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1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3475175" y="1497105"/>
            <a:ext cx="5241651" cy="4123765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3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7A0BE9-58CE-47E9-9E88-257C139E98A7}"/>
              </a:ext>
            </a:extLst>
          </p:cNvPr>
          <p:cNvGrpSpPr/>
          <p:nvPr/>
        </p:nvGrpSpPr>
        <p:grpSpPr>
          <a:xfrm>
            <a:off x="8927984" y="3837660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39BE88-9C02-4CDD-8134-B610DDE470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Threats</a:t>
              </a:r>
              <a:endParaRPr lang="en-US" sz="2400" b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97940A-FC7E-4ED5-9141-13CB0EF8A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A2A0F8-9C17-4B63-B5DC-5FE429C06CFF}"/>
              </a:ext>
            </a:extLst>
          </p:cNvPr>
          <p:cNvGrpSpPr/>
          <p:nvPr/>
        </p:nvGrpSpPr>
        <p:grpSpPr>
          <a:xfrm>
            <a:off x="1414046" y="3837660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447347-0A04-4867-94DF-ED9885CF75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Opportunities</a:t>
              </a:r>
              <a:endParaRPr lang="en-US" sz="2400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0DD4B-9224-44F2-BDB8-23B2A72740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C957C0-9C73-4C35-9699-FFC2793D32D0}"/>
              </a:ext>
            </a:extLst>
          </p:cNvPr>
          <p:cNvGrpSpPr/>
          <p:nvPr/>
        </p:nvGrpSpPr>
        <p:grpSpPr>
          <a:xfrm>
            <a:off x="7841150" y="2000263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C845A8-8CE0-467E-9BB8-64E461C5803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Weaknesses</a:t>
              </a:r>
              <a:endParaRPr lang="en-US" sz="2400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0B5DE9-CF02-40E9-AD1F-0688AF4794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88E789-D4A3-487C-B8F3-6A4066D129F9}"/>
              </a:ext>
            </a:extLst>
          </p:cNvPr>
          <p:cNvGrpSpPr/>
          <p:nvPr/>
        </p:nvGrpSpPr>
        <p:grpSpPr>
          <a:xfrm>
            <a:off x="340731" y="2000263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82A3D1-E38D-4709-967A-51838668C89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Strengths</a:t>
              </a:r>
              <a:endParaRPr lang="en-US" sz="2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3EA04F-0766-439D-9D89-5B5BA4334A7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3475175" y="1497105"/>
            <a:ext cx="5241651" cy="4123765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S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W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O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7A0BE9-58CE-47E9-9E88-257C139E98A7}"/>
              </a:ext>
            </a:extLst>
          </p:cNvPr>
          <p:cNvGrpSpPr/>
          <p:nvPr/>
        </p:nvGrpSpPr>
        <p:grpSpPr>
          <a:xfrm>
            <a:off x="8927984" y="3837660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39BE88-9C02-4CDD-8134-B610DDE470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Threats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97940A-FC7E-4ED5-9141-13CB0EF8A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A2A0F8-9C17-4B63-B5DC-5FE429C06CFF}"/>
              </a:ext>
            </a:extLst>
          </p:cNvPr>
          <p:cNvGrpSpPr/>
          <p:nvPr/>
        </p:nvGrpSpPr>
        <p:grpSpPr>
          <a:xfrm>
            <a:off x="1414046" y="3837660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447347-0A04-4867-94DF-ED9885CF75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Opportunities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0DD4B-9224-44F2-BDB8-23B2A72740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C957C0-9C73-4C35-9699-FFC2793D32D0}"/>
              </a:ext>
            </a:extLst>
          </p:cNvPr>
          <p:cNvGrpSpPr/>
          <p:nvPr/>
        </p:nvGrpSpPr>
        <p:grpSpPr>
          <a:xfrm>
            <a:off x="7841150" y="2000263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C845A8-8CE0-467E-9BB8-64E461C5803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Weaknesses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0B5DE9-CF02-40E9-AD1F-0688AF4794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88E789-D4A3-487C-B8F3-6A4066D129F9}"/>
              </a:ext>
            </a:extLst>
          </p:cNvPr>
          <p:cNvGrpSpPr/>
          <p:nvPr/>
        </p:nvGrpSpPr>
        <p:grpSpPr>
          <a:xfrm>
            <a:off x="340731" y="2000263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82A3D1-E38D-4709-967A-51838668C89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Strengths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3EA04F-0766-439D-9D89-5B5BA4334A7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6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8007</TotalTime>
  <Words>356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Diagram for PowerPoint</vt:lpstr>
      <vt:lpstr>SWOT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Diagram for PowerPoint</dc:title>
  <dc:creator>PresentationGO.com</dc:creator>
  <dc:description>© Copyright PresentationGo.com</dc:description>
  <cp:lastModifiedBy>Christophe Barroche</cp:lastModifiedBy>
  <cp:revision>6</cp:revision>
  <dcterms:created xsi:type="dcterms:W3CDTF">2014-11-26T05:14:11Z</dcterms:created>
  <dcterms:modified xsi:type="dcterms:W3CDTF">2018-01-18T20:12:54Z</dcterms:modified>
  <cp:category>Charts &amp; Diagrams</cp:category>
</cp:coreProperties>
</file>