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73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9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9204-C4C6-444A-820A-911E103A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SWOT Diagram for PowerPoint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43FBA6B-E380-4E0D-814D-93DE08BB0B8D}"/>
              </a:ext>
            </a:extLst>
          </p:cNvPr>
          <p:cNvGrpSpPr/>
          <p:nvPr/>
        </p:nvGrpSpPr>
        <p:grpSpPr>
          <a:xfrm>
            <a:off x="2606382" y="1980079"/>
            <a:ext cx="3931238" cy="3092824"/>
            <a:chOff x="3241579" y="1246094"/>
            <a:chExt cx="5708842" cy="4491318"/>
          </a:xfrm>
        </p:grpSpPr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9452F0A3-D3C6-43EC-B6D6-152E8F2CB2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1579" y="1246094"/>
              <a:ext cx="2146452" cy="2480145"/>
            </a:xfrm>
            <a:custGeom>
              <a:avLst/>
              <a:gdLst>
                <a:gd name="T0" fmla="*/ 1904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4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4 w 3807"/>
                <a:gd name="T13" fmla="*/ 0 h 4398"/>
                <a:gd name="T14" fmla="*/ 1904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4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4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4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4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4" y="0"/>
                  </a:lnTo>
                  <a:close/>
                  <a:moveTo>
                    <a:pt x="1904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6">
                      <a:lumMod val="50000"/>
                    </a:schemeClr>
                  </a:solidFill>
                </a:rPr>
                <a:t>S</a:t>
              </a:r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F03475BE-3602-43D3-A94B-6EFCDF10D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0264" y="1246094"/>
              <a:ext cx="2144198" cy="2480145"/>
            </a:xfrm>
            <a:custGeom>
              <a:avLst/>
              <a:gdLst>
                <a:gd name="T0" fmla="*/ 1903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3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3 w 3807"/>
                <a:gd name="T13" fmla="*/ 0 h 4398"/>
                <a:gd name="T14" fmla="*/ 1903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3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3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3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3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3" y="0"/>
                  </a:lnTo>
                  <a:close/>
                  <a:moveTo>
                    <a:pt x="1903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3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3" y="4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</a:p>
          </p:txBody>
        </p:sp>
        <p:sp>
          <p:nvSpPr>
            <p:cNvPr id="9" name="Freeform 24">
              <a:extLst>
                <a:ext uri="{FF2B5EF4-FFF2-40B4-BE49-F238E27FC236}">
                  <a16:creationId xmlns:a16="http://schemas.microsoft.com/office/drawing/2014/main" id="{F0BC306E-2B83-4C68-B5EB-5980DEAC7F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7539" y="3259521"/>
              <a:ext cx="2146452" cy="2477891"/>
            </a:xfrm>
            <a:custGeom>
              <a:avLst/>
              <a:gdLst>
                <a:gd name="T0" fmla="*/ 1904 w 3807"/>
                <a:gd name="T1" fmla="*/ 0 h 4397"/>
                <a:gd name="T2" fmla="*/ 0 w 3807"/>
                <a:gd name="T3" fmla="*/ 1099 h 4397"/>
                <a:gd name="T4" fmla="*/ 0 w 3807"/>
                <a:gd name="T5" fmla="*/ 3298 h 4397"/>
                <a:gd name="T6" fmla="*/ 1904 w 3807"/>
                <a:gd name="T7" fmla="*/ 4397 h 4397"/>
                <a:gd name="T8" fmla="*/ 3807 w 3807"/>
                <a:gd name="T9" fmla="*/ 3298 h 4397"/>
                <a:gd name="T10" fmla="*/ 3807 w 3807"/>
                <a:gd name="T11" fmla="*/ 1099 h 4397"/>
                <a:gd name="T12" fmla="*/ 1904 w 3807"/>
                <a:gd name="T13" fmla="*/ 0 h 4397"/>
                <a:gd name="T14" fmla="*/ 1904 w 3807"/>
                <a:gd name="T15" fmla="*/ 420 h 4397"/>
                <a:gd name="T16" fmla="*/ 3443 w 3807"/>
                <a:gd name="T17" fmla="*/ 1310 h 4397"/>
                <a:gd name="T18" fmla="*/ 3443 w 3807"/>
                <a:gd name="T19" fmla="*/ 3088 h 4397"/>
                <a:gd name="T20" fmla="*/ 1904 w 3807"/>
                <a:gd name="T21" fmla="*/ 3976 h 4397"/>
                <a:gd name="T22" fmla="*/ 364 w 3807"/>
                <a:gd name="T23" fmla="*/ 3088 h 4397"/>
                <a:gd name="T24" fmla="*/ 364 w 3807"/>
                <a:gd name="T25" fmla="*/ 1310 h 4397"/>
                <a:gd name="T26" fmla="*/ 1904 w 3807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7">
                  <a:moveTo>
                    <a:pt x="1904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4" y="4397"/>
                  </a:lnTo>
                  <a:lnTo>
                    <a:pt x="3807" y="3298"/>
                  </a:lnTo>
                  <a:lnTo>
                    <a:pt x="3807" y="1099"/>
                  </a:lnTo>
                  <a:lnTo>
                    <a:pt x="1904" y="0"/>
                  </a:lnTo>
                  <a:close/>
                  <a:moveTo>
                    <a:pt x="1904" y="420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3">
                      <a:lumMod val="50000"/>
                    </a:schemeClr>
                  </a:solidFill>
                </a:rPr>
                <a:t>O</a:t>
              </a:r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FB11FA09-2EEB-44F2-8B16-8CC0B9186D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3969" y="3259521"/>
              <a:ext cx="2146452" cy="2477891"/>
            </a:xfrm>
            <a:custGeom>
              <a:avLst/>
              <a:gdLst>
                <a:gd name="T0" fmla="*/ 1902 w 3806"/>
                <a:gd name="T1" fmla="*/ 0 h 4397"/>
                <a:gd name="T2" fmla="*/ 0 w 3806"/>
                <a:gd name="T3" fmla="*/ 1099 h 4397"/>
                <a:gd name="T4" fmla="*/ 0 w 3806"/>
                <a:gd name="T5" fmla="*/ 3298 h 4397"/>
                <a:gd name="T6" fmla="*/ 1902 w 3806"/>
                <a:gd name="T7" fmla="*/ 4397 h 4397"/>
                <a:gd name="T8" fmla="*/ 3806 w 3806"/>
                <a:gd name="T9" fmla="*/ 3298 h 4397"/>
                <a:gd name="T10" fmla="*/ 3806 w 3806"/>
                <a:gd name="T11" fmla="*/ 1099 h 4397"/>
                <a:gd name="T12" fmla="*/ 1902 w 3806"/>
                <a:gd name="T13" fmla="*/ 0 h 4397"/>
                <a:gd name="T14" fmla="*/ 1902 w 3806"/>
                <a:gd name="T15" fmla="*/ 420 h 4397"/>
                <a:gd name="T16" fmla="*/ 3441 w 3806"/>
                <a:gd name="T17" fmla="*/ 1310 h 4397"/>
                <a:gd name="T18" fmla="*/ 3441 w 3806"/>
                <a:gd name="T19" fmla="*/ 3088 h 4397"/>
                <a:gd name="T20" fmla="*/ 1902 w 3806"/>
                <a:gd name="T21" fmla="*/ 3976 h 4397"/>
                <a:gd name="T22" fmla="*/ 364 w 3806"/>
                <a:gd name="T23" fmla="*/ 3088 h 4397"/>
                <a:gd name="T24" fmla="*/ 364 w 3806"/>
                <a:gd name="T25" fmla="*/ 1310 h 4397"/>
                <a:gd name="T26" fmla="*/ 1902 w 3806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6" h="4397">
                  <a:moveTo>
                    <a:pt x="1902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2" y="4397"/>
                  </a:lnTo>
                  <a:lnTo>
                    <a:pt x="3806" y="3298"/>
                  </a:lnTo>
                  <a:lnTo>
                    <a:pt x="3806" y="1099"/>
                  </a:lnTo>
                  <a:lnTo>
                    <a:pt x="1902" y="0"/>
                  </a:lnTo>
                  <a:close/>
                  <a:moveTo>
                    <a:pt x="1902" y="420"/>
                  </a:moveTo>
                  <a:lnTo>
                    <a:pt x="3441" y="1310"/>
                  </a:lnTo>
                  <a:lnTo>
                    <a:pt x="3441" y="3088"/>
                  </a:lnTo>
                  <a:lnTo>
                    <a:pt x="1902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2" y="4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5">
                      <a:lumMod val="75000"/>
                    </a:schemeClr>
                  </a:solidFill>
                </a:rPr>
                <a:t>T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409A33-49A8-46FC-8718-4DA65EF72E31}"/>
              </a:ext>
            </a:extLst>
          </p:cNvPr>
          <p:cNvGrpSpPr/>
          <p:nvPr/>
        </p:nvGrpSpPr>
        <p:grpSpPr>
          <a:xfrm>
            <a:off x="6695989" y="3687963"/>
            <a:ext cx="2202817" cy="1237866"/>
            <a:chOff x="6691483" y="4757378"/>
            <a:chExt cx="2202817" cy="123786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B3CD736-C101-4356-AE29-57E97E073752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/>
                <a:t>Threats</a:t>
              </a:r>
              <a:endParaRPr lang="en-US" sz="2000" b="1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083246A-444D-4A2C-9D5C-1CE5137678D5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98D1D1E-98A4-4B42-A415-FFA76648086F}"/>
              </a:ext>
            </a:extLst>
          </p:cNvPr>
          <p:cNvGrpSpPr/>
          <p:nvPr/>
        </p:nvGrpSpPr>
        <p:grpSpPr>
          <a:xfrm>
            <a:off x="1060535" y="3687963"/>
            <a:ext cx="2202816" cy="1237866"/>
            <a:chOff x="249702" y="4757378"/>
            <a:chExt cx="2202816" cy="123786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79919F2-E9BC-4563-84D9-BAD6DA5109FF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/>
                <a:t>Opportunities</a:t>
              </a:r>
              <a:endParaRPr lang="en-US" sz="2000" b="1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24EABF4-2602-499C-BC0C-A3037DDEEBE2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BEC094C-050F-4F1D-9525-6A0A726600FF}"/>
              </a:ext>
            </a:extLst>
          </p:cNvPr>
          <p:cNvGrpSpPr/>
          <p:nvPr/>
        </p:nvGrpSpPr>
        <p:grpSpPr>
          <a:xfrm>
            <a:off x="5871699" y="2114608"/>
            <a:ext cx="2202817" cy="1237868"/>
            <a:chOff x="6697329" y="1266169"/>
            <a:chExt cx="2202817" cy="123786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D67C952-E5FD-4A6C-A104-094DC57582C8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/>
                <a:t>Weaknesses</a:t>
              </a:r>
              <a:endParaRPr lang="en-US" sz="2000" b="1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4621FB8-FBF6-468C-80B3-D97BE48E49F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BA9F3DF-DA37-444F-8D63-AC0E1FC26C92}"/>
              </a:ext>
            </a:extLst>
          </p:cNvPr>
          <p:cNvGrpSpPr/>
          <p:nvPr/>
        </p:nvGrpSpPr>
        <p:grpSpPr>
          <a:xfrm>
            <a:off x="255548" y="2114609"/>
            <a:ext cx="2202816" cy="1237867"/>
            <a:chOff x="255548" y="1266168"/>
            <a:chExt cx="2202816" cy="123786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69C25CF-46DC-410E-9A45-7419C94CADAB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/>
                <a:t>Strengths</a:t>
              </a:r>
              <a:endParaRPr lang="en-US" sz="2000" b="1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D534B6F-E637-4F96-A4DE-D5ACD2BA2B1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350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9204-C4C6-444A-820A-911E103A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SWOT Diagram for PowerPoint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43FBA6B-E380-4E0D-814D-93DE08BB0B8D}"/>
              </a:ext>
            </a:extLst>
          </p:cNvPr>
          <p:cNvGrpSpPr/>
          <p:nvPr/>
        </p:nvGrpSpPr>
        <p:grpSpPr>
          <a:xfrm>
            <a:off x="2606382" y="1980079"/>
            <a:ext cx="3931238" cy="3092824"/>
            <a:chOff x="3241579" y="1246094"/>
            <a:chExt cx="5708842" cy="4491318"/>
          </a:xfrm>
        </p:grpSpPr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9452F0A3-D3C6-43EC-B6D6-152E8F2CB2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1579" y="1246094"/>
              <a:ext cx="2146452" cy="2480145"/>
            </a:xfrm>
            <a:custGeom>
              <a:avLst/>
              <a:gdLst>
                <a:gd name="T0" fmla="*/ 1904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4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4 w 3807"/>
                <a:gd name="T13" fmla="*/ 0 h 4398"/>
                <a:gd name="T14" fmla="*/ 1904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4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4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4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4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4" y="0"/>
                  </a:lnTo>
                  <a:close/>
                  <a:moveTo>
                    <a:pt x="1904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S</a:t>
              </a:r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F03475BE-3602-43D3-A94B-6EFCDF10D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0264" y="1246094"/>
              <a:ext cx="2144198" cy="2480145"/>
            </a:xfrm>
            <a:custGeom>
              <a:avLst/>
              <a:gdLst>
                <a:gd name="T0" fmla="*/ 1903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3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3 w 3807"/>
                <a:gd name="T13" fmla="*/ 0 h 4398"/>
                <a:gd name="T14" fmla="*/ 1903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3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3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3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3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3" y="0"/>
                  </a:lnTo>
                  <a:close/>
                  <a:moveTo>
                    <a:pt x="1903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3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3" y="4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W</a:t>
              </a:r>
            </a:p>
          </p:txBody>
        </p:sp>
        <p:sp>
          <p:nvSpPr>
            <p:cNvPr id="9" name="Freeform 24">
              <a:extLst>
                <a:ext uri="{FF2B5EF4-FFF2-40B4-BE49-F238E27FC236}">
                  <a16:creationId xmlns:a16="http://schemas.microsoft.com/office/drawing/2014/main" id="{F0BC306E-2B83-4C68-B5EB-5980DEAC7F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7539" y="3259521"/>
              <a:ext cx="2146452" cy="2477891"/>
            </a:xfrm>
            <a:custGeom>
              <a:avLst/>
              <a:gdLst>
                <a:gd name="T0" fmla="*/ 1904 w 3807"/>
                <a:gd name="T1" fmla="*/ 0 h 4397"/>
                <a:gd name="T2" fmla="*/ 0 w 3807"/>
                <a:gd name="T3" fmla="*/ 1099 h 4397"/>
                <a:gd name="T4" fmla="*/ 0 w 3807"/>
                <a:gd name="T5" fmla="*/ 3298 h 4397"/>
                <a:gd name="T6" fmla="*/ 1904 w 3807"/>
                <a:gd name="T7" fmla="*/ 4397 h 4397"/>
                <a:gd name="T8" fmla="*/ 3807 w 3807"/>
                <a:gd name="T9" fmla="*/ 3298 h 4397"/>
                <a:gd name="T10" fmla="*/ 3807 w 3807"/>
                <a:gd name="T11" fmla="*/ 1099 h 4397"/>
                <a:gd name="T12" fmla="*/ 1904 w 3807"/>
                <a:gd name="T13" fmla="*/ 0 h 4397"/>
                <a:gd name="T14" fmla="*/ 1904 w 3807"/>
                <a:gd name="T15" fmla="*/ 420 h 4397"/>
                <a:gd name="T16" fmla="*/ 3443 w 3807"/>
                <a:gd name="T17" fmla="*/ 1310 h 4397"/>
                <a:gd name="T18" fmla="*/ 3443 w 3807"/>
                <a:gd name="T19" fmla="*/ 3088 h 4397"/>
                <a:gd name="T20" fmla="*/ 1904 w 3807"/>
                <a:gd name="T21" fmla="*/ 3976 h 4397"/>
                <a:gd name="T22" fmla="*/ 364 w 3807"/>
                <a:gd name="T23" fmla="*/ 3088 h 4397"/>
                <a:gd name="T24" fmla="*/ 364 w 3807"/>
                <a:gd name="T25" fmla="*/ 1310 h 4397"/>
                <a:gd name="T26" fmla="*/ 1904 w 3807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7">
                  <a:moveTo>
                    <a:pt x="1904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4" y="4397"/>
                  </a:lnTo>
                  <a:lnTo>
                    <a:pt x="3807" y="3298"/>
                  </a:lnTo>
                  <a:lnTo>
                    <a:pt x="3807" y="1099"/>
                  </a:lnTo>
                  <a:lnTo>
                    <a:pt x="1904" y="0"/>
                  </a:lnTo>
                  <a:close/>
                  <a:moveTo>
                    <a:pt x="1904" y="420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O</a:t>
              </a:r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FB11FA09-2EEB-44F2-8B16-8CC0B9186D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3969" y="3259521"/>
              <a:ext cx="2146452" cy="2477891"/>
            </a:xfrm>
            <a:custGeom>
              <a:avLst/>
              <a:gdLst>
                <a:gd name="T0" fmla="*/ 1902 w 3806"/>
                <a:gd name="T1" fmla="*/ 0 h 4397"/>
                <a:gd name="T2" fmla="*/ 0 w 3806"/>
                <a:gd name="T3" fmla="*/ 1099 h 4397"/>
                <a:gd name="T4" fmla="*/ 0 w 3806"/>
                <a:gd name="T5" fmla="*/ 3298 h 4397"/>
                <a:gd name="T6" fmla="*/ 1902 w 3806"/>
                <a:gd name="T7" fmla="*/ 4397 h 4397"/>
                <a:gd name="T8" fmla="*/ 3806 w 3806"/>
                <a:gd name="T9" fmla="*/ 3298 h 4397"/>
                <a:gd name="T10" fmla="*/ 3806 w 3806"/>
                <a:gd name="T11" fmla="*/ 1099 h 4397"/>
                <a:gd name="T12" fmla="*/ 1902 w 3806"/>
                <a:gd name="T13" fmla="*/ 0 h 4397"/>
                <a:gd name="T14" fmla="*/ 1902 w 3806"/>
                <a:gd name="T15" fmla="*/ 420 h 4397"/>
                <a:gd name="T16" fmla="*/ 3441 w 3806"/>
                <a:gd name="T17" fmla="*/ 1310 h 4397"/>
                <a:gd name="T18" fmla="*/ 3441 w 3806"/>
                <a:gd name="T19" fmla="*/ 3088 h 4397"/>
                <a:gd name="T20" fmla="*/ 1902 w 3806"/>
                <a:gd name="T21" fmla="*/ 3976 h 4397"/>
                <a:gd name="T22" fmla="*/ 364 w 3806"/>
                <a:gd name="T23" fmla="*/ 3088 h 4397"/>
                <a:gd name="T24" fmla="*/ 364 w 3806"/>
                <a:gd name="T25" fmla="*/ 1310 h 4397"/>
                <a:gd name="T26" fmla="*/ 1902 w 3806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6" h="4397">
                  <a:moveTo>
                    <a:pt x="1902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2" y="4397"/>
                  </a:lnTo>
                  <a:lnTo>
                    <a:pt x="3806" y="3298"/>
                  </a:lnTo>
                  <a:lnTo>
                    <a:pt x="3806" y="1099"/>
                  </a:lnTo>
                  <a:lnTo>
                    <a:pt x="1902" y="0"/>
                  </a:lnTo>
                  <a:close/>
                  <a:moveTo>
                    <a:pt x="1902" y="420"/>
                  </a:moveTo>
                  <a:lnTo>
                    <a:pt x="3441" y="1310"/>
                  </a:lnTo>
                  <a:lnTo>
                    <a:pt x="3441" y="3088"/>
                  </a:lnTo>
                  <a:lnTo>
                    <a:pt x="1902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2" y="4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T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A5FDE04-146F-47AD-A9BB-D3CFE7F1B763}"/>
              </a:ext>
            </a:extLst>
          </p:cNvPr>
          <p:cNvGrpSpPr/>
          <p:nvPr/>
        </p:nvGrpSpPr>
        <p:grpSpPr>
          <a:xfrm>
            <a:off x="6695989" y="3687963"/>
            <a:ext cx="2202817" cy="1237866"/>
            <a:chOff x="6691483" y="4757378"/>
            <a:chExt cx="2202817" cy="123786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A1AD23B-C58E-49D2-9C73-BAC45200CF0B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Threats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D3C5307-A68E-4629-8E44-6D86241497A3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387AF0E-4F9F-4858-BA5D-ED46745D5E97}"/>
              </a:ext>
            </a:extLst>
          </p:cNvPr>
          <p:cNvGrpSpPr/>
          <p:nvPr/>
        </p:nvGrpSpPr>
        <p:grpSpPr>
          <a:xfrm>
            <a:off x="1060535" y="3687963"/>
            <a:ext cx="2202816" cy="1237866"/>
            <a:chOff x="249702" y="4757378"/>
            <a:chExt cx="2202816" cy="123786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75B30C7-BF5A-4669-A0EA-73F12EF69162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>
                  <a:solidFill>
                    <a:schemeClr val="bg1"/>
                  </a:solidFill>
                </a:rPr>
                <a:t>Opportunities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DF51455-8AFD-4D7C-9AD6-18F838E13E87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19BB560-269E-4C22-B976-2BF34AE3ABB7}"/>
              </a:ext>
            </a:extLst>
          </p:cNvPr>
          <p:cNvGrpSpPr/>
          <p:nvPr/>
        </p:nvGrpSpPr>
        <p:grpSpPr>
          <a:xfrm>
            <a:off x="5871699" y="2114608"/>
            <a:ext cx="2202817" cy="1237868"/>
            <a:chOff x="6697329" y="1266169"/>
            <a:chExt cx="2202817" cy="123786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9A1A12F-4D5B-456A-B311-A12DB9354468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Weaknesses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0275363-D54B-4270-8A7B-975164E6D19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E2943F-56F0-4CDA-A9CA-F4FB00024F15}"/>
              </a:ext>
            </a:extLst>
          </p:cNvPr>
          <p:cNvGrpSpPr/>
          <p:nvPr/>
        </p:nvGrpSpPr>
        <p:grpSpPr>
          <a:xfrm>
            <a:off x="255548" y="2114609"/>
            <a:ext cx="2202816" cy="1237867"/>
            <a:chOff x="255548" y="1266168"/>
            <a:chExt cx="2202816" cy="123786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58EE7B4-2F11-4F7E-9D92-D967A035965D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>
                  <a:solidFill>
                    <a:schemeClr val="bg1"/>
                  </a:solidFill>
                </a:rPr>
                <a:t>Strengths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5C82F5B-6D78-4013-B6B6-A92E7FE74771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967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9934</TotalTime>
  <Words>356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SWOT Diagram for PowerPoint</vt:lpstr>
      <vt:lpstr>SWOT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Diagram for PowerPoint</dc:title>
  <dc:creator>PresentationGO.com</dc:creator>
  <dc:description>© Copyright PresentationGo.com</dc:description>
  <cp:lastModifiedBy>Christophe Barroche</cp:lastModifiedBy>
  <cp:revision>3</cp:revision>
  <dcterms:created xsi:type="dcterms:W3CDTF">2014-11-26T05:14:11Z</dcterms:created>
  <dcterms:modified xsi:type="dcterms:W3CDTF">2018-01-18T20:15:26Z</dcterms:modified>
  <cp:category>Charts &amp; Diagrams</cp:category>
</cp:coreProperties>
</file>