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2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61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4.png"/><Relationship Id="rId18" Type="http://schemas.openxmlformats.org/officeDocument/2006/relationships/image" Target="../media/image9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6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SWOT Analysis Matrix for PowerPoint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FBE7C8-4913-4903-8C20-0EEFF6BC4B05}"/>
              </a:ext>
            </a:extLst>
          </p:cNvPr>
          <p:cNvSpPr/>
          <p:nvPr/>
        </p:nvSpPr>
        <p:spPr>
          <a:xfrm>
            <a:off x="5413090" y="2108412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BBDFEF-BBAB-4977-86CF-899B5F3D8DAE}"/>
              </a:ext>
            </a:extLst>
          </p:cNvPr>
          <p:cNvSpPr/>
          <p:nvPr/>
        </p:nvSpPr>
        <p:spPr>
          <a:xfrm>
            <a:off x="5413089" y="2957304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870132-7ABB-4077-A7B0-199BD2F11DFD}"/>
              </a:ext>
            </a:extLst>
          </p:cNvPr>
          <p:cNvSpPr/>
          <p:nvPr/>
        </p:nvSpPr>
        <p:spPr>
          <a:xfrm>
            <a:off x="5413089" y="3806196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7B7451-CB24-4115-9CFA-C169C31BDAB5}"/>
              </a:ext>
            </a:extLst>
          </p:cNvPr>
          <p:cNvSpPr/>
          <p:nvPr/>
        </p:nvSpPr>
        <p:spPr>
          <a:xfrm>
            <a:off x="5422383" y="4655089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CD8B41-B9A3-4342-949D-DC0688CBCA66}"/>
              </a:ext>
            </a:extLst>
          </p:cNvPr>
          <p:cNvSpPr/>
          <p:nvPr/>
        </p:nvSpPr>
        <p:spPr>
          <a:xfrm>
            <a:off x="956360" y="2093719"/>
            <a:ext cx="1619900" cy="161942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b="1" cap="all"/>
              <a:t>Strengths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17F2573-3F31-49F8-82C1-5C68B01D262C}"/>
              </a:ext>
            </a:extLst>
          </p:cNvPr>
          <p:cNvSpPr/>
          <p:nvPr/>
        </p:nvSpPr>
        <p:spPr>
          <a:xfrm>
            <a:off x="956360" y="3713145"/>
            <a:ext cx="1619900" cy="1619426"/>
          </a:xfrm>
          <a:prstGeom prst="rect">
            <a:avLst/>
          </a:prstGeom>
          <a:solidFill>
            <a:schemeClr val="tx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cap="all"/>
              <a:t>Opportunities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68B34F-92BB-44AC-8FF7-404B57CBD0CF}"/>
              </a:ext>
            </a:extLst>
          </p:cNvPr>
          <p:cNvSpPr/>
          <p:nvPr/>
        </p:nvSpPr>
        <p:spPr>
          <a:xfrm>
            <a:off x="2576259" y="2093719"/>
            <a:ext cx="1619900" cy="1619426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b="1" cap="all"/>
              <a:t>Weaknesses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360FA8-8B49-4F83-A71D-CD637C9FA434}"/>
              </a:ext>
            </a:extLst>
          </p:cNvPr>
          <p:cNvSpPr/>
          <p:nvPr/>
        </p:nvSpPr>
        <p:spPr>
          <a:xfrm>
            <a:off x="2576259" y="3713145"/>
            <a:ext cx="1619900" cy="1619426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cap="all"/>
              <a:t>Threats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2B6086A-0E1B-499E-9BD7-65731AD3BCF0}"/>
              </a:ext>
            </a:extLst>
          </p:cNvPr>
          <p:cNvSpPr txBox="1"/>
          <p:nvPr/>
        </p:nvSpPr>
        <p:spPr>
          <a:xfrm rot="16200000">
            <a:off x="215514" y="4333386"/>
            <a:ext cx="95231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External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6BAC750-57E1-4047-AF7C-FF599AD4B6B3}"/>
              </a:ext>
            </a:extLst>
          </p:cNvPr>
          <p:cNvSpPr txBox="1"/>
          <p:nvPr/>
        </p:nvSpPr>
        <p:spPr>
          <a:xfrm rot="16200000">
            <a:off x="232951" y="2709336"/>
            <a:ext cx="9174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Internal</a:t>
            </a:r>
          </a:p>
        </p:txBody>
      </p:sp>
      <p:pic>
        <p:nvPicPr>
          <p:cNvPr id="58" name="Graphic 57" descr="Crawl">
            <a:extLst>
              <a:ext uri="{FF2B5EF4-FFF2-40B4-BE49-F238E27FC236}">
                <a16:creationId xmlns:a16="http://schemas.microsoft.com/office/drawing/2014/main" id="{48AA1EFB-06B9-4F14-A4B3-FCB125B2F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2432" y="3791503"/>
            <a:ext cx="722376" cy="722376"/>
          </a:xfrm>
          <a:prstGeom prst="rect">
            <a:avLst/>
          </a:prstGeom>
        </p:spPr>
      </p:pic>
      <p:pic>
        <p:nvPicPr>
          <p:cNvPr id="59" name="Graphic 58" descr="Radioactive">
            <a:extLst>
              <a:ext uri="{FF2B5EF4-FFF2-40B4-BE49-F238E27FC236}">
                <a16:creationId xmlns:a16="http://schemas.microsoft.com/office/drawing/2014/main" id="{B4787B51-FC07-4D27-87B3-35D398F35C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2432" y="4640396"/>
            <a:ext cx="722376" cy="722376"/>
          </a:xfrm>
          <a:prstGeom prst="rect">
            <a:avLst/>
          </a:prstGeom>
        </p:spPr>
      </p:pic>
      <p:pic>
        <p:nvPicPr>
          <p:cNvPr id="65" name="Graphic 64" descr="Stethoscope">
            <a:extLst>
              <a:ext uri="{FF2B5EF4-FFF2-40B4-BE49-F238E27FC236}">
                <a16:creationId xmlns:a16="http://schemas.microsoft.com/office/drawing/2014/main" id="{87FE8B8C-B8A3-4EE2-8A7A-E1CC4B4AF9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2432" y="2942611"/>
            <a:ext cx="722376" cy="722376"/>
          </a:xfrm>
          <a:prstGeom prst="rect">
            <a:avLst/>
          </a:prstGeom>
        </p:spPr>
      </p:pic>
      <p:pic>
        <p:nvPicPr>
          <p:cNvPr id="66" name="Graphic 65" descr="Thumbs Up Sign">
            <a:extLst>
              <a:ext uri="{FF2B5EF4-FFF2-40B4-BE49-F238E27FC236}">
                <a16:creationId xmlns:a16="http://schemas.microsoft.com/office/drawing/2014/main" id="{345A80DD-4BCE-46A0-B4DF-6194FD7BBD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2432" y="2093719"/>
            <a:ext cx="722376" cy="722376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CFF0A440-5AA5-4DC5-8496-2ACB5B953C5E}"/>
              </a:ext>
            </a:extLst>
          </p:cNvPr>
          <p:cNvSpPr txBox="1"/>
          <p:nvPr/>
        </p:nvSpPr>
        <p:spPr>
          <a:xfrm>
            <a:off x="1335638" y="1668239"/>
            <a:ext cx="86241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Helpful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4D61CF8-47DF-4A84-8DD7-BB853835761A}"/>
              </a:ext>
            </a:extLst>
          </p:cNvPr>
          <p:cNvSpPr txBox="1"/>
          <p:nvPr/>
        </p:nvSpPr>
        <p:spPr>
          <a:xfrm>
            <a:off x="2916921" y="1668239"/>
            <a:ext cx="94795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Harmful</a:t>
            </a:r>
          </a:p>
        </p:txBody>
      </p:sp>
      <p:pic>
        <p:nvPicPr>
          <p:cNvPr id="31" name="Graphic 30" descr="Crawl">
            <a:extLst>
              <a:ext uri="{FF2B5EF4-FFF2-40B4-BE49-F238E27FC236}">
                <a16:creationId xmlns:a16="http://schemas.microsoft.com/office/drawing/2014/main" id="{1DBCF812-793A-4372-850E-DA744742552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63343" y="3817699"/>
            <a:ext cx="1220724" cy="1220724"/>
          </a:xfrm>
          <a:prstGeom prst="rect">
            <a:avLst/>
          </a:prstGeom>
        </p:spPr>
      </p:pic>
      <p:pic>
        <p:nvPicPr>
          <p:cNvPr id="32" name="Graphic 31" descr="Radioactive">
            <a:extLst>
              <a:ext uri="{FF2B5EF4-FFF2-40B4-BE49-F238E27FC236}">
                <a16:creationId xmlns:a16="http://schemas.microsoft.com/office/drawing/2014/main" id="{A5B1755D-B2AD-4AF2-A280-03176EBBC9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75847" y="3817699"/>
            <a:ext cx="1220724" cy="1220724"/>
          </a:xfrm>
          <a:prstGeom prst="rect">
            <a:avLst/>
          </a:prstGeom>
        </p:spPr>
      </p:pic>
      <p:pic>
        <p:nvPicPr>
          <p:cNvPr id="33" name="Graphic 32" descr="Stethoscope">
            <a:extLst>
              <a:ext uri="{FF2B5EF4-FFF2-40B4-BE49-F238E27FC236}">
                <a16:creationId xmlns:a16="http://schemas.microsoft.com/office/drawing/2014/main" id="{4B132ADD-F714-4C5A-AEFF-2C209ED2B16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83243" y="2349346"/>
            <a:ext cx="1220724" cy="1220724"/>
          </a:xfrm>
          <a:prstGeom prst="rect">
            <a:avLst/>
          </a:prstGeom>
        </p:spPr>
      </p:pic>
      <p:pic>
        <p:nvPicPr>
          <p:cNvPr id="34" name="Graphic 33" descr="Thumbs Up Sign">
            <a:extLst>
              <a:ext uri="{FF2B5EF4-FFF2-40B4-BE49-F238E27FC236}">
                <a16:creationId xmlns:a16="http://schemas.microsoft.com/office/drawing/2014/main" id="{E8F6A821-B602-4942-B2D6-05CDCD60EA6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63343" y="2349346"/>
            <a:ext cx="1220724" cy="122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SWOT Analysis Matrix for PowerPoint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FBE7C8-4913-4903-8C20-0EEFF6BC4B05}"/>
              </a:ext>
            </a:extLst>
          </p:cNvPr>
          <p:cNvSpPr/>
          <p:nvPr/>
        </p:nvSpPr>
        <p:spPr>
          <a:xfrm>
            <a:off x="5413090" y="2108412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BBDFEF-BBAB-4977-86CF-899B5F3D8DAE}"/>
              </a:ext>
            </a:extLst>
          </p:cNvPr>
          <p:cNvSpPr/>
          <p:nvPr/>
        </p:nvSpPr>
        <p:spPr>
          <a:xfrm>
            <a:off x="5413089" y="2957304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870132-7ABB-4077-A7B0-199BD2F11DFD}"/>
              </a:ext>
            </a:extLst>
          </p:cNvPr>
          <p:cNvSpPr/>
          <p:nvPr/>
        </p:nvSpPr>
        <p:spPr>
          <a:xfrm>
            <a:off x="5413089" y="3806196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7B7451-CB24-4115-9CFA-C169C31BDAB5}"/>
              </a:ext>
            </a:extLst>
          </p:cNvPr>
          <p:cNvSpPr/>
          <p:nvPr/>
        </p:nvSpPr>
        <p:spPr>
          <a:xfrm>
            <a:off x="5422383" y="4655089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CD8B41-B9A3-4342-949D-DC0688CBCA66}"/>
              </a:ext>
            </a:extLst>
          </p:cNvPr>
          <p:cNvSpPr/>
          <p:nvPr/>
        </p:nvSpPr>
        <p:spPr>
          <a:xfrm>
            <a:off x="956360" y="2093719"/>
            <a:ext cx="1619900" cy="161942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b="1" cap="all"/>
              <a:t>Strengths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17F2573-3F31-49F8-82C1-5C68B01D262C}"/>
              </a:ext>
            </a:extLst>
          </p:cNvPr>
          <p:cNvSpPr/>
          <p:nvPr/>
        </p:nvSpPr>
        <p:spPr>
          <a:xfrm>
            <a:off x="956360" y="3713145"/>
            <a:ext cx="1619900" cy="1619426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cap="all"/>
              <a:t>Opportunities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68B34F-92BB-44AC-8FF7-404B57CBD0CF}"/>
              </a:ext>
            </a:extLst>
          </p:cNvPr>
          <p:cNvSpPr/>
          <p:nvPr/>
        </p:nvSpPr>
        <p:spPr>
          <a:xfrm>
            <a:off x="2576259" y="2093719"/>
            <a:ext cx="1619900" cy="1619426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b="1" cap="all"/>
              <a:t>Weaknesses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360FA8-8B49-4F83-A71D-CD637C9FA434}"/>
              </a:ext>
            </a:extLst>
          </p:cNvPr>
          <p:cNvSpPr/>
          <p:nvPr/>
        </p:nvSpPr>
        <p:spPr>
          <a:xfrm>
            <a:off x="2576259" y="3713145"/>
            <a:ext cx="1619900" cy="1619426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cap="all"/>
              <a:t>Threats</a:t>
            </a:r>
          </a:p>
        </p:txBody>
      </p:sp>
      <p:pic>
        <p:nvPicPr>
          <p:cNvPr id="49" name="Graphic 48" descr="Crawl">
            <a:extLst>
              <a:ext uri="{FF2B5EF4-FFF2-40B4-BE49-F238E27FC236}">
                <a16:creationId xmlns:a16="http://schemas.microsoft.com/office/drawing/2014/main" id="{492BF2D2-2A00-4CB4-B24D-1AADE88742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3343" y="3817699"/>
            <a:ext cx="1220724" cy="1220724"/>
          </a:xfrm>
          <a:prstGeom prst="rect">
            <a:avLst/>
          </a:prstGeom>
        </p:spPr>
      </p:pic>
      <p:pic>
        <p:nvPicPr>
          <p:cNvPr id="50" name="Graphic 49" descr="Radioactive">
            <a:extLst>
              <a:ext uri="{FF2B5EF4-FFF2-40B4-BE49-F238E27FC236}">
                <a16:creationId xmlns:a16="http://schemas.microsoft.com/office/drawing/2014/main" id="{3DFB8575-92EF-44EF-96AC-4D8FBB55EB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5847" y="3817699"/>
            <a:ext cx="1220724" cy="1220724"/>
          </a:xfrm>
          <a:prstGeom prst="rect">
            <a:avLst/>
          </a:prstGeom>
        </p:spPr>
      </p:pic>
      <p:pic>
        <p:nvPicPr>
          <p:cNvPr id="52" name="Graphic 51" descr="Stethoscope">
            <a:extLst>
              <a:ext uri="{FF2B5EF4-FFF2-40B4-BE49-F238E27FC236}">
                <a16:creationId xmlns:a16="http://schemas.microsoft.com/office/drawing/2014/main" id="{43DA25D0-3C90-43AC-8F3A-EED373CFE5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3243" y="2349346"/>
            <a:ext cx="1220724" cy="1220724"/>
          </a:xfrm>
          <a:prstGeom prst="rect">
            <a:avLst/>
          </a:prstGeom>
        </p:spPr>
      </p:pic>
      <p:pic>
        <p:nvPicPr>
          <p:cNvPr id="57" name="Graphic 56" descr="Thumbs Up Sign">
            <a:extLst>
              <a:ext uri="{FF2B5EF4-FFF2-40B4-BE49-F238E27FC236}">
                <a16:creationId xmlns:a16="http://schemas.microsoft.com/office/drawing/2014/main" id="{1433BA08-1762-412B-B887-61C66CED3A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63343" y="2349346"/>
            <a:ext cx="1220724" cy="1220724"/>
          </a:xfrm>
          <a:prstGeom prst="rect">
            <a:avLst/>
          </a:prstGeom>
        </p:spPr>
      </p:pic>
      <p:pic>
        <p:nvPicPr>
          <p:cNvPr id="58" name="Graphic 57" descr="Crawl">
            <a:extLst>
              <a:ext uri="{FF2B5EF4-FFF2-40B4-BE49-F238E27FC236}">
                <a16:creationId xmlns:a16="http://schemas.microsoft.com/office/drawing/2014/main" id="{48AA1EFB-06B9-4F14-A4B3-FCB125B2FD2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12432" y="3791503"/>
            <a:ext cx="722376" cy="722376"/>
          </a:xfrm>
          <a:prstGeom prst="rect">
            <a:avLst/>
          </a:prstGeom>
        </p:spPr>
      </p:pic>
      <p:pic>
        <p:nvPicPr>
          <p:cNvPr id="59" name="Graphic 58" descr="Radioactive">
            <a:extLst>
              <a:ext uri="{FF2B5EF4-FFF2-40B4-BE49-F238E27FC236}">
                <a16:creationId xmlns:a16="http://schemas.microsoft.com/office/drawing/2014/main" id="{B4787B51-FC07-4D27-87B3-35D398F35C8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12432" y="4640396"/>
            <a:ext cx="722376" cy="722376"/>
          </a:xfrm>
          <a:prstGeom prst="rect">
            <a:avLst/>
          </a:prstGeom>
        </p:spPr>
      </p:pic>
      <p:pic>
        <p:nvPicPr>
          <p:cNvPr id="65" name="Graphic 64" descr="Stethoscope">
            <a:extLst>
              <a:ext uri="{FF2B5EF4-FFF2-40B4-BE49-F238E27FC236}">
                <a16:creationId xmlns:a16="http://schemas.microsoft.com/office/drawing/2014/main" id="{87FE8B8C-B8A3-4EE2-8A7A-E1CC4B4AF91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12432" y="2942611"/>
            <a:ext cx="722376" cy="722376"/>
          </a:xfrm>
          <a:prstGeom prst="rect">
            <a:avLst/>
          </a:prstGeom>
        </p:spPr>
      </p:pic>
      <p:pic>
        <p:nvPicPr>
          <p:cNvPr id="66" name="Graphic 65" descr="Thumbs Up Sign">
            <a:extLst>
              <a:ext uri="{FF2B5EF4-FFF2-40B4-BE49-F238E27FC236}">
                <a16:creationId xmlns:a16="http://schemas.microsoft.com/office/drawing/2014/main" id="{345A80DD-4BCE-46A0-B4DF-6194FD7BBDD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12432" y="2093719"/>
            <a:ext cx="722376" cy="72237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7F0E3E5-B5F5-4349-BECD-E05F4C3D108C}"/>
              </a:ext>
            </a:extLst>
          </p:cNvPr>
          <p:cNvSpPr txBox="1"/>
          <p:nvPr/>
        </p:nvSpPr>
        <p:spPr>
          <a:xfrm>
            <a:off x="1335638" y="1668239"/>
            <a:ext cx="86241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2">
                    <a:lumMod val="90000"/>
                  </a:schemeClr>
                </a:solidFill>
              </a:rPr>
              <a:t>Helpful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E3CBE4-141A-4838-B032-4B3DA862A258}"/>
              </a:ext>
            </a:extLst>
          </p:cNvPr>
          <p:cNvSpPr txBox="1"/>
          <p:nvPr/>
        </p:nvSpPr>
        <p:spPr>
          <a:xfrm>
            <a:off x="2916921" y="1668239"/>
            <a:ext cx="94795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2">
                    <a:lumMod val="90000"/>
                  </a:schemeClr>
                </a:solidFill>
              </a:rPr>
              <a:t>Harmful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11FD9F-88CB-4BA8-98BD-F4A784880C23}"/>
              </a:ext>
            </a:extLst>
          </p:cNvPr>
          <p:cNvSpPr txBox="1"/>
          <p:nvPr/>
        </p:nvSpPr>
        <p:spPr>
          <a:xfrm rot="16200000">
            <a:off x="215514" y="4333386"/>
            <a:ext cx="95231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2">
                    <a:lumMod val="90000"/>
                  </a:schemeClr>
                </a:solidFill>
              </a:rPr>
              <a:t>External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C97D720-5331-4AEE-8B0A-EBF2791D3BAE}"/>
              </a:ext>
            </a:extLst>
          </p:cNvPr>
          <p:cNvSpPr txBox="1"/>
          <p:nvPr/>
        </p:nvSpPr>
        <p:spPr>
          <a:xfrm rot="16200000">
            <a:off x="232951" y="2709336"/>
            <a:ext cx="9174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2">
                    <a:lumMod val="90000"/>
                  </a:schemeClr>
                </a:solidFill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02393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9869</TotalTime>
  <Words>214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Analysis Matrix for PowerPoint</vt:lpstr>
      <vt:lpstr>SWOT Analysis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2017-07-07T20:21:23Z</dcterms:modified>
  <cp:category>Charts &amp; Diagrams</cp:category>
</cp:coreProperties>
</file>