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00B09B"/>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6433" autoAdjust="0"/>
  </p:normalViewPr>
  <p:slideViewPr>
    <p:cSldViewPr snapToGrid="0" showGuides="1">
      <p:cViewPr>
        <p:scale>
          <a:sx n="100" d="100"/>
          <a:sy n="100" d="100"/>
        </p:scale>
        <p:origin x="3894"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7167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59059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5709820E-E961-9690-40A5-AE49A07E9866}"/>
              </a:ext>
            </a:extLst>
          </p:cNvPr>
          <p:cNvSpPr/>
          <p:nvPr/>
        </p:nvSpPr>
        <p:spPr>
          <a:xfrm>
            <a:off x="1693193" y="2025353"/>
            <a:ext cx="7113350" cy="1097280"/>
          </a:xfrm>
          <a:custGeom>
            <a:avLst/>
            <a:gdLst>
              <a:gd name="connsiteX0" fmla="*/ 4216209 w 14522368"/>
              <a:gd name="connsiteY0" fmla="*/ 266407 h 1177473"/>
              <a:gd name="connsiteX1" fmla="*/ 4045335 w 14522368"/>
              <a:gd name="connsiteY1" fmla="*/ 341747 h 1177473"/>
              <a:gd name="connsiteX2" fmla="*/ 3980869 w 14522368"/>
              <a:gd name="connsiteY2" fmla="*/ 591066 h 1177473"/>
              <a:gd name="connsiteX3" fmla="*/ 4044947 w 14522368"/>
              <a:gd name="connsiteY3" fmla="*/ 838833 h 1177473"/>
              <a:gd name="connsiteX4" fmla="*/ 4219314 w 14522368"/>
              <a:gd name="connsiteY4" fmla="*/ 914172 h 1177473"/>
              <a:gd name="connsiteX5" fmla="*/ 4394848 w 14522368"/>
              <a:gd name="connsiteY5" fmla="*/ 840386 h 1177473"/>
              <a:gd name="connsiteX6" fmla="*/ 4456984 w 14522368"/>
              <a:gd name="connsiteY6" fmla="*/ 575532 h 1177473"/>
              <a:gd name="connsiteX7" fmla="*/ 4392129 w 14522368"/>
              <a:gd name="connsiteY7" fmla="*/ 340582 h 1177473"/>
              <a:gd name="connsiteX8" fmla="*/ 4216209 w 14522368"/>
              <a:gd name="connsiteY8" fmla="*/ 266407 h 1177473"/>
              <a:gd name="connsiteX9" fmla="*/ 587183 w 14522368"/>
              <a:gd name="connsiteY9" fmla="*/ 266407 h 1177473"/>
              <a:gd name="connsiteX10" fmla="*/ 416309 w 14522368"/>
              <a:gd name="connsiteY10" fmla="*/ 341747 h 1177473"/>
              <a:gd name="connsiteX11" fmla="*/ 351844 w 14522368"/>
              <a:gd name="connsiteY11" fmla="*/ 591066 h 1177473"/>
              <a:gd name="connsiteX12" fmla="*/ 415921 w 14522368"/>
              <a:gd name="connsiteY12" fmla="*/ 838833 h 1177473"/>
              <a:gd name="connsiteX13" fmla="*/ 590290 w 14522368"/>
              <a:gd name="connsiteY13" fmla="*/ 914172 h 1177473"/>
              <a:gd name="connsiteX14" fmla="*/ 765823 w 14522368"/>
              <a:gd name="connsiteY14" fmla="*/ 840386 h 1177473"/>
              <a:gd name="connsiteX15" fmla="*/ 827959 w 14522368"/>
              <a:gd name="connsiteY15" fmla="*/ 575532 h 1177473"/>
              <a:gd name="connsiteX16" fmla="*/ 763105 w 14522368"/>
              <a:gd name="connsiteY16" fmla="*/ 340582 h 1177473"/>
              <a:gd name="connsiteX17" fmla="*/ 587183 w 14522368"/>
              <a:gd name="connsiteY17" fmla="*/ 266407 h 1177473"/>
              <a:gd name="connsiteX18" fmla="*/ 2872616 w 14522368"/>
              <a:gd name="connsiteY18" fmla="*/ 250873 h 1177473"/>
              <a:gd name="connsiteX19" fmla="*/ 2872616 w 14522368"/>
              <a:gd name="connsiteY19" fmla="*/ 504853 h 1177473"/>
              <a:gd name="connsiteX20" fmla="*/ 2958829 w 14522368"/>
              <a:gd name="connsiteY20" fmla="*/ 504853 h 1177473"/>
              <a:gd name="connsiteX21" fmla="*/ 3101741 w 14522368"/>
              <a:gd name="connsiteY21" fmla="*/ 469513 h 1177473"/>
              <a:gd name="connsiteX22" fmla="*/ 3142906 w 14522368"/>
              <a:gd name="connsiteY22" fmla="*/ 379028 h 1177473"/>
              <a:gd name="connsiteX23" fmla="*/ 3107178 w 14522368"/>
              <a:gd name="connsiteY23" fmla="*/ 288155 h 1177473"/>
              <a:gd name="connsiteX24" fmla="*/ 2972810 w 14522368"/>
              <a:gd name="connsiteY24" fmla="*/ 250873 h 1177473"/>
              <a:gd name="connsiteX25" fmla="*/ 1720091 w 14522368"/>
              <a:gd name="connsiteY25" fmla="*/ 250873 h 1177473"/>
              <a:gd name="connsiteX26" fmla="*/ 1720091 w 14522368"/>
              <a:gd name="connsiteY26" fmla="*/ 504853 h 1177473"/>
              <a:gd name="connsiteX27" fmla="*/ 1806304 w 14522368"/>
              <a:gd name="connsiteY27" fmla="*/ 504853 h 1177473"/>
              <a:gd name="connsiteX28" fmla="*/ 1949216 w 14522368"/>
              <a:gd name="connsiteY28" fmla="*/ 469513 h 1177473"/>
              <a:gd name="connsiteX29" fmla="*/ 1990381 w 14522368"/>
              <a:gd name="connsiteY29" fmla="*/ 379028 h 1177473"/>
              <a:gd name="connsiteX30" fmla="*/ 1954653 w 14522368"/>
              <a:gd name="connsiteY30" fmla="*/ 288155 h 1177473"/>
              <a:gd name="connsiteX31" fmla="*/ 1820285 w 14522368"/>
              <a:gd name="connsiteY31" fmla="*/ 250873 h 1177473"/>
              <a:gd name="connsiteX32" fmla="*/ 5355328 w 14522368"/>
              <a:gd name="connsiteY32" fmla="*/ 249320 h 1177473"/>
              <a:gd name="connsiteX33" fmla="*/ 5355328 w 14522368"/>
              <a:gd name="connsiteY33" fmla="*/ 480775 h 1177473"/>
              <a:gd name="connsiteX34" fmla="*/ 5503677 w 14522368"/>
              <a:gd name="connsiteY34" fmla="*/ 480775 h 1177473"/>
              <a:gd name="connsiteX35" fmla="*/ 5596880 w 14522368"/>
              <a:gd name="connsiteY35" fmla="*/ 465241 h 1177473"/>
              <a:gd name="connsiteX36" fmla="*/ 5653967 w 14522368"/>
              <a:gd name="connsiteY36" fmla="*/ 429513 h 1177473"/>
              <a:gd name="connsiteX37" fmla="*/ 5676103 w 14522368"/>
              <a:gd name="connsiteY37" fmla="*/ 363494 h 1177473"/>
              <a:gd name="connsiteX38" fmla="*/ 5641152 w 14522368"/>
              <a:gd name="connsiteY38" fmla="*/ 278834 h 1177473"/>
              <a:gd name="connsiteX39" fmla="*/ 5509891 w 14522368"/>
              <a:gd name="connsiteY39" fmla="*/ 249320 h 1177473"/>
              <a:gd name="connsiteX40" fmla="*/ 12406944 w 14522368"/>
              <a:gd name="connsiteY40" fmla="*/ 19418 h 1177473"/>
              <a:gd name="connsiteX41" fmla="*/ 13349853 w 14522368"/>
              <a:gd name="connsiteY41" fmla="*/ 19418 h 1177473"/>
              <a:gd name="connsiteX42" fmla="*/ 13349853 w 14522368"/>
              <a:gd name="connsiteY42" fmla="*/ 262524 h 1177473"/>
              <a:gd name="connsiteX43" fmla="*/ 12759564 w 14522368"/>
              <a:gd name="connsiteY43" fmla="*/ 262524 h 1177473"/>
              <a:gd name="connsiteX44" fmla="*/ 12759564 w 14522368"/>
              <a:gd name="connsiteY44" fmla="*/ 443494 h 1177473"/>
              <a:gd name="connsiteX45" fmla="*/ 13307135 w 14522368"/>
              <a:gd name="connsiteY45" fmla="*/ 443494 h 1177473"/>
              <a:gd name="connsiteX46" fmla="*/ 13307135 w 14522368"/>
              <a:gd name="connsiteY46" fmla="*/ 675726 h 1177473"/>
              <a:gd name="connsiteX47" fmla="*/ 12759564 w 14522368"/>
              <a:gd name="connsiteY47" fmla="*/ 675726 h 1177473"/>
              <a:gd name="connsiteX48" fmla="*/ 12759564 w 14522368"/>
              <a:gd name="connsiteY48" fmla="*/ 900192 h 1177473"/>
              <a:gd name="connsiteX49" fmla="*/ 13366941 w 14522368"/>
              <a:gd name="connsiteY49" fmla="*/ 900192 h 1177473"/>
              <a:gd name="connsiteX50" fmla="*/ 13366941 w 14522368"/>
              <a:gd name="connsiteY50" fmla="*/ 1158055 h 1177473"/>
              <a:gd name="connsiteX51" fmla="*/ 12406944 w 14522368"/>
              <a:gd name="connsiteY51" fmla="*/ 1158055 h 1177473"/>
              <a:gd name="connsiteX52" fmla="*/ 11802575 w 14522368"/>
              <a:gd name="connsiteY52" fmla="*/ 19418 h 1177473"/>
              <a:gd name="connsiteX53" fmla="*/ 12155195 w 14522368"/>
              <a:gd name="connsiteY53" fmla="*/ 19418 h 1177473"/>
              <a:gd name="connsiteX54" fmla="*/ 12155195 w 14522368"/>
              <a:gd name="connsiteY54" fmla="*/ 1158055 h 1177473"/>
              <a:gd name="connsiteX55" fmla="*/ 11802575 w 14522368"/>
              <a:gd name="connsiteY55" fmla="*/ 1158055 h 1177473"/>
              <a:gd name="connsiteX56" fmla="*/ 10556071 w 14522368"/>
              <a:gd name="connsiteY56" fmla="*/ 19418 h 1177473"/>
              <a:gd name="connsiteX57" fmla="*/ 11625582 w 14522368"/>
              <a:gd name="connsiteY57" fmla="*/ 19418 h 1177473"/>
              <a:gd name="connsiteX58" fmla="*/ 11625582 w 14522368"/>
              <a:gd name="connsiteY58" fmla="*/ 300582 h 1177473"/>
              <a:gd name="connsiteX59" fmla="*/ 11266748 w 14522368"/>
              <a:gd name="connsiteY59" fmla="*/ 300582 h 1177473"/>
              <a:gd name="connsiteX60" fmla="*/ 11266748 w 14522368"/>
              <a:gd name="connsiteY60" fmla="*/ 1158055 h 1177473"/>
              <a:gd name="connsiteX61" fmla="*/ 10914904 w 14522368"/>
              <a:gd name="connsiteY61" fmla="*/ 1158055 h 1177473"/>
              <a:gd name="connsiteX62" fmla="*/ 10914904 w 14522368"/>
              <a:gd name="connsiteY62" fmla="*/ 300582 h 1177473"/>
              <a:gd name="connsiteX63" fmla="*/ 10556071 w 14522368"/>
              <a:gd name="connsiteY63" fmla="*/ 300582 h 1177473"/>
              <a:gd name="connsiteX64" fmla="*/ 10040450 w 14522368"/>
              <a:gd name="connsiteY64" fmla="*/ 19418 h 1177473"/>
              <a:gd name="connsiteX65" fmla="*/ 10393070 w 14522368"/>
              <a:gd name="connsiteY65" fmla="*/ 19418 h 1177473"/>
              <a:gd name="connsiteX66" fmla="*/ 10393070 w 14522368"/>
              <a:gd name="connsiteY66" fmla="*/ 1158055 h 1177473"/>
              <a:gd name="connsiteX67" fmla="*/ 10040450 w 14522368"/>
              <a:gd name="connsiteY67" fmla="*/ 1158055 h 1177473"/>
              <a:gd name="connsiteX68" fmla="*/ 8704825 w 14522368"/>
              <a:gd name="connsiteY68" fmla="*/ 19418 h 1177473"/>
              <a:gd name="connsiteX69" fmla="*/ 9033368 w 14522368"/>
              <a:gd name="connsiteY69" fmla="*/ 19418 h 1177473"/>
              <a:gd name="connsiteX70" fmla="*/ 9462105 w 14522368"/>
              <a:gd name="connsiteY70" fmla="*/ 649367 h 1177473"/>
              <a:gd name="connsiteX71" fmla="*/ 9462105 w 14522368"/>
              <a:gd name="connsiteY71" fmla="*/ 19418 h 1177473"/>
              <a:gd name="connsiteX72" fmla="*/ 9793754 w 14522368"/>
              <a:gd name="connsiteY72" fmla="*/ 19418 h 1177473"/>
              <a:gd name="connsiteX73" fmla="*/ 9793754 w 14522368"/>
              <a:gd name="connsiteY73" fmla="*/ 1158055 h 1177473"/>
              <a:gd name="connsiteX74" fmla="*/ 9462105 w 14522368"/>
              <a:gd name="connsiteY74" fmla="*/ 1158055 h 1177473"/>
              <a:gd name="connsiteX75" fmla="*/ 9035698 w 14522368"/>
              <a:gd name="connsiteY75" fmla="*/ 532863 h 1177473"/>
              <a:gd name="connsiteX76" fmla="*/ 9035698 w 14522368"/>
              <a:gd name="connsiteY76" fmla="*/ 1158055 h 1177473"/>
              <a:gd name="connsiteX77" fmla="*/ 8704825 w 14522368"/>
              <a:gd name="connsiteY77" fmla="*/ 1158055 h 1177473"/>
              <a:gd name="connsiteX78" fmla="*/ 7379297 w 14522368"/>
              <a:gd name="connsiteY78" fmla="*/ 19418 h 1177473"/>
              <a:gd name="connsiteX79" fmla="*/ 7730364 w 14522368"/>
              <a:gd name="connsiteY79" fmla="*/ 19418 h 1177473"/>
              <a:gd name="connsiteX80" fmla="*/ 7730364 w 14522368"/>
              <a:gd name="connsiteY80" fmla="*/ 713954 h 1177473"/>
              <a:gd name="connsiteX81" fmla="*/ 7782015 w 14522368"/>
              <a:gd name="connsiteY81" fmla="*/ 859464 h 1177473"/>
              <a:gd name="connsiteX82" fmla="*/ 7925315 w 14522368"/>
              <a:gd name="connsiteY82" fmla="*/ 911842 h 1177473"/>
              <a:gd name="connsiteX83" fmla="*/ 8067839 w 14522368"/>
              <a:gd name="connsiteY83" fmla="*/ 860234 h 1177473"/>
              <a:gd name="connsiteX84" fmla="*/ 8119489 w 14522368"/>
              <a:gd name="connsiteY84" fmla="*/ 713954 h 1177473"/>
              <a:gd name="connsiteX85" fmla="*/ 8119489 w 14522368"/>
              <a:gd name="connsiteY85" fmla="*/ 19418 h 1177473"/>
              <a:gd name="connsiteX86" fmla="*/ 8470556 w 14522368"/>
              <a:gd name="connsiteY86" fmla="*/ 19418 h 1177473"/>
              <a:gd name="connsiteX87" fmla="*/ 8470556 w 14522368"/>
              <a:gd name="connsiteY87" fmla="*/ 697801 h 1177473"/>
              <a:gd name="connsiteX88" fmla="*/ 8439100 w 14522368"/>
              <a:gd name="connsiteY88" fmla="*/ 888347 h 1177473"/>
              <a:gd name="connsiteX89" fmla="*/ 8340459 w 14522368"/>
              <a:gd name="connsiteY89" fmla="*/ 1045137 h 1177473"/>
              <a:gd name="connsiteX90" fmla="*/ 8199489 w 14522368"/>
              <a:gd name="connsiteY90" fmla="*/ 1139439 h 1177473"/>
              <a:gd name="connsiteX91" fmla="*/ 7953276 w 14522368"/>
              <a:gd name="connsiteY91" fmla="*/ 1177473 h 1177473"/>
              <a:gd name="connsiteX92" fmla="*/ 7771917 w 14522368"/>
              <a:gd name="connsiteY92" fmla="*/ 1165828 h 1177473"/>
              <a:gd name="connsiteX93" fmla="*/ 7607646 w 14522368"/>
              <a:gd name="connsiteY93" fmla="*/ 1119645 h 1177473"/>
              <a:gd name="connsiteX94" fmla="*/ 7486870 w 14522368"/>
              <a:gd name="connsiteY94" fmla="*/ 1021460 h 1177473"/>
              <a:gd name="connsiteX95" fmla="*/ 7411918 w 14522368"/>
              <a:gd name="connsiteY95" fmla="*/ 890289 h 1177473"/>
              <a:gd name="connsiteX96" fmla="*/ 7379297 w 14522368"/>
              <a:gd name="connsiteY96" fmla="*/ 697801 h 1177473"/>
              <a:gd name="connsiteX97" fmla="*/ 6145997 w 14522368"/>
              <a:gd name="connsiteY97" fmla="*/ 19418 h 1177473"/>
              <a:gd name="connsiteX98" fmla="*/ 7215508 w 14522368"/>
              <a:gd name="connsiteY98" fmla="*/ 19418 h 1177473"/>
              <a:gd name="connsiteX99" fmla="*/ 7215508 w 14522368"/>
              <a:gd name="connsiteY99" fmla="*/ 300582 h 1177473"/>
              <a:gd name="connsiteX100" fmla="*/ 6856673 w 14522368"/>
              <a:gd name="connsiteY100" fmla="*/ 300582 h 1177473"/>
              <a:gd name="connsiteX101" fmla="*/ 6856673 w 14522368"/>
              <a:gd name="connsiteY101" fmla="*/ 1158055 h 1177473"/>
              <a:gd name="connsiteX102" fmla="*/ 6504832 w 14522368"/>
              <a:gd name="connsiteY102" fmla="*/ 1158055 h 1177473"/>
              <a:gd name="connsiteX103" fmla="*/ 6504832 w 14522368"/>
              <a:gd name="connsiteY103" fmla="*/ 300582 h 1177473"/>
              <a:gd name="connsiteX104" fmla="*/ 6145997 w 14522368"/>
              <a:gd name="connsiteY104" fmla="*/ 300582 h 1177473"/>
              <a:gd name="connsiteX105" fmla="*/ 5001932 w 14522368"/>
              <a:gd name="connsiteY105" fmla="*/ 19418 h 1177473"/>
              <a:gd name="connsiteX106" fmla="*/ 5588338 w 14522368"/>
              <a:gd name="connsiteY106" fmla="*/ 19418 h 1177473"/>
              <a:gd name="connsiteX107" fmla="*/ 5837658 w 14522368"/>
              <a:gd name="connsiteY107" fmla="*/ 47379 h 1177473"/>
              <a:gd name="connsiteX108" fmla="*/ 5976686 w 14522368"/>
              <a:gd name="connsiteY108" fmla="*/ 151068 h 1177473"/>
              <a:gd name="connsiteX109" fmla="*/ 6029501 w 14522368"/>
              <a:gd name="connsiteY109" fmla="*/ 335533 h 1177473"/>
              <a:gd name="connsiteX110" fmla="*/ 5989089 w 14522368"/>
              <a:gd name="connsiteY110" fmla="*/ 499028 h 1177473"/>
              <a:gd name="connsiteX111" fmla="*/ 5877961 w 14522368"/>
              <a:gd name="connsiteY111" fmla="*/ 610484 h 1177473"/>
              <a:gd name="connsiteX112" fmla="*/ 5754393 w 14522368"/>
              <a:gd name="connsiteY112" fmla="*/ 655532 h 1177473"/>
              <a:gd name="connsiteX113" fmla="*/ 5845982 w 14522368"/>
              <a:gd name="connsiteY113" fmla="*/ 697510 h 1177473"/>
              <a:gd name="connsiteX114" fmla="*/ 5902255 w 14522368"/>
              <a:gd name="connsiteY114" fmla="*/ 757371 h 1177473"/>
              <a:gd name="connsiteX115" fmla="*/ 5951541 w 14522368"/>
              <a:gd name="connsiteY115" fmla="*/ 828117 h 1177473"/>
              <a:gd name="connsiteX116" fmla="*/ 6121927 w 14522368"/>
              <a:gd name="connsiteY116" fmla="*/ 1158055 h 1177473"/>
              <a:gd name="connsiteX117" fmla="*/ 5724369 w 14522368"/>
              <a:gd name="connsiteY117" fmla="*/ 1158055 h 1177473"/>
              <a:gd name="connsiteX118" fmla="*/ 5536298 w 14522368"/>
              <a:gd name="connsiteY118" fmla="*/ 810095 h 1177473"/>
              <a:gd name="connsiteX119" fmla="*/ 5472608 w 14522368"/>
              <a:gd name="connsiteY119" fmla="*/ 722328 h 1177473"/>
              <a:gd name="connsiteX120" fmla="*/ 5386396 w 14522368"/>
              <a:gd name="connsiteY120" fmla="*/ 695921 h 1177473"/>
              <a:gd name="connsiteX121" fmla="*/ 5355328 w 14522368"/>
              <a:gd name="connsiteY121" fmla="*/ 695921 h 1177473"/>
              <a:gd name="connsiteX122" fmla="*/ 5355328 w 14522368"/>
              <a:gd name="connsiteY122" fmla="*/ 1158055 h 1177473"/>
              <a:gd name="connsiteX123" fmla="*/ 5001932 w 14522368"/>
              <a:gd name="connsiteY123" fmla="*/ 1158055 h 1177473"/>
              <a:gd name="connsiteX124" fmla="*/ 2519218 w 14522368"/>
              <a:gd name="connsiteY124" fmla="*/ 19418 h 1177473"/>
              <a:gd name="connsiteX125" fmla="*/ 3104071 w 14522368"/>
              <a:gd name="connsiteY125" fmla="*/ 19418 h 1177473"/>
              <a:gd name="connsiteX126" fmla="*/ 3390283 w 14522368"/>
              <a:gd name="connsiteY126" fmla="*/ 110291 h 1177473"/>
              <a:gd name="connsiteX127" fmla="*/ 3485428 w 14522368"/>
              <a:gd name="connsiteY127" fmla="*/ 368931 h 1177473"/>
              <a:gd name="connsiteX128" fmla="*/ 3381739 w 14522368"/>
              <a:gd name="connsiteY128" fmla="*/ 638445 h 1177473"/>
              <a:gd name="connsiteX129" fmla="*/ 3065236 w 14522368"/>
              <a:gd name="connsiteY129" fmla="*/ 735532 h 1177473"/>
              <a:gd name="connsiteX130" fmla="*/ 2872616 w 14522368"/>
              <a:gd name="connsiteY130" fmla="*/ 735532 h 1177473"/>
              <a:gd name="connsiteX131" fmla="*/ 2872616 w 14522368"/>
              <a:gd name="connsiteY131" fmla="*/ 1158055 h 1177473"/>
              <a:gd name="connsiteX132" fmla="*/ 2519218 w 14522368"/>
              <a:gd name="connsiteY132" fmla="*/ 1158055 h 1177473"/>
              <a:gd name="connsiteX133" fmla="*/ 1366694 w 14522368"/>
              <a:gd name="connsiteY133" fmla="*/ 19418 h 1177473"/>
              <a:gd name="connsiteX134" fmla="*/ 1951546 w 14522368"/>
              <a:gd name="connsiteY134" fmla="*/ 19418 h 1177473"/>
              <a:gd name="connsiteX135" fmla="*/ 2237759 w 14522368"/>
              <a:gd name="connsiteY135" fmla="*/ 110291 h 1177473"/>
              <a:gd name="connsiteX136" fmla="*/ 2332904 w 14522368"/>
              <a:gd name="connsiteY136" fmla="*/ 368931 h 1177473"/>
              <a:gd name="connsiteX137" fmla="*/ 2229215 w 14522368"/>
              <a:gd name="connsiteY137" fmla="*/ 638445 h 1177473"/>
              <a:gd name="connsiteX138" fmla="*/ 1912711 w 14522368"/>
              <a:gd name="connsiteY138" fmla="*/ 735532 h 1177473"/>
              <a:gd name="connsiteX139" fmla="*/ 1720091 w 14522368"/>
              <a:gd name="connsiteY139" fmla="*/ 735532 h 1177473"/>
              <a:gd name="connsiteX140" fmla="*/ 1720091 w 14522368"/>
              <a:gd name="connsiteY140" fmla="*/ 1158055 h 1177473"/>
              <a:gd name="connsiteX141" fmla="*/ 1366694 w 14522368"/>
              <a:gd name="connsiteY141" fmla="*/ 1158055 h 1177473"/>
              <a:gd name="connsiteX142" fmla="*/ 14015962 w 14522368"/>
              <a:gd name="connsiteY142" fmla="*/ 0 h 1177473"/>
              <a:gd name="connsiteX143" fmla="*/ 14348776 w 14522368"/>
              <a:gd name="connsiteY143" fmla="*/ 81165 h 1177473"/>
              <a:gd name="connsiteX144" fmla="*/ 14485087 w 14522368"/>
              <a:gd name="connsiteY144" fmla="*/ 339417 h 1177473"/>
              <a:gd name="connsiteX145" fmla="*/ 14153437 w 14522368"/>
              <a:gd name="connsiteY145" fmla="*/ 358834 h 1177473"/>
              <a:gd name="connsiteX146" fmla="*/ 14097903 w 14522368"/>
              <a:gd name="connsiteY146" fmla="*/ 246990 h 1177473"/>
              <a:gd name="connsiteX147" fmla="*/ 13981010 w 14522368"/>
              <a:gd name="connsiteY147" fmla="*/ 212038 h 1177473"/>
              <a:gd name="connsiteX148" fmla="*/ 13888583 w 14522368"/>
              <a:gd name="connsiteY148" fmla="*/ 238058 h 1177473"/>
              <a:gd name="connsiteX149" fmla="*/ 13857516 w 14522368"/>
              <a:gd name="connsiteY149" fmla="*/ 301359 h 1177473"/>
              <a:gd name="connsiteX150" fmla="*/ 13883147 w 14522368"/>
              <a:gd name="connsiteY150" fmla="*/ 350290 h 1177473"/>
              <a:gd name="connsiteX151" fmla="*/ 14001204 w 14522368"/>
              <a:gd name="connsiteY151" fmla="*/ 392232 h 1177473"/>
              <a:gd name="connsiteX152" fmla="*/ 14331689 w 14522368"/>
              <a:gd name="connsiteY152" fmla="*/ 492814 h 1177473"/>
              <a:gd name="connsiteX153" fmla="*/ 14476931 w 14522368"/>
              <a:gd name="connsiteY153" fmla="*/ 619027 h 1177473"/>
              <a:gd name="connsiteX154" fmla="*/ 14522368 w 14522368"/>
              <a:gd name="connsiteY154" fmla="*/ 787571 h 1177473"/>
              <a:gd name="connsiteX155" fmla="*/ 14461786 w 14522368"/>
              <a:gd name="connsiteY155" fmla="*/ 989512 h 1177473"/>
              <a:gd name="connsiteX156" fmla="*/ 14292466 w 14522368"/>
              <a:gd name="connsiteY156" fmla="*/ 1129706 h 1177473"/>
              <a:gd name="connsiteX157" fmla="*/ 14018292 w 14522368"/>
              <a:gd name="connsiteY157" fmla="*/ 1177473 h 1177473"/>
              <a:gd name="connsiteX158" fmla="*/ 13615963 w 14522368"/>
              <a:gd name="connsiteY158" fmla="*/ 1065628 h 1177473"/>
              <a:gd name="connsiteX159" fmla="*/ 13489361 w 14522368"/>
              <a:gd name="connsiteY159" fmla="*/ 781357 h 1177473"/>
              <a:gd name="connsiteX160" fmla="*/ 13824118 w 14522368"/>
              <a:gd name="connsiteY160" fmla="*/ 760386 h 1177473"/>
              <a:gd name="connsiteX161" fmla="*/ 13868389 w 14522368"/>
              <a:gd name="connsiteY161" fmla="*/ 884658 h 1177473"/>
              <a:gd name="connsiteX162" fmla="*/ 14023729 w 14522368"/>
              <a:gd name="connsiteY162" fmla="*/ 953784 h 1177473"/>
              <a:gd name="connsiteX163" fmla="*/ 14139845 w 14522368"/>
              <a:gd name="connsiteY163" fmla="*/ 918444 h 1177473"/>
              <a:gd name="connsiteX164" fmla="*/ 14180621 w 14522368"/>
              <a:gd name="connsiteY164" fmla="*/ 836503 h 1177473"/>
              <a:gd name="connsiteX165" fmla="*/ 14141787 w 14522368"/>
              <a:gd name="connsiteY165" fmla="*/ 757279 h 1177473"/>
              <a:gd name="connsiteX166" fmla="*/ 13961593 w 14522368"/>
              <a:gd name="connsiteY166" fmla="*/ 691260 h 1177473"/>
              <a:gd name="connsiteX167" fmla="*/ 13631497 w 14522368"/>
              <a:gd name="connsiteY167" fmla="*/ 553008 h 1177473"/>
              <a:gd name="connsiteX168" fmla="*/ 13532080 w 14522368"/>
              <a:gd name="connsiteY168" fmla="*/ 333203 h 1177473"/>
              <a:gd name="connsiteX169" fmla="*/ 13582953 w 14522368"/>
              <a:gd name="connsiteY169" fmla="*/ 167378 h 1177473"/>
              <a:gd name="connsiteX170" fmla="*/ 13735962 w 14522368"/>
              <a:gd name="connsiteY170" fmla="*/ 44660 h 1177473"/>
              <a:gd name="connsiteX171" fmla="*/ 14015962 w 14522368"/>
              <a:gd name="connsiteY171" fmla="*/ 0 h 1177473"/>
              <a:gd name="connsiteX172" fmla="*/ 4216985 w 14522368"/>
              <a:gd name="connsiteY172" fmla="*/ 0 h 1177473"/>
              <a:gd name="connsiteX173" fmla="*/ 4655042 w 14522368"/>
              <a:gd name="connsiteY173" fmla="*/ 152621 h 1177473"/>
              <a:gd name="connsiteX174" fmla="*/ 4808827 w 14522368"/>
              <a:gd name="connsiteY174" fmla="*/ 580193 h 1177473"/>
              <a:gd name="connsiteX175" fmla="*/ 4741644 w 14522368"/>
              <a:gd name="connsiteY175" fmla="*/ 907570 h 1177473"/>
              <a:gd name="connsiteX176" fmla="*/ 4547470 w 14522368"/>
              <a:gd name="connsiteY176" fmla="*/ 1106405 h 1177473"/>
              <a:gd name="connsiteX177" fmla="*/ 4230965 w 14522368"/>
              <a:gd name="connsiteY177" fmla="*/ 1177473 h 1177473"/>
              <a:gd name="connsiteX178" fmla="*/ 3912131 w 14522368"/>
              <a:gd name="connsiteY178" fmla="*/ 1116113 h 1177473"/>
              <a:gd name="connsiteX179" fmla="*/ 3707473 w 14522368"/>
              <a:gd name="connsiteY179" fmla="*/ 921939 h 1177473"/>
              <a:gd name="connsiteX180" fmla="*/ 3629026 w 14522368"/>
              <a:gd name="connsiteY180" fmla="*/ 589513 h 1177473"/>
              <a:gd name="connsiteX181" fmla="*/ 3784366 w 14522368"/>
              <a:gd name="connsiteY181" fmla="*/ 155339 h 1177473"/>
              <a:gd name="connsiteX182" fmla="*/ 4216985 w 14522368"/>
              <a:gd name="connsiteY182" fmla="*/ 0 h 1177473"/>
              <a:gd name="connsiteX183" fmla="*/ 587960 w 14522368"/>
              <a:gd name="connsiteY183" fmla="*/ 0 h 1177473"/>
              <a:gd name="connsiteX184" fmla="*/ 1026017 w 14522368"/>
              <a:gd name="connsiteY184" fmla="*/ 152621 h 1177473"/>
              <a:gd name="connsiteX185" fmla="*/ 1179802 w 14522368"/>
              <a:gd name="connsiteY185" fmla="*/ 580193 h 1177473"/>
              <a:gd name="connsiteX186" fmla="*/ 1112618 w 14522368"/>
              <a:gd name="connsiteY186" fmla="*/ 907570 h 1177473"/>
              <a:gd name="connsiteX187" fmla="*/ 918444 w 14522368"/>
              <a:gd name="connsiteY187" fmla="*/ 1106405 h 1177473"/>
              <a:gd name="connsiteX188" fmla="*/ 601940 w 14522368"/>
              <a:gd name="connsiteY188" fmla="*/ 1177473 h 1177473"/>
              <a:gd name="connsiteX189" fmla="*/ 283106 w 14522368"/>
              <a:gd name="connsiteY189" fmla="*/ 1116113 h 1177473"/>
              <a:gd name="connsiteX190" fmla="*/ 78446 w 14522368"/>
              <a:gd name="connsiteY190" fmla="*/ 921939 h 1177473"/>
              <a:gd name="connsiteX191" fmla="*/ 0 w 14522368"/>
              <a:gd name="connsiteY191" fmla="*/ 589513 h 1177473"/>
              <a:gd name="connsiteX192" fmla="*/ 155340 w 14522368"/>
              <a:gd name="connsiteY192" fmla="*/ 155339 h 1177473"/>
              <a:gd name="connsiteX193" fmla="*/ 587960 w 14522368"/>
              <a:gd name="connsiteY193"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14522368" h="1177473">
                <a:moveTo>
                  <a:pt x="4216209" y="266407"/>
                </a:moveTo>
                <a:cubicBezTo>
                  <a:pt x="4145270" y="266407"/>
                  <a:pt x="4088312" y="291520"/>
                  <a:pt x="4045335" y="341747"/>
                </a:cubicBezTo>
                <a:cubicBezTo>
                  <a:pt x="4002358" y="391973"/>
                  <a:pt x="3980869" y="475080"/>
                  <a:pt x="3980869" y="591066"/>
                </a:cubicBezTo>
                <a:cubicBezTo>
                  <a:pt x="3980869" y="706017"/>
                  <a:pt x="4002227" y="788606"/>
                  <a:pt x="4044947" y="838833"/>
                </a:cubicBezTo>
                <a:cubicBezTo>
                  <a:pt x="4087665" y="889059"/>
                  <a:pt x="4145788" y="914172"/>
                  <a:pt x="4219314" y="914172"/>
                </a:cubicBezTo>
                <a:cubicBezTo>
                  <a:pt x="4294914" y="914172"/>
                  <a:pt x="4353424" y="889577"/>
                  <a:pt x="4394848" y="840386"/>
                </a:cubicBezTo>
                <a:cubicBezTo>
                  <a:pt x="4436272" y="791195"/>
                  <a:pt x="4456984" y="702911"/>
                  <a:pt x="4456984" y="575532"/>
                </a:cubicBezTo>
                <a:cubicBezTo>
                  <a:pt x="4456984" y="468348"/>
                  <a:pt x="4435366" y="390031"/>
                  <a:pt x="4392129" y="340582"/>
                </a:cubicBezTo>
                <a:cubicBezTo>
                  <a:pt x="4348894" y="291132"/>
                  <a:pt x="4290253" y="266407"/>
                  <a:pt x="4216209" y="266407"/>
                </a:cubicBezTo>
                <a:close/>
                <a:moveTo>
                  <a:pt x="587183" y="266407"/>
                </a:moveTo>
                <a:cubicBezTo>
                  <a:pt x="516245" y="266407"/>
                  <a:pt x="459288" y="291520"/>
                  <a:pt x="416309" y="341747"/>
                </a:cubicBezTo>
                <a:cubicBezTo>
                  <a:pt x="373332" y="391973"/>
                  <a:pt x="351844" y="475080"/>
                  <a:pt x="351844" y="591066"/>
                </a:cubicBezTo>
                <a:cubicBezTo>
                  <a:pt x="351844" y="706017"/>
                  <a:pt x="373203" y="788606"/>
                  <a:pt x="415921" y="838833"/>
                </a:cubicBezTo>
                <a:cubicBezTo>
                  <a:pt x="458640" y="889059"/>
                  <a:pt x="516762" y="914172"/>
                  <a:pt x="590290" y="914172"/>
                </a:cubicBezTo>
                <a:cubicBezTo>
                  <a:pt x="665888" y="914172"/>
                  <a:pt x="724399" y="889577"/>
                  <a:pt x="765823" y="840386"/>
                </a:cubicBezTo>
                <a:cubicBezTo>
                  <a:pt x="807247" y="791195"/>
                  <a:pt x="827959" y="702911"/>
                  <a:pt x="827959" y="575532"/>
                </a:cubicBezTo>
                <a:cubicBezTo>
                  <a:pt x="827959" y="468348"/>
                  <a:pt x="806341" y="390031"/>
                  <a:pt x="763105" y="340582"/>
                </a:cubicBezTo>
                <a:cubicBezTo>
                  <a:pt x="719869" y="291132"/>
                  <a:pt x="661228" y="266407"/>
                  <a:pt x="587183" y="266407"/>
                </a:cubicBezTo>
                <a:close/>
                <a:moveTo>
                  <a:pt x="2872616" y="250873"/>
                </a:moveTo>
                <a:lnTo>
                  <a:pt x="2872616" y="504853"/>
                </a:lnTo>
                <a:lnTo>
                  <a:pt x="2958829" y="504853"/>
                </a:lnTo>
                <a:cubicBezTo>
                  <a:pt x="3026660" y="504853"/>
                  <a:pt x="3074298" y="493073"/>
                  <a:pt x="3101741" y="469513"/>
                </a:cubicBezTo>
                <a:cubicBezTo>
                  <a:pt x="3129185" y="445954"/>
                  <a:pt x="3142906" y="415792"/>
                  <a:pt x="3142906" y="379028"/>
                </a:cubicBezTo>
                <a:cubicBezTo>
                  <a:pt x="3142906" y="343300"/>
                  <a:pt x="3130997" y="313009"/>
                  <a:pt x="3107178" y="288155"/>
                </a:cubicBezTo>
                <a:cubicBezTo>
                  <a:pt x="3083359" y="263300"/>
                  <a:pt x="3038569" y="250873"/>
                  <a:pt x="2972810" y="250873"/>
                </a:cubicBezTo>
                <a:close/>
                <a:moveTo>
                  <a:pt x="1720091" y="250873"/>
                </a:moveTo>
                <a:lnTo>
                  <a:pt x="1720091" y="504853"/>
                </a:lnTo>
                <a:lnTo>
                  <a:pt x="1806304" y="504853"/>
                </a:lnTo>
                <a:cubicBezTo>
                  <a:pt x="1874136" y="504853"/>
                  <a:pt x="1921773" y="493073"/>
                  <a:pt x="1949216" y="469513"/>
                </a:cubicBezTo>
                <a:cubicBezTo>
                  <a:pt x="1976659" y="445954"/>
                  <a:pt x="1990381" y="415792"/>
                  <a:pt x="1990381" y="379028"/>
                </a:cubicBezTo>
                <a:cubicBezTo>
                  <a:pt x="1990381" y="343300"/>
                  <a:pt x="1978472" y="313009"/>
                  <a:pt x="1954653" y="288155"/>
                </a:cubicBezTo>
                <a:cubicBezTo>
                  <a:pt x="1930834" y="263300"/>
                  <a:pt x="1886045" y="250873"/>
                  <a:pt x="1820285" y="250873"/>
                </a:cubicBezTo>
                <a:close/>
                <a:moveTo>
                  <a:pt x="5355328" y="249320"/>
                </a:moveTo>
                <a:lnTo>
                  <a:pt x="5355328" y="480775"/>
                </a:lnTo>
                <a:lnTo>
                  <a:pt x="5503677" y="480775"/>
                </a:lnTo>
                <a:cubicBezTo>
                  <a:pt x="5519729" y="480775"/>
                  <a:pt x="5550797" y="475597"/>
                  <a:pt x="5596880" y="465241"/>
                </a:cubicBezTo>
                <a:cubicBezTo>
                  <a:pt x="5620181" y="460581"/>
                  <a:pt x="5639211" y="448672"/>
                  <a:pt x="5653967" y="429513"/>
                </a:cubicBezTo>
                <a:cubicBezTo>
                  <a:pt x="5668726" y="410355"/>
                  <a:pt x="5676103" y="388349"/>
                  <a:pt x="5676103" y="363494"/>
                </a:cubicBezTo>
                <a:cubicBezTo>
                  <a:pt x="5676103" y="326731"/>
                  <a:pt x="5664453" y="298511"/>
                  <a:pt x="5641152" y="278834"/>
                </a:cubicBezTo>
                <a:cubicBezTo>
                  <a:pt x="5617851" y="259158"/>
                  <a:pt x="5574099" y="249320"/>
                  <a:pt x="5509891" y="249320"/>
                </a:cubicBezTo>
                <a:close/>
                <a:moveTo>
                  <a:pt x="12406944" y="19418"/>
                </a:moveTo>
                <a:lnTo>
                  <a:pt x="13349853" y="19418"/>
                </a:lnTo>
                <a:lnTo>
                  <a:pt x="13349853" y="262524"/>
                </a:lnTo>
                <a:lnTo>
                  <a:pt x="12759564" y="262524"/>
                </a:lnTo>
                <a:lnTo>
                  <a:pt x="12759564" y="443494"/>
                </a:lnTo>
                <a:lnTo>
                  <a:pt x="13307135" y="443494"/>
                </a:lnTo>
                <a:lnTo>
                  <a:pt x="13307135" y="675726"/>
                </a:lnTo>
                <a:lnTo>
                  <a:pt x="12759564" y="675726"/>
                </a:lnTo>
                <a:lnTo>
                  <a:pt x="12759564" y="900192"/>
                </a:lnTo>
                <a:lnTo>
                  <a:pt x="13366941" y="900192"/>
                </a:lnTo>
                <a:lnTo>
                  <a:pt x="13366941" y="1158055"/>
                </a:lnTo>
                <a:lnTo>
                  <a:pt x="12406944" y="1158055"/>
                </a:lnTo>
                <a:close/>
                <a:moveTo>
                  <a:pt x="11802575" y="19418"/>
                </a:moveTo>
                <a:lnTo>
                  <a:pt x="12155195" y="19418"/>
                </a:lnTo>
                <a:lnTo>
                  <a:pt x="12155195" y="1158055"/>
                </a:lnTo>
                <a:lnTo>
                  <a:pt x="11802575" y="1158055"/>
                </a:lnTo>
                <a:close/>
                <a:moveTo>
                  <a:pt x="10556071" y="19418"/>
                </a:moveTo>
                <a:lnTo>
                  <a:pt x="11625582" y="19418"/>
                </a:lnTo>
                <a:lnTo>
                  <a:pt x="11625582" y="300582"/>
                </a:lnTo>
                <a:lnTo>
                  <a:pt x="11266748" y="300582"/>
                </a:lnTo>
                <a:lnTo>
                  <a:pt x="11266748" y="1158055"/>
                </a:lnTo>
                <a:lnTo>
                  <a:pt x="10914904" y="1158055"/>
                </a:lnTo>
                <a:lnTo>
                  <a:pt x="10914904" y="300582"/>
                </a:lnTo>
                <a:lnTo>
                  <a:pt x="10556071" y="300582"/>
                </a:lnTo>
                <a:close/>
                <a:moveTo>
                  <a:pt x="10040450" y="19418"/>
                </a:moveTo>
                <a:lnTo>
                  <a:pt x="10393070" y="19418"/>
                </a:lnTo>
                <a:lnTo>
                  <a:pt x="10393070" y="1158055"/>
                </a:lnTo>
                <a:lnTo>
                  <a:pt x="10040450" y="1158055"/>
                </a:lnTo>
                <a:close/>
                <a:moveTo>
                  <a:pt x="8704825" y="19418"/>
                </a:moveTo>
                <a:lnTo>
                  <a:pt x="9033368" y="19418"/>
                </a:lnTo>
                <a:lnTo>
                  <a:pt x="9462105" y="649367"/>
                </a:lnTo>
                <a:lnTo>
                  <a:pt x="9462105" y="19418"/>
                </a:lnTo>
                <a:lnTo>
                  <a:pt x="9793754" y="19418"/>
                </a:lnTo>
                <a:lnTo>
                  <a:pt x="9793754" y="1158055"/>
                </a:lnTo>
                <a:lnTo>
                  <a:pt x="9462105" y="1158055"/>
                </a:lnTo>
                <a:lnTo>
                  <a:pt x="9035698" y="532863"/>
                </a:lnTo>
                <a:lnTo>
                  <a:pt x="9035698" y="1158055"/>
                </a:lnTo>
                <a:lnTo>
                  <a:pt x="8704825" y="1158055"/>
                </a:lnTo>
                <a:close/>
                <a:moveTo>
                  <a:pt x="7379297" y="19418"/>
                </a:moveTo>
                <a:lnTo>
                  <a:pt x="7730364" y="19418"/>
                </a:lnTo>
                <a:lnTo>
                  <a:pt x="7730364" y="713954"/>
                </a:lnTo>
                <a:cubicBezTo>
                  <a:pt x="7730364" y="776042"/>
                  <a:pt x="7747581" y="824545"/>
                  <a:pt x="7782015" y="859464"/>
                </a:cubicBezTo>
                <a:cubicBezTo>
                  <a:pt x="7816447" y="894383"/>
                  <a:pt x="7864215" y="911842"/>
                  <a:pt x="7925315" y="911842"/>
                </a:cubicBezTo>
                <a:cubicBezTo>
                  <a:pt x="7985897" y="911842"/>
                  <a:pt x="8033405" y="894640"/>
                  <a:pt x="8067839" y="860234"/>
                </a:cubicBezTo>
                <a:cubicBezTo>
                  <a:pt x="8102272" y="825829"/>
                  <a:pt x="8119489" y="777069"/>
                  <a:pt x="8119489" y="713954"/>
                </a:cubicBezTo>
                <a:lnTo>
                  <a:pt x="8119489" y="19418"/>
                </a:lnTo>
                <a:lnTo>
                  <a:pt x="8470556" y="19418"/>
                </a:lnTo>
                <a:lnTo>
                  <a:pt x="8470556" y="697801"/>
                </a:lnTo>
                <a:cubicBezTo>
                  <a:pt x="8470556" y="765067"/>
                  <a:pt x="8460071" y="828582"/>
                  <a:pt x="8439100" y="888347"/>
                </a:cubicBezTo>
                <a:cubicBezTo>
                  <a:pt x="8418129" y="948112"/>
                  <a:pt x="8385249" y="1000375"/>
                  <a:pt x="8340459" y="1045137"/>
                </a:cubicBezTo>
                <a:cubicBezTo>
                  <a:pt x="8295670" y="1089898"/>
                  <a:pt x="8248680" y="1121332"/>
                  <a:pt x="8199489" y="1139439"/>
                </a:cubicBezTo>
                <a:cubicBezTo>
                  <a:pt x="8131139" y="1164795"/>
                  <a:pt x="8049069" y="1177473"/>
                  <a:pt x="7953276" y="1177473"/>
                </a:cubicBezTo>
                <a:cubicBezTo>
                  <a:pt x="7897871" y="1177473"/>
                  <a:pt x="7837419" y="1173591"/>
                  <a:pt x="7771917" y="1165828"/>
                </a:cubicBezTo>
                <a:cubicBezTo>
                  <a:pt x="7706416" y="1158065"/>
                  <a:pt x="7651659" y="1142671"/>
                  <a:pt x="7607646" y="1119645"/>
                </a:cubicBezTo>
                <a:cubicBezTo>
                  <a:pt x="7563633" y="1096619"/>
                  <a:pt x="7523374" y="1063891"/>
                  <a:pt x="7486870" y="1021460"/>
                </a:cubicBezTo>
                <a:cubicBezTo>
                  <a:pt x="7450365" y="979029"/>
                  <a:pt x="7425382" y="935305"/>
                  <a:pt x="7411918" y="890289"/>
                </a:cubicBezTo>
                <a:cubicBezTo>
                  <a:pt x="7390171" y="817846"/>
                  <a:pt x="7379297" y="753683"/>
                  <a:pt x="7379297" y="697801"/>
                </a:cubicBezTo>
                <a:close/>
                <a:moveTo>
                  <a:pt x="6145997" y="19418"/>
                </a:moveTo>
                <a:lnTo>
                  <a:pt x="7215508" y="19418"/>
                </a:lnTo>
                <a:lnTo>
                  <a:pt x="7215508" y="300582"/>
                </a:lnTo>
                <a:lnTo>
                  <a:pt x="6856673" y="300582"/>
                </a:lnTo>
                <a:lnTo>
                  <a:pt x="6856673" y="1158055"/>
                </a:lnTo>
                <a:lnTo>
                  <a:pt x="6504832" y="1158055"/>
                </a:lnTo>
                <a:lnTo>
                  <a:pt x="6504832" y="300582"/>
                </a:lnTo>
                <a:lnTo>
                  <a:pt x="6145997" y="300582"/>
                </a:lnTo>
                <a:close/>
                <a:moveTo>
                  <a:pt x="5001932" y="19418"/>
                </a:moveTo>
                <a:lnTo>
                  <a:pt x="5588338" y="19418"/>
                </a:lnTo>
                <a:cubicBezTo>
                  <a:pt x="5697074" y="19418"/>
                  <a:pt x="5780181" y="28738"/>
                  <a:pt x="5837658" y="47379"/>
                </a:cubicBezTo>
                <a:cubicBezTo>
                  <a:pt x="5895132" y="66020"/>
                  <a:pt x="5941475" y="100583"/>
                  <a:pt x="5976686" y="151068"/>
                </a:cubicBezTo>
                <a:cubicBezTo>
                  <a:pt x="6011895" y="201553"/>
                  <a:pt x="6029501" y="263041"/>
                  <a:pt x="6029501" y="335533"/>
                </a:cubicBezTo>
                <a:cubicBezTo>
                  <a:pt x="6029501" y="398704"/>
                  <a:pt x="6016031" y="453203"/>
                  <a:pt x="5989089" y="499028"/>
                </a:cubicBezTo>
                <a:cubicBezTo>
                  <a:pt x="5962147" y="544853"/>
                  <a:pt x="5925105" y="582005"/>
                  <a:pt x="5877961" y="610484"/>
                </a:cubicBezTo>
                <a:cubicBezTo>
                  <a:pt x="5847911" y="628607"/>
                  <a:pt x="5806723" y="643623"/>
                  <a:pt x="5754393" y="655532"/>
                </a:cubicBezTo>
                <a:cubicBezTo>
                  <a:pt x="5796302" y="669529"/>
                  <a:pt x="5826831" y="683522"/>
                  <a:pt x="5845982" y="697510"/>
                </a:cubicBezTo>
                <a:cubicBezTo>
                  <a:pt x="5858919" y="706839"/>
                  <a:pt x="5877677" y="726792"/>
                  <a:pt x="5902255" y="757371"/>
                </a:cubicBezTo>
                <a:cubicBezTo>
                  <a:pt x="5926836" y="787949"/>
                  <a:pt x="5943264" y="811531"/>
                  <a:pt x="5951541" y="828117"/>
                </a:cubicBezTo>
                <a:lnTo>
                  <a:pt x="6121927" y="1158055"/>
                </a:lnTo>
                <a:lnTo>
                  <a:pt x="5724369" y="1158055"/>
                </a:lnTo>
                <a:lnTo>
                  <a:pt x="5536298" y="810095"/>
                </a:lnTo>
                <a:cubicBezTo>
                  <a:pt x="5512478" y="765047"/>
                  <a:pt x="5491250" y="735791"/>
                  <a:pt x="5472608" y="722328"/>
                </a:cubicBezTo>
                <a:cubicBezTo>
                  <a:pt x="5447237" y="704723"/>
                  <a:pt x="5418500" y="695921"/>
                  <a:pt x="5386396" y="695921"/>
                </a:cubicBezTo>
                <a:lnTo>
                  <a:pt x="5355328" y="695921"/>
                </a:lnTo>
                <a:lnTo>
                  <a:pt x="5355328" y="1158055"/>
                </a:lnTo>
                <a:lnTo>
                  <a:pt x="5001932" y="1158055"/>
                </a:lnTo>
                <a:close/>
                <a:moveTo>
                  <a:pt x="2519218" y="19418"/>
                </a:moveTo>
                <a:lnTo>
                  <a:pt x="3104071" y="19418"/>
                </a:lnTo>
                <a:cubicBezTo>
                  <a:pt x="3231450" y="19418"/>
                  <a:pt x="3326854" y="49709"/>
                  <a:pt x="3390283" y="110291"/>
                </a:cubicBezTo>
                <a:cubicBezTo>
                  <a:pt x="3453713" y="170873"/>
                  <a:pt x="3485428" y="257087"/>
                  <a:pt x="3485428" y="368931"/>
                </a:cubicBezTo>
                <a:cubicBezTo>
                  <a:pt x="3485428" y="483882"/>
                  <a:pt x="3450865" y="573720"/>
                  <a:pt x="3381739" y="638445"/>
                </a:cubicBezTo>
                <a:cubicBezTo>
                  <a:pt x="3312614" y="703170"/>
                  <a:pt x="3207113" y="735532"/>
                  <a:pt x="3065236" y="735532"/>
                </a:cubicBezTo>
                <a:lnTo>
                  <a:pt x="2872616" y="735532"/>
                </a:lnTo>
                <a:lnTo>
                  <a:pt x="2872616" y="1158055"/>
                </a:lnTo>
                <a:lnTo>
                  <a:pt x="2519218" y="1158055"/>
                </a:lnTo>
                <a:close/>
                <a:moveTo>
                  <a:pt x="1366694" y="19418"/>
                </a:moveTo>
                <a:lnTo>
                  <a:pt x="1951546" y="19418"/>
                </a:lnTo>
                <a:cubicBezTo>
                  <a:pt x="2078924" y="19418"/>
                  <a:pt x="2174329" y="49709"/>
                  <a:pt x="2237759" y="110291"/>
                </a:cubicBezTo>
                <a:cubicBezTo>
                  <a:pt x="2301189" y="170873"/>
                  <a:pt x="2332904" y="257087"/>
                  <a:pt x="2332904" y="368931"/>
                </a:cubicBezTo>
                <a:cubicBezTo>
                  <a:pt x="2332904" y="483882"/>
                  <a:pt x="2298341" y="573720"/>
                  <a:pt x="2229215" y="638445"/>
                </a:cubicBezTo>
                <a:cubicBezTo>
                  <a:pt x="2160089" y="703170"/>
                  <a:pt x="2054588" y="735532"/>
                  <a:pt x="1912711" y="735532"/>
                </a:cubicBezTo>
                <a:lnTo>
                  <a:pt x="1720091" y="735532"/>
                </a:lnTo>
                <a:lnTo>
                  <a:pt x="1720091" y="1158055"/>
                </a:lnTo>
                <a:lnTo>
                  <a:pt x="1366694" y="1158055"/>
                </a:lnTo>
                <a:close/>
                <a:moveTo>
                  <a:pt x="14015962" y="0"/>
                </a:moveTo>
                <a:cubicBezTo>
                  <a:pt x="14161462" y="0"/>
                  <a:pt x="14272401" y="27055"/>
                  <a:pt x="14348776" y="81165"/>
                </a:cubicBezTo>
                <a:cubicBezTo>
                  <a:pt x="14425151" y="135275"/>
                  <a:pt x="14470587" y="221359"/>
                  <a:pt x="14485087" y="339417"/>
                </a:cubicBezTo>
                <a:lnTo>
                  <a:pt x="14153437" y="358834"/>
                </a:lnTo>
                <a:cubicBezTo>
                  <a:pt x="14144634" y="307572"/>
                  <a:pt x="14126122" y="270291"/>
                  <a:pt x="14097903" y="246990"/>
                </a:cubicBezTo>
                <a:cubicBezTo>
                  <a:pt x="14069683" y="223689"/>
                  <a:pt x="14030719" y="212038"/>
                  <a:pt x="13981010" y="212038"/>
                </a:cubicBezTo>
                <a:cubicBezTo>
                  <a:pt x="13940103" y="212038"/>
                  <a:pt x="13909295" y="220711"/>
                  <a:pt x="13888583" y="238058"/>
                </a:cubicBezTo>
                <a:cubicBezTo>
                  <a:pt x="13867871" y="255404"/>
                  <a:pt x="13857516" y="276504"/>
                  <a:pt x="13857516" y="301359"/>
                </a:cubicBezTo>
                <a:cubicBezTo>
                  <a:pt x="13857516" y="319481"/>
                  <a:pt x="13866059" y="335792"/>
                  <a:pt x="13883147" y="350290"/>
                </a:cubicBezTo>
                <a:cubicBezTo>
                  <a:pt x="13899715" y="365307"/>
                  <a:pt x="13939069" y="379287"/>
                  <a:pt x="14001204" y="392232"/>
                </a:cubicBezTo>
                <a:cubicBezTo>
                  <a:pt x="14154990" y="425371"/>
                  <a:pt x="14265151" y="458898"/>
                  <a:pt x="14331689" y="492814"/>
                </a:cubicBezTo>
                <a:cubicBezTo>
                  <a:pt x="14398226" y="526730"/>
                  <a:pt x="14446640" y="568801"/>
                  <a:pt x="14476931" y="619027"/>
                </a:cubicBezTo>
                <a:cubicBezTo>
                  <a:pt x="14507222" y="669254"/>
                  <a:pt x="14522368" y="725435"/>
                  <a:pt x="14522368" y="787571"/>
                </a:cubicBezTo>
                <a:cubicBezTo>
                  <a:pt x="14522368" y="860580"/>
                  <a:pt x="14502174" y="927894"/>
                  <a:pt x="14461786" y="989512"/>
                </a:cubicBezTo>
                <a:cubicBezTo>
                  <a:pt x="14421397" y="1051130"/>
                  <a:pt x="14364957" y="1097861"/>
                  <a:pt x="14292466" y="1129706"/>
                </a:cubicBezTo>
                <a:cubicBezTo>
                  <a:pt x="14219974" y="1161550"/>
                  <a:pt x="14128583" y="1177473"/>
                  <a:pt x="14018292" y="1177473"/>
                </a:cubicBezTo>
                <a:cubicBezTo>
                  <a:pt x="13824635" y="1177473"/>
                  <a:pt x="13690526" y="1140191"/>
                  <a:pt x="13615963" y="1065628"/>
                </a:cubicBezTo>
                <a:cubicBezTo>
                  <a:pt x="13541400" y="991065"/>
                  <a:pt x="13499199" y="896308"/>
                  <a:pt x="13489361" y="781357"/>
                </a:cubicBezTo>
                <a:lnTo>
                  <a:pt x="13824118" y="760386"/>
                </a:lnTo>
                <a:cubicBezTo>
                  <a:pt x="13831366" y="814755"/>
                  <a:pt x="13846123" y="856179"/>
                  <a:pt x="13868389" y="884658"/>
                </a:cubicBezTo>
                <a:cubicBezTo>
                  <a:pt x="13904635" y="930742"/>
                  <a:pt x="13956414" y="953784"/>
                  <a:pt x="14023729" y="953784"/>
                </a:cubicBezTo>
                <a:cubicBezTo>
                  <a:pt x="14073955" y="953784"/>
                  <a:pt x="14112660" y="942004"/>
                  <a:pt x="14139845" y="918444"/>
                </a:cubicBezTo>
                <a:cubicBezTo>
                  <a:pt x="14167029" y="894884"/>
                  <a:pt x="14180621" y="867570"/>
                  <a:pt x="14180621" y="836503"/>
                </a:cubicBezTo>
                <a:cubicBezTo>
                  <a:pt x="14180621" y="806988"/>
                  <a:pt x="14167676" y="780580"/>
                  <a:pt x="14141787" y="757279"/>
                </a:cubicBezTo>
                <a:cubicBezTo>
                  <a:pt x="14115896" y="733979"/>
                  <a:pt x="14055831" y="711972"/>
                  <a:pt x="13961593" y="691260"/>
                </a:cubicBezTo>
                <a:cubicBezTo>
                  <a:pt x="13807288" y="656568"/>
                  <a:pt x="13697257" y="610484"/>
                  <a:pt x="13631497" y="553008"/>
                </a:cubicBezTo>
                <a:cubicBezTo>
                  <a:pt x="13565218" y="495533"/>
                  <a:pt x="13532080" y="422264"/>
                  <a:pt x="13532080" y="333203"/>
                </a:cubicBezTo>
                <a:cubicBezTo>
                  <a:pt x="13532080" y="274692"/>
                  <a:pt x="13549037" y="219417"/>
                  <a:pt x="13582953" y="167378"/>
                </a:cubicBezTo>
                <a:cubicBezTo>
                  <a:pt x="13616869" y="115340"/>
                  <a:pt x="13667871" y="74434"/>
                  <a:pt x="13735962" y="44660"/>
                </a:cubicBezTo>
                <a:cubicBezTo>
                  <a:pt x="13804052" y="14887"/>
                  <a:pt x="13897385" y="0"/>
                  <a:pt x="14015962" y="0"/>
                </a:cubicBezTo>
                <a:close/>
                <a:moveTo>
                  <a:pt x="4216985" y="0"/>
                </a:moveTo>
                <a:cubicBezTo>
                  <a:pt x="4406499" y="0"/>
                  <a:pt x="4552517" y="50874"/>
                  <a:pt x="4655042" y="152621"/>
                </a:cubicBezTo>
                <a:cubicBezTo>
                  <a:pt x="4757566" y="254368"/>
                  <a:pt x="4808827" y="396892"/>
                  <a:pt x="4808827" y="580193"/>
                </a:cubicBezTo>
                <a:cubicBezTo>
                  <a:pt x="4808827" y="713267"/>
                  <a:pt x="4786433" y="822393"/>
                  <a:pt x="4741644" y="907570"/>
                </a:cubicBezTo>
                <a:cubicBezTo>
                  <a:pt x="4696854" y="992748"/>
                  <a:pt x="4632129" y="1059026"/>
                  <a:pt x="4547470" y="1106405"/>
                </a:cubicBezTo>
                <a:cubicBezTo>
                  <a:pt x="4462809" y="1153783"/>
                  <a:pt x="4357308" y="1177473"/>
                  <a:pt x="4230965" y="1177473"/>
                </a:cubicBezTo>
                <a:cubicBezTo>
                  <a:pt x="4102551" y="1177473"/>
                  <a:pt x="3996273" y="1157019"/>
                  <a:pt x="3912131" y="1116113"/>
                </a:cubicBezTo>
                <a:cubicBezTo>
                  <a:pt x="3827989" y="1075207"/>
                  <a:pt x="3759769" y="1010483"/>
                  <a:pt x="3707473" y="921939"/>
                </a:cubicBezTo>
                <a:cubicBezTo>
                  <a:pt x="3655174" y="833396"/>
                  <a:pt x="3629026" y="722587"/>
                  <a:pt x="3629026" y="589513"/>
                </a:cubicBezTo>
                <a:cubicBezTo>
                  <a:pt x="3629026" y="403624"/>
                  <a:pt x="3680806" y="258899"/>
                  <a:pt x="3784366" y="155339"/>
                </a:cubicBezTo>
                <a:cubicBezTo>
                  <a:pt x="3887925" y="51780"/>
                  <a:pt x="4032131" y="0"/>
                  <a:pt x="4216985" y="0"/>
                </a:cubicBezTo>
                <a:close/>
                <a:moveTo>
                  <a:pt x="587960" y="0"/>
                </a:moveTo>
                <a:cubicBezTo>
                  <a:pt x="777474" y="0"/>
                  <a:pt x="923493" y="50874"/>
                  <a:pt x="1026017" y="152621"/>
                </a:cubicBezTo>
                <a:cubicBezTo>
                  <a:pt x="1128540" y="254368"/>
                  <a:pt x="1179802" y="396892"/>
                  <a:pt x="1179802" y="580193"/>
                </a:cubicBezTo>
                <a:cubicBezTo>
                  <a:pt x="1179802" y="713267"/>
                  <a:pt x="1157408" y="822393"/>
                  <a:pt x="1112618" y="907570"/>
                </a:cubicBezTo>
                <a:cubicBezTo>
                  <a:pt x="1067829" y="992748"/>
                  <a:pt x="1003104" y="1059026"/>
                  <a:pt x="918444" y="1106405"/>
                </a:cubicBezTo>
                <a:cubicBezTo>
                  <a:pt x="833784" y="1153783"/>
                  <a:pt x="728283" y="1177473"/>
                  <a:pt x="601940" y="1177473"/>
                </a:cubicBezTo>
                <a:cubicBezTo>
                  <a:pt x="473526" y="1177473"/>
                  <a:pt x="367248" y="1157019"/>
                  <a:pt x="283106" y="1116113"/>
                </a:cubicBezTo>
                <a:cubicBezTo>
                  <a:pt x="198964" y="1075207"/>
                  <a:pt x="130744" y="1010483"/>
                  <a:pt x="78446" y="921939"/>
                </a:cubicBezTo>
                <a:cubicBezTo>
                  <a:pt x="26149" y="833396"/>
                  <a:pt x="0" y="722587"/>
                  <a:pt x="0" y="589513"/>
                </a:cubicBezTo>
                <a:cubicBezTo>
                  <a:pt x="0" y="403624"/>
                  <a:pt x="51781" y="258899"/>
                  <a:pt x="155340" y="155339"/>
                </a:cubicBezTo>
                <a:cubicBezTo>
                  <a:pt x="258899" y="51780"/>
                  <a:pt x="403106" y="0"/>
                  <a:pt x="58796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Opportunities – Slide Template</a:t>
            </a:r>
          </a:p>
        </p:txBody>
      </p:sp>
      <p:grpSp>
        <p:nvGrpSpPr>
          <p:cNvPr id="75" name="Group 74">
            <a:extLst>
              <a:ext uri="{FF2B5EF4-FFF2-40B4-BE49-F238E27FC236}">
                <a16:creationId xmlns:a16="http://schemas.microsoft.com/office/drawing/2014/main" id="{DD87FB61-728E-C88A-35C2-F059A04935A1}"/>
              </a:ext>
            </a:extLst>
          </p:cNvPr>
          <p:cNvGrpSpPr/>
          <p:nvPr/>
        </p:nvGrpSpPr>
        <p:grpSpPr>
          <a:xfrm>
            <a:off x="3065109" y="3290896"/>
            <a:ext cx="4751210" cy="1798613"/>
            <a:chOff x="332936" y="2596988"/>
            <a:chExt cx="2926080" cy="2398150"/>
          </a:xfrm>
        </p:grpSpPr>
        <p:sp>
          <p:nvSpPr>
            <p:cNvPr id="76" name="TextBox 75">
              <a:extLst>
                <a:ext uri="{FF2B5EF4-FFF2-40B4-BE49-F238E27FC236}">
                  <a16:creationId xmlns:a16="http://schemas.microsoft.com/office/drawing/2014/main" id="{AB30C6CA-A25A-2189-D98F-0ED277496BDD}"/>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77" name="TextBox 76">
              <a:extLst>
                <a:ext uri="{FF2B5EF4-FFF2-40B4-BE49-F238E27FC236}">
                  <a16:creationId xmlns:a16="http://schemas.microsoft.com/office/drawing/2014/main" id="{98B575DA-9835-7C33-7C1B-CFBF4A099FCC}"/>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4" name="Group 3">
            <a:extLst>
              <a:ext uri="{FF2B5EF4-FFF2-40B4-BE49-F238E27FC236}">
                <a16:creationId xmlns:a16="http://schemas.microsoft.com/office/drawing/2014/main" id="{E6503790-BB59-4A28-09EA-9BCE0045A5B7}"/>
              </a:ext>
            </a:extLst>
          </p:cNvPr>
          <p:cNvGrpSpPr/>
          <p:nvPr/>
        </p:nvGrpSpPr>
        <p:grpSpPr>
          <a:xfrm>
            <a:off x="520627" y="1415356"/>
            <a:ext cx="2404546" cy="5035517"/>
            <a:chOff x="707618" y="1534153"/>
            <a:chExt cx="2079617" cy="4355062"/>
          </a:xfrm>
        </p:grpSpPr>
        <p:sp>
          <p:nvSpPr>
            <p:cNvPr id="5" name="Shape">
              <a:extLst>
                <a:ext uri="{FF2B5EF4-FFF2-40B4-BE49-F238E27FC236}">
                  <a16:creationId xmlns:a16="http://schemas.microsoft.com/office/drawing/2014/main" id="{DC82F593-9308-A84F-CFB1-F0B98669D28E}"/>
                </a:ext>
              </a:extLst>
            </p:cNvPr>
            <p:cNvSpPr/>
            <p:nvPr/>
          </p:nvSpPr>
          <p:spPr>
            <a:xfrm>
              <a:off x="1385202" y="3411318"/>
              <a:ext cx="159019" cy="238510"/>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F9163E3E-0B83-8CED-9A75-EBE087C3DD6E}"/>
                </a:ext>
              </a:extLst>
            </p:cNvPr>
            <p:cNvSpPr/>
            <p:nvPr/>
          </p:nvSpPr>
          <p:spPr>
            <a:xfrm>
              <a:off x="1875235" y="3674223"/>
              <a:ext cx="225187" cy="205533"/>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5935E498-B2A2-D7F2-150A-2FCD88A40F91}"/>
                </a:ext>
              </a:extLst>
            </p:cNvPr>
            <p:cNvSpPr/>
            <p:nvPr/>
          </p:nvSpPr>
          <p:spPr>
            <a:xfrm>
              <a:off x="1254868" y="2148550"/>
              <a:ext cx="510554" cy="1269932"/>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grpSp>
          <p:nvGrpSpPr>
            <p:cNvPr id="8" name="Group 7">
              <a:extLst>
                <a:ext uri="{FF2B5EF4-FFF2-40B4-BE49-F238E27FC236}">
                  <a16:creationId xmlns:a16="http://schemas.microsoft.com/office/drawing/2014/main" id="{34DCCB8B-BF90-27E8-7303-6E1443793738}"/>
                </a:ext>
              </a:extLst>
            </p:cNvPr>
            <p:cNvGrpSpPr/>
            <p:nvPr/>
          </p:nvGrpSpPr>
          <p:grpSpPr>
            <a:xfrm>
              <a:off x="707618" y="1534153"/>
              <a:ext cx="2079617" cy="4355062"/>
              <a:chOff x="943491" y="941489"/>
              <a:chExt cx="2764690" cy="5789720"/>
            </a:xfrm>
          </p:grpSpPr>
          <p:sp>
            <p:nvSpPr>
              <p:cNvPr id="9" name="Shape">
                <a:extLst>
                  <a:ext uri="{FF2B5EF4-FFF2-40B4-BE49-F238E27FC236}">
                    <a16:creationId xmlns:a16="http://schemas.microsoft.com/office/drawing/2014/main" id="{BFB637D8-082E-91BD-8666-F52F2CD7D579}"/>
                  </a:ext>
                </a:extLst>
              </p:cNvPr>
              <p:cNvSpPr/>
              <p:nvPr/>
            </p:nvSpPr>
            <p:spPr>
              <a:xfrm>
                <a:off x="943491" y="941489"/>
                <a:ext cx="2764690" cy="5789720"/>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168 w 21347"/>
                  <a:gd name="connsiteY146" fmla="*/ 21096 h 21563"/>
                  <a:gd name="connsiteX147" fmla="*/ 7127 w 21347"/>
                  <a:gd name="connsiteY147" fmla="*/ 21052 h 21563"/>
                  <a:gd name="connsiteX148" fmla="*/ 6915 w 21347"/>
                  <a:gd name="connsiteY148" fmla="*/ 20920 h 21563"/>
                  <a:gd name="connsiteX149" fmla="*/ 6902 w 21347"/>
                  <a:gd name="connsiteY149" fmla="*/ 20921 h 21563"/>
                  <a:gd name="connsiteX150" fmla="*/ 6899 w 21347"/>
                  <a:gd name="connsiteY150" fmla="*/ 20917 h 21563"/>
                  <a:gd name="connsiteX151" fmla="*/ 5729 w 21347"/>
                  <a:gd name="connsiteY151" fmla="*/ 20746 h 21563"/>
                  <a:gd name="connsiteX152" fmla="*/ 4086 w 21347"/>
                  <a:gd name="connsiteY152" fmla="*/ 20142 h 21563"/>
                  <a:gd name="connsiteX153" fmla="*/ 3994 w 21347"/>
                  <a:gd name="connsiteY153" fmla="*/ 20023 h 21563"/>
                  <a:gd name="connsiteX154" fmla="*/ 3962 w 21347"/>
                  <a:gd name="connsiteY154" fmla="*/ 19988 h 21563"/>
                  <a:gd name="connsiteX155" fmla="*/ 3078 w 21347"/>
                  <a:gd name="connsiteY155" fmla="*/ 19833 h 21563"/>
                  <a:gd name="connsiteX156" fmla="*/ 2992 w 21347"/>
                  <a:gd name="connsiteY156" fmla="*/ 19813 h 21563"/>
                  <a:gd name="connsiteX157" fmla="*/ 3078 w 21347"/>
                  <a:gd name="connsiteY157" fmla="*/ 19833 h 21563"/>
                  <a:gd name="connsiteX158" fmla="*/ 3962 w 21347"/>
                  <a:gd name="connsiteY158" fmla="*/ 19988 h 21563"/>
                  <a:gd name="connsiteX159" fmla="*/ 3918 w 21347"/>
                  <a:gd name="connsiteY159" fmla="*/ 19900 h 21563"/>
                  <a:gd name="connsiteX160" fmla="*/ 3823 w 21347"/>
                  <a:gd name="connsiteY160" fmla="*/ 19829 h 21563"/>
                  <a:gd name="connsiteX161" fmla="*/ 3804 w 21347"/>
                  <a:gd name="connsiteY161" fmla="*/ 19813 h 21563"/>
                  <a:gd name="connsiteX162" fmla="*/ 3763 w 21347"/>
                  <a:gd name="connsiteY162" fmla="*/ 19772 h 21563"/>
                  <a:gd name="connsiteX163" fmla="*/ 3731 w 21347"/>
                  <a:gd name="connsiteY163" fmla="*/ 19636 h 21563"/>
                  <a:gd name="connsiteX164" fmla="*/ 3740 w 21347"/>
                  <a:gd name="connsiteY164" fmla="*/ 19615 h 21563"/>
                  <a:gd name="connsiteX165" fmla="*/ 3766 w 21347"/>
                  <a:gd name="connsiteY165" fmla="*/ 19599 h 21563"/>
                  <a:gd name="connsiteX166" fmla="*/ 4092 w 21347"/>
                  <a:gd name="connsiteY166" fmla="*/ 19247 h 21563"/>
                  <a:gd name="connsiteX167" fmla="*/ 4124 w 21347"/>
                  <a:gd name="connsiteY167" fmla="*/ 19224 h 21563"/>
                  <a:gd name="connsiteX168" fmla="*/ 4178 w 21347"/>
                  <a:gd name="connsiteY168" fmla="*/ 19186 h 21563"/>
                  <a:gd name="connsiteX169" fmla="*/ 4178 w 21347"/>
                  <a:gd name="connsiteY169" fmla="*/ 19186 h 21563"/>
                  <a:gd name="connsiteX170" fmla="*/ 4280 w 21347"/>
                  <a:gd name="connsiteY170" fmla="*/ 19063 h 21563"/>
                  <a:gd name="connsiteX171" fmla="*/ 5002 w 21347"/>
                  <a:gd name="connsiteY171" fmla="*/ 17250 h 21563"/>
                  <a:gd name="connsiteX172" fmla="*/ 6502 w 21347"/>
                  <a:gd name="connsiteY172" fmla="*/ 15042 h 21563"/>
                  <a:gd name="connsiteX173" fmla="*/ 7828 w 21347"/>
                  <a:gd name="connsiteY173" fmla="*/ 13278 h 21563"/>
                  <a:gd name="connsiteX174" fmla="*/ 7958 w 21347"/>
                  <a:gd name="connsiteY174" fmla="*/ 13331 h 21563"/>
                  <a:gd name="connsiteX175" fmla="*/ 8107 w 21347"/>
                  <a:gd name="connsiteY175" fmla="*/ 13558 h 21563"/>
                  <a:gd name="connsiteX176" fmla="*/ 8272 w 21347"/>
                  <a:gd name="connsiteY176" fmla="*/ 13798 h 21563"/>
                  <a:gd name="connsiteX177" fmla="*/ 8868 w 21347"/>
                  <a:gd name="connsiteY177" fmla="*/ 14865 h 21563"/>
                  <a:gd name="connsiteX178" fmla="*/ 9033 w 21347"/>
                  <a:gd name="connsiteY178" fmla="*/ 15095 h 21563"/>
                  <a:gd name="connsiteX179" fmla="*/ 9074 w 21347"/>
                  <a:gd name="connsiteY179" fmla="*/ 15158 h 21563"/>
                  <a:gd name="connsiteX180" fmla="*/ 9838 w 21347"/>
                  <a:gd name="connsiteY180" fmla="*/ 16292 h 21563"/>
                  <a:gd name="connsiteX181" fmla="*/ 10672 w 21347"/>
                  <a:gd name="connsiteY181" fmla="*/ 17680 h 21563"/>
                  <a:gd name="connsiteX182" fmla="*/ 10685 w 21347"/>
                  <a:gd name="connsiteY182" fmla="*/ 17719 h 21563"/>
                  <a:gd name="connsiteX183" fmla="*/ 10713 w 21347"/>
                  <a:gd name="connsiteY183" fmla="*/ 17759 h 21563"/>
                  <a:gd name="connsiteX184" fmla="*/ 10850 w 21347"/>
                  <a:gd name="connsiteY184" fmla="*/ 17986 h 21563"/>
                  <a:gd name="connsiteX185" fmla="*/ 11116 w 21347"/>
                  <a:gd name="connsiteY185" fmla="*/ 18056 h 21563"/>
                  <a:gd name="connsiteX186" fmla="*/ 11731 w 21347"/>
                  <a:gd name="connsiteY186" fmla="*/ 18582 h 21563"/>
                  <a:gd name="connsiteX187" fmla="*/ 12619 w 21347"/>
                  <a:gd name="connsiteY187" fmla="*/ 19188 h 21563"/>
                  <a:gd name="connsiteX188" fmla="*/ 11731 w 21347"/>
                  <a:gd name="connsiteY188" fmla="*/ 18582 h 21563"/>
                  <a:gd name="connsiteX189" fmla="*/ 11116 w 21347"/>
                  <a:gd name="connsiteY189" fmla="*/ 18056 h 21563"/>
                  <a:gd name="connsiteX190" fmla="*/ 10850 w 21347"/>
                  <a:gd name="connsiteY190" fmla="*/ 17986 h 21563"/>
                  <a:gd name="connsiteX191" fmla="*/ 11335 w 21347"/>
                  <a:gd name="connsiteY191" fmla="*/ 18697 h 21563"/>
                  <a:gd name="connsiteX192" fmla="*/ 12698 w 21347"/>
                  <a:gd name="connsiteY192" fmla="*/ 20613 h 21563"/>
                  <a:gd name="connsiteX193" fmla="*/ 12888 w 21347"/>
                  <a:gd name="connsiteY193" fmla="*/ 20648 h 21563"/>
                  <a:gd name="connsiteX194" fmla="*/ 13767 w 21347"/>
                  <a:gd name="connsiteY194" fmla="*/ 20479 h 21563"/>
                  <a:gd name="connsiteX195" fmla="*/ 13989 w 21347"/>
                  <a:gd name="connsiteY195" fmla="*/ 20389 h 21563"/>
                  <a:gd name="connsiteX196" fmla="*/ 13767 w 21347"/>
                  <a:gd name="connsiteY196" fmla="*/ 20479 h 21563"/>
                  <a:gd name="connsiteX197" fmla="*/ 13849 w 21347"/>
                  <a:gd name="connsiteY197" fmla="*/ 20535 h 21563"/>
                  <a:gd name="connsiteX198" fmla="*/ 14055 w 21347"/>
                  <a:gd name="connsiteY198" fmla="*/ 20984 h 21563"/>
                  <a:gd name="connsiteX199" fmla="*/ 14255 w 21347"/>
                  <a:gd name="connsiteY199" fmla="*/ 21083 h 21563"/>
                  <a:gd name="connsiteX200" fmla="*/ 14252 w 21347"/>
                  <a:gd name="connsiteY200" fmla="*/ 21084 h 21563"/>
                  <a:gd name="connsiteX201" fmla="*/ 14325 w 21347"/>
                  <a:gd name="connsiteY201" fmla="*/ 21235 h 21563"/>
                  <a:gd name="connsiteX202" fmla="*/ 14347 w 21347"/>
                  <a:gd name="connsiteY202" fmla="*/ 21275 h 21563"/>
                  <a:gd name="connsiteX203" fmla="*/ 14420 w 21347"/>
                  <a:gd name="connsiteY203" fmla="*/ 21374 h 21563"/>
                  <a:gd name="connsiteX204" fmla="*/ 14429 w 21347"/>
                  <a:gd name="connsiteY204" fmla="*/ 21414 h 21563"/>
                  <a:gd name="connsiteX205" fmla="*/ 14468 w 21347"/>
                  <a:gd name="connsiteY205" fmla="*/ 21462 h 21563"/>
                  <a:gd name="connsiteX206" fmla="*/ 14385 w 21347"/>
                  <a:gd name="connsiteY206" fmla="*/ 21563 h 21563"/>
                  <a:gd name="connsiteX207" fmla="*/ 14582 w 21347"/>
                  <a:gd name="connsiteY207" fmla="*/ 21476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99 w 21347"/>
                  <a:gd name="connsiteY211" fmla="*/ 21322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582 w 21347"/>
                  <a:gd name="connsiteY205" fmla="*/ 21476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582 w 21347"/>
                  <a:gd name="connsiteY204" fmla="*/ 21476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6351 w 21347"/>
                  <a:gd name="connsiteY209" fmla="*/ 21241 h 21496"/>
                  <a:gd name="connsiteX210" fmla="*/ 16674 w 21347"/>
                  <a:gd name="connsiteY210" fmla="*/ 21000 h 21496"/>
                  <a:gd name="connsiteX211" fmla="*/ 16846 w 21347"/>
                  <a:gd name="connsiteY211" fmla="*/ 20907 h 21496"/>
                  <a:gd name="connsiteX212" fmla="*/ 17867 w 21347"/>
                  <a:gd name="connsiteY212" fmla="*/ 20761 h 21496"/>
                  <a:gd name="connsiteX213" fmla="*/ 18859 w 21347"/>
                  <a:gd name="connsiteY213" fmla="*/ 20537 h 21496"/>
                  <a:gd name="connsiteX214" fmla="*/ 19693 w 21347"/>
                  <a:gd name="connsiteY214" fmla="*/ 20273 h 21496"/>
                  <a:gd name="connsiteX215" fmla="*/ 19944 w 21347"/>
                  <a:gd name="connsiteY215" fmla="*/ 20183 h 21496"/>
                  <a:gd name="connsiteX216" fmla="*/ 19944 w 21347"/>
                  <a:gd name="connsiteY216" fmla="*/ 20183 h 21496"/>
                  <a:gd name="connsiteX217" fmla="*/ 21177 w 21347"/>
                  <a:gd name="connsiteY217" fmla="*/ 19657 h 21496"/>
                  <a:gd name="connsiteX218" fmla="*/ 21317 w 21347"/>
                  <a:gd name="connsiteY218" fmla="*/ 19526 h 21496"/>
                  <a:gd name="connsiteX219" fmla="*/ 13390 w 21347"/>
                  <a:gd name="connsiteY219" fmla="*/ 11703 h 21496"/>
                  <a:gd name="connsiteX220" fmla="*/ 13390 w 21347"/>
                  <a:gd name="connsiteY220" fmla="*/ 11703 h 21496"/>
                  <a:gd name="connsiteX221" fmla="*/ 13589 w 21347"/>
                  <a:gd name="connsiteY221" fmla="*/ 11781 h 21496"/>
                  <a:gd name="connsiteX222" fmla="*/ 13973 w 21347"/>
                  <a:gd name="connsiteY222" fmla="*/ 11791 h 21496"/>
                  <a:gd name="connsiteX223" fmla="*/ 14135 w 21347"/>
                  <a:gd name="connsiteY223" fmla="*/ 11767 h 21496"/>
                  <a:gd name="connsiteX224" fmla="*/ 14832 w 21347"/>
                  <a:gd name="connsiteY224" fmla="*/ 11633 h 21496"/>
                  <a:gd name="connsiteX225" fmla="*/ 15118 w 21347"/>
                  <a:gd name="connsiteY225" fmla="*/ 11615 h 21496"/>
                  <a:gd name="connsiteX226" fmla="*/ 15600 w 21347"/>
                  <a:gd name="connsiteY226" fmla="*/ 11520 h 21496"/>
                  <a:gd name="connsiteX227" fmla="*/ 16088 w 21347"/>
                  <a:gd name="connsiteY227" fmla="*/ 11598 h 21496"/>
                  <a:gd name="connsiteX228" fmla="*/ 15993 w 21347"/>
                  <a:gd name="connsiteY228" fmla="*/ 11683 h 21496"/>
                  <a:gd name="connsiteX229" fmla="*/ 14823 w 21347"/>
                  <a:gd name="connsiteY229" fmla="*/ 11819 h 21496"/>
                  <a:gd name="connsiteX230" fmla="*/ 14823 w 21347"/>
                  <a:gd name="connsiteY230" fmla="*/ 11819 h 21496"/>
                  <a:gd name="connsiteX231" fmla="*/ 14585 w 21347"/>
                  <a:gd name="connsiteY231" fmla="*/ 11842 h 21496"/>
                  <a:gd name="connsiteX232" fmla="*/ 14499 w 21347"/>
                  <a:gd name="connsiteY232" fmla="*/ 11852 h 21496"/>
                  <a:gd name="connsiteX233" fmla="*/ 12625 w 21347"/>
                  <a:gd name="connsiteY233" fmla="*/ 12043 h 21496"/>
                  <a:gd name="connsiteX234" fmla="*/ 12394 w 21347"/>
                  <a:gd name="connsiteY234" fmla="*/ 12016 h 21496"/>
                  <a:gd name="connsiteX235" fmla="*/ 13183 w 21347"/>
                  <a:gd name="connsiteY235" fmla="*/ 11705 h 21496"/>
                  <a:gd name="connsiteX236" fmla="*/ 13390 w 21347"/>
                  <a:gd name="connsiteY236" fmla="*/ 11703 h 21496"/>
                  <a:gd name="connsiteX237" fmla="*/ 11731 w 21347"/>
                  <a:gd name="connsiteY237" fmla="*/ 11503 h 21496"/>
                  <a:gd name="connsiteX238" fmla="*/ 11760 w 21347"/>
                  <a:gd name="connsiteY238" fmla="*/ 11470 h 21496"/>
                  <a:gd name="connsiteX239" fmla="*/ 11985 w 21347"/>
                  <a:gd name="connsiteY239" fmla="*/ 11502 h 21496"/>
                  <a:gd name="connsiteX240" fmla="*/ 12086 w 21347"/>
                  <a:gd name="connsiteY240" fmla="*/ 11346 h 21496"/>
                  <a:gd name="connsiteX241" fmla="*/ 12147 w 21347"/>
                  <a:gd name="connsiteY241" fmla="*/ 11188 h 21496"/>
                  <a:gd name="connsiteX242" fmla="*/ 12470 w 21347"/>
                  <a:gd name="connsiteY242" fmla="*/ 11146 h 21496"/>
                  <a:gd name="connsiteX243" fmla="*/ 13193 w 21347"/>
                  <a:gd name="connsiteY243" fmla="*/ 11569 h 21496"/>
                  <a:gd name="connsiteX244" fmla="*/ 13098 w 21347"/>
                  <a:gd name="connsiteY244" fmla="*/ 11656 h 21496"/>
                  <a:gd name="connsiteX245" fmla="*/ 12334 w 21347"/>
                  <a:gd name="connsiteY245" fmla="*/ 11968 h 21496"/>
                  <a:gd name="connsiteX246" fmla="*/ 12010 w 21347"/>
                  <a:gd name="connsiteY246" fmla="*/ 12002 h 21496"/>
                  <a:gd name="connsiteX247" fmla="*/ 11925 w 21347"/>
                  <a:gd name="connsiteY247" fmla="*/ 11933 h 21496"/>
                  <a:gd name="connsiteX248" fmla="*/ 11782 w 21347"/>
                  <a:gd name="connsiteY248" fmla="*/ 11601 h 21496"/>
                  <a:gd name="connsiteX249" fmla="*/ 11731 w 21347"/>
                  <a:gd name="connsiteY249"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101" y="21204"/>
                      <a:pt x="7134" y="21150"/>
                      <a:pt x="7168" y="21096"/>
                    </a:cubicBezTo>
                    <a:cubicBezTo>
                      <a:pt x="7156" y="21081"/>
                      <a:pt x="7140" y="21068"/>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459" y="21407"/>
                      <a:pt x="14528" y="21460"/>
                      <a:pt x="14582" y="21476"/>
                    </a:cubicBezTo>
                    <a:lnTo>
                      <a:pt x="14743" y="21473"/>
                    </a:lnTo>
                    <a:lnTo>
                      <a:pt x="14864" y="21496"/>
                    </a:lnTo>
                    <a:lnTo>
                      <a:pt x="15165" y="21485"/>
                    </a:lnTo>
                    <a:lnTo>
                      <a:pt x="15476" y="21467"/>
                    </a:lnTo>
                    <a:lnTo>
                      <a:pt x="16351" y="21241"/>
                    </a:lnTo>
                    <a:cubicBezTo>
                      <a:pt x="16652" y="21215"/>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chemeClr val="accent1">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10" name="Shape">
                <a:extLst>
                  <a:ext uri="{FF2B5EF4-FFF2-40B4-BE49-F238E27FC236}">
                    <a16:creationId xmlns:a16="http://schemas.microsoft.com/office/drawing/2014/main" id="{29766C68-2F09-724C-D4AD-FCA4AF7C4A06}"/>
                  </a:ext>
                </a:extLst>
              </p:cNvPr>
              <p:cNvSpPr/>
              <p:nvPr/>
            </p:nvSpPr>
            <p:spPr>
              <a:xfrm>
                <a:off x="1846935" y="3405423"/>
                <a:ext cx="212025" cy="318013"/>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8FB56785-B343-4ABC-A35A-B7CB9C2AE7A6}"/>
                  </a:ext>
                </a:extLst>
              </p:cNvPr>
              <p:cNvSpPr/>
              <p:nvPr/>
            </p:nvSpPr>
            <p:spPr>
              <a:xfrm>
                <a:off x="2500313" y="3755964"/>
                <a:ext cx="300249" cy="274044"/>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E99E0769-51FE-0468-7B4F-C35161145D09}"/>
                  </a:ext>
                </a:extLst>
              </p:cNvPr>
              <p:cNvSpPr/>
              <p:nvPr/>
            </p:nvSpPr>
            <p:spPr>
              <a:xfrm>
                <a:off x="1673156" y="1721733"/>
                <a:ext cx="680739" cy="1693243"/>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grpSp>
    </p:spTree>
    <p:extLst>
      <p:ext uri="{BB962C8B-B14F-4D97-AF65-F5344CB8AC3E}">
        <p14:creationId xmlns:p14="http://schemas.microsoft.com/office/powerpoint/2010/main" val="205864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5709820E-E961-9690-40A5-AE49A07E9866}"/>
              </a:ext>
            </a:extLst>
          </p:cNvPr>
          <p:cNvSpPr/>
          <p:nvPr/>
        </p:nvSpPr>
        <p:spPr>
          <a:xfrm>
            <a:off x="1693193" y="2025353"/>
            <a:ext cx="7113350" cy="1097280"/>
          </a:xfrm>
          <a:custGeom>
            <a:avLst/>
            <a:gdLst>
              <a:gd name="connsiteX0" fmla="*/ 4216209 w 14522368"/>
              <a:gd name="connsiteY0" fmla="*/ 266407 h 1177473"/>
              <a:gd name="connsiteX1" fmla="*/ 4045335 w 14522368"/>
              <a:gd name="connsiteY1" fmla="*/ 341747 h 1177473"/>
              <a:gd name="connsiteX2" fmla="*/ 3980869 w 14522368"/>
              <a:gd name="connsiteY2" fmla="*/ 591066 h 1177473"/>
              <a:gd name="connsiteX3" fmla="*/ 4044947 w 14522368"/>
              <a:gd name="connsiteY3" fmla="*/ 838833 h 1177473"/>
              <a:gd name="connsiteX4" fmla="*/ 4219314 w 14522368"/>
              <a:gd name="connsiteY4" fmla="*/ 914172 h 1177473"/>
              <a:gd name="connsiteX5" fmla="*/ 4394848 w 14522368"/>
              <a:gd name="connsiteY5" fmla="*/ 840386 h 1177473"/>
              <a:gd name="connsiteX6" fmla="*/ 4456984 w 14522368"/>
              <a:gd name="connsiteY6" fmla="*/ 575532 h 1177473"/>
              <a:gd name="connsiteX7" fmla="*/ 4392129 w 14522368"/>
              <a:gd name="connsiteY7" fmla="*/ 340582 h 1177473"/>
              <a:gd name="connsiteX8" fmla="*/ 4216209 w 14522368"/>
              <a:gd name="connsiteY8" fmla="*/ 266407 h 1177473"/>
              <a:gd name="connsiteX9" fmla="*/ 587183 w 14522368"/>
              <a:gd name="connsiteY9" fmla="*/ 266407 h 1177473"/>
              <a:gd name="connsiteX10" fmla="*/ 416309 w 14522368"/>
              <a:gd name="connsiteY10" fmla="*/ 341747 h 1177473"/>
              <a:gd name="connsiteX11" fmla="*/ 351844 w 14522368"/>
              <a:gd name="connsiteY11" fmla="*/ 591066 h 1177473"/>
              <a:gd name="connsiteX12" fmla="*/ 415921 w 14522368"/>
              <a:gd name="connsiteY12" fmla="*/ 838833 h 1177473"/>
              <a:gd name="connsiteX13" fmla="*/ 590290 w 14522368"/>
              <a:gd name="connsiteY13" fmla="*/ 914172 h 1177473"/>
              <a:gd name="connsiteX14" fmla="*/ 765823 w 14522368"/>
              <a:gd name="connsiteY14" fmla="*/ 840386 h 1177473"/>
              <a:gd name="connsiteX15" fmla="*/ 827959 w 14522368"/>
              <a:gd name="connsiteY15" fmla="*/ 575532 h 1177473"/>
              <a:gd name="connsiteX16" fmla="*/ 763105 w 14522368"/>
              <a:gd name="connsiteY16" fmla="*/ 340582 h 1177473"/>
              <a:gd name="connsiteX17" fmla="*/ 587183 w 14522368"/>
              <a:gd name="connsiteY17" fmla="*/ 266407 h 1177473"/>
              <a:gd name="connsiteX18" fmla="*/ 2872616 w 14522368"/>
              <a:gd name="connsiteY18" fmla="*/ 250873 h 1177473"/>
              <a:gd name="connsiteX19" fmla="*/ 2872616 w 14522368"/>
              <a:gd name="connsiteY19" fmla="*/ 504853 h 1177473"/>
              <a:gd name="connsiteX20" fmla="*/ 2958829 w 14522368"/>
              <a:gd name="connsiteY20" fmla="*/ 504853 h 1177473"/>
              <a:gd name="connsiteX21" fmla="*/ 3101741 w 14522368"/>
              <a:gd name="connsiteY21" fmla="*/ 469513 h 1177473"/>
              <a:gd name="connsiteX22" fmla="*/ 3142906 w 14522368"/>
              <a:gd name="connsiteY22" fmla="*/ 379028 h 1177473"/>
              <a:gd name="connsiteX23" fmla="*/ 3107178 w 14522368"/>
              <a:gd name="connsiteY23" fmla="*/ 288155 h 1177473"/>
              <a:gd name="connsiteX24" fmla="*/ 2972810 w 14522368"/>
              <a:gd name="connsiteY24" fmla="*/ 250873 h 1177473"/>
              <a:gd name="connsiteX25" fmla="*/ 1720091 w 14522368"/>
              <a:gd name="connsiteY25" fmla="*/ 250873 h 1177473"/>
              <a:gd name="connsiteX26" fmla="*/ 1720091 w 14522368"/>
              <a:gd name="connsiteY26" fmla="*/ 504853 h 1177473"/>
              <a:gd name="connsiteX27" fmla="*/ 1806304 w 14522368"/>
              <a:gd name="connsiteY27" fmla="*/ 504853 h 1177473"/>
              <a:gd name="connsiteX28" fmla="*/ 1949216 w 14522368"/>
              <a:gd name="connsiteY28" fmla="*/ 469513 h 1177473"/>
              <a:gd name="connsiteX29" fmla="*/ 1990381 w 14522368"/>
              <a:gd name="connsiteY29" fmla="*/ 379028 h 1177473"/>
              <a:gd name="connsiteX30" fmla="*/ 1954653 w 14522368"/>
              <a:gd name="connsiteY30" fmla="*/ 288155 h 1177473"/>
              <a:gd name="connsiteX31" fmla="*/ 1820285 w 14522368"/>
              <a:gd name="connsiteY31" fmla="*/ 250873 h 1177473"/>
              <a:gd name="connsiteX32" fmla="*/ 5355328 w 14522368"/>
              <a:gd name="connsiteY32" fmla="*/ 249320 h 1177473"/>
              <a:gd name="connsiteX33" fmla="*/ 5355328 w 14522368"/>
              <a:gd name="connsiteY33" fmla="*/ 480775 h 1177473"/>
              <a:gd name="connsiteX34" fmla="*/ 5503677 w 14522368"/>
              <a:gd name="connsiteY34" fmla="*/ 480775 h 1177473"/>
              <a:gd name="connsiteX35" fmla="*/ 5596880 w 14522368"/>
              <a:gd name="connsiteY35" fmla="*/ 465241 h 1177473"/>
              <a:gd name="connsiteX36" fmla="*/ 5653967 w 14522368"/>
              <a:gd name="connsiteY36" fmla="*/ 429513 h 1177473"/>
              <a:gd name="connsiteX37" fmla="*/ 5676103 w 14522368"/>
              <a:gd name="connsiteY37" fmla="*/ 363494 h 1177473"/>
              <a:gd name="connsiteX38" fmla="*/ 5641152 w 14522368"/>
              <a:gd name="connsiteY38" fmla="*/ 278834 h 1177473"/>
              <a:gd name="connsiteX39" fmla="*/ 5509891 w 14522368"/>
              <a:gd name="connsiteY39" fmla="*/ 249320 h 1177473"/>
              <a:gd name="connsiteX40" fmla="*/ 12406944 w 14522368"/>
              <a:gd name="connsiteY40" fmla="*/ 19418 h 1177473"/>
              <a:gd name="connsiteX41" fmla="*/ 13349853 w 14522368"/>
              <a:gd name="connsiteY41" fmla="*/ 19418 h 1177473"/>
              <a:gd name="connsiteX42" fmla="*/ 13349853 w 14522368"/>
              <a:gd name="connsiteY42" fmla="*/ 262524 h 1177473"/>
              <a:gd name="connsiteX43" fmla="*/ 12759564 w 14522368"/>
              <a:gd name="connsiteY43" fmla="*/ 262524 h 1177473"/>
              <a:gd name="connsiteX44" fmla="*/ 12759564 w 14522368"/>
              <a:gd name="connsiteY44" fmla="*/ 443494 h 1177473"/>
              <a:gd name="connsiteX45" fmla="*/ 13307135 w 14522368"/>
              <a:gd name="connsiteY45" fmla="*/ 443494 h 1177473"/>
              <a:gd name="connsiteX46" fmla="*/ 13307135 w 14522368"/>
              <a:gd name="connsiteY46" fmla="*/ 675726 h 1177473"/>
              <a:gd name="connsiteX47" fmla="*/ 12759564 w 14522368"/>
              <a:gd name="connsiteY47" fmla="*/ 675726 h 1177473"/>
              <a:gd name="connsiteX48" fmla="*/ 12759564 w 14522368"/>
              <a:gd name="connsiteY48" fmla="*/ 900192 h 1177473"/>
              <a:gd name="connsiteX49" fmla="*/ 13366941 w 14522368"/>
              <a:gd name="connsiteY49" fmla="*/ 900192 h 1177473"/>
              <a:gd name="connsiteX50" fmla="*/ 13366941 w 14522368"/>
              <a:gd name="connsiteY50" fmla="*/ 1158055 h 1177473"/>
              <a:gd name="connsiteX51" fmla="*/ 12406944 w 14522368"/>
              <a:gd name="connsiteY51" fmla="*/ 1158055 h 1177473"/>
              <a:gd name="connsiteX52" fmla="*/ 11802575 w 14522368"/>
              <a:gd name="connsiteY52" fmla="*/ 19418 h 1177473"/>
              <a:gd name="connsiteX53" fmla="*/ 12155195 w 14522368"/>
              <a:gd name="connsiteY53" fmla="*/ 19418 h 1177473"/>
              <a:gd name="connsiteX54" fmla="*/ 12155195 w 14522368"/>
              <a:gd name="connsiteY54" fmla="*/ 1158055 h 1177473"/>
              <a:gd name="connsiteX55" fmla="*/ 11802575 w 14522368"/>
              <a:gd name="connsiteY55" fmla="*/ 1158055 h 1177473"/>
              <a:gd name="connsiteX56" fmla="*/ 10556071 w 14522368"/>
              <a:gd name="connsiteY56" fmla="*/ 19418 h 1177473"/>
              <a:gd name="connsiteX57" fmla="*/ 11625582 w 14522368"/>
              <a:gd name="connsiteY57" fmla="*/ 19418 h 1177473"/>
              <a:gd name="connsiteX58" fmla="*/ 11625582 w 14522368"/>
              <a:gd name="connsiteY58" fmla="*/ 300582 h 1177473"/>
              <a:gd name="connsiteX59" fmla="*/ 11266748 w 14522368"/>
              <a:gd name="connsiteY59" fmla="*/ 300582 h 1177473"/>
              <a:gd name="connsiteX60" fmla="*/ 11266748 w 14522368"/>
              <a:gd name="connsiteY60" fmla="*/ 1158055 h 1177473"/>
              <a:gd name="connsiteX61" fmla="*/ 10914904 w 14522368"/>
              <a:gd name="connsiteY61" fmla="*/ 1158055 h 1177473"/>
              <a:gd name="connsiteX62" fmla="*/ 10914904 w 14522368"/>
              <a:gd name="connsiteY62" fmla="*/ 300582 h 1177473"/>
              <a:gd name="connsiteX63" fmla="*/ 10556071 w 14522368"/>
              <a:gd name="connsiteY63" fmla="*/ 300582 h 1177473"/>
              <a:gd name="connsiteX64" fmla="*/ 10040450 w 14522368"/>
              <a:gd name="connsiteY64" fmla="*/ 19418 h 1177473"/>
              <a:gd name="connsiteX65" fmla="*/ 10393070 w 14522368"/>
              <a:gd name="connsiteY65" fmla="*/ 19418 h 1177473"/>
              <a:gd name="connsiteX66" fmla="*/ 10393070 w 14522368"/>
              <a:gd name="connsiteY66" fmla="*/ 1158055 h 1177473"/>
              <a:gd name="connsiteX67" fmla="*/ 10040450 w 14522368"/>
              <a:gd name="connsiteY67" fmla="*/ 1158055 h 1177473"/>
              <a:gd name="connsiteX68" fmla="*/ 8704825 w 14522368"/>
              <a:gd name="connsiteY68" fmla="*/ 19418 h 1177473"/>
              <a:gd name="connsiteX69" fmla="*/ 9033368 w 14522368"/>
              <a:gd name="connsiteY69" fmla="*/ 19418 h 1177473"/>
              <a:gd name="connsiteX70" fmla="*/ 9462105 w 14522368"/>
              <a:gd name="connsiteY70" fmla="*/ 649367 h 1177473"/>
              <a:gd name="connsiteX71" fmla="*/ 9462105 w 14522368"/>
              <a:gd name="connsiteY71" fmla="*/ 19418 h 1177473"/>
              <a:gd name="connsiteX72" fmla="*/ 9793754 w 14522368"/>
              <a:gd name="connsiteY72" fmla="*/ 19418 h 1177473"/>
              <a:gd name="connsiteX73" fmla="*/ 9793754 w 14522368"/>
              <a:gd name="connsiteY73" fmla="*/ 1158055 h 1177473"/>
              <a:gd name="connsiteX74" fmla="*/ 9462105 w 14522368"/>
              <a:gd name="connsiteY74" fmla="*/ 1158055 h 1177473"/>
              <a:gd name="connsiteX75" fmla="*/ 9035698 w 14522368"/>
              <a:gd name="connsiteY75" fmla="*/ 532863 h 1177473"/>
              <a:gd name="connsiteX76" fmla="*/ 9035698 w 14522368"/>
              <a:gd name="connsiteY76" fmla="*/ 1158055 h 1177473"/>
              <a:gd name="connsiteX77" fmla="*/ 8704825 w 14522368"/>
              <a:gd name="connsiteY77" fmla="*/ 1158055 h 1177473"/>
              <a:gd name="connsiteX78" fmla="*/ 7379297 w 14522368"/>
              <a:gd name="connsiteY78" fmla="*/ 19418 h 1177473"/>
              <a:gd name="connsiteX79" fmla="*/ 7730364 w 14522368"/>
              <a:gd name="connsiteY79" fmla="*/ 19418 h 1177473"/>
              <a:gd name="connsiteX80" fmla="*/ 7730364 w 14522368"/>
              <a:gd name="connsiteY80" fmla="*/ 713954 h 1177473"/>
              <a:gd name="connsiteX81" fmla="*/ 7782015 w 14522368"/>
              <a:gd name="connsiteY81" fmla="*/ 859464 h 1177473"/>
              <a:gd name="connsiteX82" fmla="*/ 7925315 w 14522368"/>
              <a:gd name="connsiteY82" fmla="*/ 911842 h 1177473"/>
              <a:gd name="connsiteX83" fmla="*/ 8067839 w 14522368"/>
              <a:gd name="connsiteY83" fmla="*/ 860234 h 1177473"/>
              <a:gd name="connsiteX84" fmla="*/ 8119489 w 14522368"/>
              <a:gd name="connsiteY84" fmla="*/ 713954 h 1177473"/>
              <a:gd name="connsiteX85" fmla="*/ 8119489 w 14522368"/>
              <a:gd name="connsiteY85" fmla="*/ 19418 h 1177473"/>
              <a:gd name="connsiteX86" fmla="*/ 8470556 w 14522368"/>
              <a:gd name="connsiteY86" fmla="*/ 19418 h 1177473"/>
              <a:gd name="connsiteX87" fmla="*/ 8470556 w 14522368"/>
              <a:gd name="connsiteY87" fmla="*/ 697801 h 1177473"/>
              <a:gd name="connsiteX88" fmla="*/ 8439100 w 14522368"/>
              <a:gd name="connsiteY88" fmla="*/ 888347 h 1177473"/>
              <a:gd name="connsiteX89" fmla="*/ 8340459 w 14522368"/>
              <a:gd name="connsiteY89" fmla="*/ 1045137 h 1177473"/>
              <a:gd name="connsiteX90" fmla="*/ 8199489 w 14522368"/>
              <a:gd name="connsiteY90" fmla="*/ 1139439 h 1177473"/>
              <a:gd name="connsiteX91" fmla="*/ 7953276 w 14522368"/>
              <a:gd name="connsiteY91" fmla="*/ 1177473 h 1177473"/>
              <a:gd name="connsiteX92" fmla="*/ 7771917 w 14522368"/>
              <a:gd name="connsiteY92" fmla="*/ 1165828 h 1177473"/>
              <a:gd name="connsiteX93" fmla="*/ 7607646 w 14522368"/>
              <a:gd name="connsiteY93" fmla="*/ 1119645 h 1177473"/>
              <a:gd name="connsiteX94" fmla="*/ 7486870 w 14522368"/>
              <a:gd name="connsiteY94" fmla="*/ 1021460 h 1177473"/>
              <a:gd name="connsiteX95" fmla="*/ 7411918 w 14522368"/>
              <a:gd name="connsiteY95" fmla="*/ 890289 h 1177473"/>
              <a:gd name="connsiteX96" fmla="*/ 7379297 w 14522368"/>
              <a:gd name="connsiteY96" fmla="*/ 697801 h 1177473"/>
              <a:gd name="connsiteX97" fmla="*/ 6145997 w 14522368"/>
              <a:gd name="connsiteY97" fmla="*/ 19418 h 1177473"/>
              <a:gd name="connsiteX98" fmla="*/ 7215508 w 14522368"/>
              <a:gd name="connsiteY98" fmla="*/ 19418 h 1177473"/>
              <a:gd name="connsiteX99" fmla="*/ 7215508 w 14522368"/>
              <a:gd name="connsiteY99" fmla="*/ 300582 h 1177473"/>
              <a:gd name="connsiteX100" fmla="*/ 6856673 w 14522368"/>
              <a:gd name="connsiteY100" fmla="*/ 300582 h 1177473"/>
              <a:gd name="connsiteX101" fmla="*/ 6856673 w 14522368"/>
              <a:gd name="connsiteY101" fmla="*/ 1158055 h 1177473"/>
              <a:gd name="connsiteX102" fmla="*/ 6504832 w 14522368"/>
              <a:gd name="connsiteY102" fmla="*/ 1158055 h 1177473"/>
              <a:gd name="connsiteX103" fmla="*/ 6504832 w 14522368"/>
              <a:gd name="connsiteY103" fmla="*/ 300582 h 1177473"/>
              <a:gd name="connsiteX104" fmla="*/ 6145997 w 14522368"/>
              <a:gd name="connsiteY104" fmla="*/ 300582 h 1177473"/>
              <a:gd name="connsiteX105" fmla="*/ 5001932 w 14522368"/>
              <a:gd name="connsiteY105" fmla="*/ 19418 h 1177473"/>
              <a:gd name="connsiteX106" fmla="*/ 5588338 w 14522368"/>
              <a:gd name="connsiteY106" fmla="*/ 19418 h 1177473"/>
              <a:gd name="connsiteX107" fmla="*/ 5837658 w 14522368"/>
              <a:gd name="connsiteY107" fmla="*/ 47379 h 1177473"/>
              <a:gd name="connsiteX108" fmla="*/ 5976686 w 14522368"/>
              <a:gd name="connsiteY108" fmla="*/ 151068 h 1177473"/>
              <a:gd name="connsiteX109" fmla="*/ 6029501 w 14522368"/>
              <a:gd name="connsiteY109" fmla="*/ 335533 h 1177473"/>
              <a:gd name="connsiteX110" fmla="*/ 5989089 w 14522368"/>
              <a:gd name="connsiteY110" fmla="*/ 499028 h 1177473"/>
              <a:gd name="connsiteX111" fmla="*/ 5877961 w 14522368"/>
              <a:gd name="connsiteY111" fmla="*/ 610484 h 1177473"/>
              <a:gd name="connsiteX112" fmla="*/ 5754393 w 14522368"/>
              <a:gd name="connsiteY112" fmla="*/ 655532 h 1177473"/>
              <a:gd name="connsiteX113" fmla="*/ 5845982 w 14522368"/>
              <a:gd name="connsiteY113" fmla="*/ 697510 h 1177473"/>
              <a:gd name="connsiteX114" fmla="*/ 5902255 w 14522368"/>
              <a:gd name="connsiteY114" fmla="*/ 757371 h 1177473"/>
              <a:gd name="connsiteX115" fmla="*/ 5951541 w 14522368"/>
              <a:gd name="connsiteY115" fmla="*/ 828117 h 1177473"/>
              <a:gd name="connsiteX116" fmla="*/ 6121927 w 14522368"/>
              <a:gd name="connsiteY116" fmla="*/ 1158055 h 1177473"/>
              <a:gd name="connsiteX117" fmla="*/ 5724369 w 14522368"/>
              <a:gd name="connsiteY117" fmla="*/ 1158055 h 1177473"/>
              <a:gd name="connsiteX118" fmla="*/ 5536298 w 14522368"/>
              <a:gd name="connsiteY118" fmla="*/ 810095 h 1177473"/>
              <a:gd name="connsiteX119" fmla="*/ 5472608 w 14522368"/>
              <a:gd name="connsiteY119" fmla="*/ 722328 h 1177473"/>
              <a:gd name="connsiteX120" fmla="*/ 5386396 w 14522368"/>
              <a:gd name="connsiteY120" fmla="*/ 695921 h 1177473"/>
              <a:gd name="connsiteX121" fmla="*/ 5355328 w 14522368"/>
              <a:gd name="connsiteY121" fmla="*/ 695921 h 1177473"/>
              <a:gd name="connsiteX122" fmla="*/ 5355328 w 14522368"/>
              <a:gd name="connsiteY122" fmla="*/ 1158055 h 1177473"/>
              <a:gd name="connsiteX123" fmla="*/ 5001932 w 14522368"/>
              <a:gd name="connsiteY123" fmla="*/ 1158055 h 1177473"/>
              <a:gd name="connsiteX124" fmla="*/ 2519218 w 14522368"/>
              <a:gd name="connsiteY124" fmla="*/ 19418 h 1177473"/>
              <a:gd name="connsiteX125" fmla="*/ 3104071 w 14522368"/>
              <a:gd name="connsiteY125" fmla="*/ 19418 h 1177473"/>
              <a:gd name="connsiteX126" fmla="*/ 3390283 w 14522368"/>
              <a:gd name="connsiteY126" fmla="*/ 110291 h 1177473"/>
              <a:gd name="connsiteX127" fmla="*/ 3485428 w 14522368"/>
              <a:gd name="connsiteY127" fmla="*/ 368931 h 1177473"/>
              <a:gd name="connsiteX128" fmla="*/ 3381739 w 14522368"/>
              <a:gd name="connsiteY128" fmla="*/ 638445 h 1177473"/>
              <a:gd name="connsiteX129" fmla="*/ 3065236 w 14522368"/>
              <a:gd name="connsiteY129" fmla="*/ 735532 h 1177473"/>
              <a:gd name="connsiteX130" fmla="*/ 2872616 w 14522368"/>
              <a:gd name="connsiteY130" fmla="*/ 735532 h 1177473"/>
              <a:gd name="connsiteX131" fmla="*/ 2872616 w 14522368"/>
              <a:gd name="connsiteY131" fmla="*/ 1158055 h 1177473"/>
              <a:gd name="connsiteX132" fmla="*/ 2519218 w 14522368"/>
              <a:gd name="connsiteY132" fmla="*/ 1158055 h 1177473"/>
              <a:gd name="connsiteX133" fmla="*/ 1366694 w 14522368"/>
              <a:gd name="connsiteY133" fmla="*/ 19418 h 1177473"/>
              <a:gd name="connsiteX134" fmla="*/ 1951546 w 14522368"/>
              <a:gd name="connsiteY134" fmla="*/ 19418 h 1177473"/>
              <a:gd name="connsiteX135" fmla="*/ 2237759 w 14522368"/>
              <a:gd name="connsiteY135" fmla="*/ 110291 h 1177473"/>
              <a:gd name="connsiteX136" fmla="*/ 2332904 w 14522368"/>
              <a:gd name="connsiteY136" fmla="*/ 368931 h 1177473"/>
              <a:gd name="connsiteX137" fmla="*/ 2229215 w 14522368"/>
              <a:gd name="connsiteY137" fmla="*/ 638445 h 1177473"/>
              <a:gd name="connsiteX138" fmla="*/ 1912711 w 14522368"/>
              <a:gd name="connsiteY138" fmla="*/ 735532 h 1177473"/>
              <a:gd name="connsiteX139" fmla="*/ 1720091 w 14522368"/>
              <a:gd name="connsiteY139" fmla="*/ 735532 h 1177473"/>
              <a:gd name="connsiteX140" fmla="*/ 1720091 w 14522368"/>
              <a:gd name="connsiteY140" fmla="*/ 1158055 h 1177473"/>
              <a:gd name="connsiteX141" fmla="*/ 1366694 w 14522368"/>
              <a:gd name="connsiteY141" fmla="*/ 1158055 h 1177473"/>
              <a:gd name="connsiteX142" fmla="*/ 14015962 w 14522368"/>
              <a:gd name="connsiteY142" fmla="*/ 0 h 1177473"/>
              <a:gd name="connsiteX143" fmla="*/ 14348776 w 14522368"/>
              <a:gd name="connsiteY143" fmla="*/ 81165 h 1177473"/>
              <a:gd name="connsiteX144" fmla="*/ 14485087 w 14522368"/>
              <a:gd name="connsiteY144" fmla="*/ 339417 h 1177473"/>
              <a:gd name="connsiteX145" fmla="*/ 14153437 w 14522368"/>
              <a:gd name="connsiteY145" fmla="*/ 358834 h 1177473"/>
              <a:gd name="connsiteX146" fmla="*/ 14097903 w 14522368"/>
              <a:gd name="connsiteY146" fmla="*/ 246990 h 1177473"/>
              <a:gd name="connsiteX147" fmla="*/ 13981010 w 14522368"/>
              <a:gd name="connsiteY147" fmla="*/ 212038 h 1177473"/>
              <a:gd name="connsiteX148" fmla="*/ 13888583 w 14522368"/>
              <a:gd name="connsiteY148" fmla="*/ 238058 h 1177473"/>
              <a:gd name="connsiteX149" fmla="*/ 13857516 w 14522368"/>
              <a:gd name="connsiteY149" fmla="*/ 301359 h 1177473"/>
              <a:gd name="connsiteX150" fmla="*/ 13883147 w 14522368"/>
              <a:gd name="connsiteY150" fmla="*/ 350290 h 1177473"/>
              <a:gd name="connsiteX151" fmla="*/ 14001204 w 14522368"/>
              <a:gd name="connsiteY151" fmla="*/ 392232 h 1177473"/>
              <a:gd name="connsiteX152" fmla="*/ 14331689 w 14522368"/>
              <a:gd name="connsiteY152" fmla="*/ 492814 h 1177473"/>
              <a:gd name="connsiteX153" fmla="*/ 14476931 w 14522368"/>
              <a:gd name="connsiteY153" fmla="*/ 619027 h 1177473"/>
              <a:gd name="connsiteX154" fmla="*/ 14522368 w 14522368"/>
              <a:gd name="connsiteY154" fmla="*/ 787571 h 1177473"/>
              <a:gd name="connsiteX155" fmla="*/ 14461786 w 14522368"/>
              <a:gd name="connsiteY155" fmla="*/ 989512 h 1177473"/>
              <a:gd name="connsiteX156" fmla="*/ 14292466 w 14522368"/>
              <a:gd name="connsiteY156" fmla="*/ 1129706 h 1177473"/>
              <a:gd name="connsiteX157" fmla="*/ 14018292 w 14522368"/>
              <a:gd name="connsiteY157" fmla="*/ 1177473 h 1177473"/>
              <a:gd name="connsiteX158" fmla="*/ 13615963 w 14522368"/>
              <a:gd name="connsiteY158" fmla="*/ 1065628 h 1177473"/>
              <a:gd name="connsiteX159" fmla="*/ 13489361 w 14522368"/>
              <a:gd name="connsiteY159" fmla="*/ 781357 h 1177473"/>
              <a:gd name="connsiteX160" fmla="*/ 13824118 w 14522368"/>
              <a:gd name="connsiteY160" fmla="*/ 760386 h 1177473"/>
              <a:gd name="connsiteX161" fmla="*/ 13868389 w 14522368"/>
              <a:gd name="connsiteY161" fmla="*/ 884658 h 1177473"/>
              <a:gd name="connsiteX162" fmla="*/ 14023729 w 14522368"/>
              <a:gd name="connsiteY162" fmla="*/ 953784 h 1177473"/>
              <a:gd name="connsiteX163" fmla="*/ 14139845 w 14522368"/>
              <a:gd name="connsiteY163" fmla="*/ 918444 h 1177473"/>
              <a:gd name="connsiteX164" fmla="*/ 14180621 w 14522368"/>
              <a:gd name="connsiteY164" fmla="*/ 836503 h 1177473"/>
              <a:gd name="connsiteX165" fmla="*/ 14141787 w 14522368"/>
              <a:gd name="connsiteY165" fmla="*/ 757279 h 1177473"/>
              <a:gd name="connsiteX166" fmla="*/ 13961593 w 14522368"/>
              <a:gd name="connsiteY166" fmla="*/ 691260 h 1177473"/>
              <a:gd name="connsiteX167" fmla="*/ 13631497 w 14522368"/>
              <a:gd name="connsiteY167" fmla="*/ 553008 h 1177473"/>
              <a:gd name="connsiteX168" fmla="*/ 13532080 w 14522368"/>
              <a:gd name="connsiteY168" fmla="*/ 333203 h 1177473"/>
              <a:gd name="connsiteX169" fmla="*/ 13582953 w 14522368"/>
              <a:gd name="connsiteY169" fmla="*/ 167378 h 1177473"/>
              <a:gd name="connsiteX170" fmla="*/ 13735962 w 14522368"/>
              <a:gd name="connsiteY170" fmla="*/ 44660 h 1177473"/>
              <a:gd name="connsiteX171" fmla="*/ 14015962 w 14522368"/>
              <a:gd name="connsiteY171" fmla="*/ 0 h 1177473"/>
              <a:gd name="connsiteX172" fmla="*/ 4216985 w 14522368"/>
              <a:gd name="connsiteY172" fmla="*/ 0 h 1177473"/>
              <a:gd name="connsiteX173" fmla="*/ 4655042 w 14522368"/>
              <a:gd name="connsiteY173" fmla="*/ 152621 h 1177473"/>
              <a:gd name="connsiteX174" fmla="*/ 4808827 w 14522368"/>
              <a:gd name="connsiteY174" fmla="*/ 580193 h 1177473"/>
              <a:gd name="connsiteX175" fmla="*/ 4741644 w 14522368"/>
              <a:gd name="connsiteY175" fmla="*/ 907570 h 1177473"/>
              <a:gd name="connsiteX176" fmla="*/ 4547470 w 14522368"/>
              <a:gd name="connsiteY176" fmla="*/ 1106405 h 1177473"/>
              <a:gd name="connsiteX177" fmla="*/ 4230965 w 14522368"/>
              <a:gd name="connsiteY177" fmla="*/ 1177473 h 1177473"/>
              <a:gd name="connsiteX178" fmla="*/ 3912131 w 14522368"/>
              <a:gd name="connsiteY178" fmla="*/ 1116113 h 1177473"/>
              <a:gd name="connsiteX179" fmla="*/ 3707473 w 14522368"/>
              <a:gd name="connsiteY179" fmla="*/ 921939 h 1177473"/>
              <a:gd name="connsiteX180" fmla="*/ 3629026 w 14522368"/>
              <a:gd name="connsiteY180" fmla="*/ 589513 h 1177473"/>
              <a:gd name="connsiteX181" fmla="*/ 3784366 w 14522368"/>
              <a:gd name="connsiteY181" fmla="*/ 155339 h 1177473"/>
              <a:gd name="connsiteX182" fmla="*/ 4216985 w 14522368"/>
              <a:gd name="connsiteY182" fmla="*/ 0 h 1177473"/>
              <a:gd name="connsiteX183" fmla="*/ 587960 w 14522368"/>
              <a:gd name="connsiteY183" fmla="*/ 0 h 1177473"/>
              <a:gd name="connsiteX184" fmla="*/ 1026017 w 14522368"/>
              <a:gd name="connsiteY184" fmla="*/ 152621 h 1177473"/>
              <a:gd name="connsiteX185" fmla="*/ 1179802 w 14522368"/>
              <a:gd name="connsiteY185" fmla="*/ 580193 h 1177473"/>
              <a:gd name="connsiteX186" fmla="*/ 1112618 w 14522368"/>
              <a:gd name="connsiteY186" fmla="*/ 907570 h 1177473"/>
              <a:gd name="connsiteX187" fmla="*/ 918444 w 14522368"/>
              <a:gd name="connsiteY187" fmla="*/ 1106405 h 1177473"/>
              <a:gd name="connsiteX188" fmla="*/ 601940 w 14522368"/>
              <a:gd name="connsiteY188" fmla="*/ 1177473 h 1177473"/>
              <a:gd name="connsiteX189" fmla="*/ 283106 w 14522368"/>
              <a:gd name="connsiteY189" fmla="*/ 1116113 h 1177473"/>
              <a:gd name="connsiteX190" fmla="*/ 78446 w 14522368"/>
              <a:gd name="connsiteY190" fmla="*/ 921939 h 1177473"/>
              <a:gd name="connsiteX191" fmla="*/ 0 w 14522368"/>
              <a:gd name="connsiteY191" fmla="*/ 589513 h 1177473"/>
              <a:gd name="connsiteX192" fmla="*/ 155340 w 14522368"/>
              <a:gd name="connsiteY192" fmla="*/ 155339 h 1177473"/>
              <a:gd name="connsiteX193" fmla="*/ 587960 w 14522368"/>
              <a:gd name="connsiteY193"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14522368" h="1177473">
                <a:moveTo>
                  <a:pt x="4216209" y="266407"/>
                </a:moveTo>
                <a:cubicBezTo>
                  <a:pt x="4145270" y="266407"/>
                  <a:pt x="4088312" y="291520"/>
                  <a:pt x="4045335" y="341747"/>
                </a:cubicBezTo>
                <a:cubicBezTo>
                  <a:pt x="4002358" y="391973"/>
                  <a:pt x="3980869" y="475080"/>
                  <a:pt x="3980869" y="591066"/>
                </a:cubicBezTo>
                <a:cubicBezTo>
                  <a:pt x="3980869" y="706017"/>
                  <a:pt x="4002227" y="788606"/>
                  <a:pt x="4044947" y="838833"/>
                </a:cubicBezTo>
                <a:cubicBezTo>
                  <a:pt x="4087665" y="889059"/>
                  <a:pt x="4145788" y="914172"/>
                  <a:pt x="4219314" y="914172"/>
                </a:cubicBezTo>
                <a:cubicBezTo>
                  <a:pt x="4294914" y="914172"/>
                  <a:pt x="4353424" y="889577"/>
                  <a:pt x="4394848" y="840386"/>
                </a:cubicBezTo>
                <a:cubicBezTo>
                  <a:pt x="4436272" y="791195"/>
                  <a:pt x="4456984" y="702911"/>
                  <a:pt x="4456984" y="575532"/>
                </a:cubicBezTo>
                <a:cubicBezTo>
                  <a:pt x="4456984" y="468348"/>
                  <a:pt x="4435366" y="390031"/>
                  <a:pt x="4392129" y="340582"/>
                </a:cubicBezTo>
                <a:cubicBezTo>
                  <a:pt x="4348894" y="291132"/>
                  <a:pt x="4290253" y="266407"/>
                  <a:pt x="4216209" y="266407"/>
                </a:cubicBezTo>
                <a:close/>
                <a:moveTo>
                  <a:pt x="587183" y="266407"/>
                </a:moveTo>
                <a:cubicBezTo>
                  <a:pt x="516245" y="266407"/>
                  <a:pt x="459288" y="291520"/>
                  <a:pt x="416309" y="341747"/>
                </a:cubicBezTo>
                <a:cubicBezTo>
                  <a:pt x="373332" y="391973"/>
                  <a:pt x="351844" y="475080"/>
                  <a:pt x="351844" y="591066"/>
                </a:cubicBezTo>
                <a:cubicBezTo>
                  <a:pt x="351844" y="706017"/>
                  <a:pt x="373203" y="788606"/>
                  <a:pt x="415921" y="838833"/>
                </a:cubicBezTo>
                <a:cubicBezTo>
                  <a:pt x="458640" y="889059"/>
                  <a:pt x="516762" y="914172"/>
                  <a:pt x="590290" y="914172"/>
                </a:cubicBezTo>
                <a:cubicBezTo>
                  <a:pt x="665888" y="914172"/>
                  <a:pt x="724399" y="889577"/>
                  <a:pt x="765823" y="840386"/>
                </a:cubicBezTo>
                <a:cubicBezTo>
                  <a:pt x="807247" y="791195"/>
                  <a:pt x="827959" y="702911"/>
                  <a:pt x="827959" y="575532"/>
                </a:cubicBezTo>
                <a:cubicBezTo>
                  <a:pt x="827959" y="468348"/>
                  <a:pt x="806341" y="390031"/>
                  <a:pt x="763105" y="340582"/>
                </a:cubicBezTo>
                <a:cubicBezTo>
                  <a:pt x="719869" y="291132"/>
                  <a:pt x="661228" y="266407"/>
                  <a:pt x="587183" y="266407"/>
                </a:cubicBezTo>
                <a:close/>
                <a:moveTo>
                  <a:pt x="2872616" y="250873"/>
                </a:moveTo>
                <a:lnTo>
                  <a:pt x="2872616" y="504853"/>
                </a:lnTo>
                <a:lnTo>
                  <a:pt x="2958829" y="504853"/>
                </a:lnTo>
                <a:cubicBezTo>
                  <a:pt x="3026660" y="504853"/>
                  <a:pt x="3074298" y="493073"/>
                  <a:pt x="3101741" y="469513"/>
                </a:cubicBezTo>
                <a:cubicBezTo>
                  <a:pt x="3129185" y="445954"/>
                  <a:pt x="3142906" y="415792"/>
                  <a:pt x="3142906" y="379028"/>
                </a:cubicBezTo>
                <a:cubicBezTo>
                  <a:pt x="3142906" y="343300"/>
                  <a:pt x="3130997" y="313009"/>
                  <a:pt x="3107178" y="288155"/>
                </a:cubicBezTo>
                <a:cubicBezTo>
                  <a:pt x="3083359" y="263300"/>
                  <a:pt x="3038569" y="250873"/>
                  <a:pt x="2972810" y="250873"/>
                </a:cubicBezTo>
                <a:close/>
                <a:moveTo>
                  <a:pt x="1720091" y="250873"/>
                </a:moveTo>
                <a:lnTo>
                  <a:pt x="1720091" y="504853"/>
                </a:lnTo>
                <a:lnTo>
                  <a:pt x="1806304" y="504853"/>
                </a:lnTo>
                <a:cubicBezTo>
                  <a:pt x="1874136" y="504853"/>
                  <a:pt x="1921773" y="493073"/>
                  <a:pt x="1949216" y="469513"/>
                </a:cubicBezTo>
                <a:cubicBezTo>
                  <a:pt x="1976659" y="445954"/>
                  <a:pt x="1990381" y="415792"/>
                  <a:pt x="1990381" y="379028"/>
                </a:cubicBezTo>
                <a:cubicBezTo>
                  <a:pt x="1990381" y="343300"/>
                  <a:pt x="1978472" y="313009"/>
                  <a:pt x="1954653" y="288155"/>
                </a:cubicBezTo>
                <a:cubicBezTo>
                  <a:pt x="1930834" y="263300"/>
                  <a:pt x="1886045" y="250873"/>
                  <a:pt x="1820285" y="250873"/>
                </a:cubicBezTo>
                <a:close/>
                <a:moveTo>
                  <a:pt x="5355328" y="249320"/>
                </a:moveTo>
                <a:lnTo>
                  <a:pt x="5355328" y="480775"/>
                </a:lnTo>
                <a:lnTo>
                  <a:pt x="5503677" y="480775"/>
                </a:lnTo>
                <a:cubicBezTo>
                  <a:pt x="5519729" y="480775"/>
                  <a:pt x="5550797" y="475597"/>
                  <a:pt x="5596880" y="465241"/>
                </a:cubicBezTo>
                <a:cubicBezTo>
                  <a:pt x="5620181" y="460581"/>
                  <a:pt x="5639211" y="448672"/>
                  <a:pt x="5653967" y="429513"/>
                </a:cubicBezTo>
                <a:cubicBezTo>
                  <a:pt x="5668726" y="410355"/>
                  <a:pt x="5676103" y="388349"/>
                  <a:pt x="5676103" y="363494"/>
                </a:cubicBezTo>
                <a:cubicBezTo>
                  <a:pt x="5676103" y="326731"/>
                  <a:pt x="5664453" y="298511"/>
                  <a:pt x="5641152" y="278834"/>
                </a:cubicBezTo>
                <a:cubicBezTo>
                  <a:pt x="5617851" y="259158"/>
                  <a:pt x="5574099" y="249320"/>
                  <a:pt x="5509891" y="249320"/>
                </a:cubicBezTo>
                <a:close/>
                <a:moveTo>
                  <a:pt x="12406944" y="19418"/>
                </a:moveTo>
                <a:lnTo>
                  <a:pt x="13349853" y="19418"/>
                </a:lnTo>
                <a:lnTo>
                  <a:pt x="13349853" y="262524"/>
                </a:lnTo>
                <a:lnTo>
                  <a:pt x="12759564" y="262524"/>
                </a:lnTo>
                <a:lnTo>
                  <a:pt x="12759564" y="443494"/>
                </a:lnTo>
                <a:lnTo>
                  <a:pt x="13307135" y="443494"/>
                </a:lnTo>
                <a:lnTo>
                  <a:pt x="13307135" y="675726"/>
                </a:lnTo>
                <a:lnTo>
                  <a:pt x="12759564" y="675726"/>
                </a:lnTo>
                <a:lnTo>
                  <a:pt x="12759564" y="900192"/>
                </a:lnTo>
                <a:lnTo>
                  <a:pt x="13366941" y="900192"/>
                </a:lnTo>
                <a:lnTo>
                  <a:pt x="13366941" y="1158055"/>
                </a:lnTo>
                <a:lnTo>
                  <a:pt x="12406944" y="1158055"/>
                </a:lnTo>
                <a:close/>
                <a:moveTo>
                  <a:pt x="11802575" y="19418"/>
                </a:moveTo>
                <a:lnTo>
                  <a:pt x="12155195" y="19418"/>
                </a:lnTo>
                <a:lnTo>
                  <a:pt x="12155195" y="1158055"/>
                </a:lnTo>
                <a:lnTo>
                  <a:pt x="11802575" y="1158055"/>
                </a:lnTo>
                <a:close/>
                <a:moveTo>
                  <a:pt x="10556071" y="19418"/>
                </a:moveTo>
                <a:lnTo>
                  <a:pt x="11625582" y="19418"/>
                </a:lnTo>
                <a:lnTo>
                  <a:pt x="11625582" y="300582"/>
                </a:lnTo>
                <a:lnTo>
                  <a:pt x="11266748" y="300582"/>
                </a:lnTo>
                <a:lnTo>
                  <a:pt x="11266748" y="1158055"/>
                </a:lnTo>
                <a:lnTo>
                  <a:pt x="10914904" y="1158055"/>
                </a:lnTo>
                <a:lnTo>
                  <a:pt x="10914904" y="300582"/>
                </a:lnTo>
                <a:lnTo>
                  <a:pt x="10556071" y="300582"/>
                </a:lnTo>
                <a:close/>
                <a:moveTo>
                  <a:pt x="10040450" y="19418"/>
                </a:moveTo>
                <a:lnTo>
                  <a:pt x="10393070" y="19418"/>
                </a:lnTo>
                <a:lnTo>
                  <a:pt x="10393070" y="1158055"/>
                </a:lnTo>
                <a:lnTo>
                  <a:pt x="10040450" y="1158055"/>
                </a:lnTo>
                <a:close/>
                <a:moveTo>
                  <a:pt x="8704825" y="19418"/>
                </a:moveTo>
                <a:lnTo>
                  <a:pt x="9033368" y="19418"/>
                </a:lnTo>
                <a:lnTo>
                  <a:pt x="9462105" y="649367"/>
                </a:lnTo>
                <a:lnTo>
                  <a:pt x="9462105" y="19418"/>
                </a:lnTo>
                <a:lnTo>
                  <a:pt x="9793754" y="19418"/>
                </a:lnTo>
                <a:lnTo>
                  <a:pt x="9793754" y="1158055"/>
                </a:lnTo>
                <a:lnTo>
                  <a:pt x="9462105" y="1158055"/>
                </a:lnTo>
                <a:lnTo>
                  <a:pt x="9035698" y="532863"/>
                </a:lnTo>
                <a:lnTo>
                  <a:pt x="9035698" y="1158055"/>
                </a:lnTo>
                <a:lnTo>
                  <a:pt x="8704825" y="1158055"/>
                </a:lnTo>
                <a:close/>
                <a:moveTo>
                  <a:pt x="7379297" y="19418"/>
                </a:moveTo>
                <a:lnTo>
                  <a:pt x="7730364" y="19418"/>
                </a:lnTo>
                <a:lnTo>
                  <a:pt x="7730364" y="713954"/>
                </a:lnTo>
                <a:cubicBezTo>
                  <a:pt x="7730364" y="776042"/>
                  <a:pt x="7747581" y="824545"/>
                  <a:pt x="7782015" y="859464"/>
                </a:cubicBezTo>
                <a:cubicBezTo>
                  <a:pt x="7816447" y="894383"/>
                  <a:pt x="7864215" y="911842"/>
                  <a:pt x="7925315" y="911842"/>
                </a:cubicBezTo>
                <a:cubicBezTo>
                  <a:pt x="7985897" y="911842"/>
                  <a:pt x="8033405" y="894640"/>
                  <a:pt x="8067839" y="860234"/>
                </a:cubicBezTo>
                <a:cubicBezTo>
                  <a:pt x="8102272" y="825829"/>
                  <a:pt x="8119489" y="777069"/>
                  <a:pt x="8119489" y="713954"/>
                </a:cubicBezTo>
                <a:lnTo>
                  <a:pt x="8119489" y="19418"/>
                </a:lnTo>
                <a:lnTo>
                  <a:pt x="8470556" y="19418"/>
                </a:lnTo>
                <a:lnTo>
                  <a:pt x="8470556" y="697801"/>
                </a:lnTo>
                <a:cubicBezTo>
                  <a:pt x="8470556" y="765067"/>
                  <a:pt x="8460071" y="828582"/>
                  <a:pt x="8439100" y="888347"/>
                </a:cubicBezTo>
                <a:cubicBezTo>
                  <a:pt x="8418129" y="948112"/>
                  <a:pt x="8385249" y="1000375"/>
                  <a:pt x="8340459" y="1045137"/>
                </a:cubicBezTo>
                <a:cubicBezTo>
                  <a:pt x="8295670" y="1089898"/>
                  <a:pt x="8248680" y="1121332"/>
                  <a:pt x="8199489" y="1139439"/>
                </a:cubicBezTo>
                <a:cubicBezTo>
                  <a:pt x="8131139" y="1164795"/>
                  <a:pt x="8049069" y="1177473"/>
                  <a:pt x="7953276" y="1177473"/>
                </a:cubicBezTo>
                <a:cubicBezTo>
                  <a:pt x="7897871" y="1177473"/>
                  <a:pt x="7837419" y="1173591"/>
                  <a:pt x="7771917" y="1165828"/>
                </a:cubicBezTo>
                <a:cubicBezTo>
                  <a:pt x="7706416" y="1158065"/>
                  <a:pt x="7651659" y="1142671"/>
                  <a:pt x="7607646" y="1119645"/>
                </a:cubicBezTo>
                <a:cubicBezTo>
                  <a:pt x="7563633" y="1096619"/>
                  <a:pt x="7523374" y="1063891"/>
                  <a:pt x="7486870" y="1021460"/>
                </a:cubicBezTo>
                <a:cubicBezTo>
                  <a:pt x="7450365" y="979029"/>
                  <a:pt x="7425382" y="935305"/>
                  <a:pt x="7411918" y="890289"/>
                </a:cubicBezTo>
                <a:cubicBezTo>
                  <a:pt x="7390171" y="817846"/>
                  <a:pt x="7379297" y="753683"/>
                  <a:pt x="7379297" y="697801"/>
                </a:cubicBezTo>
                <a:close/>
                <a:moveTo>
                  <a:pt x="6145997" y="19418"/>
                </a:moveTo>
                <a:lnTo>
                  <a:pt x="7215508" y="19418"/>
                </a:lnTo>
                <a:lnTo>
                  <a:pt x="7215508" y="300582"/>
                </a:lnTo>
                <a:lnTo>
                  <a:pt x="6856673" y="300582"/>
                </a:lnTo>
                <a:lnTo>
                  <a:pt x="6856673" y="1158055"/>
                </a:lnTo>
                <a:lnTo>
                  <a:pt x="6504832" y="1158055"/>
                </a:lnTo>
                <a:lnTo>
                  <a:pt x="6504832" y="300582"/>
                </a:lnTo>
                <a:lnTo>
                  <a:pt x="6145997" y="300582"/>
                </a:lnTo>
                <a:close/>
                <a:moveTo>
                  <a:pt x="5001932" y="19418"/>
                </a:moveTo>
                <a:lnTo>
                  <a:pt x="5588338" y="19418"/>
                </a:lnTo>
                <a:cubicBezTo>
                  <a:pt x="5697074" y="19418"/>
                  <a:pt x="5780181" y="28738"/>
                  <a:pt x="5837658" y="47379"/>
                </a:cubicBezTo>
                <a:cubicBezTo>
                  <a:pt x="5895132" y="66020"/>
                  <a:pt x="5941475" y="100583"/>
                  <a:pt x="5976686" y="151068"/>
                </a:cubicBezTo>
                <a:cubicBezTo>
                  <a:pt x="6011895" y="201553"/>
                  <a:pt x="6029501" y="263041"/>
                  <a:pt x="6029501" y="335533"/>
                </a:cubicBezTo>
                <a:cubicBezTo>
                  <a:pt x="6029501" y="398704"/>
                  <a:pt x="6016031" y="453203"/>
                  <a:pt x="5989089" y="499028"/>
                </a:cubicBezTo>
                <a:cubicBezTo>
                  <a:pt x="5962147" y="544853"/>
                  <a:pt x="5925105" y="582005"/>
                  <a:pt x="5877961" y="610484"/>
                </a:cubicBezTo>
                <a:cubicBezTo>
                  <a:pt x="5847911" y="628607"/>
                  <a:pt x="5806723" y="643623"/>
                  <a:pt x="5754393" y="655532"/>
                </a:cubicBezTo>
                <a:cubicBezTo>
                  <a:pt x="5796302" y="669529"/>
                  <a:pt x="5826831" y="683522"/>
                  <a:pt x="5845982" y="697510"/>
                </a:cubicBezTo>
                <a:cubicBezTo>
                  <a:pt x="5858919" y="706839"/>
                  <a:pt x="5877677" y="726792"/>
                  <a:pt x="5902255" y="757371"/>
                </a:cubicBezTo>
                <a:cubicBezTo>
                  <a:pt x="5926836" y="787949"/>
                  <a:pt x="5943264" y="811531"/>
                  <a:pt x="5951541" y="828117"/>
                </a:cubicBezTo>
                <a:lnTo>
                  <a:pt x="6121927" y="1158055"/>
                </a:lnTo>
                <a:lnTo>
                  <a:pt x="5724369" y="1158055"/>
                </a:lnTo>
                <a:lnTo>
                  <a:pt x="5536298" y="810095"/>
                </a:lnTo>
                <a:cubicBezTo>
                  <a:pt x="5512478" y="765047"/>
                  <a:pt x="5491250" y="735791"/>
                  <a:pt x="5472608" y="722328"/>
                </a:cubicBezTo>
                <a:cubicBezTo>
                  <a:pt x="5447237" y="704723"/>
                  <a:pt x="5418500" y="695921"/>
                  <a:pt x="5386396" y="695921"/>
                </a:cubicBezTo>
                <a:lnTo>
                  <a:pt x="5355328" y="695921"/>
                </a:lnTo>
                <a:lnTo>
                  <a:pt x="5355328" y="1158055"/>
                </a:lnTo>
                <a:lnTo>
                  <a:pt x="5001932" y="1158055"/>
                </a:lnTo>
                <a:close/>
                <a:moveTo>
                  <a:pt x="2519218" y="19418"/>
                </a:moveTo>
                <a:lnTo>
                  <a:pt x="3104071" y="19418"/>
                </a:lnTo>
                <a:cubicBezTo>
                  <a:pt x="3231450" y="19418"/>
                  <a:pt x="3326854" y="49709"/>
                  <a:pt x="3390283" y="110291"/>
                </a:cubicBezTo>
                <a:cubicBezTo>
                  <a:pt x="3453713" y="170873"/>
                  <a:pt x="3485428" y="257087"/>
                  <a:pt x="3485428" y="368931"/>
                </a:cubicBezTo>
                <a:cubicBezTo>
                  <a:pt x="3485428" y="483882"/>
                  <a:pt x="3450865" y="573720"/>
                  <a:pt x="3381739" y="638445"/>
                </a:cubicBezTo>
                <a:cubicBezTo>
                  <a:pt x="3312614" y="703170"/>
                  <a:pt x="3207113" y="735532"/>
                  <a:pt x="3065236" y="735532"/>
                </a:cubicBezTo>
                <a:lnTo>
                  <a:pt x="2872616" y="735532"/>
                </a:lnTo>
                <a:lnTo>
                  <a:pt x="2872616" y="1158055"/>
                </a:lnTo>
                <a:lnTo>
                  <a:pt x="2519218" y="1158055"/>
                </a:lnTo>
                <a:close/>
                <a:moveTo>
                  <a:pt x="1366694" y="19418"/>
                </a:moveTo>
                <a:lnTo>
                  <a:pt x="1951546" y="19418"/>
                </a:lnTo>
                <a:cubicBezTo>
                  <a:pt x="2078924" y="19418"/>
                  <a:pt x="2174329" y="49709"/>
                  <a:pt x="2237759" y="110291"/>
                </a:cubicBezTo>
                <a:cubicBezTo>
                  <a:pt x="2301189" y="170873"/>
                  <a:pt x="2332904" y="257087"/>
                  <a:pt x="2332904" y="368931"/>
                </a:cubicBezTo>
                <a:cubicBezTo>
                  <a:pt x="2332904" y="483882"/>
                  <a:pt x="2298341" y="573720"/>
                  <a:pt x="2229215" y="638445"/>
                </a:cubicBezTo>
                <a:cubicBezTo>
                  <a:pt x="2160089" y="703170"/>
                  <a:pt x="2054588" y="735532"/>
                  <a:pt x="1912711" y="735532"/>
                </a:cubicBezTo>
                <a:lnTo>
                  <a:pt x="1720091" y="735532"/>
                </a:lnTo>
                <a:lnTo>
                  <a:pt x="1720091" y="1158055"/>
                </a:lnTo>
                <a:lnTo>
                  <a:pt x="1366694" y="1158055"/>
                </a:lnTo>
                <a:close/>
                <a:moveTo>
                  <a:pt x="14015962" y="0"/>
                </a:moveTo>
                <a:cubicBezTo>
                  <a:pt x="14161462" y="0"/>
                  <a:pt x="14272401" y="27055"/>
                  <a:pt x="14348776" y="81165"/>
                </a:cubicBezTo>
                <a:cubicBezTo>
                  <a:pt x="14425151" y="135275"/>
                  <a:pt x="14470587" y="221359"/>
                  <a:pt x="14485087" y="339417"/>
                </a:cubicBezTo>
                <a:lnTo>
                  <a:pt x="14153437" y="358834"/>
                </a:lnTo>
                <a:cubicBezTo>
                  <a:pt x="14144634" y="307572"/>
                  <a:pt x="14126122" y="270291"/>
                  <a:pt x="14097903" y="246990"/>
                </a:cubicBezTo>
                <a:cubicBezTo>
                  <a:pt x="14069683" y="223689"/>
                  <a:pt x="14030719" y="212038"/>
                  <a:pt x="13981010" y="212038"/>
                </a:cubicBezTo>
                <a:cubicBezTo>
                  <a:pt x="13940103" y="212038"/>
                  <a:pt x="13909295" y="220711"/>
                  <a:pt x="13888583" y="238058"/>
                </a:cubicBezTo>
                <a:cubicBezTo>
                  <a:pt x="13867871" y="255404"/>
                  <a:pt x="13857516" y="276504"/>
                  <a:pt x="13857516" y="301359"/>
                </a:cubicBezTo>
                <a:cubicBezTo>
                  <a:pt x="13857516" y="319481"/>
                  <a:pt x="13866059" y="335792"/>
                  <a:pt x="13883147" y="350290"/>
                </a:cubicBezTo>
                <a:cubicBezTo>
                  <a:pt x="13899715" y="365307"/>
                  <a:pt x="13939069" y="379287"/>
                  <a:pt x="14001204" y="392232"/>
                </a:cubicBezTo>
                <a:cubicBezTo>
                  <a:pt x="14154990" y="425371"/>
                  <a:pt x="14265151" y="458898"/>
                  <a:pt x="14331689" y="492814"/>
                </a:cubicBezTo>
                <a:cubicBezTo>
                  <a:pt x="14398226" y="526730"/>
                  <a:pt x="14446640" y="568801"/>
                  <a:pt x="14476931" y="619027"/>
                </a:cubicBezTo>
                <a:cubicBezTo>
                  <a:pt x="14507222" y="669254"/>
                  <a:pt x="14522368" y="725435"/>
                  <a:pt x="14522368" y="787571"/>
                </a:cubicBezTo>
                <a:cubicBezTo>
                  <a:pt x="14522368" y="860580"/>
                  <a:pt x="14502174" y="927894"/>
                  <a:pt x="14461786" y="989512"/>
                </a:cubicBezTo>
                <a:cubicBezTo>
                  <a:pt x="14421397" y="1051130"/>
                  <a:pt x="14364957" y="1097861"/>
                  <a:pt x="14292466" y="1129706"/>
                </a:cubicBezTo>
                <a:cubicBezTo>
                  <a:pt x="14219974" y="1161550"/>
                  <a:pt x="14128583" y="1177473"/>
                  <a:pt x="14018292" y="1177473"/>
                </a:cubicBezTo>
                <a:cubicBezTo>
                  <a:pt x="13824635" y="1177473"/>
                  <a:pt x="13690526" y="1140191"/>
                  <a:pt x="13615963" y="1065628"/>
                </a:cubicBezTo>
                <a:cubicBezTo>
                  <a:pt x="13541400" y="991065"/>
                  <a:pt x="13499199" y="896308"/>
                  <a:pt x="13489361" y="781357"/>
                </a:cubicBezTo>
                <a:lnTo>
                  <a:pt x="13824118" y="760386"/>
                </a:lnTo>
                <a:cubicBezTo>
                  <a:pt x="13831366" y="814755"/>
                  <a:pt x="13846123" y="856179"/>
                  <a:pt x="13868389" y="884658"/>
                </a:cubicBezTo>
                <a:cubicBezTo>
                  <a:pt x="13904635" y="930742"/>
                  <a:pt x="13956414" y="953784"/>
                  <a:pt x="14023729" y="953784"/>
                </a:cubicBezTo>
                <a:cubicBezTo>
                  <a:pt x="14073955" y="953784"/>
                  <a:pt x="14112660" y="942004"/>
                  <a:pt x="14139845" y="918444"/>
                </a:cubicBezTo>
                <a:cubicBezTo>
                  <a:pt x="14167029" y="894884"/>
                  <a:pt x="14180621" y="867570"/>
                  <a:pt x="14180621" y="836503"/>
                </a:cubicBezTo>
                <a:cubicBezTo>
                  <a:pt x="14180621" y="806988"/>
                  <a:pt x="14167676" y="780580"/>
                  <a:pt x="14141787" y="757279"/>
                </a:cubicBezTo>
                <a:cubicBezTo>
                  <a:pt x="14115896" y="733979"/>
                  <a:pt x="14055831" y="711972"/>
                  <a:pt x="13961593" y="691260"/>
                </a:cubicBezTo>
                <a:cubicBezTo>
                  <a:pt x="13807288" y="656568"/>
                  <a:pt x="13697257" y="610484"/>
                  <a:pt x="13631497" y="553008"/>
                </a:cubicBezTo>
                <a:cubicBezTo>
                  <a:pt x="13565218" y="495533"/>
                  <a:pt x="13532080" y="422264"/>
                  <a:pt x="13532080" y="333203"/>
                </a:cubicBezTo>
                <a:cubicBezTo>
                  <a:pt x="13532080" y="274692"/>
                  <a:pt x="13549037" y="219417"/>
                  <a:pt x="13582953" y="167378"/>
                </a:cubicBezTo>
                <a:cubicBezTo>
                  <a:pt x="13616869" y="115340"/>
                  <a:pt x="13667871" y="74434"/>
                  <a:pt x="13735962" y="44660"/>
                </a:cubicBezTo>
                <a:cubicBezTo>
                  <a:pt x="13804052" y="14887"/>
                  <a:pt x="13897385" y="0"/>
                  <a:pt x="14015962" y="0"/>
                </a:cubicBezTo>
                <a:close/>
                <a:moveTo>
                  <a:pt x="4216985" y="0"/>
                </a:moveTo>
                <a:cubicBezTo>
                  <a:pt x="4406499" y="0"/>
                  <a:pt x="4552517" y="50874"/>
                  <a:pt x="4655042" y="152621"/>
                </a:cubicBezTo>
                <a:cubicBezTo>
                  <a:pt x="4757566" y="254368"/>
                  <a:pt x="4808827" y="396892"/>
                  <a:pt x="4808827" y="580193"/>
                </a:cubicBezTo>
                <a:cubicBezTo>
                  <a:pt x="4808827" y="713267"/>
                  <a:pt x="4786433" y="822393"/>
                  <a:pt x="4741644" y="907570"/>
                </a:cubicBezTo>
                <a:cubicBezTo>
                  <a:pt x="4696854" y="992748"/>
                  <a:pt x="4632129" y="1059026"/>
                  <a:pt x="4547470" y="1106405"/>
                </a:cubicBezTo>
                <a:cubicBezTo>
                  <a:pt x="4462809" y="1153783"/>
                  <a:pt x="4357308" y="1177473"/>
                  <a:pt x="4230965" y="1177473"/>
                </a:cubicBezTo>
                <a:cubicBezTo>
                  <a:pt x="4102551" y="1177473"/>
                  <a:pt x="3996273" y="1157019"/>
                  <a:pt x="3912131" y="1116113"/>
                </a:cubicBezTo>
                <a:cubicBezTo>
                  <a:pt x="3827989" y="1075207"/>
                  <a:pt x="3759769" y="1010483"/>
                  <a:pt x="3707473" y="921939"/>
                </a:cubicBezTo>
                <a:cubicBezTo>
                  <a:pt x="3655174" y="833396"/>
                  <a:pt x="3629026" y="722587"/>
                  <a:pt x="3629026" y="589513"/>
                </a:cubicBezTo>
                <a:cubicBezTo>
                  <a:pt x="3629026" y="403624"/>
                  <a:pt x="3680806" y="258899"/>
                  <a:pt x="3784366" y="155339"/>
                </a:cubicBezTo>
                <a:cubicBezTo>
                  <a:pt x="3887925" y="51780"/>
                  <a:pt x="4032131" y="0"/>
                  <a:pt x="4216985" y="0"/>
                </a:cubicBezTo>
                <a:close/>
                <a:moveTo>
                  <a:pt x="587960" y="0"/>
                </a:moveTo>
                <a:cubicBezTo>
                  <a:pt x="777474" y="0"/>
                  <a:pt x="923493" y="50874"/>
                  <a:pt x="1026017" y="152621"/>
                </a:cubicBezTo>
                <a:cubicBezTo>
                  <a:pt x="1128540" y="254368"/>
                  <a:pt x="1179802" y="396892"/>
                  <a:pt x="1179802" y="580193"/>
                </a:cubicBezTo>
                <a:cubicBezTo>
                  <a:pt x="1179802" y="713267"/>
                  <a:pt x="1157408" y="822393"/>
                  <a:pt x="1112618" y="907570"/>
                </a:cubicBezTo>
                <a:cubicBezTo>
                  <a:pt x="1067829" y="992748"/>
                  <a:pt x="1003104" y="1059026"/>
                  <a:pt x="918444" y="1106405"/>
                </a:cubicBezTo>
                <a:cubicBezTo>
                  <a:pt x="833784" y="1153783"/>
                  <a:pt x="728283" y="1177473"/>
                  <a:pt x="601940" y="1177473"/>
                </a:cubicBezTo>
                <a:cubicBezTo>
                  <a:pt x="473526" y="1177473"/>
                  <a:pt x="367248" y="1157019"/>
                  <a:pt x="283106" y="1116113"/>
                </a:cubicBezTo>
                <a:cubicBezTo>
                  <a:pt x="198964" y="1075207"/>
                  <a:pt x="130744" y="1010483"/>
                  <a:pt x="78446" y="921939"/>
                </a:cubicBezTo>
                <a:cubicBezTo>
                  <a:pt x="26149" y="833396"/>
                  <a:pt x="0" y="722587"/>
                  <a:pt x="0" y="589513"/>
                </a:cubicBezTo>
                <a:cubicBezTo>
                  <a:pt x="0" y="403624"/>
                  <a:pt x="51781" y="258899"/>
                  <a:pt x="155340" y="155339"/>
                </a:cubicBezTo>
                <a:cubicBezTo>
                  <a:pt x="258899" y="51780"/>
                  <a:pt x="403106" y="0"/>
                  <a:pt x="58796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Opportunities – Slide Template</a:t>
            </a:r>
          </a:p>
        </p:txBody>
      </p:sp>
      <p:grpSp>
        <p:nvGrpSpPr>
          <p:cNvPr id="9" name="Group 8">
            <a:extLst>
              <a:ext uri="{FF2B5EF4-FFF2-40B4-BE49-F238E27FC236}">
                <a16:creationId xmlns:a16="http://schemas.microsoft.com/office/drawing/2014/main" id="{F26D87CB-763D-EA71-E86C-DDEFD27DF29E}"/>
              </a:ext>
            </a:extLst>
          </p:cNvPr>
          <p:cNvGrpSpPr/>
          <p:nvPr/>
        </p:nvGrpSpPr>
        <p:grpSpPr>
          <a:xfrm>
            <a:off x="3065109" y="3290896"/>
            <a:ext cx="4751210" cy="1798613"/>
            <a:chOff x="332936" y="2596988"/>
            <a:chExt cx="2926080" cy="2398150"/>
          </a:xfrm>
        </p:grpSpPr>
        <p:sp>
          <p:nvSpPr>
            <p:cNvPr id="10" name="TextBox 9">
              <a:extLst>
                <a:ext uri="{FF2B5EF4-FFF2-40B4-BE49-F238E27FC236}">
                  <a16:creationId xmlns:a16="http://schemas.microsoft.com/office/drawing/2014/main" id="{5DB47AA2-BB8C-D9A3-7469-BEF4D2E1593F}"/>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11" name="TextBox 10">
              <a:extLst>
                <a:ext uri="{FF2B5EF4-FFF2-40B4-BE49-F238E27FC236}">
                  <a16:creationId xmlns:a16="http://schemas.microsoft.com/office/drawing/2014/main" id="{35AC681E-65E7-8A57-1E5B-226E731F2667}"/>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grpSp>
        <p:nvGrpSpPr>
          <p:cNvPr id="20" name="Group 19">
            <a:extLst>
              <a:ext uri="{FF2B5EF4-FFF2-40B4-BE49-F238E27FC236}">
                <a16:creationId xmlns:a16="http://schemas.microsoft.com/office/drawing/2014/main" id="{A35C492E-BD93-3F52-57A6-0F01CDAEA773}"/>
              </a:ext>
            </a:extLst>
          </p:cNvPr>
          <p:cNvGrpSpPr/>
          <p:nvPr/>
        </p:nvGrpSpPr>
        <p:grpSpPr>
          <a:xfrm>
            <a:off x="520627" y="1415356"/>
            <a:ext cx="2404546" cy="5035517"/>
            <a:chOff x="707618" y="1534153"/>
            <a:chExt cx="2079617" cy="4355062"/>
          </a:xfrm>
          <a:effectLst>
            <a:outerShdw blurRad="254000" dist="38100" dir="5400000" algn="t" rotWithShape="0">
              <a:prstClr val="black">
                <a:alpha val="40000"/>
              </a:prstClr>
            </a:outerShdw>
          </a:effectLst>
        </p:grpSpPr>
        <p:sp>
          <p:nvSpPr>
            <p:cNvPr id="21" name="Shape">
              <a:extLst>
                <a:ext uri="{FF2B5EF4-FFF2-40B4-BE49-F238E27FC236}">
                  <a16:creationId xmlns:a16="http://schemas.microsoft.com/office/drawing/2014/main" id="{B0261481-3F88-2B0F-8863-82A18F25EA3E}"/>
                </a:ext>
              </a:extLst>
            </p:cNvPr>
            <p:cNvSpPr/>
            <p:nvPr/>
          </p:nvSpPr>
          <p:spPr>
            <a:xfrm>
              <a:off x="1385202" y="3411318"/>
              <a:ext cx="159019" cy="238510"/>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F2BEFEBC-898C-0334-9184-1235519CF0DC}"/>
                </a:ext>
              </a:extLst>
            </p:cNvPr>
            <p:cNvSpPr/>
            <p:nvPr/>
          </p:nvSpPr>
          <p:spPr>
            <a:xfrm>
              <a:off x="1875235" y="3674223"/>
              <a:ext cx="225187" cy="205533"/>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sp>
          <p:nvSpPr>
            <p:cNvPr id="23" name="Shape">
              <a:extLst>
                <a:ext uri="{FF2B5EF4-FFF2-40B4-BE49-F238E27FC236}">
                  <a16:creationId xmlns:a16="http://schemas.microsoft.com/office/drawing/2014/main" id="{35252B6C-73CB-CB6D-20A6-FEE09B4C8B05}"/>
                </a:ext>
              </a:extLst>
            </p:cNvPr>
            <p:cNvSpPr/>
            <p:nvPr/>
          </p:nvSpPr>
          <p:spPr>
            <a:xfrm>
              <a:off x="1254868" y="2148550"/>
              <a:ext cx="510554" cy="1269932"/>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rgbClr val="EBEBEB"/>
            </a:solidFill>
            <a:ln w="12700">
              <a:miter lim="400000"/>
            </a:ln>
          </p:spPr>
          <p:txBody>
            <a:bodyPr lIns="28575" tIns="28575" rIns="28575" bIns="28575" anchor="ctr"/>
            <a:lstStyle/>
            <a:p>
              <a:pPr>
                <a:defRPr sz="3000">
                  <a:solidFill>
                    <a:srgbClr val="FFFFFF"/>
                  </a:solidFill>
                </a:defRPr>
              </a:pPr>
              <a:endParaRPr sz="2250"/>
            </a:p>
          </p:txBody>
        </p:sp>
        <p:grpSp>
          <p:nvGrpSpPr>
            <p:cNvPr id="24" name="Group 23">
              <a:extLst>
                <a:ext uri="{FF2B5EF4-FFF2-40B4-BE49-F238E27FC236}">
                  <a16:creationId xmlns:a16="http://schemas.microsoft.com/office/drawing/2014/main" id="{82DB111A-7C17-46B8-E261-0EBBA5A31AAE}"/>
                </a:ext>
              </a:extLst>
            </p:cNvPr>
            <p:cNvGrpSpPr/>
            <p:nvPr/>
          </p:nvGrpSpPr>
          <p:grpSpPr>
            <a:xfrm>
              <a:off x="707618" y="1534153"/>
              <a:ext cx="2079617" cy="4355062"/>
              <a:chOff x="943491" y="941489"/>
              <a:chExt cx="2764690" cy="5789720"/>
            </a:xfrm>
          </p:grpSpPr>
          <p:sp>
            <p:nvSpPr>
              <p:cNvPr id="25" name="Shape">
                <a:extLst>
                  <a:ext uri="{FF2B5EF4-FFF2-40B4-BE49-F238E27FC236}">
                    <a16:creationId xmlns:a16="http://schemas.microsoft.com/office/drawing/2014/main" id="{084CF47D-BB7C-4CA1-C032-A5A83D286EF1}"/>
                  </a:ext>
                </a:extLst>
              </p:cNvPr>
              <p:cNvSpPr/>
              <p:nvPr/>
            </p:nvSpPr>
            <p:spPr>
              <a:xfrm>
                <a:off x="943491" y="941489"/>
                <a:ext cx="2764690" cy="5789720"/>
              </a:xfrm>
              <a:custGeom>
                <a:avLst/>
                <a:gdLst>
                  <a:gd name="connsiteX0" fmla="*/ 21317 w 21347"/>
                  <a:gd name="connsiteY0" fmla="*/ 19526 h 21563"/>
                  <a:gd name="connsiteX1" fmla="*/ 20743 w 21347"/>
                  <a:gd name="connsiteY1" fmla="*/ 19439 h 21563"/>
                  <a:gd name="connsiteX2" fmla="*/ 18891 w 21347"/>
                  <a:gd name="connsiteY2" fmla="*/ 19788 h 21563"/>
                  <a:gd name="connsiteX3" fmla="*/ 18647 w 21347"/>
                  <a:gd name="connsiteY3" fmla="*/ 19787 h 21563"/>
                  <a:gd name="connsiteX4" fmla="*/ 18558 w 21347"/>
                  <a:gd name="connsiteY4" fmla="*/ 19785 h 21563"/>
                  <a:gd name="connsiteX5" fmla="*/ 17791 w 21347"/>
                  <a:gd name="connsiteY5" fmla="*/ 19741 h 21563"/>
                  <a:gd name="connsiteX6" fmla="*/ 17708 w 21347"/>
                  <a:gd name="connsiteY6" fmla="*/ 19735 h 21563"/>
                  <a:gd name="connsiteX7" fmla="*/ 16849 w 21347"/>
                  <a:gd name="connsiteY7" fmla="*/ 19717 h 21563"/>
                  <a:gd name="connsiteX8" fmla="*/ 17708 w 21347"/>
                  <a:gd name="connsiteY8" fmla="*/ 19735 h 21563"/>
                  <a:gd name="connsiteX9" fmla="*/ 17496 w 21347"/>
                  <a:gd name="connsiteY9" fmla="*/ 19712 h 21563"/>
                  <a:gd name="connsiteX10" fmla="*/ 16640 w 21347"/>
                  <a:gd name="connsiteY10" fmla="*/ 19590 h 21563"/>
                  <a:gd name="connsiteX11" fmla="*/ 16183 w 21347"/>
                  <a:gd name="connsiteY11" fmla="*/ 19316 h 21563"/>
                  <a:gd name="connsiteX12" fmla="*/ 15923 w 21347"/>
                  <a:gd name="connsiteY12" fmla="*/ 19224 h 21563"/>
                  <a:gd name="connsiteX13" fmla="*/ 15438 w 21347"/>
                  <a:gd name="connsiteY13" fmla="*/ 19192 h 21563"/>
                  <a:gd name="connsiteX14" fmla="*/ 15317 w 21347"/>
                  <a:gd name="connsiteY14" fmla="*/ 19084 h 21563"/>
                  <a:gd name="connsiteX15" fmla="*/ 15355 w 21347"/>
                  <a:gd name="connsiteY15" fmla="*/ 18928 h 21563"/>
                  <a:gd name="connsiteX16" fmla="*/ 15317 w 21347"/>
                  <a:gd name="connsiteY16" fmla="*/ 18752 h 21563"/>
                  <a:gd name="connsiteX17" fmla="*/ 14639 w 21347"/>
                  <a:gd name="connsiteY17" fmla="*/ 17498 h 21563"/>
                  <a:gd name="connsiteX18" fmla="*/ 14617 w 21347"/>
                  <a:gd name="connsiteY18" fmla="*/ 17440 h 21563"/>
                  <a:gd name="connsiteX19" fmla="*/ 14617 w 21347"/>
                  <a:gd name="connsiteY19" fmla="*/ 17440 h 21563"/>
                  <a:gd name="connsiteX20" fmla="*/ 14379 w 21347"/>
                  <a:gd name="connsiteY20" fmla="*/ 17189 h 21563"/>
                  <a:gd name="connsiteX21" fmla="*/ 14344 w 21347"/>
                  <a:gd name="connsiteY21" fmla="*/ 17149 h 21563"/>
                  <a:gd name="connsiteX22" fmla="*/ 14030 w 21347"/>
                  <a:gd name="connsiteY22" fmla="*/ 16853 h 21563"/>
                  <a:gd name="connsiteX23" fmla="*/ 13970 w 21347"/>
                  <a:gd name="connsiteY23" fmla="*/ 16763 h 21563"/>
                  <a:gd name="connsiteX24" fmla="*/ 13285 w 21347"/>
                  <a:gd name="connsiteY24" fmla="*/ 16152 h 21563"/>
                  <a:gd name="connsiteX25" fmla="*/ 13282 w 21347"/>
                  <a:gd name="connsiteY25" fmla="*/ 15996 h 21563"/>
                  <a:gd name="connsiteX26" fmla="*/ 13206 w 21347"/>
                  <a:gd name="connsiteY26" fmla="*/ 15606 h 21563"/>
                  <a:gd name="connsiteX27" fmla="*/ 13202 w 21347"/>
                  <a:gd name="connsiteY27" fmla="*/ 15493 h 21563"/>
                  <a:gd name="connsiteX28" fmla="*/ 13247 w 21347"/>
                  <a:gd name="connsiteY28" fmla="*/ 15570 h 21563"/>
                  <a:gd name="connsiteX29" fmla="*/ 13535 w 21347"/>
                  <a:gd name="connsiteY29" fmla="*/ 15551 h 21563"/>
                  <a:gd name="connsiteX30" fmla="*/ 14588 w 21347"/>
                  <a:gd name="connsiteY30" fmla="*/ 15443 h 21563"/>
                  <a:gd name="connsiteX31" fmla="*/ 19478 w 21347"/>
                  <a:gd name="connsiteY31" fmla="*/ 14935 h 21563"/>
                  <a:gd name="connsiteX32" fmla="*/ 20175 w 21347"/>
                  <a:gd name="connsiteY32" fmla="*/ 14412 h 21563"/>
                  <a:gd name="connsiteX33" fmla="*/ 19310 w 21347"/>
                  <a:gd name="connsiteY33" fmla="*/ 12580 h 21563"/>
                  <a:gd name="connsiteX34" fmla="*/ 19252 w 21347"/>
                  <a:gd name="connsiteY34" fmla="*/ 12481 h 21563"/>
                  <a:gd name="connsiteX35" fmla="*/ 19233 w 21347"/>
                  <a:gd name="connsiteY35" fmla="*/ 12442 h 21563"/>
                  <a:gd name="connsiteX36" fmla="*/ 19202 w 21347"/>
                  <a:gd name="connsiteY36" fmla="*/ 12436 h 21563"/>
                  <a:gd name="connsiteX37" fmla="*/ 19233 w 21347"/>
                  <a:gd name="connsiteY37" fmla="*/ 12442 h 21563"/>
                  <a:gd name="connsiteX38" fmla="*/ 19211 w 21347"/>
                  <a:gd name="connsiteY38" fmla="*/ 12403 h 21563"/>
                  <a:gd name="connsiteX39" fmla="*/ 19202 w 21347"/>
                  <a:gd name="connsiteY39" fmla="*/ 12365 h 21563"/>
                  <a:gd name="connsiteX40" fmla="*/ 19170 w 21347"/>
                  <a:gd name="connsiteY40" fmla="*/ 12305 h 21563"/>
                  <a:gd name="connsiteX41" fmla="*/ 19081 w 21347"/>
                  <a:gd name="connsiteY41" fmla="*/ 12110 h 21563"/>
                  <a:gd name="connsiteX42" fmla="*/ 18881 w 21347"/>
                  <a:gd name="connsiteY42" fmla="*/ 11700 h 21563"/>
                  <a:gd name="connsiteX43" fmla="*/ 18869 w 21347"/>
                  <a:gd name="connsiteY43" fmla="*/ 11642 h 21563"/>
                  <a:gd name="connsiteX44" fmla="*/ 18869 w 21347"/>
                  <a:gd name="connsiteY44" fmla="*/ 11642 h 21563"/>
                  <a:gd name="connsiteX45" fmla="*/ 18847 w 21347"/>
                  <a:gd name="connsiteY45" fmla="*/ 11602 h 21563"/>
                  <a:gd name="connsiteX46" fmla="*/ 18726 w 21347"/>
                  <a:gd name="connsiteY46" fmla="*/ 11450 h 21563"/>
                  <a:gd name="connsiteX47" fmla="*/ 18523 w 21347"/>
                  <a:gd name="connsiteY47" fmla="*/ 11406 h 21563"/>
                  <a:gd name="connsiteX48" fmla="*/ 16941 w 21347"/>
                  <a:gd name="connsiteY48" fmla="*/ 11544 h 21563"/>
                  <a:gd name="connsiteX49" fmla="*/ 16820 w 21347"/>
                  <a:gd name="connsiteY49" fmla="*/ 11552 h 21563"/>
                  <a:gd name="connsiteX50" fmla="*/ 15758 w 21347"/>
                  <a:gd name="connsiteY50" fmla="*/ 11447 h 21563"/>
                  <a:gd name="connsiteX51" fmla="*/ 15685 w 21347"/>
                  <a:gd name="connsiteY51" fmla="*/ 11427 h 21563"/>
                  <a:gd name="connsiteX52" fmla="*/ 16040 w 21347"/>
                  <a:gd name="connsiteY52" fmla="*/ 11369 h 21563"/>
                  <a:gd name="connsiteX53" fmla="*/ 15942 w 21347"/>
                  <a:gd name="connsiteY53" fmla="*/ 11291 h 21563"/>
                  <a:gd name="connsiteX54" fmla="*/ 14249 w 21347"/>
                  <a:gd name="connsiteY54" fmla="*/ 10602 h 21563"/>
                  <a:gd name="connsiteX55" fmla="*/ 13469 w 21347"/>
                  <a:gd name="connsiteY55" fmla="*/ 9933 h 21563"/>
                  <a:gd name="connsiteX56" fmla="*/ 12695 w 21347"/>
                  <a:gd name="connsiteY56" fmla="*/ 9067 h 21563"/>
                  <a:gd name="connsiteX57" fmla="*/ 12001 w 21347"/>
                  <a:gd name="connsiteY57" fmla="*/ 8122 h 21563"/>
                  <a:gd name="connsiteX58" fmla="*/ 11988 w 21347"/>
                  <a:gd name="connsiteY58" fmla="*/ 8082 h 21563"/>
                  <a:gd name="connsiteX59" fmla="*/ 11963 w 21347"/>
                  <a:gd name="connsiteY59" fmla="*/ 8006 h 21563"/>
                  <a:gd name="connsiteX60" fmla="*/ 11947 w 21347"/>
                  <a:gd name="connsiteY60" fmla="*/ 7945 h 21563"/>
                  <a:gd name="connsiteX61" fmla="*/ 11814 w 21347"/>
                  <a:gd name="connsiteY61" fmla="*/ 7496 h 21563"/>
                  <a:gd name="connsiteX62" fmla="*/ 11810 w 21347"/>
                  <a:gd name="connsiteY62" fmla="*/ 7438 h 21563"/>
                  <a:gd name="connsiteX63" fmla="*/ 11810 w 21347"/>
                  <a:gd name="connsiteY63" fmla="*/ 7397 h 21563"/>
                  <a:gd name="connsiteX64" fmla="*/ 11804 w 21347"/>
                  <a:gd name="connsiteY64" fmla="*/ 7300 h 21563"/>
                  <a:gd name="connsiteX65" fmla="*/ 11798 w 21347"/>
                  <a:gd name="connsiteY65" fmla="*/ 7227 h 21563"/>
                  <a:gd name="connsiteX66" fmla="*/ 11221 w 21347"/>
                  <a:gd name="connsiteY66" fmla="*/ 5083 h 21563"/>
                  <a:gd name="connsiteX67" fmla="*/ 9981 w 21347"/>
                  <a:gd name="connsiteY67" fmla="*/ 3880 h 21563"/>
                  <a:gd name="connsiteX68" fmla="*/ 9464 w 21347"/>
                  <a:gd name="connsiteY68" fmla="*/ 3651 h 21563"/>
                  <a:gd name="connsiteX69" fmla="*/ 9401 w 21347"/>
                  <a:gd name="connsiteY69" fmla="*/ 3637 h 21563"/>
                  <a:gd name="connsiteX70" fmla="*/ 9401 w 21347"/>
                  <a:gd name="connsiteY70" fmla="*/ 3636 h 21563"/>
                  <a:gd name="connsiteX71" fmla="*/ 9401 w 21347"/>
                  <a:gd name="connsiteY71" fmla="*/ 3637 h 21563"/>
                  <a:gd name="connsiteX72" fmla="*/ 9337 w 21347"/>
                  <a:gd name="connsiteY72" fmla="*/ 3592 h 21563"/>
                  <a:gd name="connsiteX73" fmla="*/ 9255 w 21347"/>
                  <a:gd name="connsiteY73" fmla="*/ 3552 h 21563"/>
                  <a:gd name="connsiteX74" fmla="*/ 8846 w 21347"/>
                  <a:gd name="connsiteY74" fmla="*/ 3162 h 21563"/>
                  <a:gd name="connsiteX75" fmla="*/ 8836 w 21347"/>
                  <a:gd name="connsiteY75" fmla="*/ 3157 h 21563"/>
                  <a:gd name="connsiteX76" fmla="*/ 8839 w 21347"/>
                  <a:gd name="connsiteY76" fmla="*/ 3151 h 21563"/>
                  <a:gd name="connsiteX77" fmla="*/ 8811 w 21347"/>
                  <a:gd name="connsiteY77" fmla="*/ 2932 h 21563"/>
                  <a:gd name="connsiteX78" fmla="*/ 9724 w 21347"/>
                  <a:gd name="connsiteY78" fmla="*/ 2768 h 21563"/>
                  <a:gd name="connsiteX79" fmla="*/ 9867 w 21347"/>
                  <a:gd name="connsiteY79" fmla="*/ 2707 h 21563"/>
                  <a:gd name="connsiteX80" fmla="*/ 9984 w 21347"/>
                  <a:gd name="connsiteY80" fmla="*/ 1924 h 21563"/>
                  <a:gd name="connsiteX81" fmla="*/ 9971 w 21347"/>
                  <a:gd name="connsiteY81" fmla="*/ 1896 h 21563"/>
                  <a:gd name="connsiteX82" fmla="*/ 10067 w 21347"/>
                  <a:gd name="connsiteY82" fmla="*/ 1869 h 21563"/>
                  <a:gd name="connsiteX83" fmla="*/ 10276 w 21347"/>
                  <a:gd name="connsiteY83" fmla="*/ 1828 h 21563"/>
                  <a:gd name="connsiteX84" fmla="*/ 10067 w 21347"/>
                  <a:gd name="connsiteY84" fmla="*/ 1511 h 21563"/>
                  <a:gd name="connsiteX85" fmla="*/ 9908 w 21347"/>
                  <a:gd name="connsiteY85" fmla="*/ 1288 h 21563"/>
                  <a:gd name="connsiteX86" fmla="*/ 9902 w 21347"/>
                  <a:gd name="connsiteY86" fmla="*/ 1160 h 21563"/>
                  <a:gd name="connsiteX87" fmla="*/ 9543 w 21347"/>
                  <a:gd name="connsiteY87" fmla="*/ 526 h 21563"/>
                  <a:gd name="connsiteX88" fmla="*/ 9210 w 21347"/>
                  <a:gd name="connsiteY88" fmla="*/ 329 h 21563"/>
                  <a:gd name="connsiteX89" fmla="*/ 8570 w 21347"/>
                  <a:gd name="connsiteY89" fmla="*/ 149 h 21563"/>
                  <a:gd name="connsiteX90" fmla="*/ 7672 w 21347"/>
                  <a:gd name="connsiteY90" fmla="*/ 19 h 21563"/>
                  <a:gd name="connsiteX91" fmla="*/ 5878 w 21347"/>
                  <a:gd name="connsiteY91" fmla="*/ 184 h 21563"/>
                  <a:gd name="connsiteX92" fmla="*/ 4942 w 21347"/>
                  <a:gd name="connsiteY92" fmla="*/ 678 h 21563"/>
                  <a:gd name="connsiteX93" fmla="*/ 5104 w 21347"/>
                  <a:gd name="connsiteY93" fmla="*/ 696 h 21563"/>
                  <a:gd name="connsiteX94" fmla="*/ 5202 w 21347"/>
                  <a:gd name="connsiteY94" fmla="*/ 646 h 21563"/>
                  <a:gd name="connsiteX95" fmla="*/ 5104 w 21347"/>
                  <a:gd name="connsiteY95" fmla="*/ 696 h 21563"/>
                  <a:gd name="connsiteX96" fmla="*/ 4942 w 21347"/>
                  <a:gd name="connsiteY96" fmla="*/ 678 h 21563"/>
                  <a:gd name="connsiteX97" fmla="*/ 4749 w 21347"/>
                  <a:gd name="connsiteY97" fmla="*/ 1305 h 21563"/>
                  <a:gd name="connsiteX98" fmla="*/ 5925 w 21347"/>
                  <a:gd name="connsiteY98" fmla="*/ 2428 h 21563"/>
                  <a:gd name="connsiteX99" fmla="*/ 5932 w 21347"/>
                  <a:gd name="connsiteY99" fmla="*/ 2817 h 21563"/>
                  <a:gd name="connsiteX100" fmla="*/ 5748 w 21347"/>
                  <a:gd name="connsiteY100" fmla="*/ 2912 h 21563"/>
                  <a:gd name="connsiteX101" fmla="*/ 4489 w 21347"/>
                  <a:gd name="connsiteY101" fmla="*/ 3476 h 21563"/>
                  <a:gd name="connsiteX102" fmla="*/ 3005 w 21347"/>
                  <a:gd name="connsiteY102" fmla="*/ 4255 h 21563"/>
                  <a:gd name="connsiteX103" fmla="*/ 2888 w 21347"/>
                  <a:gd name="connsiteY103" fmla="*/ 4529 h 21563"/>
                  <a:gd name="connsiteX104" fmla="*/ 2650 w 21347"/>
                  <a:gd name="connsiteY104" fmla="*/ 4766 h 21563"/>
                  <a:gd name="connsiteX105" fmla="*/ 2314 w 21347"/>
                  <a:gd name="connsiteY105" fmla="*/ 5447 h 21563"/>
                  <a:gd name="connsiteX106" fmla="*/ 2032 w 21347"/>
                  <a:gd name="connsiteY106" fmla="*/ 5876 h 21563"/>
                  <a:gd name="connsiteX107" fmla="*/ 1420 w 21347"/>
                  <a:gd name="connsiteY107" fmla="*/ 7080 h 21563"/>
                  <a:gd name="connsiteX108" fmla="*/ 1271 w 21347"/>
                  <a:gd name="connsiteY108" fmla="*/ 7853 h 21563"/>
                  <a:gd name="connsiteX109" fmla="*/ 2663 w 21347"/>
                  <a:gd name="connsiteY109" fmla="*/ 8559 h 21563"/>
                  <a:gd name="connsiteX110" fmla="*/ 2330 w 21347"/>
                  <a:gd name="connsiteY110" fmla="*/ 8286 h 21563"/>
                  <a:gd name="connsiteX111" fmla="*/ 2663 w 21347"/>
                  <a:gd name="connsiteY111" fmla="*/ 8559 h 21563"/>
                  <a:gd name="connsiteX112" fmla="*/ 2666 w 21347"/>
                  <a:gd name="connsiteY112" fmla="*/ 8559 h 21563"/>
                  <a:gd name="connsiteX113" fmla="*/ 2884 w 21347"/>
                  <a:gd name="connsiteY113" fmla="*/ 8663 h 21563"/>
                  <a:gd name="connsiteX114" fmla="*/ 2913 w 21347"/>
                  <a:gd name="connsiteY114" fmla="*/ 8672 h 21563"/>
                  <a:gd name="connsiteX115" fmla="*/ 3306 w 21347"/>
                  <a:gd name="connsiteY115" fmla="*/ 8963 h 21563"/>
                  <a:gd name="connsiteX116" fmla="*/ 2498 w 21347"/>
                  <a:gd name="connsiteY116" fmla="*/ 11467 h 21563"/>
                  <a:gd name="connsiteX117" fmla="*/ 2602 w 21347"/>
                  <a:gd name="connsiteY117" fmla="*/ 11535 h 21563"/>
                  <a:gd name="connsiteX118" fmla="*/ 3544 w 21347"/>
                  <a:gd name="connsiteY118" fmla="*/ 11698 h 21563"/>
                  <a:gd name="connsiteX119" fmla="*/ 3528 w 21347"/>
                  <a:gd name="connsiteY119" fmla="*/ 12587 h 21563"/>
                  <a:gd name="connsiteX120" fmla="*/ 3347 w 21347"/>
                  <a:gd name="connsiteY120" fmla="*/ 13639 h 21563"/>
                  <a:gd name="connsiteX121" fmla="*/ 2792 w 21347"/>
                  <a:gd name="connsiteY121" fmla="*/ 14806 h 21563"/>
                  <a:gd name="connsiteX122" fmla="*/ 2682 w 21347"/>
                  <a:gd name="connsiteY122" fmla="*/ 14925 h 21563"/>
                  <a:gd name="connsiteX123" fmla="*/ 2307 w 21347"/>
                  <a:gd name="connsiteY123" fmla="*/ 15688 h 21563"/>
                  <a:gd name="connsiteX124" fmla="*/ 1575 w 21347"/>
                  <a:gd name="connsiteY124" fmla="*/ 17073 h 21563"/>
                  <a:gd name="connsiteX125" fmla="*/ 1150 w 21347"/>
                  <a:gd name="connsiteY125" fmla="*/ 18874 h 21563"/>
                  <a:gd name="connsiteX126" fmla="*/ 1134 w 21347"/>
                  <a:gd name="connsiteY126" fmla="*/ 18951 h 21563"/>
                  <a:gd name="connsiteX127" fmla="*/ 849 w 21347"/>
                  <a:gd name="connsiteY127" fmla="*/ 19869 h 21563"/>
                  <a:gd name="connsiteX128" fmla="*/ 842 w 21347"/>
                  <a:gd name="connsiteY128" fmla="*/ 19921 h 21563"/>
                  <a:gd name="connsiteX129" fmla="*/ 598 w 21347"/>
                  <a:gd name="connsiteY129" fmla="*/ 19945 h 21563"/>
                  <a:gd name="connsiteX130" fmla="*/ 364 w 21347"/>
                  <a:gd name="connsiteY130" fmla="*/ 20084 h 21563"/>
                  <a:gd name="connsiteX131" fmla="*/ 126 w 21347"/>
                  <a:gd name="connsiteY131" fmla="*/ 21183 h 21563"/>
                  <a:gd name="connsiteX132" fmla="*/ 1248 w 21347"/>
                  <a:gd name="connsiteY132" fmla="*/ 21254 h 21563"/>
                  <a:gd name="connsiteX133" fmla="*/ 1369 w 21347"/>
                  <a:gd name="connsiteY133" fmla="*/ 21260 h 21563"/>
                  <a:gd name="connsiteX134" fmla="*/ 1664 w 21347"/>
                  <a:gd name="connsiteY134" fmla="*/ 21263 h 21563"/>
                  <a:gd name="connsiteX135" fmla="*/ 2022 w 21347"/>
                  <a:gd name="connsiteY135" fmla="*/ 21275 h 21563"/>
                  <a:gd name="connsiteX136" fmla="*/ 2101 w 21347"/>
                  <a:gd name="connsiteY136" fmla="*/ 21255 h 21563"/>
                  <a:gd name="connsiteX137" fmla="*/ 2101 w 21347"/>
                  <a:gd name="connsiteY137" fmla="*/ 21255 h 21563"/>
                  <a:gd name="connsiteX138" fmla="*/ 2180 w 21347"/>
                  <a:gd name="connsiteY138" fmla="*/ 21260 h 21563"/>
                  <a:gd name="connsiteX139" fmla="*/ 2101 w 21347"/>
                  <a:gd name="connsiteY139" fmla="*/ 21255 h 21563"/>
                  <a:gd name="connsiteX140" fmla="*/ 2022 w 21347"/>
                  <a:gd name="connsiteY140" fmla="*/ 21275 h 21563"/>
                  <a:gd name="connsiteX141" fmla="*/ 2390 w 21347"/>
                  <a:gd name="connsiteY141" fmla="*/ 21305 h 21563"/>
                  <a:gd name="connsiteX142" fmla="*/ 2507 w 21347"/>
                  <a:gd name="connsiteY142" fmla="*/ 21318 h 21563"/>
                  <a:gd name="connsiteX143" fmla="*/ 2713 w 21347"/>
                  <a:gd name="connsiteY143" fmla="*/ 21331 h 21563"/>
                  <a:gd name="connsiteX144" fmla="*/ 6845 w 21347"/>
                  <a:gd name="connsiteY144" fmla="*/ 21353 h 21563"/>
                  <a:gd name="connsiteX145" fmla="*/ 7067 w 21347"/>
                  <a:gd name="connsiteY145" fmla="*/ 21258 h 21563"/>
                  <a:gd name="connsiteX146" fmla="*/ 7168 w 21347"/>
                  <a:gd name="connsiteY146" fmla="*/ 21096 h 21563"/>
                  <a:gd name="connsiteX147" fmla="*/ 7127 w 21347"/>
                  <a:gd name="connsiteY147" fmla="*/ 21052 h 21563"/>
                  <a:gd name="connsiteX148" fmla="*/ 6915 w 21347"/>
                  <a:gd name="connsiteY148" fmla="*/ 20920 h 21563"/>
                  <a:gd name="connsiteX149" fmla="*/ 6902 w 21347"/>
                  <a:gd name="connsiteY149" fmla="*/ 20921 h 21563"/>
                  <a:gd name="connsiteX150" fmla="*/ 6899 w 21347"/>
                  <a:gd name="connsiteY150" fmla="*/ 20917 h 21563"/>
                  <a:gd name="connsiteX151" fmla="*/ 5729 w 21347"/>
                  <a:gd name="connsiteY151" fmla="*/ 20746 h 21563"/>
                  <a:gd name="connsiteX152" fmla="*/ 4086 w 21347"/>
                  <a:gd name="connsiteY152" fmla="*/ 20142 h 21563"/>
                  <a:gd name="connsiteX153" fmla="*/ 3994 w 21347"/>
                  <a:gd name="connsiteY153" fmla="*/ 20023 h 21563"/>
                  <a:gd name="connsiteX154" fmla="*/ 3962 w 21347"/>
                  <a:gd name="connsiteY154" fmla="*/ 19988 h 21563"/>
                  <a:gd name="connsiteX155" fmla="*/ 3078 w 21347"/>
                  <a:gd name="connsiteY155" fmla="*/ 19833 h 21563"/>
                  <a:gd name="connsiteX156" fmla="*/ 2992 w 21347"/>
                  <a:gd name="connsiteY156" fmla="*/ 19813 h 21563"/>
                  <a:gd name="connsiteX157" fmla="*/ 3078 w 21347"/>
                  <a:gd name="connsiteY157" fmla="*/ 19833 h 21563"/>
                  <a:gd name="connsiteX158" fmla="*/ 3962 w 21347"/>
                  <a:gd name="connsiteY158" fmla="*/ 19988 h 21563"/>
                  <a:gd name="connsiteX159" fmla="*/ 3918 w 21347"/>
                  <a:gd name="connsiteY159" fmla="*/ 19900 h 21563"/>
                  <a:gd name="connsiteX160" fmla="*/ 3823 w 21347"/>
                  <a:gd name="connsiteY160" fmla="*/ 19829 h 21563"/>
                  <a:gd name="connsiteX161" fmla="*/ 3804 w 21347"/>
                  <a:gd name="connsiteY161" fmla="*/ 19813 h 21563"/>
                  <a:gd name="connsiteX162" fmla="*/ 3763 w 21347"/>
                  <a:gd name="connsiteY162" fmla="*/ 19772 h 21563"/>
                  <a:gd name="connsiteX163" fmla="*/ 3731 w 21347"/>
                  <a:gd name="connsiteY163" fmla="*/ 19636 h 21563"/>
                  <a:gd name="connsiteX164" fmla="*/ 3740 w 21347"/>
                  <a:gd name="connsiteY164" fmla="*/ 19615 h 21563"/>
                  <a:gd name="connsiteX165" fmla="*/ 3766 w 21347"/>
                  <a:gd name="connsiteY165" fmla="*/ 19599 h 21563"/>
                  <a:gd name="connsiteX166" fmla="*/ 4092 w 21347"/>
                  <a:gd name="connsiteY166" fmla="*/ 19247 h 21563"/>
                  <a:gd name="connsiteX167" fmla="*/ 4124 w 21347"/>
                  <a:gd name="connsiteY167" fmla="*/ 19224 h 21563"/>
                  <a:gd name="connsiteX168" fmla="*/ 4178 w 21347"/>
                  <a:gd name="connsiteY168" fmla="*/ 19186 h 21563"/>
                  <a:gd name="connsiteX169" fmla="*/ 4178 w 21347"/>
                  <a:gd name="connsiteY169" fmla="*/ 19186 h 21563"/>
                  <a:gd name="connsiteX170" fmla="*/ 4280 w 21347"/>
                  <a:gd name="connsiteY170" fmla="*/ 19063 h 21563"/>
                  <a:gd name="connsiteX171" fmla="*/ 5002 w 21347"/>
                  <a:gd name="connsiteY171" fmla="*/ 17250 h 21563"/>
                  <a:gd name="connsiteX172" fmla="*/ 6502 w 21347"/>
                  <a:gd name="connsiteY172" fmla="*/ 15042 h 21563"/>
                  <a:gd name="connsiteX173" fmla="*/ 7828 w 21347"/>
                  <a:gd name="connsiteY173" fmla="*/ 13278 h 21563"/>
                  <a:gd name="connsiteX174" fmla="*/ 7958 w 21347"/>
                  <a:gd name="connsiteY174" fmla="*/ 13331 h 21563"/>
                  <a:gd name="connsiteX175" fmla="*/ 8107 w 21347"/>
                  <a:gd name="connsiteY175" fmla="*/ 13558 h 21563"/>
                  <a:gd name="connsiteX176" fmla="*/ 8272 w 21347"/>
                  <a:gd name="connsiteY176" fmla="*/ 13798 h 21563"/>
                  <a:gd name="connsiteX177" fmla="*/ 8868 w 21347"/>
                  <a:gd name="connsiteY177" fmla="*/ 14865 h 21563"/>
                  <a:gd name="connsiteX178" fmla="*/ 9033 w 21347"/>
                  <a:gd name="connsiteY178" fmla="*/ 15095 h 21563"/>
                  <a:gd name="connsiteX179" fmla="*/ 9074 w 21347"/>
                  <a:gd name="connsiteY179" fmla="*/ 15158 h 21563"/>
                  <a:gd name="connsiteX180" fmla="*/ 9838 w 21347"/>
                  <a:gd name="connsiteY180" fmla="*/ 16292 h 21563"/>
                  <a:gd name="connsiteX181" fmla="*/ 10672 w 21347"/>
                  <a:gd name="connsiteY181" fmla="*/ 17680 h 21563"/>
                  <a:gd name="connsiteX182" fmla="*/ 10685 w 21347"/>
                  <a:gd name="connsiteY182" fmla="*/ 17719 h 21563"/>
                  <a:gd name="connsiteX183" fmla="*/ 10713 w 21347"/>
                  <a:gd name="connsiteY183" fmla="*/ 17759 h 21563"/>
                  <a:gd name="connsiteX184" fmla="*/ 10850 w 21347"/>
                  <a:gd name="connsiteY184" fmla="*/ 17986 h 21563"/>
                  <a:gd name="connsiteX185" fmla="*/ 11116 w 21347"/>
                  <a:gd name="connsiteY185" fmla="*/ 18056 h 21563"/>
                  <a:gd name="connsiteX186" fmla="*/ 11731 w 21347"/>
                  <a:gd name="connsiteY186" fmla="*/ 18582 h 21563"/>
                  <a:gd name="connsiteX187" fmla="*/ 12619 w 21347"/>
                  <a:gd name="connsiteY187" fmla="*/ 19188 h 21563"/>
                  <a:gd name="connsiteX188" fmla="*/ 11731 w 21347"/>
                  <a:gd name="connsiteY188" fmla="*/ 18582 h 21563"/>
                  <a:gd name="connsiteX189" fmla="*/ 11116 w 21347"/>
                  <a:gd name="connsiteY189" fmla="*/ 18056 h 21563"/>
                  <a:gd name="connsiteX190" fmla="*/ 10850 w 21347"/>
                  <a:gd name="connsiteY190" fmla="*/ 17986 h 21563"/>
                  <a:gd name="connsiteX191" fmla="*/ 11335 w 21347"/>
                  <a:gd name="connsiteY191" fmla="*/ 18697 h 21563"/>
                  <a:gd name="connsiteX192" fmla="*/ 12698 w 21347"/>
                  <a:gd name="connsiteY192" fmla="*/ 20613 h 21563"/>
                  <a:gd name="connsiteX193" fmla="*/ 12888 w 21347"/>
                  <a:gd name="connsiteY193" fmla="*/ 20648 h 21563"/>
                  <a:gd name="connsiteX194" fmla="*/ 13767 w 21347"/>
                  <a:gd name="connsiteY194" fmla="*/ 20479 h 21563"/>
                  <a:gd name="connsiteX195" fmla="*/ 13989 w 21347"/>
                  <a:gd name="connsiteY195" fmla="*/ 20389 h 21563"/>
                  <a:gd name="connsiteX196" fmla="*/ 13767 w 21347"/>
                  <a:gd name="connsiteY196" fmla="*/ 20479 h 21563"/>
                  <a:gd name="connsiteX197" fmla="*/ 13849 w 21347"/>
                  <a:gd name="connsiteY197" fmla="*/ 20535 h 21563"/>
                  <a:gd name="connsiteX198" fmla="*/ 14055 w 21347"/>
                  <a:gd name="connsiteY198" fmla="*/ 20984 h 21563"/>
                  <a:gd name="connsiteX199" fmla="*/ 14255 w 21347"/>
                  <a:gd name="connsiteY199" fmla="*/ 21083 h 21563"/>
                  <a:gd name="connsiteX200" fmla="*/ 14252 w 21347"/>
                  <a:gd name="connsiteY200" fmla="*/ 21084 h 21563"/>
                  <a:gd name="connsiteX201" fmla="*/ 14325 w 21347"/>
                  <a:gd name="connsiteY201" fmla="*/ 21235 h 21563"/>
                  <a:gd name="connsiteX202" fmla="*/ 14347 w 21347"/>
                  <a:gd name="connsiteY202" fmla="*/ 21275 h 21563"/>
                  <a:gd name="connsiteX203" fmla="*/ 14420 w 21347"/>
                  <a:gd name="connsiteY203" fmla="*/ 21374 h 21563"/>
                  <a:gd name="connsiteX204" fmla="*/ 14429 w 21347"/>
                  <a:gd name="connsiteY204" fmla="*/ 21414 h 21563"/>
                  <a:gd name="connsiteX205" fmla="*/ 14468 w 21347"/>
                  <a:gd name="connsiteY205" fmla="*/ 21462 h 21563"/>
                  <a:gd name="connsiteX206" fmla="*/ 14385 w 21347"/>
                  <a:gd name="connsiteY206" fmla="*/ 21563 h 21563"/>
                  <a:gd name="connsiteX207" fmla="*/ 14582 w 21347"/>
                  <a:gd name="connsiteY207" fmla="*/ 21476 h 21563"/>
                  <a:gd name="connsiteX208" fmla="*/ 14743 w 21347"/>
                  <a:gd name="connsiteY208" fmla="*/ 21473 h 21563"/>
                  <a:gd name="connsiteX209" fmla="*/ 14864 w 21347"/>
                  <a:gd name="connsiteY209" fmla="*/ 21496 h 21563"/>
                  <a:gd name="connsiteX210" fmla="*/ 15165 w 21347"/>
                  <a:gd name="connsiteY210" fmla="*/ 21485 h 21563"/>
                  <a:gd name="connsiteX211" fmla="*/ 15476 w 21347"/>
                  <a:gd name="connsiteY211" fmla="*/ 21467 h 21563"/>
                  <a:gd name="connsiteX212" fmla="*/ 15717 w 21347"/>
                  <a:gd name="connsiteY212" fmla="*/ 21467 h 21563"/>
                  <a:gd name="connsiteX213" fmla="*/ 16097 w 21347"/>
                  <a:gd name="connsiteY213" fmla="*/ 21403 h 21563"/>
                  <a:gd name="connsiteX214" fmla="*/ 15802 w 21347"/>
                  <a:gd name="connsiteY214" fmla="*/ 21379 h 21563"/>
                  <a:gd name="connsiteX215" fmla="*/ 15799 w 21347"/>
                  <a:gd name="connsiteY215" fmla="*/ 21322 h 21563"/>
                  <a:gd name="connsiteX216" fmla="*/ 16351 w 21347"/>
                  <a:gd name="connsiteY216" fmla="*/ 21241 h 21563"/>
                  <a:gd name="connsiteX217" fmla="*/ 16674 w 21347"/>
                  <a:gd name="connsiteY217" fmla="*/ 21000 h 21563"/>
                  <a:gd name="connsiteX218" fmla="*/ 16846 w 21347"/>
                  <a:gd name="connsiteY218" fmla="*/ 20907 h 21563"/>
                  <a:gd name="connsiteX219" fmla="*/ 17867 w 21347"/>
                  <a:gd name="connsiteY219" fmla="*/ 20761 h 21563"/>
                  <a:gd name="connsiteX220" fmla="*/ 18859 w 21347"/>
                  <a:gd name="connsiteY220" fmla="*/ 20537 h 21563"/>
                  <a:gd name="connsiteX221" fmla="*/ 19693 w 21347"/>
                  <a:gd name="connsiteY221" fmla="*/ 20273 h 21563"/>
                  <a:gd name="connsiteX222" fmla="*/ 19944 w 21347"/>
                  <a:gd name="connsiteY222" fmla="*/ 20183 h 21563"/>
                  <a:gd name="connsiteX223" fmla="*/ 19944 w 21347"/>
                  <a:gd name="connsiteY223" fmla="*/ 20183 h 21563"/>
                  <a:gd name="connsiteX224" fmla="*/ 21177 w 21347"/>
                  <a:gd name="connsiteY224" fmla="*/ 19657 h 21563"/>
                  <a:gd name="connsiteX225" fmla="*/ 21317 w 21347"/>
                  <a:gd name="connsiteY225" fmla="*/ 19526 h 21563"/>
                  <a:gd name="connsiteX226" fmla="*/ 13390 w 21347"/>
                  <a:gd name="connsiteY226" fmla="*/ 11703 h 21563"/>
                  <a:gd name="connsiteX227" fmla="*/ 13390 w 21347"/>
                  <a:gd name="connsiteY227" fmla="*/ 11703 h 21563"/>
                  <a:gd name="connsiteX228" fmla="*/ 13589 w 21347"/>
                  <a:gd name="connsiteY228" fmla="*/ 11781 h 21563"/>
                  <a:gd name="connsiteX229" fmla="*/ 13973 w 21347"/>
                  <a:gd name="connsiteY229" fmla="*/ 11791 h 21563"/>
                  <a:gd name="connsiteX230" fmla="*/ 14135 w 21347"/>
                  <a:gd name="connsiteY230" fmla="*/ 11767 h 21563"/>
                  <a:gd name="connsiteX231" fmla="*/ 14832 w 21347"/>
                  <a:gd name="connsiteY231" fmla="*/ 11633 h 21563"/>
                  <a:gd name="connsiteX232" fmla="*/ 15118 w 21347"/>
                  <a:gd name="connsiteY232" fmla="*/ 11615 h 21563"/>
                  <a:gd name="connsiteX233" fmla="*/ 15600 w 21347"/>
                  <a:gd name="connsiteY233" fmla="*/ 11520 h 21563"/>
                  <a:gd name="connsiteX234" fmla="*/ 16088 w 21347"/>
                  <a:gd name="connsiteY234" fmla="*/ 11598 h 21563"/>
                  <a:gd name="connsiteX235" fmla="*/ 15993 w 21347"/>
                  <a:gd name="connsiteY235" fmla="*/ 11683 h 21563"/>
                  <a:gd name="connsiteX236" fmla="*/ 14823 w 21347"/>
                  <a:gd name="connsiteY236" fmla="*/ 11819 h 21563"/>
                  <a:gd name="connsiteX237" fmla="*/ 14823 w 21347"/>
                  <a:gd name="connsiteY237" fmla="*/ 11819 h 21563"/>
                  <a:gd name="connsiteX238" fmla="*/ 14585 w 21347"/>
                  <a:gd name="connsiteY238" fmla="*/ 11842 h 21563"/>
                  <a:gd name="connsiteX239" fmla="*/ 14499 w 21347"/>
                  <a:gd name="connsiteY239" fmla="*/ 11852 h 21563"/>
                  <a:gd name="connsiteX240" fmla="*/ 12625 w 21347"/>
                  <a:gd name="connsiteY240" fmla="*/ 12043 h 21563"/>
                  <a:gd name="connsiteX241" fmla="*/ 12394 w 21347"/>
                  <a:gd name="connsiteY241" fmla="*/ 12016 h 21563"/>
                  <a:gd name="connsiteX242" fmla="*/ 13183 w 21347"/>
                  <a:gd name="connsiteY242" fmla="*/ 11705 h 21563"/>
                  <a:gd name="connsiteX243" fmla="*/ 13390 w 21347"/>
                  <a:gd name="connsiteY243" fmla="*/ 11703 h 21563"/>
                  <a:gd name="connsiteX244" fmla="*/ 11731 w 21347"/>
                  <a:gd name="connsiteY244" fmla="*/ 11503 h 21563"/>
                  <a:gd name="connsiteX245" fmla="*/ 11760 w 21347"/>
                  <a:gd name="connsiteY245" fmla="*/ 11470 h 21563"/>
                  <a:gd name="connsiteX246" fmla="*/ 11985 w 21347"/>
                  <a:gd name="connsiteY246" fmla="*/ 11502 h 21563"/>
                  <a:gd name="connsiteX247" fmla="*/ 12086 w 21347"/>
                  <a:gd name="connsiteY247" fmla="*/ 11346 h 21563"/>
                  <a:gd name="connsiteX248" fmla="*/ 12147 w 21347"/>
                  <a:gd name="connsiteY248" fmla="*/ 11188 h 21563"/>
                  <a:gd name="connsiteX249" fmla="*/ 12470 w 21347"/>
                  <a:gd name="connsiteY249" fmla="*/ 11146 h 21563"/>
                  <a:gd name="connsiteX250" fmla="*/ 13193 w 21347"/>
                  <a:gd name="connsiteY250" fmla="*/ 11569 h 21563"/>
                  <a:gd name="connsiteX251" fmla="*/ 13098 w 21347"/>
                  <a:gd name="connsiteY251" fmla="*/ 11656 h 21563"/>
                  <a:gd name="connsiteX252" fmla="*/ 12334 w 21347"/>
                  <a:gd name="connsiteY252" fmla="*/ 11968 h 21563"/>
                  <a:gd name="connsiteX253" fmla="*/ 12010 w 21347"/>
                  <a:gd name="connsiteY253" fmla="*/ 12002 h 21563"/>
                  <a:gd name="connsiteX254" fmla="*/ 11925 w 21347"/>
                  <a:gd name="connsiteY254" fmla="*/ 11933 h 21563"/>
                  <a:gd name="connsiteX255" fmla="*/ 11782 w 21347"/>
                  <a:gd name="connsiteY255" fmla="*/ 11601 h 21563"/>
                  <a:gd name="connsiteX256" fmla="*/ 11731 w 21347"/>
                  <a:gd name="connsiteY256" fmla="*/ 11503 h 21563"/>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6097 w 21347"/>
                  <a:gd name="connsiteY212" fmla="*/ 21403 h 21496"/>
                  <a:gd name="connsiteX213" fmla="*/ 15802 w 21347"/>
                  <a:gd name="connsiteY213" fmla="*/ 21379 h 21496"/>
                  <a:gd name="connsiteX214" fmla="*/ 15799 w 21347"/>
                  <a:gd name="connsiteY214" fmla="*/ 21322 h 21496"/>
                  <a:gd name="connsiteX215" fmla="*/ 16351 w 21347"/>
                  <a:gd name="connsiteY215" fmla="*/ 21241 h 21496"/>
                  <a:gd name="connsiteX216" fmla="*/ 16674 w 21347"/>
                  <a:gd name="connsiteY216" fmla="*/ 21000 h 21496"/>
                  <a:gd name="connsiteX217" fmla="*/ 16846 w 21347"/>
                  <a:gd name="connsiteY217" fmla="*/ 20907 h 21496"/>
                  <a:gd name="connsiteX218" fmla="*/ 17867 w 21347"/>
                  <a:gd name="connsiteY218" fmla="*/ 20761 h 21496"/>
                  <a:gd name="connsiteX219" fmla="*/ 18859 w 21347"/>
                  <a:gd name="connsiteY219" fmla="*/ 20537 h 21496"/>
                  <a:gd name="connsiteX220" fmla="*/ 19693 w 21347"/>
                  <a:gd name="connsiteY220" fmla="*/ 20273 h 21496"/>
                  <a:gd name="connsiteX221" fmla="*/ 19944 w 21347"/>
                  <a:gd name="connsiteY221" fmla="*/ 20183 h 21496"/>
                  <a:gd name="connsiteX222" fmla="*/ 19944 w 21347"/>
                  <a:gd name="connsiteY222" fmla="*/ 20183 h 21496"/>
                  <a:gd name="connsiteX223" fmla="*/ 21177 w 21347"/>
                  <a:gd name="connsiteY223" fmla="*/ 19657 h 21496"/>
                  <a:gd name="connsiteX224" fmla="*/ 21317 w 21347"/>
                  <a:gd name="connsiteY224" fmla="*/ 19526 h 21496"/>
                  <a:gd name="connsiteX225" fmla="*/ 13390 w 21347"/>
                  <a:gd name="connsiteY225" fmla="*/ 11703 h 21496"/>
                  <a:gd name="connsiteX226" fmla="*/ 13390 w 21347"/>
                  <a:gd name="connsiteY226" fmla="*/ 11703 h 21496"/>
                  <a:gd name="connsiteX227" fmla="*/ 13589 w 21347"/>
                  <a:gd name="connsiteY227" fmla="*/ 11781 h 21496"/>
                  <a:gd name="connsiteX228" fmla="*/ 13973 w 21347"/>
                  <a:gd name="connsiteY228" fmla="*/ 11791 h 21496"/>
                  <a:gd name="connsiteX229" fmla="*/ 14135 w 21347"/>
                  <a:gd name="connsiteY229" fmla="*/ 11767 h 21496"/>
                  <a:gd name="connsiteX230" fmla="*/ 14832 w 21347"/>
                  <a:gd name="connsiteY230" fmla="*/ 11633 h 21496"/>
                  <a:gd name="connsiteX231" fmla="*/ 15118 w 21347"/>
                  <a:gd name="connsiteY231" fmla="*/ 11615 h 21496"/>
                  <a:gd name="connsiteX232" fmla="*/ 15600 w 21347"/>
                  <a:gd name="connsiteY232" fmla="*/ 11520 h 21496"/>
                  <a:gd name="connsiteX233" fmla="*/ 16088 w 21347"/>
                  <a:gd name="connsiteY233" fmla="*/ 11598 h 21496"/>
                  <a:gd name="connsiteX234" fmla="*/ 15993 w 21347"/>
                  <a:gd name="connsiteY234" fmla="*/ 11683 h 21496"/>
                  <a:gd name="connsiteX235" fmla="*/ 14823 w 21347"/>
                  <a:gd name="connsiteY235" fmla="*/ 11819 h 21496"/>
                  <a:gd name="connsiteX236" fmla="*/ 14823 w 21347"/>
                  <a:gd name="connsiteY236" fmla="*/ 11819 h 21496"/>
                  <a:gd name="connsiteX237" fmla="*/ 14585 w 21347"/>
                  <a:gd name="connsiteY237" fmla="*/ 11842 h 21496"/>
                  <a:gd name="connsiteX238" fmla="*/ 14499 w 21347"/>
                  <a:gd name="connsiteY238" fmla="*/ 11852 h 21496"/>
                  <a:gd name="connsiteX239" fmla="*/ 12625 w 21347"/>
                  <a:gd name="connsiteY239" fmla="*/ 12043 h 21496"/>
                  <a:gd name="connsiteX240" fmla="*/ 12394 w 21347"/>
                  <a:gd name="connsiteY240" fmla="*/ 12016 h 21496"/>
                  <a:gd name="connsiteX241" fmla="*/ 13183 w 21347"/>
                  <a:gd name="connsiteY241" fmla="*/ 11705 h 21496"/>
                  <a:gd name="connsiteX242" fmla="*/ 13390 w 21347"/>
                  <a:gd name="connsiteY242" fmla="*/ 11703 h 21496"/>
                  <a:gd name="connsiteX243" fmla="*/ 11731 w 21347"/>
                  <a:gd name="connsiteY243" fmla="*/ 11503 h 21496"/>
                  <a:gd name="connsiteX244" fmla="*/ 11760 w 21347"/>
                  <a:gd name="connsiteY244" fmla="*/ 11470 h 21496"/>
                  <a:gd name="connsiteX245" fmla="*/ 11985 w 21347"/>
                  <a:gd name="connsiteY245" fmla="*/ 11502 h 21496"/>
                  <a:gd name="connsiteX246" fmla="*/ 12086 w 21347"/>
                  <a:gd name="connsiteY246" fmla="*/ 11346 h 21496"/>
                  <a:gd name="connsiteX247" fmla="*/ 12147 w 21347"/>
                  <a:gd name="connsiteY247" fmla="*/ 11188 h 21496"/>
                  <a:gd name="connsiteX248" fmla="*/ 12470 w 21347"/>
                  <a:gd name="connsiteY248" fmla="*/ 11146 h 21496"/>
                  <a:gd name="connsiteX249" fmla="*/ 13193 w 21347"/>
                  <a:gd name="connsiteY249" fmla="*/ 11569 h 21496"/>
                  <a:gd name="connsiteX250" fmla="*/ 13098 w 21347"/>
                  <a:gd name="connsiteY250" fmla="*/ 11656 h 21496"/>
                  <a:gd name="connsiteX251" fmla="*/ 12334 w 21347"/>
                  <a:gd name="connsiteY251" fmla="*/ 11968 h 21496"/>
                  <a:gd name="connsiteX252" fmla="*/ 12010 w 21347"/>
                  <a:gd name="connsiteY252" fmla="*/ 12002 h 21496"/>
                  <a:gd name="connsiteX253" fmla="*/ 11925 w 21347"/>
                  <a:gd name="connsiteY253" fmla="*/ 11933 h 21496"/>
                  <a:gd name="connsiteX254" fmla="*/ 11782 w 21347"/>
                  <a:gd name="connsiteY254" fmla="*/ 11601 h 21496"/>
                  <a:gd name="connsiteX255" fmla="*/ 11731 w 21347"/>
                  <a:gd name="connsiteY255"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17 w 21347"/>
                  <a:gd name="connsiteY211" fmla="*/ 21467 h 21496"/>
                  <a:gd name="connsiteX212" fmla="*/ 15802 w 21347"/>
                  <a:gd name="connsiteY212" fmla="*/ 21379 h 21496"/>
                  <a:gd name="connsiteX213" fmla="*/ 15799 w 21347"/>
                  <a:gd name="connsiteY213" fmla="*/ 21322 h 21496"/>
                  <a:gd name="connsiteX214" fmla="*/ 16351 w 21347"/>
                  <a:gd name="connsiteY214" fmla="*/ 21241 h 21496"/>
                  <a:gd name="connsiteX215" fmla="*/ 16674 w 21347"/>
                  <a:gd name="connsiteY215" fmla="*/ 21000 h 21496"/>
                  <a:gd name="connsiteX216" fmla="*/ 16846 w 21347"/>
                  <a:gd name="connsiteY216" fmla="*/ 20907 h 21496"/>
                  <a:gd name="connsiteX217" fmla="*/ 17867 w 21347"/>
                  <a:gd name="connsiteY217" fmla="*/ 20761 h 21496"/>
                  <a:gd name="connsiteX218" fmla="*/ 18859 w 21347"/>
                  <a:gd name="connsiteY218" fmla="*/ 20537 h 21496"/>
                  <a:gd name="connsiteX219" fmla="*/ 19693 w 21347"/>
                  <a:gd name="connsiteY219" fmla="*/ 20273 h 21496"/>
                  <a:gd name="connsiteX220" fmla="*/ 19944 w 21347"/>
                  <a:gd name="connsiteY220" fmla="*/ 20183 h 21496"/>
                  <a:gd name="connsiteX221" fmla="*/ 19944 w 21347"/>
                  <a:gd name="connsiteY221" fmla="*/ 20183 h 21496"/>
                  <a:gd name="connsiteX222" fmla="*/ 21177 w 21347"/>
                  <a:gd name="connsiteY222" fmla="*/ 19657 h 21496"/>
                  <a:gd name="connsiteX223" fmla="*/ 21317 w 21347"/>
                  <a:gd name="connsiteY223" fmla="*/ 19526 h 21496"/>
                  <a:gd name="connsiteX224" fmla="*/ 13390 w 21347"/>
                  <a:gd name="connsiteY224" fmla="*/ 11703 h 21496"/>
                  <a:gd name="connsiteX225" fmla="*/ 13390 w 21347"/>
                  <a:gd name="connsiteY225" fmla="*/ 11703 h 21496"/>
                  <a:gd name="connsiteX226" fmla="*/ 13589 w 21347"/>
                  <a:gd name="connsiteY226" fmla="*/ 11781 h 21496"/>
                  <a:gd name="connsiteX227" fmla="*/ 13973 w 21347"/>
                  <a:gd name="connsiteY227" fmla="*/ 11791 h 21496"/>
                  <a:gd name="connsiteX228" fmla="*/ 14135 w 21347"/>
                  <a:gd name="connsiteY228" fmla="*/ 11767 h 21496"/>
                  <a:gd name="connsiteX229" fmla="*/ 14832 w 21347"/>
                  <a:gd name="connsiteY229" fmla="*/ 11633 h 21496"/>
                  <a:gd name="connsiteX230" fmla="*/ 15118 w 21347"/>
                  <a:gd name="connsiteY230" fmla="*/ 11615 h 21496"/>
                  <a:gd name="connsiteX231" fmla="*/ 15600 w 21347"/>
                  <a:gd name="connsiteY231" fmla="*/ 11520 h 21496"/>
                  <a:gd name="connsiteX232" fmla="*/ 16088 w 21347"/>
                  <a:gd name="connsiteY232" fmla="*/ 11598 h 21496"/>
                  <a:gd name="connsiteX233" fmla="*/ 15993 w 21347"/>
                  <a:gd name="connsiteY233" fmla="*/ 11683 h 21496"/>
                  <a:gd name="connsiteX234" fmla="*/ 14823 w 21347"/>
                  <a:gd name="connsiteY234" fmla="*/ 11819 h 21496"/>
                  <a:gd name="connsiteX235" fmla="*/ 14823 w 21347"/>
                  <a:gd name="connsiteY235" fmla="*/ 11819 h 21496"/>
                  <a:gd name="connsiteX236" fmla="*/ 14585 w 21347"/>
                  <a:gd name="connsiteY236" fmla="*/ 11842 h 21496"/>
                  <a:gd name="connsiteX237" fmla="*/ 14499 w 21347"/>
                  <a:gd name="connsiteY237" fmla="*/ 11852 h 21496"/>
                  <a:gd name="connsiteX238" fmla="*/ 12625 w 21347"/>
                  <a:gd name="connsiteY238" fmla="*/ 12043 h 21496"/>
                  <a:gd name="connsiteX239" fmla="*/ 12394 w 21347"/>
                  <a:gd name="connsiteY239" fmla="*/ 12016 h 21496"/>
                  <a:gd name="connsiteX240" fmla="*/ 13183 w 21347"/>
                  <a:gd name="connsiteY240" fmla="*/ 11705 h 21496"/>
                  <a:gd name="connsiteX241" fmla="*/ 13390 w 21347"/>
                  <a:gd name="connsiteY241" fmla="*/ 11703 h 21496"/>
                  <a:gd name="connsiteX242" fmla="*/ 11731 w 21347"/>
                  <a:gd name="connsiteY242" fmla="*/ 11503 h 21496"/>
                  <a:gd name="connsiteX243" fmla="*/ 11760 w 21347"/>
                  <a:gd name="connsiteY243" fmla="*/ 11470 h 21496"/>
                  <a:gd name="connsiteX244" fmla="*/ 11985 w 21347"/>
                  <a:gd name="connsiteY244" fmla="*/ 11502 h 21496"/>
                  <a:gd name="connsiteX245" fmla="*/ 12086 w 21347"/>
                  <a:gd name="connsiteY245" fmla="*/ 11346 h 21496"/>
                  <a:gd name="connsiteX246" fmla="*/ 12147 w 21347"/>
                  <a:gd name="connsiteY246" fmla="*/ 11188 h 21496"/>
                  <a:gd name="connsiteX247" fmla="*/ 12470 w 21347"/>
                  <a:gd name="connsiteY247" fmla="*/ 11146 h 21496"/>
                  <a:gd name="connsiteX248" fmla="*/ 13193 w 21347"/>
                  <a:gd name="connsiteY248" fmla="*/ 11569 h 21496"/>
                  <a:gd name="connsiteX249" fmla="*/ 13098 w 21347"/>
                  <a:gd name="connsiteY249" fmla="*/ 11656 h 21496"/>
                  <a:gd name="connsiteX250" fmla="*/ 12334 w 21347"/>
                  <a:gd name="connsiteY250" fmla="*/ 11968 h 21496"/>
                  <a:gd name="connsiteX251" fmla="*/ 12010 w 21347"/>
                  <a:gd name="connsiteY251" fmla="*/ 12002 h 21496"/>
                  <a:gd name="connsiteX252" fmla="*/ 11925 w 21347"/>
                  <a:gd name="connsiteY252" fmla="*/ 11933 h 21496"/>
                  <a:gd name="connsiteX253" fmla="*/ 11782 w 21347"/>
                  <a:gd name="connsiteY253" fmla="*/ 11601 h 21496"/>
                  <a:gd name="connsiteX254" fmla="*/ 11731 w 21347"/>
                  <a:gd name="connsiteY254"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802 w 21347"/>
                  <a:gd name="connsiteY211" fmla="*/ 21379 h 21496"/>
                  <a:gd name="connsiteX212" fmla="*/ 15799 w 21347"/>
                  <a:gd name="connsiteY212" fmla="*/ 21322 h 21496"/>
                  <a:gd name="connsiteX213" fmla="*/ 16351 w 21347"/>
                  <a:gd name="connsiteY213" fmla="*/ 21241 h 21496"/>
                  <a:gd name="connsiteX214" fmla="*/ 16674 w 21347"/>
                  <a:gd name="connsiteY214" fmla="*/ 21000 h 21496"/>
                  <a:gd name="connsiteX215" fmla="*/ 16846 w 21347"/>
                  <a:gd name="connsiteY215" fmla="*/ 20907 h 21496"/>
                  <a:gd name="connsiteX216" fmla="*/ 17867 w 21347"/>
                  <a:gd name="connsiteY216" fmla="*/ 20761 h 21496"/>
                  <a:gd name="connsiteX217" fmla="*/ 18859 w 21347"/>
                  <a:gd name="connsiteY217" fmla="*/ 20537 h 21496"/>
                  <a:gd name="connsiteX218" fmla="*/ 19693 w 21347"/>
                  <a:gd name="connsiteY218" fmla="*/ 20273 h 21496"/>
                  <a:gd name="connsiteX219" fmla="*/ 19944 w 21347"/>
                  <a:gd name="connsiteY219" fmla="*/ 20183 h 21496"/>
                  <a:gd name="connsiteX220" fmla="*/ 19944 w 21347"/>
                  <a:gd name="connsiteY220" fmla="*/ 20183 h 21496"/>
                  <a:gd name="connsiteX221" fmla="*/ 21177 w 21347"/>
                  <a:gd name="connsiteY221" fmla="*/ 19657 h 21496"/>
                  <a:gd name="connsiteX222" fmla="*/ 21317 w 21347"/>
                  <a:gd name="connsiteY222" fmla="*/ 19526 h 21496"/>
                  <a:gd name="connsiteX223" fmla="*/ 13390 w 21347"/>
                  <a:gd name="connsiteY223" fmla="*/ 11703 h 21496"/>
                  <a:gd name="connsiteX224" fmla="*/ 13390 w 21347"/>
                  <a:gd name="connsiteY224" fmla="*/ 11703 h 21496"/>
                  <a:gd name="connsiteX225" fmla="*/ 13589 w 21347"/>
                  <a:gd name="connsiteY225" fmla="*/ 11781 h 21496"/>
                  <a:gd name="connsiteX226" fmla="*/ 13973 w 21347"/>
                  <a:gd name="connsiteY226" fmla="*/ 11791 h 21496"/>
                  <a:gd name="connsiteX227" fmla="*/ 14135 w 21347"/>
                  <a:gd name="connsiteY227" fmla="*/ 11767 h 21496"/>
                  <a:gd name="connsiteX228" fmla="*/ 14832 w 21347"/>
                  <a:gd name="connsiteY228" fmla="*/ 11633 h 21496"/>
                  <a:gd name="connsiteX229" fmla="*/ 15118 w 21347"/>
                  <a:gd name="connsiteY229" fmla="*/ 11615 h 21496"/>
                  <a:gd name="connsiteX230" fmla="*/ 15600 w 21347"/>
                  <a:gd name="connsiteY230" fmla="*/ 11520 h 21496"/>
                  <a:gd name="connsiteX231" fmla="*/ 16088 w 21347"/>
                  <a:gd name="connsiteY231" fmla="*/ 11598 h 21496"/>
                  <a:gd name="connsiteX232" fmla="*/ 15993 w 21347"/>
                  <a:gd name="connsiteY232" fmla="*/ 11683 h 21496"/>
                  <a:gd name="connsiteX233" fmla="*/ 14823 w 21347"/>
                  <a:gd name="connsiteY233" fmla="*/ 11819 h 21496"/>
                  <a:gd name="connsiteX234" fmla="*/ 14823 w 21347"/>
                  <a:gd name="connsiteY234" fmla="*/ 11819 h 21496"/>
                  <a:gd name="connsiteX235" fmla="*/ 14585 w 21347"/>
                  <a:gd name="connsiteY235" fmla="*/ 11842 h 21496"/>
                  <a:gd name="connsiteX236" fmla="*/ 14499 w 21347"/>
                  <a:gd name="connsiteY236" fmla="*/ 11852 h 21496"/>
                  <a:gd name="connsiteX237" fmla="*/ 12625 w 21347"/>
                  <a:gd name="connsiteY237" fmla="*/ 12043 h 21496"/>
                  <a:gd name="connsiteX238" fmla="*/ 12394 w 21347"/>
                  <a:gd name="connsiteY238" fmla="*/ 12016 h 21496"/>
                  <a:gd name="connsiteX239" fmla="*/ 13183 w 21347"/>
                  <a:gd name="connsiteY239" fmla="*/ 11705 h 21496"/>
                  <a:gd name="connsiteX240" fmla="*/ 13390 w 21347"/>
                  <a:gd name="connsiteY240" fmla="*/ 11703 h 21496"/>
                  <a:gd name="connsiteX241" fmla="*/ 11731 w 21347"/>
                  <a:gd name="connsiteY241" fmla="*/ 11503 h 21496"/>
                  <a:gd name="connsiteX242" fmla="*/ 11760 w 21347"/>
                  <a:gd name="connsiteY242" fmla="*/ 11470 h 21496"/>
                  <a:gd name="connsiteX243" fmla="*/ 11985 w 21347"/>
                  <a:gd name="connsiteY243" fmla="*/ 11502 h 21496"/>
                  <a:gd name="connsiteX244" fmla="*/ 12086 w 21347"/>
                  <a:gd name="connsiteY244" fmla="*/ 11346 h 21496"/>
                  <a:gd name="connsiteX245" fmla="*/ 12147 w 21347"/>
                  <a:gd name="connsiteY245" fmla="*/ 11188 h 21496"/>
                  <a:gd name="connsiteX246" fmla="*/ 12470 w 21347"/>
                  <a:gd name="connsiteY246" fmla="*/ 11146 h 21496"/>
                  <a:gd name="connsiteX247" fmla="*/ 13193 w 21347"/>
                  <a:gd name="connsiteY247" fmla="*/ 11569 h 21496"/>
                  <a:gd name="connsiteX248" fmla="*/ 13098 w 21347"/>
                  <a:gd name="connsiteY248" fmla="*/ 11656 h 21496"/>
                  <a:gd name="connsiteX249" fmla="*/ 12334 w 21347"/>
                  <a:gd name="connsiteY249" fmla="*/ 11968 h 21496"/>
                  <a:gd name="connsiteX250" fmla="*/ 12010 w 21347"/>
                  <a:gd name="connsiteY250" fmla="*/ 12002 h 21496"/>
                  <a:gd name="connsiteX251" fmla="*/ 11925 w 21347"/>
                  <a:gd name="connsiteY251" fmla="*/ 11933 h 21496"/>
                  <a:gd name="connsiteX252" fmla="*/ 11782 w 21347"/>
                  <a:gd name="connsiteY252" fmla="*/ 11601 h 21496"/>
                  <a:gd name="connsiteX253" fmla="*/ 11731 w 21347"/>
                  <a:gd name="connsiteY253"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5799 w 21347"/>
                  <a:gd name="connsiteY211" fmla="*/ 21322 h 21496"/>
                  <a:gd name="connsiteX212" fmla="*/ 16351 w 21347"/>
                  <a:gd name="connsiteY212" fmla="*/ 21241 h 21496"/>
                  <a:gd name="connsiteX213" fmla="*/ 16674 w 21347"/>
                  <a:gd name="connsiteY213" fmla="*/ 21000 h 21496"/>
                  <a:gd name="connsiteX214" fmla="*/ 16846 w 21347"/>
                  <a:gd name="connsiteY214" fmla="*/ 20907 h 21496"/>
                  <a:gd name="connsiteX215" fmla="*/ 17867 w 21347"/>
                  <a:gd name="connsiteY215" fmla="*/ 20761 h 21496"/>
                  <a:gd name="connsiteX216" fmla="*/ 18859 w 21347"/>
                  <a:gd name="connsiteY216" fmla="*/ 20537 h 21496"/>
                  <a:gd name="connsiteX217" fmla="*/ 19693 w 21347"/>
                  <a:gd name="connsiteY217" fmla="*/ 20273 h 21496"/>
                  <a:gd name="connsiteX218" fmla="*/ 19944 w 21347"/>
                  <a:gd name="connsiteY218" fmla="*/ 20183 h 21496"/>
                  <a:gd name="connsiteX219" fmla="*/ 19944 w 21347"/>
                  <a:gd name="connsiteY219" fmla="*/ 20183 h 21496"/>
                  <a:gd name="connsiteX220" fmla="*/ 21177 w 21347"/>
                  <a:gd name="connsiteY220" fmla="*/ 19657 h 21496"/>
                  <a:gd name="connsiteX221" fmla="*/ 21317 w 21347"/>
                  <a:gd name="connsiteY221" fmla="*/ 19526 h 21496"/>
                  <a:gd name="connsiteX222" fmla="*/ 13390 w 21347"/>
                  <a:gd name="connsiteY222" fmla="*/ 11703 h 21496"/>
                  <a:gd name="connsiteX223" fmla="*/ 13390 w 21347"/>
                  <a:gd name="connsiteY223" fmla="*/ 11703 h 21496"/>
                  <a:gd name="connsiteX224" fmla="*/ 13589 w 21347"/>
                  <a:gd name="connsiteY224" fmla="*/ 11781 h 21496"/>
                  <a:gd name="connsiteX225" fmla="*/ 13973 w 21347"/>
                  <a:gd name="connsiteY225" fmla="*/ 11791 h 21496"/>
                  <a:gd name="connsiteX226" fmla="*/ 14135 w 21347"/>
                  <a:gd name="connsiteY226" fmla="*/ 11767 h 21496"/>
                  <a:gd name="connsiteX227" fmla="*/ 14832 w 21347"/>
                  <a:gd name="connsiteY227" fmla="*/ 11633 h 21496"/>
                  <a:gd name="connsiteX228" fmla="*/ 15118 w 21347"/>
                  <a:gd name="connsiteY228" fmla="*/ 11615 h 21496"/>
                  <a:gd name="connsiteX229" fmla="*/ 15600 w 21347"/>
                  <a:gd name="connsiteY229" fmla="*/ 11520 h 21496"/>
                  <a:gd name="connsiteX230" fmla="*/ 16088 w 21347"/>
                  <a:gd name="connsiteY230" fmla="*/ 11598 h 21496"/>
                  <a:gd name="connsiteX231" fmla="*/ 15993 w 21347"/>
                  <a:gd name="connsiteY231" fmla="*/ 11683 h 21496"/>
                  <a:gd name="connsiteX232" fmla="*/ 14823 w 21347"/>
                  <a:gd name="connsiteY232" fmla="*/ 11819 h 21496"/>
                  <a:gd name="connsiteX233" fmla="*/ 14823 w 21347"/>
                  <a:gd name="connsiteY233" fmla="*/ 11819 h 21496"/>
                  <a:gd name="connsiteX234" fmla="*/ 14585 w 21347"/>
                  <a:gd name="connsiteY234" fmla="*/ 11842 h 21496"/>
                  <a:gd name="connsiteX235" fmla="*/ 14499 w 21347"/>
                  <a:gd name="connsiteY235" fmla="*/ 11852 h 21496"/>
                  <a:gd name="connsiteX236" fmla="*/ 12625 w 21347"/>
                  <a:gd name="connsiteY236" fmla="*/ 12043 h 21496"/>
                  <a:gd name="connsiteX237" fmla="*/ 12394 w 21347"/>
                  <a:gd name="connsiteY237" fmla="*/ 12016 h 21496"/>
                  <a:gd name="connsiteX238" fmla="*/ 13183 w 21347"/>
                  <a:gd name="connsiteY238" fmla="*/ 11705 h 21496"/>
                  <a:gd name="connsiteX239" fmla="*/ 13390 w 21347"/>
                  <a:gd name="connsiteY239" fmla="*/ 11703 h 21496"/>
                  <a:gd name="connsiteX240" fmla="*/ 11731 w 21347"/>
                  <a:gd name="connsiteY240" fmla="*/ 11503 h 21496"/>
                  <a:gd name="connsiteX241" fmla="*/ 11760 w 21347"/>
                  <a:gd name="connsiteY241" fmla="*/ 11470 h 21496"/>
                  <a:gd name="connsiteX242" fmla="*/ 11985 w 21347"/>
                  <a:gd name="connsiteY242" fmla="*/ 11502 h 21496"/>
                  <a:gd name="connsiteX243" fmla="*/ 12086 w 21347"/>
                  <a:gd name="connsiteY243" fmla="*/ 11346 h 21496"/>
                  <a:gd name="connsiteX244" fmla="*/ 12147 w 21347"/>
                  <a:gd name="connsiteY244" fmla="*/ 11188 h 21496"/>
                  <a:gd name="connsiteX245" fmla="*/ 12470 w 21347"/>
                  <a:gd name="connsiteY245" fmla="*/ 11146 h 21496"/>
                  <a:gd name="connsiteX246" fmla="*/ 13193 w 21347"/>
                  <a:gd name="connsiteY246" fmla="*/ 11569 h 21496"/>
                  <a:gd name="connsiteX247" fmla="*/ 13098 w 21347"/>
                  <a:gd name="connsiteY247" fmla="*/ 11656 h 21496"/>
                  <a:gd name="connsiteX248" fmla="*/ 12334 w 21347"/>
                  <a:gd name="connsiteY248" fmla="*/ 11968 h 21496"/>
                  <a:gd name="connsiteX249" fmla="*/ 12010 w 21347"/>
                  <a:gd name="connsiteY249" fmla="*/ 12002 h 21496"/>
                  <a:gd name="connsiteX250" fmla="*/ 11925 w 21347"/>
                  <a:gd name="connsiteY250" fmla="*/ 11933 h 21496"/>
                  <a:gd name="connsiteX251" fmla="*/ 11782 w 21347"/>
                  <a:gd name="connsiteY251" fmla="*/ 11601 h 21496"/>
                  <a:gd name="connsiteX252" fmla="*/ 11731 w 21347"/>
                  <a:gd name="connsiteY252"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468 w 21347"/>
                  <a:gd name="connsiteY205" fmla="*/ 21462 h 21496"/>
                  <a:gd name="connsiteX206" fmla="*/ 14582 w 21347"/>
                  <a:gd name="connsiteY206" fmla="*/ 21476 h 21496"/>
                  <a:gd name="connsiteX207" fmla="*/ 14743 w 21347"/>
                  <a:gd name="connsiteY207" fmla="*/ 21473 h 21496"/>
                  <a:gd name="connsiteX208" fmla="*/ 14864 w 21347"/>
                  <a:gd name="connsiteY208" fmla="*/ 21496 h 21496"/>
                  <a:gd name="connsiteX209" fmla="*/ 15165 w 21347"/>
                  <a:gd name="connsiteY209" fmla="*/ 21485 h 21496"/>
                  <a:gd name="connsiteX210" fmla="*/ 15476 w 21347"/>
                  <a:gd name="connsiteY210" fmla="*/ 21467 h 21496"/>
                  <a:gd name="connsiteX211" fmla="*/ 16351 w 21347"/>
                  <a:gd name="connsiteY211" fmla="*/ 21241 h 21496"/>
                  <a:gd name="connsiteX212" fmla="*/ 16674 w 21347"/>
                  <a:gd name="connsiteY212" fmla="*/ 21000 h 21496"/>
                  <a:gd name="connsiteX213" fmla="*/ 16846 w 21347"/>
                  <a:gd name="connsiteY213" fmla="*/ 20907 h 21496"/>
                  <a:gd name="connsiteX214" fmla="*/ 17867 w 21347"/>
                  <a:gd name="connsiteY214" fmla="*/ 20761 h 21496"/>
                  <a:gd name="connsiteX215" fmla="*/ 18859 w 21347"/>
                  <a:gd name="connsiteY215" fmla="*/ 20537 h 21496"/>
                  <a:gd name="connsiteX216" fmla="*/ 19693 w 21347"/>
                  <a:gd name="connsiteY216" fmla="*/ 20273 h 21496"/>
                  <a:gd name="connsiteX217" fmla="*/ 19944 w 21347"/>
                  <a:gd name="connsiteY217" fmla="*/ 20183 h 21496"/>
                  <a:gd name="connsiteX218" fmla="*/ 19944 w 21347"/>
                  <a:gd name="connsiteY218" fmla="*/ 20183 h 21496"/>
                  <a:gd name="connsiteX219" fmla="*/ 21177 w 21347"/>
                  <a:gd name="connsiteY219" fmla="*/ 19657 h 21496"/>
                  <a:gd name="connsiteX220" fmla="*/ 21317 w 21347"/>
                  <a:gd name="connsiteY220" fmla="*/ 19526 h 21496"/>
                  <a:gd name="connsiteX221" fmla="*/ 13390 w 21347"/>
                  <a:gd name="connsiteY221" fmla="*/ 11703 h 21496"/>
                  <a:gd name="connsiteX222" fmla="*/ 13390 w 21347"/>
                  <a:gd name="connsiteY222" fmla="*/ 11703 h 21496"/>
                  <a:gd name="connsiteX223" fmla="*/ 13589 w 21347"/>
                  <a:gd name="connsiteY223" fmla="*/ 11781 h 21496"/>
                  <a:gd name="connsiteX224" fmla="*/ 13973 w 21347"/>
                  <a:gd name="connsiteY224" fmla="*/ 11791 h 21496"/>
                  <a:gd name="connsiteX225" fmla="*/ 14135 w 21347"/>
                  <a:gd name="connsiteY225" fmla="*/ 11767 h 21496"/>
                  <a:gd name="connsiteX226" fmla="*/ 14832 w 21347"/>
                  <a:gd name="connsiteY226" fmla="*/ 11633 h 21496"/>
                  <a:gd name="connsiteX227" fmla="*/ 15118 w 21347"/>
                  <a:gd name="connsiteY227" fmla="*/ 11615 h 21496"/>
                  <a:gd name="connsiteX228" fmla="*/ 15600 w 21347"/>
                  <a:gd name="connsiteY228" fmla="*/ 11520 h 21496"/>
                  <a:gd name="connsiteX229" fmla="*/ 16088 w 21347"/>
                  <a:gd name="connsiteY229" fmla="*/ 11598 h 21496"/>
                  <a:gd name="connsiteX230" fmla="*/ 15993 w 21347"/>
                  <a:gd name="connsiteY230" fmla="*/ 11683 h 21496"/>
                  <a:gd name="connsiteX231" fmla="*/ 14823 w 21347"/>
                  <a:gd name="connsiteY231" fmla="*/ 11819 h 21496"/>
                  <a:gd name="connsiteX232" fmla="*/ 14823 w 21347"/>
                  <a:gd name="connsiteY232" fmla="*/ 11819 h 21496"/>
                  <a:gd name="connsiteX233" fmla="*/ 14585 w 21347"/>
                  <a:gd name="connsiteY233" fmla="*/ 11842 h 21496"/>
                  <a:gd name="connsiteX234" fmla="*/ 14499 w 21347"/>
                  <a:gd name="connsiteY234" fmla="*/ 11852 h 21496"/>
                  <a:gd name="connsiteX235" fmla="*/ 12625 w 21347"/>
                  <a:gd name="connsiteY235" fmla="*/ 12043 h 21496"/>
                  <a:gd name="connsiteX236" fmla="*/ 12394 w 21347"/>
                  <a:gd name="connsiteY236" fmla="*/ 12016 h 21496"/>
                  <a:gd name="connsiteX237" fmla="*/ 13183 w 21347"/>
                  <a:gd name="connsiteY237" fmla="*/ 11705 h 21496"/>
                  <a:gd name="connsiteX238" fmla="*/ 13390 w 21347"/>
                  <a:gd name="connsiteY238" fmla="*/ 11703 h 21496"/>
                  <a:gd name="connsiteX239" fmla="*/ 11731 w 21347"/>
                  <a:gd name="connsiteY239" fmla="*/ 11503 h 21496"/>
                  <a:gd name="connsiteX240" fmla="*/ 11760 w 21347"/>
                  <a:gd name="connsiteY240" fmla="*/ 11470 h 21496"/>
                  <a:gd name="connsiteX241" fmla="*/ 11985 w 21347"/>
                  <a:gd name="connsiteY241" fmla="*/ 11502 h 21496"/>
                  <a:gd name="connsiteX242" fmla="*/ 12086 w 21347"/>
                  <a:gd name="connsiteY242" fmla="*/ 11346 h 21496"/>
                  <a:gd name="connsiteX243" fmla="*/ 12147 w 21347"/>
                  <a:gd name="connsiteY243" fmla="*/ 11188 h 21496"/>
                  <a:gd name="connsiteX244" fmla="*/ 12470 w 21347"/>
                  <a:gd name="connsiteY244" fmla="*/ 11146 h 21496"/>
                  <a:gd name="connsiteX245" fmla="*/ 13193 w 21347"/>
                  <a:gd name="connsiteY245" fmla="*/ 11569 h 21496"/>
                  <a:gd name="connsiteX246" fmla="*/ 13098 w 21347"/>
                  <a:gd name="connsiteY246" fmla="*/ 11656 h 21496"/>
                  <a:gd name="connsiteX247" fmla="*/ 12334 w 21347"/>
                  <a:gd name="connsiteY247" fmla="*/ 11968 h 21496"/>
                  <a:gd name="connsiteX248" fmla="*/ 12010 w 21347"/>
                  <a:gd name="connsiteY248" fmla="*/ 12002 h 21496"/>
                  <a:gd name="connsiteX249" fmla="*/ 11925 w 21347"/>
                  <a:gd name="connsiteY249" fmla="*/ 11933 h 21496"/>
                  <a:gd name="connsiteX250" fmla="*/ 11782 w 21347"/>
                  <a:gd name="connsiteY250" fmla="*/ 11601 h 21496"/>
                  <a:gd name="connsiteX251" fmla="*/ 11731 w 21347"/>
                  <a:gd name="connsiteY251"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429 w 21347"/>
                  <a:gd name="connsiteY204" fmla="*/ 21414 h 21496"/>
                  <a:gd name="connsiteX205" fmla="*/ 14582 w 21347"/>
                  <a:gd name="connsiteY205" fmla="*/ 21476 h 21496"/>
                  <a:gd name="connsiteX206" fmla="*/ 14743 w 21347"/>
                  <a:gd name="connsiteY206" fmla="*/ 21473 h 21496"/>
                  <a:gd name="connsiteX207" fmla="*/ 14864 w 21347"/>
                  <a:gd name="connsiteY207" fmla="*/ 21496 h 21496"/>
                  <a:gd name="connsiteX208" fmla="*/ 15165 w 21347"/>
                  <a:gd name="connsiteY208" fmla="*/ 21485 h 21496"/>
                  <a:gd name="connsiteX209" fmla="*/ 15476 w 21347"/>
                  <a:gd name="connsiteY209" fmla="*/ 21467 h 21496"/>
                  <a:gd name="connsiteX210" fmla="*/ 16351 w 21347"/>
                  <a:gd name="connsiteY210" fmla="*/ 21241 h 21496"/>
                  <a:gd name="connsiteX211" fmla="*/ 16674 w 21347"/>
                  <a:gd name="connsiteY211" fmla="*/ 21000 h 21496"/>
                  <a:gd name="connsiteX212" fmla="*/ 16846 w 21347"/>
                  <a:gd name="connsiteY212" fmla="*/ 20907 h 21496"/>
                  <a:gd name="connsiteX213" fmla="*/ 17867 w 21347"/>
                  <a:gd name="connsiteY213" fmla="*/ 20761 h 21496"/>
                  <a:gd name="connsiteX214" fmla="*/ 18859 w 21347"/>
                  <a:gd name="connsiteY214" fmla="*/ 20537 h 21496"/>
                  <a:gd name="connsiteX215" fmla="*/ 19693 w 21347"/>
                  <a:gd name="connsiteY215" fmla="*/ 20273 h 21496"/>
                  <a:gd name="connsiteX216" fmla="*/ 19944 w 21347"/>
                  <a:gd name="connsiteY216" fmla="*/ 20183 h 21496"/>
                  <a:gd name="connsiteX217" fmla="*/ 19944 w 21347"/>
                  <a:gd name="connsiteY217" fmla="*/ 20183 h 21496"/>
                  <a:gd name="connsiteX218" fmla="*/ 21177 w 21347"/>
                  <a:gd name="connsiteY218" fmla="*/ 19657 h 21496"/>
                  <a:gd name="connsiteX219" fmla="*/ 21317 w 21347"/>
                  <a:gd name="connsiteY219" fmla="*/ 19526 h 21496"/>
                  <a:gd name="connsiteX220" fmla="*/ 13390 w 21347"/>
                  <a:gd name="connsiteY220" fmla="*/ 11703 h 21496"/>
                  <a:gd name="connsiteX221" fmla="*/ 13390 w 21347"/>
                  <a:gd name="connsiteY221" fmla="*/ 11703 h 21496"/>
                  <a:gd name="connsiteX222" fmla="*/ 13589 w 21347"/>
                  <a:gd name="connsiteY222" fmla="*/ 11781 h 21496"/>
                  <a:gd name="connsiteX223" fmla="*/ 13973 w 21347"/>
                  <a:gd name="connsiteY223" fmla="*/ 11791 h 21496"/>
                  <a:gd name="connsiteX224" fmla="*/ 14135 w 21347"/>
                  <a:gd name="connsiteY224" fmla="*/ 11767 h 21496"/>
                  <a:gd name="connsiteX225" fmla="*/ 14832 w 21347"/>
                  <a:gd name="connsiteY225" fmla="*/ 11633 h 21496"/>
                  <a:gd name="connsiteX226" fmla="*/ 15118 w 21347"/>
                  <a:gd name="connsiteY226" fmla="*/ 11615 h 21496"/>
                  <a:gd name="connsiteX227" fmla="*/ 15600 w 21347"/>
                  <a:gd name="connsiteY227" fmla="*/ 11520 h 21496"/>
                  <a:gd name="connsiteX228" fmla="*/ 16088 w 21347"/>
                  <a:gd name="connsiteY228" fmla="*/ 11598 h 21496"/>
                  <a:gd name="connsiteX229" fmla="*/ 15993 w 21347"/>
                  <a:gd name="connsiteY229" fmla="*/ 11683 h 21496"/>
                  <a:gd name="connsiteX230" fmla="*/ 14823 w 21347"/>
                  <a:gd name="connsiteY230" fmla="*/ 11819 h 21496"/>
                  <a:gd name="connsiteX231" fmla="*/ 14823 w 21347"/>
                  <a:gd name="connsiteY231" fmla="*/ 11819 h 21496"/>
                  <a:gd name="connsiteX232" fmla="*/ 14585 w 21347"/>
                  <a:gd name="connsiteY232" fmla="*/ 11842 h 21496"/>
                  <a:gd name="connsiteX233" fmla="*/ 14499 w 21347"/>
                  <a:gd name="connsiteY233" fmla="*/ 11852 h 21496"/>
                  <a:gd name="connsiteX234" fmla="*/ 12625 w 21347"/>
                  <a:gd name="connsiteY234" fmla="*/ 12043 h 21496"/>
                  <a:gd name="connsiteX235" fmla="*/ 12394 w 21347"/>
                  <a:gd name="connsiteY235" fmla="*/ 12016 h 21496"/>
                  <a:gd name="connsiteX236" fmla="*/ 13183 w 21347"/>
                  <a:gd name="connsiteY236" fmla="*/ 11705 h 21496"/>
                  <a:gd name="connsiteX237" fmla="*/ 13390 w 21347"/>
                  <a:gd name="connsiteY237" fmla="*/ 11703 h 21496"/>
                  <a:gd name="connsiteX238" fmla="*/ 11731 w 21347"/>
                  <a:gd name="connsiteY238" fmla="*/ 11503 h 21496"/>
                  <a:gd name="connsiteX239" fmla="*/ 11760 w 21347"/>
                  <a:gd name="connsiteY239" fmla="*/ 11470 h 21496"/>
                  <a:gd name="connsiteX240" fmla="*/ 11985 w 21347"/>
                  <a:gd name="connsiteY240" fmla="*/ 11502 h 21496"/>
                  <a:gd name="connsiteX241" fmla="*/ 12086 w 21347"/>
                  <a:gd name="connsiteY241" fmla="*/ 11346 h 21496"/>
                  <a:gd name="connsiteX242" fmla="*/ 12147 w 21347"/>
                  <a:gd name="connsiteY242" fmla="*/ 11188 h 21496"/>
                  <a:gd name="connsiteX243" fmla="*/ 12470 w 21347"/>
                  <a:gd name="connsiteY243" fmla="*/ 11146 h 21496"/>
                  <a:gd name="connsiteX244" fmla="*/ 13193 w 21347"/>
                  <a:gd name="connsiteY244" fmla="*/ 11569 h 21496"/>
                  <a:gd name="connsiteX245" fmla="*/ 13098 w 21347"/>
                  <a:gd name="connsiteY245" fmla="*/ 11656 h 21496"/>
                  <a:gd name="connsiteX246" fmla="*/ 12334 w 21347"/>
                  <a:gd name="connsiteY246" fmla="*/ 11968 h 21496"/>
                  <a:gd name="connsiteX247" fmla="*/ 12010 w 21347"/>
                  <a:gd name="connsiteY247" fmla="*/ 12002 h 21496"/>
                  <a:gd name="connsiteX248" fmla="*/ 11925 w 21347"/>
                  <a:gd name="connsiteY248" fmla="*/ 11933 h 21496"/>
                  <a:gd name="connsiteX249" fmla="*/ 11782 w 21347"/>
                  <a:gd name="connsiteY249" fmla="*/ 11601 h 21496"/>
                  <a:gd name="connsiteX250" fmla="*/ 11731 w 21347"/>
                  <a:gd name="connsiteY250" fmla="*/ 11503 h 21496"/>
                  <a:gd name="connsiteX0" fmla="*/ 21317 w 21347"/>
                  <a:gd name="connsiteY0" fmla="*/ 19526 h 21496"/>
                  <a:gd name="connsiteX1" fmla="*/ 20743 w 21347"/>
                  <a:gd name="connsiteY1" fmla="*/ 19439 h 21496"/>
                  <a:gd name="connsiteX2" fmla="*/ 18891 w 21347"/>
                  <a:gd name="connsiteY2" fmla="*/ 19788 h 21496"/>
                  <a:gd name="connsiteX3" fmla="*/ 18647 w 21347"/>
                  <a:gd name="connsiteY3" fmla="*/ 19787 h 21496"/>
                  <a:gd name="connsiteX4" fmla="*/ 18558 w 21347"/>
                  <a:gd name="connsiteY4" fmla="*/ 19785 h 21496"/>
                  <a:gd name="connsiteX5" fmla="*/ 17791 w 21347"/>
                  <a:gd name="connsiteY5" fmla="*/ 19741 h 21496"/>
                  <a:gd name="connsiteX6" fmla="*/ 17708 w 21347"/>
                  <a:gd name="connsiteY6" fmla="*/ 19735 h 21496"/>
                  <a:gd name="connsiteX7" fmla="*/ 16849 w 21347"/>
                  <a:gd name="connsiteY7" fmla="*/ 19717 h 21496"/>
                  <a:gd name="connsiteX8" fmla="*/ 17708 w 21347"/>
                  <a:gd name="connsiteY8" fmla="*/ 19735 h 21496"/>
                  <a:gd name="connsiteX9" fmla="*/ 17496 w 21347"/>
                  <a:gd name="connsiteY9" fmla="*/ 19712 h 21496"/>
                  <a:gd name="connsiteX10" fmla="*/ 16640 w 21347"/>
                  <a:gd name="connsiteY10" fmla="*/ 19590 h 21496"/>
                  <a:gd name="connsiteX11" fmla="*/ 16183 w 21347"/>
                  <a:gd name="connsiteY11" fmla="*/ 19316 h 21496"/>
                  <a:gd name="connsiteX12" fmla="*/ 15923 w 21347"/>
                  <a:gd name="connsiteY12" fmla="*/ 19224 h 21496"/>
                  <a:gd name="connsiteX13" fmla="*/ 15438 w 21347"/>
                  <a:gd name="connsiteY13" fmla="*/ 19192 h 21496"/>
                  <a:gd name="connsiteX14" fmla="*/ 15317 w 21347"/>
                  <a:gd name="connsiteY14" fmla="*/ 19084 h 21496"/>
                  <a:gd name="connsiteX15" fmla="*/ 15355 w 21347"/>
                  <a:gd name="connsiteY15" fmla="*/ 18928 h 21496"/>
                  <a:gd name="connsiteX16" fmla="*/ 15317 w 21347"/>
                  <a:gd name="connsiteY16" fmla="*/ 18752 h 21496"/>
                  <a:gd name="connsiteX17" fmla="*/ 14639 w 21347"/>
                  <a:gd name="connsiteY17" fmla="*/ 17498 h 21496"/>
                  <a:gd name="connsiteX18" fmla="*/ 14617 w 21347"/>
                  <a:gd name="connsiteY18" fmla="*/ 17440 h 21496"/>
                  <a:gd name="connsiteX19" fmla="*/ 14617 w 21347"/>
                  <a:gd name="connsiteY19" fmla="*/ 17440 h 21496"/>
                  <a:gd name="connsiteX20" fmla="*/ 14379 w 21347"/>
                  <a:gd name="connsiteY20" fmla="*/ 17189 h 21496"/>
                  <a:gd name="connsiteX21" fmla="*/ 14344 w 21347"/>
                  <a:gd name="connsiteY21" fmla="*/ 17149 h 21496"/>
                  <a:gd name="connsiteX22" fmla="*/ 14030 w 21347"/>
                  <a:gd name="connsiteY22" fmla="*/ 16853 h 21496"/>
                  <a:gd name="connsiteX23" fmla="*/ 13970 w 21347"/>
                  <a:gd name="connsiteY23" fmla="*/ 16763 h 21496"/>
                  <a:gd name="connsiteX24" fmla="*/ 13285 w 21347"/>
                  <a:gd name="connsiteY24" fmla="*/ 16152 h 21496"/>
                  <a:gd name="connsiteX25" fmla="*/ 13282 w 21347"/>
                  <a:gd name="connsiteY25" fmla="*/ 15996 h 21496"/>
                  <a:gd name="connsiteX26" fmla="*/ 13206 w 21347"/>
                  <a:gd name="connsiteY26" fmla="*/ 15606 h 21496"/>
                  <a:gd name="connsiteX27" fmla="*/ 13202 w 21347"/>
                  <a:gd name="connsiteY27" fmla="*/ 15493 h 21496"/>
                  <a:gd name="connsiteX28" fmla="*/ 13247 w 21347"/>
                  <a:gd name="connsiteY28" fmla="*/ 15570 h 21496"/>
                  <a:gd name="connsiteX29" fmla="*/ 13535 w 21347"/>
                  <a:gd name="connsiteY29" fmla="*/ 15551 h 21496"/>
                  <a:gd name="connsiteX30" fmla="*/ 14588 w 21347"/>
                  <a:gd name="connsiteY30" fmla="*/ 15443 h 21496"/>
                  <a:gd name="connsiteX31" fmla="*/ 19478 w 21347"/>
                  <a:gd name="connsiteY31" fmla="*/ 14935 h 21496"/>
                  <a:gd name="connsiteX32" fmla="*/ 20175 w 21347"/>
                  <a:gd name="connsiteY32" fmla="*/ 14412 h 21496"/>
                  <a:gd name="connsiteX33" fmla="*/ 19310 w 21347"/>
                  <a:gd name="connsiteY33" fmla="*/ 12580 h 21496"/>
                  <a:gd name="connsiteX34" fmla="*/ 19252 w 21347"/>
                  <a:gd name="connsiteY34" fmla="*/ 12481 h 21496"/>
                  <a:gd name="connsiteX35" fmla="*/ 19233 w 21347"/>
                  <a:gd name="connsiteY35" fmla="*/ 12442 h 21496"/>
                  <a:gd name="connsiteX36" fmla="*/ 19202 w 21347"/>
                  <a:gd name="connsiteY36" fmla="*/ 12436 h 21496"/>
                  <a:gd name="connsiteX37" fmla="*/ 19233 w 21347"/>
                  <a:gd name="connsiteY37" fmla="*/ 12442 h 21496"/>
                  <a:gd name="connsiteX38" fmla="*/ 19211 w 21347"/>
                  <a:gd name="connsiteY38" fmla="*/ 12403 h 21496"/>
                  <a:gd name="connsiteX39" fmla="*/ 19202 w 21347"/>
                  <a:gd name="connsiteY39" fmla="*/ 12365 h 21496"/>
                  <a:gd name="connsiteX40" fmla="*/ 19170 w 21347"/>
                  <a:gd name="connsiteY40" fmla="*/ 12305 h 21496"/>
                  <a:gd name="connsiteX41" fmla="*/ 19081 w 21347"/>
                  <a:gd name="connsiteY41" fmla="*/ 12110 h 21496"/>
                  <a:gd name="connsiteX42" fmla="*/ 18881 w 21347"/>
                  <a:gd name="connsiteY42" fmla="*/ 11700 h 21496"/>
                  <a:gd name="connsiteX43" fmla="*/ 18869 w 21347"/>
                  <a:gd name="connsiteY43" fmla="*/ 11642 h 21496"/>
                  <a:gd name="connsiteX44" fmla="*/ 18869 w 21347"/>
                  <a:gd name="connsiteY44" fmla="*/ 11642 h 21496"/>
                  <a:gd name="connsiteX45" fmla="*/ 18847 w 21347"/>
                  <a:gd name="connsiteY45" fmla="*/ 11602 h 21496"/>
                  <a:gd name="connsiteX46" fmla="*/ 18726 w 21347"/>
                  <a:gd name="connsiteY46" fmla="*/ 11450 h 21496"/>
                  <a:gd name="connsiteX47" fmla="*/ 18523 w 21347"/>
                  <a:gd name="connsiteY47" fmla="*/ 11406 h 21496"/>
                  <a:gd name="connsiteX48" fmla="*/ 16941 w 21347"/>
                  <a:gd name="connsiteY48" fmla="*/ 11544 h 21496"/>
                  <a:gd name="connsiteX49" fmla="*/ 16820 w 21347"/>
                  <a:gd name="connsiteY49" fmla="*/ 11552 h 21496"/>
                  <a:gd name="connsiteX50" fmla="*/ 15758 w 21347"/>
                  <a:gd name="connsiteY50" fmla="*/ 11447 h 21496"/>
                  <a:gd name="connsiteX51" fmla="*/ 15685 w 21347"/>
                  <a:gd name="connsiteY51" fmla="*/ 11427 h 21496"/>
                  <a:gd name="connsiteX52" fmla="*/ 16040 w 21347"/>
                  <a:gd name="connsiteY52" fmla="*/ 11369 h 21496"/>
                  <a:gd name="connsiteX53" fmla="*/ 15942 w 21347"/>
                  <a:gd name="connsiteY53" fmla="*/ 11291 h 21496"/>
                  <a:gd name="connsiteX54" fmla="*/ 14249 w 21347"/>
                  <a:gd name="connsiteY54" fmla="*/ 10602 h 21496"/>
                  <a:gd name="connsiteX55" fmla="*/ 13469 w 21347"/>
                  <a:gd name="connsiteY55" fmla="*/ 9933 h 21496"/>
                  <a:gd name="connsiteX56" fmla="*/ 12695 w 21347"/>
                  <a:gd name="connsiteY56" fmla="*/ 9067 h 21496"/>
                  <a:gd name="connsiteX57" fmla="*/ 12001 w 21347"/>
                  <a:gd name="connsiteY57" fmla="*/ 8122 h 21496"/>
                  <a:gd name="connsiteX58" fmla="*/ 11988 w 21347"/>
                  <a:gd name="connsiteY58" fmla="*/ 8082 h 21496"/>
                  <a:gd name="connsiteX59" fmla="*/ 11963 w 21347"/>
                  <a:gd name="connsiteY59" fmla="*/ 8006 h 21496"/>
                  <a:gd name="connsiteX60" fmla="*/ 11947 w 21347"/>
                  <a:gd name="connsiteY60" fmla="*/ 7945 h 21496"/>
                  <a:gd name="connsiteX61" fmla="*/ 11814 w 21347"/>
                  <a:gd name="connsiteY61" fmla="*/ 7496 h 21496"/>
                  <a:gd name="connsiteX62" fmla="*/ 11810 w 21347"/>
                  <a:gd name="connsiteY62" fmla="*/ 7438 h 21496"/>
                  <a:gd name="connsiteX63" fmla="*/ 11810 w 21347"/>
                  <a:gd name="connsiteY63" fmla="*/ 7397 h 21496"/>
                  <a:gd name="connsiteX64" fmla="*/ 11804 w 21347"/>
                  <a:gd name="connsiteY64" fmla="*/ 7300 h 21496"/>
                  <a:gd name="connsiteX65" fmla="*/ 11798 w 21347"/>
                  <a:gd name="connsiteY65" fmla="*/ 7227 h 21496"/>
                  <a:gd name="connsiteX66" fmla="*/ 11221 w 21347"/>
                  <a:gd name="connsiteY66" fmla="*/ 5083 h 21496"/>
                  <a:gd name="connsiteX67" fmla="*/ 9981 w 21347"/>
                  <a:gd name="connsiteY67" fmla="*/ 3880 h 21496"/>
                  <a:gd name="connsiteX68" fmla="*/ 9464 w 21347"/>
                  <a:gd name="connsiteY68" fmla="*/ 3651 h 21496"/>
                  <a:gd name="connsiteX69" fmla="*/ 9401 w 21347"/>
                  <a:gd name="connsiteY69" fmla="*/ 3637 h 21496"/>
                  <a:gd name="connsiteX70" fmla="*/ 9401 w 21347"/>
                  <a:gd name="connsiteY70" fmla="*/ 3636 h 21496"/>
                  <a:gd name="connsiteX71" fmla="*/ 9401 w 21347"/>
                  <a:gd name="connsiteY71" fmla="*/ 3637 h 21496"/>
                  <a:gd name="connsiteX72" fmla="*/ 9337 w 21347"/>
                  <a:gd name="connsiteY72" fmla="*/ 3592 h 21496"/>
                  <a:gd name="connsiteX73" fmla="*/ 9255 w 21347"/>
                  <a:gd name="connsiteY73" fmla="*/ 3552 h 21496"/>
                  <a:gd name="connsiteX74" fmla="*/ 8846 w 21347"/>
                  <a:gd name="connsiteY74" fmla="*/ 3162 h 21496"/>
                  <a:gd name="connsiteX75" fmla="*/ 8836 w 21347"/>
                  <a:gd name="connsiteY75" fmla="*/ 3157 h 21496"/>
                  <a:gd name="connsiteX76" fmla="*/ 8839 w 21347"/>
                  <a:gd name="connsiteY76" fmla="*/ 3151 h 21496"/>
                  <a:gd name="connsiteX77" fmla="*/ 8811 w 21347"/>
                  <a:gd name="connsiteY77" fmla="*/ 2932 h 21496"/>
                  <a:gd name="connsiteX78" fmla="*/ 9724 w 21347"/>
                  <a:gd name="connsiteY78" fmla="*/ 2768 h 21496"/>
                  <a:gd name="connsiteX79" fmla="*/ 9867 w 21347"/>
                  <a:gd name="connsiteY79" fmla="*/ 2707 h 21496"/>
                  <a:gd name="connsiteX80" fmla="*/ 9984 w 21347"/>
                  <a:gd name="connsiteY80" fmla="*/ 1924 h 21496"/>
                  <a:gd name="connsiteX81" fmla="*/ 9971 w 21347"/>
                  <a:gd name="connsiteY81" fmla="*/ 1896 h 21496"/>
                  <a:gd name="connsiteX82" fmla="*/ 10067 w 21347"/>
                  <a:gd name="connsiteY82" fmla="*/ 1869 h 21496"/>
                  <a:gd name="connsiteX83" fmla="*/ 10276 w 21347"/>
                  <a:gd name="connsiteY83" fmla="*/ 1828 h 21496"/>
                  <a:gd name="connsiteX84" fmla="*/ 10067 w 21347"/>
                  <a:gd name="connsiteY84" fmla="*/ 1511 h 21496"/>
                  <a:gd name="connsiteX85" fmla="*/ 9908 w 21347"/>
                  <a:gd name="connsiteY85" fmla="*/ 1288 h 21496"/>
                  <a:gd name="connsiteX86" fmla="*/ 9902 w 21347"/>
                  <a:gd name="connsiteY86" fmla="*/ 1160 h 21496"/>
                  <a:gd name="connsiteX87" fmla="*/ 9543 w 21347"/>
                  <a:gd name="connsiteY87" fmla="*/ 526 h 21496"/>
                  <a:gd name="connsiteX88" fmla="*/ 9210 w 21347"/>
                  <a:gd name="connsiteY88" fmla="*/ 329 h 21496"/>
                  <a:gd name="connsiteX89" fmla="*/ 8570 w 21347"/>
                  <a:gd name="connsiteY89" fmla="*/ 149 h 21496"/>
                  <a:gd name="connsiteX90" fmla="*/ 7672 w 21347"/>
                  <a:gd name="connsiteY90" fmla="*/ 19 h 21496"/>
                  <a:gd name="connsiteX91" fmla="*/ 5878 w 21347"/>
                  <a:gd name="connsiteY91" fmla="*/ 184 h 21496"/>
                  <a:gd name="connsiteX92" fmla="*/ 4942 w 21347"/>
                  <a:gd name="connsiteY92" fmla="*/ 678 h 21496"/>
                  <a:gd name="connsiteX93" fmla="*/ 5104 w 21347"/>
                  <a:gd name="connsiteY93" fmla="*/ 696 h 21496"/>
                  <a:gd name="connsiteX94" fmla="*/ 5202 w 21347"/>
                  <a:gd name="connsiteY94" fmla="*/ 646 h 21496"/>
                  <a:gd name="connsiteX95" fmla="*/ 5104 w 21347"/>
                  <a:gd name="connsiteY95" fmla="*/ 696 h 21496"/>
                  <a:gd name="connsiteX96" fmla="*/ 4942 w 21347"/>
                  <a:gd name="connsiteY96" fmla="*/ 678 h 21496"/>
                  <a:gd name="connsiteX97" fmla="*/ 4749 w 21347"/>
                  <a:gd name="connsiteY97" fmla="*/ 1305 h 21496"/>
                  <a:gd name="connsiteX98" fmla="*/ 5925 w 21347"/>
                  <a:gd name="connsiteY98" fmla="*/ 2428 h 21496"/>
                  <a:gd name="connsiteX99" fmla="*/ 5932 w 21347"/>
                  <a:gd name="connsiteY99" fmla="*/ 2817 h 21496"/>
                  <a:gd name="connsiteX100" fmla="*/ 5748 w 21347"/>
                  <a:gd name="connsiteY100" fmla="*/ 2912 h 21496"/>
                  <a:gd name="connsiteX101" fmla="*/ 4489 w 21347"/>
                  <a:gd name="connsiteY101" fmla="*/ 3476 h 21496"/>
                  <a:gd name="connsiteX102" fmla="*/ 3005 w 21347"/>
                  <a:gd name="connsiteY102" fmla="*/ 4255 h 21496"/>
                  <a:gd name="connsiteX103" fmla="*/ 2888 w 21347"/>
                  <a:gd name="connsiteY103" fmla="*/ 4529 h 21496"/>
                  <a:gd name="connsiteX104" fmla="*/ 2650 w 21347"/>
                  <a:gd name="connsiteY104" fmla="*/ 4766 h 21496"/>
                  <a:gd name="connsiteX105" fmla="*/ 2314 w 21347"/>
                  <a:gd name="connsiteY105" fmla="*/ 5447 h 21496"/>
                  <a:gd name="connsiteX106" fmla="*/ 2032 w 21347"/>
                  <a:gd name="connsiteY106" fmla="*/ 5876 h 21496"/>
                  <a:gd name="connsiteX107" fmla="*/ 1420 w 21347"/>
                  <a:gd name="connsiteY107" fmla="*/ 7080 h 21496"/>
                  <a:gd name="connsiteX108" fmla="*/ 1271 w 21347"/>
                  <a:gd name="connsiteY108" fmla="*/ 7853 h 21496"/>
                  <a:gd name="connsiteX109" fmla="*/ 2663 w 21347"/>
                  <a:gd name="connsiteY109" fmla="*/ 8559 h 21496"/>
                  <a:gd name="connsiteX110" fmla="*/ 2330 w 21347"/>
                  <a:gd name="connsiteY110" fmla="*/ 8286 h 21496"/>
                  <a:gd name="connsiteX111" fmla="*/ 2663 w 21347"/>
                  <a:gd name="connsiteY111" fmla="*/ 8559 h 21496"/>
                  <a:gd name="connsiteX112" fmla="*/ 2666 w 21347"/>
                  <a:gd name="connsiteY112" fmla="*/ 8559 h 21496"/>
                  <a:gd name="connsiteX113" fmla="*/ 2884 w 21347"/>
                  <a:gd name="connsiteY113" fmla="*/ 8663 h 21496"/>
                  <a:gd name="connsiteX114" fmla="*/ 2913 w 21347"/>
                  <a:gd name="connsiteY114" fmla="*/ 8672 h 21496"/>
                  <a:gd name="connsiteX115" fmla="*/ 3306 w 21347"/>
                  <a:gd name="connsiteY115" fmla="*/ 8963 h 21496"/>
                  <a:gd name="connsiteX116" fmla="*/ 2498 w 21347"/>
                  <a:gd name="connsiteY116" fmla="*/ 11467 h 21496"/>
                  <a:gd name="connsiteX117" fmla="*/ 2602 w 21347"/>
                  <a:gd name="connsiteY117" fmla="*/ 11535 h 21496"/>
                  <a:gd name="connsiteX118" fmla="*/ 3544 w 21347"/>
                  <a:gd name="connsiteY118" fmla="*/ 11698 h 21496"/>
                  <a:gd name="connsiteX119" fmla="*/ 3528 w 21347"/>
                  <a:gd name="connsiteY119" fmla="*/ 12587 h 21496"/>
                  <a:gd name="connsiteX120" fmla="*/ 3347 w 21347"/>
                  <a:gd name="connsiteY120" fmla="*/ 13639 h 21496"/>
                  <a:gd name="connsiteX121" fmla="*/ 2792 w 21347"/>
                  <a:gd name="connsiteY121" fmla="*/ 14806 h 21496"/>
                  <a:gd name="connsiteX122" fmla="*/ 2682 w 21347"/>
                  <a:gd name="connsiteY122" fmla="*/ 14925 h 21496"/>
                  <a:gd name="connsiteX123" fmla="*/ 2307 w 21347"/>
                  <a:gd name="connsiteY123" fmla="*/ 15688 h 21496"/>
                  <a:gd name="connsiteX124" fmla="*/ 1575 w 21347"/>
                  <a:gd name="connsiteY124" fmla="*/ 17073 h 21496"/>
                  <a:gd name="connsiteX125" fmla="*/ 1150 w 21347"/>
                  <a:gd name="connsiteY125" fmla="*/ 18874 h 21496"/>
                  <a:gd name="connsiteX126" fmla="*/ 1134 w 21347"/>
                  <a:gd name="connsiteY126" fmla="*/ 18951 h 21496"/>
                  <a:gd name="connsiteX127" fmla="*/ 849 w 21347"/>
                  <a:gd name="connsiteY127" fmla="*/ 19869 h 21496"/>
                  <a:gd name="connsiteX128" fmla="*/ 842 w 21347"/>
                  <a:gd name="connsiteY128" fmla="*/ 19921 h 21496"/>
                  <a:gd name="connsiteX129" fmla="*/ 598 w 21347"/>
                  <a:gd name="connsiteY129" fmla="*/ 19945 h 21496"/>
                  <a:gd name="connsiteX130" fmla="*/ 364 w 21347"/>
                  <a:gd name="connsiteY130" fmla="*/ 20084 h 21496"/>
                  <a:gd name="connsiteX131" fmla="*/ 126 w 21347"/>
                  <a:gd name="connsiteY131" fmla="*/ 21183 h 21496"/>
                  <a:gd name="connsiteX132" fmla="*/ 1248 w 21347"/>
                  <a:gd name="connsiteY132" fmla="*/ 21254 h 21496"/>
                  <a:gd name="connsiteX133" fmla="*/ 1369 w 21347"/>
                  <a:gd name="connsiteY133" fmla="*/ 21260 h 21496"/>
                  <a:gd name="connsiteX134" fmla="*/ 1664 w 21347"/>
                  <a:gd name="connsiteY134" fmla="*/ 21263 h 21496"/>
                  <a:gd name="connsiteX135" fmla="*/ 2022 w 21347"/>
                  <a:gd name="connsiteY135" fmla="*/ 21275 h 21496"/>
                  <a:gd name="connsiteX136" fmla="*/ 2101 w 21347"/>
                  <a:gd name="connsiteY136" fmla="*/ 21255 h 21496"/>
                  <a:gd name="connsiteX137" fmla="*/ 2101 w 21347"/>
                  <a:gd name="connsiteY137" fmla="*/ 21255 h 21496"/>
                  <a:gd name="connsiteX138" fmla="*/ 2180 w 21347"/>
                  <a:gd name="connsiteY138" fmla="*/ 21260 h 21496"/>
                  <a:gd name="connsiteX139" fmla="*/ 2101 w 21347"/>
                  <a:gd name="connsiteY139" fmla="*/ 21255 h 21496"/>
                  <a:gd name="connsiteX140" fmla="*/ 2022 w 21347"/>
                  <a:gd name="connsiteY140" fmla="*/ 21275 h 21496"/>
                  <a:gd name="connsiteX141" fmla="*/ 2390 w 21347"/>
                  <a:gd name="connsiteY141" fmla="*/ 21305 h 21496"/>
                  <a:gd name="connsiteX142" fmla="*/ 2507 w 21347"/>
                  <a:gd name="connsiteY142" fmla="*/ 21318 h 21496"/>
                  <a:gd name="connsiteX143" fmla="*/ 2713 w 21347"/>
                  <a:gd name="connsiteY143" fmla="*/ 21331 h 21496"/>
                  <a:gd name="connsiteX144" fmla="*/ 6845 w 21347"/>
                  <a:gd name="connsiteY144" fmla="*/ 21353 h 21496"/>
                  <a:gd name="connsiteX145" fmla="*/ 7067 w 21347"/>
                  <a:gd name="connsiteY145" fmla="*/ 21258 h 21496"/>
                  <a:gd name="connsiteX146" fmla="*/ 7168 w 21347"/>
                  <a:gd name="connsiteY146" fmla="*/ 21096 h 21496"/>
                  <a:gd name="connsiteX147" fmla="*/ 7127 w 21347"/>
                  <a:gd name="connsiteY147" fmla="*/ 21052 h 21496"/>
                  <a:gd name="connsiteX148" fmla="*/ 6915 w 21347"/>
                  <a:gd name="connsiteY148" fmla="*/ 20920 h 21496"/>
                  <a:gd name="connsiteX149" fmla="*/ 6902 w 21347"/>
                  <a:gd name="connsiteY149" fmla="*/ 20921 h 21496"/>
                  <a:gd name="connsiteX150" fmla="*/ 6899 w 21347"/>
                  <a:gd name="connsiteY150" fmla="*/ 20917 h 21496"/>
                  <a:gd name="connsiteX151" fmla="*/ 5729 w 21347"/>
                  <a:gd name="connsiteY151" fmla="*/ 20746 h 21496"/>
                  <a:gd name="connsiteX152" fmla="*/ 4086 w 21347"/>
                  <a:gd name="connsiteY152" fmla="*/ 20142 h 21496"/>
                  <a:gd name="connsiteX153" fmla="*/ 3994 w 21347"/>
                  <a:gd name="connsiteY153" fmla="*/ 20023 h 21496"/>
                  <a:gd name="connsiteX154" fmla="*/ 3962 w 21347"/>
                  <a:gd name="connsiteY154" fmla="*/ 19988 h 21496"/>
                  <a:gd name="connsiteX155" fmla="*/ 3078 w 21347"/>
                  <a:gd name="connsiteY155" fmla="*/ 19833 h 21496"/>
                  <a:gd name="connsiteX156" fmla="*/ 2992 w 21347"/>
                  <a:gd name="connsiteY156" fmla="*/ 19813 h 21496"/>
                  <a:gd name="connsiteX157" fmla="*/ 3078 w 21347"/>
                  <a:gd name="connsiteY157" fmla="*/ 19833 h 21496"/>
                  <a:gd name="connsiteX158" fmla="*/ 3962 w 21347"/>
                  <a:gd name="connsiteY158" fmla="*/ 19988 h 21496"/>
                  <a:gd name="connsiteX159" fmla="*/ 3918 w 21347"/>
                  <a:gd name="connsiteY159" fmla="*/ 19900 h 21496"/>
                  <a:gd name="connsiteX160" fmla="*/ 3823 w 21347"/>
                  <a:gd name="connsiteY160" fmla="*/ 19829 h 21496"/>
                  <a:gd name="connsiteX161" fmla="*/ 3804 w 21347"/>
                  <a:gd name="connsiteY161" fmla="*/ 19813 h 21496"/>
                  <a:gd name="connsiteX162" fmla="*/ 3763 w 21347"/>
                  <a:gd name="connsiteY162" fmla="*/ 19772 h 21496"/>
                  <a:gd name="connsiteX163" fmla="*/ 3731 w 21347"/>
                  <a:gd name="connsiteY163" fmla="*/ 19636 h 21496"/>
                  <a:gd name="connsiteX164" fmla="*/ 3740 w 21347"/>
                  <a:gd name="connsiteY164" fmla="*/ 19615 h 21496"/>
                  <a:gd name="connsiteX165" fmla="*/ 3766 w 21347"/>
                  <a:gd name="connsiteY165" fmla="*/ 19599 h 21496"/>
                  <a:gd name="connsiteX166" fmla="*/ 4092 w 21347"/>
                  <a:gd name="connsiteY166" fmla="*/ 19247 h 21496"/>
                  <a:gd name="connsiteX167" fmla="*/ 4124 w 21347"/>
                  <a:gd name="connsiteY167" fmla="*/ 19224 h 21496"/>
                  <a:gd name="connsiteX168" fmla="*/ 4178 w 21347"/>
                  <a:gd name="connsiteY168" fmla="*/ 19186 h 21496"/>
                  <a:gd name="connsiteX169" fmla="*/ 4178 w 21347"/>
                  <a:gd name="connsiteY169" fmla="*/ 19186 h 21496"/>
                  <a:gd name="connsiteX170" fmla="*/ 4280 w 21347"/>
                  <a:gd name="connsiteY170" fmla="*/ 19063 h 21496"/>
                  <a:gd name="connsiteX171" fmla="*/ 5002 w 21347"/>
                  <a:gd name="connsiteY171" fmla="*/ 17250 h 21496"/>
                  <a:gd name="connsiteX172" fmla="*/ 6502 w 21347"/>
                  <a:gd name="connsiteY172" fmla="*/ 15042 h 21496"/>
                  <a:gd name="connsiteX173" fmla="*/ 7828 w 21347"/>
                  <a:gd name="connsiteY173" fmla="*/ 13278 h 21496"/>
                  <a:gd name="connsiteX174" fmla="*/ 7958 w 21347"/>
                  <a:gd name="connsiteY174" fmla="*/ 13331 h 21496"/>
                  <a:gd name="connsiteX175" fmla="*/ 8107 w 21347"/>
                  <a:gd name="connsiteY175" fmla="*/ 13558 h 21496"/>
                  <a:gd name="connsiteX176" fmla="*/ 8272 w 21347"/>
                  <a:gd name="connsiteY176" fmla="*/ 13798 h 21496"/>
                  <a:gd name="connsiteX177" fmla="*/ 8868 w 21347"/>
                  <a:gd name="connsiteY177" fmla="*/ 14865 h 21496"/>
                  <a:gd name="connsiteX178" fmla="*/ 9033 w 21347"/>
                  <a:gd name="connsiteY178" fmla="*/ 15095 h 21496"/>
                  <a:gd name="connsiteX179" fmla="*/ 9074 w 21347"/>
                  <a:gd name="connsiteY179" fmla="*/ 15158 h 21496"/>
                  <a:gd name="connsiteX180" fmla="*/ 9838 w 21347"/>
                  <a:gd name="connsiteY180" fmla="*/ 16292 h 21496"/>
                  <a:gd name="connsiteX181" fmla="*/ 10672 w 21347"/>
                  <a:gd name="connsiteY181" fmla="*/ 17680 h 21496"/>
                  <a:gd name="connsiteX182" fmla="*/ 10685 w 21347"/>
                  <a:gd name="connsiteY182" fmla="*/ 17719 h 21496"/>
                  <a:gd name="connsiteX183" fmla="*/ 10713 w 21347"/>
                  <a:gd name="connsiteY183" fmla="*/ 17759 h 21496"/>
                  <a:gd name="connsiteX184" fmla="*/ 10850 w 21347"/>
                  <a:gd name="connsiteY184" fmla="*/ 17986 h 21496"/>
                  <a:gd name="connsiteX185" fmla="*/ 11116 w 21347"/>
                  <a:gd name="connsiteY185" fmla="*/ 18056 h 21496"/>
                  <a:gd name="connsiteX186" fmla="*/ 11731 w 21347"/>
                  <a:gd name="connsiteY186" fmla="*/ 18582 h 21496"/>
                  <a:gd name="connsiteX187" fmla="*/ 12619 w 21347"/>
                  <a:gd name="connsiteY187" fmla="*/ 19188 h 21496"/>
                  <a:gd name="connsiteX188" fmla="*/ 11731 w 21347"/>
                  <a:gd name="connsiteY188" fmla="*/ 18582 h 21496"/>
                  <a:gd name="connsiteX189" fmla="*/ 11116 w 21347"/>
                  <a:gd name="connsiteY189" fmla="*/ 18056 h 21496"/>
                  <a:gd name="connsiteX190" fmla="*/ 10850 w 21347"/>
                  <a:gd name="connsiteY190" fmla="*/ 17986 h 21496"/>
                  <a:gd name="connsiteX191" fmla="*/ 11335 w 21347"/>
                  <a:gd name="connsiteY191" fmla="*/ 18697 h 21496"/>
                  <a:gd name="connsiteX192" fmla="*/ 12698 w 21347"/>
                  <a:gd name="connsiteY192" fmla="*/ 20613 h 21496"/>
                  <a:gd name="connsiteX193" fmla="*/ 12888 w 21347"/>
                  <a:gd name="connsiteY193" fmla="*/ 20648 h 21496"/>
                  <a:gd name="connsiteX194" fmla="*/ 13767 w 21347"/>
                  <a:gd name="connsiteY194" fmla="*/ 20479 h 21496"/>
                  <a:gd name="connsiteX195" fmla="*/ 13989 w 21347"/>
                  <a:gd name="connsiteY195" fmla="*/ 20389 h 21496"/>
                  <a:gd name="connsiteX196" fmla="*/ 13767 w 21347"/>
                  <a:gd name="connsiteY196" fmla="*/ 20479 h 21496"/>
                  <a:gd name="connsiteX197" fmla="*/ 13849 w 21347"/>
                  <a:gd name="connsiteY197" fmla="*/ 20535 h 21496"/>
                  <a:gd name="connsiteX198" fmla="*/ 14055 w 21347"/>
                  <a:gd name="connsiteY198" fmla="*/ 20984 h 21496"/>
                  <a:gd name="connsiteX199" fmla="*/ 14255 w 21347"/>
                  <a:gd name="connsiteY199" fmla="*/ 21083 h 21496"/>
                  <a:gd name="connsiteX200" fmla="*/ 14252 w 21347"/>
                  <a:gd name="connsiteY200" fmla="*/ 21084 h 21496"/>
                  <a:gd name="connsiteX201" fmla="*/ 14325 w 21347"/>
                  <a:gd name="connsiteY201" fmla="*/ 21235 h 21496"/>
                  <a:gd name="connsiteX202" fmla="*/ 14347 w 21347"/>
                  <a:gd name="connsiteY202" fmla="*/ 21275 h 21496"/>
                  <a:gd name="connsiteX203" fmla="*/ 14420 w 21347"/>
                  <a:gd name="connsiteY203" fmla="*/ 21374 h 21496"/>
                  <a:gd name="connsiteX204" fmla="*/ 14582 w 21347"/>
                  <a:gd name="connsiteY204" fmla="*/ 21476 h 21496"/>
                  <a:gd name="connsiteX205" fmla="*/ 14743 w 21347"/>
                  <a:gd name="connsiteY205" fmla="*/ 21473 h 21496"/>
                  <a:gd name="connsiteX206" fmla="*/ 14864 w 21347"/>
                  <a:gd name="connsiteY206" fmla="*/ 21496 h 21496"/>
                  <a:gd name="connsiteX207" fmla="*/ 15165 w 21347"/>
                  <a:gd name="connsiteY207" fmla="*/ 21485 h 21496"/>
                  <a:gd name="connsiteX208" fmla="*/ 15476 w 21347"/>
                  <a:gd name="connsiteY208" fmla="*/ 21467 h 21496"/>
                  <a:gd name="connsiteX209" fmla="*/ 16351 w 21347"/>
                  <a:gd name="connsiteY209" fmla="*/ 21241 h 21496"/>
                  <a:gd name="connsiteX210" fmla="*/ 16674 w 21347"/>
                  <a:gd name="connsiteY210" fmla="*/ 21000 h 21496"/>
                  <a:gd name="connsiteX211" fmla="*/ 16846 w 21347"/>
                  <a:gd name="connsiteY211" fmla="*/ 20907 h 21496"/>
                  <a:gd name="connsiteX212" fmla="*/ 17867 w 21347"/>
                  <a:gd name="connsiteY212" fmla="*/ 20761 h 21496"/>
                  <a:gd name="connsiteX213" fmla="*/ 18859 w 21347"/>
                  <a:gd name="connsiteY213" fmla="*/ 20537 h 21496"/>
                  <a:gd name="connsiteX214" fmla="*/ 19693 w 21347"/>
                  <a:gd name="connsiteY214" fmla="*/ 20273 h 21496"/>
                  <a:gd name="connsiteX215" fmla="*/ 19944 w 21347"/>
                  <a:gd name="connsiteY215" fmla="*/ 20183 h 21496"/>
                  <a:gd name="connsiteX216" fmla="*/ 19944 w 21347"/>
                  <a:gd name="connsiteY216" fmla="*/ 20183 h 21496"/>
                  <a:gd name="connsiteX217" fmla="*/ 21177 w 21347"/>
                  <a:gd name="connsiteY217" fmla="*/ 19657 h 21496"/>
                  <a:gd name="connsiteX218" fmla="*/ 21317 w 21347"/>
                  <a:gd name="connsiteY218" fmla="*/ 19526 h 21496"/>
                  <a:gd name="connsiteX219" fmla="*/ 13390 w 21347"/>
                  <a:gd name="connsiteY219" fmla="*/ 11703 h 21496"/>
                  <a:gd name="connsiteX220" fmla="*/ 13390 w 21347"/>
                  <a:gd name="connsiteY220" fmla="*/ 11703 h 21496"/>
                  <a:gd name="connsiteX221" fmla="*/ 13589 w 21347"/>
                  <a:gd name="connsiteY221" fmla="*/ 11781 h 21496"/>
                  <a:gd name="connsiteX222" fmla="*/ 13973 w 21347"/>
                  <a:gd name="connsiteY222" fmla="*/ 11791 h 21496"/>
                  <a:gd name="connsiteX223" fmla="*/ 14135 w 21347"/>
                  <a:gd name="connsiteY223" fmla="*/ 11767 h 21496"/>
                  <a:gd name="connsiteX224" fmla="*/ 14832 w 21347"/>
                  <a:gd name="connsiteY224" fmla="*/ 11633 h 21496"/>
                  <a:gd name="connsiteX225" fmla="*/ 15118 w 21347"/>
                  <a:gd name="connsiteY225" fmla="*/ 11615 h 21496"/>
                  <a:gd name="connsiteX226" fmla="*/ 15600 w 21347"/>
                  <a:gd name="connsiteY226" fmla="*/ 11520 h 21496"/>
                  <a:gd name="connsiteX227" fmla="*/ 16088 w 21347"/>
                  <a:gd name="connsiteY227" fmla="*/ 11598 h 21496"/>
                  <a:gd name="connsiteX228" fmla="*/ 15993 w 21347"/>
                  <a:gd name="connsiteY228" fmla="*/ 11683 h 21496"/>
                  <a:gd name="connsiteX229" fmla="*/ 14823 w 21347"/>
                  <a:gd name="connsiteY229" fmla="*/ 11819 h 21496"/>
                  <a:gd name="connsiteX230" fmla="*/ 14823 w 21347"/>
                  <a:gd name="connsiteY230" fmla="*/ 11819 h 21496"/>
                  <a:gd name="connsiteX231" fmla="*/ 14585 w 21347"/>
                  <a:gd name="connsiteY231" fmla="*/ 11842 h 21496"/>
                  <a:gd name="connsiteX232" fmla="*/ 14499 w 21347"/>
                  <a:gd name="connsiteY232" fmla="*/ 11852 h 21496"/>
                  <a:gd name="connsiteX233" fmla="*/ 12625 w 21347"/>
                  <a:gd name="connsiteY233" fmla="*/ 12043 h 21496"/>
                  <a:gd name="connsiteX234" fmla="*/ 12394 w 21347"/>
                  <a:gd name="connsiteY234" fmla="*/ 12016 h 21496"/>
                  <a:gd name="connsiteX235" fmla="*/ 13183 w 21347"/>
                  <a:gd name="connsiteY235" fmla="*/ 11705 h 21496"/>
                  <a:gd name="connsiteX236" fmla="*/ 13390 w 21347"/>
                  <a:gd name="connsiteY236" fmla="*/ 11703 h 21496"/>
                  <a:gd name="connsiteX237" fmla="*/ 11731 w 21347"/>
                  <a:gd name="connsiteY237" fmla="*/ 11503 h 21496"/>
                  <a:gd name="connsiteX238" fmla="*/ 11760 w 21347"/>
                  <a:gd name="connsiteY238" fmla="*/ 11470 h 21496"/>
                  <a:gd name="connsiteX239" fmla="*/ 11985 w 21347"/>
                  <a:gd name="connsiteY239" fmla="*/ 11502 h 21496"/>
                  <a:gd name="connsiteX240" fmla="*/ 12086 w 21347"/>
                  <a:gd name="connsiteY240" fmla="*/ 11346 h 21496"/>
                  <a:gd name="connsiteX241" fmla="*/ 12147 w 21347"/>
                  <a:gd name="connsiteY241" fmla="*/ 11188 h 21496"/>
                  <a:gd name="connsiteX242" fmla="*/ 12470 w 21347"/>
                  <a:gd name="connsiteY242" fmla="*/ 11146 h 21496"/>
                  <a:gd name="connsiteX243" fmla="*/ 13193 w 21347"/>
                  <a:gd name="connsiteY243" fmla="*/ 11569 h 21496"/>
                  <a:gd name="connsiteX244" fmla="*/ 13098 w 21347"/>
                  <a:gd name="connsiteY244" fmla="*/ 11656 h 21496"/>
                  <a:gd name="connsiteX245" fmla="*/ 12334 w 21347"/>
                  <a:gd name="connsiteY245" fmla="*/ 11968 h 21496"/>
                  <a:gd name="connsiteX246" fmla="*/ 12010 w 21347"/>
                  <a:gd name="connsiteY246" fmla="*/ 12002 h 21496"/>
                  <a:gd name="connsiteX247" fmla="*/ 11925 w 21347"/>
                  <a:gd name="connsiteY247" fmla="*/ 11933 h 21496"/>
                  <a:gd name="connsiteX248" fmla="*/ 11782 w 21347"/>
                  <a:gd name="connsiteY248" fmla="*/ 11601 h 21496"/>
                  <a:gd name="connsiteX249" fmla="*/ 11731 w 21347"/>
                  <a:gd name="connsiteY249" fmla="*/ 11503 h 21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21347" h="21496" extrusionOk="0">
                    <a:moveTo>
                      <a:pt x="21317" y="19526"/>
                    </a:moveTo>
                    <a:cubicBezTo>
                      <a:pt x="21130" y="19496"/>
                      <a:pt x="20987" y="19368"/>
                      <a:pt x="20743" y="19439"/>
                    </a:cubicBezTo>
                    <a:cubicBezTo>
                      <a:pt x="20169" y="19608"/>
                      <a:pt x="19560" y="19735"/>
                      <a:pt x="18891" y="19788"/>
                    </a:cubicBezTo>
                    <a:lnTo>
                      <a:pt x="18647" y="19787"/>
                    </a:lnTo>
                    <a:cubicBezTo>
                      <a:pt x="18618" y="19787"/>
                      <a:pt x="18587" y="19785"/>
                      <a:pt x="18558" y="19785"/>
                    </a:cubicBezTo>
                    <a:lnTo>
                      <a:pt x="17791" y="19741"/>
                    </a:lnTo>
                    <a:cubicBezTo>
                      <a:pt x="17762" y="19740"/>
                      <a:pt x="17734" y="19737"/>
                      <a:pt x="17708" y="19735"/>
                    </a:cubicBezTo>
                    <a:lnTo>
                      <a:pt x="16849" y="19717"/>
                    </a:lnTo>
                    <a:lnTo>
                      <a:pt x="17708" y="19735"/>
                    </a:lnTo>
                    <a:cubicBezTo>
                      <a:pt x="17638" y="19727"/>
                      <a:pt x="17566" y="19723"/>
                      <a:pt x="17496" y="19712"/>
                    </a:cubicBezTo>
                    <a:cubicBezTo>
                      <a:pt x="17210" y="19669"/>
                      <a:pt x="16865" y="19730"/>
                      <a:pt x="16640" y="19590"/>
                    </a:cubicBezTo>
                    <a:lnTo>
                      <a:pt x="16183" y="19316"/>
                    </a:lnTo>
                    <a:cubicBezTo>
                      <a:pt x="16113" y="19275"/>
                      <a:pt x="16047" y="19230"/>
                      <a:pt x="15923" y="19224"/>
                    </a:cubicBezTo>
                    <a:lnTo>
                      <a:pt x="15438" y="19192"/>
                    </a:lnTo>
                    <a:cubicBezTo>
                      <a:pt x="15346" y="19169"/>
                      <a:pt x="15279" y="19139"/>
                      <a:pt x="15317" y="19084"/>
                    </a:cubicBezTo>
                    <a:cubicBezTo>
                      <a:pt x="15330" y="19032"/>
                      <a:pt x="15343" y="18980"/>
                      <a:pt x="15355" y="18928"/>
                    </a:cubicBezTo>
                    <a:cubicBezTo>
                      <a:pt x="15343" y="18869"/>
                      <a:pt x="15330" y="18811"/>
                      <a:pt x="15317" y="18752"/>
                    </a:cubicBezTo>
                    <a:cubicBezTo>
                      <a:pt x="15004" y="18344"/>
                      <a:pt x="14842" y="17919"/>
                      <a:pt x="14639" y="17498"/>
                    </a:cubicBezTo>
                    <a:cubicBezTo>
                      <a:pt x="14633" y="17478"/>
                      <a:pt x="14623" y="17459"/>
                      <a:pt x="14617" y="17440"/>
                    </a:cubicBezTo>
                    <a:lnTo>
                      <a:pt x="14617" y="17440"/>
                    </a:lnTo>
                    <a:lnTo>
                      <a:pt x="14379" y="17189"/>
                    </a:lnTo>
                    <a:cubicBezTo>
                      <a:pt x="14366" y="17175"/>
                      <a:pt x="14357" y="17163"/>
                      <a:pt x="14344" y="17149"/>
                    </a:cubicBezTo>
                    <a:lnTo>
                      <a:pt x="14030" y="16853"/>
                    </a:lnTo>
                    <a:cubicBezTo>
                      <a:pt x="14011" y="16823"/>
                      <a:pt x="13982" y="16794"/>
                      <a:pt x="13970" y="16763"/>
                    </a:cubicBezTo>
                    <a:cubicBezTo>
                      <a:pt x="13872" y="16526"/>
                      <a:pt x="13332" y="16402"/>
                      <a:pt x="13285" y="16152"/>
                    </a:cubicBezTo>
                    <a:cubicBezTo>
                      <a:pt x="13285" y="16100"/>
                      <a:pt x="13282" y="16048"/>
                      <a:pt x="13282" y="15996"/>
                    </a:cubicBezTo>
                    <a:cubicBezTo>
                      <a:pt x="13250" y="15867"/>
                      <a:pt x="13367" y="15730"/>
                      <a:pt x="13206" y="15606"/>
                    </a:cubicBezTo>
                    <a:cubicBezTo>
                      <a:pt x="13205" y="15568"/>
                      <a:pt x="13203" y="15531"/>
                      <a:pt x="13202" y="15493"/>
                    </a:cubicBezTo>
                    <a:cubicBezTo>
                      <a:pt x="13218" y="15519"/>
                      <a:pt x="13231" y="15544"/>
                      <a:pt x="13247" y="15570"/>
                    </a:cubicBezTo>
                    <a:lnTo>
                      <a:pt x="13535" y="15551"/>
                    </a:lnTo>
                    <a:lnTo>
                      <a:pt x="14588" y="15443"/>
                    </a:lnTo>
                    <a:lnTo>
                      <a:pt x="19478" y="14935"/>
                    </a:lnTo>
                    <a:cubicBezTo>
                      <a:pt x="20058" y="14874"/>
                      <a:pt x="20305" y="14696"/>
                      <a:pt x="20175" y="14412"/>
                    </a:cubicBezTo>
                    <a:cubicBezTo>
                      <a:pt x="19899" y="13801"/>
                      <a:pt x="19601" y="13190"/>
                      <a:pt x="19310" y="12580"/>
                    </a:cubicBezTo>
                    <a:cubicBezTo>
                      <a:pt x="19291" y="12546"/>
                      <a:pt x="19272" y="12514"/>
                      <a:pt x="19252" y="12481"/>
                    </a:cubicBezTo>
                    <a:cubicBezTo>
                      <a:pt x="19246" y="12468"/>
                      <a:pt x="19240" y="12455"/>
                      <a:pt x="19233" y="12442"/>
                    </a:cubicBezTo>
                    <a:cubicBezTo>
                      <a:pt x="19221" y="12441"/>
                      <a:pt x="19211" y="12438"/>
                      <a:pt x="19202" y="12436"/>
                    </a:cubicBezTo>
                    <a:cubicBezTo>
                      <a:pt x="19211" y="12439"/>
                      <a:pt x="19221" y="12441"/>
                      <a:pt x="19233" y="12442"/>
                    </a:cubicBezTo>
                    <a:cubicBezTo>
                      <a:pt x="19227" y="12429"/>
                      <a:pt x="19218" y="12417"/>
                      <a:pt x="19211" y="12403"/>
                    </a:cubicBezTo>
                    <a:cubicBezTo>
                      <a:pt x="19208" y="12391"/>
                      <a:pt x="19205" y="12377"/>
                      <a:pt x="19202" y="12365"/>
                    </a:cubicBezTo>
                    <a:cubicBezTo>
                      <a:pt x="19192" y="12345"/>
                      <a:pt x="19183" y="12325"/>
                      <a:pt x="19170" y="12305"/>
                    </a:cubicBezTo>
                    <a:cubicBezTo>
                      <a:pt x="19141" y="12240"/>
                      <a:pt x="19110" y="12176"/>
                      <a:pt x="19081" y="12110"/>
                    </a:cubicBezTo>
                    <a:cubicBezTo>
                      <a:pt x="19015" y="11973"/>
                      <a:pt x="18948" y="11837"/>
                      <a:pt x="18881" y="11700"/>
                    </a:cubicBezTo>
                    <a:cubicBezTo>
                      <a:pt x="18878" y="11680"/>
                      <a:pt x="18872" y="11662"/>
                      <a:pt x="18869" y="11642"/>
                    </a:cubicBezTo>
                    <a:lnTo>
                      <a:pt x="18869" y="11642"/>
                    </a:lnTo>
                    <a:cubicBezTo>
                      <a:pt x="18862" y="11628"/>
                      <a:pt x="18856" y="11615"/>
                      <a:pt x="18847" y="11602"/>
                    </a:cubicBezTo>
                    <a:cubicBezTo>
                      <a:pt x="18824" y="11549"/>
                      <a:pt x="18837" y="11488"/>
                      <a:pt x="18726" y="11450"/>
                    </a:cubicBezTo>
                    <a:cubicBezTo>
                      <a:pt x="18660" y="11435"/>
                      <a:pt x="18593" y="11421"/>
                      <a:pt x="18523" y="11406"/>
                    </a:cubicBezTo>
                    <a:cubicBezTo>
                      <a:pt x="17990" y="11438"/>
                      <a:pt x="17496" y="11572"/>
                      <a:pt x="16941" y="11544"/>
                    </a:cubicBezTo>
                    <a:lnTo>
                      <a:pt x="16820" y="11552"/>
                    </a:lnTo>
                    <a:cubicBezTo>
                      <a:pt x="16465" y="11523"/>
                      <a:pt x="16078" y="11560"/>
                      <a:pt x="15758" y="11447"/>
                    </a:cubicBezTo>
                    <a:cubicBezTo>
                      <a:pt x="15733" y="11441"/>
                      <a:pt x="15707" y="11435"/>
                      <a:pt x="15685" y="11427"/>
                    </a:cubicBezTo>
                    <a:cubicBezTo>
                      <a:pt x="15796" y="11398"/>
                      <a:pt x="15993" y="11491"/>
                      <a:pt x="16040" y="11369"/>
                    </a:cubicBezTo>
                    <a:cubicBezTo>
                      <a:pt x="16009" y="11343"/>
                      <a:pt x="15977" y="11316"/>
                      <a:pt x="15942" y="11291"/>
                    </a:cubicBezTo>
                    <a:cubicBezTo>
                      <a:pt x="15501" y="10993"/>
                      <a:pt x="14785" y="10848"/>
                      <a:pt x="14249" y="10602"/>
                    </a:cubicBezTo>
                    <a:cubicBezTo>
                      <a:pt x="13992" y="10378"/>
                      <a:pt x="13783" y="10137"/>
                      <a:pt x="13469" y="9933"/>
                    </a:cubicBezTo>
                    <a:cubicBezTo>
                      <a:pt x="13063" y="9669"/>
                      <a:pt x="12736" y="9418"/>
                      <a:pt x="12695" y="9067"/>
                    </a:cubicBezTo>
                    <a:cubicBezTo>
                      <a:pt x="12654" y="8734"/>
                      <a:pt x="12270" y="8431"/>
                      <a:pt x="12001" y="8122"/>
                    </a:cubicBezTo>
                    <a:cubicBezTo>
                      <a:pt x="11998" y="8108"/>
                      <a:pt x="11994" y="8096"/>
                      <a:pt x="11988" y="8082"/>
                    </a:cubicBezTo>
                    <a:cubicBezTo>
                      <a:pt x="11979" y="8056"/>
                      <a:pt x="11972" y="8032"/>
                      <a:pt x="11963" y="8006"/>
                    </a:cubicBezTo>
                    <a:cubicBezTo>
                      <a:pt x="11956" y="7986"/>
                      <a:pt x="11953" y="7965"/>
                      <a:pt x="11947" y="7945"/>
                    </a:cubicBezTo>
                    <a:cubicBezTo>
                      <a:pt x="11902" y="7795"/>
                      <a:pt x="11858" y="7646"/>
                      <a:pt x="11814" y="7496"/>
                    </a:cubicBezTo>
                    <a:cubicBezTo>
                      <a:pt x="11814" y="7477"/>
                      <a:pt x="11810" y="7457"/>
                      <a:pt x="11810" y="7438"/>
                    </a:cubicBezTo>
                    <a:lnTo>
                      <a:pt x="11810" y="7397"/>
                    </a:lnTo>
                    <a:cubicBezTo>
                      <a:pt x="11807" y="7365"/>
                      <a:pt x="11807" y="7332"/>
                      <a:pt x="11804" y="7300"/>
                    </a:cubicBezTo>
                    <a:cubicBezTo>
                      <a:pt x="11801" y="7275"/>
                      <a:pt x="11801" y="7251"/>
                      <a:pt x="11798" y="7227"/>
                    </a:cubicBezTo>
                    <a:cubicBezTo>
                      <a:pt x="11715" y="6505"/>
                      <a:pt x="11509" y="5790"/>
                      <a:pt x="11221" y="5083"/>
                    </a:cubicBezTo>
                    <a:cubicBezTo>
                      <a:pt x="11037" y="4632"/>
                      <a:pt x="10834" y="4177"/>
                      <a:pt x="9981" y="3880"/>
                    </a:cubicBezTo>
                    <a:cubicBezTo>
                      <a:pt x="9794" y="3814"/>
                      <a:pt x="9635" y="3727"/>
                      <a:pt x="9464" y="3651"/>
                    </a:cubicBezTo>
                    <a:cubicBezTo>
                      <a:pt x="9442" y="3647"/>
                      <a:pt x="9423" y="3642"/>
                      <a:pt x="9401" y="3637"/>
                    </a:cubicBezTo>
                    <a:lnTo>
                      <a:pt x="9401" y="3636"/>
                    </a:lnTo>
                    <a:lnTo>
                      <a:pt x="9401" y="3637"/>
                    </a:lnTo>
                    <a:cubicBezTo>
                      <a:pt x="9426" y="3607"/>
                      <a:pt x="9397" y="3595"/>
                      <a:pt x="9337" y="3592"/>
                    </a:cubicBezTo>
                    <a:cubicBezTo>
                      <a:pt x="9309" y="3578"/>
                      <a:pt x="9283" y="3564"/>
                      <a:pt x="9255" y="3552"/>
                    </a:cubicBezTo>
                    <a:cubicBezTo>
                      <a:pt x="9156" y="3412"/>
                      <a:pt x="9084" y="3269"/>
                      <a:pt x="8846" y="3162"/>
                    </a:cubicBezTo>
                    <a:cubicBezTo>
                      <a:pt x="8843" y="3160"/>
                      <a:pt x="8839" y="3159"/>
                      <a:pt x="8836" y="3157"/>
                    </a:cubicBezTo>
                    <a:lnTo>
                      <a:pt x="8839" y="3151"/>
                    </a:lnTo>
                    <a:cubicBezTo>
                      <a:pt x="8830" y="3078"/>
                      <a:pt x="8820" y="3005"/>
                      <a:pt x="8811" y="2932"/>
                    </a:cubicBezTo>
                    <a:lnTo>
                      <a:pt x="9724" y="2768"/>
                    </a:lnTo>
                    <a:cubicBezTo>
                      <a:pt x="9816" y="2771"/>
                      <a:pt x="9864" y="2750"/>
                      <a:pt x="9867" y="2707"/>
                    </a:cubicBezTo>
                    <a:cubicBezTo>
                      <a:pt x="9892" y="2445"/>
                      <a:pt x="9810" y="2180"/>
                      <a:pt x="9984" y="1924"/>
                    </a:cubicBezTo>
                    <a:cubicBezTo>
                      <a:pt x="9990" y="1916"/>
                      <a:pt x="9975" y="1905"/>
                      <a:pt x="9971" y="1896"/>
                    </a:cubicBezTo>
                    <a:lnTo>
                      <a:pt x="10067" y="1869"/>
                    </a:lnTo>
                    <a:cubicBezTo>
                      <a:pt x="10139" y="1855"/>
                      <a:pt x="10241" y="1852"/>
                      <a:pt x="10276" y="1828"/>
                    </a:cubicBezTo>
                    <a:cubicBezTo>
                      <a:pt x="10482" y="1684"/>
                      <a:pt x="10152" y="1614"/>
                      <a:pt x="10067" y="1511"/>
                    </a:cubicBezTo>
                    <a:cubicBezTo>
                      <a:pt x="10006" y="1437"/>
                      <a:pt x="9759" y="1396"/>
                      <a:pt x="9908" y="1288"/>
                    </a:cubicBezTo>
                    <a:cubicBezTo>
                      <a:pt x="9981" y="1244"/>
                      <a:pt x="9959" y="1201"/>
                      <a:pt x="9902" y="1160"/>
                    </a:cubicBezTo>
                    <a:cubicBezTo>
                      <a:pt x="9781" y="948"/>
                      <a:pt x="9664" y="738"/>
                      <a:pt x="9543" y="526"/>
                    </a:cubicBezTo>
                    <a:cubicBezTo>
                      <a:pt x="9499" y="434"/>
                      <a:pt x="9372" y="375"/>
                      <a:pt x="9210" y="329"/>
                    </a:cubicBezTo>
                    <a:cubicBezTo>
                      <a:pt x="9118" y="169"/>
                      <a:pt x="8785" y="208"/>
                      <a:pt x="8570" y="149"/>
                    </a:cubicBezTo>
                    <a:cubicBezTo>
                      <a:pt x="8272" y="105"/>
                      <a:pt x="8012" y="0"/>
                      <a:pt x="7672" y="19"/>
                    </a:cubicBezTo>
                    <a:cubicBezTo>
                      <a:pt x="7042" y="-10"/>
                      <a:pt x="6411" y="-37"/>
                      <a:pt x="5878" y="184"/>
                    </a:cubicBezTo>
                    <a:cubicBezTo>
                      <a:pt x="5500" y="320"/>
                      <a:pt x="5164" y="474"/>
                      <a:pt x="4942" y="678"/>
                    </a:cubicBezTo>
                    <a:lnTo>
                      <a:pt x="5104" y="696"/>
                    </a:lnTo>
                    <a:cubicBezTo>
                      <a:pt x="5098" y="654"/>
                      <a:pt x="5149" y="648"/>
                      <a:pt x="5202" y="646"/>
                    </a:cubicBezTo>
                    <a:cubicBezTo>
                      <a:pt x="5149" y="648"/>
                      <a:pt x="5101" y="654"/>
                      <a:pt x="5104" y="696"/>
                    </a:cubicBezTo>
                    <a:lnTo>
                      <a:pt x="4942" y="678"/>
                    </a:lnTo>
                    <a:cubicBezTo>
                      <a:pt x="4714" y="875"/>
                      <a:pt x="4695" y="1088"/>
                      <a:pt x="4749" y="1305"/>
                    </a:cubicBezTo>
                    <a:cubicBezTo>
                      <a:pt x="4844" y="1751"/>
                      <a:pt x="5510" y="2059"/>
                      <a:pt x="5925" y="2428"/>
                    </a:cubicBezTo>
                    <a:cubicBezTo>
                      <a:pt x="6024" y="2558"/>
                      <a:pt x="6027" y="2688"/>
                      <a:pt x="5932" y="2817"/>
                    </a:cubicBezTo>
                    <a:cubicBezTo>
                      <a:pt x="5868" y="2849"/>
                      <a:pt x="5754" y="2878"/>
                      <a:pt x="5748" y="2912"/>
                    </a:cubicBezTo>
                    <a:cubicBezTo>
                      <a:pt x="5684" y="3287"/>
                      <a:pt x="5095" y="3398"/>
                      <a:pt x="4489" y="3476"/>
                    </a:cubicBezTo>
                    <a:cubicBezTo>
                      <a:pt x="3585" y="3593"/>
                      <a:pt x="3151" y="3805"/>
                      <a:pt x="3005" y="4255"/>
                    </a:cubicBezTo>
                    <a:cubicBezTo>
                      <a:pt x="2976" y="4346"/>
                      <a:pt x="2926" y="4438"/>
                      <a:pt x="2888" y="4529"/>
                    </a:cubicBezTo>
                    <a:lnTo>
                      <a:pt x="2650" y="4766"/>
                    </a:lnTo>
                    <a:cubicBezTo>
                      <a:pt x="2612" y="5002"/>
                      <a:pt x="2181" y="5193"/>
                      <a:pt x="2314" y="5447"/>
                    </a:cubicBezTo>
                    <a:cubicBezTo>
                      <a:pt x="2168" y="5583"/>
                      <a:pt x="2066" y="5725"/>
                      <a:pt x="2032" y="5876"/>
                    </a:cubicBezTo>
                    <a:cubicBezTo>
                      <a:pt x="1946" y="6292"/>
                      <a:pt x="1499" y="6665"/>
                      <a:pt x="1420" y="7080"/>
                    </a:cubicBezTo>
                    <a:cubicBezTo>
                      <a:pt x="1372" y="7338"/>
                      <a:pt x="1160" y="7588"/>
                      <a:pt x="1271" y="7853"/>
                    </a:cubicBezTo>
                    <a:cubicBezTo>
                      <a:pt x="1426" y="8230"/>
                      <a:pt x="2158" y="8341"/>
                      <a:pt x="2663" y="8559"/>
                    </a:cubicBezTo>
                    <a:cubicBezTo>
                      <a:pt x="2567" y="8463"/>
                      <a:pt x="2456" y="8372"/>
                      <a:pt x="2330" y="8286"/>
                    </a:cubicBezTo>
                    <a:cubicBezTo>
                      <a:pt x="2453" y="8372"/>
                      <a:pt x="2567" y="8463"/>
                      <a:pt x="2663" y="8559"/>
                    </a:cubicBezTo>
                    <a:lnTo>
                      <a:pt x="2666" y="8559"/>
                    </a:lnTo>
                    <a:lnTo>
                      <a:pt x="2884" y="8663"/>
                    </a:lnTo>
                    <a:cubicBezTo>
                      <a:pt x="2891" y="8669"/>
                      <a:pt x="2900" y="8672"/>
                      <a:pt x="2913" y="8672"/>
                    </a:cubicBezTo>
                    <a:cubicBezTo>
                      <a:pt x="3008" y="8780"/>
                      <a:pt x="3357" y="8802"/>
                      <a:pt x="3306" y="8963"/>
                    </a:cubicBezTo>
                    <a:cubicBezTo>
                      <a:pt x="3030" y="9797"/>
                      <a:pt x="2767" y="10633"/>
                      <a:pt x="2498" y="11467"/>
                    </a:cubicBezTo>
                    <a:cubicBezTo>
                      <a:pt x="2485" y="11508"/>
                      <a:pt x="2488" y="11540"/>
                      <a:pt x="2602" y="11535"/>
                    </a:cubicBezTo>
                    <a:cubicBezTo>
                      <a:pt x="2916" y="11592"/>
                      <a:pt x="3325" y="11518"/>
                      <a:pt x="3544" y="11698"/>
                    </a:cubicBezTo>
                    <a:cubicBezTo>
                      <a:pt x="3541" y="11994"/>
                      <a:pt x="3560" y="12291"/>
                      <a:pt x="3528" y="12587"/>
                    </a:cubicBezTo>
                    <a:cubicBezTo>
                      <a:pt x="3493" y="12938"/>
                      <a:pt x="3427" y="13290"/>
                      <a:pt x="3347" y="13639"/>
                    </a:cubicBezTo>
                    <a:cubicBezTo>
                      <a:pt x="3259" y="14037"/>
                      <a:pt x="3566" y="14482"/>
                      <a:pt x="2792" y="14806"/>
                    </a:cubicBezTo>
                    <a:cubicBezTo>
                      <a:pt x="2754" y="14845"/>
                      <a:pt x="2720" y="14885"/>
                      <a:pt x="2682" y="14925"/>
                    </a:cubicBezTo>
                    <a:cubicBezTo>
                      <a:pt x="2558" y="15179"/>
                      <a:pt x="2472" y="15440"/>
                      <a:pt x="2307" y="15688"/>
                    </a:cubicBezTo>
                    <a:cubicBezTo>
                      <a:pt x="2009" y="16144"/>
                      <a:pt x="1727" y="16602"/>
                      <a:pt x="1575" y="17073"/>
                    </a:cubicBezTo>
                    <a:cubicBezTo>
                      <a:pt x="1385" y="17669"/>
                      <a:pt x="1198" y="18268"/>
                      <a:pt x="1150" y="18874"/>
                    </a:cubicBezTo>
                    <a:cubicBezTo>
                      <a:pt x="1144" y="18899"/>
                      <a:pt x="1137" y="18925"/>
                      <a:pt x="1134" y="18951"/>
                    </a:cubicBezTo>
                    <a:cubicBezTo>
                      <a:pt x="887" y="19247"/>
                      <a:pt x="769" y="19550"/>
                      <a:pt x="849" y="19869"/>
                    </a:cubicBezTo>
                    <a:cubicBezTo>
                      <a:pt x="846" y="19886"/>
                      <a:pt x="846" y="19904"/>
                      <a:pt x="842" y="19921"/>
                    </a:cubicBezTo>
                    <a:lnTo>
                      <a:pt x="598" y="19945"/>
                    </a:lnTo>
                    <a:cubicBezTo>
                      <a:pt x="481" y="19976"/>
                      <a:pt x="402" y="20022"/>
                      <a:pt x="364" y="20084"/>
                    </a:cubicBezTo>
                    <a:cubicBezTo>
                      <a:pt x="151" y="20444"/>
                      <a:pt x="-185" y="20798"/>
                      <a:pt x="126" y="21183"/>
                    </a:cubicBezTo>
                    <a:lnTo>
                      <a:pt x="1248" y="21254"/>
                    </a:lnTo>
                    <a:cubicBezTo>
                      <a:pt x="1289" y="21255"/>
                      <a:pt x="1328" y="21258"/>
                      <a:pt x="1369" y="21260"/>
                    </a:cubicBezTo>
                    <a:lnTo>
                      <a:pt x="1664" y="21263"/>
                    </a:lnTo>
                    <a:lnTo>
                      <a:pt x="2022" y="21275"/>
                    </a:lnTo>
                    <a:cubicBezTo>
                      <a:pt x="2047" y="21269"/>
                      <a:pt x="2076" y="21261"/>
                      <a:pt x="2101" y="21255"/>
                    </a:cubicBezTo>
                    <a:lnTo>
                      <a:pt x="2101" y="21255"/>
                    </a:lnTo>
                    <a:cubicBezTo>
                      <a:pt x="2127" y="21257"/>
                      <a:pt x="2155" y="21258"/>
                      <a:pt x="2180" y="21260"/>
                    </a:cubicBezTo>
                    <a:cubicBezTo>
                      <a:pt x="2155" y="21258"/>
                      <a:pt x="2127" y="21258"/>
                      <a:pt x="2101" y="21255"/>
                    </a:cubicBezTo>
                    <a:cubicBezTo>
                      <a:pt x="2076" y="21261"/>
                      <a:pt x="2047" y="21269"/>
                      <a:pt x="2022" y="21275"/>
                    </a:cubicBezTo>
                    <a:lnTo>
                      <a:pt x="2390" y="21305"/>
                    </a:lnTo>
                    <a:cubicBezTo>
                      <a:pt x="2428" y="21310"/>
                      <a:pt x="2469" y="21315"/>
                      <a:pt x="2507" y="21318"/>
                    </a:cubicBezTo>
                    <a:lnTo>
                      <a:pt x="2713" y="21331"/>
                    </a:lnTo>
                    <a:cubicBezTo>
                      <a:pt x="4089" y="21438"/>
                      <a:pt x="5469" y="21427"/>
                      <a:pt x="6845" y="21353"/>
                    </a:cubicBezTo>
                    <a:cubicBezTo>
                      <a:pt x="6946" y="21347"/>
                      <a:pt x="7060" y="21327"/>
                      <a:pt x="7067" y="21258"/>
                    </a:cubicBezTo>
                    <a:cubicBezTo>
                      <a:pt x="7101" y="21204"/>
                      <a:pt x="7134" y="21150"/>
                      <a:pt x="7168" y="21096"/>
                    </a:cubicBezTo>
                    <a:cubicBezTo>
                      <a:pt x="7156" y="21081"/>
                      <a:pt x="7140" y="21068"/>
                      <a:pt x="7127" y="21052"/>
                    </a:cubicBezTo>
                    <a:cubicBezTo>
                      <a:pt x="7124" y="20984"/>
                      <a:pt x="7098" y="20921"/>
                      <a:pt x="6915" y="20920"/>
                    </a:cubicBezTo>
                    <a:cubicBezTo>
                      <a:pt x="6911" y="20920"/>
                      <a:pt x="6906" y="20921"/>
                      <a:pt x="6902" y="20921"/>
                    </a:cubicBezTo>
                    <a:cubicBezTo>
                      <a:pt x="6901" y="20920"/>
                      <a:pt x="6900" y="20918"/>
                      <a:pt x="6899" y="20917"/>
                    </a:cubicBezTo>
                    <a:cubicBezTo>
                      <a:pt x="6515" y="20851"/>
                      <a:pt x="6090" y="20849"/>
                      <a:pt x="5729" y="20746"/>
                    </a:cubicBezTo>
                    <a:cubicBezTo>
                      <a:pt x="5133" y="20575"/>
                      <a:pt x="4384" y="20499"/>
                      <a:pt x="4086" y="20142"/>
                    </a:cubicBezTo>
                    <a:cubicBezTo>
                      <a:pt x="4054" y="20102"/>
                      <a:pt x="4023" y="20063"/>
                      <a:pt x="3994" y="20023"/>
                    </a:cubicBezTo>
                    <a:cubicBezTo>
                      <a:pt x="3985" y="20011"/>
                      <a:pt x="3972" y="19999"/>
                      <a:pt x="3962" y="19988"/>
                    </a:cubicBezTo>
                    <a:lnTo>
                      <a:pt x="3078" y="19833"/>
                    </a:lnTo>
                    <a:cubicBezTo>
                      <a:pt x="3049" y="19826"/>
                      <a:pt x="3021" y="19819"/>
                      <a:pt x="2992" y="19813"/>
                    </a:cubicBezTo>
                    <a:cubicBezTo>
                      <a:pt x="3021" y="19819"/>
                      <a:pt x="3049" y="19826"/>
                      <a:pt x="3078" y="19833"/>
                    </a:cubicBezTo>
                    <a:lnTo>
                      <a:pt x="3962" y="19988"/>
                    </a:lnTo>
                    <a:cubicBezTo>
                      <a:pt x="3947" y="19959"/>
                      <a:pt x="3934" y="19930"/>
                      <a:pt x="3918" y="19900"/>
                    </a:cubicBezTo>
                    <a:cubicBezTo>
                      <a:pt x="3934" y="19860"/>
                      <a:pt x="3902" y="19837"/>
                      <a:pt x="3823" y="19829"/>
                    </a:cubicBezTo>
                    <a:cubicBezTo>
                      <a:pt x="3810" y="19825"/>
                      <a:pt x="3804" y="19820"/>
                      <a:pt x="3804" y="19813"/>
                    </a:cubicBezTo>
                    <a:cubicBezTo>
                      <a:pt x="3791" y="19799"/>
                      <a:pt x="3775" y="19785"/>
                      <a:pt x="3763" y="19772"/>
                    </a:cubicBezTo>
                    <a:cubicBezTo>
                      <a:pt x="3753" y="19726"/>
                      <a:pt x="3740" y="19682"/>
                      <a:pt x="3731" y="19636"/>
                    </a:cubicBezTo>
                    <a:cubicBezTo>
                      <a:pt x="3734" y="19628"/>
                      <a:pt x="3737" y="19622"/>
                      <a:pt x="3740" y="19615"/>
                    </a:cubicBezTo>
                    <a:cubicBezTo>
                      <a:pt x="3750" y="19610"/>
                      <a:pt x="3756" y="19604"/>
                      <a:pt x="3766" y="19599"/>
                    </a:cubicBezTo>
                    <a:lnTo>
                      <a:pt x="4092" y="19247"/>
                    </a:lnTo>
                    <a:cubicBezTo>
                      <a:pt x="4102" y="19239"/>
                      <a:pt x="4111" y="19232"/>
                      <a:pt x="4124" y="19224"/>
                    </a:cubicBezTo>
                    <a:cubicBezTo>
                      <a:pt x="4143" y="19212"/>
                      <a:pt x="4159" y="19200"/>
                      <a:pt x="4178" y="19186"/>
                    </a:cubicBezTo>
                    <a:lnTo>
                      <a:pt x="4178" y="19186"/>
                    </a:lnTo>
                    <a:cubicBezTo>
                      <a:pt x="4213" y="19145"/>
                      <a:pt x="4261" y="19105"/>
                      <a:pt x="4280" y="19063"/>
                    </a:cubicBezTo>
                    <a:cubicBezTo>
                      <a:pt x="4524" y="18459"/>
                      <a:pt x="4761" y="17855"/>
                      <a:pt x="5002" y="17250"/>
                    </a:cubicBezTo>
                    <a:cubicBezTo>
                      <a:pt x="5465" y="16509"/>
                      <a:pt x="5859" y="15757"/>
                      <a:pt x="6502" y="15042"/>
                    </a:cubicBezTo>
                    <a:cubicBezTo>
                      <a:pt x="7016" y="14469"/>
                      <a:pt x="7476" y="13882"/>
                      <a:pt x="7828" y="13278"/>
                    </a:cubicBezTo>
                    <a:cubicBezTo>
                      <a:pt x="7955" y="13247"/>
                      <a:pt x="7939" y="13307"/>
                      <a:pt x="7958" y="13331"/>
                    </a:cubicBezTo>
                    <a:cubicBezTo>
                      <a:pt x="8015" y="13406"/>
                      <a:pt x="8056" y="13484"/>
                      <a:pt x="8107" y="13558"/>
                    </a:cubicBezTo>
                    <a:cubicBezTo>
                      <a:pt x="8161" y="13638"/>
                      <a:pt x="8218" y="13719"/>
                      <a:pt x="8272" y="13798"/>
                    </a:cubicBezTo>
                    <a:lnTo>
                      <a:pt x="8868" y="14865"/>
                    </a:lnTo>
                    <a:cubicBezTo>
                      <a:pt x="8922" y="14941"/>
                      <a:pt x="8979" y="15018"/>
                      <a:pt x="9033" y="15095"/>
                    </a:cubicBezTo>
                    <a:cubicBezTo>
                      <a:pt x="9045" y="15117"/>
                      <a:pt x="9061" y="15138"/>
                      <a:pt x="9074" y="15158"/>
                    </a:cubicBezTo>
                    <a:lnTo>
                      <a:pt x="9838" y="16292"/>
                    </a:lnTo>
                    <a:cubicBezTo>
                      <a:pt x="10212" y="16742"/>
                      <a:pt x="10383" y="17219"/>
                      <a:pt x="10672" y="17680"/>
                    </a:cubicBezTo>
                    <a:cubicBezTo>
                      <a:pt x="10675" y="17692"/>
                      <a:pt x="10682" y="17706"/>
                      <a:pt x="10685" y="17719"/>
                    </a:cubicBezTo>
                    <a:cubicBezTo>
                      <a:pt x="10694" y="17733"/>
                      <a:pt x="10704" y="17745"/>
                      <a:pt x="10713" y="17759"/>
                    </a:cubicBezTo>
                    <a:cubicBezTo>
                      <a:pt x="10758" y="17835"/>
                      <a:pt x="10805" y="17910"/>
                      <a:pt x="10850" y="17986"/>
                    </a:cubicBezTo>
                    <a:lnTo>
                      <a:pt x="11116" y="18056"/>
                    </a:lnTo>
                    <a:lnTo>
                      <a:pt x="11731" y="18582"/>
                    </a:lnTo>
                    <a:cubicBezTo>
                      <a:pt x="11997" y="18799"/>
                      <a:pt x="12283" y="19005"/>
                      <a:pt x="12619" y="19188"/>
                    </a:cubicBezTo>
                    <a:cubicBezTo>
                      <a:pt x="12283" y="19005"/>
                      <a:pt x="11997" y="18799"/>
                      <a:pt x="11731" y="18582"/>
                    </a:cubicBezTo>
                    <a:lnTo>
                      <a:pt x="11116" y="18056"/>
                    </a:lnTo>
                    <a:lnTo>
                      <a:pt x="10850" y="17986"/>
                    </a:lnTo>
                    <a:lnTo>
                      <a:pt x="11335" y="18697"/>
                    </a:lnTo>
                    <a:lnTo>
                      <a:pt x="12698" y="20613"/>
                    </a:lnTo>
                    <a:cubicBezTo>
                      <a:pt x="12739" y="20673"/>
                      <a:pt x="12822" y="20660"/>
                      <a:pt x="12888" y="20648"/>
                    </a:cubicBezTo>
                    <a:cubicBezTo>
                      <a:pt x="13183" y="20595"/>
                      <a:pt x="13475" y="20535"/>
                      <a:pt x="13767" y="20479"/>
                    </a:cubicBezTo>
                    <a:cubicBezTo>
                      <a:pt x="13827" y="20436"/>
                      <a:pt x="13903" y="20409"/>
                      <a:pt x="13989" y="20389"/>
                    </a:cubicBezTo>
                    <a:cubicBezTo>
                      <a:pt x="13903" y="20410"/>
                      <a:pt x="13827" y="20436"/>
                      <a:pt x="13767" y="20479"/>
                    </a:cubicBezTo>
                    <a:cubicBezTo>
                      <a:pt x="13871" y="20473"/>
                      <a:pt x="13840" y="20509"/>
                      <a:pt x="13849" y="20535"/>
                    </a:cubicBezTo>
                    <a:cubicBezTo>
                      <a:pt x="13897" y="20688"/>
                      <a:pt x="13878" y="20846"/>
                      <a:pt x="14055" y="20984"/>
                    </a:cubicBezTo>
                    <a:cubicBezTo>
                      <a:pt x="14062" y="21045"/>
                      <a:pt x="14122" y="21080"/>
                      <a:pt x="14255" y="21083"/>
                    </a:cubicBezTo>
                    <a:cubicBezTo>
                      <a:pt x="14254" y="21083"/>
                      <a:pt x="14253" y="21084"/>
                      <a:pt x="14252" y="21084"/>
                    </a:cubicBezTo>
                    <a:cubicBezTo>
                      <a:pt x="14277" y="21135"/>
                      <a:pt x="14300" y="21185"/>
                      <a:pt x="14325" y="21235"/>
                    </a:cubicBezTo>
                    <a:cubicBezTo>
                      <a:pt x="14331" y="21249"/>
                      <a:pt x="14341" y="21261"/>
                      <a:pt x="14347" y="21275"/>
                    </a:cubicBezTo>
                    <a:cubicBezTo>
                      <a:pt x="14372" y="21308"/>
                      <a:pt x="14395" y="21342"/>
                      <a:pt x="14420" y="21374"/>
                    </a:cubicBezTo>
                    <a:cubicBezTo>
                      <a:pt x="14459" y="21407"/>
                      <a:pt x="14528" y="21460"/>
                      <a:pt x="14582" y="21476"/>
                    </a:cubicBezTo>
                    <a:lnTo>
                      <a:pt x="14743" y="21473"/>
                    </a:lnTo>
                    <a:lnTo>
                      <a:pt x="14864" y="21496"/>
                    </a:lnTo>
                    <a:lnTo>
                      <a:pt x="15165" y="21485"/>
                    </a:lnTo>
                    <a:lnTo>
                      <a:pt x="15476" y="21467"/>
                    </a:lnTo>
                    <a:lnTo>
                      <a:pt x="16351" y="21241"/>
                    </a:lnTo>
                    <a:cubicBezTo>
                      <a:pt x="16652" y="21215"/>
                      <a:pt x="16871" y="21176"/>
                      <a:pt x="16674" y="21000"/>
                    </a:cubicBezTo>
                    <a:cubicBezTo>
                      <a:pt x="16646" y="20932"/>
                      <a:pt x="16744" y="20921"/>
                      <a:pt x="16846" y="20907"/>
                    </a:cubicBezTo>
                    <a:lnTo>
                      <a:pt x="17867" y="20761"/>
                    </a:lnTo>
                    <a:cubicBezTo>
                      <a:pt x="18231" y="20720"/>
                      <a:pt x="18564" y="20648"/>
                      <a:pt x="18859" y="20537"/>
                    </a:cubicBezTo>
                    <a:lnTo>
                      <a:pt x="19693" y="20273"/>
                    </a:lnTo>
                    <a:lnTo>
                      <a:pt x="19944" y="20183"/>
                    </a:lnTo>
                    <a:lnTo>
                      <a:pt x="19944" y="20183"/>
                    </a:lnTo>
                    <a:cubicBezTo>
                      <a:pt x="20438" y="20054"/>
                      <a:pt x="20803" y="19852"/>
                      <a:pt x="21177" y="19657"/>
                    </a:cubicBezTo>
                    <a:cubicBezTo>
                      <a:pt x="21250" y="19619"/>
                      <a:pt x="21415" y="19543"/>
                      <a:pt x="21317" y="19526"/>
                    </a:cubicBezTo>
                    <a:close/>
                    <a:moveTo>
                      <a:pt x="13390" y="11703"/>
                    </a:moveTo>
                    <a:lnTo>
                      <a:pt x="13390" y="11703"/>
                    </a:lnTo>
                    <a:cubicBezTo>
                      <a:pt x="13456" y="11729"/>
                      <a:pt x="13526" y="11753"/>
                      <a:pt x="13589" y="11781"/>
                    </a:cubicBezTo>
                    <a:cubicBezTo>
                      <a:pt x="13713" y="11833"/>
                      <a:pt x="13824" y="11952"/>
                      <a:pt x="13973" y="11791"/>
                    </a:cubicBezTo>
                    <a:cubicBezTo>
                      <a:pt x="14027" y="11784"/>
                      <a:pt x="14081" y="11775"/>
                      <a:pt x="14135" y="11767"/>
                    </a:cubicBezTo>
                    <a:cubicBezTo>
                      <a:pt x="14369" y="11724"/>
                      <a:pt x="14636" y="11701"/>
                      <a:pt x="14832" y="11633"/>
                    </a:cubicBezTo>
                    <a:cubicBezTo>
                      <a:pt x="14953" y="11590"/>
                      <a:pt x="15007" y="11569"/>
                      <a:pt x="15118" y="11615"/>
                    </a:cubicBezTo>
                    <a:cubicBezTo>
                      <a:pt x="15406" y="11735"/>
                      <a:pt x="15517" y="11642"/>
                      <a:pt x="15600" y="11520"/>
                    </a:cubicBezTo>
                    <a:lnTo>
                      <a:pt x="16088" y="11598"/>
                    </a:lnTo>
                    <a:cubicBezTo>
                      <a:pt x="16250" y="11674"/>
                      <a:pt x="16056" y="11676"/>
                      <a:pt x="15993" y="11683"/>
                    </a:cubicBezTo>
                    <a:cubicBezTo>
                      <a:pt x="15606" y="11732"/>
                      <a:pt x="15213" y="11775"/>
                      <a:pt x="14823" y="11819"/>
                    </a:cubicBezTo>
                    <a:lnTo>
                      <a:pt x="14823" y="11819"/>
                    </a:lnTo>
                    <a:lnTo>
                      <a:pt x="14585" y="11842"/>
                    </a:lnTo>
                    <a:cubicBezTo>
                      <a:pt x="14556" y="11845"/>
                      <a:pt x="14528" y="11849"/>
                      <a:pt x="14499" y="11852"/>
                    </a:cubicBezTo>
                    <a:lnTo>
                      <a:pt x="12625" y="12043"/>
                    </a:lnTo>
                    <a:cubicBezTo>
                      <a:pt x="12556" y="12049"/>
                      <a:pt x="12435" y="12090"/>
                      <a:pt x="12394" y="12016"/>
                    </a:cubicBezTo>
                    <a:lnTo>
                      <a:pt x="13183" y="11705"/>
                    </a:lnTo>
                    <a:cubicBezTo>
                      <a:pt x="13263" y="11669"/>
                      <a:pt x="13320" y="11674"/>
                      <a:pt x="13390" y="11703"/>
                    </a:cubicBezTo>
                    <a:close/>
                    <a:moveTo>
                      <a:pt x="11731" y="11503"/>
                    </a:moveTo>
                    <a:cubicBezTo>
                      <a:pt x="11741" y="11493"/>
                      <a:pt x="11750" y="11480"/>
                      <a:pt x="11760" y="11470"/>
                    </a:cubicBezTo>
                    <a:cubicBezTo>
                      <a:pt x="11836" y="11480"/>
                      <a:pt x="11909" y="11491"/>
                      <a:pt x="11985" y="11502"/>
                    </a:cubicBezTo>
                    <a:cubicBezTo>
                      <a:pt x="12191" y="11476"/>
                      <a:pt x="12077" y="11401"/>
                      <a:pt x="12086" y="11346"/>
                    </a:cubicBezTo>
                    <a:cubicBezTo>
                      <a:pt x="12096" y="11293"/>
                      <a:pt x="11975" y="11227"/>
                      <a:pt x="12147" y="11188"/>
                    </a:cubicBezTo>
                    <a:lnTo>
                      <a:pt x="12470" y="11146"/>
                    </a:lnTo>
                    <a:lnTo>
                      <a:pt x="13193" y="11569"/>
                    </a:lnTo>
                    <a:cubicBezTo>
                      <a:pt x="13215" y="11612"/>
                      <a:pt x="13158" y="11633"/>
                      <a:pt x="13098" y="11656"/>
                    </a:cubicBezTo>
                    <a:lnTo>
                      <a:pt x="12334" y="11968"/>
                    </a:lnTo>
                    <a:lnTo>
                      <a:pt x="12010" y="12002"/>
                    </a:lnTo>
                    <a:cubicBezTo>
                      <a:pt x="11902" y="12002"/>
                      <a:pt x="11959" y="11955"/>
                      <a:pt x="11925" y="11933"/>
                    </a:cubicBezTo>
                    <a:cubicBezTo>
                      <a:pt x="11877" y="11822"/>
                      <a:pt x="11829" y="11712"/>
                      <a:pt x="11782" y="11601"/>
                    </a:cubicBezTo>
                    <a:cubicBezTo>
                      <a:pt x="11763" y="11567"/>
                      <a:pt x="11747" y="11535"/>
                      <a:pt x="11731" y="11503"/>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dirty="0"/>
              </a:p>
            </p:txBody>
          </p:sp>
          <p:sp>
            <p:nvSpPr>
              <p:cNvPr id="26" name="Shape">
                <a:extLst>
                  <a:ext uri="{FF2B5EF4-FFF2-40B4-BE49-F238E27FC236}">
                    <a16:creationId xmlns:a16="http://schemas.microsoft.com/office/drawing/2014/main" id="{89395A22-D158-9207-7815-5BABAF4DAE9D}"/>
                  </a:ext>
                </a:extLst>
              </p:cNvPr>
              <p:cNvSpPr/>
              <p:nvPr/>
            </p:nvSpPr>
            <p:spPr>
              <a:xfrm>
                <a:off x="1846935" y="3405423"/>
                <a:ext cx="212025" cy="318013"/>
              </a:xfrm>
              <a:custGeom>
                <a:avLst/>
                <a:gdLst/>
                <a:ahLst/>
                <a:cxnLst>
                  <a:cxn ang="0">
                    <a:pos x="wd2" y="hd2"/>
                  </a:cxn>
                  <a:cxn ang="5400000">
                    <a:pos x="wd2" y="hd2"/>
                  </a:cxn>
                  <a:cxn ang="10800000">
                    <a:pos x="wd2" y="hd2"/>
                  </a:cxn>
                  <a:cxn ang="16200000">
                    <a:pos x="wd2" y="hd2"/>
                  </a:cxn>
                </a:cxnLst>
                <a:rect l="0" t="0" r="r" b="b"/>
                <a:pathLst>
                  <a:path w="20538" h="21147" extrusionOk="0">
                    <a:moveTo>
                      <a:pt x="0" y="17176"/>
                    </a:moveTo>
                    <a:cubicBezTo>
                      <a:pt x="0" y="17176"/>
                      <a:pt x="5927" y="12534"/>
                      <a:pt x="10064" y="8001"/>
                    </a:cubicBezTo>
                    <a:cubicBezTo>
                      <a:pt x="14201" y="3468"/>
                      <a:pt x="14042" y="0"/>
                      <a:pt x="14042" y="0"/>
                    </a:cubicBezTo>
                    <a:lnTo>
                      <a:pt x="19094" y="1065"/>
                    </a:lnTo>
                    <a:cubicBezTo>
                      <a:pt x="19094" y="1065"/>
                      <a:pt x="21600" y="3932"/>
                      <a:pt x="20009" y="8575"/>
                    </a:cubicBezTo>
                    <a:cubicBezTo>
                      <a:pt x="18378" y="13217"/>
                      <a:pt x="13008" y="20617"/>
                      <a:pt x="10303" y="21109"/>
                    </a:cubicBezTo>
                    <a:cubicBezTo>
                      <a:pt x="7558" y="21600"/>
                      <a:pt x="0" y="17176"/>
                      <a:pt x="0" y="17176"/>
                    </a:cubicBez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0DE80CBB-0F0B-3448-0302-9975CEDC64E3}"/>
                  </a:ext>
                </a:extLst>
              </p:cNvPr>
              <p:cNvSpPr/>
              <p:nvPr/>
            </p:nvSpPr>
            <p:spPr>
              <a:xfrm>
                <a:off x="2500313" y="3755964"/>
                <a:ext cx="300249" cy="274044"/>
              </a:xfrm>
              <a:custGeom>
                <a:avLst/>
                <a:gdLst/>
                <a:ahLst/>
                <a:cxnLst>
                  <a:cxn ang="0">
                    <a:pos x="wd2" y="hd2"/>
                  </a:cxn>
                  <a:cxn ang="5400000">
                    <a:pos x="wd2" y="hd2"/>
                  </a:cxn>
                  <a:cxn ang="10800000">
                    <a:pos x="wd2" y="hd2"/>
                  </a:cxn>
                  <a:cxn ang="16200000">
                    <a:pos x="wd2" y="hd2"/>
                  </a:cxn>
                </a:cxnLst>
                <a:rect l="0" t="0" r="r" b="b"/>
                <a:pathLst>
                  <a:path w="21600" h="21600" extrusionOk="0">
                    <a:moveTo>
                      <a:pt x="0" y="10055"/>
                    </a:moveTo>
                    <a:cubicBezTo>
                      <a:pt x="0" y="10055"/>
                      <a:pt x="3245" y="8566"/>
                      <a:pt x="5501" y="7685"/>
                    </a:cubicBezTo>
                    <a:cubicBezTo>
                      <a:pt x="7725" y="6805"/>
                      <a:pt x="11526" y="3826"/>
                      <a:pt x="12484" y="2945"/>
                    </a:cubicBezTo>
                    <a:cubicBezTo>
                      <a:pt x="13473" y="2065"/>
                      <a:pt x="18510" y="0"/>
                      <a:pt x="18510" y="0"/>
                    </a:cubicBezTo>
                    <a:cubicBezTo>
                      <a:pt x="18510" y="0"/>
                      <a:pt x="20457" y="2810"/>
                      <a:pt x="21600" y="3555"/>
                    </a:cubicBezTo>
                    <a:cubicBezTo>
                      <a:pt x="21600" y="3555"/>
                      <a:pt x="16439" y="10055"/>
                      <a:pt x="14462" y="11850"/>
                    </a:cubicBezTo>
                    <a:cubicBezTo>
                      <a:pt x="12484" y="13644"/>
                      <a:pt x="8312" y="21600"/>
                      <a:pt x="8312" y="21600"/>
                    </a:cubicBezTo>
                    <a:cubicBezTo>
                      <a:pt x="8312" y="21600"/>
                      <a:pt x="4573" y="15506"/>
                      <a:pt x="0" y="10055"/>
                    </a:cubicBez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8" name="Shape">
                <a:extLst>
                  <a:ext uri="{FF2B5EF4-FFF2-40B4-BE49-F238E27FC236}">
                    <a16:creationId xmlns:a16="http://schemas.microsoft.com/office/drawing/2014/main" id="{1A3906CA-55A7-6979-AC32-1222D351144E}"/>
                  </a:ext>
                </a:extLst>
              </p:cNvPr>
              <p:cNvSpPr/>
              <p:nvPr/>
            </p:nvSpPr>
            <p:spPr>
              <a:xfrm>
                <a:off x="1673156" y="1721733"/>
                <a:ext cx="680739" cy="1693243"/>
              </a:xfrm>
              <a:custGeom>
                <a:avLst/>
                <a:gdLst/>
                <a:ahLst/>
                <a:cxnLst>
                  <a:cxn ang="0">
                    <a:pos x="wd2" y="hd2"/>
                  </a:cxn>
                  <a:cxn ang="5400000">
                    <a:pos x="wd2" y="hd2"/>
                  </a:cxn>
                  <a:cxn ang="10800000">
                    <a:pos x="wd2" y="hd2"/>
                  </a:cxn>
                  <a:cxn ang="16200000">
                    <a:pos x="wd2" y="hd2"/>
                  </a:cxn>
                </a:cxnLst>
                <a:rect l="0" t="0" r="r" b="b"/>
                <a:pathLst>
                  <a:path w="21313" h="21399" extrusionOk="0">
                    <a:moveTo>
                      <a:pt x="13732" y="20864"/>
                    </a:moveTo>
                    <a:cubicBezTo>
                      <a:pt x="13732" y="20864"/>
                      <a:pt x="14310" y="19572"/>
                      <a:pt x="14953" y="18186"/>
                    </a:cubicBezTo>
                    <a:cubicBezTo>
                      <a:pt x="15596" y="16800"/>
                      <a:pt x="15879" y="13967"/>
                      <a:pt x="14953" y="11948"/>
                    </a:cubicBezTo>
                    <a:cubicBezTo>
                      <a:pt x="14027" y="9929"/>
                      <a:pt x="13269" y="7547"/>
                      <a:pt x="10710" y="5642"/>
                    </a:cubicBezTo>
                    <a:cubicBezTo>
                      <a:pt x="8151" y="3738"/>
                      <a:pt x="6750" y="2674"/>
                      <a:pt x="4834" y="1921"/>
                    </a:cubicBezTo>
                    <a:cubicBezTo>
                      <a:pt x="2919" y="1174"/>
                      <a:pt x="1749" y="743"/>
                      <a:pt x="0" y="582"/>
                    </a:cubicBezTo>
                    <a:cubicBezTo>
                      <a:pt x="0" y="582"/>
                      <a:pt x="231" y="297"/>
                      <a:pt x="411" y="53"/>
                    </a:cubicBezTo>
                    <a:cubicBezTo>
                      <a:pt x="591" y="-191"/>
                      <a:pt x="4654" y="468"/>
                      <a:pt x="6056" y="785"/>
                    </a:cubicBezTo>
                    <a:cubicBezTo>
                      <a:pt x="7457" y="1101"/>
                      <a:pt x="11173" y="2373"/>
                      <a:pt x="11173" y="2373"/>
                    </a:cubicBezTo>
                    <a:cubicBezTo>
                      <a:pt x="11173" y="2373"/>
                      <a:pt x="11610" y="2056"/>
                      <a:pt x="11623" y="1672"/>
                    </a:cubicBezTo>
                    <a:cubicBezTo>
                      <a:pt x="11636" y="1288"/>
                      <a:pt x="12214" y="2150"/>
                      <a:pt x="12626" y="2373"/>
                    </a:cubicBezTo>
                    <a:cubicBezTo>
                      <a:pt x="13037" y="2601"/>
                      <a:pt x="13667" y="2918"/>
                      <a:pt x="14027" y="3369"/>
                    </a:cubicBezTo>
                    <a:cubicBezTo>
                      <a:pt x="14374" y="3821"/>
                      <a:pt x="14554" y="4251"/>
                      <a:pt x="15197" y="4755"/>
                    </a:cubicBezTo>
                    <a:cubicBezTo>
                      <a:pt x="15840" y="5253"/>
                      <a:pt x="17820" y="6774"/>
                      <a:pt x="18746" y="8699"/>
                    </a:cubicBezTo>
                    <a:cubicBezTo>
                      <a:pt x="19671" y="10625"/>
                      <a:pt x="20777" y="14299"/>
                      <a:pt x="21189" y="15254"/>
                    </a:cubicBezTo>
                    <a:cubicBezTo>
                      <a:pt x="21600" y="16209"/>
                      <a:pt x="20893" y="20605"/>
                      <a:pt x="20494" y="20854"/>
                    </a:cubicBezTo>
                    <a:cubicBezTo>
                      <a:pt x="20083" y="21103"/>
                      <a:pt x="18810" y="21170"/>
                      <a:pt x="17756" y="21149"/>
                    </a:cubicBezTo>
                    <a:cubicBezTo>
                      <a:pt x="16714" y="21129"/>
                      <a:pt x="16123" y="21155"/>
                      <a:pt x="16123" y="21155"/>
                    </a:cubicBezTo>
                    <a:lnTo>
                      <a:pt x="16007" y="21399"/>
                    </a:lnTo>
                    <a:cubicBezTo>
                      <a:pt x="15994" y="21409"/>
                      <a:pt x="15004" y="21092"/>
                      <a:pt x="13732" y="20864"/>
                    </a:cubicBezTo>
                    <a:close/>
                  </a:path>
                </a:pathLst>
              </a:custGeom>
              <a:solidFill>
                <a:schemeClr val="bg2">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spTree>
    <p:extLst>
      <p:ext uri="{BB962C8B-B14F-4D97-AF65-F5344CB8AC3E}">
        <p14:creationId xmlns:p14="http://schemas.microsoft.com/office/powerpoint/2010/main" val="321098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10492</TotalTime>
  <Words>317</Words>
  <Application>Microsoft Office PowerPoint</Application>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Opportunities – Slide Template</vt:lpstr>
      <vt:lpstr>SWOT – Opportunities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Opportunities</dc:title>
  <dc:creator>PresentationGO.com</dc:creator>
  <dc:description>© Copyright PresentationGO.com - Do not distribute or sale without written permission.</dc:description>
  <cp:lastModifiedBy>Christophe Barroche</cp:lastModifiedBy>
  <cp:revision>25</cp:revision>
  <dcterms:created xsi:type="dcterms:W3CDTF">2014-11-26T05:14:11Z</dcterms:created>
  <dcterms:modified xsi:type="dcterms:W3CDTF">2023-01-06T03:52:42Z</dcterms:modified>
  <cp:category>Graphics &amp; Metaphors</cp:category>
</cp:coreProperties>
</file>