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69" r:id="rId4"/>
    <p:sldId id="370"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6" d="100"/>
          <a:sy n="156" d="100"/>
        </p:scale>
        <p:origin x="1890"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076102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293058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Title 349">
            <a:extLst>
              <a:ext uri="{FF2B5EF4-FFF2-40B4-BE49-F238E27FC236}">
                <a16:creationId xmlns:a16="http://schemas.microsoft.com/office/drawing/2014/main" id="{68B9CF65-1049-4F97-B226-D145425FD99C}"/>
              </a:ext>
            </a:extLst>
          </p:cNvPr>
          <p:cNvSpPr>
            <a:spLocks noGrp="1"/>
          </p:cNvSpPr>
          <p:nvPr>
            <p:ph type="title"/>
          </p:nvPr>
        </p:nvSpPr>
        <p:spPr/>
        <p:txBody>
          <a:bodyPr/>
          <a:lstStyle/>
          <a:p>
            <a:r>
              <a:rPr lang="en-US" dirty="0"/>
              <a:t>SWOT - Slide Template</a:t>
            </a:r>
          </a:p>
        </p:txBody>
      </p:sp>
      <p:cxnSp>
        <p:nvCxnSpPr>
          <p:cNvPr id="368" name="Straight Connector 367">
            <a:extLst>
              <a:ext uri="{FF2B5EF4-FFF2-40B4-BE49-F238E27FC236}">
                <a16:creationId xmlns:a16="http://schemas.microsoft.com/office/drawing/2014/main" id="{6B64BBF9-6025-4F39-8B12-5E4DB54166E8}"/>
              </a:ext>
            </a:extLst>
          </p:cNvPr>
          <p:cNvCxnSpPr>
            <a:cxnSpLocks/>
            <a:endCxn id="371" idx="1"/>
          </p:cNvCxnSpPr>
          <p:nvPr/>
        </p:nvCxnSpPr>
        <p:spPr>
          <a:xfrm flipH="1">
            <a:off x="2500863" y="3700534"/>
            <a:ext cx="863328" cy="488721"/>
          </a:xfrm>
          <a:prstGeom prst="line">
            <a:avLst/>
          </a:prstGeom>
          <a:noFill/>
          <a:ln w="6350" cap="flat" cmpd="sng" algn="ctr">
            <a:solidFill>
              <a:sysClr val="windowText" lastClr="000000">
                <a:lumMod val="50000"/>
                <a:lumOff val="50000"/>
              </a:sysClr>
            </a:solidFill>
            <a:prstDash val="solid"/>
            <a:miter lim="800000"/>
          </a:ln>
          <a:effectLst/>
        </p:spPr>
      </p:cxnSp>
      <p:cxnSp>
        <p:nvCxnSpPr>
          <p:cNvPr id="369" name="Straight Connector 368">
            <a:extLst>
              <a:ext uri="{FF2B5EF4-FFF2-40B4-BE49-F238E27FC236}">
                <a16:creationId xmlns:a16="http://schemas.microsoft.com/office/drawing/2014/main" id="{30F69B8F-1021-4ED3-BFCB-F5A8D06B73A5}"/>
              </a:ext>
            </a:extLst>
          </p:cNvPr>
          <p:cNvCxnSpPr>
            <a:cxnSpLocks/>
            <a:endCxn id="371" idx="3"/>
          </p:cNvCxnSpPr>
          <p:nvPr/>
        </p:nvCxnSpPr>
        <p:spPr>
          <a:xfrm>
            <a:off x="3364191" y="3700534"/>
            <a:ext cx="965472" cy="488721"/>
          </a:xfrm>
          <a:prstGeom prst="line">
            <a:avLst/>
          </a:prstGeom>
          <a:noFill/>
          <a:ln w="6350" cap="flat" cmpd="sng" algn="ctr">
            <a:solidFill>
              <a:sysClr val="windowText" lastClr="000000">
                <a:lumMod val="50000"/>
                <a:lumOff val="50000"/>
              </a:sysClr>
            </a:solidFill>
            <a:prstDash val="solid"/>
            <a:miter lim="800000"/>
          </a:ln>
          <a:effectLst/>
        </p:spPr>
      </p:cxnSp>
      <p:sp>
        <p:nvSpPr>
          <p:cNvPr id="370" name="Rectangle 369">
            <a:extLst>
              <a:ext uri="{FF2B5EF4-FFF2-40B4-BE49-F238E27FC236}">
                <a16:creationId xmlns:a16="http://schemas.microsoft.com/office/drawing/2014/main" id="{E50E9FF7-0EA0-4C91-896D-3C749130D57C}"/>
              </a:ext>
            </a:extLst>
          </p:cNvPr>
          <p:cNvSpPr/>
          <p:nvPr/>
        </p:nvSpPr>
        <p:spPr>
          <a:xfrm>
            <a:off x="2592020" y="4065612"/>
            <a:ext cx="1559187" cy="1512418"/>
          </a:xfrm>
          <a:prstGeom prst="rect">
            <a:avLst/>
          </a:prstGeom>
          <a:noFill/>
          <a:ln w="12700" cap="flat" cmpd="sng" algn="ctr">
            <a:solidFill>
              <a:sysClr val="windowText" lastClr="000000">
                <a:lumMod val="50000"/>
                <a:lumOff val="50000"/>
              </a:sys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1" name="TextBox 370">
            <a:extLst>
              <a:ext uri="{FF2B5EF4-FFF2-40B4-BE49-F238E27FC236}">
                <a16:creationId xmlns:a16="http://schemas.microsoft.com/office/drawing/2014/main" id="{1E56F3D1-A43C-4A73-A061-59397926FAF2}"/>
              </a:ext>
            </a:extLst>
          </p:cNvPr>
          <p:cNvSpPr txBox="1"/>
          <p:nvPr/>
        </p:nvSpPr>
        <p:spPr>
          <a:xfrm>
            <a:off x="2500863" y="4004589"/>
            <a:ext cx="1828800" cy="369332"/>
          </a:xfrm>
          <a:prstGeom prst="rect">
            <a:avLst/>
          </a:prstGeom>
          <a:solidFill>
            <a:srgbClr val="00A891"/>
          </a:solidFill>
        </p:spPr>
        <p:txBody>
          <a:bodyPr wrap="non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all" spc="0" normalizeH="0" baseline="0" noProof="0" dirty="0">
                <a:ln>
                  <a:noFill/>
                </a:ln>
                <a:solidFill>
                  <a:prstClr val="white"/>
                </a:solidFill>
                <a:effectLst/>
                <a:uLnTx/>
                <a:uFillTx/>
              </a:rPr>
              <a:t>strengths</a:t>
            </a:r>
          </a:p>
        </p:txBody>
      </p:sp>
      <p:sp>
        <p:nvSpPr>
          <p:cNvPr id="372" name="TextBox 371">
            <a:extLst>
              <a:ext uri="{FF2B5EF4-FFF2-40B4-BE49-F238E27FC236}">
                <a16:creationId xmlns:a16="http://schemas.microsoft.com/office/drawing/2014/main" id="{48163F92-B572-4745-8999-11D4BB230BE4}"/>
              </a:ext>
            </a:extLst>
          </p:cNvPr>
          <p:cNvSpPr txBox="1"/>
          <p:nvPr/>
        </p:nvSpPr>
        <p:spPr>
          <a:xfrm>
            <a:off x="2500863" y="4453871"/>
            <a:ext cx="1828800" cy="369332"/>
          </a:xfrm>
          <a:prstGeom prst="rect">
            <a:avLst/>
          </a:prstGeom>
          <a:solidFill>
            <a:srgbClr val="D9126B"/>
          </a:solidFill>
        </p:spPr>
        <p:txBody>
          <a:bodyPr wrap="none" rtlCol="0" anchor="ctr">
            <a:noAutofit/>
          </a:bodyPr>
          <a:lstStyle>
            <a:defPPr>
              <a:defRPr lang="en-US"/>
            </a:defPPr>
            <a:lvl1pPr algn="ctr">
              <a:defRPr sz="2400" b="1" cap="all">
                <a:solidFill>
                  <a:schemeClr val="bg1"/>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all" spc="0" normalizeH="0" baseline="0" noProof="0" dirty="0">
                <a:ln>
                  <a:noFill/>
                </a:ln>
                <a:solidFill>
                  <a:prstClr val="white"/>
                </a:solidFill>
                <a:effectLst/>
                <a:uLnTx/>
                <a:uFillTx/>
              </a:rPr>
              <a:t>Weaknesses</a:t>
            </a:r>
          </a:p>
        </p:txBody>
      </p:sp>
      <p:sp>
        <p:nvSpPr>
          <p:cNvPr id="373" name="TextBox 372">
            <a:extLst>
              <a:ext uri="{FF2B5EF4-FFF2-40B4-BE49-F238E27FC236}">
                <a16:creationId xmlns:a16="http://schemas.microsoft.com/office/drawing/2014/main" id="{4BB07B4A-9AB4-4CFB-862D-57AEC527C022}"/>
              </a:ext>
            </a:extLst>
          </p:cNvPr>
          <p:cNvSpPr txBox="1"/>
          <p:nvPr/>
        </p:nvSpPr>
        <p:spPr>
          <a:xfrm>
            <a:off x="2500863" y="4903154"/>
            <a:ext cx="1828800" cy="369332"/>
          </a:xfrm>
          <a:prstGeom prst="rect">
            <a:avLst/>
          </a:prstGeom>
          <a:solidFill>
            <a:srgbClr val="013D4D">
              <a:lumMod val="75000"/>
              <a:lumOff val="25000"/>
            </a:srgbClr>
          </a:solidFill>
        </p:spPr>
        <p:txBody>
          <a:bodyPr wrap="none" rtlCol="0" anchor="ctr">
            <a:noAutofit/>
          </a:bodyPr>
          <a:lstStyle>
            <a:defPPr>
              <a:defRPr lang="en-US"/>
            </a:defPPr>
            <a:lvl1pPr algn="ctr">
              <a:defRPr sz="2400" b="1" cap="all">
                <a:solidFill>
                  <a:schemeClr val="bg1"/>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all" spc="0" normalizeH="0" baseline="0" noProof="0" dirty="0">
                <a:ln>
                  <a:noFill/>
                </a:ln>
                <a:solidFill>
                  <a:prstClr val="white"/>
                </a:solidFill>
                <a:effectLst/>
                <a:uLnTx/>
                <a:uFillTx/>
              </a:rPr>
              <a:t>Opportunities</a:t>
            </a:r>
          </a:p>
        </p:txBody>
      </p:sp>
      <p:sp>
        <p:nvSpPr>
          <p:cNvPr id="374" name="TextBox 373">
            <a:extLst>
              <a:ext uri="{FF2B5EF4-FFF2-40B4-BE49-F238E27FC236}">
                <a16:creationId xmlns:a16="http://schemas.microsoft.com/office/drawing/2014/main" id="{DE9EE834-E816-4C71-9464-E5935A4B2A9C}"/>
              </a:ext>
            </a:extLst>
          </p:cNvPr>
          <p:cNvSpPr txBox="1"/>
          <p:nvPr/>
        </p:nvSpPr>
        <p:spPr>
          <a:xfrm>
            <a:off x="2500863" y="5352435"/>
            <a:ext cx="1828800" cy="369332"/>
          </a:xfrm>
          <a:prstGeom prst="rect">
            <a:avLst/>
          </a:prstGeom>
          <a:solidFill>
            <a:srgbClr val="FE7600"/>
          </a:solidFill>
        </p:spPr>
        <p:txBody>
          <a:bodyPr wrap="none" rtlCol="0" anchor="ctr">
            <a:noAutofit/>
          </a:bodyPr>
          <a:lstStyle>
            <a:defPPr>
              <a:defRPr lang="en-US"/>
            </a:defPPr>
            <a:lvl1pPr algn="ctr">
              <a:defRPr sz="2400" b="1" cap="all">
                <a:solidFill>
                  <a:schemeClr val="bg1"/>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all" spc="0" normalizeH="0" baseline="0" noProof="0" dirty="0">
                <a:ln>
                  <a:noFill/>
                </a:ln>
                <a:solidFill>
                  <a:prstClr val="white"/>
                </a:solidFill>
                <a:effectLst/>
                <a:uLnTx/>
                <a:uFillTx/>
              </a:rPr>
              <a:t>Threats</a:t>
            </a:r>
          </a:p>
        </p:txBody>
      </p:sp>
      <p:grpSp>
        <p:nvGrpSpPr>
          <p:cNvPr id="478" name="Group 477">
            <a:extLst>
              <a:ext uri="{FF2B5EF4-FFF2-40B4-BE49-F238E27FC236}">
                <a16:creationId xmlns:a16="http://schemas.microsoft.com/office/drawing/2014/main" id="{3613D4A3-1DAA-479B-8DC2-8EEF94C02077}"/>
              </a:ext>
            </a:extLst>
          </p:cNvPr>
          <p:cNvGrpSpPr/>
          <p:nvPr/>
        </p:nvGrpSpPr>
        <p:grpSpPr>
          <a:xfrm>
            <a:off x="5335739" y="2467570"/>
            <a:ext cx="3374523" cy="1063252"/>
            <a:chOff x="7114318" y="2301650"/>
            <a:chExt cx="4499364" cy="1417669"/>
          </a:xfrm>
        </p:grpSpPr>
        <p:sp>
          <p:nvSpPr>
            <p:cNvPr id="479" name="TextBox 478">
              <a:extLst>
                <a:ext uri="{FF2B5EF4-FFF2-40B4-BE49-F238E27FC236}">
                  <a16:creationId xmlns:a16="http://schemas.microsoft.com/office/drawing/2014/main" id="{9E361575-38E3-429C-90B0-688CA521597A}"/>
                </a:ext>
              </a:extLst>
            </p:cNvPr>
            <p:cNvSpPr txBox="1"/>
            <p:nvPr/>
          </p:nvSpPr>
          <p:spPr>
            <a:xfrm>
              <a:off x="7114318" y="2301650"/>
              <a:ext cx="4499364" cy="533480"/>
            </a:xfrm>
            <a:prstGeom prst="rect">
              <a:avLst/>
            </a:prstGeom>
            <a:noFill/>
          </p:spPr>
          <p:txBody>
            <a:bodyPr wrap="square" lIns="0" r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all" spc="0" normalizeH="0" baseline="0" noProof="1">
                  <a:ln>
                    <a:noFill/>
                  </a:ln>
                  <a:solidFill>
                    <a:srgbClr val="D9126B"/>
                  </a:solidFill>
                  <a:effectLst/>
                  <a:uLnTx/>
                  <a:uFillTx/>
                </a:rPr>
                <a:t>Weaknesses</a:t>
              </a:r>
            </a:p>
          </p:txBody>
        </p:sp>
        <p:sp>
          <p:nvSpPr>
            <p:cNvPr id="480" name="TextBox 479">
              <a:extLst>
                <a:ext uri="{FF2B5EF4-FFF2-40B4-BE49-F238E27FC236}">
                  <a16:creationId xmlns:a16="http://schemas.microsoft.com/office/drawing/2014/main" id="{07A9D89C-4834-4A43-9D4A-D002525317F9}"/>
                </a:ext>
              </a:extLst>
            </p:cNvPr>
            <p:cNvSpPr txBox="1"/>
            <p:nvPr/>
          </p:nvSpPr>
          <p:spPr>
            <a:xfrm>
              <a:off x="7126259" y="2775471"/>
              <a:ext cx="4487423" cy="943848"/>
            </a:xfrm>
            <a:prstGeom prst="rect">
              <a:avLst/>
            </a:prstGeom>
            <a:noFill/>
          </p:spPr>
          <p:txBody>
            <a:bodyPr wrap="square" lIns="0" rIns="0" rtlCol="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1">
                  <a:ln>
                    <a:noFill/>
                  </a:ln>
                  <a:solidFill>
                    <a:prstClr val="black">
                      <a:lumMod val="65000"/>
                      <a:lumOff val="35000"/>
                    </a:prstClr>
                  </a:solidFill>
                  <a:effectLst/>
                  <a:uLnTx/>
                  <a:uFillTx/>
                </a:rPr>
                <a:t>Lorem ipsum dolor sit amet, nibh est. A magna maecenas, quam magna nec quis, lorem nunc. Suspendisse viverra sodales mauris, cras pharetra proin egestas arcu erat dolor, at amet. Duis aute irure dolor in reprehenderit in voluptate velit esse cillum dolore.</a:t>
              </a:r>
            </a:p>
          </p:txBody>
        </p:sp>
      </p:grpSp>
      <p:grpSp>
        <p:nvGrpSpPr>
          <p:cNvPr id="481" name="Group 480">
            <a:extLst>
              <a:ext uri="{FF2B5EF4-FFF2-40B4-BE49-F238E27FC236}">
                <a16:creationId xmlns:a16="http://schemas.microsoft.com/office/drawing/2014/main" id="{7709574B-0909-4A49-A93A-3F3ACDC6F817}"/>
              </a:ext>
            </a:extLst>
          </p:cNvPr>
          <p:cNvGrpSpPr/>
          <p:nvPr/>
        </p:nvGrpSpPr>
        <p:grpSpPr>
          <a:xfrm>
            <a:off x="5335739" y="3651728"/>
            <a:ext cx="3374523" cy="1063252"/>
            <a:chOff x="7114318" y="3608606"/>
            <a:chExt cx="4499364" cy="1417669"/>
          </a:xfrm>
        </p:grpSpPr>
        <p:sp>
          <p:nvSpPr>
            <p:cNvPr id="482" name="TextBox 481">
              <a:extLst>
                <a:ext uri="{FF2B5EF4-FFF2-40B4-BE49-F238E27FC236}">
                  <a16:creationId xmlns:a16="http://schemas.microsoft.com/office/drawing/2014/main" id="{B6E7AC10-089E-4B9A-A8DA-6EE44A166AE5}"/>
                </a:ext>
              </a:extLst>
            </p:cNvPr>
            <p:cNvSpPr txBox="1"/>
            <p:nvPr/>
          </p:nvSpPr>
          <p:spPr>
            <a:xfrm>
              <a:off x="7114318" y="3608606"/>
              <a:ext cx="4499364" cy="533480"/>
            </a:xfrm>
            <a:prstGeom prst="rect">
              <a:avLst/>
            </a:prstGeom>
            <a:noFill/>
          </p:spPr>
          <p:txBody>
            <a:bodyPr wrap="square" lIns="0" r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all" spc="0" normalizeH="0" baseline="0" noProof="1">
                  <a:ln>
                    <a:noFill/>
                  </a:ln>
                  <a:solidFill>
                    <a:srgbClr val="013D4D">
                      <a:lumMod val="75000"/>
                      <a:lumOff val="25000"/>
                    </a:srgbClr>
                  </a:solidFill>
                  <a:effectLst/>
                  <a:uLnTx/>
                  <a:uFillTx/>
                </a:rPr>
                <a:t>Opportunities</a:t>
              </a:r>
            </a:p>
          </p:txBody>
        </p:sp>
        <p:sp>
          <p:nvSpPr>
            <p:cNvPr id="483" name="TextBox 482">
              <a:extLst>
                <a:ext uri="{FF2B5EF4-FFF2-40B4-BE49-F238E27FC236}">
                  <a16:creationId xmlns:a16="http://schemas.microsoft.com/office/drawing/2014/main" id="{68E7A536-63AD-4E36-A0F1-7CA7FCD9505F}"/>
                </a:ext>
              </a:extLst>
            </p:cNvPr>
            <p:cNvSpPr txBox="1"/>
            <p:nvPr/>
          </p:nvSpPr>
          <p:spPr>
            <a:xfrm>
              <a:off x="7126259" y="4082427"/>
              <a:ext cx="4487423" cy="943848"/>
            </a:xfrm>
            <a:prstGeom prst="rect">
              <a:avLst/>
            </a:prstGeom>
            <a:noFill/>
          </p:spPr>
          <p:txBody>
            <a:bodyPr wrap="square" lIns="0" rIns="0" rtlCol="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1">
                  <a:ln>
                    <a:noFill/>
                  </a:ln>
                  <a:solidFill>
                    <a:prstClr val="black">
                      <a:lumMod val="65000"/>
                      <a:lumOff val="35000"/>
                    </a:prstClr>
                  </a:solidFill>
                  <a:effectLst/>
                  <a:uLnTx/>
                  <a:uFillTx/>
                </a:rPr>
                <a:t>Lorem ipsum dolor sit amet, nibh est. A magna maecenas, quam magna nec quis, lorem nunc. Suspendisse viverra sodales mauris, cras pharetra proin egestas arcu erat dolor, at amet. Duis aute irure dolor in reprehenderit in voluptate velit esse cillum dolore.</a:t>
              </a:r>
            </a:p>
          </p:txBody>
        </p:sp>
      </p:grpSp>
      <p:grpSp>
        <p:nvGrpSpPr>
          <p:cNvPr id="484" name="Group 483">
            <a:extLst>
              <a:ext uri="{FF2B5EF4-FFF2-40B4-BE49-F238E27FC236}">
                <a16:creationId xmlns:a16="http://schemas.microsoft.com/office/drawing/2014/main" id="{5C9EBAB5-5960-4D72-B5EA-55348FAD1BC8}"/>
              </a:ext>
            </a:extLst>
          </p:cNvPr>
          <p:cNvGrpSpPr/>
          <p:nvPr/>
        </p:nvGrpSpPr>
        <p:grpSpPr>
          <a:xfrm>
            <a:off x="5344694" y="4835887"/>
            <a:ext cx="3374523" cy="1063252"/>
            <a:chOff x="7126259" y="4915562"/>
            <a:chExt cx="4499364" cy="1417669"/>
          </a:xfrm>
        </p:grpSpPr>
        <p:sp>
          <p:nvSpPr>
            <p:cNvPr id="485" name="TextBox 484">
              <a:extLst>
                <a:ext uri="{FF2B5EF4-FFF2-40B4-BE49-F238E27FC236}">
                  <a16:creationId xmlns:a16="http://schemas.microsoft.com/office/drawing/2014/main" id="{B46D74EA-4A65-4816-BDFD-49FD8B0802D2}"/>
                </a:ext>
              </a:extLst>
            </p:cNvPr>
            <p:cNvSpPr txBox="1"/>
            <p:nvPr/>
          </p:nvSpPr>
          <p:spPr>
            <a:xfrm>
              <a:off x="7126259" y="4915562"/>
              <a:ext cx="4499364" cy="533480"/>
            </a:xfrm>
            <a:prstGeom prst="rect">
              <a:avLst/>
            </a:prstGeom>
            <a:noFill/>
          </p:spPr>
          <p:txBody>
            <a:bodyPr wrap="square" lIns="0" r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all" spc="0" normalizeH="0" baseline="0" noProof="1">
                  <a:ln>
                    <a:noFill/>
                  </a:ln>
                  <a:solidFill>
                    <a:srgbClr val="FE7600"/>
                  </a:solidFill>
                  <a:effectLst/>
                  <a:uLnTx/>
                  <a:uFillTx/>
                </a:rPr>
                <a:t>Threats</a:t>
              </a:r>
            </a:p>
          </p:txBody>
        </p:sp>
        <p:sp>
          <p:nvSpPr>
            <p:cNvPr id="486" name="TextBox 485">
              <a:extLst>
                <a:ext uri="{FF2B5EF4-FFF2-40B4-BE49-F238E27FC236}">
                  <a16:creationId xmlns:a16="http://schemas.microsoft.com/office/drawing/2014/main" id="{79791AD2-9813-4CE9-8EEF-CB6AD02B9503}"/>
                </a:ext>
              </a:extLst>
            </p:cNvPr>
            <p:cNvSpPr txBox="1"/>
            <p:nvPr/>
          </p:nvSpPr>
          <p:spPr>
            <a:xfrm>
              <a:off x="7138200" y="5389383"/>
              <a:ext cx="4487423" cy="943848"/>
            </a:xfrm>
            <a:prstGeom prst="rect">
              <a:avLst/>
            </a:prstGeom>
            <a:noFill/>
          </p:spPr>
          <p:txBody>
            <a:bodyPr wrap="square" lIns="0" rIns="0" rtlCol="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1">
                  <a:ln>
                    <a:noFill/>
                  </a:ln>
                  <a:solidFill>
                    <a:prstClr val="black">
                      <a:lumMod val="65000"/>
                      <a:lumOff val="35000"/>
                    </a:prstClr>
                  </a:solidFill>
                  <a:effectLst/>
                  <a:uLnTx/>
                  <a:uFillTx/>
                </a:rPr>
                <a:t>Lorem ipsum dolor sit amet, nibh est. A magna maecenas, quam magna nec quis, lorem nunc. Suspendisse viverra sodales mauris, cras pharetra proin egestas arcu erat dolor, at amet. Duis aute irure dolor in reprehenderit in voluptate velit esse cillum dolore.</a:t>
              </a:r>
            </a:p>
          </p:txBody>
        </p:sp>
      </p:grpSp>
      <p:grpSp>
        <p:nvGrpSpPr>
          <p:cNvPr id="487" name="Group 486">
            <a:extLst>
              <a:ext uri="{FF2B5EF4-FFF2-40B4-BE49-F238E27FC236}">
                <a16:creationId xmlns:a16="http://schemas.microsoft.com/office/drawing/2014/main" id="{95FF51BA-BC68-458A-8A71-D3C19AD3CAD3}"/>
              </a:ext>
            </a:extLst>
          </p:cNvPr>
          <p:cNvGrpSpPr/>
          <p:nvPr/>
        </p:nvGrpSpPr>
        <p:grpSpPr>
          <a:xfrm>
            <a:off x="5335739" y="1283412"/>
            <a:ext cx="3374523" cy="1063252"/>
            <a:chOff x="7114318" y="2301650"/>
            <a:chExt cx="4499364" cy="1417669"/>
          </a:xfrm>
        </p:grpSpPr>
        <p:sp>
          <p:nvSpPr>
            <p:cNvPr id="488" name="TextBox 487">
              <a:extLst>
                <a:ext uri="{FF2B5EF4-FFF2-40B4-BE49-F238E27FC236}">
                  <a16:creationId xmlns:a16="http://schemas.microsoft.com/office/drawing/2014/main" id="{8E265BF8-A306-4671-96FD-D189187C1FCD}"/>
                </a:ext>
              </a:extLst>
            </p:cNvPr>
            <p:cNvSpPr txBox="1"/>
            <p:nvPr/>
          </p:nvSpPr>
          <p:spPr>
            <a:xfrm>
              <a:off x="7114318" y="2301650"/>
              <a:ext cx="4499364" cy="533480"/>
            </a:xfrm>
            <a:prstGeom prst="rect">
              <a:avLst/>
            </a:prstGeom>
            <a:noFill/>
          </p:spPr>
          <p:txBody>
            <a:bodyPr wrap="square" lIns="0" r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all" spc="0" normalizeH="0" baseline="0" noProof="1">
                  <a:ln>
                    <a:noFill/>
                  </a:ln>
                  <a:solidFill>
                    <a:srgbClr val="00A891"/>
                  </a:solidFill>
                  <a:effectLst/>
                  <a:uLnTx/>
                  <a:uFillTx/>
                </a:rPr>
                <a:t>strengths</a:t>
              </a:r>
            </a:p>
          </p:txBody>
        </p:sp>
        <p:sp>
          <p:nvSpPr>
            <p:cNvPr id="489" name="TextBox 488">
              <a:extLst>
                <a:ext uri="{FF2B5EF4-FFF2-40B4-BE49-F238E27FC236}">
                  <a16:creationId xmlns:a16="http://schemas.microsoft.com/office/drawing/2014/main" id="{DA46308D-34AE-473D-9F71-15AA746E28F8}"/>
                </a:ext>
              </a:extLst>
            </p:cNvPr>
            <p:cNvSpPr txBox="1"/>
            <p:nvPr/>
          </p:nvSpPr>
          <p:spPr>
            <a:xfrm>
              <a:off x="7126259" y="2775471"/>
              <a:ext cx="4487423" cy="943848"/>
            </a:xfrm>
            <a:prstGeom prst="rect">
              <a:avLst/>
            </a:prstGeom>
            <a:noFill/>
          </p:spPr>
          <p:txBody>
            <a:bodyPr wrap="square" lIns="0" rIns="0" rtlCol="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1">
                  <a:ln>
                    <a:noFill/>
                  </a:ln>
                  <a:solidFill>
                    <a:prstClr val="black">
                      <a:lumMod val="65000"/>
                      <a:lumOff val="35000"/>
                    </a:prstClr>
                  </a:solidFill>
                  <a:effectLst/>
                  <a:uLnTx/>
                  <a:uFillTx/>
                </a:rPr>
                <a:t>Lorem ipsum dolor sit amet, nibh est. A magna maecenas, quam magna nec quis, lorem nunc. Suspendisse viverra sodales mauris, cras pharetra proin egestas arcu erat dolor, at amet. Duis aute irure dolor in reprehenderit in voluptate velit esse cillum dolore.</a:t>
              </a:r>
            </a:p>
          </p:txBody>
        </p:sp>
      </p:grpSp>
      <p:grpSp>
        <p:nvGrpSpPr>
          <p:cNvPr id="490" name="Group 489">
            <a:extLst>
              <a:ext uri="{FF2B5EF4-FFF2-40B4-BE49-F238E27FC236}">
                <a16:creationId xmlns:a16="http://schemas.microsoft.com/office/drawing/2014/main" id="{7E26BAE9-2C6F-45CE-A77E-4B0D85D80B6F}"/>
              </a:ext>
            </a:extLst>
          </p:cNvPr>
          <p:cNvGrpSpPr/>
          <p:nvPr/>
        </p:nvGrpSpPr>
        <p:grpSpPr>
          <a:xfrm>
            <a:off x="141374" y="876148"/>
            <a:ext cx="3913135" cy="5718163"/>
            <a:chOff x="5435599" y="19938999"/>
            <a:chExt cx="2089415" cy="3053208"/>
          </a:xfrm>
        </p:grpSpPr>
        <p:sp>
          <p:nvSpPr>
            <p:cNvPr id="491" name="Shape">
              <a:extLst>
                <a:ext uri="{FF2B5EF4-FFF2-40B4-BE49-F238E27FC236}">
                  <a16:creationId xmlns:a16="http://schemas.microsoft.com/office/drawing/2014/main" id="{8264C3F5-5B0B-464F-B126-460EE20588F5}"/>
                </a:ext>
              </a:extLst>
            </p:cNvPr>
            <p:cNvSpPr/>
            <p:nvPr/>
          </p:nvSpPr>
          <p:spPr>
            <a:xfrm>
              <a:off x="5435599" y="19938999"/>
              <a:ext cx="2087785" cy="3052447"/>
            </a:xfrm>
            <a:custGeom>
              <a:avLst/>
              <a:gdLst/>
              <a:ahLst/>
              <a:cxnLst>
                <a:cxn ang="0">
                  <a:pos x="wd2" y="hd2"/>
                </a:cxn>
                <a:cxn ang="5400000">
                  <a:pos x="wd2" y="hd2"/>
                </a:cxn>
                <a:cxn ang="10800000">
                  <a:pos x="wd2" y="hd2"/>
                </a:cxn>
                <a:cxn ang="16200000">
                  <a:pos x="wd2" y="hd2"/>
                </a:cxn>
              </a:cxnLst>
              <a:rect l="0" t="0" r="r" b="b"/>
              <a:pathLst>
                <a:path w="21566" h="21600" extrusionOk="0">
                  <a:moveTo>
                    <a:pt x="21460" y="4244"/>
                  </a:moveTo>
                  <a:lnTo>
                    <a:pt x="20986" y="3779"/>
                  </a:lnTo>
                  <a:cubicBezTo>
                    <a:pt x="20867" y="3661"/>
                    <a:pt x="20662" y="3596"/>
                    <a:pt x="20455" y="3607"/>
                  </a:cubicBezTo>
                  <a:lnTo>
                    <a:pt x="20329" y="3615"/>
                  </a:lnTo>
                  <a:lnTo>
                    <a:pt x="20104" y="3596"/>
                  </a:lnTo>
                  <a:cubicBezTo>
                    <a:pt x="19984" y="3514"/>
                    <a:pt x="19817" y="3471"/>
                    <a:pt x="19644" y="3480"/>
                  </a:cubicBezTo>
                  <a:lnTo>
                    <a:pt x="17230" y="3615"/>
                  </a:lnTo>
                  <a:cubicBezTo>
                    <a:pt x="17237" y="3606"/>
                    <a:pt x="17243" y="3595"/>
                    <a:pt x="17246" y="3584"/>
                  </a:cubicBezTo>
                  <a:cubicBezTo>
                    <a:pt x="17263" y="3534"/>
                    <a:pt x="17246" y="3482"/>
                    <a:pt x="17200" y="3442"/>
                  </a:cubicBezTo>
                  <a:cubicBezTo>
                    <a:pt x="17154" y="3402"/>
                    <a:pt x="17085" y="3379"/>
                    <a:pt x="17010" y="3379"/>
                  </a:cubicBezTo>
                  <a:lnTo>
                    <a:pt x="16843" y="3379"/>
                  </a:lnTo>
                  <a:cubicBezTo>
                    <a:pt x="16770" y="3379"/>
                    <a:pt x="16699" y="3369"/>
                    <a:pt x="16632" y="3350"/>
                  </a:cubicBezTo>
                  <a:lnTo>
                    <a:pt x="11930" y="2036"/>
                  </a:lnTo>
                  <a:cubicBezTo>
                    <a:pt x="11922" y="2012"/>
                    <a:pt x="11907" y="1989"/>
                    <a:pt x="11883" y="1968"/>
                  </a:cubicBezTo>
                  <a:cubicBezTo>
                    <a:pt x="11837" y="1928"/>
                    <a:pt x="11768" y="1905"/>
                    <a:pt x="11693" y="1905"/>
                  </a:cubicBezTo>
                  <a:lnTo>
                    <a:pt x="11526" y="1905"/>
                  </a:lnTo>
                  <a:cubicBezTo>
                    <a:pt x="11453" y="1905"/>
                    <a:pt x="11382" y="1895"/>
                    <a:pt x="11315" y="1876"/>
                  </a:cubicBezTo>
                  <a:lnTo>
                    <a:pt x="6906" y="644"/>
                  </a:lnTo>
                  <a:cubicBezTo>
                    <a:pt x="6944" y="590"/>
                    <a:pt x="6967" y="531"/>
                    <a:pt x="6967" y="467"/>
                  </a:cubicBezTo>
                  <a:cubicBezTo>
                    <a:pt x="6967" y="244"/>
                    <a:pt x="6702" y="61"/>
                    <a:pt x="6374" y="61"/>
                  </a:cubicBezTo>
                  <a:cubicBezTo>
                    <a:pt x="6283" y="61"/>
                    <a:pt x="6196" y="76"/>
                    <a:pt x="6119" y="102"/>
                  </a:cubicBezTo>
                  <a:cubicBezTo>
                    <a:pt x="6014" y="40"/>
                    <a:pt x="5879" y="0"/>
                    <a:pt x="5729" y="0"/>
                  </a:cubicBezTo>
                  <a:cubicBezTo>
                    <a:pt x="5402" y="0"/>
                    <a:pt x="5136" y="182"/>
                    <a:pt x="5136" y="406"/>
                  </a:cubicBezTo>
                  <a:cubicBezTo>
                    <a:pt x="5136" y="489"/>
                    <a:pt x="5173" y="566"/>
                    <a:pt x="5234" y="630"/>
                  </a:cubicBezTo>
                  <a:lnTo>
                    <a:pt x="5165" y="1107"/>
                  </a:lnTo>
                  <a:lnTo>
                    <a:pt x="1530" y="4710"/>
                  </a:lnTo>
                  <a:cubicBezTo>
                    <a:pt x="1068" y="4738"/>
                    <a:pt x="582" y="4769"/>
                    <a:pt x="308" y="4788"/>
                  </a:cubicBezTo>
                  <a:cubicBezTo>
                    <a:pt x="153" y="4798"/>
                    <a:pt x="30" y="4881"/>
                    <a:pt x="13" y="4987"/>
                  </a:cubicBezTo>
                  <a:cubicBezTo>
                    <a:pt x="5" y="5035"/>
                    <a:pt x="0" y="5095"/>
                    <a:pt x="0" y="5168"/>
                  </a:cubicBezTo>
                  <a:cubicBezTo>
                    <a:pt x="0" y="5459"/>
                    <a:pt x="0" y="6479"/>
                    <a:pt x="0" y="6479"/>
                  </a:cubicBezTo>
                  <a:cubicBezTo>
                    <a:pt x="0" y="6479"/>
                    <a:pt x="41" y="6862"/>
                    <a:pt x="356" y="6862"/>
                  </a:cubicBezTo>
                  <a:cubicBezTo>
                    <a:pt x="618" y="6862"/>
                    <a:pt x="2064" y="6804"/>
                    <a:pt x="2531" y="6784"/>
                  </a:cubicBezTo>
                  <a:cubicBezTo>
                    <a:pt x="2552" y="6791"/>
                    <a:pt x="2575" y="6797"/>
                    <a:pt x="2600" y="6797"/>
                  </a:cubicBezTo>
                  <a:lnTo>
                    <a:pt x="2919" y="6797"/>
                  </a:lnTo>
                  <a:cubicBezTo>
                    <a:pt x="3004" y="6797"/>
                    <a:pt x="3074" y="6749"/>
                    <a:pt x="3074" y="6691"/>
                  </a:cubicBezTo>
                  <a:lnTo>
                    <a:pt x="3074" y="5961"/>
                  </a:lnTo>
                  <a:cubicBezTo>
                    <a:pt x="3341" y="6124"/>
                    <a:pt x="3785" y="6067"/>
                    <a:pt x="3785" y="6067"/>
                  </a:cubicBezTo>
                  <a:cubicBezTo>
                    <a:pt x="3936" y="6507"/>
                    <a:pt x="4673" y="6451"/>
                    <a:pt x="4673" y="6451"/>
                  </a:cubicBezTo>
                  <a:lnTo>
                    <a:pt x="4673" y="6582"/>
                  </a:lnTo>
                  <a:lnTo>
                    <a:pt x="4697" y="6585"/>
                  </a:lnTo>
                  <a:lnTo>
                    <a:pt x="4697" y="17977"/>
                  </a:lnTo>
                  <a:cubicBezTo>
                    <a:pt x="4228" y="18027"/>
                    <a:pt x="3928" y="18102"/>
                    <a:pt x="3928" y="18187"/>
                  </a:cubicBezTo>
                  <a:lnTo>
                    <a:pt x="3928" y="19206"/>
                  </a:lnTo>
                  <a:cubicBezTo>
                    <a:pt x="3141" y="19286"/>
                    <a:pt x="2634" y="19411"/>
                    <a:pt x="2634" y="19551"/>
                  </a:cubicBezTo>
                  <a:lnTo>
                    <a:pt x="2634" y="19622"/>
                  </a:lnTo>
                  <a:cubicBezTo>
                    <a:pt x="1750" y="19751"/>
                    <a:pt x="1200" y="19928"/>
                    <a:pt x="1200" y="20125"/>
                  </a:cubicBezTo>
                  <a:lnTo>
                    <a:pt x="1200" y="20895"/>
                  </a:lnTo>
                  <a:cubicBezTo>
                    <a:pt x="1200" y="21285"/>
                    <a:pt x="3345" y="21600"/>
                    <a:pt x="5991" y="21600"/>
                  </a:cubicBezTo>
                  <a:cubicBezTo>
                    <a:pt x="8637" y="21600"/>
                    <a:pt x="10782" y="21284"/>
                    <a:pt x="10782" y="20895"/>
                  </a:cubicBezTo>
                  <a:lnTo>
                    <a:pt x="10782" y="20125"/>
                  </a:lnTo>
                  <a:cubicBezTo>
                    <a:pt x="10782" y="19928"/>
                    <a:pt x="10233" y="19750"/>
                    <a:pt x="9348" y="19622"/>
                  </a:cubicBezTo>
                  <a:lnTo>
                    <a:pt x="9348" y="19551"/>
                  </a:lnTo>
                  <a:cubicBezTo>
                    <a:pt x="9348" y="19411"/>
                    <a:pt x="8842" y="19286"/>
                    <a:pt x="8055" y="19206"/>
                  </a:cubicBezTo>
                  <a:lnTo>
                    <a:pt x="8055" y="18187"/>
                  </a:lnTo>
                  <a:cubicBezTo>
                    <a:pt x="8055" y="18097"/>
                    <a:pt x="7714" y="18017"/>
                    <a:pt x="7193" y="17968"/>
                  </a:cubicBezTo>
                  <a:lnTo>
                    <a:pt x="7193" y="6601"/>
                  </a:lnTo>
                  <a:cubicBezTo>
                    <a:pt x="7356" y="6605"/>
                    <a:pt x="7434" y="6535"/>
                    <a:pt x="7573" y="6224"/>
                  </a:cubicBezTo>
                  <a:cubicBezTo>
                    <a:pt x="7639" y="6076"/>
                    <a:pt x="7719" y="5875"/>
                    <a:pt x="7828" y="5599"/>
                  </a:cubicBezTo>
                  <a:cubicBezTo>
                    <a:pt x="7871" y="5490"/>
                    <a:pt x="7900" y="5395"/>
                    <a:pt x="7920" y="5310"/>
                  </a:cubicBezTo>
                  <a:lnTo>
                    <a:pt x="7997" y="5307"/>
                  </a:lnTo>
                  <a:cubicBezTo>
                    <a:pt x="8017" y="5323"/>
                    <a:pt x="8039" y="5339"/>
                    <a:pt x="8063" y="5353"/>
                  </a:cubicBezTo>
                  <a:cubicBezTo>
                    <a:pt x="8065" y="5355"/>
                    <a:pt x="8067" y="5359"/>
                    <a:pt x="8071" y="5362"/>
                  </a:cubicBezTo>
                  <a:cubicBezTo>
                    <a:pt x="8088" y="5376"/>
                    <a:pt x="8110" y="5383"/>
                    <a:pt x="8132" y="5389"/>
                  </a:cubicBezTo>
                  <a:cubicBezTo>
                    <a:pt x="8224" y="5428"/>
                    <a:pt x="8330" y="5450"/>
                    <a:pt x="8445" y="5450"/>
                  </a:cubicBezTo>
                  <a:cubicBezTo>
                    <a:pt x="8458" y="5450"/>
                    <a:pt x="8472" y="5450"/>
                    <a:pt x="8485" y="5449"/>
                  </a:cubicBezTo>
                  <a:lnTo>
                    <a:pt x="16002" y="5105"/>
                  </a:lnTo>
                  <a:lnTo>
                    <a:pt x="16007" y="5266"/>
                  </a:lnTo>
                  <a:cubicBezTo>
                    <a:pt x="16011" y="5380"/>
                    <a:pt x="16091" y="5487"/>
                    <a:pt x="16225" y="5554"/>
                  </a:cubicBezTo>
                  <a:lnTo>
                    <a:pt x="16438" y="5661"/>
                  </a:lnTo>
                  <a:cubicBezTo>
                    <a:pt x="16540" y="5712"/>
                    <a:pt x="16666" y="5737"/>
                    <a:pt x="16792" y="5731"/>
                  </a:cubicBezTo>
                  <a:lnTo>
                    <a:pt x="16818" y="5730"/>
                  </a:lnTo>
                  <a:lnTo>
                    <a:pt x="17485" y="9165"/>
                  </a:lnTo>
                  <a:lnTo>
                    <a:pt x="17209" y="9165"/>
                  </a:lnTo>
                  <a:cubicBezTo>
                    <a:pt x="17085" y="9165"/>
                    <a:pt x="16977" y="9214"/>
                    <a:pt x="16921" y="9284"/>
                  </a:cubicBezTo>
                  <a:lnTo>
                    <a:pt x="16838" y="9284"/>
                  </a:lnTo>
                  <a:cubicBezTo>
                    <a:pt x="16749" y="9284"/>
                    <a:pt x="16677" y="9334"/>
                    <a:pt x="16677" y="9395"/>
                  </a:cubicBezTo>
                  <a:lnTo>
                    <a:pt x="16677" y="9623"/>
                  </a:lnTo>
                  <a:cubicBezTo>
                    <a:pt x="16677" y="9684"/>
                    <a:pt x="16749" y="9734"/>
                    <a:pt x="16838" y="9734"/>
                  </a:cubicBezTo>
                  <a:lnTo>
                    <a:pt x="16893" y="9734"/>
                  </a:lnTo>
                  <a:cubicBezTo>
                    <a:pt x="16930" y="9830"/>
                    <a:pt x="17057" y="9902"/>
                    <a:pt x="17209" y="9902"/>
                  </a:cubicBezTo>
                  <a:lnTo>
                    <a:pt x="17424" y="9902"/>
                  </a:lnTo>
                  <a:cubicBezTo>
                    <a:pt x="17412" y="9960"/>
                    <a:pt x="17394" y="10019"/>
                    <a:pt x="17367" y="10076"/>
                  </a:cubicBezTo>
                  <a:lnTo>
                    <a:pt x="17226" y="10339"/>
                  </a:lnTo>
                  <a:cubicBezTo>
                    <a:pt x="17166" y="10442"/>
                    <a:pt x="17195" y="10564"/>
                    <a:pt x="17290" y="10648"/>
                  </a:cubicBezTo>
                  <a:cubicBezTo>
                    <a:pt x="17386" y="10732"/>
                    <a:pt x="17545" y="10777"/>
                    <a:pt x="17695" y="10764"/>
                  </a:cubicBezTo>
                  <a:cubicBezTo>
                    <a:pt x="17844" y="10752"/>
                    <a:pt x="17975" y="10684"/>
                    <a:pt x="18032" y="10593"/>
                  </a:cubicBezTo>
                  <a:cubicBezTo>
                    <a:pt x="18062" y="10548"/>
                    <a:pt x="18071" y="10498"/>
                    <a:pt x="18064" y="10451"/>
                  </a:cubicBezTo>
                  <a:lnTo>
                    <a:pt x="18050" y="10311"/>
                  </a:lnTo>
                  <a:cubicBezTo>
                    <a:pt x="18041" y="10403"/>
                    <a:pt x="18067" y="10503"/>
                    <a:pt x="17999" y="10582"/>
                  </a:cubicBezTo>
                  <a:cubicBezTo>
                    <a:pt x="17936" y="10661"/>
                    <a:pt x="17813" y="10711"/>
                    <a:pt x="17688" y="10714"/>
                  </a:cubicBezTo>
                  <a:cubicBezTo>
                    <a:pt x="17563" y="10718"/>
                    <a:pt x="17443" y="10673"/>
                    <a:pt x="17380" y="10605"/>
                  </a:cubicBezTo>
                  <a:cubicBezTo>
                    <a:pt x="17315" y="10535"/>
                    <a:pt x="17309" y="10448"/>
                    <a:pt x="17361" y="10379"/>
                  </a:cubicBezTo>
                  <a:lnTo>
                    <a:pt x="17537" y="10124"/>
                  </a:lnTo>
                  <a:cubicBezTo>
                    <a:pt x="17583" y="10054"/>
                    <a:pt x="17618" y="9979"/>
                    <a:pt x="17641" y="9904"/>
                  </a:cubicBezTo>
                  <a:lnTo>
                    <a:pt x="17920" y="9904"/>
                  </a:lnTo>
                  <a:cubicBezTo>
                    <a:pt x="18072" y="9904"/>
                    <a:pt x="18200" y="9832"/>
                    <a:pt x="18236" y="9736"/>
                  </a:cubicBezTo>
                  <a:lnTo>
                    <a:pt x="18291" y="9736"/>
                  </a:lnTo>
                  <a:cubicBezTo>
                    <a:pt x="18381" y="9736"/>
                    <a:pt x="18453" y="9686"/>
                    <a:pt x="18453" y="9625"/>
                  </a:cubicBezTo>
                  <a:lnTo>
                    <a:pt x="18453" y="9397"/>
                  </a:lnTo>
                  <a:cubicBezTo>
                    <a:pt x="18453" y="9336"/>
                    <a:pt x="18381" y="9286"/>
                    <a:pt x="18291" y="9286"/>
                  </a:cubicBezTo>
                  <a:lnTo>
                    <a:pt x="18209" y="9286"/>
                  </a:lnTo>
                  <a:cubicBezTo>
                    <a:pt x="18154" y="9215"/>
                    <a:pt x="18046" y="9167"/>
                    <a:pt x="17920" y="9167"/>
                  </a:cubicBezTo>
                  <a:lnTo>
                    <a:pt x="17689" y="9167"/>
                  </a:lnTo>
                  <a:lnTo>
                    <a:pt x="18647" y="5625"/>
                  </a:lnTo>
                  <a:cubicBezTo>
                    <a:pt x="18689" y="5614"/>
                    <a:pt x="18728" y="5600"/>
                    <a:pt x="18765" y="5582"/>
                  </a:cubicBezTo>
                  <a:lnTo>
                    <a:pt x="18958" y="5487"/>
                  </a:lnTo>
                  <a:cubicBezTo>
                    <a:pt x="19101" y="5416"/>
                    <a:pt x="19185" y="5302"/>
                    <a:pt x="19181" y="5181"/>
                  </a:cubicBezTo>
                  <a:lnTo>
                    <a:pt x="19174" y="4963"/>
                  </a:lnTo>
                  <a:lnTo>
                    <a:pt x="21015" y="4879"/>
                  </a:lnTo>
                  <a:cubicBezTo>
                    <a:pt x="21230" y="4869"/>
                    <a:pt x="21414" y="4784"/>
                    <a:pt x="21507" y="4651"/>
                  </a:cubicBezTo>
                  <a:cubicBezTo>
                    <a:pt x="21600" y="4517"/>
                    <a:pt x="21583" y="4365"/>
                    <a:pt x="21460" y="4244"/>
                  </a:cubicBezTo>
                  <a:close/>
                  <a:moveTo>
                    <a:pt x="18491" y="5647"/>
                  </a:moveTo>
                  <a:lnTo>
                    <a:pt x="17595" y="8964"/>
                  </a:lnTo>
                  <a:lnTo>
                    <a:pt x="16966" y="5726"/>
                  </a:lnTo>
                  <a:cubicBezTo>
                    <a:pt x="17090" y="5728"/>
                    <a:pt x="17207" y="5761"/>
                    <a:pt x="17306" y="5813"/>
                  </a:cubicBezTo>
                  <a:cubicBezTo>
                    <a:pt x="17377" y="5850"/>
                    <a:pt x="17460" y="5876"/>
                    <a:pt x="17559" y="5888"/>
                  </a:cubicBezTo>
                  <a:cubicBezTo>
                    <a:pt x="17786" y="5917"/>
                    <a:pt x="18034" y="5898"/>
                    <a:pt x="18133" y="5735"/>
                  </a:cubicBezTo>
                  <a:cubicBezTo>
                    <a:pt x="18135" y="5729"/>
                    <a:pt x="18148" y="5699"/>
                    <a:pt x="18162" y="5664"/>
                  </a:cubicBezTo>
                  <a:lnTo>
                    <a:pt x="18491" y="5647"/>
                  </a:lnTo>
                  <a:close/>
                  <a:moveTo>
                    <a:pt x="21209" y="4351"/>
                  </a:moveTo>
                  <a:lnTo>
                    <a:pt x="20753" y="4312"/>
                  </a:lnTo>
                  <a:cubicBezTo>
                    <a:pt x="20743" y="4244"/>
                    <a:pt x="20709" y="4176"/>
                    <a:pt x="20649" y="4117"/>
                  </a:cubicBezTo>
                  <a:lnTo>
                    <a:pt x="20507" y="3977"/>
                  </a:lnTo>
                  <a:lnTo>
                    <a:pt x="20687" y="3852"/>
                  </a:lnTo>
                  <a:cubicBezTo>
                    <a:pt x="20709" y="3863"/>
                    <a:pt x="20730" y="3878"/>
                    <a:pt x="20746" y="3894"/>
                  </a:cubicBezTo>
                  <a:lnTo>
                    <a:pt x="21209" y="4351"/>
                  </a:lnTo>
                  <a:close/>
                  <a:moveTo>
                    <a:pt x="20408" y="4232"/>
                  </a:moveTo>
                  <a:cubicBezTo>
                    <a:pt x="20469" y="4293"/>
                    <a:pt x="20478" y="4369"/>
                    <a:pt x="20431" y="4435"/>
                  </a:cubicBezTo>
                  <a:cubicBezTo>
                    <a:pt x="20384" y="4502"/>
                    <a:pt x="20292" y="4545"/>
                    <a:pt x="20184" y="4549"/>
                  </a:cubicBezTo>
                  <a:lnTo>
                    <a:pt x="19651" y="4573"/>
                  </a:lnTo>
                  <a:lnTo>
                    <a:pt x="20297" y="4122"/>
                  </a:lnTo>
                  <a:lnTo>
                    <a:pt x="20408" y="4232"/>
                  </a:lnTo>
                  <a:close/>
                  <a:moveTo>
                    <a:pt x="5105" y="13002"/>
                  </a:moveTo>
                  <a:lnTo>
                    <a:pt x="5665" y="13550"/>
                  </a:lnTo>
                  <a:lnTo>
                    <a:pt x="5665" y="14242"/>
                  </a:lnTo>
                  <a:lnTo>
                    <a:pt x="5105" y="14800"/>
                  </a:lnTo>
                  <a:lnTo>
                    <a:pt x="5105" y="13002"/>
                  </a:lnTo>
                  <a:close/>
                  <a:moveTo>
                    <a:pt x="5486" y="1271"/>
                  </a:moveTo>
                  <a:lnTo>
                    <a:pt x="5868" y="892"/>
                  </a:lnTo>
                  <a:lnTo>
                    <a:pt x="5894" y="1569"/>
                  </a:lnTo>
                  <a:lnTo>
                    <a:pt x="5480" y="1318"/>
                  </a:lnTo>
                  <a:lnTo>
                    <a:pt x="5486" y="1271"/>
                  </a:lnTo>
                  <a:close/>
                  <a:moveTo>
                    <a:pt x="5964" y="3389"/>
                  </a:moveTo>
                  <a:lnTo>
                    <a:pt x="5301" y="2829"/>
                  </a:lnTo>
                  <a:lnTo>
                    <a:pt x="5919" y="2205"/>
                  </a:lnTo>
                  <a:lnTo>
                    <a:pt x="5964" y="3389"/>
                  </a:lnTo>
                  <a:close/>
                  <a:moveTo>
                    <a:pt x="5432" y="4427"/>
                  </a:moveTo>
                  <a:lnTo>
                    <a:pt x="5987" y="4021"/>
                  </a:lnTo>
                  <a:lnTo>
                    <a:pt x="6003" y="4432"/>
                  </a:lnTo>
                  <a:cubicBezTo>
                    <a:pt x="5751" y="4423"/>
                    <a:pt x="5548" y="4425"/>
                    <a:pt x="5432" y="4427"/>
                  </a:cubicBezTo>
                  <a:close/>
                  <a:moveTo>
                    <a:pt x="6399" y="11155"/>
                  </a:moveTo>
                  <a:lnTo>
                    <a:pt x="6782" y="11811"/>
                  </a:lnTo>
                  <a:lnTo>
                    <a:pt x="6782" y="12826"/>
                  </a:lnTo>
                  <a:lnTo>
                    <a:pt x="6399" y="13453"/>
                  </a:lnTo>
                  <a:lnTo>
                    <a:pt x="6399" y="11155"/>
                  </a:lnTo>
                  <a:close/>
                  <a:moveTo>
                    <a:pt x="6399" y="10614"/>
                  </a:moveTo>
                  <a:lnTo>
                    <a:pt x="6399" y="10569"/>
                  </a:lnTo>
                  <a:lnTo>
                    <a:pt x="6782" y="10100"/>
                  </a:lnTo>
                  <a:lnTo>
                    <a:pt x="6782" y="11268"/>
                  </a:lnTo>
                  <a:lnTo>
                    <a:pt x="6399" y="10614"/>
                  </a:lnTo>
                  <a:close/>
                  <a:moveTo>
                    <a:pt x="6781" y="9690"/>
                  </a:moveTo>
                  <a:lnTo>
                    <a:pt x="6398" y="10158"/>
                  </a:lnTo>
                  <a:lnTo>
                    <a:pt x="6398" y="8899"/>
                  </a:lnTo>
                  <a:lnTo>
                    <a:pt x="6781" y="9563"/>
                  </a:lnTo>
                  <a:lnTo>
                    <a:pt x="6781" y="9690"/>
                  </a:lnTo>
                  <a:close/>
                  <a:moveTo>
                    <a:pt x="5665" y="13200"/>
                  </a:moveTo>
                  <a:lnTo>
                    <a:pt x="5194" y="12739"/>
                  </a:lnTo>
                  <a:lnTo>
                    <a:pt x="5194" y="11849"/>
                  </a:lnTo>
                  <a:lnTo>
                    <a:pt x="5665" y="11419"/>
                  </a:lnTo>
                  <a:lnTo>
                    <a:pt x="5665" y="13200"/>
                  </a:lnTo>
                  <a:close/>
                  <a:moveTo>
                    <a:pt x="6399" y="13976"/>
                  </a:moveTo>
                  <a:lnTo>
                    <a:pt x="6782" y="13348"/>
                  </a:lnTo>
                  <a:lnTo>
                    <a:pt x="6782" y="14663"/>
                  </a:lnTo>
                  <a:lnTo>
                    <a:pt x="6399" y="14036"/>
                  </a:lnTo>
                  <a:lnTo>
                    <a:pt x="6399" y="13976"/>
                  </a:lnTo>
                  <a:close/>
                  <a:moveTo>
                    <a:pt x="6781" y="9015"/>
                  </a:moveTo>
                  <a:lnTo>
                    <a:pt x="6398" y="8351"/>
                  </a:lnTo>
                  <a:lnTo>
                    <a:pt x="6398" y="8283"/>
                  </a:lnTo>
                  <a:lnTo>
                    <a:pt x="6781" y="7628"/>
                  </a:lnTo>
                  <a:lnTo>
                    <a:pt x="6781" y="9015"/>
                  </a:lnTo>
                  <a:close/>
                  <a:moveTo>
                    <a:pt x="5665" y="9957"/>
                  </a:moveTo>
                  <a:lnTo>
                    <a:pt x="5217" y="9440"/>
                  </a:lnTo>
                  <a:lnTo>
                    <a:pt x="5665" y="8937"/>
                  </a:lnTo>
                  <a:lnTo>
                    <a:pt x="5665" y="9957"/>
                  </a:lnTo>
                  <a:close/>
                  <a:moveTo>
                    <a:pt x="5665" y="10352"/>
                  </a:moveTo>
                  <a:lnTo>
                    <a:pt x="5665" y="11084"/>
                  </a:lnTo>
                  <a:lnTo>
                    <a:pt x="5105" y="11595"/>
                  </a:lnTo>
                  <a:lnTo>
                    <a:pt x="5105" y="9703"/>
                  </a:lnTo>
                  <a:lnTo>
                    <a:pt x="5665" y="10352"/>
                  </a:lnTo>
                  <a:close/>
                  <a:moveTo>
                    <a:pt x="5665" y="14597"/>
                  </a:moveTo>
                  <a:lnTo>
                    <a:pt x="5665" y="15594"/>
                  </a:lnTo>
                  <a:lnTo>
                    <a:pt x="5219" y="15041"/>
                  </a:lnTo>
                  <a:lnTo>
                    <a:pt x="5665" y="14597"/>
                  </a:lnTo>
                  <a:close/>
                  <a:moveTo>
                    <a:pt x="6399" y="14558"/>
                  </a:moveTo>
                  <a:lnTo>
                    <a:pt x="6782" y="15185"/>
                  </a:lnTo>
                  <a:lnTo>
                    <a:pt x="6782" y="15312"/>
                  </a:lnTo>
                  <a:lnTo>
                    <a:pt x="6399" y="15817"/>
                  </a:lnTo>
                  <a:lnTo>
                    <a:pt x="6399" y="14558"/>
                  </a:lnTo>
                  <a:close/>
                  <a:moveTo>
                    <a:pt x="6781" y="7085"/>
                  </a:moveTo>
                  <a:lnTo>
                    <a:pt x="6398" y="7740"/>
                  </a:lnTo>
                  <a:lnTo>
                    <a:pt x="6398" y="6617"/>
                  </a:lnTo>
                  <a:cubicBezTo>
                    <a:pt x="6533" y="6613"/>
                    <a:pt x="6664" y="6609"/>
                    <a:pt x="6781" y="6605"/>
                  </a:cubicBezTo>
                  <a:lnTo>
                    <a:pt x="6781" y="7085"/>
                  </a:lnTo>
                  <a:close/>
                  <a:moveTo>
                    <a:pt x="13352" y="4862"/>
                  </a:moveTo>
                  <a:lnTo>
                    <a:pt x="13145" y="4719"/>
                  </a:lnTo>
                  <a:lnTo>
                    <a:pt x="14083" y="4166"/>
                  </a:lnTo>
                  <a:lnTo>
                    <a:pt x="14352" y="4151"/>
                  </a:lnTo>
                  <a:lnTo>
                    <a:pt x="14499" y="4259"/>
                  </a:lnTo>
                  <a:lnTo>
                    <a:pt x="13478" y="4856"/>
                  </a:lnTo>
                  <a:lnTo>
                    <a:pt x="13352" y="4862"/>
                  </a:lnTo>
                  <a:close/>
                  <a:moveTo>
                    <a:pt x="10605" y="4987"/>
                  </a:moveTo>
                  <a:lnTo>
                    <a:pt x="10439" y="4868"/>
                  </a:lnTo>
                  <a:lnTo>
                    <a:pt x="11333" y="4321"/>
                  </a:lnTo>
                  <a:lnTo>
                    <a:pt x="11509" y="4311"/>
                  </a:lnTo>
                  <a:lnTo>
                    <a:pt x="11705" y="4446"/>
                  </a:lnTo>
                  <a:lnTo>
                    <a:pt x="10831" y="4977"/>
                  </a:lnTo>
                  <a:lnTo>
                    <a:pt x="10605" y="4987"/>
                  </a:lnTo>
                  <a:close/>
                  <a:moveTo>
                    <a:pt x="10222" y="5005"/>
                  </a:moveTo>
                  <a:lnTo>
                    <a:pt x="10214" y="5005"/>
                  </a:lnTo>
                  <a:lnTo>
                    <a:pt x="10218" y="5002"/>
                  </a:lnTo>
                  <a:lnTo>
                    <a:pt x="10222" y="5005"/>
                  </a:lnTo>
                  <a:close/>
                  <a:moveTo>
                    <a:pt x="10234" y="4723"/>
                  </a:moveTo>
                  <a:lnTo>
                    <a:pt x="9791" y="4406"/>
                  </a:lnTo>
                  <a:lnTo>
                    <a:pt x="10847" y="4347"/>
                  </a:lnTo>
                  <a:lnTo>
                    <a:pt x="10234" y="4723"/>
                  </a:lnTo>
                  <a:close/>
                  <a:moveTo>
                    <a:pt x="12471" y="4257"/>
                  </a:moveTo>
                  <a:lnTo>
                    <a:pt x="13584" y="4195"/>
                  </a:lnTo>
                  <a:lnTo>
                    <a:pt x="12936" y="4577"/>
                  </a:lnTo>
                  <a:lnTo>
                    <a:pt x="12471" y="4257"/>
                  </a:lnTo>
                  <a:close/>
                  <a:moveTo>
                    <a:pt x="12712" y="4708"/>
                  </a:moveTo>
                  <a:lnTo>
                    <a:pt x="12594" y="4777"/>
                  </a:lnTo>
                  <a:lnTo>
                    <a:pt x="12128" y="4456"/>
                  </a:lnTo>
                  <a:lnTo>
                    <a:pt x="12242" y="4386"/>
                  </a:lnTo>
                  <a:lnTo>
                    <a:pt x="12712" y="4708"/>
                  </a:lnTo>
                  <a:close/>
                  <a:moveTo>
                    <a:pt x="11922" y="4312"/>
                  </a:moveTo>
                  <a:lnTo>
                    <a:pt x="11890" y="4289"/>
                  </a:lnTo>
                  <a:lnTo>
                    <a:pt x="11967" y="4285"/>
                  </a:lnTo>
                  <a:lnTo>
                    <a:pt x="11922" y="4312"/>
                  </a:lnTo>
                  <a:close/>
                  <a:moveTo>
                    <a:pt x="11909" y="4589"/>
                  </a:moveTo>
                  <a:lnTo>
                    <a:pt x="12367" y="4906"/>
                  </a:lnTo>
                  <a:lnTo>
                    <a:pt x="11307" y="4954"/>
                  </a:lnTo>
                  <a:lnTo>
                    <a:pt x="11909" y="4589"/>
                  </a:lnTo>
                  <a:close/>
                  <a:moveTo>
                    <a:pt x="12921" y="4850"/>
                  </a:moveTo>
                  <a:lnTo>
                    <a:pt x="12963" y="4879"/>
                  </a:lnTo>
                  <a:lnTo>
                    <a:pt x="12864" y="4883"/>
                  </a:lnTo>
                  <a:lnTo>
                    <a:pt x="12921" y="4850"/>
                  </a:lnTo>
                  <a:close/>
                  <a:moveTo>
                    <a:pt x="15052" y="4200"/>
                  </a:moveTo>
                  <a:lnTo>
                    <a:pt x="15613" y="4608"/>
                  </a:lnTo>
                  <a:lnTo>
                    <a:pt x="15489" y="4689"/>
                  </a:lnTo>
                  <a:lnTo>
                    <a:pt x="14924" y="4276"/>
                  </a:lnTo>
                  <a:lnTo>
                    <a:pt x="15052" y="4200"/>
                  </a:lnTo>
                  <a:close/>
                  <a:moveTo>
                    <a:pt x="15315" y="4097"/>
                  </a:moveTo>
                  <a:lnTo>
                    <a:pt x="16499" y="4031"/>
                  </a:lnTo>
                  <a:lnTo>
                    <a:pt x="15824" y="4470"/>
                  </a:lnTo>
                  <a:lnTo>
                    <a:pt x="15315" y="4097"/>
                  </a:lnTo>
                  <a:close/>
                  <a:moveTo>
                    <a:pt x="16968" y="4005"/>
                  </a:moveTo>
                  <a:lnTo>
                    <a:pt x="17168" y="3993"/>
                  </a:lnTo>
                  <a:lnTo>
                    <a:pt x="17340" y="4127"/>
                  </a:lnTo>
                  <a:lnTo>
                    <a:pt x="16724" y="4162"/>
                  </a:lnTo>
                  <a:lnTo>
                    <a:pt x="16968" y="4005"/>
                  </a:lnTo>
                  <a:close/>
                  <a:moveTo>
                    <a:pt x="17828" y="4100"/>
                  </a:moveTo>
                  <a:lnTo>
                    <a:pt x="17897" y="4056"/>
                  </a:lnTo>
                  <a:lnTo>
                    <a:pt x="17945" y="4094"/>
                  </a:lnTo>
                  <a:lnTo>
                    <a:pt x="17828" y="4100"/>
                  </a:lnTo>
                  <a:close/>
                  <a:moveTo>
                    <a:pt x="17562" y="3996"/>
                  </a:moveTo>
                  <a:lnTo>
                    <a:pt x="17533" y="3973"/>
                  </a:lnTo>
                  <a:lnTo>
                    <a:pt x="17603" y="3969"/>
                  </a:lnTo>
                  <a:lnTo>
                    <a:pt x="17562" y="3996"/>
                  </a:lnTo>
                  <a:close/>
                  <a:moveTo>
                    <a:pt x="18907" y="4112"/>
                  </a:moveTo>
                  <a:cubicBezTo>
                    <a:pt x="18812" y="4072"/>
                    <a:pt x="18699" y="4050"/>
                    <a:pt x="18579" y="4057"/>
                  </a:cubicBezTo>
                  <a:lnTo>
                    <a:pt x="18309" y="4072"/>
                  </a:lnTo>
                  <a:lnTo>
                    <a:pt x="18138" y="3939"/>
                  </a:lnTo>
                  <a:lnTo>
                    <a:pt x="19245" y="3877"/>
                  </a:lnTo>
                  <a:lnTo>
                    <a:pt x="18907" y="4112"/>
                  </a:lnTo>
                  <a:close/>
                  <a:moveTo>
                    <a:pt x="9356" y="4431"/>
                  </a:moveTo>
                  <a:lnTo>
                    <a:pt x="9267" y="4486"/>
                  </a:lnTo>
                  <a:lnTo>
                    <a:pt x="9203" y="4440"/>
                  </a:lnTo>
                  <a:lnTo>
                    <a:pt x="9356" y="4431"/>
                  </a:lnTo>
                  <a:close/>
                  <a:moveTo>
                    <a:pt x="9592" y="4556"/>
                  </a:moveTo>
                  <a:lnTo>
                    <a:pt x="10015" y="4857"/>
                  </a:lnTo>
                  <a:lnTo>
                    <a:pt x="9889" y="4934"/>
                  </a:lnTo>
                  <a:lnTo>
                    <a:pt x="9469" y="4632"/>
                  </a:lnTo>
                  <a:lnTo>
                    <a:pt x="9592" y="4556"/>
                  </a:lnTo>
                  <a:close/>
                  <a:moveTo>
                    <a:pt x="9620" y="5032"/>
                  </a:moveTo>
                  <a:lnTo>
                    <a:pt x="8761" y="5071"/>
                  </a:lnTo>
                  <a:lnTo>
                    <a:pt x="9251" y="4768"/>
                  </a:lnTo>
                  <a:lnTo>
                    <a:pt x="9620" y="5032"/>
                  </a:lnTo>
                  <a:close/>
                  <a:moveTo>
                    <a:pt x="13969" y="4833"/>
                  </a:moveTo>
                  <a:lnTo>
                    <a:pt x="14700" y="4406"/>
                  </a:lnTo>
                  <a:lnTo>
                    <a:pt x="15207" y="4777"/>
                  </a:lnTo>
                  <a:lnTo>
                    <a:pt x="13969" y="4833"/>
                  </a:lnTo>
                  <a:close/>
                  <a:moveTo>
                    <a:pt x="19163" y="4596"/>
                  </a:moveTo>
                  <a:lnTo>
                    <a:pt x="19157" y="4413"/>
                  </a:lnTo>
                  <a:cubicBezTo>
                    <a:pt x="19156" y="4359"/>
                    <a:pt x="19136" y="4308"/>
                    <a:pt x="19104" y="4262"/>
                  </a:cubicBezTo>
                  <a:lnTo>
                    <a:pt x="19693" y="3852"/>
                  </a:lnTo>
                  <a:lnTo>
                    <a:pt x="20005" y="3835"/>
                  </a:lnTo>
                  <a:lnTo>
                    <a:pt x="20127" y="3955"/>
                  </a:lnTo>
                  <a:lnTo>
                    <a:pt x="19210" y="4594"/>
                  </a:lnTo>
                  <a:lnTo>
                    <a:pt x="19163" y="4596"/>
                  </a:lnTo>
                  <a:close/>
                  <a:moveTo>
                    <a:pt x="7829" y="4748"/>
                  </a:moveTo>
                  <a:cubicBezTo>
                    <a:pt x="7757" y="4677"/>
                    <a:pt x="7677" y="4664"/>
                    <a:pt x="7677" y="4664"/>
                  </a:cubicBezTo>
                  <a:cubicBezTo>
                    <a:pt x="7648" y="4656"/>
                    <a:pt x="7621" y="4648"/>
                    <a:pt x="7592" y="4640"/>
                  </a:cubicBezTo>
                  <a:lnTo>
                    <a:pt x="7882" y="4402"/>
                  </a:lnTo>
                  <a:cubicBezTo>
                    <a:pt x="7932" y="4360"/>
                    <a:pt x="8006" y="4334"/>
                    <a:pt x="8084" y="4330"/>
                  </a:cubicBezTo>
                  <a:lnTo>
                    <a:pt x="8544" y="4304"/>
                  </a:lnTo>
                  <a:lnTo>
                    <a:pt x="7829" y="4748"/>
                  </a:lnTo>
                  <a:close/>
                  <a:moveTo>
                    <a:pt x="6348" y="4450"/>
                  </a:moveTo>
                  <a:lnTo>
                    <a:pt x="6326" y="3882"/>
                  </a:lnTo>
                  <a:lnTo>
                    <a:pt x="6891" y="3977"/>
                  </a:lnTo>
                  <a:lnTo>
                    <a:pt x="6963" y="4514"/>
                  </a:lnTo>
                  <a:cubicBezTo>
                    <a:pt x="6754" y="4484"/>
                    <a:pt x="6544" y="4464"/>
                    <a:pt x="6348" y="4450"/>
                  </a:cubicBezTo>
                  <a:close/>
                  <a:moveTo>
                    <a:pt x="6317" y="3639"/>
                  </a:moveTo>
                  <a:lnTo>
                    <a:pt x="6210" y="857"/>
                  </a:lnTo>
                  <a:cubicBezTo>
                    <a:pt x="6263" y="867"/>
                    <a:pt x="6317" y="874"/>
                    <a:pt x="6373" y="874"/>
                  </a:cubicBezTo>
                  <a:cubicBezTo>
                    <a:pt x="6407" y="874"/>
                    <a:pt x="6441" y="872"/>
                    <a:pt x="6474" y="867"/>
                  </a:cubicBezTo>
                  <a:lnTo>
                    <a:pt x="6860" y="3729"/>
                  </a:lnTo>
                  <a:lnTo>
                    <a:pt x="6317" y="3639"/>
                  </a:lnTo>
                  <a:close/>
                  <a:moveTo>
                    <a:pt x="5646" y="808"/>
                  </a:moveTo>
                  <a:cubicBezTo>
                    <a:pt x="5673" y="811"/>
                    <a:pt x="5700" y="813"/>
                    <a:pt x="5728" y="813"/>
                  </a:cubicBezTo>
                  <a:cubicBezTo>
                    <a:pt x="5743" y="813"/>
                    <a:pt x="5758" y="811"/>
                    <a:pt x="5772" y="811"/>
                  </a:cubicBezTo>
                  <a:lnTo>
                    <a:pt x="5516" y="1065"/>
                  </a:lnTo>
                  <a:lnTo>
                    <a:pt x="5539" y="916"/>
                  </a:lnTo>
                  <a:lnTo>
                    <a:pt x="5646" y="808"/>
                  </a:lnTo>
                  <a:close/>
                  <a:moveTo>
                    <a:pt x="5848" y="1856"/>
                  </a:moveTo>
                  <a:lnTo>
                    <a:pt x="5324" y="2385"/>
                  </a:lnTo>
                  <a:lnTo>
                    <a:pt x="5436" y="1607"/>
                  </a:lnTo>
                  <a:lnTo>
                    <a:pt x="5848" y="1856"/>
                  </a:lnTo>
                  <a:close/>
                  <a:moveTo>
                    <a:pt x="5216" y="3132"/>
                  </a:moveTo>
                  <a:lnTo>
                    <a:pt x="5920" y="3726"/>
                  </a:lnTo>
                  <a:lnTo>
                    <a:pt x="5237" y="4226"/>
                  </a:lnTo>
                  <a:cubicBezTo>
                    <a:pt x="5200" y="4174"/>
                    <a:pt x="5149" y="4120"/>
                    <a:pt x="5078" y="4073"/>
                  </a:cubicBezTo>
                  <a:lnTo>
                    <a:pt x="5216" y="3132"/>
                  </a:lnTo>
                  <a:close/>
                  <a:moveTo>
                    <a:pt x="5665" y="8549"/>
                  </a:moveTo>
                  <a:lnTo>
                    <a:pt x="5105" y="9179"/>
                  </a:lnTo>
                  <a:lnTo>
                    <a:pt x="5105" y="7367"/>
                  </a:lnTo>
                  <a:lnTo>
                    <a:pt x="5665" y="7851"/>
                  </a:lnTo>
                  <a:lnTo>
                    <a:pt x="5665" y="8549"/>
                  </a:lnTo>
                  <a:close/>
                  <a:moveTo>
                    <a:pt x="5105" y="15315"/>
                  </a:moveTo>
                  <a:lnTo>
                    <a:pt x="5665" y="16010"/>
                  </a:lnTo>
                  <a:lnTo>
                    <a:pt x="5665" y="16518"/>
                  </a:lnTo>
                  <a:lnTo>
                    <a:pt x="5105" y="17107"/>
                  </a:lnTo>
                  <a:lnTo>
                    <a:pt x="5105" y="15315"/>
                  </a:lnTo>
                  <a:close/>
                  <a:moveTo>
                    <a:pt x="6399" y="16255"/>
                  </a:moveTo>
                  <a:lnTo>
                    <a:pt x="6782" y="15750"/>
                  </a:lnTo>
                  <a:lnTo>
                    <a:pt x="6782" y="16938"/>
                  </a:lnTo>
                  <a:lnTo>
                    <a:pt x="6399" y="16302"/>
                  </a:lnTo>
                  <a:lnTo>
                    <a:pt x="6399" y="16255"/>
                  </a:lnTo>
                  <a:close/>
                  <a:moveTo>
                    <a:pt x="8219" y="4918"/>
                  </a:moveTo>
                  <a:lnTo>
                    <a:pt x="8692" y="4529"/>
                  </a:lnTo>
                  <a:cubicBezTo>
                    <a:pt x="8729" y="4499"/>
                    <a:pt x="8778" y="4477"/>
                    <a:pt x="8832" y="4466"/>
                  </a:cubicBezTo>
                  <a:lnTo>
                    <a:pt x="9048" y="4622"/>
                  </a:lnTo>
                  <a:lnTo>
                    <a:pt x="8287" y="5094"/>
                  </a:lnTo>
                  <a:lnTo>
                    <a:pt x="8161" y="5099"/>
                  </a:lnTo>
                  <a:cubicBezTo>
                    <a:pt x="8136" y="5035"/>
                    <a:pt x="8155" y="4970"/>
                    <a:pt x="8219" y="4918"/>
                  </a:cubicBezTo>
                  <a:close/>
                  <a:moveTo>
                    <a:pt x="11259" y="1970"/>
                  </a:moveTo>
                  <a:cubicBezTo>
                    <a:pt x="11344" y="1994"/>
                    <a:pt x="11434" y="2006"/>
                    <a:pt x="11526" y="2006"/>
                  </a:cubicBezTo>
                  <a:lnTo>
                    <a:pt x="11693" y="2006"/>
                  </a:lnTo>
                  <a:cubicBezTo>
                    <a:pt x="11723" y="2006"/>
                    <a:pt x="11750" y="2015"/>
                    <a:pt x="11769" y="2031"/>
                  </a:cubicBezTo>
                  <a:cubicBezTo>
                    <a:pt x="11787" y="2047"/>
                    <a:pt x="11794" y="2067"/>
                    <a:pt x="11787" y="2087"/>
                  </a:cubicBezTo>
                  <a:cubicBezTo>
                    <a:pt x="11781" y="2107"/>
                    <a:pt x="11762" y="2123"/>
                    <a:pt x="11736" y="2131"/>
                  </a:cubicBezTo>
                  <a:cubicBezTo>
                    <a:pt x="11710" y="2140"/>
                    <a:pt x="11680" y="2140"/>
                    <a:pt x="11653" y="2132"/>
                  </a:cubicBezTo>
                  <a:lnTo>
                    <a:pt x="11568" y="2106"/>
                  </a:lnTo>
                  <a:lnTo>
                    <a:pt x="11508" y="2197"/>
                  </a:lnTo>
                  <a:lnTo>
                    <a:pt x="11593" y="2223"/>
                  </a:lnTo>
                  <a:cubicBezTo>
                    <a:pt x="11625" y="2233"/>
                    <a:pt x="11659" y="2238"/>
                    <a:pt x="11693" y="2238"/>
                  </a:cubicBezTo>
                  <a:cubicBezTo>
                    <a:pt x="11729" y="2238"/>
                    <a:pt x="11766" y="2232"/>
                    <a:pt x="11800" y="2221"/>
                  </a:cubicBezTo>
                  <a:cubicBezTo>
                    <a:pt x="11851" y="2204"/>
                    <a:pt x="11891" y="2175"/>
                    <a:pt x="11913" y="2140"/>
                  </a:cubicBezTo>
                  <a:lnTo>
                    <a:pt x="16576" y="3443"/>
                  </a:lnTo>
                  <a:cubicBezTo>
                    <a:pt x="16661" y="3467"/>
                    <a:pt x="16750" y="3479"/>
                    <a:pt x="16843" y="3479"/>
                  </a:cubicBezTo>
                  <a:lnTo>
                    <a:pt x="17010" y="3479"/>
                  </a:lnTo>
                  <a:cubicBezTo>
                    <a:pt x="17040" y="3479"/>
                    <a:pt x="17067" y="3488"/>
                    <a:pt x="17086" y="3504"/>
                  </a:cubicBezTo>
                  <a:cubicBezTo>
                    <a:pt x="17104" y="3520"/>
                    <a:pt x="17111" y="3540"/>
                    <a:pt x="17104" y="3560"/>
                  </a:cubicBezTo>
                  <a:cubicBezTo>
                    <a:pt x="17098" y="3579"/>
                    <a:pt x="17079" y="3596"/>
                    <a:pt x="17053" y="3604"/>
                  </a:cubicBezTo>
                  <a:cubicBezTo>
                    <a:pt x="17027" y="3613"/>
                    <a:pt x="16997" y="3613"/>
                    <a:pt x="16970" y="3605"/>
                  </a:cubicBezTo>
                  <a:lnTo>
                    <a:pt x="16885" y="3579"/>
                  </a:lnTo>
                  <a:lnTo>
                    <a:pt x="16848" y="3635"/>
                  </a:lnTo>
                  <a:lnTo>
                    <a:pt x="8061" y="4128"/>
                  </a:lnTo>
                  <a:cubicBezTo>
                    <a:pt x="8061" y="4128"/>
                    <a:pt x="8061" y="4128"/>
                    <a:pt x="8061" y="4128"/>
                  </a:cubicBezTo>
                  <a:cubicBezTo>
                    <a:pt x="7905" y="4137"/>
                    <a:pt x="7758" y="4189"/>
                    <a:pt x="7657" y="4271"/>
                  </a:cubicBezTo>
                  <a:lnTo>
                    <a:pt x="7315" y="4552"/>
                  </a:lnTo>
                  <a:lnTo>
                    <a:pt x="6802" y="746"/>
                  </a:lnTo>
                  <a:cubicBezTo>
                    <a:pt x="6809" y="741"/>
                    <a:pt x="6815" y="735"/>
                    <a:pt x="6822" y="730"/>
                  </a:cubicBezTo>
                  <a:lnTo>
                    <a:pt x="11259" y="1970"/>
                  </a:lnTo>
                  <a:close/>
                  <a:moveTo>
                    <a:pt x="5135" y="1315"/>
                  </a:moveTo>
                  <a:lnTo>
                    <a:pt x="5112" y="1464"/>
                  </a:lnTo>
                  <a:lnTo>
                    <a:pt x="1856" y="4692"/>
                  </a:lnTo>
                  <a:cubicBezTo>
                    <a:pt x="1812" y="4695"/>
                    <a:pt x="1766" y="4697"/>
                    <a:pt x="1720" y="4700"/>
                  </a:cubicBezTo>
                  <a:lnTo>
                    <a:pt x="5135" y="1315"/>
                  </a:lnTo>
                  <a:close/>
                  <a:moveTo>
                    <a:pt x="3730" y="4533"/>
                  </a:moveTo>
                  <a:cubicBezTo>
                    <a:pt x="3362" y="4515"/>
                    <a:pt x="3143" y="4584"/>
                    <a:pt x="3011" y="4678"/>
                  </a:cubicBezTo>
                  <a:cubicBezTo>
                    <a:pt x="2985" y="4664"/>
                    <a:pt x="2954" y="4654"/>
                    <a:pt x="2919" y="4654"/>
                  </a:cubicBezTo>
                  <a:lnTo>
                    <a:pt x="2600" y="4654"/>
                  </a:lnTo>
                  <a:cubicBezTo>
                    <a:pt x="2598" y="4654"/>
                    <a:pt x="2596" y="4655"/>
                    <a:pt x="2594" y="4655"/>
                  </a:cubicBezTo>
                  <a:cubicBezTo>
                    <a:pt x="2482" y="4658"/>
                    <a:pt x="2284" y="4668"/>
                    <a:pt x="2047" y="4681"/>
                  </a:cubicBezTo>
                  <a:lnTo>
                    <a:pt x="5084" y="1671"/>
                  </a:lnTo>
                  <a:lnTo>
                    <a:pt x="4753" y="3945"/>
                  </a:lnTo>
                  <a:cubicBezTo>
                    <a:pt x="4681" y="3932"/>
                    <a:pt x="4599" y="3925"/>
                    <a:pt x="4508" y="3925"/>
                  </a:cubicBezTo>
                  <a:cubicBezTo>
                    <a:pt x="3756" y="3925"/>
                    <a:pt x="3730" y="4533"/>
                    <a:pt x="3730" y="4533"/>
                  </a:cubicBezTo>
                  <a:close/>
                  <a:moveTo>
                    <a:pt x="5328" y="6657"/>
                  </a:moveTo>
                  <a:cubicBezTo>
                    <a:pt x="5328" y="6657"/>
                    <a:pt x="5465" y="6652"/>
                    <a:pt x="5665" y="6644"/>
                  </a:cubicBezTo>
                  <a:lnTo>
                    <a:pt x="5665" y="7527"/>
                  </a:lnTo>
                  <a:lnTo>
                    <a:pt x="5162" y="7092"/>
                  </a:lnTo>
                  <a:cubicBezTo>
                    <a:pt x="5146" y="7079"/>
                    <a:pt x="5127" y="7070"/>
                    <a:pt x="5105" y="7064"/>
                  </a:cubicBezTo>
                  <a:lnTo>
                    <a:pt x="5105" y="6631"/>
                  </a:lnTo>
                  <a:lnTo>
                    <a:pt x="5328" y="6657"/>
                  </a:lnTo>
                  <a:close/>
                  <a:moveTo>
                    <a:pt x="5105" y="17477"/>
                  </a:moveTo>
                  <a:lnTo>
                    <a:pt x="5665" y="16887"/>
                  </a:lnTo>
                  <a:lnTo>
                    <a:pt x="5665" y="17922"/>
                  </a:lnTo>
                  <a:cubicBezTo>
                    <a:pt x="5467" y="17926"/>
                    <a:pt x="5279" y="17933"/>
                    <a:pt x="5105" y="17944"/>
                  </a:cubicBezTo>
                  <a:lnTo>
                    <a:pt x="5105" y="17477"/>
                  </a:lnTo>
                  <a:close/>
                  <a:moveTo>
                    <a:pt x="6399" y="17923"/>
                  </a:moveTo>
                  <a:lnTo>
                    <a:pt x="6399" y="16831"/>
                  </a:lnTo>
                  <a:lnTo>
                    <a:pt x="6782" y="17467"/>
                  </a:lnTo>
                  <a:lnTo>
                    <a:pt x="6782" y="17939"/>
                  </a:lnTo>
                  <a:cubicBezTo>
                    <a:pt x="6659" y="17932"/>
                    <a:pt x="6532" y="17927"/>
                    <a:pt x="6399" y="17923"/>
                  </a:cubicBezTo>
                  <a:close/>
                  <a:moveTo>
                    <a:pt x="20995" y="4677"/>
                  </a:moveTo>
                  <a:lnTo>
                    <a:pt x="20447" y="4702"/>
                  </a:lnTo>
                  <a:cubicBezTo>
                    <a:pt x="20553" y="4662"/>
                    <a:pt x="20641" y="4601"/>
                    <a:pt x="20696" y="4522"/>
                  </a:cubicBezTo>
                  <a:cubicBezTo>
                    <a:pt x="20699" y="4519"/>
                    <a:pt x="20700" y="4514"/>
                    <a:pt x="20703" y="4511"/>
                  </a:cubicBezTo>
                  <a:lnTo>
                    <a:pt x="21244" y="4556"/>
                  </a:lnTo>
                  <a:cubicBezTo>
                    <a:pt x="21243" y="4558"/>
                    <a:pt x="21243" y="4561"/>
                    <a:pt x="21242" y="4563"/>
                  </a:cubicBezTo>
                  <a:cubicBezTo>
                    <a:pt x="21196" y="4629"/>
                    <a:pt x="21103" y="4672"/>
                    <a:pt x="20995" y="4677"/>
                  </a:cubicBezTo>
                  <a:close/>
                </a:path>
              </a:pathLst>
            </a:custGeom>
            <a:solidFill>
              <a:srgbClr val="F3CB57"/>
            </a:solidFill>
            <a:ln w="12700">
              <a:miter lim="400000"/>
            </a:ln>
          </p:spPr>
          <p:txBody>
            <a:bodyPr lIns="38100" tIns="38100" rIns="38100" bIns="38100" anchor="ctr"/>
            <a:lstStyle/>
            <a:p>
              <a:pPr>
                <a:defRPr sz="3000"/>
              </a:pPr>
              <a:endParaRPr/>
            </a:p>
          </p:txBody>
        </p:sp>
        <p:sp>
          <p:nvSpPr>
            <p:cNvPr id="492" name="Shape">
              <a:extLst>
                <a:ext uri="{FF2B5EF4-FFF2-40B4-BE49-F238E27FC236}">
                  <a16:creationId xmlns:a16="http://schemas.microsoft.com/office/drawing/2014/main" id="{1C2BFC7D-A03E-4110-82A5-60E7B1A64D43}"/>
                </a:ext>
              </a:extLst>
            </p:cNvPr>
            <p:cNvSpPr/>
            <p:nvPr/>
          </p:nvSpPr>
          <p:spPr>
            <a:xfrm>
              <a:off x="5549899" y="22783800"/>
              <a:ext cx="927610" cy="208407"/>
            </a:xfrm>
            <a:custGeom>
              <a:avLst/>
              <a:gdLst/>
              <a:ahLst/>
              <a:cxnLst>
                <a:cxn ang="0">
                  <a:pos x="wd2" y="hd2"/>
                </a:cxn>
                <a:cxn ang="5400000">
                  <a:pos x="wd2" y="hd2"/>
                </a:cxn>
                <a:cxn ang="10800000">
                  <a:pos x="wd2" y="hd2"/>
                </a:cxn>
                <a:cxn ang="16200000">
                  <a:pos x="wd2" y="hd2"/>
                </a:cxn>
              </a:cxnLst>
              <a:rect l="0" t="0" r="r" b="b"/>
              <a:pathLst>
                <a:path w="21600" h="21600" extrusionOk="0">
                  <a:moveTo>
                    <a:pt x="0" y="11267"/>
                  </a:moveTo>
                  <a:cubicBezTo>
                    <a:pt x="0" y="16980"/>
                    <a:pt x="4835" y="21600"/>
                    <a:pt x="10800" y="21600"/>
                  </a:cubicBezTo>
                  <a:cubicBezTo>
                    <a:pt x="16765" y="21600"/>
                    <a:pt x="21600" y="16967"/>
                    <a:pt x="21600" y="11267"/>
                  </a:cubicBezTo>
                  <a:lnTo>
                    <a:pt x="21600" y="0"/>
                  </a:lnTo>
                  <a:lnTo>
                    <a:pt x="0" y="0"/>
                  </a:lnTo>
                  <a:lnTo>
                    <a:pt x="0" y="11267"/>
                  </a:lnTo>
                  <a:close/>
                </a:path>
              </a:pathLst>
            </a:custGeom>
            <a:solidFill>
              <a:srgbClr val="6B6C6E"/>
            </a:solidFill>
            <a:ln w="12700">
              <a:miter lim="400000"/>
            </a:ln>
          </p:spPr>
          <p:txBody>
            <a:bodyPr lIns="38100" tIns="38100" rIns="38100" bIns="38100" anchor="ctr"/>
            <a:lstStyle/>
            <a:p>
              <a:pPr>
                <a:defRPr sz="3000"/>
              </a:pPr>
              <a:endParaRPr/>
            </a:p>
          </p:txBody>
        </p:sp>
        <p:sp>
          <p:nvSpPr>
            <p:cNvPr id="493" name="Oval">
              <a:extLst>
                <a:ext uri="{FF2B5EF4-FFF2-40B4-BE49-F238E27FC236}">
                  <a16:creationId xmlns:a16="http://schemas.microsoft.com/office/drawing/2014/main" id="{509876DA-7BF3-4611-9C07-588A75C452AB}"/>
                </a:ext>
              </a:extLst>
            </p:cNvPr>
            <p:cNvSpPr/>
            <p:nvPr/>
          </p:nvSpPr>
          <p:spPr>
            <a:xfrm>
              <a:off x="5549900" y="22682200"/>
              <a:ext cx="927609" cy="199391"/>
            </a:xfrm>
            <a:prstGeom prst="ellipse">
              <a:avLst/>
            </a:prstGeom>
            <a:solidFill>
              <a:srgbClr val="808184"/>
            </a:solidFill>
            <a:ln w="12700">
              <a:miter lim="400000"/>
            </a:ln>
          </p:spPr>
          <p:txBody>
            <a:bodyPr lIns="38100" tIns="38100" rIns="38100" bIns="38100" anchor="ctr"/>
            <a:lstStyle/>
            <a:p>
              <a:pPr>
                <a:defRPr sz="3000"/>
              </a:pPr>
              <a:endParaRPr/>
            </a:p>
          </p:txBody>
        </p:sp>
        <p:sp>
          <p:nvSpPr>
            <p:cNvPr id="494" name="Shape">
              <a:extLst>
                <a:ext uri="{FF2B5EF4-FFF2-40B4-BE49-F238E27FC236}">
                  <a16:creationId xmlns:a16="http://schemas.microsoft.com/office/drawing/2014/main" id="{D0CD64EF-70C8-4635-AA4A-A59F88ED96CF}"/>
                </a:ext>
              </a:extLst>
            </p:cNvPr>
            <p:cNvSpPr/>
            <p:nvPr/>
          </p:nvSpPr>
          <p:spPr>
            <a:xfrm>
              <a:off x="5689600" y="22694900"/>
              <a:ext cx="649987" cy="115443"/>
            </a:xfrm>
            <a:custGeom>
              <a:avLst/>
              <a:gdLst/>
              <a:ahLst/>
              <a:cxnLst>
                <a:cxn ang="0">
                  <a:pos x="wd2" y="hd2"/>
                </a:cxn>
                <a:cxn ang="5400000">
                  <a:pos x="wd2" y="hd2"/>
                </a:cxn>
                <a:cxn ang="10800000">
                  <a:pos x="wd2" y="hd2"/>
                </a:cxn>
                <a:cxn ang="16200000">
                  <a:pos x="wd2" y="hd2"/>
                </a:cxn>
              </a:cxnLst>
              <a:rect l="0" t="0" r="r" b="b"/>
              <a:pathLst>
                <a:path w="21600" h="21600" extrusionOk="0">
                  <a:moveTo>
                    <a:pt x="0" y="10028"/>
                  </a:moveTo>
                  <a:cubicBezTo>
                    <a:pt x="0" y="16420"/>
                    <a:pt x="4837" y="21600"/>
                    <a:pt x="10800" y="21600"/>
                  </a:cubicBezTo>
                  <a:cubicBezTo>
                    <a:pt x="16763" y="21600"/>
                    <a:pt x="21600" y="16420"/>
                    <a:pt x="21600" y="10028"/>
                  </a:cubicBezTo>
                  <a:lnTo>
                    <a:pt x="21600" y="0"/>
                  </a:lnTo>
                  <a:lnTo>
                    <a:pt x="0" y="0"/>
                  </a:lnTo>
                  <a:lnTo>
                    <a:pt x="0" y="10028"/>
                  </a:lnTo>
                  <a:close/>
                </a:path>
              </a:pathLst>
            </a:custGeom>
            <a:solidFill>
              <a:srgbClr val="6B6C6E"/>
            </a:solidFill>
            <a:ln w="12700">
              <a:miter lim="400000"/>
            </a:ln>
          </p:spPr>
          <p:txBody>
            <a:bodyPr lIns="38100" tIns="38100" rIns="38100" bIns="38100" anchor="ctr"/>
            <a:lstStyle/>
            <a:p>
              <a:pPr>
                <a:defRPr sz="3000"/>
              </a:pPr>
              <a:endParaRPr/>
            </a:p>
          </p:txBody>
        </p:sp>
        <p:sp>
          <p:nvSpPr>
            <p:cNvPr id="495" name="Oval">
              <a:extLst>
                <a:ext uri="{FF2B5EF4-FFF2-40B4-BE49-F238E27FC236}">
                  <a16:creationId xmlns:a16="http://schemas.microsoft.com/office/drawing/2014/main" id="{3C5765CB-03BD-44FA-B8BE-FF633CA3A50A}"/>
                </a:ext>
              </a:extLst>
            </p:cNvPr>
            <p:cNvSpPr/>
            <p:nvPr/>
          </p:nvSpPr>
          <p:spPr>
            <a:xfrm>
              <a:off x="5689600" y="22631400"/>
              <a:ext cx="649987" cy="123698"/>
            </a:xfrm>
            <a:prstGeom prst="ellipse">
              <a:avLst/>
            </a:prstGeom>
            <a:solidFill>
              <a:srgbClr val="808184"/>
            </a:solidFill>
            <a:ln w="12700">
              <a:miter lim="400000"/>
            </a:ln>
          </p:spPr>
          <p:txBody>
            <a:bodyPr lIns="38100" tIns="38100" rIns="38100" bIns="38100" anchor="ctr"/>
            <a:lstStyle/>
            <a:p>
              <a:pPr>
                <a:defRPr sz="3000"/>
              </a:pPr>
              <a:endParaRPr/>
            </a:p>
          </p:txBody>
        </p:sp>
        <p:sp>
          <p:nvSpPr>
            <p:cNvPr id="496" name="Shape">
              <a:extLst>
                <a:ext uri="{FF2B5EF4-FFF2-40B4-BE49-F238E27FC236}">
                  <a16:creationId xmlns:a16="http://schemas.microsoft.com/office/drawing/2014/main" id="{EC48C778-FFBB-440B-9967-252F54E0D370}"/>
                </a:ext>
              </a:extLst>
            </p:cNvPr>
            <p:cNvSpPr/>
            <p:nvPr/>
          </p:nvSpPr>
          <p:spPr>
            <a:xfrm>
              <a:off x="5816600" y="22504399"/>
              <a:ext cx="399542" cy="212345"/>
            </a:xfrm>
            <a:custGeom>
              <a:avLst/>
              <a:gdLst/>
              <a:ahLst/>
              <a:cxnLst>
                <a:cxn ang="0">
                  <a:pos x="wd2" y="hd2"/>
                </a:cxn>
                <a:cxn ang="5400000">
                  <a:pos x="wd2" y="hd2"/>
                </a:cxn>
                <a:cxn ang="10800000">
                  <a:pos x="wd2" y="hd2"/>
                </a:cxn>
                <a:cxn ang="16200000">
                  <a:pos x="wd2" y="hd2"/>
                </a:cxn>
              </a:cxnLst>
              <a:rect l="0" t="0" r="r" b="b"/>
              <a:pathLst>
                <a:path w="21600" h="21600" extrusionOk="0">
                  <a:moveTo>
                    <a:pt x="0" y="17737"/>
                  </a:moveTo>
                  <a:cubicBezTo>
                    <a:pt x="0" y="19869"/>
                    <a:pt x="4834" y="21600"/>
                    <a:pt x="10800" y="21600"/>
                  </a:cubicBezTo>
                  <a:cubicBezTo>
                    <a:pt x="16766" y="21600"/>
                    <a:pt x="21600" y="19869"/>
                    <a:pt x="21600" y="17737"/>
                  </a:cubicBezTo>
                  <a:lnTo>
                    <a:pt x="21600" y="0"/>
                  </a:lnTo>
                  <a:lnTo>
                    <a:pt x="0" y="0"/>
                  </a:lnTo>
                  <a:lnTo>
                    <a:pt x="0" y="17737"/>
                  </a:lnTo>
                  <a:close/>
                </a:path>
              </a:pathLst>
            </a:custGeom>
            <a:solidFill>
              <a:srgbClr val="6B6C6E"/>
            </a:solidFill>
            <a:ln w="12700">
              <a:miter lim="400000"/>
            </a:ln>
          </p:spPr>
          <p:txBody>
            <a:bodyPr lIns="38100" tIns="38100" rIns="38100" bIns="38100" anchor="ctr"/>
            <a:lstStyle/>
            <a:p>
              <a:pPr>
                <a:defRPr sz="3000"/>
              </a:pPr>
              <a:endParaRPr/>
            </a:p>
          </p:txBody>
        </p:sp>
        <p:sp>
          <p:nvSpPr>
            <p:cNvPr id="497" name="Oval">
              <a:extLst>
                <a:ext uri="{FF2B5EF4-FFF2-40B4-BE49-F238E27FC236}">
                  <a16:creationId xmlns:a16="http://schemas.microsoft.com/office/drawing/2014/main" id="{DC89AC62-13B5-4BBF-AA9A-D3B004953F1C}"/>
                </a:ext>
              </a:extLst>
            </p:cNvPr>
            <p:cNvSpPr/>
            <p:nvPr/>
          </p:nvSpPr>
          <p:spPr>
            <a:xfrm>
              <a:off x="5816600" y="22466300"/>
              <a:ext cx="399542" cy="75947"/>
            </a:xfrm>
            <a:prstGeom prst="ellipse">
              <a:avLst/>
            </a:prstGeom>
            <a:solidFill>
              <a:srgbClr val="808184"/>
            </a:solidFill>
            <a:ln w="12700">
              <a:miter lim="400000"/>
            </a:ln>
          </p:spPr>
          <p:txBody>
            <a:bodyPr lIns="38100" tIns="38100" rIns="38100" bIns="38100" anchor="ctr"/>
            <a:lstStyle/>
            <a:p>
              <a:pPr>
                <a:defRPr sz="3000"/>
              </a:pPr>
              <a:endParaRPr/>
            </a:p>
          </p:txBody>
        </p:sp>
        <p:sp>
          <p:nvSpPr>
            <p:cNvPr id="498" name="Shape">
              <a:extLst>
                <a:ext uri="{FF2B5EF4-FFF2-40B4-BE49-F238E27FC236}">
                  <a16:creationId xmlns:a16="http://schemas.microsoft.com/office/drawing/2014/main" id="{1C65E25A-849A-4E24-A52F-10EE8CDD4260}"/>
                </a:ext>
              </a:extLst>
            </p:cNvPr>
            <p:cNvSpPr/>
            <p:nvPr/>
          </p:nvSpPr>
          <p:spPr>
            <a:xfrm>
              <a:off x="6057899" y="20002499"/>
              <a:ext cx="90395" cy="623505"/>
            </a:xfrm>
            <a:custGeom>
              <a:avLst/>
              <a:gdLst/>
              <a:ahLst/>
              <a:cxnLst>
                <a:cxn ang="0">
                  <a:pos x="wd2" y="hd2"/>
                </a:cxn>
                <a:cxn ang="5400000">
                  <a:pos x="wd2" y="hd2"/>
                </a:cxn>
                <a:cxn ang="10800000">
                  <a:pos x="wd2" y="hd2"/>
                </a:cxn>
                <a:cxn ang="16200000">
                  <a:pos x="wd2" y="hd2"/>
                </a:cxn>
              </a:cxnLst>
              <a:rect l="0" t="0" r="r" b="b"/>
              <a:pathLst>
                <a:path w="21600" h="21600" extrusionOk="0">
                  <a:moveTo>
                    <a:pt x="0" y="106"/>
                  </a:moveTo>
                  <a:lnTo>
                    <a:pt x="7917" y="0"/>
                  </a:lnTo>
                  <a:lnTo>
                    <a:pt x="21600" y="21494"/>
                  </a:lnTo>
                  <a:lnTo>
                    <a:pt x="13682" y="21600"/>
                  </a:lnTo>
                  <a:close/>
                </a:path>
              </a:pathLst>
            </a:custGeom>
            <a:solidFill>
              <a:srgbClr val="E6B655"/>
            </a:solidFill>
            <a:ln w="12700">
              <a:miter lim="400000"/>
            </a:ln>
          </p:spPr>
          <p:txBody>
            <a:bodyPr lIns="38100" tIns="38100" rIns="38100" bIns="38100" anchor="ctr"/>
            <a:lstStyle/>
            <a:p>
              <a:pPr>
                <a:defRPr sz="3000"/>
              </a:pPr>
              <a:endParaRPr/>
            </a:p>
          </p:txBody>
        </p:sp>
        <p:sp>
          <p:nvSpPr>
            <p:cNvPr id="499" name="Circle">
              <a:extLst>
                <a:ext uri="{FF2B5EF4-FFF2-40B4-BE49-F238E27FC236}">
                  <a16:creationId xmlns:a16="http://schemas.microsoft.com/office/drawing/2014/main" id="{2C67C86A-51E7-4667-AE35-B230102C92E3}"/>
                </a:ext>
              </a:extLst>
            </p:cNvPr>
            <p:cNvSpPr/>
            <p:nvPr/>
          </p:nvSpPr>
          <p:spPr>
            <a:xfrm>
              <a:off x="5994400" y="19939000"/>
              <a:ext cx="114808" cy="114808"/>
            </a:xfrm>
            <a:prstGeom prst="ellipse">
              <a:avLst/>
            </a:prstGeom>
            <a:solidFill>
              <a:srgbClr val="9B7A42"/>
            </a:solidFill>
            <a:ln w="12700">
              <a:miter lim="400000"/>
            </a:ln>
          </p:spPr>
          <p:txBody>
            <a:bodyPr lIns="38100" tIns="38100" rIns="38100" bIns="38100" anchor="ctr"/>
            <a:lstStyle/>
            <a:p>
              <a:pPr>
                <a:defRPr sz="3000"/>
              </a:pPr>
              <a:endParaRPr/>
            </a:p>
          </p:txBody>
        </p:sp>
        <p:sp>
          <p:nvSpPr>
            <p:cNvPr id="500" name="Shape">
              <a:extLst>
                <a:ext uri="{FF2B5EF4-FFF2-40B4-BE49-F238E27FC236}">
                  <a16:creationId xmlns:a16="http://schemas.microsoft.com/office/drawing/2014/main" id="{9A8B1286-33C3-465F-83D6-A33B8A34D0D7}"/>
                </a:ext>
              </a:extLst>
            </p:cNvPr>
            <p:cNvSpPr/>
            <p:nvPr/>
          </p:nvSpPr>
          <p:spPr>
            <a:xfrm>
              <a:off x="6032500" y="20446999"/>
              <a:ext cx="95364" cy="53691"/>
            </a:xfrm>
            <a:custGeom>
              <a:avLst/>
              <a:gdLst/>
              <a:ahLst/>
              <a:cxnLst>
                <a:cxn ang="0">
                  <a:pos x="wd2" y="hd2"/>
                </a:cxn>
                <a:cxn ang="5400000">
                  <a:pos x="wd2" y="hd2"/>
                </a:cxn>
                <a:cxn ang="10800000">
                  <a:pos x="wd2" y="hd2"/>
                </a:cxn>
                <a:cxn ang="16200000">
                  <a:pos x="wd2" y="hd2"/>
                </a:cxn>
              </a:cxnLst>
              <a:rect l="0" t="0" r="r" b="b"/>
              <a:pathLst>
                <a:path w="21600" h="21600" extrusionOk="0">
                  <a:moveTo>
                    <a:pt x="0" y="13004"/>
                  </a:moveTo>
                  <a:lnTo>
                    <a:pt x="1788" y="0"/>
                  </a:lnTo>
                  <a:lnTo>
                    <a:pt x="21600" y="8596"/>
                  </a:lnTo>
                  <a:lnTo>
                    <a:pt x="19812" y="21600"/>
                  </a:lnTo>
                  <a:close/>
                </a:path>
              </a:pathLst>
            </a:custGeom>
            <a:solidFill>
              <a:srgbClr val="E6B655"/>
            </a:solidFill>
            <a:ln w="12700">
              <a:miter lim="400000"/>
            </a:ln>
          </p:spPr>
          <p:txBody>
            <a:bodyPr lIns="38100" tIns="38100" rIns="38100" bIns="38100" anchor="ctr"/>
            <a:lstStyle/>
            <a:p>
              <a:pPr>
                <a:defRPr sz="3000"/>
              </a:pPr>
              <a:endParaRPr/>
            </a:p>
          </p:txBody>
        </p:sp>
        <p:sp>
          <p:nvSpPr>
            <p:cNvPr id="501" name="Shape">
              <a:extLst>
                <a:ext uri="{FF2B5EF4-FFF2-40B4-BE49-F238E27FC236}">
                  <a16:creationId xmlns:a16="http://schemas.microsoft.com/office/drawing/2014/main" id="{881356DC-3B4D-411E-AE13-910C485E11E0}"/>
                </a:ext>
              </a:extLst>
            </p:cNvPr>
            <p:cNvSpPr/>
            <p:nvPr/>
          </p:nvSpPr>
          <p:spPr>
            <a:xfrm>
              <a:off x="5981700" y="20853400"/>
              <a:ext cx="39627" cy="1629411"/>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0"/>
                  </a:cubicBezTo>
                  <a:lnTo>
                    <a:pt x="21533" y="0"/>
                  </a:lnTo>
                  <a:lnTo>
                    <a:pt x="2" y="0"/>
                  </a:lnTo>
                  <a:lnTo>
                    <a:pt x="2" y="21470"/>
                  </a:lnTo>
                  <a:cubicBezTo>
                    <a:pt x="-67" y="21541"/>
                    <a:pt x="2279" y="21600"/>
                    <a:pt x="5247" y="21600"/>
                  </a:cubicBezTo>
                  <a:close/>
                </a:path>
              </a:pathLst>
            </a:custGeom>
            <a:solidFill>
              <a:srgbClr val="9B7A42"/>
            </a:solidFill>
            <a:ln w="12700">
              <a:miter lim="400000"/>
            </a:ln>
          </p:spPr>
          <p:txBody>
            <a:bodyPr lIns="38100" tIns="38100" rIns="38100" bIns="38100" anchor="ctr"/>
            <a:lstStyle/>
            <a:p>
              <a:pPr>
                <a:defRPr sz="3000"/>
              </a:pPr>
              <a:endParaRPr/>
            </a:p>
          </p:txBody>
        </p:sp>
        <p:sp>
          <p:nvSpPr>
            <p:cNvPr id="502" name="Shape">
              <a:extLst>
                <a:ext uri="{FF2B5EF4-FFF2-40B4-BE49-F238E27FC236}">
                  <a16:creationId xmlns:a16="http://schemas.microsoft.com/office/drawing/2014/main" id="{251CA53A-9C18-46F9-AD1F-9CF52D3BDF80}"/>
                </a:ext>
              </a:extLst>
            </p:cNvPr>
            <p:cNvSpPr/>
            <p:nvPr/>
          </p:nvSpPr>
          <p:spPr>
            <a:xfrm>
              <a:off x="6096000" y="20853400"/>
              <a:ext cx="39627" cy="1641602"/>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1"/>
                  </a:cubicBezTo>
                  <a:lnTo>
                    <a:pt x="21533" y="0"/>
                  </a:lnTo>
                  <a:lnTo>
                    <a:pt x="2" y="0"/>
                  </a:lnTo>
                  <a:lnTo>
                    <a:pt x="2" y="21471"/>
                  </a:lnTo>
                  <a:cubicBezTo>
                    <a:pt x="-67" y="21543"/>
                    <a:pt x="2348" y="21600"/>
                    <a:pt x="5247" y="21600"/>
                  </a:cubicBezTo>
                  <a:close/>
                </a:path>
              </a:pathLst>
            </a:custGeom>
            <a:solidFill>
              <a:srgbClr val="E1B655"/>
            </a:solidFill>
            <a:ln w="12700">
              <a:miter lim="400000"/>
            </a:ln>
          </p:spPr>
          <p:txBody>
            <a:bodyPr lIns="38100" tIns="38100" rIns="38100" bIns="38100" anchor="ctr"/>
            <a:lstStyle/>
            <a:p>
              <a:pPr>
                <a:defRPr sz="3000"/>
              </a:pPr>
              <a:endParaRPr/>
            </a:p>
          </p:txBody>
        </p:sp>
        <p:sp>
          <p:nvSpPr>
            <p:cNvPr id="503" name="Shape">
              <a:extLst>
                <a:ext uri="{FF2B5EF4-FFF2-40B4-BE49-F238E27FC236}">
                  <a16:creationId xmlns:a16="http://schemas.microsoft.com/office/drawing/2014/main" id="{F3AB86CF-92C0-4104-A5D9-CE5CA11E3390}"/>
                </a:ext>
              </a:extLst>
            </p:cNvPr>
            <p:cNvSpPr/>
            <p:nvPr/>
          </p:nvSpPr>
          <p:spPr>
            <a:xfrm>
              <a:off x="5892800" y="20853400"/>
              <a:ext cx="39627" cy="1641602"/>
            </a:xfrm>
            <a:custGeom>
              <a:avLst/>
              <a:gdLst/>
              <a:ahLst/>
              <a:cxnLst>
                <a:cxn ang="0">
                  <a:pos x="wd2" y="hd2"/>
                </a:cxn>
                <a:cxn ang="5400000">
                  <a:pos x="wd2" y="hd2"/>
                </a:cxn>
                <a:cxn ang="10800000">
                  <a:pos x="wd2" y="hd2"/>
                </a:cxn>
                <a:cxn ang="16200000">
                  <a:pos x="wd2" y="hd2"/>
                </a:cxn>
              </a:cxnLst>
              <a:rect l="0" t="0" r="r" b="b"/>
              <a:pathLst>
                <a:path w="21532" h="21600" extrusionOk="0">
                  <a:moveTo>
                    <a:pt x="5246" y="21600"/>
                  </a:moveTo>
                  <a:lnTo>
                    <a:pt x="16218" y="21600"/>
                  </a:lnTo>
                  <a:cubicBezTo>
                    <a:pt x="19117" y="21600"/>
                    <a:pt x="21532" y="21543"/>
                    <a:pt x="21532" y="21471"/>
                  </a:cubicBezTo>
                  <a:lnTo>
                    <a:pt x="21532" y="0"/>
                  </a:lnTo>
                  <a:lnTo>
                    <a:pt x="1" y="0"/>
                  </a:lnTo>
                  <a:lnTo>
                    <a:pt x="1" y="21471"/>
                  </a:lnTo>
                  <a:cubicBezTo>
                    <a:pt x="-68" y="21543"/>
                    <a:pt x="2279" y="21600"/>
                    <a:pt x="5246"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504" name="Shape">
              <a:extLst>
                <a:ext uri="{FF2B5EF4-FFF2-40B4-BE49-F238E27FC236}">
                  <a16:creationId xmlns:a16="http://schemas.microsoft.com/office/drawing/2014/main" id="{8E2B3A47-DDDE-43E2-85ED-F51D0C503EDF}"/>
                </a:ext>
              </a:extLst>
            </p:cNvPr>
            <p:cNvSpPr/>
            <p:nvPr/>
          </p:nvSpPr>
          <p:spPr>
            <a:xfrm>
              <a:off x="6019800" y="20853400"/>
              <a:ext cx="39627" cy="1677164"/>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4"/>
                    <a:pt x="21533" y="21474"/>
                  </a:cubicBezTo>
                  <a:lnTo>
                    <a:pt x="21533" y="0"/>
                  </a:lnTo>
                  <a:lnTo>
                    <a:pt x="2" y="0"/>
                  </a:lnTo>
                  <a:lnTo>
                    <a:pt x="2" y="21474"/>
                  </a:lnTo>
                  <a:cubicBezTo>
                    <a:pt x="-67" y="21543"/>
                    <a:pt x="2348" y="21600"/>
                    <a:pt x="5247"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505" name="Shape">
              <a:extLst>
                <a:ext uri="{FF2B5EF4-FFF2-40B4-BE49-F238E27FC236}">
                  <a16:creationId xmlns:a16="http://schemas.microsoft.com/office/drawing/2014/main" id="{D685649B-9D07-4B70-94CB-D540EFEB4026}"/>
                </a:ext>
              </a:extLst>
            </p:cNvPr>
            <p:cNvSpPr/>
            <p:nvPr/>
          </p:nvSpPr>
          <p:spPr>
            <a:xfrm>
              <a:off x="5905500" y="20929599"/>
              <a:ext cx="150255" cy="1485953"/>
            </a:xfrm>
            <a:custGeom>
              <a:avLst/>
              <a:gdLst/>
              <a:ahLst/>
              <a:cxnLst>
                <a:cxn ang="0">
                  <a:pos x="wd2" y="hd2"/>
                </a:cxn>
                <a:cxn ang="5400000">
                  <a:pos x="wd2" y="hd2"/>
                </a:cxn>
                <a:cxn ang="10800000">
                  <a:pos x="wd2" y="hd2"/>
                </a:cxn>
                <a:cxn ang="16200000">
                  <a:pos x="wd2" y="hd2"/>
                </a:cxn>
              </a:cxnLst>
              <a:rect l="0" t="0" r="r" b="b"/>
              <a:pathLst>
                <a:path w="21190" h="21573" extrusionOk="0">
                  <a:moveTo>
                    <a:pt x="2010" y="21573"/>
                  </a:moveTo>
                  <a:cubicBezTo>
                    <a:pt x="2673" y="21573"/>
                    <a:pt x="3300" y="21540"/>
                    <a:pt x="3694" y="21479"/>
                  </a:cubicBezTo>
                  <a:lnTo>
                    <a:pt x="18990" y="19060"/>
                  </a:lnTo>
                  <a:cubicBezTo>
                    <a:pt x="19402" y="18995"/>
                    <a:pt x="19419" y="18914"/>
                    <a:pt x="19061" y="18848"/>
                  </a:cubicBezTo>
                  <a:lnTo>
                    <a:pt x="5861" y="16386"/>
                  </a:lnTo>
                  <a:lnTo>
                    <a:pt x="20834" y="14150"/>
                  </a:lnTo>
                  <a:cubicBezTo>
                    <a:pt x="21318" y="14080"/>
                    <a:pt x="21300" y="13986"/>
                    <a:pt x="20834" y="13914"/>
                  </a:cubicBezTo>
                  <a:lnTo>
                    <a:pt x="5521" y="11663"/>
                  </a:lnTo>
                  <a:lnTo>
                    <a:pt x="5521" y="9837"/>
                  </a:lnTo>
                  <a:lnTo>
                    <a:pt x="20781" y="7743"/>
                  </a:lnTo>
                  <a:cubicBezTo>
                    <a:pt x="21264" y="7676"/>
                    <a:pt x="21318" y="7586"/>
                    <a:pt x="20906" y="7514"/>
                  </a:cubicBezTo>
                  <a:lnTo>
                    <a:pt x="5843" y="4894"/>
                  </a:lnTo>
                  <a:lnTo>
                    <a:pt x="20888" y="2350"/>
                  </a:lnTo>
                  <a:cubicBezTo>
                    <a:pt x="21318" y="2276"/>
                    <a:pt x="21264" y="2182"/>
                    <a:pt x="20745" y="2114"/>
                  </a:cubicBezTo>
                  <a:lnTo>
                    <a:pt x="5073" y="78"/>
                  </a:lnTo>
                  <a:cubicBezTo>
                    <a:pt x="4375" y="-10"/>
                    <a:pt x="3121" y="-27"/>
                    <a:pt x="2261" y="45"/>
                  </a:cubicBezTo>
                  <a:cubicBezTo>
                    <a:pt x="1402" y="115"/>
                    <a:pt x="1240" y="246"/>
                    <a:pt x="1939" y="334"/>
                  </a:cubicBezTo>
                  <a:lnTo>
                    <a:pt x="16733" y="2257"/>
                  </a:lnTo>
                  <a:lnTo>
                    <a:pt x="1796" y="4783"/>
                  </a:lnTo>
                  <a:cubicBezTo>
                    <a:pt x="1420" y="4848"/>
                    <a:pt x="1402" y="4931"/>
                    <a:pt x="1778" y="4995"/>
                  </a:cubicBezTo>
                  <a:lnTo>
                    <a:pt x="16769" y="7604"/>
                  </a:lnTo>
                  <a:lnTo>
                    <a:pt x="1903" y="9644"/>
                  </a:lnTo>
                  <a:cubicBezTo>
                    <a:pt x="1634" y="9679"/>
                    <a:pt x="1509" y="9723"/>
                    <a:pt x="1509" y="9767"/>
                  </a:cubicBezTo>
                  <a:lnTo>
                    <a:pt x="1509" y="11725"/>
                  </a:lnTo>
                  <a:cubicBezTo>
                    <a:pt x="1509" y="11768"/>
                    <a:pt x="1634" y="11808"/>
                    <a:pt x="1867" y="11843"/>
                  </a:cubicBezTo>
                  <a:lnTo>
                    <a:pt x="16733" y="14030"/>
                  </a:lnTo>
                  <a:lnTo>
                    <a:pt x="1849" y="16254"/>
                  </a:lnTo>
                  <a:cubicBezTo>
                    <a:pt x="1420" y="16318"/>
                    <a:pt x="1384" y="16401"/>
                    <a:pt x="1742" y="16471"/>
                  </a:cubicBezTo>
                  <a:lnTo>
                    <a:pt x="14960" y="18936"/>
                  </a:lnTo>
                  <a:lnTo>
                    <a:pt x="327" y="21252"/>
                  </a:lnTo>
                  <a:cubicBezTo>
                    <a:pt x="-282" y="21348"/>
                    <a:pt x="-13" y="21475"/>
                    <a:pt x="918" y="21538"/>
                  </a:cubicBezTo>
                  <a:cubicBezTo>
                    <a:pt x="1258" y="21562"/>
                    <a:pt x="1634" y="21573"/>
                    <a:pt x="2010"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506" name="Shape">
              <a:extLst>
                <a:ext uri="{FF2B5EF4-FFF2-40B4-BE49-F238E27FC236}">
                  <a16:creationId xmlns:a16="http://schemas.microsoft.com/office/drawing/2014/main" id="{F47E5466-43BD-4C67-9175-D141F3577A8F}"/>
                </a:ext>
              </a:extLst>
            </p:cNvPr>
            <p:cNvSpPr/>
            <p:nvPr/>
          </p:nvSpPr>
          <p:spPr>
            <a:xfrm>
              <a:off x="6032500" y="20904200"/>
              <a:ext cx="102528" cy="1517656"/>
            </a:xfrm>
            <a:custGeom>
              <a:avLst/>
              <a:gdLst/>
              <a:ahLst/>
              <a:cxnLst>
                <a:cxn ang="0">
                  <a:pos x="wd2" y="hd2"/>
                </a:cxn>
                <a:cxn ang="5400000">
                  <a:pos x="wd2" y="hd2"/>
                </a:cxn>
                <a:cxn ang="10800000">
                  <a:pos x="wd2" y="hd2"/>
                </a:cxn>
                <a:cxn ang="16200000">
                  <a:pos x="wd2" y="hd2"/>
                </a:cxn>
              </a:cxnLst>
              <a:rect l="0" t="0" r="r" b="b"/>
              <a:pathLst>
                <a:path w="21111" h="21573" extrusionOk="0">
                  <a:moveTo>
                    <a:pt x="18129" y="21573"/>
                  </a:moveTo>
                  <a:cubicBezTo>
                    <a:pt x="18495" y="21573"/>
                    <a:pt x="18887" y="21568"/>
                    <a:pt x="19253" y="21559"/>
                  </a:cubicBezTo>
                  <a:cubicBezTo>
                    <a:pt x="20744" y="21515"/>
                    <a:pt x="21450" y="21398"/>
                    <a:pt x="20848" y="21295"/>
                  </a:cubicBezTo>
                  <a:lnTo>
                    <a:pt x="6126" y="18825"/>
                  </a:lnTo>
                  <a:lnTo>
                    <a:pt x="20744" y="16877"/>
                  </a:lnTo>
                  <a:cubicBezTo>
                    <a:pt x="21136" y="16825"/>
                    <a:pt x="21188" y="16762"/>
                    <a:pt x="20848" y="16706"/>
                  </a:cubicBezTo>
                  <a:lnTo>
                    <a:pt x="6073" y="14265"/>
                  </a:lnTo>
                  <a:lnTo>
                    <a:pt x="20848" y="11825"/>
                  </a:lnTo>
                  <a:cubicBezTo>
                    <a:pt x="21005" y="11799"/>
                    <a:pt x="21084" y="11774"/>
                    <a:pt x="21084" y="11747"/>
                  </a:cubicBezTo>
                  <a:lnTo>
                    <a:pt x="21084" y="10017"/>
                  </a:lnTo>
                  <a:cubicBezTo>
                    <a:pt x="21084" y="9992"/>
                    <a:pt x="21005" y="9967"/>
                    <a:pt x="20874" y="9942"/>
                  </a:cubicBezTo>
                  <a:lnTo>
                    <a:pt x="6152" y="7400"/>
                  </a:lnTo>
                  <a:lnTo>
                    <a:pt x="20717" y="5604"/>
                  </a:lnTo>
                  <a:cubicBezTo>
                    <a:pt x="21162" y="5551"/>
                    <a:pt x="21214" y="5486"/>
                    <a:pt x="20901" y="5430"/>
                  </a:cubicBezTo>
                  <a:lnTo>
                    <a:pt x="6073" y="2836"/>
                  </a:lnTo>
                  <a:lnTo>
                    <a:pt x="20901" y="278"/>
                  </a:lnTo>
                  <a:cubicBezTo>
                    <a:pt x="21502" y="175"/>
                    <a:pt x="20770" y="56"/>
                    <a:pt x="19279" y="15"/>
                  </a:cubicBezTo>
                  <a:cubicBezTo>
                    <a:pt x="17789" y="-27"/>
                    <a:pt x="16063" y="24"/>
                    <a:pt x="15461" y="126"/>
                  </a:cubicBezTo>
                  <a:lnTo>
                    <a:pt x="216" y="2759"/>
                  </a:lnTo>
                  <a:cubicBezTo>
                    <a:pt x="-72" y="2805"/>
                    <a:pt x="-72" y="2860"/>
                    <a:pt x="216" y="2908"/>
                  </a:cubicBezTo>
                  <a:lnTo>
                    <a:pt x="14965" y="5488"/>
                  </a:lnTo>
                  <a:lnTo>
                    <a:pt x="399" y="7284"/>
                  </a:lnTo>
                  <a:cubicBezTo>
                    <a:pt x="-46" y="7338"/>
                    <a:pt x="-98" y="7402"/>
                    <a:pt x="242" y="7458"/>
                  </a:cubicBezTo>
                  <a:lnTo>
                    <a:pt x="15278" y="10054"/>
                  </a:lnTo>
                  <a:lnTo>
                    <a:pt x="15278" y="11704"/>
                  </a:lnTo>
                  <a:lnTo>
                    <a:pt x="268" y="14186"/>
                  </a:lnTo>
                  <a:cubicBezTo>
                    <a:pt x="-19" y="14236"/>
                    <a:pt x="-19" y="14292"/>
                    <a:pt x="268" y="14341"/>
                  </a:cubicBezTo>
                  <a:lnTo>
                    <a:pt x="14991" y="16773"/>
                  </a:lnTo>
                  <a:lnTo>
                    <a:pt x="373" y="18719"/>
                  </a:lnTo>
                  <a:cubicBezTo>
                    <a:pt x="-19" y="18771"/>
                    <a:pt x="-72" y="18834"/>
                    <a:pt x="268" y="18889"/>
                  </a:cubicBezTo>
                  <a:lnTo>
                    <a:pt x="15514" y="21445"/>
                  </a:lnTo>
                  <a:cubicBezTo>
                    <a:pt x="15906" y="21526"/>
                    <a:pt x="16978" y="21573"/>
                    <a:pt x="18129"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507" name="Shape">
              <a:extLst>
                <a:ext uri="{FF2B5EF4-FFF2-40B4-BE49-F238E27FC236}">
                  <a16:creationId xmlns:a16="http://schemas.microsoft.com/office/drawing/2014/main" id="{7B03F71F-D2C4-437B-BE95-768A420E600E}"/>
                </a:ext>
              </a:extLst>
            </p:cNvPr>
            <p:cNvSpPr/>
            <p:nvPr/>
          </p:nvSpPr>
          <p:spPr>
            <a:xfrm>
              <a:off x="6070600" y="200151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60" y="17213"/>
                    <a:pt x="19642" y="17340"/>
                    <a:pt x="19929" y="17340"/>
                  </a:cubicBezTo>
                  <a:lnTo>
                    <a:pt x="20592" y="17340"/>
                  </a:lnTo>
                  <a:cubicBezTo>
                    <a:pt x="20890" y="17340"/>
                    <a:pt x="21167" y="17639"/>
                    <a:pt x="21349" y="18146"/>
                  </a:cubicBezTo>
                  <a:cubicBezTo>
                    <a:pt x="21532" y="18652"/>
                    <a:pt x="21600" y="19320"/>
                    <a:pt x="21532" y="19953"/>
                  </a:cubicBezTo>
                  <a:cubicBezTo>
                    <a:pt x="21464" y="20575"/>
                    <a:pt x="21276" y="21105"/>
                    <a:pt x="21015" y="21381"/>
                  </a:cubicBezTo>
                  <a:cubicBezTo>
                    <a:pt x="20895" y="21519"/>
                    <a:pt x="20749"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508" name="Shape">
              <a:extLst>
                <a:ext uri="{FF2B5EF4-FFF2-40B4-BE49-F238E27FC236}">
                  <a16:creationId xmlns:a16="http://schemas.microsoft.com/office/drawing/2014/main" id="{DF30BBEC-3400-493B-A00D-B3919BEB25EB}"/>
                </a:ext>
              </a:extLst>
            </p:cNvPr>
            <p:cNvSpPr/>
            <p:nvPr/>
          </p:nvSpPr>
          <p:spPr>
            <a:xfrm>
              <a:off x="6578600" y="202183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55" y="17213"/>
                    <a:pt x="19642" y="17340"/>
                    <a:pt x="19929" y="17340"/>
                  </a:cubicBezTo>
                  <a:lnTo>
                    <a:pt x="20592" y="17340"/>
                  </a:lnTo>
                  <a:cubicBezTo>
                    <a:pt x="20890" y="17340"/>
                    <a:pt x="21167" y="17639"/>
                    <a:pt x="21349" y="18146"/>
                  </a:cubicBezTo>
                  <a:cubicBezTo>
                    <a:pt x="21532" y="18652"/>
                    <a:pt x="21600" y="19320"/>
                    <a:pt x="21532" y="19965"/>
                  </a:cubicBezTo>
                  <a:cubicBezTo>
                    <a:pt x="21464" y="20587"/>
                    <a:pt x="21276" y="21116"/>
                    <a:pt x="21015" y="21392"/>
                  </a:cubicBezTo>
                  <a:cubicBezTo>
                    <a:pt x="20890" y="21531"/>
                    <a:pt x="20744"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509" name="Circle">
              <a:extLst>
                <a:ext uri="{FF2B5EF4-FFF2-40B4-BE49-F238E27FC236}">
                  <a16:creationId xmlns:a16="http://schemas.microsoft.com/office/drawing/2014/main" id="{1DE0B5A2-238A-41F7-A4EA-4933B2544ED0}"/>
                </a:ext>
              </a:extLst>
            </p:cNvPr>
            <p:cNvSpPr/>
            <p:nvPr/>
          </p:nvSpPr>
          <p:spPr>
            <a:xfrm>
              <a:off x="6007100" y="19964400"/>
              <a:ext cx="76708" cy="76708"/>
            </a:xfrm>
            <a:prstGeom prst="ellipse">
              <a:avLst/>
            </a:prstGeom>
            <a:solidFill>
              <a:srgbClr val="2D62A2"/>
            </a:solidFill>
            <a:ln w="12700">
              <a:miter lim="400000"/>
            </a:ln>
          </p:spPr>
          <p:txBody>
            <a:bodyPr lIns="38100" tIns="38100" rIns="38100" bIns="38100" anchor="ctr"/>
            <a:lstStyle/>
            <a:p>
              <a:pPr>
                <a:defRPr sz="3000"/>
              </a:pPr>
              <a:endParaRPr/>
            </a:p>
          </p:txBody>
        </p:sp>
        <p:sp>
          <p:nvSpPr>
            <p:cNvPr id="510" name="Shape">
              <a:extLst>
                <a:ext uri="{FF2B5EF4-FFF2-40B4-BE49-F238E27FC236}">
                  <a16:creationId xmlns:a16="http://schemas.microsoft.com/office/drawing/2014/main" id="{62FF264D-850F-40C0-9AAA-86F6486DDFC8}"/>
                </a:ext>
              </a:extLst>
            </p:cNvPr>
            <p:cNvSpPr/>
            <p:nvPr/>
          </p:nvSpPr>
          <p:spPr>
            <a:xfrm>
              <a:off x="5613400" y="19989800"/>
              <a:ext cx="435081" cy="620599"/>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2"/>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511" name="Shape">
              <a:extLst>
                <a:ext uri="{FF2B5EF4-FFF2-40B4-BE49-F238E27FC236}">
                  <a16:creationId xmlns:a16="http://schemas.microsoft.com/office/drawing/2014/main" id="{BF8EF0C9-1FC4-49BF-9500-1268D4B11627}"/>
                </a:ext>
              </a:extLst>
            </p:cNvPr>
            <p:cNvSpPr/>
            <p:nvPr/>
          </p:nvSpPr>
          <p:spPr>
            <a:xfrm>
              <a:off x="5575300" y="19989799"/>
              <a:ext cx="435081" cy="620597"/>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1"/>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512" name="Shape">
              <a:extLst>
                <a:ext uri="{FF2B5EF4-FFF2-40B4-BE49-F238E27FC236}">
                  <a16:creationId xmlns:a16="http://schemas.microsoft.com/office/drawing/2014/main" id="{0C37FA83-1C94-4553-934F-E5C4B19C75EF}"/>
                </a:ext>
              </a:extLst>
            </p:cNvPr>
            <p:cNvSpPr/>
            <p:nvPr/>
          </p:nvSpPr>
          <p:spPr>
            <a:xfrm>
              <a:off x="5892799" y="19951699"/>
              <a:ext cx="161653" cy="624336"/>
            </a:xfrm>
            <a:custGeom>
              <a:avLst/>
              <a:gdLst/>
              <a:ahLst/>
              <a:cxnLst>
                <a:cxn ang="0">
                  <a:pos x="wd2" y="hd2"/>
                </a:cxn>
                <a:cxn ang="5400000">
                  <a:pos x="wd2" y="hd2"/>
                </a:cxn>
                <a:cxn ang="10800000">
                  <a:pos x="wd2" y="hd2"/>
                </a:cxn>
                <a:cxn ang="16200000">
                  <a:pos x="wd2" y="hd2"/>
                </a:cxn>
              </a:cxnLst>
              <a:rect l="0" t="0" r="r" b="b"/>
              <a:pathLst>
                <a:path w="21446" h="21600" extrusionOk="0">
                  <a:moveTo>
                    <a:pt x="2204" y="21600"/>
                  </a:moveTo>
                  <a:cubicBezTo>
                    <a:pt x="2137" y="21600"/>
                    <a:pt x="2052" y="21600"/>
                    <a:pt x="1985" y="21596"/>
                  </a:cubicBezTo>
                  <a:cubicBezTo>
                    <a:pt x="772" y="21565"/>
                    <a:pt x="-121" y="21284"/>
                    <a:pt x="14" y="20967"/>
                  </a:cubicBezTo>
                  <a:lnTo>
                    <a:pt x="7815" y="518"/>
                  </a:lnTo>
                  <a:cubicBezTo>
                    <a:pt x="7933" y="224"/>
                    <a:pt x="8876" y="0"/>
                    <a:pt x="10005" y="0"/>
                  </a:cubicBezTo>
                  <a:lnTo>
                    <a:pt x="17183" y="0"/>
                  </a:lnTo>
                  <a:cubicBezTo>
                    <a:pt x="18379" y="0"/>
                    <a:pt x="19356" y="250"/>
                    <a:pt x="19390" y="562"/>
                  </a:cubicBezTo>
                  <a:lnTo>
                    <a:pt x="21445" y="21011"/>
                  </a:lnTo>
                  <a:cubicBezTo>
                    <a:pt x="21479" y="21328"/>
                    <a:pt x="20519" y="21591"/>
                    <a:pt x="19289" y="21600"/>
                  </a:cubicBezTo>
                  <a:cubicBezTo>
                    <a:pt x="19272" y="21600"/>
                    <a:pt x="19255" y="21600"/>
                    <a:pt x="19238" y="21600"/>
                  </a:cubicBezTo>
                  <a:cubicBezTo>
                    <a:pt x="18042" y="21600"/>
                    <a:pt x="17065" y="21354"/>
                    <a:pt x="17031" y="21038"/>
                  </a:cubicBezTo>
                  <a:lnTo>
                    <a:pt x="15026" y="1147"/>
                  </a:lnTo>
                  <a:lnTo>
                    <a:pt x="11993" y="1147"/>
                  </a:lnTo>
                  <a:lnTo>
                    <a:pt x="4394" y="21077"/>
                  </a:lnTo>
                  <a:cubicBezTo>
                    <a:pt x="4276" y="21380"/>
                    <a:pt x="3316" y="21600"/>
                    <a:pt x="2204" y="21600"/>
                  </a:cubicBezTo>
                  <a:close/>
                </a:path>
              </a:pathLst>
            </a:custGeom>
            <a:solidFill>
              <a:srgbClr val="FDD958"/>
            </a:solidFill>
            <a:ln w="12700">
              <a:miter lim="400000"/>
            </a:ln>
          </p:spPr>
          <p:txBody>
            <a:bodyPr lIns="38100" tIns="38100" rIns="38100" bIns="38100" anchor="ctr"/>
            <a:lstStyle/>
            <a:p>
              <a:pPr>
                <a:defRPr sz="3000"/>
              </a:pPr>
              <a:endParaRPr/>
            </a:p>
          </p:txBody>
        </p:sp>
        <p:sp>
          <p:nvSpPr>
            <p:cNvPr id="513" name="Circle">
              <a:extLst>
                <a:ext uri="{FF2B5EF4-FFF2-40B4-BE49-F238E27FC236}">
                  <a16:creationId xmlns:a16="http://schemas.microsoft.com/office/drawing/2014/main" id="{F148D833-3A9F-4544-973D-0A2E27894DE4}"/>
                </a:ext>
              </a:extLst>
            </p:cNvPr>
            <p:cNvSpPr/>
            <p:nvPr/>
          </p:nvSpPr>
          <p:spPr>
            <a:xfrm>
              <a:off x="5930900" y="19939000"/>
              <a:ext cx="114808" cy="114808"/>
            </a:xfrm>
            <a:prstGeom prst="ellipse">
              <a:avLst/>
            </a:prstGeom>
            <a:solidFill>
              <a:srgbClr val="FBD157"/>
            </a:solidFill>
            <a:ln w="12700">
              <a:miter lim="400000"/>
            </a:ln>
          </p:spPr>
          <p:txBody>
            <a:bodyPr lIns="38100" tIns="38100" rIns="38100" bIns="38100" anchor="ctr"/>
            <a:lstStyle/>
            <a:p>
              <a:pPr>
                <a:defRPr sz="3000"/>
              </a:pPr>
              <a:endParaRPr/>
            </a:p>
          </p:txBody>
        </p:sp>
        <p:sp>
          <p:nvSpPr>
            <p:cNvPr id="514" name="Shape">
              <a:extLst>
                <a:ext uri="{FF2B5EF4-FFF2-40B4-BE49-F238E27FC236}">
                  <a16:creationId xmlns:a16="http://schemas.microsoft.com/office/drawing/2014/main" id="{185F5023-0E87-4409-9A1C-AADB6BFFDC79}"/>
                </a:ext>
              </a:extLst>
            </p:cNvPr>
            <p:cNvSpPr/>
            <p:nvPr/>
          </p:nvSpPr>
          <p:spPr>
            <a:xfrm>
              <a:off x="5918200" y="20116799"/>
              <a:ext cx="136076" cy="458595"/>
            </a:xfrm>
            <a:custGeom>
              <a:avLst/>
              <a:gdLst/>
              <a:ahLst/>
              <a:cxnLst>
                <a:cxn ang="0">
                  <a:pos x="wd2" y="hd2"/>
                </a:cxn>
                <a:cxn ang="5400000">
                  <a:pos x="wd2" y="hd2"/>
                </a:cxn>
                <a:cxn ang="10800000">
                  <a:pos x="wd2" y="hd2"/>
                </a:cxn>
                <a:cxn ang="16200000">
                  <a:pos x="wd2" y="hd2"/>
                </a:cxn>
              </a:cxnLst>
              <a:rect l="0" t="0" r="r" b="b"/>
              <a:pathLst>
                <a:path w="21174" h="21511" extrusionOk="0">
                  <a:moveTo>
                    <a:pt x="5279" y="21511"/>
                  </a:moveTo>
                  <a:cubicBezTo>
                    <a:pt x="4647" y="21511"/>
                    <a:pt x="4014" y="21440"/>
                    <a:pt x="3500" y="21303"/>
                  </a:cubicBezTo>
                  <a:cubicBezTo>
                    <a:pt x="2453" y="21011"/>
                    <a:pt x="2394" y="20516"/>
                    <a:pt x="3382" y="20200"/>
                  </a:cubicBezTo>
                  <a:lnTo>
                    <a:pt x="15140" y="16418"/>
                  </a:lnTo>
                  <a:lnTo>
                    <a:pt x="576" y="11009"/>
                  </a:lnTo>
                  <a:cubicBezTo>
                    <a:pt x="-136" y="10741"/>
                    <a:pt x="-195" y="10366"/>
                    <a:pt x="437" y="10080"/>
                  </a:cubicBezTo>
                  <a:lnTo>
                    <a:pt x="14073" y="4027"/>
                  </a:lnTo>
                  <a:lnTo>
                    <a:pt x="4074" y="1364"/>
                  </a:lnTo>
                  <a:cubicBezTo>
                    <a:pt x="3006" y="1079"/>
                    <a:pt x="2908" y="584"/>
                    <a:pt x="3856" y="262"/>
                  </a:cubicBezTo>
                  <a:cubicBezTo>
                    <a:pt x="4805" y="-59"/>
                    <a:pt x="6445" y="-89"/>
                    <a:pt x="7512" y="197"/>
                  </a:cubicBezTo>
                  <a:lnTo>
                    <a:pt x="19211" y="3312"/>
                  </a:lnTo>
                  <a:cubicBezTo>
                    <a:pt x="20180" y="3574"/>
                    <a:pt x="20377" y="4009"/>
                    <a:pt x="19646" y="4337"/>
                  </a:cubicBezTo>
                  <a:lnTo>
                    <a:pt x="5813" y="10479"/>
                  </a:lnTo>
                  <a:lnTo>
                    <a:pt x="20595" y="15971"/>
                  </a:lnTo>
                  <a:cubicBezTo>
                    <a:pt x="21405" y="16275"/>
                    <a:pt x="21365" y="16710"/>
                    <a:pt x="20476" y="16996"/>
                  </a:cubicBezTo>
                  <a:lnTo>
                    <a:pt x="7176" y="21279"/>
                  </a:lnTo>
                  <a:cubicBezTo>
                    <a:pt x="6662" y="21428"/>
                    <a:pt x="5971" y="21511"/>
                    <a:pt x="5279" y="21511"/>
                  </a:cubicBezTo>
                  <a:close/>
                </a:path>
              </a:pathLst>
            </a:custGeom>
            <a:solidFill>
              <a:srgbClr val="FDD958"/>
            </a:solidFill>
            <a:ln w="12700">
              <a:miter lim="400000"/>
            </a:ln>
          </p:spPr>
          <p:txBody>
            <a:bodyPr lIns="38100" tIns="38100" rIns="38100" bIns="38100" anchor="ctr"/>
            <a:lstStyle/>
            <a:p>
              <a:pPr>
                <a:defRPr sz="3000"/>
              </a:pPr>
              <a:endParaRPr/>
            </a:p>
          </p:txBody>
        </p:sp>
        <p:sp>
          <p:nvSpPr>
            <p:cNvPr id="515" name="Shape">
              <a:extLst>
                <a:ext uri="{FF2B5EF4-FFF2-40B4-BE49-F238E27FC236}">
                  <a16:creationId xmlns:a16="http://schemas.microsoft.com/office/drawing/2014/main" id="{8A7C9738-D9E3-4117-9AC7-1B61300B4FE4}"/>
                </a:ext>
              </a:extLst>
            </p:cNvPr>
            <p:cNvSpPr/>
            <p:nvPr/>
          </p:nvSpPr>
          <p:spPr>
            <a:xfrm>
              <a:off x="6197600" y="20446999"/>
              <a:ext cx="1327414" cy="260793"/>
            </a:xfrm>
            <a:custGeom>
              <a:avLst/>
              <a:gdLst/>
              <a:ahLst/>
              <a:cxnLst>
                <a:cxn ang="0">
                  <a:pos x="wd2" y="hd2"/>
                </a:cxn>
                <a:cxn ang="5400000">
                  <a:pos x="wd2" y="hd2"/>
                </a:cxn>
                <a:cxn ang="10800000">
                  <a:pos x="wd2" y="hd2"/>
                </a:cxn>
                <a:cxn ang="16200000">
                  <a:pos x="wd2" y="hd2"/>
                </a:cxn>
              </a:cxnLst>
              <a:rect l="0" t="0" r="r" b="b"/>
              <a:pathLst>
                <a:path w="21479" h="21480" extrusionOk="0">
                  <a:moveTo>
                    <a:pt x="923" y="21480"/>
                  </a:moveTo>
                  <a:cubicBezTo>
                    <a:pt x="573" y="21480"/>
                    <a:pt x="263" y="20518"/>
                    <a:pt x="103" y="18907"/>
                  </a:cubicBezTo>
                  <a:cubicBezTo>
                    <a:pt x="-68" y="17202"/>
                    <a:pt x="-23" y="15235"/>
                    <a:pt x="218" y="13760"/>
                  </a:cubicBezTo>
                  <a:lnTo>
                    <a:pt x="959" y="9242"/>
                  </a:lnTo>
                  <a:cubicBezTo>
                    <a:pt x="1118" y="8279"/>
                    <a:pt x="1348" y="7673"/>
                    <a:pt x="1592" y="7568"/>
                  </a:cubicBezTo>
                  <a:lnTo>
                    <a:pt x="1592" y="7568"/>
                  </a:lnTo>
                  <a:lnTo>
                    <a:pt x="19738" y="16"/>
                  </a:lnTo>
                  <a:cubicBezTo>
                    <a:pt x="20063" y="-120"/>
                    <a:pt x="20383" y="644"/>
                    <a:pt x="20570" y="2014"/>
                  </a:cubicBezTo>
                  <a:lnTo>
                    <a:pt x="21312" y="7432"/>
                  </a:lnTo>
                  <a:cubicBezTo>
                    <a:pt x="21505" y="8844"/>
                    <a:pt x="21532" y="10602"/>
                    <a:pt x="21386" y="12150"/>
                  </a:cubicBezTo>
                  <a:cubicBezTo>
                    <a:pt x="21240" y="13698"/>
                    <a:pt x="20952" y="14692"/>
                    <a:pt x="20615" y="14807"/>
                  </a:cubicBezTo>
                  <a:lnTo>
                    <a:pt x="986" y="21470"/>
                  </a:lnTo>
                  <a:cubicBezTo>
                    <a:pt x="966" y="21480"/>
                    <a:pt x="943" y="21480"/>
                    <a:pt x="923" y="21480"/>
                  </a:cubicBezTo>
                  <a:close/>
                  <a:moveTo>
                    <a:pt x="1631" y="9922"/>
                  </a:moveTo>
                  <a:cubicBezTo>
                    <a:pt x="1506" y="9974"/>
                    <a:pt x="1395" y="10267"/>
                    <a:pt x="1315" y="10759"/>
                  </a:cubicBezTo>
                  <a:lnTo>
                    <a:pt x="573" y="15277"/>
                  </a:lnTo>
                  <a:cubicBezTo>
                    <a:pt x="450" y="16020"/>
                    <a:pt x="429" y="16993"/>
                    <a:pt x="516" y="17861"/>
                  </a:cubicBezTo>
                  <a:cubicBezTo>
                    <a:pt x="602" y="18729"/>
                    <a:pt x="768" y="19221"/>
                    <a:pt x="959" y="19147"/>
                  </a:cubicBezTo>
                  <a:lnTo>
                    <a:pt x="20589" y="12484"/>
                  </a:lnTo>
                  <a:cubicBezTo>
                    <a:pt x="20757" y="12432"/>
                    <a:pt x="20903" y="11930"/>
                    <a:pt x="20975" y="11156"/>
                  </a:cubicBezTo>
                  <a:cubicBezTo>
                    <a:pt x="21049" y="10382"/>
                    <a:pt x="21035" y="9493"/>
                    <a:pt x="20938" y="8792"/>
                  </a:cubicBezTo>
                  <a:lnTo>
                    <a:pt x="20196" y="3374"/>
                  </a:lnTo>
                  <a:cubicBezTo>
                    <a:pt x="20102" y="2683"/>
                    <a:pt x="19939" y="2296"/>
                    <a:pt x="19779" y="2369"/>
                  </a:cubicBezTo>
                  <a:lnTo>
                    <a:pt x="1631" y="9922"/>
                  </a:lnTo>
                  <a:close/>
                </a:path>
              </a:pathLst>
            </a:custGeom>
            <a:solidFill>
              <a:srgbClr val="E1B655"/>
            </a:solidFill>
            <a:ln w="12700">
              <a:miter lim="400000"/>
            </a:ln>
          </p:spPr>
          <p:txBody>
            <a:bodyPr lIns="38100" tIns="38100" rIns="38100" bIns="38100" anchor="ctr"/>
            <a:lstStyle/>
            <a:p>
              <a:pPr>
                <a:defRPr sz="3000"/>
              </a:pPr>
              <a:endParaRPr/>
            </a:p>
          </p:txBody>
        </p:sp>
        <p:sp>
          <p:nvSpPr>
            <p:cNvPr id="516" name="Shape">
              <a:extLst>
                <a:ext uri="{FF2B5EF4-FFF2-40B4-BE49-F238E27FC236}">
                  <a16:creationId xmlns:a16="http://schemas.microsoft.com/office/drawing/2014/main" id="{86B906A4-9565-404C-B3D7-A5BF15EB3C04}"/>
                </a:ext>
              </a:extLst>
            </p:cNvPr>
            <p:cNvSpPr/>
            <p:nvPr/>
          </p:nvSpPr>
          <p:spPr>
            <a:xfrm>
              <a:off x="6210299" y="20447000"/>
              <a:ext cx="1232059" cy="245427"/>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2" y="21472"/>
                    <a:pt x="113" y="21339"/>
                    <a:pt x="64" y="21061"/>
                  </a:cubicBezTo>
                  <a:cubicBezTo>
                    <a:pt x="-27" y="20550"/>
                    <a:pt x="-20" y="19761"/>
                    <a:pt x="82" y="19305"/>
                  </a:cubicBezTo>
                  <a:lnTo>
                    <a:pt x="2487" y="8427"/>
                  </a:lnTo>
                  <a:cubicBezTo>
                    <a:pt x="2587" y="7983"/>
                    <a:pt x="2740" y="8005"/>
                    <a:pt x="2834" y="8483"/>
                  </a:cubicBezTo>
                  <a:lnTo>
                    <a:pt x="4520" y="17239"/>
                  </a:lnTo>
                  <a:lnTo>
                    <a:pt x="6978" y="6328"/>
                  </a:lnTo>
                  <a:cubicBezTo>
                    <a:pt x="7076" y="5894"/>
                    <a:pt x="7227" y="5916"/>
                    <a:pt x="7320" y="6383"/>
                  </a:cubicBezTo>
                  <a:lnTo>
                    <a:pt x="9102" y="15305"/>
                  </a:lnTo>
                  <a:lnTo>
                    <a:pt x="11749" y="4005"/>
                  </a:lnTo>
                  <a:cubicBezTo>
                    <a:pt x="11851" y="3572"/>
                    <a:pt x="12000" y="3616"/>
                    <a:pt x="12091" y="4105"/>
                  </a:cubicBezTo>
                  <a:lnTo>
                    <a:pt x="14001" y="14294"/>
                  </a:lnTo>
                  <a:lnTo>
                    <a:pt x="16549" y="2194"/>
                  </a:lnTo>
                  <a:cubicBezTo>
                    <a:pt x="16598" y="1961"/>
                    <a:pt x="16662" y="1828"/>
                    <a:pt x="16731" y="1850"/>
                  </a:cubicBezTo>
                  <a:cubicBezTo>
                    <a:pt x="16798" y="1861"/>
                    <a:pt x="16862" y="2016"/>
                    <a:pt x="16907" y="2272"/>
                  </a:cubicBezTo>
                  <a:lnTo>
                    <a:pt x="18719" y="12605"/>
                  </a:lnTo>
                  <a:lnTo>
                    <a:pt x="21122" y="372"/>
                  </a:lnTo>
                  <a:cubicBezTo>
                    <a:pt x="21218" y="-117"/>
                    <a:pt x="21375" y="-128"/>
                    <a:pt x="21473" y="361"/>
                  </a:cubicBezTo>
                  <a:cubicBezTo>
                    <a:pt x="21571" y="839"/>
                    <a:pt x="21573" y="1628"/>
                    <a:pt x="21475" y="2116"/>
                  </a:cubicBezTo>
                  <a:lnTo>
                    <a:pt x="18885" y="15305"/>
                  </a:lnTo>
                  <a:cubicBezTo>
                    <a:pt x="18837" y="15550"/>
                    <a:pt x="18772" y="15683"/>
                    <a:pt x="18701" y="15672"/>
                  </a:cubicBezTo>
                  <a:cubicBezTo>
                    <a:pt x="18632" y="15661"/>
                    <a:pt x="18568" y="15505"/>
                    <a:pt x="18521" y="15250"/>
                  </a:cubicBezTo>
                  <a:lnTo>
                    <a:pt x="16702" y="4883"/>
                  </a:lnTo>
                  <a:lnTo>
                    <a:pt x="14161" y="16950"/>
                  </a:lnTo>
                  <a:cubicBezTo>
                    <a:pt x="14112" y="17183"/>
                    <a:pt x="14048" y="17294"/>
                    <a:pt x="13984" y="17294"/>
                  </a:cubicBezTo>
                  <a:cubicBezTo>
                    <a:pt x="13917" y="17283"/>
                    <a:pt x="13855" y="17139"/>
                    <a:pt x="13810" y="16905"/>
                  </a:cubicBezTo>
                  <a:lnTo>
                    <a:pt x="11891" y="6661"/>
                  </a:lnTo>
                  <a:lnTo>
                    <a:pt x="9250" y="17939"/>
                  </a:lnTo>
                  <a:cubicBezTo>
                    <a:pt x="9153" y="18361"/>
                    <a:pt x="9004" y="18328"/>
                    <a:pt x="8913" y="17872"/>
                  </a:cubicBezTo>
                  <a:lnTo>
                    <a:pt x="7136" y="8972"/>
                  </a:lnTo>
                  <a:lnTo>
                    <a:pt x="4675" y="19894"/>
                  </a:lnTo>
                  <a:cubicBezTo>
                    <a:pt x="4575" y="20339"/>
                    <a:pt x="4424" y="20305"/>
                    <a:pt x="4331" y="19828"/>
                  </a:cubicBezTo>
                  <a:lnTo>
                    <a:pt x="2647" y="11072"/>
                  </a:lnTo>
                  <a:lnTo>
                    <a:pt x="422" y="21139"/>
                  </a:lnTo>
                  <a:cubicBezTo>
                    <a:pt x="368" y="21361"/>
                    <a:pt x="308" y="21472"/>
                    <a:pt x="248" y="21472"/>
                  </a:cubicBezTo>
                  <a:close/>
                </a:path>
              </a:pathLst>
            </a:custGeom>
            <a:solidFill>
              <a:srgbClr val="E1B655"/>
            </a:solidFill>
            <a:ln w="12700">
              <a:miter lim="400000"/>
            </a:ln>
          </p:spPr>
          <p:txBody>
            <a:bodyPr lIns="38100" tIns="38100" rIns="38100" bIns="38100" anchor="ctr"/>
            <a:lstStyle/>
            <a:p>
              <a:pPr>
                <a:defRPr sz="3000"/>
              </a:pPr>
              <a:endParaRPr/>
            </a:p>
          </p:txBody>
        </p:sp>
        <p:sp>
          <p:nvSpPr>
            <p:cNvPr id="517" name="Shape">
              <a:extLst>
                <a:ext uri="{FF2B5EF4-FFF2-40B4-BE49-F238E27FC236}">
                  <a16:creationId xmlns:a16="http://schemas.microsoft.com/office/drawing/2014/main" id="{7BC34E3B-4A32-446A-B476-73D4A2D3E599}"/>
                </a:ext>
              </a:extLst>
            </p:cNvPr>
            <p:cNvSpPr/>
            <p:nvPr/>
          </p:nvSpPr>
          <p:spPr>
            <a:xfrm>
              <a:off x="6984999" y="20510500"/>
              <a:ext cx="309399" cy="260482"/>
            </a:xfrm>
            <a:custGeom>
              <a:avLst/>
              <a:gdLst/>
              <a:ahLst/>
              <a:cxnLst>
                <a:cxn ang="0">
                  <a:pos x="wd2" y="hd2"/>
                </a:cxn>
                <a:cxn ang="5400000">
                  <a:pos x="wd2" y="hd2"/>
                </a:cxn>
                <a:cxn ang="10800000">
                  <a:pos x="wd2" y="hd2"/>
                </a:cxn>
                <a:cxn ang="16200000">
                  <a:pos x="wd2" y="hd2"/>
                </a:cxn>
              </a:cxnLst>
              <a:rect l="0" t="0" r="r" b="b"/>
              <a:pathLst>
                <a:path w="21531" h="21197" extrusionOk="0">
                  <a:moveTo>
                    <a:pt x="21363" y="4110"/>
                  </a:moveTo>
                  <a:lnTo>
                    <a:pt x="21530" y="12915"/>
                  </a:lnTo>
                  <a:cubicBezTo>
                    <a:pt x="21557" y="14300"/>
                    <a:pt x="20991" y="15612"/>
                    <a:pt x="20028" y="16429"/>
                  </a:cubicBezTo>
                  <a:lnTo>
                    <a:pt x="18729" y="17524"/>
                  </a:lnTo>
                  <a:cubicBezTo>
                    <a:pt x="18190" y="17979"/>
                    <a:pt x="17553" y="18248"/>
                    <a:pt x="16891" y="18299"/>
                  </a:cubicBezTo>
                  <a:lnTo>
                    <a:pt x="14654" y="18486"/>
                  </a:lnTo>
                  <a:cubicBezTo>
                    <a:pt x="14566" y="18899"/>
                    <a:pt x="14487" y="19240"/>
                    <a:pt x="14460" y="19302"/>
                  </a:cubicBezTo>
                  <a:cubicBezTo>
                    <a:pt x="13797" y="21183"/>
                    <a:pt x="12127" y="21400"/>
                    <a:pt x="10598" y="21069"/>
                  </a:cubicBezTo>
                  <a:cubicBezTo>
                    <a:pt x="9926" y="20925"/>
                    <a:pt x="9369" y="20625"/>
                    <a:pt x="8892" y="20201"/>
                  </a:cubicBezTo>
                  <a:cubicBezTo>
                    <a:pt x="8141" y="19529"/>
                    <a:pt x="7239" y="19116"/>
                    <a:pt x="6294" y="19199"/>
                  </a:cubicBezTo>
                  <a:lnTo>
                    <a:pt x="5437" y="19271"/>
                  </a:lnTo>
                  <a:cubicBezTo>
                    <a:pt x="4588" y="19343"/>
                    <a:pt x="3740" y="19054"/>
                    <a:pt x="3050" y="18465"/>
                  </a:cubicBezTo>
                  <a:lnTo>
                    <a:pt x="1618" y="17235"/>
                  </a:lnTo>
                  <a:cubicBezTo>
                    <a:pt x="717" y="16460"/>
                    <a:pt x="169" y="15240"/>
                    <a:pt x="151" y="13928"/>
                  </a:cubicBezTo>
                  <a:lnTo>
                    <a:pt x="1" y="5681"/>
                  </a:lnTo>
                  <a:cubicBezTo>
                    <a:pt x="-43" y="3459"/>
                    <a:pt x="1406" y="1578"/>
                    <a:pt x="3298" y="1392"/>
                  </a:cubicBezTo>
                  <a:lnTo>
                    <a:pt x="17474" y="17"/>
                  </a:lnTo>
                  <a:cubicBezTo>
                    <a:pt x="19533" y="-200"/>
                    <a:pt x="21318" y="1681"/>
                    <a:pt x="21363" y="4110"/>
                  </a:cubicBezTo>
                  <a:close/>
                </a:path>
              </a:pathLst>
            </a:custGeom>
            <a:solidFill>
              <a:srgbClr val="22528D"/>
            </a:solidFill>
            <a:ln w="12700">
              <a:miter lim="400000"/>
            </a:ln>
          </p:spPr>
          <p:txBody>
            <a:bodyPr lIns="38100" tIns="38100" rIns="38100" bIns="38100" anchor="ctr"/>
            <a:lstStyle/>
            <a:p>
              <a:pPr>
                <a:defRPr sz="3000"/>
              </a:pPr>
              <a:endParaRPr/>
            </a:p>
          </p:txBody>
        </p:sp>
        <p:sp>
          <p:nvSpPr>
            <p:cNvPr id="518" name="Shape">
              <a:extLst>
                <a:ext uri="{FF2B5EF4-FFF2-40B4-BE49-F238E27FC236}">
                  <a16:creationId xmlns:a16="http://schemas.microsoft.com/office/drawing/2014/main" id="{97826964-9517-4E05-BF8D-6B9DACC47240}"/>
                </a:ext>
              </a:extLst>
            </p:cNvPr>
            <p:cNvSpPr/>
            <p:nvPr/>
          </p:nvSpPr>
          <p:spPr>
            <a:xfrm>
              <a:off x="6121399" y="20421599"/>
              <a:ext cx="1327325" cy="260793"/>
            </a:xfrm>
            <a:custGeom>
              <a:avLst/>
              <a:gdLst/>
              <a:ahLst/>
              <a:cxnLst>
                <a:cxn ang="0">
                  <a:pos x="wd2" y="hd2"/>
                </a:cxn>
                <a:cxn ang="5400000">
                  <a:pos x="wd2" y="hd2"/>
                </a:cxn>
                <a:cxn ang="10800000">
                  <a:pos x="wd2" y="hd2"/>
                </a:cxn>
                <a:cxn ang="16200000">
                  <a:pos x="wd2" y="hd2"/>
                </a:cxn>
              </a:cxnLst>
              <a:rect l="0" t="0" r="r" b="b"/>
              <a:pathLst>
                <a:path w="21480" h="21480" extrusionOk="0">
                  <a:moveTo>
                    <a:pt x="923" y="21480"/>
                  </a:moveTo>
                  <a:cubicBezTo>
                    <a:pt x="573" y="21480"/>
                    <a:pt x="263" y="20518"/>
                    <a:pt x="103" y="18907"/>
                  </a:cubicBezTo>
                  <a:cubicBezTo>
                    <a:pt x="-68" y="17202"/>
                    <a:pt x="-25" y="15235"/>
                    <a:pt x="218" y="13760"/>
                  </a:cubicBezTo>
                  <a:lnTo>
                    <a:pt x="960" y="9242"/>
                  </a:lnTo>
                  <a:cubicBezTo>
                    <a:pt x="1118" y="8279"/>
                    <a:pt x="1348" y="7673"/>
                    <a:pt x="1593" y="7568"/>
                  </a:cubicBezTo>
                  <a:cubicBezTo>
                    <a:pt x="1593" y="7568"/>
                    <a:pt x="1593" y="7568"/>
                    <a:pt x="1593" y="7568"/>
                  </a:cubicBezTo>
                  <a:lnTo>
                    <a:pt x="19740" y="16"/>
                  </a:lnTo>
                  <a:cubicBezTo>
                    <a:pt x="20069" y="-120"/>
                    <a:pt x="20385" y="644"/>
                    <a:pt x="20572" y="2014"/>
                  </a:cubicBezTo>
                  <a:lnTo>
                    <a:pt x="21312" y="7432"/>
                  </a:lnTo>
                  <a:cubicBezTo>
                    <a:pt x="21505" y="8844"/>
                    <a:pt x="21532" y="10602"/>
                    <a:pt x="21386" y="12150"/>
                  </a:cubicBezTo>
                  <a:cubicBezTo>
                    <a:pt x="21240" y="13698"/>
                    <a:pt x="20952" y="14692"/>
                    <a:pt x="20615" y="14807"/>
                  </a:cubicBezTo>
                  <a:lnTo>
                    <a:pt x="984" y="21470"/>
                  </a:lnTo>
                  <a:cubicBezTo>
                    <a:pt x="966" y="21470"/>
                    <a:pt x="943" y="21480"/>
                    <a:pt x="923" y="21480"/>
                  </a:cubicBezTo>
                  <a:close/>
                  <a:moveTo>
                    <a:pt x="1632" y="9911"/>
                  </a:moveTo>
                  <a:cubicBezTo>
                    <a:pt x="1508" y="9963"/>
                    <a:pt x="1393" y="10267"/>
                    <a:pt x="1315" y="10748"/>
                  </a:cubicBezTo>
                  <a:lnTo>
                    <a:pt x="573" y="15267"/>
                  </a:lnTo>
                  <a:cubicBezTo>
                    <a:pt x="450" y="16009"/>
                    <a:pt x="429" y="16982"/>
                    <a:pt x="516" y="17850"/>
                  </a:cubicBezTo>
                  <a:cubicBezTo>
                    <a:pt x="602" y="18718"/>
                    <a:pt x="768" y="19210"/>
                    <a:pt x="960" y="19137"/>
                  </a:cubicBezTo>
                  <a:lnTo>
                    <a:pt x="20591" y="12474"/>
                  </a:lnTo>
                  <a:cubicBezTo>
                    <a:pt x="20759" y="12421"/>
                    <a:pt x="20903" y="11919"/>
                    <a:pt x="20977" y="11145"/>
                  </a:cubicBezTo>
                  <a:cubicBezTo>
                    <a:pt x="21051" y="10371"/>
                    <a:pt x="21037" y="9482"/>
                    <a:pt x="20940" y="8781"/>
                  </a:cubicBezTo>
                  <a:lnTo>
                    <a:pt x="20198" y="3363"/>
                  </a:lnTo>
                  <a:cubicBezTo>
                    <a:pt x="20104" y="2673"/>
                    <a:pt x="19945" y="2285"/>
                    <a:pt x="19781" y="2359"/>
                  </a:cubicBezTo>
                  <a:lnTo>
                    <a:pt x="1632" y="9911"/>
                  </a:lnTo>
                  <a:close/>
                </a:path>
              </a:pathLst>
            </a:custGeom>
            <a:solidFill>
              <a:srgbClr val="FDD958"/>
            </a:solidFill>
            <a:ln w="12700">
              <a:miter lim="400000"/>
            </a:ln>
          </p:spPr>
          <p:txBody>
            <a:bodyPr lIns="38100" tIns="38100" rIns="38100" bIns="38100" anchor="ctr"/>
            <a:lstStyle/>
            <a:p>
              <a:pPr>
                <a:defRPr sz="3000"/>
              </a:pPr>
              <a:endParaRPr/>
            </a:p>
          </p:txBody>
        </p:sp>
        <p:sp>
          <p:nvSpPr>
            <p:cNvPr id="519" name="Shape">
              <a:extLst>
                <a:ext uri="{FF2B5EF4-FFF2-40B4-BE49-F238E27FC236}">
                  <a16:creationId xmlns:a16="http://schemas.microsoft.com/office/drawing/2014/main" id="{E3AD5144-339A-4E72-99E5-174CC9F6FE28}"/>
                </a:ext>
              </a:extLst>
            </p:cNvPr>
            <p:cNvSpPr/>
            <p:nvPr/>
          </p:nvSpPr>
          <p:spPr>
            <a:xfrm>
              <a:off x="6134100" y="20434299"/>
              <a:ext cx="1231678" cy="245302"/>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0" y="21472"/>
                    <a:pt x="113" y="21339"/>
                    <a:pt x="64" y="21061"/>
                  </a:cubicBezTo>
                  <a:cubicBezTo>
                    <a:pt x="-27" y="20549"/>
                    <a:pt x="-20" y="19760"/>
                    <a:pt x="82" y="19304"/>
                  </a:cubicBezTo>
                  <a:lnTo>
                    <a:pt x="2488" y="8421"/>
                  </a:lnTo>
                  <a:cubicBezTo>
                    <a:pt x="2588" y="7965"/>
                    <a:pt x="2741" y="7998"/>
                    <a:pt x="2835" y="8488"/>
                  </a:cubicBezTo>
                  <a:lnTo>
                    <a:pt x="4519" y="17325"/>
                  </a:lnTo>
                  <a:lnTo>
                    <a:pt x="6976" y="6331"/>
                  </a:lnTo>
                  <a:cubicBezTo>
                    <a:pt x="7074" y="5886"/>
                    <a:pt x="7225" y="5908"/>
                    <a:pt x="7318" y="6386"/>
                  </a:cubicBezTo>
                  <a:lnTo>
                    <a:pt x="9098" y="15391"/>
                  </a:lnTo>
                  <a:lnTo>
                    <a:pt x="11744" y="4007"/>
                  </a:lnTo>
                  <a:cubicBezTo>
                    <a:pt x="11844" y="3574"/>
                    <a:pt x="11997" y="3607"/>
                    <a:pt x="12088" y="4096"/>
                  </a:cubicBezTo>
                  <a:lnTo>
                    <a:pt x="13999" y="14302"/>
                  </a:lnTo>
                  <a:lnTo>
                    <a:pt x="16547" y="2195"/>
                  </a:lnTo>
                  <a:cubicBezTo>
                    <a:pt x="16596" y="1962"/>
                    <a:pt x="16661" y="1829"/>
                    <a:pt x="16730" y="1851"/>
                  </a:cubicBezTo>
                  <a:cubicBezTo>
                    <a:pt x="16796" y="1862"/>
                    <a:pt x="16861" y="2017"/>
                    <a:pt x="16905" y="2273"/>
                  </a:cubicBezTo>
                  <a:lnTo>
                    <a:pt x="18718" y="12612"/>
                  </a:lnTo>
                  <a:lnTo>
                    <a:pt x="21122" y="372"/>
                  </a:lnTo>
                  <a:cubicBezTo>
                    <a:pt x="21218" y="-117"/>
                    <a:pt x="21375" y="-128"/>
                    <a:pt x="21473" y="361"/>
                  </a:cubicBezTo>
                  <a:cubicBezTo>
                    <a:pt x="21571" y="839"/>
                    <a:pt x="21573" y="1628"/>
                    <a:pt x="21475" y="2117"/>
                  </a:cubicBezTo>
                  <a:lnTo>
                    <a:pt x="18885" y="15313"/>
                  </a:lnTo>
                  <a:cubicBezTo>
                    <a:pt x="18836" y="15558"/>
                    <a:pt x="18774" y="15680"/>
                    <a:pt x="18700" y="15680"/>
                  </a:cubicBezTo>
                  <a:cubicBezTo>
                    <a:pt x="18631" y="15669"/>
                    <a:pt x="18567" y="15513"/>
                    <a:pt x="18520" y="15258"/>
                  </a:cubicBezTo>
                  <a:lnTo>
                    <a:pt x="16701" y="4886"/>
                  </a:lnTo>
                  <a:lnTo>
                    <a:pt x="14159" y="16958"/>
                  </a:lnTo>
                  <a:cubicBezTo>
                    <a:pt x="14110" y="17181"/>
                    <a:pt x="14043" y="17292"/>
                    <a:pt x="13981" y="17303"/>
                  </a:cubicBezTo>
                  <a:cubicBezTo>
                    <a:pt x="13915" y="17292"/>
                    <a:pt x="13852" y="17148"/>
                    <a:pt x="13808" y="16914"/>
                  </a:cubicBezTo>
                  <a:lnTo>
                    <a:pt x="11888" y="6676"/>
                  </a:lnTo>
                  <a:lnTo>
                    <a:pt x="9247" y="18037"/>
                  </a:lnTo>
                  <a:cubicBezTo>
                    <a:pt x="9147" y="18459"/>
                    <a:pt x="9000" y="18437"/>
                    <a:pt x="8907" y="17970"/>
                  </a:cubicBezTo>
                  <a:lnTo>
                    <a:pt x="7129" y="8988"/>
                  </a:lnTo>
                  <a:lnTo>
                    <a:pt x="4668" y="19994"/>
                  </a:lnTo>
                  <a:cubicBezTo>
                    <a:pt x="4568" y="20438"/>
                    <a:pt x="4414" y="20416"/>
                    <a:pt x="4321" y="19927"/>
                  </a:cubicBezTo>
                  <a:lnTo>
                    <a:pt x="2637" y="11089"/>
                  </a:lnTo>
                  <a:lnTo>
                    <a:pt x="411" y="21161"/>
                  </a:lnTo>
                  <a:cubicBezTo>
                    <a:pt x="368" y="21372"/>
                    <a:pt x="308" y="21472"/>
                    <a:pt x="248" y="21472"/>
                  </a:cubicBezTo>
                  <a:close/>
                </a:path>
              </a:pathLst>
            </a:custGeom>
            <a:solidFill>
              <a:srgbClr val="FDD958"/>
            </a:solidFill>
            <a:ln w="12700">
              <a:miter lim="400000"/>
            </a:ln>
          </p:spPr>
          <p:txBody>
            <a:bodyPr lIns="38100" tIns="38100" rIns="38100" bIns="38100" anchor="ctr"/>
            <a:lstStyle/>
            <a:p>
              <a:pPr>
                <a:defRPr sz="3000"/>
              </a:pPr>
              <a:endParaRPr/>
            </a:p>
          </p:txBody>
        </p:sp>
        <p:sp>
          <p:nvSpPr>
            <p:cNvPr id="520" name="Shape">
              <a:extLst>
                <a:ext uri="{FF2B5EF4-FFF2-40B4-BE49-F238E27FC236}">
                  <a16:creationId xmlns:a16="http://schemas.microsoft.com/office/drawing/2014/main" id="{44A460E6-5401-44D5-AE34-D7CBF67F6537}"/>
                </a:ext>
              </a:extLst>
            </p:cNvPr>
            <p:cNvSpPr/>
            <p:nvPr/>
          </p:nvSpPr>
          <p:spPr>
            <a:xfrm>
              <a:off x="7416799" y="205485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92" y="-551"/>
                    <a:pt x="3185" y="81"/>
                  </a:cubicBezTo>
                  <a:lnTo>
                    <a:pt x="18765" y="5411"/>
                  </a:lnTo>
                  <a:cubicBezTo>
                    <a:pt x="20308" y="5901"/>
                    <a:pt x="21421" y="9829"/>
                    <a:pt x="21219" y="14177"/>
                  </a:cubicBezTo>
                  <a:cubicBezTo>
                    <a:pt x="21067" y="18103"/>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521" name="Shape">
              <a:extLst>
                <a:ext uri="{FF2B5EF4-FFF2-40B4-BE49-F238E27FC236}">
                  <a16:creationId xmlns:a16="http://schemas.microsoft.com/office/drawing/2014/main" id="{42299059-0A86-497E-A6DA-C3D9F161DC52}"/>
                </a:ext>
              </a:extLst>
            </p:cNvPr>
            <p:cNvSpPr/>
            <p:nvPr/>
          </p:nvSpPr>
          <p:spPr>
            <a:xfrm>
              <a:off x="7340599" y="204342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66" y="-551"/>
                    <a:pt x="3185" y="81"/>
                  </a:cubicBezTo>
                  <a:lnTo>
                    <a:pt x="18765" y="5411"/>
                  </a:lnTo>
                  <a:cubicBezTo>
                    <a:pt x="20308" y="5901"/>
                    <a:pt x="21421" y="9829"/>
                    <a:pt x="21219" y="14177"/>
                  </a:cubicBezTo>
                  <a:cubicBezTo>
                    <a:pt x="21042" y="18174"/>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522" name="Shape">
              <a:extLst>
                <a:ext uri="{FF2B5EF4-FFF2-40B4-BE49-F238E27FC236}">
                  <a16:creationId xmlns:a16="http://schemas.microsoft.com/office/drawing/2014/main" id="{9B6B141A-ECC6-447A-BD2B-574EB4529EBA}"/>
                </a:ext>
              </a:extLst>
            </p:cNvPr>
            <p:cNvSpPr/>
            <p:nvPr/>
          </p:nvSpPr>
          <p:spPr>
            <a:xfrm>
              <a:off x="5435600" y="20586699"/>
              <a:ext cx="297562" cy="312167"/>
            </a:xfrm>
            <a:custGeom>
              <a:avLst/>
              <a:gdLst/>
              <a:ahLst/>
              <a:cxnLst>
                <a:cxn ang="0">
                  <a:pos x="wd2" y="hd2"/>
                </a:cxn>
                <a:cxn ang="5400000">
                  <a:pos x="wd2" y="hd2"/>
                </a:cxn>
                <a:cxn ang="10800000">
                  <a:pos x="wd2" y="hd2"/>
                </a:cxn>
                <a:cxn ang="16200000">
                  <a:pos x="wd2" y="hd2"/>
                </a:cxn>
              </a:cxnLst>
              <a:rect l="0" t="0" r="r" b="b"/>
              <a:pathLst>
                <a:path w="21600" h="21600" extrusionOk="0">
                  <a:moveTo>
                    <a:pt x="21600" y="17294"/>
                  </a:moveTo>
                  <a:lnTo>
                    <a:pt x="20927" y="2012"/>
                  </a:lnTo>
                  <a:cubicBezTo>
                    <a:pt x="20927" y="2012"/>
                    <a:pt x="21019" y="0"/>
                    <a:pt x="18622" y="0"/>
                  </a:cubicBezTo>
                  <a:cubicBezTo>
                    <a:pt x="16696" y="0"/>
                    <a:pt x="6204" y="949"/>
                    <a:pt x="2166" y="1318"/>
                  </a:cubicBezTo>
                  <a:cubicBezTo>
                    <a:pt x="1079" y="1415"/>
                    <a:pt x="212" y="2223"/>
                    <a:pt x="92" y="3260"/>
                  </a:cubicBezTo>
                  <a:cubicBezTo>
                    <a:pt x="37" y="3735"/>
                    <a:pt x="0" y="4315"/>
                    <a:pt x="0" y="5035"/>
                  </a:cubicBezTo>
                  <a:cubicBezTo>
                    <a:pt x="0" y="7874"/>
                    <a:pt x="0" y="17848"/>
                    <a:pt x="0" y="17848"/>
                  </a:cubicBezTo>
                  <a:cubicBezTo>
                    <a:pt x="0" y="17848"/>
                    <a:pt x="286" y="21600"/>
                    <a:pt x="2498" y="21600"/>
                  </a:cubicBezTo>
                  <a:cubicBezTo>
                    <a:pt x="4711" y="21600"/>
                    <a:pt x="18816" y="20774"/>
                    <a:pt x="18816" y="20774"/>
                  </a:cubicBezTo>
                  <a:cubicBezTo>
                    <a:pt x="18816" y="20774"/>
                    <a:pt x="21600" y="20677"/>
                    <a:pt x="21600" y="17294"/>
                  </a:cubicBezTo>
                  <a:close/>
                </a:path>
              </a:pathLst>
            </a:custGeom>
            <a:solidFill>
              <a:srgbClr val="3D70B3"/>
            </a:solidFill>
            <a:ln w="12700">
              <a:miter lim="400000"/>
            </a:ln>
          </p:spPr>
          <p:txBody>
            <a:bodyPr lIns="38100" tIns="38100" rIns="38100" bIns="38100" anchor="ctr"/>
            <a:lstStyle/>
            <a:p>
              <a:pPr>
                <a:defRPr sz="3000"/>
              </a:pPr>
              <a:endParaRPr/>
            </a:p>
          </p:txBody>
        </p:sp>
        <p:sp>
          <p:nvSpPr>
            <p:cNvPr id="523" name="Shape">
              <a:extLst>
                <a:ext uri="{FF2B5EF4-FFF2-40B4-BE49-F238E27FC236}">
                  <a16:creationId xmlns:a16="http://schemas.microsoft.com/office/drawing/2014/main" id="{3A74E4AD-0C6D-45B9-9FBF-CF1D734C46C6}"/>
                </a:ext>
              </a:extLst>
            </p:cNvPr>
            <p:cNvSpPr/>
            <p:nvPr/>
          </p:nvSpPr>
          <p:spPr>
            <a:xfrm>
              <a:off x="5676900" y="20586699"/>
              <a:ext cx="60833" cy="302898"/>
            </a:xfrm>
            <a:custGeom>
              <a:avLst/>
              <a:gdLst/>
              <a:ahLst/>
              <a:cxnLst>
                <a:cxn ang="0">
                  <a:pos x="wd2" y="hd2"/>
                </a:cxn>
                <a:cxn ang="5400000">
                  <a:pos x="wd2" y="hd2"/>
                </a:cxn>
                <a:cxn ang="10800000">
                  <a:pos x="wd2" y="hd2"/>
                </a:cxn>
                <a:cxn ang="16200000">
                  <a:pos x="wd2" y="hd2"/>
                </a:cxn>
              </a:cxnLst>
              <a:rect l="0" t="0" r="r" b="b"/>
              <a:pathLst>
                <a:path w="21600" h="21600" extrusionOk="0">
                  <a:moveTo>
                    <a:pt x="5321" y="0"/>
                  </a:moveTo>
                  <a:lnTo>
                    <a:pt x="16279" y="0"/>
                  </a:lnTo>
                  <a:cubicBezTo>
                    <a:pt x="19210" y="0"/>
                    <a:pt x="21600" y="480"/>
                    <a:pt x="21600" y="1069"/>
                  </a:cubicBezTo>
                  <a:lnTo>
                    <a:pt x="21600" y="20531"/>
                  </a:lnTo>
                  <a:cubicBezTo>
                    <a:pt x="21600" y="21120"/>
                    <a:pt x="19210" y="21600"/>
                    <a:pt x="16279" y="21600"/>
                  </a:cubicBezTo>
                  <a:lnTo>
                    <a:pt x="5321" y="21600"/>
                  </a:lnTo>
                  <a:cubicBezTo>
                    <a:pt x="2390" y="21600"/>
                    <a:pt x="0" y="21120"/>
                    <a:pt x="0" y="20531"/>
                  </a:cubicBezTo>
                  <a:lnTo>
                    <a:pt x="0" y="1069"/>
                  </a:lnTo>
                  <a:cubicBezTo>
                    <a:pt x="0" y="480"/>
                    <a:pt x="2390" y="0"/>
                    <a:pt x="5321" y="0"/>
                  </a:cubicBezTo>
                  <a:close/>
                </a:path>
              </a:pathLst>
            </a:custGeom>
            <a:solidFill>
              <a:srgbClr val="263E50"/>
            </a:solidFill>
            <a:ln w="12700">
              <a:miter lim="400000"/>
            </a:ln>
          </p:spPr>
          <p:txBody>
            <a:bodyPr lIns="38100" tIns="38100" rIns="38100" bIns="38100" anchor="ctr"/>
            <a:lstStyle/>
            <a:p>
              <a:pPr>
                <a:defRPr sz="3000"/>
              </a:pPr>
              <a:endParaRPr/>
            </a:p>
          </p:txBody>
        </p:sp>
        <p:sp>
          <p:nvSpPr>
            <p:cNvPr id="524" name="Shape">
              <a:extLst>
                <a:ext uri="{FF2B5EF4-FFF2-40B4-BE49-F238E27FC236}">
                  <a16:creationId xmlns:a16="http://schemas.microsoft.com/office/drawing/2014/main" id="{DF4938C9-C3D7-4FE0-8764-31F341A94C10}"/>
                </a:ext>
              </a:extLst>
            </p:cNvPr>
            <p:cNvSpPr/>
            <p:nvPr/>
          </p:nvSpPr>
          <p:spPr>
            <a:xfrm>
              <a:off x="5676899" y="20485099"/>
              <a:ext cx="527431" cy="386081"/>
            </a:xfrm>
            <a:custGeom>
              <a:avLst/>
              <a:gdLst/>
              <a:ahLst/>
              <a:cxnLst>
                <a:cxn ang="0">
                  <a:pos x="wd2" y="hd2"/>
                </a:cxn>
                <a:cxn ang="5400000">
                  <a:pos x="wd2" y="hd2"/>
                </a:cxn>
                <a:cxn ang="10800000">
                  <a:pos x="wd2" y="hd2"/>
                </a:cxn>
                <a:cxn ang="16200000">
                  <a:pos x="wd2" y="hd2"/>
                </a:cxn>
              </a:cxnLst>
              <a:rect l="0" t="0" r="r" b="b"/>
              <a:pathLst>
                <a:path w="21600" h="21600" extrusionOk="0">
                  <a:moveTo>
                    <a:pt x="1243" y="8882"/>
                  </a:moveTo>
                  <a:cubicBezTo>
                    <a:pt x="1243" y="8882"/>
                    <a:pt x="1025" y="4441"/>
                    <a:pt x="4873" y="4810"/>
                  </a:cubicBezTo>
                  <a:cubicBezTo>
                    <a:pt x="4873" y="4810"/>
                    <a:pt x="4983" y="0"/>
                    <a:pt x="7963" y="0"/>
                  </a:cubicBezTo>
                  <a:cubicBezTo>
                    <a:pt x="10943" y="0"/>
                    <a:pt x="11213" y="3993"/>
                    <a:pt x="11213" y="3993"/>
                  </a:cubicBezTo>
                  <a:cubicBezTo>
                    <a:pt x="11213" y="3993"/>
                    <a:pt x="16628" y="3553"/>
                    <a:pt x="20529" y="5841"/>
                  </a:cubicBezTo>
                  <a:cubicBezTo>
                    <a:pt x="20529" y="5841"/>
                    <a:pt x="21590" y="6174"/>
                    <a:pt x="21600" y="9081"/>
                  </a:cubicBezTo>
                  <a:cubicBezTo>
                    <a:pt x="20763" y="8839"/>
                    <a:pt x="19202" y="8406"/>
                    <a:pt x="18578" y="8356"/>
                  </a:cubicBezTo>
                  <a:cubicBezTo>
                    <a:pt x="17710" y="8285"/>
                    <a:pt x="17548" y="7766"/>
                    <a:pt x="15978" y="7468"/>
                  </a:cubicBezTo>
                  <a:cubicBezTo>
                    <a:pt x="14407" y="7169"/>
                    <a:pt x="14246" y="8945"/>
                    <a:pt x="14246" y="8945"/>
                  </a:cubicBezTo>
                  <a:cubicBezTo>
                    <a:pt x="14246" y="8945"/>
                    <a:pt x="13814" y="12939"/>
                    <a:pt x="13648" y="14495"/>
                  </a:cubicBezTo>
                  <a:cubicBezTo>
                    <a:pt x="13486" y="16051"/>
                    <a:pt x="13429" y="17230"/>
                    <a:pt x="14188" y="17458"/>
                  </a:cubicBezTo>
                  <a:cubicBezTo>
                    <a:pt x="14948" y="17678"/>
                    <a:pt x="15759" y="17458"/>
                    <a:pt x="16789" y="17458"/>
                  </a:cubicBezTo>
                  <a:cubicBezTo>
                    <a:pt x="17486" y="17458"/>
                    <a:pt x="19124" y="17898"/>
                    <a:pt x="20113" y="18182"/>
                  </a:cubicBezTo>
                  <a:cubicBezTo>
                    <a:pt x="19556" y="20669"/>
                    <a:pt x="19244" y="21209"/>
                    <a:pt x="18578" y="21159"/>
                  </a:cubicBezTo>
                  <a:cubicBezTo>
                    <a:pt x="17606" y="21088"/>
                    <a:pt x="11213" y="21600"/>
                    <a:pt x="11213" y="21600"/>
                  </a:cubicBezTo>
                  <a:lnTo>
                    <a:pt x="8613" y="21010"/>
                  </a:lnTo>
                  <a:lnTo>
                    <a:pt x="8613" y="19973"/>
                  </a:lnTo>
                  <a:cubicBezTo>
                    <a:pt x="8613" y="19973"/>
                    <a:pt x="5690" y="20413"/>
                    <a:pt x="5092" y="16939"/>
                  </a:cubicBezTo>
                  <a:cubicBezTo>
                    <a:pt x="5092" y="16939"/>
                    <a:pt x="2549" y="17607"/>
                    <a:pt x="1732" y="15092"/>
                  </a:cubicBezTo>
                  <a:lnTo>
                    <a:pt x="0" y="15092"/>
                  </a:lnTo>
                  <a:lnTo>
                    <a:pt x="0" y="8875"/>
                  </a:lnTo>
                  <a:lnTo>
                    <a:pt x="1243" y="8875"/>
                  </a:lnTo>
                  <a:close/>
                </a:path>
              </a:pathLst>
            </a:custGeom>
            <a:solidFill>
              <a:srgbClr val="FBD959"/>
            </a:solidFill>
            <a:ln w="12700">
              <a:miter lim="400000"/>
            </a:ln>
          </p:spPr>
          <p:txBody>
            <a:bodyPr lIns="38100" tIns="38100" rIns="38100" bIns="38100" anchor="ctr"/>
            <a:lstStyle/>
            <a:p>
              <a:pPr>
                <a:defRPr sz="3000"/>
              </a:pPr>
              <a:endParaRPr/>
            </a:p>
          </p:txBody>
        </p:sp>
        <p:sp>
          <p:nvSpPr>
            <p:cNvPr id="525" name="Shape">
              <a:extLst>
                <a:ext uri="{FF2B5EF4-FFF2-40B4-BE49-F238E27FC236}">
                  <a16:creationId xmlns:a16="http://schemas.microsoft.com/office/drawing/2014/main" id="{3E7D0312-5C48-42D2-A225-BD140E90C159}"/>
                </a:ext>
              </a:extLst>
            </p:cNvPr>
            <p:cNvSpPr/>
            <p:nvPr/>
          </p:nvSpPr>
          <p:spPr>
            <a:xfrm>
              <a:off x="5816600" y="20510500"/>
              <a:ext cx="127384" cy="338583"/>
            </a:xfrm>
            <a:custGeom>
              <a:avLst/>
              <a:gdLst/>
              <a:ahLst/>
              <a:cxnLst>
                <a:cxn ang="0">
                  <a:pos x="wd2" y="hd2"/>
                </a:cxn>
                <a:cxn ang="5400000">
                  <a:pos x="wd2" y="hd2"/>
                </a:cxn>
                <a:cxn ang="10800000">
                  <a:pos x="wd2" y="hd2"/>
                </a:cxn>
                <a:cxn ang="16200000">
                  <a:pos x="wd2" y="hd2"/>
                </a:cxn>
              </a:cxnLst>
              <a:rect l="0" t="0" r="r" b="b"/>
              <a:pathLst>
                <a:path w="21366" h="21600" extrusionOk="0">
                  <a:moveTo>
                    <a:pt x="21366" y="21600"/>
                  </a:moveTo>
                  <a:lnTo>
                    <a:pt x="21366" y="4642"/>
                  </a:lnTo>
                  <a:cubicBezTo>
                    <a:pt x="21366" y="4642"/>
                    <a:pt x="21068" y="0"/>
                    <a:pt x="10417" y="0"/>
                  </a:cubicBezTo>
                  <a:cubicBezTo>
                    <a:pt x="-234" y="0"/>
                    <a:pt x="0" y="4051"/>
                    <a:pt x="0" y="5145"/>
                  </a:cubicBezTo>
                  <a:cubicBezTo>
                    <a:pt x="0" y="6239"/>
                    <a:pt x="0" y="17549"/>
                    <a:pt x="0" y="17549"/>
                  </a:cubicBezTo>
                  <a:cubicBezTo>
                    <a:pt x="0" y="17549"/>
                    <a:pt x="149" y="21600"/>
                    <a:pt x="21366" y="21600"/>
                  </a:cubicBezTo>
                  <a:close/>
                </a:path>
              </a:pathLst>
            </a:custGeom>
            <a:solidFill>
              <a:srgbClr val="F6BD53"/>
            </a:solidFill>
            <a:ln w="12700">
              <a:miter lim="400000"/>
            </a:ln>
          </p:spPr>
          <p:txBody>
            <a:bodyPr lIns="38100" tIns="38100" rIns="38100" bIns="38100" anchor="ctr"/>
            <a:lstStyle/>
            <a:p>
              <a:pPr>
                <a:defRPr sz="3000"/>
              </a:pPr>
              <a:endParaRPr/>
            </a:p>
          </p:txBody>
        </p:sp>
        <p:sp>
          <p:nvSpPr>
            <p:cNvPr id="526" name="Rectangle">
              <a:extLst>
                <a:ext uri="{FF2B5EF4-FFF2-40B4-BE49-F238E27FC236}">
                  <a16:creationId xmlns:a16="http://schemas.microsoft.com/office/drawing/2014/main" id="{FA62FC40-2C06-4E9F-BACC-A21A008CCB2E}"/>
                </a:ext>
              </a:extLst>
            </p:cNvPr>
            <p:cNvSpPr/>
            <p:nvPr/>
          </p:nvSpPr>
          <p:spPr>
            <a:xfrm>
              <a:off x="5943600" y="20739100"/>
              <a:ext cx="69597" cy="14225"/>
            </a:xfrm>
            <a:prstGeom prst="rect">
              <a:avLst/>
            </a:prstGeom>
            <a:solidFill>
              <a:srgbClr val="F6BD53"/>
            </a:solidFill>
            <a:ln w="12700">
              <a:miter lim="400000"/>
            </a:ln>
          </p:spPr>
          <p:txBody>
            <a:bodyPr lIns="38100" tIns="38100" rIns="38100" bIns="38100" anchor="ctr"/>
            <a:lstStyle/>
            <a:p>
              <a:pPr>
                <a:defRPr sz="3000"/>
              </a:pPr>
              <a:endParaRPr/>
            </a:p>
          </p:txBody>
        </p:sp>
        <p:sp>
          <p:nvSpPr>
            <p:cNvPr id="527" name="Shape">
              <a:extLst>
                <a:ext uri="{FF2B5EF4-FFF2-40B4-BE49-F238E27FC236}">
                  <a16:creationId xmlns:a16="http://schemas.microsoft.com/office/drawing/2014/main" id="{ADB2E132-F398-4143-99E3-1691E256B18E}"/>
                </a:ext>
              </a:extLst>
            </p:cNvPr>
            <p:cNvSpPr/>
            <p:nvPr/>
          </p:nvSpPr>
          <p:spPr>
            <a:xfrm>
              <a:off x="6083299" y="20637499"/>
              <a:ext cx="129672" cy="176911"/>
            </a:xfrm>
            <a:custGeom>
              <a:avLst/>
              <a:gdLst/>
              <a:ahLst/>
              <a:cxnLst>
                <a:cxn ang="0">
                  <a:pos x="wd2" y="hd2"/>
                </a:cxn>
                <a:cxn ang="5400000">
                  <a:pos x="wd2" y="hd2"/>
                </a:cxn>
                <a:cxn ang="10800000">
                  <a:pos x="wd2" y="hd2"/>
                </a:cxn>
                <a:cxn ang="16200000">
                  <a:pos x="wd2" y="hd2"/>
                </a:cxn>
              </a:cxnLst>
              <a:rect l="0" t="0" r="r" b="b"/>
              <a:pathLst>
                <a:path w="21579" h="21600" extrusionOk="0">
                  <a:moveTo>
                    <a:pt x="7820" y="0"/>
                  </a:moveTo>
                  <a:cubicBezTo>
                    <a:pt x="8264" y="62"/>
                    <a:pt x="8729" y="124"/>
                    <a:pt x="9299" y="155"/>
                  </a:cubicBezTo>
                  <a:cubicBezTo>
                    <a:pt x="11815" y="263"/>
                    <a:pt x="18176" y="1210"/>
                    <a:pt x="21579" y="1737"/>
                  </a:cubicBezTo>
                  <a:cubicBezTo>
                    <a:pt x="21600" y="3985"/>
                    <a:pt x="21093" y="6931"/>
                    <a:pt x="19656" y="10808"/>
                  </a:cubicBezTo>
                  <a:cubicBezTo>
                    <a:pt x="17901" y="15553"/>
                    <a:pt x="16612" y="19042"/>
                    <a:pt x="15555" y="21600"/>
                  </a:cubicBezTo>
                  <a:cubicBezTo>
                    <a:pt x="11540" y="20980"/>
                    <a:pt x="4882" y="20018"/>
                    <a:pt x="2050" y="20018"/>
                  </a:cubicBezTo>
                  <a:cubicBezTo>
                    <a:pt x="1332" y="20018"/>
                    <a:pt x="676" y="20049"/>
                    <a:pt x="0" y="20065"/>
                  </a:cubicBezTo>
                  <a:cubicBezTo>
                    <a:pt x="1585" y="17646"/>
                    <a:pt x="6193" y="10405"/>
                    <a:pt x="6784" y="7908"/>
                  </a:cubicBezTo>
                  <a:cubicBezTo>
                    <a:pt x="7313" y="5598"/>
                    <a:pt x="7672" y="1721"/>
                    <a:pt x="7820" y="0"/>
                  </a:cubicBezTo>
                  <a:close/>
                </a:path>
              </a:pathLst>
            </a:custGeom>
            <a:solidFill>
              <a:srgbClr val="263E50"/>
            </a:solidFill>
            <a:ln w="12700">
              <a:miter lim="400000"/>
            </a:ln>
          </p:spPr>
          <p:txBody>
            <a:bodyPr lIns="38100" tIns="38100" rIns="38100" bIns="38100" anchor="ctr"/>
            <a:lstStyle/>
            <a:p>
              <a:pPr>
                <a:defRPr sz="3000"/>
              </a:pPr>
              <a:endParaRPr/>
            </a:p>
          </p:txBody>
        </p:sp>
        <p:sp>
          <p:nvSpPr>
            <p:cNvPr id="528" name="Shape">
              <a:extLst>
                <a:ext uri="{FF2B5EF4-FFF2-40B4-BE49-F238E27FC236}">
                  <a16:creationId xmlns:a16="http://schemas.microsoft.com/office/drawing/2014/main" id="{FEB59637-AB07-4367-BD8A-6BEB2BB54201}"/>
                </a:ext>
              </a:extLst>
            </p:cNvPr>
            <p:cNvSpPr/>
            <p:nvPr/>
          </p:nvSpPr>
          <p:spPr>
            <a:xfrm>
              <a:off x="6007100" y="20624799"/>
              <a:ext cx="113931" cy="180985"/>
            </a:xfrm>
            <a:custGeom>
              <a:avLst/>
              <a:gdLst/>
              <a:ahLst/>
              <a:cxnLst>
                <a:cxn ang="0">
                  <a:pos x="wd2" y="hd2"/>
                </a:cxn>
                <a:cxn ang="5400000">
                  <a:pos x="wd2" y="hd2"/>
                </a:cxn>
                <a:cxn ang="10800000">
                  <a:pos x="wd2" y="hd2"/>
                </a:cxn>
                <a:cxn ang="16200000">
                  <a:pos x="wd2" y="hd2"/>
                </a:cxn>
              </a:cxnLst>
              <a:rect l="0" t="0" r="r" b="b"/>
              <a:pathLst>
                <a:path w="21085" h="20883" extrusionOk="0">
                  <a:moveTo>
                    <a:pt x="449" y="14562"/>
                  </a:moveTo>
                  <a:cubicBezTo>
                    <a:pt x="1177" y="11353"/>
                    <a:pt x="3152" y="3118"/>
                    <a:pt x="3152" y="3118"/>
                  </a:cubicBezTo>
                  <a:cubicBezTo>
                    <a:pt x="3152" y="3118"/>
                    <a:pt x="3880" y="-546"/>
                    <a:pt x="10978" y="70"/>
                  </a:cubicBezTo>
                  <a:cubicBezTo>
                    <a:pt x="16948" y="582"/>
                    <a:pt x="18429" y="1418"/>
                    <a:pt x="21085" y="1755"/>
                  </a:cubicBezTo>
                  <a:cubicBezTo>
                    <a:pt x="20920" y="3381"/>
                    <a:pt x="20521" y="7045"/>
                    <a:pt x="19910" y="9228"/>
                  </a:cubicBezTo>
                  <a:cubicBezTo>
                    <a:pt x="19252" y="11588"/>
                    <a:pt x="14104" y="18431"/>
                    <a:pt x="12365" y="20717"/>
                  </a:cubicBezTo>
                  <a:cubicBezTo>
                    <a:pt x="8769" y="20819"/>
                    <a:pt x="5737" y="21054"/>
                    <a:pt x="2893" y="20673"/>
                  </a:cubicBezTo>
                  <a:cubicBezTo>
                    <a:pt x="-515" y="20204"/>
                    <a:pt x="-280" y="17772"/>
                    <a:pt x="449" y="14562"/>
                  </a:cubicBezTo>
                  <a:close/>
                </a:path>
              </a:pathLst>
            </a:custGeom>
            <a:solidFill>
              <a:srgbClr val="3D70B3"/>
            </a:solidFill>
            <a:ln w="12700">
              <a:miter lim="400000"/>
            </a:ln>
          </p:spPr>
          <p:txBody>
            <a:bodyPr lIns="38100" tIns="38100" rIns="38100" bIns="38100" anchor="ctr"/>
            <a:lstStyle/>
            <a:p>
              <a:pPr>
                <a:defRPr sz="3000"/>
              </a:pPr>
              <a:endParaRPr/>
            </a:p>
          </p:txBody>
        </p:sp>
        <p:sp>
          <p:nvSpPr>
            <p:cNvPr id="529" name="Shape">
              <a:extLst>
                <a:ext uri="{FF2B5EF4-FFF2-40B4-BE49-F238E27FC236}">
                  <a16:creationId xmlns:a16="http://schemas.microsoft.com/office/drawing/2014/main" id="{0A10F4D8-C31D-4E38-B285-7537141D17A6}"/>
                </a:ext>
              </a:extLst>
            </p:cNvPr>
            <p:cNvSpPr/>
            <p:nvPr/>
          </p:nvSpPr>
          <p:spPr>
            <a:xfrm>
              <a:off x="7150099" y="205612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530" name="Shape">
              <a:extLst>
                <a:ext uri="{FF2B5EF4-FFF2-40B4-BE49-F238E27FC236}">
                  <a16:creationId xmlns:a16="http://schemas.microsoft.com/office/drawing/2014/main" id="{A4B88808-0666-49E8-8A77-BEF6FC208785}"/>
                </a:ext>
              </a:extLst>
            </p:cNvPr>
            <p:cNvSpPr/>
            <p:nvPr/>
          </p:nvSpPr>
          <p:spPr>
            <a:xfrm>
              <a:off x="7010399" y="205739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531" name="Shape">
              <a:extLst>
                <a:ext uri="{FF2B5EF4-FFF2-40B4-BE49-F238E27FC236}">
                  <a16:creationId xmlns:a16="http://schemas.microsoft.com/office/drawing/2014/main" id="{810DA852-0DF1-4728-AC02-25021D7B68F2}"/>
                </a:ext>
              </a:extLst>
            </p:cNvPr>
            <p:cNvSpPr/>
            <p:nvPr/>
          </p:nvSpPr>
          <p:spPr>
            <a:xfrm>
              <a:off x="7061199" y="20688299"/>
              <a:ext cx="190948" cy="570294"/>
            </a:xfrm>
            <a:custGeom>
              <a:avLst/>
              <a:gdLst/>
              <a:ahLst/>
              <a:cxnLst>
                <a:cxn ang="0">
                  <a:pos x="wd2" y="hd2"/>
                </a:cxn>
                <a:cxn ang="5400000">
                  <a:pos x="wd2" y="hd2"/>
                </a:cxn>
                <a:cxn ang="10800000">
                  <a:pos x="wd2" y="hd2"/>
                </a:cxn>
                <a:cxn ang="16200000">
                  <a:pos x="wd2" y="hd2"/>
                </a:cxn>
              </a:cxnLst>
              <a:rect l="0" t="0" r="r" b="b"/>
              <a:pathLst>
                <a:path w="21479" h="21583" extrusionOk="0">
                  <a:moveTo>
                    <a:pt x="9107" y="21583"/>
                  </a:moveTo>
                  <a:cubicBezTo>
                    <a:pt x="9107" y="21583"/>
                    <a:pt x="9093" y="21583"/>
                    <a:pt x="9093" y="21583"/>
                  </a:cubicBezTo>
                  <a:cubicBezTo>
                    <a:pt x="8693" y="21578"/>
                    <a:pt x="8379" y="21482"/>
                    <a:pt x="8321" y="21347"/>
                  </a:cubicBezTo>
                  <a:lnTo>
                    <a:pt x="7" y="305"/>
                  </a:lnTo>
                  <a:cubicBezTo>
                    <a:pt x="-50" y="156"/>
                    <a:pt x="250" y="21"/>
                    <a:pt x="693" y="2"/>
                  </a:cubicBezTo>
                  <a:cubicBezTo>
                    <a:pt x="1093" y="-17"/>
                    <a:pt x="1536" y="84"/>
                    <a:pt x="1593" y="233"/>
                  </a:cubicBezTo>
                  <a:lnTo>
                    <a:pt x="9236" y="19598"/>
                  </a:lnTo>
                  <a:lnTo>
                    <a:pt x="19893" y="238"/>
                  </a:lnTo>
                  <a:cubicBezTo>
                    <a:pt x="19964" y="94"/>
                    <a:pt x="20393" y="-7"/>
                    <a:pt x="20821" y="21"/>
                  </a:cubicBezTo>
                  <a:cubicBezTo>
                    <a:pt x="21250" y="50"/>
                    <a:pt x="21550" y="190"/>
                    <a:pt x="21464" y="334"/>
                  </a:cubicBezTo>
                  <a:lnTo>
                    <a:pt x="9893" y="21357"/>
                  </a:lnTo>
                  <a:cubicBezTo>
                    <a:pt x="9821" y="21487"/>
                    <a:pt x="9493" y="21583"/>
                    <a:pt x="9107" y="21583"/>
                  </a:cubicBezTo>
                  <a:close/>
                </a:path>
              </a:pathLst>
            </a:custGeom>
            <a:solidFill>
              <a:srgbClr val="939496"/>
            </a:solidFill>
            <a:ln w="12700">
              <a:miter lim="400000"/>
            </a:ln>
          </p:spPr>
          <p:txBody>
            <a:bodyPr lIns="38100" tIns="38100" rIns="38100" bIns="38100" anchor="ctr"/>
            <a:lstStyle/>
            <a:p>
              <a:pPr>
                <a:defRPr sz="3000"/>
              </a:pPr>
              <a:endParaRPr/>
            </a:p>
          </p:txBody>
        </p:sp>
        <p:sp>
          <p:nvSpPr>
            <p:cNvPr id="532" name="Shape">
              <a:extLst>
                <a:ext uri="{FF2B5EF4-FFF2-40B4-BE49-F238E27FC236}">
                  <a16:creationId xmlns:a16="http://schemas.microsoft.com/office/drawing/2014/main" id="{92E3D422-5695-4594-9B20-AC85C2CED9C2}"/>
                </a:ext>
              </a:extLst>
            </p:cNvPr>
            <p:cNvSpPr/>
            <p:nvPr/>
          </p:nvSpPr>
          <p:spPr>
            <a:xfrm>
              <a:off x="7099299" y="21247100"/>
              <a:ext cx="84390" cy="212427"/>
            </a:xfrm>
            <a:custGeom>
              <a:avLst/>
              <a:gdLst/>
              <a:ahLst/>
              <a:cxnLst>
                <a:cxn ang="0">
                  <a:pos x="wd2" y="hd2"/>
                </a:cxn>
                <a:cxn ang="5400000">
                  <a:pos x="wd2" y="hd2"/>
                </a:cxn>
                <a:cxn ang="10800000">
                  <a:pos x="wd2" y="hd2"/>
                </a:cxn>
                <a:cxn ang="16200000">
                  <a:pos x="wd2" y="hd2"/>
                </a:cxn>
              </a:cxnLst>
              <a:rect l="0" t="0" r="r" b="b"/>
              <a:pathLst>
                <a:path w="20801" h="21441" extrusionOk="0">
                  <a:moveTo>
                    <a:pt x="12617" y="90"/>
                  </a:moveTo>
                  <a:lnTo>
                    <a:pt x="11898" y="4090"/>
                  </a:lnTo>
                  <a:cubicBezTo>
                    <a:pt x="11616" y="5436"/>
                    <a:pt x="11522" y="6705"/>
                    <a:pt x="11084" y="8179"/>
                  </a:cubicBezTo>
                  <a:cubicBezTo>
                    <a:pt x="10583" y="9602"/>
                    <a:pt x="9581" y="10986"/>
                    <a:pt x="8172" y="12281"/>
                  </a:cubicBezTo>
                  <a:lnTo>
                    <a:pt x="3977" y="15921"/>
                  </a:lnTo>
                  <a:cubicBezTo>
                    <a:pt x="2725" y="16921"/>
                    <a:pt x="2913" y="18164"/>
                    <a:pt x="4416" y="19139"/>
                  </a:cubicBezTo>
                  <a:cubicBezTo>
                    <a:pt x="5918" y="20113"/>
                    <a:pt x="8767" y="20754"/>
                    <a:pt x="11772" y="20703"/>
                  </a:cubicBezTo>
                  <a:cubicBezTo>
                    <a:pt x="14746" y="20677"/>
                    <a:pt x="17689" y="19946"/>
                    <a:pt x="19191" y="18818"/>
                  </a:cubicBezTo>
                  <a:cubicBezTo>
                    <a:pt x="20851" y="17690"/>
                    <a:pt x="20193" y="16267"/>
                    <a:pt x="20412" y="14947"/>
                  </a:cubicBezTo>
                  <a:lnTo>
                    <a:pt x="20757" y="16947"/>
                  </a:lnTo>
                  <a:cubicBezTo>
                    <a:pt x="20913" y="17626"/>
                    <a:pt x="20663" y="18331"/>
                    <a:pt x="19974" y="18972"/>
                  </a:cubicBezTo>
                  <a:cubicBezTo>
                    <a:pt x="18628" y="20267"/>
                    <a:pt x="15497" y="21241"/>
                    <a:pt x="11929" y="21408"/>
                  </a:cubicBezTo>
                  <a:cubicBezTo>
                    <a:pt x="8391" y="21600"/>
                    <a:pt x="4572" y="20959"/>
                    <a:pt x="2287" y="19754"/>
                  </a:cubicBezTo>
                  <a:cubicBezTo>
                    <a:pt x="2" y="18562"/>
                    <a:pt x="-687" y="16806"/>
                    <a:pt x="753" y="15357"/>
                  </a:cubicBezTo>
                  <a:lnTo>
                    <a:pt x="4103" y="11601"/>
                  </a:lnTo>
                  <a:cubicBezTo>
                    <a:pt x="5104" y="10409"/>
                    <a:pt x="5699" y="9178"/>
                    <a:pt x="5856" y="7948"/>
                  </a:cubicBezTo>
                  <a:cubicBezTo>
                    <a:pt x="5981" y="6756"/>
                    <a:pt x="5793" y="5346"/>
                    <a:pt x="5793" y="4025"/>
                  </a:cubicBezTo>
                  <a:lnTo>
                    <a:pt x="5637" y="0"/>
                  </a:lnTo>
                  <a:lnTo>
                    <a:pt x="12617" y="90"/>
                  </a:lnTo>
                  <a:close/>
                </a:path>
              </a:pathLst>
            </a:custGeom>
            <a:solidFill>
              <a:schemeClr val="tx1">
                <a:lumMod val="65000"/>
                <a:lumOff val="35000"/>
              </a:schemeClr>
            </a:solidFill>
            <a:ln w="12700">
              <a:miter lim="400000"/>
            </a:ln>
          </p:spPr>
          <p:txBody>
            <a:bodyPr lIns="38100" tIns="38100" rIns="38100" bIns="38100" anchor="ctr"/>
            <a:lstStyle/>
            <a:p>
              <a:pPr>
                <a:defRPr sz="3000"/>
              </a:pPr>
              <a:endParaRPr/>
            </a:p>
          </p:txBody>
        </p:sp>
        <p:sp>
          <p:nvSpPr>
            <p:cNvPr id="533" name="Shape">
              <a:extLst>
                <a:ext uri="{FF2B5EF4-FFF2-40B4-BE49-F238E27FC236}">
                  <a16:creationId xmlns:a16="http://schemas.microsoft.com/office/drawing/2014/main" id="{0CBDB449-5C98-415A-8FDD-D3904F72CF9B}"/>
                </a:ext>
              </a:extLst>
            </p:cNvPr>
            <p:cNvSpPr/>
            <p:nvPr/>
          </p:nvSpPr>
          <p:spPr>
            <a:xfrm>
              <a:off x="7073900" y="21234400"/>
              <a:ext cx="132207" cy="104140"/>
            </a:xfrm>
            <a:custGeom>
              <a:avLst/>
              <a:gdLst/>
              <a:ahLst/>
              <a:cxnLst>
                <a:cxn ang="0">
                  <a:pos x="wd2" y="hd2"/>
                </a:cxn>
                <a:cxn ang="5400000">
                  <a:pos x="wd2" y="hd2"/>
                </a:cxn>
                <a:cxn ang="10800000">
                  <a:pos x="wd2" y="hd2"/>
                </a:cxn>
                <a:cxn ang="16200000">
                  <a:pos x="wd2" y="hd2"/>
                </a:cxn>
              </a:cxnLst>
              <a:rect l="0" t="0" r="r" b="b"/>
              <a:pathLst>
                <a:path w="21600" h="21600" extrusionOk="0">
                  <a:moveTo>
                    <a:pt x="0" y="6585"/>
                  </a:moveTo>
                  <a:cubicBezTo>
                    <a:pt x="0" y="2977"/>
                    <a:pt x="2324" y="0"/>
                    <a:pt x="5187" y="0"/>
                  </a:cubicBezTo>
                  <a:lnTo>
                    <a:pt x="16413" y="0"/>
                  </a:lnTo>
                  <a:cubicBezTo>
                    <a:pt x="19255" y="0"/>
                    <a:pt x="21600" y="2950"/>
                    <a:pt x="21600" y="6585"/>
                  </a:cubicBezTo>
                  <a:cubicBezTo>
                    <a:pt x="21600" y="8192"/>
                    <a:pt x="21123" y="9667"/>
                    <a:pt x="20355" y="10800"/>
                  </a:cubicBezTo>
                  <a:cubicBezTo>
                    <a:pt x="21123" y="11959"/>
                    <a:pt x="21600" y="13408"/>
                    <a:pt x="21600" y="15015"/>
                  </a:cubicBezTo>
                  <a:cubicBezTo>
                    <a:pt x="21600" y="18623"/>
                    <a:pt x="19276" y="21600"/>
                    <a:pt x="16413" y="21600"/>
                  </a:cubicBezTo>
                  <a:lnTo>
                    <a:pt x="5187" y="21600"/>
                  </a:lnTo>
                  <a:cubicBezTo>
                    <a:pt x="2345" y="21600"/>
                    <a:pt x="0" y="18650"/>
                    <a:pt x="0" y="15015"/>
                  </a:cubicBezTo>
                  <a:cubicBezTo>
                    <a:pt x="0" y="13408"/>
                    <a:pt x="477" y="11933"/>
                    <a:pt x="1245" y="10800"/>
                  </a:cubicBezTo>
                  <a:cubicBezTo>
                    <a:pt x="477" y="9667"/>
                    <a:pt x="0" y="8192"/>
                    <a:pt x="0" y="6585"/>
                  </a:cubicBezTo>
                  <a:close/>
                </a:path>
              </a:pathLst>
            </a:custGeom>
            <a:solidFill>
              <a:srgbClr val="22528D"/>
            </a:solidFill>
            <a:ln w="12700">
              <a:miter lim="400000"/>
            </a:ln>
          </p:spPr>
          <p:txBody>
            <a:bodyPr lIns="38100" tIns="38100" rIns="38100" bIns="38100" anchor="ctr"/>
            <a:lstStyle/>
            <a:p>
              <a:pPr>
                <a:defRPr sz="3000"/>
              </a:pPr>
              <a:endParaRPr/>
            </a:p>
          </p:txBody>
        </p:sp>
        <p:sp>
          <p:nvSpPr>
            <p:cNvPr id="534" name="Shape">
              <a:extLst>
                <a:ext uri="{FF2B5EF4-FFF2-40B4-BE49-F238E27FC236}">
                  <a16:creationId xmlns:a16="http://schemas.microsoft.com/office/drawing/2014/main" id="{85F8866E-7273-47F6-802E-AD581A8AFE13}"/>
                </a:ext>
              </a:extLst>
            </p:cNvPr>
            <p:cNvSpPr/>
            <p:nvPr/>
          </p:nvSpPr>
          <p:spPr>
            <a:xfrm>
              <a:off x="7048500" y="21247099"/>
              <a:ext cx="171959" cy="63501"/>
            </a:xfrm>
            <a:custGeom>
              <a:avLst/>
              <a:gdLst/>
              <a:ahLst/>
              <a:cxnLst>
                <a:cxn ang="0">
                  <a:pos x="wd2" y="hd2"/>
                </a:cxn>
                <a:cxn ang="5400000">
                  <a:pos x="wd2" y="hd2"/>
                </a:cxn>
                <a:cxn ang="10800000">
                  <a:pos x="wd2" y="hd2"/>
                </a:cxn>
                <a:cxn ang="16200000">
                  <a:pos x="wd2" y="hd2"/>
                </a:cxn>
              </a:cxnLst>
              <a:rect l="0" t="0" r="r" b="b"/>
              <a:pathLst>
                <a:path w="21600" h="21600" extrusionOk="0">
                  <a:moveTo>
                    <a:pt x="1962" y="21600"/>
                  </a:moveTo>
                  <a:lnTo>
                    <a:pt x="19638" y="21600"/>
                  </a:lnTo>
                  <a:cubicBezTo>
                    <a:pt x="20723" y="21600"/>
                    <a:pt x="21600" y="19224"/>
                    <a:pt x="21600" y="16286"/>
                  </a:cubicBezTo>
                  <a:lnTo>
                    <a:pt x="21600" y="5314"/>
                  </a:lnTo>
                  <a:cubicBezTo>
                    <a:pt x="21600" y="2376"/>
                    <a:pt x="20723" y="0"/>
                    <a:pt x="19638" y="0"/>
                  </a:cubicBezTo>
                  <a:lnTo>
                    <a:pt x="1962" y="0"/>
                  </a:lnTo>
                  <a:cubicBezTo>
                    <a:pt x="877" y="0"/>
                    <a:pt x="0" y="2376"/>
                    <a:pt x="0" y="5314"/>
                  </a:cubicBezTo>
                  <a:lnTo>
                    <a:pt x="0" y="16286"/>
                  </a:lnTo>
                  <a:cubicBezTo>
                    <a:pt x="0" y="19181"/>
                    <a:pt x="877" y="21600"/>
                    <a:pt x="1962" y="21600"/>
                  </a:cubicBezTo>
                  <a:close/>
                </a:path>
              </a:pathLst>
            </a:custGeom>
            <a:solidFill>
              <a:srgbClr val="263E50"/>
            </a:solidFill>
            <a:ln w="12700">
              <a:miter lim="400000"/>
            </a:ln>
          </p:spPr>
          <p:txBody>
            <a:bodyPr lIns="38100" tIns="38100" rIns="38100" bIns="38100" anchor="ctr"/>
            <a:lstStyle/>
            <a:p>
              <a:pPr>
                <a:defRPr sz="3000"/>
              </a:pPr>
              <a:endParaRPr/>
            </a:p>
          </p:txBody>
        </p:sp>
      </p:grpSp>
    </p:spTree>
    <p:extLst>
      <p:ext uri="{BB962C8B-B14F-4D97-AF65-F5344CB8AC3E}">
        <p14:creationId xmlns:p14="http://schemas.microsoft.com/office/powerpoint/2010/main" val="351751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Title 349">
            <a:extLst>
              <a:ext uri="{FF2B5EF4-FFF2-40B4-BE49-F238E27FC236}">
                <a16:creationId xmlns:a16="http://schemas.microsoft.com/office/drawing/2014/main" id="{68B9CF65-1049-4F97-B226-D145425FD99C}"/>
              </a:ext>
            </a:extLst>
          </p:cNvPr>
          <p:cNvSpPr>
            <a:spLocks noGrp="1"/>
          </p:cNvSpPr>
          <p:nvPr>
            <p:ph type="title"/>
          </p:nvPr>
        </p:nvSpPr>
        <p:spPr/>
        <p:txBody>
          <a:bodyPr/>
          <a:lstStyle/>
          <a:p>
            <a:r>
              <a:rPr lang="en-US" dirty="0"/>
              <a:t>SWOT - Slide Template</a:t>
            </a:r>
          </a:p>
        </p:txBody>
      </p:sp>
      <p:cxnSp>
        <p:nvCxnSpPr>
          <p:cNvPr id="368" name="Straight Connector 367">
            <a:extLst>
              <a:ext uri="{FF2B5EF4-FFF2-40B4-BE49-F238E27FC236}">
                <a16:creationId xmlns:a16="http://schemas.microsoft.com/office/drawing/2014/main" id="{6B64BBF9-6025-4F39-8B12-5E4DB54166E8}"/>
              </a:ext>
            </a:extLst>
          </p:cNvPr>
          <p:cNvCxnSpPr>
            <a:cxnSpLocks/>
            <a:endCxn id="371" idx="1"/>
          </p:cNvCxnSpPr>
          <p:nvPr/>
        </p:nvCxnSpPr>
        <p:spPr>
          <a:xfrm flipH="1">
            <a:off x="2500863" y="3700534"/>
            <a:ext cx="863328" cy="488721"/>
          </a:xfrm>
          <a:prstGeom prst="line">
            <a:avLst/>
          </a:prstGeom>
          <a:noFill/>
          <a:ln w="6350" cap="flat" cmpd="sng" algn="ctr">
            <a:solidFill>
              <a:sysClr val="windowText" lastClr="000000">
                <a:lumMod val="50000"/>
                <a:lumOff val="50000"/>
              </a:sysClr>
            </a:solidFill>
            <a:prstDash val="solid"/>
            <a:miter lim="800000"/>
          </a:ln>
          <a:effectLst/>
        </p:spPr>
      </p:cxnSp>
      <p:cxnSp>
        <p:nvCxnSpPr>
          <p:cNvPr id="369" name="Straight Connector 368">
            <a:extLst>
              <a:ext uri="{FF2B5EF4-FFF2-40B4-BE49-F238E27FC236}">
                <a16:creationId xmlns:a16="http://schemas.microsoft.com/office/drawing/2014/main" id="{30F69B8F-1021-4ED3-BFCB-F5A8D06B73A5}"/>
              </a:ext>
            </a:extLst>
          </p:cNvPr>
          <p:cNvCxnSpPr>
            <a:cxnSpLocks/>
            <a:endCxn id="371" idx="3"/>
          </p:cNvCxnSpPr>
          <p:nvPr/>
        </p:nvCxnSpPr>
        <p:spPr>
          <a:xfrm>
            <a:off x="3364191" y="3700534"/>
            <a:ext cx="965472" cy="488721"/>
          </a:xfrm>
          <a:prstGeom prst="line">
            <a:avLst/>
          </a:prstGeom>
          <a:noFill/>
          <a:ln w="6350" cap="flat" cmpd="sng" algn="ctr">
            <a:solidFill>
              <a:sysClr val="windowText" lastClr="000000">
                <a:lumMod val="50000"/>
                <a:lumOff val="50000"/>
              </a:sysClr>
            </a:solidFill>
            <a:prstDash val="solid"/>
            <a:miter lim="800000"/>
          </a:ln>
          <a:effectLst/>
        </p:spPr>
      </p:cxnSp>
      <p:sp>
        <p:nvSpPr>
          <p:cNvPr id="370" name="Rectangle 369">
            <a:extLst>
              <a:ext uri="{FF2B5EF4-FFF2-40B4-BE49-F238E27FC236}">
                <a16:creationId xmlns:a16="http://schemas.microsoft.com/office/drawing/2014/main" id="{E50E9FF7-0EA0-4C91-896D-3C749130D57C}"/>
              </a:ext>
            </a:extLst>
          </p:cNvPr>
          <p:cNvSpPr/>
          <p:nvPr/>
        </p:nvSpPr>
        <p:spPr>
          <a:xfrm>
            <a:off x="2592020" y="4065612"/>
            <a:ext cx="1559187" cy="1512418"/>
          </a:xfrm>
          <a:prstGeom prst="rect">
            <a:avLst/>
          </a:prstGeom>
          <a:noFill/>
          <a:ln w="12700" cap="flat" cmpd="sng" algn="ctr">
            <a:solidFill>
              <a:sysClr val="windowText" lastClr="000000">
                <a:lumMod val="50000"/>
                <a:lumOff val="50000"/>
              </a:sys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1" name="TextBox 370">
            <a:extLst>
              <a:ext uri="{FF2B5EF4-FFF2-40B4-BE49-F238E27FC236}">
                <a16:creationId xmlns:a16="http://schemas.microsoft.com/office/drawing/2014/main" id="{1E56F3D1-A43C-4A73-A061-59397926FAF2}"/>
              </a:ext>
            </a:extLst>
          </p:cNvPr>
          <p:cNvSpPr txBox="1"/>
          <p:nvPr/>
        </p:nvSpPr>
        <p:spPr>
          <a:xfrm>
            <a:off x="2500863" y="4004589"/>
            <a:ext cx="1828800" cy="369332"/>
          </a:xfrm>
          <a:prstGeom prst="rect">
            <a:avLst/>
          </a:prstGeom>
          <a:solidFill>
            <a:srgbClr val="00A891"/>
          </a:solidFill>
        </p:spPr>
        <p:txBody>
          <a:bodyPr wrap="non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all" spc="0" normalizeH="0" baseline="0" noProof="0" dirty="0">
                <a:ln>
                  <a:noFill/>
                </a:ln>
                <a:solidFill>
                  <a:prstClr val="white"/>
                </a:solidFill>
                <a:effectLst/>
                <a:uLnTx/>
                <a:uFillTx/>
              </a:rPr>
              <a:t>strengths</a:t>
            </a:r>
          </a:p>
        </p:txBody>
      </p:sp>
      <p:sp>
        <p:nvSpPr>
          <p:cNvPr id="372" name="TextBox 371">
            <a:extLst>
              <a:ext uri="{FF2B5EF4-FFF2-40B4-BE49-F238E27FC236}">
                <a16:creationId xmlns:a16="http://schemas.microsoft.com/office/drawing/2014/main" id="{48163F92-B572-4745-8999-11D4BB230BE4}"/>
              </a:ext>
            </a:extLst>
          </p:cNvPr>
          <p:cNvSpPr txBox="1"/>
          <p:nvPr/>
        </p:nvSpPr>
        <p:spPr>
          <a:xfrm>
            <a:off x="2500863" y="4453871"/>
            <a:ext cx="1828800" cy="369332"/>
          </a:xfrm>
          <a:prstGeom prst="rect">
            <a:avLst/>
          </a:prstGeom>
          <a:solidFill>
            <a:srgbClr val="D9126B"/>
          </a:solidFill>
        </p:spPr>
        <p:txBody>
          <a:bodyPr wrap="none" rtlCol="0" anchor="ctr">
            <a:noAutofit/>
          </a:bodyPr>
          <a:lstStyle>
            <a:defPPr>
              <a:defRPr lang="en-US"/>
            </a:defPPr>
            <a:lvl1pPr algn="ctr">
              <a:defRPr sz="2400" b="1" cap="all">
                <a:solidFill>
                  <a:schemeClr val="bg1"/>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all" spc="0" normalizeH="0" baseline="0" noProof="0" dirty="0">
                <a:ln>
                  <a:noFill/>
                </a:ln>
                <a:solidFill>
                  <a:prstClr val="white"/>
                </a:solidFill>
                <a:effectLst/>
                <a:uLnTx/>
                <a:uFillTx/>
              </a:rPr>
              <a:t>Weaknesses</a:t>
            </a:r>
          </a:p>
        </p:txBody>
      </p:sp>
      <p:sp>
        <p:nvSpPr>
          <p:cNvPr id="373" name="TextBox 372">
            <a:extLst>
              <a:ext uri="{FF2B5EF4-FFF2-40B4-BE49-F238E27FC236}">
                <a16:creationId xmlns:a16="http://schemas.microsoft.com/office/drawing/2014/main" id="{4BB07B4A-9AB4-4CFB-862D-57AEC527C022}"/>
              </a:ext>
            </a:extLst>
          </p:cNvPr>
          <p:cNvSpPr txBox="1"/>
          <p:nvPr/>
        </p:nvSpPr>
        <p:spPr>
          <a:xfrm>
            <a:off x="2500863" y="4903154"/>
            <a:ext cx="1828800" cy="369332"/>
          </a:xfrm>
          <a:prstGeom prst="rect">
            <a:avLst/>
          </a:prstGeom>
          <a:solidFill>
            <a:srgbClr val="013D4D">
              <a:lumMod val="75000"/>
              <a:lumOff val="25000"/>
            </a:srgbClr>
          </a:solidFill>
        </p:spPr>
        <p:txBody>
          <a:bodyPr wrap="none" rtlCol="0" anchor="ctr">
            <a:noAutofit/>
          </a:bodyPr>
          <a:lstStyle>
            <a:defPPr>
              <a:defRPr lang="en-US"/>
            </a:defPPr>
            <a:lvl1pPr algn="ctr">
              <a:defRPr sz="2400" b="1" cap="all">
                <a:solidFill>
                  <a:schemeClr val="bg1"/>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all" spc="0" normalizeH="0" baseline="0" noProof="0" dirty="0">
                <a:ln>
                  <a:noFill/>
                </a:ln>
                <a:solidFill>
                  <a:prstClr val="white"/>
                </a:solidFill>
                <a:effectLst/>
                <a:uLnTx/>
                <a:uFillTx/>
              </a:rPr>
              <a:t>Opportunities</a:t>
            </a:r>
          </a:p>
        </p:txBody>
      </p:sp>
      <p:sp>
        <p:nvSpPr>
          <p:cNvPr id="374" name="TextBox 373">
            <a:extLst>
              <a:ext uri="{FF2B5EF4-FFF2-40B4-BE49-F238E27FC236}">
                <a16:creationId xmlns:a16="http://schemas.microsoft.com/office/drawing/2014/main" id="{DE9EE834-E816-4C71-9464-E5935A4B2A9C}"/>
              </a:ext>
            </a:extLst>
          </p:cNvPr>
          <p:cNvSpPr txBox="1"/>
          <p:nvPr/>
        </p:nvSpPr>
        <p:spPr>
          <a:xfrm>
            <a:off x="2500863" y="5352435"/>
            <a:ext cx="1828800" cy="369332"/>
          </a:xfrm>
          <a:prstGeom prst="rect">
            <a:avLst/>
          </a:prstGeom>
          <a:solidFill>
            <a:srgbClr val="FE7600"/>
          </a:solidFill>
        </p:spPr>
        <p:txBody>
          <a:bodyPr wrap="none" rtlCol="0" anchor="ctr">
            <a:noAutofit/>
          </a:bodyPr>
          <a:lstStyle>
            <a:defPPr>
              <a:defRPr lang="en-US"/>
            </a:defPPr>
            <a:lvl1pPr algn="ctr">
              <a:defRPr sz="2400" b="1" cap="all">
                <a:solidFill>
                  <a:schemeClr val="bg1"/>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all" spc="0" normalizeH="0" baseline="0" noProof="0" dirty="0">
                <a:ln>
                  <a:noFill/>
                </a:ln>
                <a:solidFill>
                  <a:prstClr val="white"/>
                </a:solidFill>
                <a:effectLst/>
                <a:uLnTx/>
                <a:uFillTx/>
              </a:rPr>
              <a:t>Threats</a:t>
            </a:r>
          </a:p>
        </p:txBody>
      </p:sp>
      <p:grpSp>
        <p:nvGrpSpPr>
          <p:cNvPr id="478" name="Group 477">
            <a:extLst>
              <a:ext uri="{FF2B5EF4-FFF2-40B4-BE49-F238E27FC236}">
                <a16:creationId xmlns:a16="http://schemas.microsoft.com/office/drawing/2014/main" id="{3613D4A3-1DAA-479B-8DC2-8EEF94C02077}"/>
              </a:ext>
            </a:extLst>
          </p:cNvPr>
          <p:cNvGrpSpPr/>
          <p:nvPr/>
        </p:nvGrpSpPr>
        <p:grpSpPr>
          <a:xfrm>
            <a:off x="5335739" y="2467570"/>
            <a:ext cx="3374523" cy="1063252"/>
            <a:chOff x="7114318" y="2301650"/>
            <a:chExt cx="4499364" cy="1417669"/>
          </a:xfrm>
        </p:grpSpPr>
        <p:sp>
          <p:nvSpPr>
            <p:cNvPr id="479" name="TextBox 478">
              <a:extLst>
                <a:ext uri="{FF2B5EF4-FFF2-40B4-BE49-F238E27FC236}">
                  <a16:creationId xmlns:a16="http://schemas.microsoft.com/office/drawing/2014/main" id="{9E361575-38E3-429C-90B0-688CA521597A}"/>
                </a:ext>
              </a:extLst>
            </p:cNvPr>
            <p:cNvSpPr txBox="1"/>
            <p:nvPr/>
          </p:nvSpPr>
          <p:spPr>
            <a:xfrm>
              <a:off x="7114318" y="2301650"/>
              <a:ext cx="4499364" cy="533480"/>
            </a:xfrm>
            <a:prstGeom prst="rect">
              <a:avLst/>
            </a:prstGeom>
            <a:noFill/>
          </p:spPr>
          <p:txBody>
            <a:bodyPr wrap="square" lIns="0" r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all" spc="0" normalizeH="0" baseline="0" noProof="1">
                  <a:ln>
                    <a:noFill/>
                  </a:ln>
                  <a:solidFill>
                    <a:srgbClr val="D9126B"/>
                  </a:solidFill>
                  <a:effectLst/>
                  <a:uLnTx/>
                  <a:uFillTx/>
                </a:rPr>
                <a:t>Weaknesses</a:t>
              </a:r>
            </a:p>
          </p:txBody>
        </p:sp>
        <p:sp>
          <p:nvSpPr>
            <p:cNvPr id="480" name="TextBox 479">
              <a:extLst>
                <a:ext uri="{FF2B5EF4-FFF2-40B4-BE49-F238E27FC236}">
                  <a16:creationId xmlns:a16="http://schemas.microsoft.com/office/drawing/2014/main" id="{07A9D89C-4834-4A43-9D4A-D002525317F9}"/>
                </a:ext>
              </a:extLst>
            </p:cNvPr>
            <p:cNvSpPr txBox="1"/>
            <p:nvPr/>
          </p:nvSpPr>
          <p:spPr>
            <a:xfrm>
              <a:off x="7126259" y="2775471"/>
              <a:ext cx="4487423" cy="943848"/>
            </a:xfrm>
            <a:prstGeom prst="rect">
              <a:avLst/>
            </a:prstGeom>
            <a:noFill/>
          </p:spPr>
          <p:txBody>
            <a:bodyPr wrap="square" lIns="0" rIns="0" rtlCol="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1">
                  <a:ln>
                    <a:noFill/>
                  </a:ln>
                  <a:solidFill>
                    <a:schemeClr val="bg1">
                      <a:lumMod val="75000"/>
                    </a:schemeClr>
                  </a:solidFill>
                  <a:effectLst/>
                  <a:uLnTx/>
                  <a:uFillTx/>
                </a:rPr>
                <a:t>Lorem ipsum dolor sit amet, nibh est. A magna maecenas, quam magna nec quis, lorem nunc. Suspendisse viverra sodales mauris, cras pharetra proin egestas arcu erat dolor, at amet. Duis aute irure dolor in reprehenderit in voluptate velit esse cillum dolore.</a:t>
              </a:r>
            </a:p>
          </p:txBody>
        </p:sp>
      </p:grpSp>
      <p:grpSp>
        <p:nvGrpSpPr>
          <p:cNvPr id="481" name="Group 480">
            <a:extLst>
              <a:ext uri="{FF2B5EF4-FFF2-40B4-BE49-F238E27FC236}">
                <a16:creationId xmlns:a16="http://schemas.microsoft.com/office/drawing/2014/main" id="{7709574B-0909-4A49-A93A-3F3ACDC6F817}"/>
              </a:ext>
            </a:extLst>
          </p:cNvPr>
          <p:cNvGrpSpPr/>
          <p:nvPr/>
        </p:nvGrpSpPr>
        <p:grpSpPr>
          <a:xfrm>
            <a:off x="5335739" y="3651728"/>
            <a:ext cx="3374523" cy="1063252"/>
            <a:chOff x="7114318" y="3608606"/>
            <a:chExt cx="4499364" cy="1417669"/>
          </a:xfrm>
        </p:grpSpPr>
        <p:sp>
          <p:nvSpPr>
            <p:cNvPr id="482" name="TextBox 481">
              <a:extLst>
                <a:ext uri="{FF2B5EF4-FFF2-40B4-BE49-F238E27FC236}">
                  <a16:creationId xmlns:a16="http://schemas.microsoft.com/office/drawing/2014/main" id="{B6E7AC10-089E-4B9A-A8DA-6EE44A166AE5}"/>
                </a:ext>
              </a:extLst>
            </p:cNvPr>
            <p:cNvSpPr txBox="1"/>
            <p:nvPr/>
          </p:nvSpPr>
          <p:spPr>
            <a:xfrm>
              <a:off x="7114318" y="3608606"/>
              <a:ext cx="4499364" cy="533480"/>
            </a:xfrm>
            <a:prstGeom prst="rect">
              <a:avLst/>
            </a:prstGeom>
            <a:noFill/>
          </p:spPr>
          <p:txBody>
            <a:bodyPr wrap="square" lIns="0" r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all" spc="0" normalizeH="0" baseline="0" noProof="1">
                  <a:ln>
                    <a:noFill/>
                  </a:ln>
                  <a:solidFill>
                    <a:srgbClr val="013D4D">
                      <a:lumMod val="75000"/>
                      <a:lumOff val="25000"/>
                    </a:srgbClr>
                  </a:solidFill>
                  <a:effectLst/>
                  <a:uLnTx/>
                  <a:uFillTx/>
                </a:rPr>
                <a:t>Opportunities</a:t>
              </a:r>
            </a:p>
          </p:txBody>
        </p:sp>
        <p:sp>
          <p:nvSpPr>
            <p:cNvPr id="483" name="TextBox 482">
              <a:extLst>
                <a:ext uri="{FF2B5EF4-FFF2-40B4-BE49-F238E27FC236}">
                  <a16:creationId xmlns:a16="http://schemas.microsoft.com/office/drawing/2014/main" id="{68E7A536-63AD-4E36-A0F1-7CA7FCD9505F}"/>
                </a:ext>
              </a:extLst>
            </p:cNvPr>
            <p:cNvSpPr txBox="1"/>
            <p:nvPr/>
          </p:nvSpPr>
          <p:spPr>
            <a:xfrm>
              <a:off x="7126259" y="4082427"/>
              <a:ext cx="4487423" cy="943848"/>
            </a:xfrm>
            <a:prstGeom prst="rect">
              <a:avLst/>
            </a:prstGeom>
            <a:noFill/>
          </p:spPr>
          <p:txBody>
            <a:bodyPr wrap="square" lIns="0" rIns="0" rtlCol="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1">
                  <a:ln>
                    <a:noFill/>
                  </a:ln>
                  <a:solidFill>
                    <a:schemeClr val="bg1">
                      <a:lumMod val="75000"/>
                    </a:schemeClr>
                  </a:solidFill>
                  <a:effectLst/>
                  <a:uLnTx/>
                  <a:uFillTx/>
                </a:rPr>
                <a:t>Lorem ipsum dolor sit amet, nibh est. A magna maecenas, quam magna nec quis, lorem nunc. Suspendisse viverra sodales mauris, cras pharetra proin egestas arcu erat dolor, at amet. Duis aute irure dolor in reprehenderit in voluptate velit esse cillum dolore.</a:t>
              </a:r>
            </a:p>
          </p:txBody>
        </p:sp>
      </p:grpSp>
      <p:grpSp>
        <p:nvGrpSpPr>
          <p:cNvPr id="484" name="Group 483">
            <a:extLst>
              <a:ext uri="{FF2B5EF4-FFF2-40B4-BE49-F238E27FC236}">
                <a16:creationId xmlns:a16="http://schemas.microsoft.com/office/drawing/2014/main" id="{5C9EBAB5-5960-4D72-B5EA-55348FAD1BC8}"/>
              </a:ext>
            </a:extLst>
          </p:cNvPr>
          <p:cNvGrpSpPr/>
          <p:nvPr/>
        </p:nvGrpSpPr>
        <p:grpSpPr>
          <a:xfrm>
            <a:off x="5344694" y="4835887"/>
            <a:ext cx="3374523" cy="1063252"/>
            <a:chOff x="7126259" y="4915562"/>
            <a:chExt cx="4499364" cy="1417669"/>
          </a:xfrm>
        </p:grpSpPr>
        <p:sp>
          <p:nvSpPr>
            <p:cNvPr id="485" name="TextBox 484">
              <a:extLst>
                <a:ext uri="{FF2B5EF4-FFF2-40B4-BE49-F238E27FC236}">
                  <a16:creationId xmlns:a16="http://schemas.microsoft.com/office/drawing/2014/main" id="{B46D74EA-4A65-4816-BDFD-49FD8B0802D2}"/>
                </a:ext>
              </a:extLst>
            </p:cNvPr>
            <p:cNvSpPr txBox="1"/>
            <p:nvPr/>
          </p:nvSpPr>
          <p:spPr>
            <a:xfrm>
              <a:off x="7126259" y="4915562"/>
              <a:ext cx="4499364" cy="533480"/>
            </a:xfrm>
            <a:prstGeom prst="rect">
              <a:avLst/>
            </a:prstGeom>
            <a:noFill/>
          </p:spPr>
          <p:txBody>
            <a:bodyPr wrap="square" lIns="0" r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all" spc="0" normalizeH="0" baseline="0" noProof="1">
                  <a:ln>
                    <a:noFill/>
                  </a:ln>
                  <a:solidFill>
                    <a:srgbClr val="FE7600"/>
                  </a:solidFill>
                  <a:effectLst/>
                  <a:uLnTx/>
                  <a:uFillTx/>
                </a:rPr>
                <a:t>Threats</a:t>
              </a:r>
            </a:p>
          </p:txBody>
        </p:sp>
        <p:sp>
          <p:nvSpPr>
            <p:cNvPr id="486" name="TextBox 485">
              <a:extLst>
                <a:ext uri="{FF2B5EF4-FFF2-40B4-BE49-F238E27FC236}">
                  <a16:creationId xmlns:a16="http://schemas.microsoft.com/office/drawing/2014/main" id="{79791AD2-9813-4CE9-8EEF-CB6AD02B9503}"/>
                </a:ext>
              </a:extLst>
            </p:cNvPr>
            <p:cNvSpPr txBox="1"/>
            <p:nvPr/>
          </p:nvSpPr>
          <p:spPr>
            <a:xfrm>
              <a:off x="7138200" y="5389383"/>
              <a:ext cx="4487423" cy="943848"/>
            </a:xfrm>
            <a:prstGeom prst="rect">
              <a:avLst/>
            </a:prstGeom>
            <a:noFill/>
          </p:spPr>
          <p:txBody>
            <a:bodyPr wrap="square" lIns="0" rIns="0" rtlCol="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1">
                  <a:ln>
                    <a:noFill/>
                  </a:ln>
                  <a:solidFill>
                    <a:schemeClr val="bg1">
                      <a:lumMod val="75000"/>
                    </a:schemeClr>
                  </a:solidFill>
                  <a:effectLst/>
                  <a:uLnTx/>
                  <a:uFillTx/>
                </a:rPr>
                <a:t>Lorem ipsum dolor sit amet, nibh est. A magna maecenas, quam magna nec quis, lorem nunc. Suspendisse viverra sodales mauris, cras pharetra proin egestas arcu erat dolor, at amet. Duis aute irure dolor in reprehenderit in voluptate velit esse cillum dolore.</a:t>
              </a:r>
            </a:p>
          </p:txBody>
        </p:sp>
      </p:grpSp>
      <p:grpSp>
        <p:nvGrpSpPr>
          <p:cNvPr id="487" name="Group 486">
            <a:extLst>
              <a:ext uri="{FF2B5EF4-FFF2-40B4-BE49-F238E27FC236}">
                <a16:creationId xmlns:a16="http://schemas.microsoft.com/office/drawing/2014/main" id="{95FF51BA-BC68-458A-8A71-D3C19AD3CAD3}"/>
              </a:ext>
            </a:extLst>
          </p:cNvPr>
          <p:cNvGrpSpPr/>
          <p:nvPr/>
        </p:nvGrpSpPr>
        <p:grpSpPr>
          <a:xfrm>
            <a:off x="5335739" y="1283412"/>
            <a:ext cx="3374523" cy="1063252"/>
            <a:chOff x="7114318" y="2301650"/>
            <a:chExt cx="4499364" cy="1417669"/>
          </a:xfrm>
        </p:grpSpPr>
        <p:sp>
          <p:nvSpPr>
            <p:cNvPr id="488" name="TextBox 487">
              <a:extLst>
                <a:ext uri="{FF2B5EF4-FFF2-40B4-BE49-F238E27FC236}">
                  <a16:creationId xmlns:a16="http://schemas.microsoft.com/office/drawing/2014/main" id="{8E265BF8-A306-4671-96FD-D189187C1FCD}"/>
                </a:ext>
              </a:extLst>
            </p:cNvPr>
            <p:cNvSpPr txBox="1"/>
            <p:nvPr/>
          </p:nvSpPr>
          <p:spPr>
            <a:xfrm>
              <a:off x="7114318" y="2301650"/>
              <a:ext cx="4499364" cy="533480"/>
            </a:xfrm>
            <a:prstGeom prst="rect">
              <a:avLst/>
            </a:prstGeom>
            <a:noFill/>
          </p:spPr>
          <p:txBody>
            <a:bodyPr wrap="square" lIns="0" r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all" spc="0" normalizeH="0" baseline="0" noProof="1">
                  <a:ln>
                    <a:noFill/>
                  </a:ln>
                  <a:solidFill>
                    <a:srgbClr val="00A891"/>
                  </a:solidFill>
                  <a:effectLst/>
                  <a:uLnTx/>
                  <a:uFillTx/>
                </a:rPr>
                <a:t>strengths</a:t>
              </a:r>
            </a:p>
          </p:txBody>
        </p:sp>
        <p:sp>
          <p:nvSpPr>
            <p:cNvPr id="489" name="TextBox 488">
              <a:extLst>
                <a:ext uri="{FF2B5EF4-FFF2-40B4-BE49-F238E27FC236}">
                  <a16:creationId xmlns:a16="http://schemas.microsoft.com/office/drawing/2014/main" id="{DA46308D-34AE-473D-9F71-15AA746E28F8}"/>
                </a:ext>
              </a:extLst>
            </p:cNvPr>
            <p:cNvSpPr txBox="1"/>
            <p:nvPr/>
          </p:nvSpPr>
          <p:spPr>
            <a:xfrm>
              <a:off x="7126259" y="2775471"/>
              <a:ext cx="4487423" cy="943848"/>
            </a:xfrm>
            <a:prstGeom prst="rect">
              <a:avLst/>
            </a:prstGeom>
            <a:noFill/>
          </p:spPr>
          <p:txBody>
            <a:bodyPr wrap="square" lIns="0" rIns="0" rtlCol="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1">
                  <a:ln>
                    <a:noFill/>
                  </a:ln>
                  <a:solidFill>
                    <a:schemeClr val="bg1">
                      <a:lumMod val="75000"/>
                    </a:schemeClr>
                  </a:solidFill>
                  <a:effectLst/>
                  <a:uLnTx/>
                  <a:uFillTx/>
                </a:rPr>
                <a:t>Lorem ipsum dolor sit amet, nibh est. A magna maecenas, quam magna nec quis, lorem nunc. Suspendisse viverra sodales mauris, cras pharetra proin egestas arcu erat dolor, at amet. Duis aute irure dolor in reprehenderit in voluptate velit esse cillum dolore.</a:t>
              </a:r>
            </a:p>
          </p:txBody>
        </p:sp>
      </p:grpSp>
      <p:grpSp>
        <p:nvGrpSpPr>
          <p:cNvPr id="490" name="Group 489">
            <a:extLst>
              <a:ext uri="{FF2B5EF4-FFF2-40B4-BE49-F238E27FC236}">
                <a16:creationId xmlns:a16="http://schemas.microsoft.com/office/drawing/2014/main" id="{7E26BAE9-2C6F-45CE-A77E-4B0D85D80B6F}"/>
              </a:ext>
            </a:extLst>
          </p:cNvPr>
          <p:cNvGrpSpPr/>
          <p:nvPr/>
        </p:nvGrpSpPr>
        <p:grpSpPr>
          <a:xfrm>
            <a:off x="141374" y="876148"/>
            <a:ext cx="3913135" cy="5718163"/>
            <a:chOff x="5435599" y="19938999"/>
            <a:chExt cx="2089415" cy="3053208"/>
          </a:xfrm>
        </p:grpSpPr>
        <p:sp>
          <p:nvSpPr>
            <p:cNvPr id="491" name="Shape">
              <a:extLst>
                <a:ext uri="{FF2B5EF4-FFF2-40B4-BE49-F238E27FC236}">
                  <a16:creationId xmlns:a16="http://schemas.microsoft.com/office/drawing/2014/main" id="{8264C3F5-5B0B-464F-B126-460EE20588F5}"/>
                </a:ext>
              </a:extLst>
            </p:cNvPr>
            <p:cNvSpPr/>
            <p:nvPr/>
          </p:nvSpPr>
          <p:spPr>
            <a:xfrm>
              <a:off x="5435599" y="19938999"/>
              <a:ext cx="2087785" cy="3052447"/>
            </a:xfrm>
            <a:custGeom>
              <a:avLst/>
              <a:gdLst/>
              <a:ahLst/>
              <a:cxnLst>
                <a:cxn ang="0">
                  <a:pos x="wd2" y="hd2"/>
                </a:cxn>
                <a:cxn ang="5400000">
                  <a:pos x="wd2" y="hd2"/>
                </a:cxn>
                <a:cxn ang="10800000">
                  <a:pos x="wd2" y="hd2"/>
                </a:cxn>
                <a:cxn ang="16200000">
                  <a:pos x="wd2" y="hd2"/>
                </a:cxn>
              </a:cxnLst>
              <a:rect l="0" t="0" r="r" b="b"/>
              <a:pathLst>
                <a:path w="21566" h="21600" extrusionOk="0">
                  <a:moveTo>
                    <a:pt x="21460" y="4244"/>
                  </a:moveTo>
                  <a:lnTo>
                    <a:pt x="20986" y="3779"/>
                  </a:lnTo>
                  <a:cubicBezTo>
                    <a:pt x="20867" y="3661"/>
                    <a:pt x="20662" y="3596"/>
                    <a:pt x="20455" y="3607"/>
                  </a:cubicBezTo>
                  <a:lnTo>
                    <a:pt x="20329" y="3615"/>
                  </a:lnTo>
                  <a:lnTo>
                    <a:pt x="20104" y="3596"/>
                  </a:lnTo>
                  <a:cubicBezTo>
                    <a:pt x="19984" y="3514"/>
                    <a:pt x="19817" y="3471"/>
                    <a:pt x="19644" y="3480"/>
                  </a:cubicBezTo>
                  <a:lnTo>
                    <a:pt x="17230" y="3615"/>
                  </a:lnTo>
                  <a:cubicBezTo>
                    <a:pt x="17237" y="3606"/>
                    <a:pt x="17243" y="3595"/>
                    <a:pt x="17246" y="3584"/>
                  </a:cubicBezTo>
                  <a:cubicBezTo>
                    <a:pt x="17263" y="3534"/>
                    <a:pt x="17246" y="3482"/>
                    <a:pt x="17200" y="3442"/>
                  </a:cubicBezTo>
                  <a:cubicBezTo>
                    <a:pt x="17154" y="3402"/>
                    <a:pt x="17085" y="3379"/>
                    <a:pt x="17010" y="3379"/>
                  </a:cubicBezTo>
                  <a:lnTo>
                    <a:pt x="16843" y="3379"/>
                  </a:lnTo>
                  <a:cubicBezTo>
                    <a:pt x="16770" y="3379"/>
                    <a:pt x="16699" y="3369"/>
                    <a:pt x="16632" y="3350"/>
                  </a:cubicBezTo>
                  <a:lnTo>
                    <a:pt x="11930" y="2036"/>
                  </a:lnTo>
                  <a:cubicBezTo>
                    <a:pt x="11922" y="2012"/>
                    <a:pt x="11907" y="1989"/>
                    <a:pt x="11883" y="1968"/>
                  </a:cubicBezTo>
                  <a:cubicBezTo>
                    <a:pt x="11837" y="1928"/>
                    <a:pt x="11768" y="1905"/>
                    <a:pt x="11693" y="1905"/>
                  </a:cubicBezTo>
                  <a:lnTo>
                    <a:pt x="11526" y="1905"/>
                  </a:lnTo>
                  <a:cubicBezTo>
                    <a:pt x="11453" y="1905"/>
                    <a:pt x="11382" y="1895"/>
                    <a:pt x="11315" y="1876"/>
                  </a:cubicBezTo>
                  <a:lnTo>
                    <a:pt x="6906" y="644"/>
                  </a:lnTo>
                  <a:cubicBezTo>
                    <a:pt x="6944" y="590"/>
                    <a:pt x="6967" y="531"/>
                    <a:pt x="6967" y="467"/>
                  </a:cubicBezTo>
                  <a:cubicBezTo>
                    <a:pt x="6967" y="244"/>
                    <a:pt x="6702" y="61"/>
                    <a:pt x="6374" y="61"/>
                  </a:cubicBezTo>
                  <a:cubicBezTo>
                    <a:pt x="6283" y="61"/>
                    <a:pt x="6196" y="76"/>
                    <a:pt x="6119" y="102"/>
                  </a:cubicBezTo>
                  <a:cubicBezTo>
                    <a:pt x="6014" y="40"/>
                    <a:pt x="5879" y="0"/>
                    <a:pt x="5729" y="0"/>
                  </a:cubicBezTo>
                  <a:cubicBezTo>
                    <a:pt x="5402" y="0"/>
                    <a:pt x="5136" y="182"/>
                    <a:pt x="5136" y="406"/>
                  </a:cubicBezTo>
                  <a:cubicBezTo>
                    <a:pt x="5136" y="489"/>
                    <a:pt x="5173" y="566"/>
                    <a:pt x="5234" y="630"/>
                  </a:cubicBezTo>
                  <a:lnTo>
                    <a:pt x="5165" y="1107"/>
                  </a:lnTo>
                  <a:lnTo>
                    <a:pt x="1530" y="4710"/>
                  </a:lnTo>
                  <a:cubicBezTo>
                    <a:pt x="1068" y="4738"/>
                    <a:pt x="582" y="4769"/>
                    <a:pt x="308" y="4788"/>
                  </a:cubicBezTo>
                  <a:cubicBezTo>
                    <a:pt x="153" y="4798"/>
                    <a:pt x="30" y="4881"/>
                    <a:pt x="13" y="4987"/>
                  </a:cubicBezTo>
                  <a:cubicBezTo>
                    <a:pt x="5" y="5035"/>
                    <a:pt x="0" y="5095"/>
                    <a:pt x="0" y="5168"/>
                  </a:cubicBezTo>
                  <a:cubicBezTo>
                    <a:pt x="0" y="5459"/>
                    <a:pt x="0" y="6479"/>
                    <a:pt x="0" y="6479"/>
                  </a:cubicBezTo>
                  <a:cubicBezTo>
                    <a:pt x="0" y="6479"/>
                    <a:pt x="41" y="6862"/>
                    <a:pt x="356" y="6862"/>
                  </a:cubicBezTo>
                  <a:cubicBezTo>
                    <a:pt x="618" y="6862"/>
                    <a:pt x="2064" y="6804"/>
                    <a:pt x="2531" y="6784"/>
                  </a:cubicBezTo>
                  <a:cubicBezTo>
                    <a:pt x="2552" y="6791"/>
                    <a:pt x="2575" y="6797"/>
                    <a:pt x="2600" y="6797"/>
                  </a:cubicBezTo>
                  <a:lnTo>
                    <a:pt x="2919" y="6797"/>
                  </a:lnTo>
                  <a:cubicBezTo>
                    <a:pt x="3004" y="6797"/>
                    <a:pt x="3074" y="6749"/>
                    <a:pt x="3074" y="6691"/>
                  </a:cubicBezTo>
                  <a:lnTo>
                    <a:pt x="3074" y="5961"/>
                  </a:lnTo>
                  <a:cubicBezTo>
                    <a:pt x="3341" y="6124"/>
                    <a:pt x="3785" y="6067"/>
                    <a:pt x="3785" y="6067"/>
                  </a:cubicBezTo>
                  <a:cubicBezTo>
                    <a:pt x="3936" y="6507"/>
                    <a:pt x="4673" y="6451"/>
                    <a:pt x="4673" y="6451"/>
                  </a:cubicBezTo>
                  <a:lnTo>
                    <a:pt x="4673" y="6582"/>
                  </a:lnTo>
                  <a:lnTo>
                    <a:pt x="4697" y="6585"/>
                  </a:lnTo>
                  <a:lnTo>
                    <a:pt x="4697" y="17977"/>
                  </a:lnTo>
                  <a:cubicBezTo>
                    <a:pt x="4228" y="18027"/>
                    <a:pt x="3928" y="18102"/>
                    <a:pt x="3928" y="18187"/>
                  </a:cubicBezTo>
                  <a:lnTo>
                    <a:pt x="3928" y="19206"/>
                  </a:lnTo>
                  <a:cubicBezTo>
                    <a:pt x="3141" y="19286"/>
                    <a:pt x="2634" y="19411"/>
                    <a:pt x="2634" y="19551"/>
                  </a:cubicBezTo>
                  <a:lnTo>
                    <a:pt x="2634" y="19622"/>
                  </a:lnTo>
                  <a:cubicBezTo>
                    <a:pt x="1750" y="19751"/>
                    <a:pt x="1200" y="19928"/>
                    <a:pt x="1200" y="20125"/>
                  </a:cubicBezTo>
                  <a:lnTo>
                    <a:pt x="1200" y="20895"/>
                  </a:lnTo>
                  <a:cubicBezTo>
                    <a:pt x="1200" y="21285"/>
                    <a:pt x="3345" y="21600"/>
                    <a:pt x="5991" y="21600"/>
                  </a:cubicBezTo>
                  <a:cubicBezTo>
                    <a:pt x="8637" y="21600"/>
                    <a:pt x="10782" y="21284"/>
                    <a:pt x="10782" y="20895"/>
                  </a:cubicBezTo>
                  <a:lnTo>
                    <a:pt x="10782" y="20125"/>
                  </a:lnTo>
                  <a:cubicBezTo>
                    <a:pt x="10782" y="19928"/>
                    <a:pt x="10233" y="19750"/>
                    <a:pt x="9348" y="19622"/>
                  </a:cubicBezTo>
                  <a:lnTo>
                    <a:pt x="9348" y="19551"/>
                  </a:lnTo>
                  <a:cubicBezTo>
                    <a:pt x="9348" y="19411"/>
                    <a:pt x="8842" y="19286"/>
                    <a:pt x="8055" y="19206"/>
                  </a:cubicBezTo>
                  <a:lnTo>
                    <a:pt x="8055" y="18187"/>
                  </a:lnTo>
                  <a:cubicBezTo>
                    <a:pt x="8055" y="18097"/>
                    <a:pt x="7714" y="18017"/>
                    <a:pt x="7193" y="17968"/>
                  </a:cubicBezTo>
                  <a:lnTo>
                    <a:pt x="7193" y="6601"/>
                  </a:lnTo>
                  <a:cubicBezTo>
                    <a:pt x="7356" y="6605"/>
                    <a:pt x="7434" y="6535"/>
                    <a:pt x="7573" y="6224"/>
                  </a:cubicBezTo>
                  <a:cubicBezTo>
                    <a:pt x="7639" y="6076"/>
                    <a:pt x="7719" y="5875"/>
                    <a:pt x="7828" y="5599"/>
                  </a:cubicBezTo>
                  <a:cubicBezTo>
                    <a:pt x="7871" y="5490"/>
                    <a:pt x="7900" y="5395"/>
                    <a:pt x="7920" y="5310"/>
                  </a:cubicBezTo>
                  <a:lnTo>
                    <a:pt x="7997" y="5307"/>
                  </a:lnTo>
                  <a:cubicBezTo>
                    <a:pt x="8017" y="5323"/>
                    <a:pt x="8039" y="5339"/>
                    <a:pt x="8063" y="5353"/>
                  </a:cubicBezTo>
                  <a:cubicBezTo>
                    <a:pt x="8065" y="5355"/>
                    <a:pt x="8067" y="5359"/>
                    <a:pt x="8071" y="5362"/>
                  </a:cubicBezTo>
                  <a:cubicBezTo>
                    <a:pt x="8088" y="5376"/>
                    <a:pt x="8110" y="5383"/>
                    <a:pt x="8132" y="5389"/>
                  </a:cubicBezTo>
                  <a:cubicBezTo>
                    <a:pt x="8224" y="5428"/>
                    <a:pt x="8330" y="5450"/>
                    <a:pt x="8445" y="5450"/>
                  </a:cubicBezTo>
                  <a:cubicBezTo>
                    <a:pt x="8458" y="5450"/>
                    <a:pt x="8472" y="5450"/>
                    <a:pt x="8485" y="5449"/>
                  </a:cubicBezTo>
                  <a:lnTo>
                    <a:pt x="16002" y="5105"/>
                  </a:lnTo>
                  <a:lnTo>
                    <a:pt x="16007" y="5266"/>
                  </a:lnTo>
                  <a:cubicBezTo>
                    <a:pt x="16011" y="5380"/>
                    <a:pt x="16091" y="5487"/>
                    <a:pt x="16225" y="5554"/>
                  </a:cubicBezTo>
                  <a:lnTo>
                    <a:pt x="16438" y="5661"/>
                  </a:lnTo>
                  <a:cubicBezTo>
                    <a:pt x="16540" y="5712"/>
                    <a:pt x="16666" y="5737"/>
                    <a:pt x="16792" y="5731"/>
                  </a:cubicBezTo>
                  <a:lnTo>
                    <a:pt x="16818" y="5730"/>
                  </a:lnTo>
                  <a:lnTo>
                    <a:pt x="17485" y="9165"/>
                  </a:lnTo>
                  <a:lnTo>
                    <a:pt x="17209" y="9165"/>
                  </a:lnTo>
                  <a:cubicBezTo>
                    <a:pt x="17085" y="9165"/>
                    <a:pt x="16977" y="9214"/>
                    <a:pt x="16921" y="9284"/>
                  </a:cubicBezTo>
                  <a:lnTo>
                    <a:pt x="16838" y="9284"/>
                  </a:lnTo>
                  <a:cubicBezTo>
                    <a:pt x="16749" y="9284"/>
                    <a:pt x="16677" y="9334"/>
                    <a:pt x="16677" y="9395"/>
                  </a:cubicBezTo>
                  <a:lnTo>
                    <a:pt x="16677" y="9623"/>
                  </a:lnTo>
                  <a:cubicBezTo>
                    <a:pt x="16677" y="9684"/>
                    <a:pt x="16749" y="9734"/>
                    <a:pt x="16838" y="9734"/>
                  </a:cubicBezTo>
                  <a:lnTo>
                    <a:pt x="16893" y="9734"/>
                  </a:lnTo>
                  <a:cubicBezTo>
                    <a:pt x="16930" y="9830"/>
                    <a:pt x="17057" y="9902"/>
                    <a:pt x="17209" y="9902"/>
                  </a:cubicBezTo>
                  <a:lnTo>
                    <a:pt x="17424" y="9902"/>
                  </a:lnTo>
                  <a:cubicBezTo>
                    <a:pt x="17412" y="9960"/>
                    <a:pt x="17394" y="10019"/>
                    <a:pt x="17367" y="10076"/>
                  </a:cubicBezTo>
                  <a:lnTo>
                    <a:pt x="17226" y="10339"/>
                  </a:lnTo>
                  <a:cubicBezTo>
                    <a:pt x="17166" y="10442"/>
                    <a:pt x="17195" y="10564"/>
                    <a:pt x="17290" y="10648"/>
                  </a:cubicBezTo>
                  <a:cubicBezTo>
                    <a:pt x="17386" y="10732"/>
                    <a:pt x="17545" y="10777"/>
                    <a:pt x="17695" y="10764"/>
                  </a:cubicBezTo>
                  <a:cubicBezTo>
                    <a:pt x="17844" y="10752"/>
                    <a:pt x="17975" y="10684"/>
                    <a:pt x="18032" y="10593"/>
                  </a:cubicBezTo>
                  <a:cubicBezTo>
                    <a:pt x="18062" y="10548"/>
                    <a:pt x="18071" y="10498"/>
                    <a:pt x="18064" y="10451"/>
                  </a:cubicBezTo>
                  <a:lnTo>
                    <a:pt x="18050" y="10311"/>
                  </a:lnTo>
                  <a:cubicBezTo>
                    <a:pt x="18041" y="10403"/>
                    <a:pt x="18067" y="10503"/>
                    <a:pt x="17999" y="10582"/>
                  </a:cubicBezTo>
                  <a:cubicBezTo>
                    <a:pt x="17936" y="10661"/>
                    <a:pt x="17813" y="10711"/>
                    <a:pt x="17688" y="10714"/>
                  </a:cubicBezTo>
                  <a:cubicBezTo>
                    <a:pt x="17563" y="10718"/>
                    <a:pt x="17443" y="10673"/>
                    <a:pt x="17380" y="10605"/>
                  </a:cubicBezTo>
                  <a:cubicBezTo>
                    <a:pt x="17315" y="10535"/>
                    <a:pt x="17309" y="10448"/>
                    <a:pt x="17361" y="10379"/>
                  </a:cubicBezTo>
                  <a:lnTo>
                    <a:pt x="17537" y="10124"/>
                  </a:lnTo>
                  <a:cubicBezTo>
                    <a:pt x="17583" y="10054"/>
                    <a:pt x="17618" y="9979"/>
                    <a:pt x="17641" y="9904"/>
                  </a:cubicBezTo>
                  <a:lnTo>
                    <a:pt x="17920" y="9904"/>
                  </a:lnTo>
                  <a:cubicBezTo>
                    <a:pt x="18072" y="9904"/>
                    <a:pt x="18200" y="9832"/>
                    <a:pt x="18236" y="9736"/>
                  </a:cubicBezTo>
                  <a:lnTo>
                    <a:pt x="18291" y="9736"/>
                  </a:lnTo>
                  <a:cubicBezTo>
                    <a:pt x="18381" y="9736"/>
                    <a:pt x="18453" y="9686"/>
                    <a:pt x="18453" y="9625"/>
                  </a:cubicBezTo>
                  <a:lnTo>
                    <a:pt x="18453" y="9397"/>
                  </a:lnTo>
                  <a:cubicBezTo>
                    <a:pt x="18453" y="9336"/>
                    <a:pt x="18381" y="9286"/>
                    <a:pt x="18291" y="9286"/>
                  </a:cubicBezTo>
                  <a:lnTo>
                    <a:pt x="18209" y="9286"/>
                  </a:lnTo>
                  <a:cubicBezTo>
                    <a:pt x="18154" y="9215"/>
                    <a:pt x="18046" y="9167"/>
                    <a:pt x="17920" y="9167"/>
                  </a:cubicBezTo>
                  <a:lnTo>
                    <a:pt x="17689" y="9167"/>
                  </a:lnTo>
                  <a:lnTo>
                    <a:pt x="18647" y="5625"/>
                  </a:lnTo>
                  <a:cubicBezTo>
                    <a:pt x="18689" y="5614"/>
                    <a:pt x="18728" y="5600"/>
                    <a:pt x="18765" y="5582"/>
                  </a:cubicBezTo>
                  <a:lnTo>
                    <a:pt x="18958" y="5487"/>
                  </a:lnTo>
                  <a:cubicBezTo>
                    <a:pt x="19101" y="5416"/>
                    <a:pt x="19185" y="5302"/>
                    <a:pt x="19181" y="5181"/>
                  </a:cubicBezTo>
                  <a:lnTo>
                    <a:pt x="19174" y="4963"/>
                  </a:lnTo>
                  <a:lnTo>
                    <a:pt x="21015" y="4879"/>
                  </a:lnTo>
                  <a:cubicBezTo>
                    <a:pt x="21230" y="4869"/>
                    <a:pt x="21414" y="4784"/>
                    <a:pt x="21507" y="4651"/>
                  </a:cubicBezTo>
                  <a:cubicBezTo>
                    <a:pt x="21600" y="4517"/>
                    <a:pt x="21583" y="4365"/>
                    <a:pt x="21460" y="4244"/>
                  </a:cubicBezTo>
                  <a:close/>
                  <a:moveTo>
                    <a:pt x="18491" y="5647"/>
                  </a:moveTo>
                  <a:lnTo>
                    <a:pt x="17595" y="8964"/>
                  </a:lnTo>
                  <a:lnTo>
                    <a:pt x="16966" y="5726"/>
                  </a:lnTo>
                  <a:cubicBezTo>
                    <a:pt x="17090" y="5728"/>
                    <a:pt x="17207" y="5761"/>
                    <a:pt x="17306" y="5813"/>
                  </a:cubicBezTo>
                  <a:cubicBezTo>
                    <a:pt x="17377" y="5850"/>
                    <a:pt x="17460" y="5876"/>
                    <a:pt x="17559" y="5888"/>
                  </a:cubicBezTo>
                  <a:cubicBezTo>
                    <a:pt x="17786" y="5917"/>
                    <a:pt x="18034" y="5898"/>
                    <a:pt x="18133" y="5735"/>
                  </a:cubicBezTo>
                  <a:cubicBezTo>
                    <a:pt x="18135" y="5729"/>
                    <a:pt x="18148" y="5699"/>
                    <a:pt x="18162" y="5664"/>
                  </a:cubicBezTo>
                  <a:lnTo>
                    <a:pt x="18491" y="5647"/>
                  </a:lnTo>
                  <a:close/>
                  <a:moveTo>
                    <a:pt x="21209" y="4351"/>
                  </a:moveTo>
                  <a:lnTo>
                    <a:pt x="20753" y="4312"/>
                  </a:lnTo>
                  <a:cubicBezTo>
                    <a:pt x="20743" y="4244"/>
                    <a:pt x="20709" y="4176"/>
                    <a:pt x="20649" y="4117"/>
                  </a:cubicBezTo>
                  <a:lnTo>
                    <a:pt x="20507" y="3977"/>
                  </a:lnTo>
                  <a:lnTo>
                    <a:pt x="20687" y="3852"/>
                  </a:lnTo>
                  <a:cubicBezTo>
                    <a:pt x="20709" y="3863"/>
                    <a:pt x="20730" y="3878"/>
                    <a:pt x="20746" y="3894"/>
                  </a:cubicBezTo>
                  <a:lnTo>
                    <a:pt x="21209" y="4351"/>
                  </a:lnTo>
                  <a:close/>
                  <a:moveTo>
                    <a:pt x="20408" y="4232"/>
                  </a:moveTo>
                  <a:cubicBezTo>
                    <a:pt x="20469" y="4293"/>
                    <a:pt x="20478" y="4369"/>
                    <a:pt x="20431" y="4435"/>
                  </a:cubicBezTo>
                  <a:cubicBezTo>
                    <a:pt x="20384" y="4502"/>
                    <a:pt x="20292" y="4545"/>
                    <a:pt x="20184" y="4549"/>
                  </a:cubicBezTo>
                  <a:lnTo>
                    <a:pt x="19651" y="4573"/>
                  </a:lnTo>
                  <a:lnTo>
                    <a:pt x="20297" y="4122"/>
                  </a:lnTo>
                  <a:lnTo>
                    <a:pt x="20408" y="4232"/>
                  </a:lnTo>
                  <a:close/>
                  <a:moveTo>
                    <a:pt x="5105" y="13002"/>
                  </a:moveTo>
                  <a:lnTo>
                    <a:pt x="5665" y="13550"/>
                  </a:lnTo>
                  <a:lnTo>
                    <a:pt x="5665" y="14242"/>
                  </a:lnTo>
                  <a:lnTo>
                    <a:pt x="5105" y="14800"/>
                  </a:lnTo>
                  <a:lnTo>
                    <a:pt x="5105" y="13002"/>
                  </a:lnTo>
                  <a:close/>
                  <a:moveTo>
                    <a:pt x="5486" y="1271"/>
                  </a:moveTo>
                  <a:lnTo>
                    <a:pt x="5868" y="892"/>
                  </a:lnTo>
                  <a:lnTo>
                    <a:pt x="5894" y="1569"/>
                  </a:lnTo>
                  <a:lnTo>
                    <a:pt x="5480" y="1318"/>
                  </a:lnTo>
                  <a:lnTo>
                    <a:pt x="5486" y="1271"/>
                  </a:lnTo>
                  <a:close/>
                  <a:moveTo>
                    <a:pt x="5964" y="3389"/>
                  </a:moveTo>
                  <a:lnTo>
                    <a:pt x="5301" y="2829"/>
                  </a:lnTo>
                  <a:lnTo>
                    <a:pt x="5919" y="2205"/>
                  </a:lnTo>
                  <a:lnTo>
                    <a:pt x="5964" y="3389"/>
                  </a:lnTo>
                  <a:close/>
                  <a:moveTo>
                    <a:pt x="5432" y="4427"/>
                  </a:moveTo>
                  <a:lnTo>
                    <a:pt x="5987" y="4021"/>
                  </a:lnTo>
                  <a:lnTo>
                    <a:pt x="6003" y="4432"/>
                  </a:lnTo>
                  <a:cubicBezTo>
                    <a:pt x="5751" y="4423"/>
                    <a:pt x="5548" y="4425"/>
                    <a:pt x="5432" y="4427"/>
                  </a:cubicBezTo>
                  <a:close/>
                  <a:moveTo>
                    <a:pt x="6399" y="11155"/>
                  </a:moveTo>
                  <a:lnTo>
                    <a:pt x="6782" y="11811"/>
                  </a:lnTo>
                  <a:lnTo>
                    <a:pt x="6782" y="12826"/>
                  </a:lnTo>
                  <a:lnTo>
                    <a:pt x="6399" y="13453"/>
                  </a:lnTo>
                  <a:lnTo>
                    <a:pt x="6399" y="11155"/>
                  </a:lnTo>
                  <a:close/>
                  <a:moveTo>
                    <a:pt x="6399" y="10614"/>
                  </a:moveTo>
                  <a:lnTo>
                    <a:pt x="6399" y="10569"/>
                  </a:lnTo>
                  <a:lnTo>
                    <a:pt x="6782" y="10100"/>
                  </a:lnTo>
                  <a:lnTo>
                    <a:pt x="6782" y="11268"/>
                  </a:lnTo>
                  <a:lnTo>
                    <a:pt x="6399" y="10614"/>
                  </a:lnTo>
                  <a:close/>
                  <a:moveTo>
                    <a:pt x="6781" y="9690"/>
                  </a:moveTo>
                  <a:lnTo>
                    <a:pt x="6398" y="10158"/>
                  </a:lnTo>
                  <a:lnTo>
                    <a:pt x="6398" y="8899"/>
                  </a:lnTo>
                  <a:lnTo>
                    <a:pt x="6781" y="9563"/>
                  </a:lnTo>
                  <a:lnTo>
                    <a:pt x="6781" y="9690"/>
                  </a:lnTo>
                  <a:close/>
                  <a:moveTo>
                    <a:pt x="5665" y="13200"/>
                  </a:moveTo>
                  <a:lnTo>
                    <a:pt x="5194" y="12739"/>
                  </a:lnTo>
                  <a:lnTo>
                    <a:pt x="5194" y="11849"/>
                  </a:lnTo>
                  <a:lnTo>
                    <a:pt x="5665" y="11419"/>
                  </a:lnTo>
                  <a:lnTo>
                    <a:pt x="5665" y="13200"/>
                  </a:lnTo>
                  <a:close/>
                  <a:moveTo>
                    <a:pt x="6399" y="13976"/>
                  </a:moveTo>
                  <a:lnTo>
                    <a:pt x="6782" y="13348"/>
                  </a:lnTo>
                  <a:lnTo>
                    <a:pt x="6782" y="14663"/>
                  </a:lnTo>
                  <a:lnTo>
                    <a:pt x="6399" y="14036"/>
                  </a:lnTo>
                  <a:lnTo>
                    <a:pt x="6399" y="13976"/>
                  </a:lnTo>
                  <a:close/>
                  <a:moveTo>
                    <a:pt x="6781" y="9015"/>
                  </a:moveTo>
                  <a:lnTo>
                    <a:pt x="6398" y="8351"/>
                  </a:lnTo>
                  <a:lnTo>
                    <a:pt x="6398" y="8283"/>
                  </a:lnTo>
                  <a:lnTo>
                    <a:pt x="6781" y="7628"/>
                  </a:lnTo>
                  <a:lnTo>
                    <a:pt x="6781" y="9015"/>
                  </a:lnTo>
                  <a:close/>
                  <a:moveTo>
                    <a:pt x="5665" y="9957"/>
                  </a:moveTo>
                  <a:lnTo>
                    <a:pt x="5217" y="9440"/>
                  </a:lnTo>
                  <a:lnTo>
                    <a:pt x="5665" y="8937"/>
                  </a:lnTo>
                  <a:lnTo>
                    <a:pt x="5665" y="9957"/>
                  </a:lnTo>
                  <a:close/>
                  <a:moveTo>
                    <a:pt x="5665" y="10352"/>
                  </a:moveTo>
                  <a:lnTo>
                    <a:pt x="5665" y="11084"/>
                  </a:lnTo>
                  <a:lnTo>
                    <a:pt x="5105" y="11595"/>
                  </a:lnTo>
                  <a:lnTo>
                    <a:pt x="5105" y="9703"/>
                  </a:lnTo>
                  <a:lnTo>
                    <a:pt x="5665" y="10352"/>
                  </a:lnTo>
                  <a:close/>
                  <a:moveTo>
                    <a:pt x="5665" y="14597"/>
                  </a:moveTo>
                  <a:lnTo>
                    <a:pt x="5665" y="15594"/>
                  </a:lnTo>
                  <a:lnTo>
                    <a:pt x="5219" y="15041"/>
                  </a:lnTo>
                  <a:lnTo>
                    <a:pt x="5665" y="14597"/>
                  </a:lnTo>
                  <a:close/>
                  <a:moveTo>
                    <a:pt x="6399" y="14558"/>
                  </a:moveTo>
                  <a:lnTo>
                    <a:pt x="6782" y="15185"/>
                  </a:lnTo>
                  <a:lnTo>
                    <a:pt x="6782" y="15312"/>
                  </a:lnTo>
                  <a:lnTo>
                    <a:pt x="6399" y="15817"/>
                  </a:lnTo>
                  <a:lnTo>
                    <a:pt x="6399" y="14558"/>
                  </a:lnTo>
                  <a:close/>
                  <a:moveTo>
                    <a:pt x="6781" y="7085"/>
                  </a:moveTo>
                  <a:lnTo>
                    <a:pt x="6398" y="7740"/>
                  </a:lnTo>
                  <a:lnTo>
                    <a:pt x="6398" y="6617"/>
                  </a:lnTo>
                  <a:cubicBezTo>
                    <a:pt x="6533" y="6613"/>
                    <a:pt x="6664" y="6609"/>
                    <a:pt x="6781" y="6605"/>
                  </a:cubicBezTo>
                  <a:lnTo>
                    <a:pt x="6781" y="7085"/>
                  </a:lnTo>
                  <a:close/>
                  <a:moveTo>
                    <a:pt x="13352" y="4862"/>
                  </a:moveTo>
                  <a:lnTo>
                    <a:pt x="13145" y="4719"/>
                  </a:lnTo>
                  <a:lnTo>
                    <a:pt x="14083" y="4166"/>
                  </a:lnTo>
                  <a:lnTo>
                    <a:pt x="14352" y="4151"/>
                  </a:lnTo>
                  <a:lnTo>
                    <a:pt x="14499" y="4259"/>
                  </a:lnTo>
                  <a:lnTo>
                    <a:pt x="13478" y="4856"/>
                  </a:lnTo>
                  <a:lnTo>
                    <a:pt x="13352" y="4862"/>
                  </a:lnTo>
                  <a:close/>
                  <a:moveTo>
                    <a:pt x="10605" y="4987"/>
                  </a:moveTo>
                  <a:lnTo>
                    <a:pt x="10439" y="4868"/>
                  </a:lnTo>
                  <a:lnTo>
                    <a:pt x="11333" y="4321"/>
                  </a:lnTo>
                  <a:lnTo>
                    <a:pt x="11509" y="4311"/>
                  </a:lnTo>
                  <a:lnTo>
                    <a:pt x="11705" y="4446"/>
                  </a:lnTo>
                  <a:lnTo>
                    <a:pt x="10831" y="4977"/>
                  </a:lnTo>
                  <a:lnTo>
                    <a:pt x="10605" y="4987"/>
                  </a:lnTo>
                  <a:close/>
                  <a:moveTo>
                    <a:pt x="10222" y="5005"/>
                  </a:moveTo>
                  <a:lnTo>
                    <a:pt x="10214" y="5005"/>
                  </a:lnTo>
                  <a:lnTo>
                    <a:pt x="10218" y="5002"/>
                  </a:lnTo>
                  <a:lnTo>
                    <a:pt x="10222" y="5005"/>
                  </a:lnTo>
                  <a:close/>
                  <a:moveTo>
                    <a:pt x="10234" y="4723"/>
                  </a:moveTo>
                  <a:lnTo>
                    <a:pt x="9791" y="4406"/>
                  </a:lnTo>
                  <a:lnTo>
                    <a:pt x="10847" y="4347"/>
                  </a:lnTo>
                  <a:lnTo>
                    <a:pt x="10234" y="4723"/>
                  </a:lnTo>
                  <a:close/>
                  <a:moveTo>
                    <a:pt x="12471" y="4257"/>
                  </a:moveTo>
                  <a:lnTo>
                    <a:pt x="13584" y="4195"/>
                  </a:lnTo>
                  <a:lnTo>
                    <a:pt x="12936" y="4577"/>
                  </a:lnTo>
                  <a:lnTo>
                    <a:pt x="12471" y="4257"/>
                  </a:lnTo>
                  <a:close/>
                  <a:moveTo>
                    <a:pt x="12712" y="4708"/>
                  </a:moveTo>
                  <a:lnTo>
                    <a:pt x="12594" y="4777"/>
                  </a:lnTo>
                  <a:lnTo>
                    <a:pt x="12128" y="4456"/>
                  </a:lnTo>
                  <a:lnTo>
                    <a:pt x="12242" y="4386"/>
                  </a:lnTo>
                  <a:lnTo>
                    <a:pt x="12712" y="4708"/>
                  </a:lnTo>
                  <a:close/>
                  <a:moveTo>
                    <a:pt x="11922" y="4312"/>
                  </a:moveTo>
                  <a:lnTo>
                    <a:pt x="11890" y="4289"/>
                  </a:lnTo>
                  <a:lnTo>
                    <a:pt x="11967" y="4285"/>
                  </a:lnTo>
                  <a:lnTo>
                    <a:pt x="11922" y="4312"/>
                  </a:lnTo>
                  <a:close/>
                  <a:moveTo>
                    <a:pt x="11909" y="4589"/>
                  </a:moveTo>
                  <a:lnTo>
                    <a:pt x="12367" y="4906"/>
                  </a:lnTo>
                  <a:lnTo>
                    <a:pt x="11307" y="4954"/>
                  </a:lnTo>
                  <a:lnTo>
                    <a:pt x="11909" y="4589"/>
                  </a:lnTo>
                  <a:close/>
                  <a:moveTo>
                    <a:pt x="12921" y="4850"/>
                  </a:moveTo>
                  <a:lnTo>
                    <a:pt x="12963" y="4879"/>
                  </a:lnTo>
                  <a:lnTo>
                    <a:pt x="12864" y="4883"/>
                  </a:lnTo>
                  <a:lnTo>
                    <a:pt x="12921" y="4850"/>
                  </a:lnTo>
                  <a:close/>
                  <a:moveTo>
                    <a:pt x="15052" y="4200"/>
                  </a:moveTo>
                  <a:lnTo>
                    <a:pt x="15613" y="4608"/>
                  </a:lnTo>
                  <a:lnTo>
                    <a:pt x="15489" y="4689"/>
                  </a:lnTo>
                  <a:lnTo>
                    <a:pt x="14924" y="4276"/>
                  </a:lnTo>
                  <a:lnTo>
                    <a:pt x="15052" y="4200"/>
                  </a:lnTo>
                  <a:close/>
                  <a:moveTo>
                    <a:pt x="15315" y="4097"/>
                  </a:moveTo>
                  <a:lnTo>
                    <a:pt x="16499" y="4031"/>
                  </a:lnTo>
                  <a:lnTo>
                    <a:pt x="15824" y="4470"/>
                  </a:lnTo>
                  <a:lnTo>
                    <a:pt x="15315" y="4097"/>
                  </a:lnTo>
                  <a:close/>
                  <a:moveTo>
                    <a:pt x="16968" y="4005"/>
                  </a:moveTo>
                  <a:lnTo>
                    <a:pt x="17168" y="3993"/>
                  </a:lnTo>
                  <a:lnTo>
                    <a:pt x="17340" y="4127"/>
                  </a:lnTo>
                  <a:lnTo>
                    <a:pt x="16724" y="4162"/>
                  </a:lnTo>
                  <a:lnTo>
                    <a:pt x="16968" y="4005"/>
                  </a:lnTo>
                  <a:close/>
                  <a:moveTo>
                    <a:pt x="17828" y="4100"/>
                  </a:moveTo>
                  <a:lnTo>
                    <a:pt x="17897" y="4056"/>
                  </a:lnTo>
                  <a:lnTo>
                    <a:pt x="17945" y="4094"/>
                  </a:lnTo>
                  <a:lnTo>
                    <a:pt x="17828" y="4100"/>
                  </a:lnTo>
                  <a:close/>
                  <a:moveTo>
                    <a:pt x="17562" y="3996"/>
                  </a:moveTo>
                  <a:lnTo>
                    <a:pt x="17533" y="3973"/>
                  </a:lnTo>
                  <a:lnTo>
                    <a:pt x="17603" y="3969"/>
                  </a:lnTo>
                  <a:lnTo>
                    <a:pt x="17562" y="3996"/>
                  </a:lnTo>
                  <a:close/>
                  <a:moveTo>
                    <a:pt x="18907" y="4112"/>
                  </a:moveTo>
                  <a:cubicBezTo>
                    <a:pt x="18812" y="4072"/>
                    <a:pt x="18699" y="4050"/>
                    <a:pt x="18579" y="4057"/>
                  </a:cubicBezTo>
                  <a:lnTo>
                    <a:pt x="18309" y="4072"/>
                  </a:lnTo>
                  <a:lnTo>
                    <a:pt x="18138" y="3939"/>
                  </a:lnTo>
                  <a:lnTo>
                    <a:pt x="19245" y="3877"/>
                  </a:lnTo>
                  <a:lnTo>
                    <a:pt x="18907" y="4112"/>
                  </a:lnTo>
                  <a:close/>
                  <a:moveTo>
                    <a:pt x="9356" y="4431"/>
                  </a:moveTo>
                  <a:lnTo>
                    <a:pt x="9267" y="4486"/>
                  </a:lnTo>
                  <a:lnTo>
                    <a:pt x="9203" y="4440"/>
                  </a:lnTo>
                  <a:lnTo>
                    <a:pt x="9356" y="4431"/>
                  </a:lnTo>
                  <a:close/>
                  <a:moveTo>
                    <a:pt x="9592" y="4556"/>
                  </a:moveTo>
                  <a:lnTo>
                    <a:pt x="10015" y="4857"/>
                  </a:lnTo>
                  <a:lnTo>
                    <a:pt x="9889" y="4934"/>
                  </a:lnTo>
                  <a:lnTo>
                    <a:pt x="9469" y="4632"/>
                  </a:lnTo>
                  <a:lnTo>
                    <a:pt x="9592" y="4556"/>
                  </a:lnTo>
                  <a:close/>
                  <a:moveTo>
                    <a:pt x="9620" y="5032"/>
                  </a:moveTo>
                  <a:lnTo>
                    <a:pt x="8761" y="5071"/>
                  </a:lnTo>
                  <a:lnTo>
                    <a:pt x="9251" y="4768"/>
                  </a:lnTo>
                  <a:lnTo>
                    <a:pt x="9620" y="5032"/>
                  </a:lnTo>
                  <a:close/>
                  <a:moveTo>
                    <a:pt x="13969" y="4833"/>
                  </a:moveTo>
                  <a:lnTo>
                    <a:pt x="14700" y="4406"/>
                  </a:lnTo>
                  <a:lnTo>
                    <a:pt x="15207" y="4777"/>
                  </a:lnTo>
                  <a:lnTo>
                    <a:pt x="13969" y="4833"/>
                  </a:lnTo>
                  <a:close/>
                  <a:moveTo>
                    <a:pt x="19163" y="4596"/>
                  </a:moveTo>
                  <a:lnTo>
                    <a:pt x="19157" y="4413"/>
                  </a:lnTo>
                  <a:cubicBezTo>
                    <a:pt x="19156" y="4359"/>
                    <a:pt x="19136" y="4308"/>
                    <a:pt x="19104" y="4262"/>
                  </a:cubicBezTo>
                  <a:lnTo>
                    <a:pt x="19693" y="3852"/>
                  </a:lnTo>
                  <a:lnTo>
                    <a:pt x="20005" y="3835"/>
                  </a:lnTo>
                  <a:lnTo>
                    <a:pt x="20127" y="3955"/>
                  </a:lnTo>
                  <a:lnTo>
                    <a:pt x="19210" y="4594"/>
                  </a:lnTo>
                  <a:lnTo>
                    <a:pt x="19163" y="4596"/>
                  </a:lnTo>
                  <a:close/>
                  <a:moveTo>
                    <a:pt x="7829" y="4748"/>
                  </a:moveTo>
                  <a:cubicBezTo>
                    <a:pt x="7757" y="4677"/>
                    <a:pt x="7677" y="4664"/>
                    <a:pt x="7677" y="4664"/>
                  </a:cubicBezTo>
                  <a:cubicBezTo>
                    <a:pt x="7648" y="4656"/>
                    <a:pt x="7621" y="4648"/>
                    <a:pt x="7592" y="4640"/>
                  </a:cubicBezTo>
                  <a:lnTo>
                    <a:pt x="7882" y="4402"/>
                  </a:lnTo>
                  <a:cubicBezTo>
                    <a:pt x="7932" y="4360"/>
                    <a:pt x="8006" y="4334"/>
                    <a:pt x="8084" y="4330"/>
                  </a:cubicBezTo>
                  <a:lnTo>
                    <a:pt x="8544" y="4304"/>
                  </a:lnTo>
                  <a:lnTo>
                    <a:pt x="7829" y="4748"/>
                  </a:lnTo>
                  <a:close/>
                  <a:moveTo>
                    <a:pt x="6348" y="4450"/>
                  </a:moveTo>
                  <a:lnTo>
                    <a:pt x="6326" y="3882"/>
                  </a:lnTo>
                  <a:lnTo>
                    <a:pt x="6891" y="3977"/>
                  </a:lnTo>
                  <a:lnTo>
                    <a:pt x="6963" y="4514"/>
                  </a:lnTo>
                  <a:cubicBezTo>
                    <a:pt x="6754" y="4484"/>
                    <a:pt x="6544" y="4464"/>
                    <a:pt x="6348" y="4450"/>
                  </a:cubicBezTo>
                  <a:close/>
                  <a:moveTo>
                    <a:pt x="6317" y="3639"/>
                  </a:moveTo>
                  <a:lnTo>
                    <a:pt x="6210" y="857"/>
                  </a:lnTo>
                  <a:cubicBezTo>
                    <a:pt x="6263" y="867"/>
                    <a:pt x="6317" y="874"/>
                    <a:pt x="6373" y="874"/>
                  </a:cubicBezTo>
                  <a:cubicBezTo>
                    <a:pt x="6407" y="874"/>
                    <a:pt x="6441" y="872"/>
                    <a:pt x="6474" y="867"/>
                  </a:cubicBezTo>
                  <a:lnTo>
                    <a:pt x="6860" y="3729"/>
                  </a:lnTo>
                  <a:lnTo>
                    <a:pt x="6317" y="3639"/>
                  </a:lnTo>
                  <a:close/>
                  <a:moveTo>
                    <a:pt x="5646" y="808"/>
                  </a:moveTo>
                  <a:cubicBezTo>
                    <a:pt x="5673" y="811"/>
                    <a:pt x="5700" y="813"/>
                    <a:pt x="5728" y="813"/>
                  </a:cubicBezTo>
                  <a:cubicBezTo>
                    <a:pt x="5743" y="813"/>
                    <a:pt x="5758" y="811"/>
                    <a:pt x="5772" y="811"/>
                  </a:cubicBezTo>
                  <a:lnTo>
                    <a:pt x="5516" y="1065"/>
                  </a:lnTo>
                  <a:lnTo>
                    <a:pt x="5539" y="916"/>
                  </a:lnTo>
                  <a:lnTo>
                    <a:pt x="5646" y="808"/>
                  </a:lnTo>
                  <a:close/>
                  <a:moveTo>
                    <a:pt x="5848" y="1856"/>
                  </a:moveTo>
                  <a:lnTo>
                    <a:pt x="5324" y="2385"/>
                  </a:lnTo>
                  <a:lnTo>
                    <a:pt x="5436" y="1607"/>
                  </a:lnTo>
                  <a:lnTo>
                    <a:pt x="5848" y="1856"/>
                  </a:lnTo>
                  <a:close/>
                  <a:moveTo>
                    <a:pt x="5216" y="3132"/>
                  </a:moveTo>
                  <a:lnTo>
                    <a:pt x="5920" y="3726"/>
                  </a:lnTo>
                  <a:lnTo>
                    <a:pt x="5237" y="4226"/>
                  </a:lnTo>
                  <a:cubicBezTo>
                    <a:pt x="5200" y="4174"/>
                    <a:pt x="5149" y="4120"/>
                    <a:pt x="5078" y="4073"/>
                  </a:cubicBezTo>
                  <a:lnTo>
                    <a:pt x="5216" y="3132"/>
                  </a:lnTo>
                  <a:close/>
                  <a:moveTo>
                    <a:pt x="5665" y="8549"/>
                  </a:moveTo>
                  <a:lnTo>
                    <a:pt x="5105" y="9179"/>
                  </a:lnTo>
                  <a:lnTo>
                    <a:pt x="5105" y="7367"/>
                  </a:lnTo>
                  <a:lnTo>
                    <a:pt x="5665" y="7851"/>
                  </a:lnTo>
                  <a:lnTo>
                    <a:pt x="5665" y="8549"/>
                  </a:lnTo>
                  <a:close/>
                  <a:moveTo>
                    <a:pt x="5105" y="15315"/>
                  </a:moveTo>
                  <a:lnTo>
                    <a:pt x="5665" y="16010"/>
                  </a:lnTo>
                  <a:lnTo>
                    <a:pt x="5665" y="16518"/>
                  </a:lnTo>
                  <a:lnTo>
                    <a:pt x="5105" y="17107"/>
                  </a:lnTo>
                  <a:lnTo>
                    <a:pt x="5105" y="15315"/>
                  </a:lnTo>
                  <a:close/>
                  <a:moveTo>
                    <a:pt x="6399" y="16255"/>
                  </a:moveTo>
                  <a:lnTo>
                    <a:pt x="6782" y="15750"/>
                  </a:lnTo>
                  <a:lnTo>
                    <a:pt x="6782" y="16938"/>
                  </a:lnTo>
                  <a:lnTo>
                    <a:pt x="6399" y="16302"/>
                  </a:lnTo>
                  <a:lnTo>
                    <a:pt x="6399" y="16255"/>
                  </a:lnTo>
                  <a:close/>
                  <a:moveTo>
                    <a:pt x="8219" y="4918"/>
                  </a:moveTo>
                  <a:lnTo>
                    <a:pt x="8692" y="4529"/>
                  </a:lnTo>
                  <a:cubicBezTo>
                    <a:pt x="8729" y="4499"/>
                    <a:pt x="8778" y="4477"/>
                    <a:pt x="8832" y="4466"/>
                  </a:cubicBezTo>
                  <a:lnTo>
                    <a:pt x="9048" y="4622"/>
                  </a:lnTo>
                  <a:lnTo>
                    <a:pt x="8287" y="5094"/>
                  </a:lnTo>
                  <a:lnTo>
                    <a:pt x="8161" y="5099"/>
                  </a:lnTo>
                  <a:cubicBezTo>
                    <a:pt x="8136" y="5035"/>
                    <a:pt x="8155" y="4970"/>
                    <a:pt x="8219" y="4918"/>
                  </a:cubicBezTo>
                  <a:close/>
                  <a:moveTo>
                    <a:pt x="11259" y="1970"/>
                  </a:moveTo>
                  <a:cubicBezTo>
                    <a:pt x="11344" y="1994"/>
                    <a:pt x="11434" y="2006"/>
                    <a:pt x="11526" y="2006"/>
                  </a:cubicBezTo>
                  <a:lnTo>
                    <a:pt x="11693" y="2006"/>
                  </a:lnTo>
                  <a:cubicBezTo>
                    <a:pt x="11723" y="2006"/>
                    <a:pt x="11750" y="2015"/>
                    <a:pt x="11769" y="2031"/>
                  </a:cubicBezTo>
                  <a:cubicBezTo>
                    <a:pt x="11787" y="2047"/>
                    <a:pt x="11794" y="2067"/>
                    <a:pt x="11787" y="2087"/>
                  </a:cubicBezTo>
                  <a:cubicBezTo>
                    <a:pt x="11781" y="2107"/>
                    <a:pt x="11762" y="2123"/>
                    <a:pt x="11736" y="2131"/>
                  </a:cubicBezTo>
                  <a:cubicBezTo>
                    <a:pt x="11710" y="2140"/>
                    <a:pt x="11680" y="2140"/>
                    <a:pt x="11653" y="2132"/>
                  </a:cubicBezTo>
                  <a:lnTo>
                    <a:pt x="11568" y="2106"/>
                  </a:lnTo>
                  <a:lnTo>
                    <a:pt x="11508" y="2197"/>
                  </a:lnTo>
                  <a:lnTo>
                    <a:pt x="11593" y="2223"/>
                  </a:lnTo>
                  <a:cubicBezTo>
                    <a:pt x="11625" y="2233"/>
                    <a:pt x="11659" y="2238"/>
                    <a:pt x="11693" y="2238"/>
                  </a:cubicBezTo>
                  <a:cubicBezTo>
                    <a:pt x="11729" y="2238"/>
                    <a:pt x="11766" y="2232"/>
                    <a:pt x="11800" y="2221"/>
                  </a:cubicBezTo>
                  <a:cubicBezTo>
                    <a:pt x="11851" y="2204"/>
                    <a:pt x="11891" y="2175"/>
                    <a:pt x="11913" y="2140"/>
                  </a:cubicBezTo>
                  <a:lnTo>
                    <a:pt x="16576" y="3443"/>
                  </a:lnTo>
                  <a:cubicBezTo>
                    <a:pt x="16661" y="3467"/>
                    <a:pt x="16750" y="3479"/>
                    <a:pt x="16843" y="3479"/>
                  </a:cubicBezTo>
                  <a:lnTo>
                    <a:pt x="17010" y="3479"/>
                  </a:lnTo>
                  <a:cubicBezTo>
                    <a:pt x="17040" y="3479"/>
                    <a:pt x="17067" y="3488"/>
                    <a:pt x="17086" y="3504"/>
                  </a:cubicBezTo>
                  <a:cubicBezTo>
                    <a:pt x="17104" y="3520"/>
                    <a:pt x="17111" y="3540"/>
                    <a:pt x="17104" y="3560"/>
                  </a:cubicBezTo>
                  <a:cubicBezTo>
                    <a:pt x="17098" y="3579"/>
                    <a:pt x="17079" y="3596"/>
                    <a:pt x="17053" y="3604"/>
                  </a:cubicBezTo>
                  <a:cubicBezTo>
                    <a:pt x="17027" y="3613"/>
                    <a:pt x="16997" y="3613"/>
                    <a:pt x="16970" y="3605"/>
                  </a:cubicBezTo>
                  <a:lnTo>
                    <a:pt x="16885" y="3579"/>
                  </a:lnTo>
                  <a:lnTo>
                    <a:pt x="16848" y="3635"/>
                  </a:lnTo>
                  <a:lnTo>
                    <a:pt x="8061" y="4128"/>
                  </a:lnTo>
                  <a:cubicBezTo>
                    <a:pt x="8061" y="4128"/>
                    <a:pt x="8061" y="4128"/>
                    <a:pt x="8061" y="4128"/>
                  </a:cubicBezTo>
                  <a:cubicBezTo>
                    <a:pt x="7905" y="4137"/>
                    <a:pt x="7758" y="4189"/>
                    <a:pt x="7657" y="4271"/>
                  </a:cubicBezTo>
                  <a:lnTo>
                    <a:pt x="7315" y="4552"/>
                  </a:lnTo>
                  <a:lnTo>
                    <a:pt x="6802" y="746"/>
                  </a:lnTo>
                  <a:cubicBezTo>
                    <a:pt x="6809" y="741"/>
                    <a:pt x="6815" y="735"/>
                    <a:pt x="6822" y="730"/>
                  </a:cubicBezTo>
                  <a:lnTo>
                    <a:pt x="11259" y="1970"/>
                  </a:lnTo>
                  <a:close/>
                  <a:moveTo>
                    <a:pt x="5135" y="1315"/>
                  </a:moveTo>
                  <a:lnTo>
                    <a:pt x="5112" y="1464"/>
                  </a:lnTo>
                  <a:lnTo>
                    <a:pt x="1856" y="4692"/>
                  </a:lnTo>
                  <a:cubicBezTo>
                    <a:pt x="1812" y="4695"/>
                    <a:pt x="1766" y="4697"/>
                    <a:pt x="1720" y="4700"/>
                  </a:cubicBezTo>
                  <a:lnTo>
                    <a:pt x="5135" y="1315"/>
                  </a:lnTo>
                  <a:close/>
                  <a:moveTo>
                    <a:pt x="3730" y="4533"/>
                  </a:moveTo>
                  <a:cubicBezTo>
                    <a:pt x="3362" y="4515"/>
                    <a:pt x="3143" y="4584"/>
                    <a:pt x="3011" y="4678"/>
                  </a:cubicBezTo>
                  <a:cubicBezTo>
                    <a:pt x="2985" y="4664"/>
                    <a:pt x="2954" y="4654"/>
                    <a:pt x="2919" y="4654"/>
                  </a:cubicBezTo>
                  <a:lnTo>
                    <a:pt x="2600" y="4654"/>
                  </a:lnTo>
                  <a:cubicBezTo>
                    <a:pt x="2598" y="4654"/>
                    <a:pt x="2596" y="4655"/>
                    <a:pt x="2594" y="4655"/>
                  </a:cubicBezTo>
                  <a:cubicBezTo>
                    <a:pt x="2482" y="4658"/>
                    <a:pt x="2284" y="4668"/>
                    <a:pt x="2047" y="4681"/>
                  </a:cubicBezTo>
                  <a:lnTo>
                    <a:pt x="5084" y="1671"/>
                  </a:lnTo>
                  <a:lnTo>
                    <a:pt x="4753" y="3945"/>
                  </a:lnTo>
                  <a:cubicBezTo>
                    <a:pt x="4681" y="3932"/>
                    <a:pt x="4599" y="3925"/>
                    <a:pt x="4508" y="3925"/>
                  </a:cubicBezTo>
                  <a:cubicBezTo>
                    <a:pt x="3756" y="3925"/>
                    <a:pt x="3730" y="4533"/>
                    <a:pt x="3730" y="4533"/>
                  </a:cubicBezTo>
                  <a:close/>
                  <a:moveTo>
                    <a:pt x="5328" y="6657"/>
                  </a:moveTo>
                  <a:cubicBezTo>
                    <a:pt x="5328" y="6657"/>
                    <a:pt x="5465" y="6652"/>
                    <a:pt x="5665" y="6644"/>
                  </a:cubicBezTo>
                  <a:lnTo>
                    <a:pt x="5665" y="7527"/>
                  </a:lnTo>
                  <a:lnTo>
                    <a:pt x="5162" y="7092"/>
                  </a:lnTo>
                  <a:cubicBezTo>
                    <a:pt x="5146" y="7079"/>
                    <a:pt x="5127" y="7070"/>
                    <a:pt x="5105" y="7064"/>
                  </a:cubicBezTo>
                  <a:lnTo>
                    <a:pt x="5105" y="6631"/>
                  </a:lnTo>
                  <a:lnTo>
                    <a:pt x="5328" y="6657"/>
                  </a:lnTo>
                  <a:close/>
                  <a:moveTo>
                    <a:pt x="5105" y="17477"/>
                  </a:moveTo>
                  <a:lnTo>
                    <a:pt x="5665" y="16887"/>
                  </a:lnTo>
                  <a:lnTo>
                    <a:pt x="5665" y="17922"/>
                  </a:lnTo>
                  <a:cubicBezTo>
                    <a:pt x="5467" y="17926"/>
                    <a:pt x="5279" y="17933"/>
                    <a:pt x="5105" y="17944"/>
                  </a:cubicBezTo>
                  <a:lnTo>
                    <a:pt x="5105" y="17477"/>
                  </a:lnTo>
                  <a:close/>
                  <a:moveTo>
                    <a:pt x="6399" y="17923"/>
                  </a:moveTo>
                  <a:lnTo>
                    <a:pt x="6399" y="16831"/>
                  </a:lnTo>
                  <a:lnTo>
                    <a:pt x="6782" y="17467"/>
                  </a:lnTo>
                  <a:lnTo>
                    <a:pt x="6782" y="17939"/>
                  </a:lnTo>
                  <a:cubicBezTo>
                    <a:pt x="6659" y="17932"/>
                    <a:pt x="6532" y="17927"/>
                    <a:pt x="6399" y="17923"/>
                  </a:cubicBezTo>
                  <a:close/>
                  <a:moveTo>
                    <a:pt x="20995" y="4677"/>
                  </a:moveTo>
                  <a:lnTo>
                    <a:pt x="20447" y="4702"/>
                  </a:lnTo>
                  <a:cubicBezTo>
                    <a:pt x="20553" y="4662"/>
                    <a:pt x="20641" y="4601"/>
                    <a:pt x="20696" y="4522"/>
                  </a:cubicBezTo>
                  <a:cubicBezTo>
                    <a:pt x="20699" y="4519"/>
                    <a:pt x="20700" y="4514"/>
                    <a:pt x="20703" y="4511"/>
                  </a:cubicBezTo>
                  <a:lnTo>
                    <a:pt x="21244" y="4556"/>
                  </a:lnTo>
                  <a:cubicBezTo>
                    <a:pt x="21243" y="4558"/>
                    <a:pt x="21243" y="4561"/>
                    <a:pt x="21242" y="4563"/>
                  </a:cubicBezTo>
                  <a:cubicBezTo>
                    <a:pt x="21196" y="4629"/>
                    <a:pt x="21103" y="4672"/>
                    <a:pt x="20995" y="4677"/>
                  </a:cubicBezTo>
                  <a:close/>
                </a:path>
              </a:pathLst>
            </a:custGeom>
            <a:solidFill>
              <a:srgbClr val="F3CB57"/>
            </a:solidFill>
            <a:ln w="12700">
              <a:miter lim="400000"/>
            </a:ln>
          </p:spPr>
          <p:txBody>
            <a:bodyPr lIns="38100" tIns="38100" rIns="38100" bIns="38100" anchor="ctr"/>
            <a:lstStyle/>
            <a:p>
              <a:pPr>
                <a:defRPr sz="3000"/>
              </a:pPr>
              <a:endParaRPr/>
            </a:p>
          </p:txBody>
        </p:sp>
        <p:sp>
          <p:nvSpPr>
            <p:cNvPr id="492" name="Shape">
              <a:extLst>
                <a:ext uri="{FF2B5EF4-FFF2-40B4-BE49-F238E27FC236}">
                  <a16:creationId xmlns:a16="http://schemas.microsoft.com/office/drawing/2014/main" id="{1C2BFC7D-A03E-4110-82A5-60E7B1A64D43}"/>
                </a:ext>
              </a:extLst>
            </p:cNvPr>
            <p:cNvSpPr/>
            <p:nvPr/>
          </p:nvSpPr>
          <p:spPr>
            <a:xfrm>
              <a:off x="5549899" y="22783800"/>
              <a:ext cx="927610" cy="208407"/>
            </a:xfrm>
            <a:custGeom>
              <a:avLst/>
              <a:gdLst/>
              <a:ahLst/>
              <a:cxnLst>
                <a:cxn ang="0">
                  <a:pos x="wd2" y="hd2"/>
                </a:cxn>
                <a:cxn ang="5400000">
                  <a:pos x="wd2" y="hd2"/>
                </a:cxn>
                <a:cxn ang="10800000">
                  <a:pos x="wd2" y="hd2"/>
                </a:cxn>
                <a:cxn ang="16200000">
                  <a:pos x="wd2" y="hd2"/>
                </a:cxn>
              </a:cxnLst>
              <a:rect l="0" t="0" r="r" b="b"/>
              <a:pathLst>
                <a:path w="21600" h="21600" extrusionOk="0">
                  <a:moveTo>
                    <a:pt x="0" y="11267"/>
                  </a:moveTo>
                  <a:cubicBezTo>
                    <a:pt x="0" y="16980"/>
                    <a:pt x="4835" y="21600"/>
                    <a:pt x="10800" y="21600"/>
                  </a:cubicBezTo>
                  <a:cubicBezTo>
                    <a:pt x="16765" y="21600"/>
                    <a:pt x="21600" y="16967"/>
                    <a:pt x="21600" y="11267"/>
                  </a:cubicBezTo>
                  <a:lnTo>
                    <a:pt x="21600" y="0"/>
                  </a:lnTo>
                  <a:lnTo>
                    <a:pt x="0" y="0"/>
                  </a:lnTo>
                  <a:lnTo>
                    <a:pt x="0" y="11267"/>
                  </a:lnTo>
                  <a:close/>
                </a:path>
              </a:pathLst>
            </a:custGeom>
            <a:solidFill>
              <a:srgbClr val="6B6C6E"/>
            </a:solidFill>
            <a:ln w="12700">
              <a:miter lim="400000"/>
            </a:ln>
          </p:spPr>
          <p:txBody>
            <a:bodyPr lIns="38100" tIns="38100" rIns="38100" bIns="38100" anchor="ctr"/>
            <a:lstStyle/>
            <a:p>
              <a:pPr>
                <a:defRPr sz="3000"/>
              </a:pPr>
              <a:endParaRPr/>
            </a:p>
          </p:txBody>
        </p:sp>
        <p:sp>
          <p:nvSpPr>
            <p:cNvPr id="493" name="Oval">
              <a:extLst>
                <a:ext uri="{FF2B5EF4-FFF2-40B4-BE49-F238E27FC236}">
                  <a16:creationId xmlns:a16="http://schemas.microsoft.com/office/drawing/2014/main" id="{509876DA-7BF3-4611-9C07-588A75C452AB}"/>
                </a:ext>
              </a:extLst>
            </p:cNvPr>
            <p:cNvSpPr/>
            <p:nvPr/>
          </p:nvSpPr>
          <p:spPr>
            <a:xfrm>
              <a:off x="5549900" y="22682200"/>
              <a:ext cx="927609" cy="199391"/>
            </a:xfrm>
            <a:prstGeom prst="ellipse">
              <a:avLst/>
            </a:prstGeom>
            <a:solidFill>
              <a:srgbClr val="808184"/>
            </a:solidFill>
            <a:ln w="12700">
              <a:miter lim="400000"/>
            </a:ln>
          </p:spPr>
          <p:txBody>
            <a:bodyPr lIns="38100" tIns="38100" rIns="38100" bIns="38100" anchor="ctr"/>
            <a:lstStyle/>
            <a:p>
              <a:pPr>
                <a:defRPr sz="3000"/>
              </a:pPr>
              <a:endParaRPr/>
            </a:p>
          </p:txBody>
        </p:sp>
        <p:sp>
          <p:nvSpPr>
            <p:cNvPr id="494" name="Shape">
              <a:extLst>
                <a:ext uri="{FF2B5EF4-FFF2-40B4-BE49-F238E27FC236}">
                  <a16:creationId xmlns:a16="http://schemas.microsoft.com/office/drawing/2014/main" id="{D0CD64EF-70C8-4635-AA4A-A59F88ED96CF}"/>
                </a:ext>
              </a:extLst>
            </p:cNvPr>
            <p:cNvSpPr/>
            <p:nvPr/>
          </p:nvSpPr>
          <p:spPr>
            <a:xfrm>
              <a:off x="5689600" y="22694900"/>
              <a:ext cx="649987" cy="115443"/>
            </a:xfrm>
            <a:custGeom>
              <a:avLst/>
              <a:gdLst/>
              <a:ahLst/>
              <a:cxnLst>
                <a:cxn ang="0">
                  <a:pos x="wd2" y="hd2"/>
                </a:cxn>
                <a:cxn ang="5400000">
                  <a:pos x="wd2" y="hd2"/>
                </a:cxn>
                <a:cxn ang="10800000">
                  <a:pos x="wd2" y="hd2"/>
                </a:cxn>
                <a:cxn ang="16200000">
                  <a:pos x="wd2" y="hd2"/>
                </a:cxn>
              </a:cxnLst>
              <a:rect l="0" t="0" r="r" b="b"/>
              <a:pathLst>
                <a:path w="21600" h="21600" extrusionOk="0">
                  <a:moveTo>
                    <a:pt x="0" y="10028"/>
                  </a:moveTo>
                  <a:cubicBezTo>
                    <a:pt x="0" y="16420"/>
                    <a:pt x="4837" y="21600"/>
                    <a:pt x="10800" y="21600"/>
                  </a:cubicBezTo>
                  <a:cubicBezTo>
                    <a:pt x="16763" y="21600"/>
                    <a:pt x="21600" y="16420"/>
                    <a:pt x="21600" y="10028"/>
                  </a:cubicBezTo>
                  <a:lnTo>
                    <a:pt x="21600" y="0"/>
                  </a:lnTo>
                  <a:lnTo>
                    <a:pt x="0" y="0"/>
                  </a:lnTo>
                  <a:lnTo>
                    <a:pt x="0" y="10028"/>
                  </a:lnTo>
                  <a:close/>
                </a:path>
              </a:pathLst>
            </a:custGeom>
            <a:solidFill>
              <a:srgbClr val="6B6C6E"/>
            </a:solidFill>
            <a:ln w="12700">
              <a:miter lim="400000"/>
            </a:ln>
          </p:spPr>
          <p:txBody>
            <a:bodyPr lIns="38100" tIns="38100" rIns="38100" bIns="38100" anchor="ctr"/>
            <a:lstStyle/>
            <a:p>
              <a:pPr>
                <a:defRPr sz="3000"/>
              </a:pPr>
              <a:endParaRPr/>
            </a:p>
          </p:txBody>
        </p:sp>
        <p:sp>
          <p:nvSpPr>
            <p:cNvPr id="495" name="Oval">
              <a:extLst>
                <a:ext uri="{FF2B5EF4-FFF2-40B4-BE49-F238E27FC236}">
                  <a16:creationId xmlns:a16="http://schemas.microsoft.com/office/drawing/2014/main" id="{3C5765CB-03BD-44FA-B8BE-FF633CA3A50A}"/>
                </a:ext>
              </a:extLst>
            </p:cNvPr>
            <p:cNvSpPr/>
            <p:nvPr/>
          </p:nvSpPr>
          <p:spPr>
            <a:xfrm>
              <a:off x="5689600" y="22631400"/>
              <a:ext cx="649987" cy="123698"/>
            </a:xfrm>
            <a:prstGeom prst="ellipse">
              <a:avLst/>
            </a:prstGeom>
            <a:solidFill>
              <a:srgbClr val="808184"/>
            </a:solidFill>
            <a:ln w="12700">
              <a:miter lim="400000"/>
            </a:ln>
          </p:spPr>
          <p:txBody>
            <a:bodyPr lIns="38100" tIns="38100" rIns="38100" bIns="38100" anchor="ctr"/>
            <a:lstStyle/>
            <a:p>
              <a:pPr>
                <a:defRPr sz="3000"/>
              </a:pPr>
              <a:endParaRPr/>
            </a:p>
          </p:txBody>
        </p:sp>
        <p:sp>
          <p:nvSpPr>
            <p:cNvPr id="496" name="Shape">
              <a:extLst>
                <a:ext uri="{FF2B5EF4-FFF2-40B4-BE49-F238E27FC236}">
                  <a16:creationId xmlns:a16="http://schemas.microsoft.com/office/drawing/2014/main" id="{EC48C778-FFBB-440B-9967-252F54E0D370}"/>
                </a:ext>
              </a:extLst>
            </p:cNvPr>
            <p:cNvSpPr/>
            <p:nvPr/>
          </p:nvSpPr>
          <p:spPr>
            <a:xfrm>
              <a:off x="5816600" y="22504399"/>
              <a:ext cx="399542" cy="212345"/>
            </a:xfrm>
            <a:custGeom>
              <a:avLst/>
              <a:gdLst/>
              <a:ahLst/>
              <a:cxnLst>
                <a:cxn ang="0">
                  <a:pos x="wd2" y="hd2"/>
                </a:cxn>
                <a:cxn ang="5400000">
                  <a:pos x="wd2" y="hd2"/>
                </a:cxn>
                <a:cxn ang="10800000">
                  <a:pos x="wd2" y="hd2"/>
                </a:cxn>
                <a:cxn ang="16200000">
                  <a:pos x="wd2" y="hd2"/>
                </a:cxn>
              </a:cxnLst>
              <a:rect l="0" t="0" r="r" b="b"/>
              <a:pathLst>
                <a:path w="21600" h="21600" extrusionOk="0">
                  <a:moveTo>
                    <a:pt x="0" y="17737"/>
                  </a:moveTo>
                  <a:cubicBezTo>
                    <a:pt x="0" y="19869"/>
                    <a:pt x="4834" y="21600"/>
                    <a:pt x="10800" y="21600"/>
                  </a:cubicBezTo>
                  <a:cubicBezTo>
                    <a:pt x="16766" y="21600"/>
                    <a:pt x="21600" y="19869"/>
                    <a:pt x="21600" y="17737"/>
                  </a:cubicBezTo>
                  <a:lnTo>
                    <a:pt x="21600" y="0"/>
                  </a:lnTo>
                  <a:lnTo>
                    <a:pt x="0" y="0"/>
                  </a:lnTo>
                  <a:lnTo>
                    <a:pt x="0" y="17737"/>
                  </a:lnTo>
                  <a:close/>
                </a:path>
              </a:pathLst>
            </a:custGeom>
            <a:solidFill>
              <a:srgbClr val="6B6C6E"/>
            </a:solidFill>
            <a:ln w="12700">
              <a:miter lim="400000"/>
            </a:ln>
          </p:spPr>
          <p:txBody>
            <a:bodyPr lIns="38100" tIns="38100" rIns="38100" bIns="38100" anchor="ctr"/>
            <a:lstStyle/>
            <a:p>
              <a:pPr>
                <a:defRPr sz="3000"/>
              </a:pPr>
              <a:endParaRPr/>
            </a:p>
          </p:txBody>
        </p:sp>
        <p:sp>
          <p:nvSpPr>
            <p:cNvPr id="497" name="Oval">
              <a:extLst>
                <a:ext uri="{FF2B5EF4-FFF2-40B4-BE49-F238E27FC236}">
                  <a16:creationId xmlns:a16="http://schemas.microsoft.com/office/drawing/2014/main" id="{DC89AC62-13B5-4BBF-AA9A-D3B004953F1C}"/>
                </a:ext>
              </a:extLst>
            </p:cNvPr>
            <p:cNvSpPr/>
            <p:nvPr/>
          </p:nvSpPr>
          <p:spPr>
            <a:xfrm>
              <a:off x="5816600" y="22466300"/>
              <a:ext cx="399542" cy="75947"/>
            </a:xfrm>
            <a:prstGeom prst="ellipse">
              <a:avLst/>
            </a:prstGeom>
            <a:solidFill>
              <a:srgbClr val="808184"/>
            </a:solidFill>
            <a:ln w="12700">
              <a:miter lim="400000"/>
            </a:ln>
          </p:spPr>
          <p:txBody>
            <a:bodyPr lIns="38100" tIns="38100" rIns="38100" bIns="38100" anchor="ctr"/>
            <a:lstStyle/>
            <a:p>
              <a:pPr>
                <a:defRPr sz="3000"/>
              </a:pPr>
              <a:endParaRPr/>
            </a:p>
          </p:txBody>
        </p:sp>
        <p:sp>
          <p:nvSpPr>
            <p:cNvPr id="498" name="Shape">
              <a:extLst>
                <a:ext uri="{FF2B5EF4-FFF2-40B4-BE49-F238E27FC236}">
                  <a16:creationId xmlns:a16="http://schemas.microsoft.com/office/drawing/2014/main" id="{1C65E25A-849A-4E24-A52F-10EE8CDD4260}"/>
                </a:ext>
              </a:extLst>
            </p:cNvPr>
            <p:cNvSpPr/>
            <p:nvPr/>
          </p:nvSpPr>
          <p:spPr>
            <a:xfrm>
              <a:off x="6057899" y="20002499"/>
              <a:ext cx="90395" cy="623505"/>
            </a:xfrm>
            <a:custGeom>
              <a:avLst/>
              <a:gdLst/>
              <a:ahLst/>
              <a:cxnLst>
                <a:cxn ang="0">
                  <a:pos x="wd2" y="hd2"/>
                </a:cxn>
                <a:cxn ang="5400000">
                  <a:pos x="wd2" y="hd2"/>
                </a:cxn>
                <a:cxn ang="10800000">
                  <a:pos x="wd2" y="hd2"/>
                </a:cxn>
                <a:cxn ang="16200000">
                  <a:pos x="wd2" y="hd2"/>
                </a:cxn>
              </a:cxnLst>
              <a:rect l="0" t="0" r="r" b="b"/>
              <a:pathLst>
                <a:path w="21600" h="21600" extrusionOk="0">
                  <a:moveTo>
                    <a:pt x="0" y="106"/>
                  </a:moveTo>
                  <a:lnTo>
                    <a:pt x="7917" y="0"/>
                  </a:lnTo>
                  <a:lnTo>
                    <a:pt x="21600" y="21494"/>
                  </a:lnTo>
                  <a:lnTo>
                    <a:pt x="13682" y="21600"/>
                  </a:lnTo>
                  <a:close/>
                </a:path>
              </a:pathLst>
            </a:custGeom>
            <a:solidFill>
              <a:srgbClr val="E6B655"/>
            </a:solidFill>
            <a:ln w="12700">
              <a:miter lim="400000"/>
            </a:ln>
          </p:spPr>
          <p:txBody>
            <a:bodyPr lIns="38100" tIns="38100" rIns="38100" bIns="38100" anchor="ctr"/>
            <a:lstStyle/>
            <a:p>
              <a:pPr>
                <a:defRPr sz="3000"/>
              </a:pPr>
              <a:endParaRPr/>
            </a:p>
          </p:txBody>
        </p:sp>
        <p:sp>
          <p:nvSpPr>
            <p:cNvPr id="499" name="Circle">
              <a:extLst>
                <a:ext uri="{FF2B5EF4-FFF2-40B4-BE49-F238E27FC236}">
                  <a16:creationId xmlns:a16="http://schemas.microsoft.com/office/drawing/2014/main" id="{2C67C86A-51E7-4667-AE35-B230102C92E3}"/>
                </a:ext>
              </a:extLst>
            </p:cNvPr>
            <p:cNvSpPr/>
            <p:nvPr/>
          </p:nvSpPr>
          <p:spPr>
            <a:xfrm>
              <a:off x="5994400" y="19939000"/>
              <a:ext cx="114808" cy="114808"/>
            </a:xfrm>
            <a:prstGeom prst="ellipse">
              <a:avLst/>
            </a:prstGeom>
            <a:solidFill>
              <a:srgbClr val="9B7A42"/>
            </a:solidFill>
            <a:ln w="12700">
              <a:miter lim="400000"/>
            </a:ln>
          </p:spPr>
          <p:txBody>
            <a:bodyPr lIns="38100" tIns="38100" rIns="38100" bIns="38100" anchor="ctr"/>
            <a:lstStyle/>
            <a:p>
              <a:pPr>
                <a:defRPr sz="3000"/>
              </a:pPr>
              <a:endParaRPr/>
            </a:p>
          </p:txBody>
        </p:sp>
        <p:sp>
          <p:nvSpPr>
            <p:cNvPr id="500" name="Shape">
              <a:extLst>
                <a:ext uri="{FF2B5EF4-FFF2-40B4-BE49-F238E27FC236}">
                  <a16:creationId xmlns:a16="http://schemas.microsoft.com/office/drawing/2014/main" id="{9A8B1286-33C3-465F-83D6-A33B8A34D0D7}"/>
                </a:ext>
              </a:extLst>
            </p:cNvPr>
            <p:cNvSpPr/>
            <p:nvPr/>
          </p:nvSpPr>
          <p:spPr>
            <a:xfrm>
              <a:off x="6032500" y="20446999"/>
              <a:ext cx="95364" cy="53691"/>
            </a:xfrm>
            <a:custGeom>
              <a:avLst/>
              <a:gdLst/>
              <a:ahLst/>
              <a:cxnLst>
                <a:cxn ang="0">
                  <a:pos x="wd2" y="hd2"/>
                </a:cxn>
                <a:cxn ang="5400000">
                  <a:pos x="wd2" y="hd2"/>
                </a:cxn>
                <a:cxn ang="10800000">
                  <a:pos x="wd2" y="hd2"/>
                </a:cxn>
                <a:cxn ang="16200000">
                  <a:pos x="wd2" y="hd2"/>
                </a:cxn>
              </a:cxnLst>
              <a:rect l="0" t="0" r="r" b="b"/>
              <a:pathLst>
                <a:path w="21600" h="21600" extrusionOk="0">
                  <a:moveTo>
                    <a:pt x="0" y="13004"/>
                  </a:moveTo>
                  <a:lnTo>
                    <a:pt x="1788" y="0"/>
                  </a:lnTo>
                  <a:lnTo>
                    <a:pt x="21600" y="8596"/>
                  </a:lnTo>
                  <a:lnTo>
                    <a:pt x="19812" y="21600"/>
                  </a:lnTo>
                  <a:close/>
                </a:path>
              </a:pathLst>
            </a:custGeom>
            <a:solidFill>
              <a:srgbClr val="E6B655"/>
            </a:solidFill>
            <a:ln w="12700">
              <a:miter lim="400000"/>
            </a:ln>
          </p:spPr>
          <p:txBody>
            <a:bodyPr lIns="38100" tIns="38100" rIns="38100" bIns="38100" anchor="ctr"/>
            <a:lstStyle/>
            <a:p>
              <a:pPr>
                <a:defRPr sz="3000"/>
              </a:pPr>
              <a:endParaRPr/>
            </a:p>
          </p:txBody>
        </p:sp>
        <p:sp>
          <p:nvSpPr>
            <p:cNvPr id="501" name="Shape">
              <a:extLst>
                <a:ext uri="{FF2B5EF4-FFF2-40B4-BE49-F238E27FC236}">
                  <a16:creationId xmlns:a16="http://schemas.microsoft.com/office/drawing/2014/main" id="{881356DC-3B4D-411E-AE13-910C485E11E0}"/>
                </a:ext>
              </a:extLst>
            </p:cNvPr>
            <p:cNvSpPr/>
            <p:nvPr/>
          </p:nvSpPr>
          <p:spPr>
            <a:xfrm>
              <a:off x="5981700" y="20853400"/>
              <a:ext cx="39627" cy="1629411"/>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0"/>
                  </a:cubicBezTo>
                  <a:lnTo>
                    <a:pt x="21533" y="0"/>
                  </a:lnTo>
                  <a:lnTo>
                    <a:pt x="2" y="0"/>
                  </a:lnTo>
                  <a:lnTo>
                    <a:pt x="2" y="21470"/>
                  </a:lnTo>
                  <a:cubicBezTo>
                    <a:pt x="-67" y="21541"/>
                    <a:pt x="2279" y="21600"/>
                    <a:pt x="5247" y="21600"/>
                  </a:cubicBezTo>
                  <a:close/>
                </a:path>
              </a:pathLst>
            </a:custGeom>
            <a:solidFill>
              <a:srgbClr val="9B7A42"/>
            </a:solidFill>
            <a:ln w="12700">
              <a:miter lim="400000"/>
            </a:ln>
          </p:spPr>
          <p:txBody>
            <a:bodyPr lIns="38100" tIns="38100" rIns="38100" bIns="38100" anchor="ctr"/>
            <a:lstStyle/>
            <a:p>
              <a:pPr>
                <a:defRPr sz="3000"/>
              </a:pPr>
              <a:endParaRPr/>
            </a:p>
          </p:txBody>
        </p:sp>
        <p:sp>
          <p:nvSpPr>
            <p:cNvPr id="502" name="Shape">
              <a:extLst>
                <a:ext uri="{FF2B5EF4-FFF2-40B4-BE49-F238E27FC236}">
                  <a16:creationId xmlns:a16="http://schemas.microsoft.com/office/drawing/2014/main" id="{251CA53A-9C18-46F9-AD1F-9CF52D3BDF80}"/>
                </a:ext>
              </a:extLst>
            </p:cNvPr>
            <p:cNvSpPr/>
            <p:nvPr/>
          </p:nvSpPr>
          <p:spPr>
            <a:xfrm>
              <a:off x="6096000" y="20853400"/>
              <a:ext cx="39627" cy="1641602"/>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1"/>
                  </a:cubicBezTo>
                  <a:lnTo>
                    <a:pt x="21533" y="0"/>
                  </a:lnTo>
                  <a:lnTo>
                    <a:pt x="2" y="0"/>
                  </a:lnTo>
                  <a:lnTo>
                    <a:pt x="2" y="21471"/>
                  </a:lnTo>
                  <a:cubicBezTo>
                    <a:pt x="-67" y="21543"/>
                    <a:pt x="2348" y="21600"/>
                    <a:pt x="5247" y="21600"/>
                  </a:cubicBezTo>
                  <a:close/>
                </a:path>
              </a:pathLst>
            </a:custGeom>
            <a:solidFill>
              <a:srgbClr val="E1B655"/>
            </a:solidFill>
            <a:ln w="12700">
              <a:miter lim="400000"/>
            </a:ln>
          </p:spPr>
          <p:txBody>
            <a:bodyPr lIns="38100" tIns="38100" rIns="38100" bIns="38100" anchor="ctr"/>
            <a:lstStyle/>
            <a:p>
              <a:pPr>
                <a:defRPr sz="3000"/>
              </a:pPr>
              <a:endParaRPr/>
            </a:p>
          </p:txBody>
        </p:sp>
        <p:sp>
          <p:nvSpPr>
            <p:cNvPr id="503" name="Shape">
              <a:extLst>
                <a:ext uri="{FF2B5EF4-FFF2-40B4-BE49-F238E27FC236}">
                  <a16:creationId xmlns:a16="http://schemas.microsoft.com/office/drawing/2014/main" id="{F3AB86CF-92C0-4104-A5D9-CE5CA11E3390}"/>
                </a:ext>
              </a:extLst>
            </p:cNvPr>
            <p:cNvSpPr/>
            <p:nvPr/>
          </p:nvSpPr>
          <p:spPr>
            <a:xfrm>
              <a:off x="5892800" y="20853400"/>
              <a:ext cx="39627" cy="1641602"/>
            </a:xfrm>
            <a:custGeom>
              <a:avLst/>
              <a:gdLst/>
              <a:ahLst/>
              <a:cxnLst>
                <a:cxn ang="0">
                  <a:pos x="wd2" y="hd2"/>
                </a:cxn>
                <a:cxn ang="5400000">
                  <a:pos x="wd2" y="hd2"/>
                </a:cxn>
                <a:cxn ang="10800000">
                  <a:pos x="wd2" y="hd2"/>
                </a:cxn>
                <a:cxn ang="16200000">
                  <a:pos x="wd2" y="hd2"/>
                </a:cxn>
              </a:cxnLst>
              <a:rect l="0" t="0" r="r" b="b"/>
              <a:pathLst>
                <a:path w="21532" h="21600" extrusionOk="0">
                  <a:moveTo>
                    <a:pt x="5246" y="21600"/>
                  </a:moveTo>
                  <a:lnTo>
                    <a:pt x="16218" y="21600"/>
                  </a:lnTo>
                  <a:cubicBezTo>
                    <a:pt x="19117" y="21600"/>
                    <a:pt x="21532" y="21543"/>
                    <a:pt x="21532" y="21471"/>
                  </a:cubicBezTo>
                  <a:lnTo>
                    <a:pt x="21532" y="0"/>
                  </a:lnTo>
                  <a:lnTo>
                    <a:pt x="1" y="0"/>
                  </a:lnTo>
                  <a:lnTo>
                    <a:pt x="1" y="21471"/>
                  </a:lnTo>
                  <a:cubicBezTo>
                    <a:pt x="-68" y="21543"/>
                    <a:pt x="2279" y="21600"/>
                    <a:pt x="5246"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504" name="Shape">
              <a:extLst>
                <a:ext uri="{FF2B5EF4-FFF2-40B4-BE49-F238E27FC236}">
                  <a16:creationId xmlns:a16="http://schemas.microsoft.com/office/drawing/2014/main" id="{8E2B3A47-DDDE-43E2-85ED-F51D0C503EDF}"/>
                </a:ext>
              </a:extLst>
            </p:cNvPr>
            <p:cNvSpPr/>
            <p:nvPr/>
          </p:nvSpPr>
          <p:spPr>
            <a:xfrm>
              <a:off x="6019800" y="20853400"/>
              <a:ext cx="39627" cy="1677164"/>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4"/>
                    <a:pt x="21533" y="21474"/>
                  </a:cubicBezTo>
                  <a:lnTo>
                    <a:pt x="21533" y="0"/>
                  </a:lnTo>
                  <a:lnTo>
                    <a:pt x="2" y="0"/>
                  </a:lnTo>
                  <a:lnTo>
                    <a:pt x="2" y="21474"/>
                  </a:lnTo>
                  <a:cubicBezTo>
                    <a:pt x="-67" y="21543"/>
                    <a:pt x="2348" y="21600"/>
                    <a:pt x="5247"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505" name="Shape">
              <a:extLst>
                <a:ext uri="{FF2B5EF4-FFF2-40B4-BE49-F238E27FC236}">
                  <a16:creationId xmlns:a16="http://schemas.microsoft.com/office/drawing/2014/main" id="{D685649B-9D07-4B70-94CB-D540EFEB4026}"/>
                </a:ext>
              </a:extLst>
            </p:cNvPr>
            <p:cNvSpPr/>
            <p:nvPr/>
          </p:nvSpPr>
          <p:spPr>
            <a:xfrm>
              <a:off x="5905500" y="20929599"/>
              <a:ext cx="150255" cy="1485953"/>
            </a:xfrm>
            <a:custGeom>
              <a:avLst/>
              <a:gdLst/>
              <a:ahLst/>
              <a:cxnLst>
                <a:cxn ang="0">
                  <a:pos x="wd2" y="hd2"/>
                </a:cxn>
                <a:cxn ang="5400000">
                  <a:pos x="wd2" y="hd2"/>
                </a:cxn>
                <a:cxn ang="10800000">
                  <a:pos x="wd2" y="hd2"/>
                </a:cxn>
                <a:cxn ang="16200000">
                  <a:pos x="wd2" y="hd2"/>
                </a:cxn>
              </a:cxnLst>
              <a:rect l="0" t="0" r="r" b="b"/>
              <a:pathLst>
                <a:path w="21190" h="21573" extrusionOk="0">
                  <a:moveTo>
                    <a:pt x="2010" y="21573"/>
                  </a:moveTo>
                  <a:cubicBezTo>
                    <a:pt x="2673" y="21573"/>
                    <a:pt x="3300" y="21540"/>
                    <a:pt x="3694" y="21479"/>
                  </a:cubicBezTo>
                  <a:lnTo>
                    <a:pt x="18990" y="19060"/>
                  </a:lnTo>
                  <a:cubicBezTo>
                    <a:pt x="19402" y="18995"/>
                    <a:pt x="19419" y="18914"/>
                    <a:pt x="19061" y="18848"/>
                  </a:cubicBezTo>
                  <a:lnTo>
                    <a:pt x="5861" y="16386"/>
                  </a:lnTo>
                  <a:lnTo>
                    <a:pt x="20834" y="14150"/>
                  </a:lnTo>
                  <a:cubicBezTo>
                    <a:pt x="21318" y="14080"/>
                    <a:pt x="21300" y="13986"/>
                    <a:pt x="20834" y="13914"/>
                  </a:cubicBezTo>
                  <a:lnTo>
                    <a:pt x="5521" y="11663"/>
                  </a:lnTo>
                  <a:lnTo>
                    <a:pt x="5521" y="9837"/>
                  </a:lnTo>
                  <a:lnTo>
                    <a:pt x="20781" y="7743"/>
                  </a:lnTo>
                  <a:cubicBezTo>
                    <a:pt x="21264" y="7676"/>
                    <a:pt x="21318" y="7586"/>
                    <a:pt x="20906" y="7514"/>
                  </a:cubicBezTo>
                  <a:lnTo>
                    <a:pt x="5843" y="4894"/>
                  </a:lnTo>
                  <a:lnTo>
                    <a:pt x="20888" y="2350"/>
                  </a:lnTo>
                  <a:cubicBezTo>
                    <a:pt x="21318" y="2276"/>
                    <a:pt x="21264" y="2182"/>
                    <a:pt x="20745" y="2114"/>
                  </a:cubicBezTo>
                  <a:lnTo>
                    <a:pt x="5073" y="78"/>
                  </a:lnTo>
                  <a:cubicBezTo>
                    <a:pt x="4375" y="-10"/>
                    <a:pt x="3121" y="-27"/>
                    <a:pt x="2261" y="45"/>
                  </a:cubicBezTo>
                  <a:cubicBezTo>
                    <a:pt x="1402" y="115"/>
                    <a:pt x="1240" y="246"/>
                    <a:pt x="1939" y="334"/>
                  </a:cubicBezTo>
                  <a:lnTo>
                    <a:pt x="16733" y="2257"/>
                  </a:lnTo>
                  <a:lnTo>
                    <a:pt x="1796" y="4783"/>
                  </a:lnTo>
                  <a:cubicBezTo>
                    <a:pt x="1420" y="4848"/>
                    <a:pt x="1402" y="4931"/>
                    <a:pt x="1778" y="4995"/>
                  </a:cubicBezTo>
                  <a:lnTo>
                    <a:pt x="16769" y="7604"/>
                  </a:lnTo>
                  <a:lnTo>
                    <a:pt x="1903" y="9644"/>
                  </a:lnTo>
                  <a:cubicBezTo>
                    <a:pt x="1634" y="9679"/>
                    <a:pt x="1509" y="9723"/>
                    <a:pt x="1509" y="9767"/>
                  </a:cubicBezTo>
                  <a:lnTo>
                    <a:pt x="1509" y="11725"/>
                  </a:lnTo>
                  <a:cubicBezTo>
                    <a:pt x="1509" y="11768"/>
                    <a:pt x="1634" y="11808"/>
                    <a:pt x="1867" y="11843"/>
                  </a:cubicBezTo>
                  <a:lnTo>
                    <a:pt x="16733" y="14030"/>
                  </a:lnTo>
                  <a:lnTo>
                    <a:pt x="1849" y="16254"/>
                  </a:lnTo>
                  <a:cubicBezTo>
                    <a:pt x="1420" y="16318"/>
                    <a:pt x="1384" y="16401"/>
                    <a:pt x="1742" y="16471"/>
                  </a:cubicBezTo>
                  <a:lnTo>
                    <a:pt x="14960" y="18936"/>
                  </a:lnTo>
                  <a:lnTo>
                    <a:pt x="327" y="21252"/>
                  </a:lnTo>
                  <a:cubicBezTo>
                    <a:pt x="-282" y="21348"/>
                    <a:pt x="-13" y="21475"/>
                    <a:pt x="918" y="21538"/>
                  </a:cubicBezTo>
                  <a:cubicBezTo>
                    <a:pt x="1258" y="21562"/>
                    <a:pt x="1634" y="21573"/>
                    <a:pt x="2010"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506" name="Shape">
              <a:extLst>
                <a:ext uri="{FF2B5EF4-FFF2-40B4-BE49-F238E27FC236}">
                  <a16:creationId xmlns:a16="http://schemas.microsoft.com/office/drawing/2014/main" id="{F47E5466-43BD-4C67-9175-D141F3577A8F}"/>
                </a:ext>
              </a:extLst>
            </p:cNvPr>
            <p:cNvSpPr/>
            <p:nvPr/>
          </p:nvSpPr>
          <p:spPr>
            <a:xfrm>
              <a:off x="6032500" y="20904200"/>
              <a:ext cx="102528" cy="1517656"/>
            </a:xfrm>
            <a:custGeom>
              <a:avLst/>
              <a:gdLst/>
              <a:ahLst/>
              <a:cxnLst>
                <a:cxn ang="0">
                  <a:pos x="wd2" y="hd2"/>
                </a:cxn>
                <a:cxn ang="5400000">
                  <a:pos x="wd2" y="hd2"/>
                </a:cxn>
                <a:cxn ang="10800000">
                  <a:pos x="wd2" y="hd2"/>
                </a:cxn>
                <a:cxn ang="16200000">
                  <a:pos x="wd2" y="hd2"/>
                </a:cxn>
              </a:cxnLst>
              <a:rect l="0" t="0" r="r" b="b"/>
              <a:pathLst>
                <a:path w="21111" h="21573" extrusionOk="0">
                  <a:moveTo>
                    <a:pt x="18129" y="21573"/>
                  </a:moveTo>
                  <a:cubicBezTo>
                    <a:pt x="18495" y="21573"/>
                    <a:pt x="18887" y="21568"/>
                    <a:pt x="19253" y="21559"/>
                  </a:cubicBezTo>
                  <a:cubicBezTo>
                    <a:pt x="20744" y="21515"/>
                    <a:pt x="21450" y="21398"/>
                    <a:pt x="20848" y="21295"/>
                  </a:cubicBezTo>
                  <a:lnTo>
                    <a:pt x="6126" y="18825"/>
                  </a:lnTo>
                  <a:lnTo>
                    <a:pt x="20744" y="16877"/>
                  </a:lnTo>
                  <a:cubicBezTo>
                    <a:pt x="21136" y="16825"/>
                    <a:pt x="21188" y="16762"/>
                    <a:pt x="20848" y="16706"/>
                  </a:cubicBezTo>
                  <a:lnTo>
                    <a:pt x="6073" y="14265"/>
                  </a:lnTo>
                  <a:lnTo>
                    <a:pt x="20848" y="11825"/>
                  </a:lnTo>
                  <a:cubicBezTo>
                    <a:pt x="21005" y="11799"/>
                    <a:pt x="21084" y="11774"/>
                    <a:pt x="21084" y="11747"/>
                  </a:cubicBezTo>
                  <a:lnTo>
                    <a:pt x="21084" y="10017"/>
                  </a:lnTo>
                  <a:cubicBezTo>
                    <a:pt x="21084" y="9992"/>
                    <a:pt x="21005" y="9967"/>
                    <a:pt x="20874" y="9942"/>
                  </a:cubicBezTo>
                  <a:lnTo>
                    <a:pt x="6152" y="7400"/>
                  </a:lnTo>
                  <a:lnTo>
                    <a:pt x="20717" y="5604"/>
                  </a:lnTo>
                  <a:cubicBezTo>
                    <a:pt x="21162" y="5551"/>
                    <a:pt x="21214" y="5486"/>
                    <a:pt x="20901" y="5430"/>
                  </a:cubicBezTo>
                  <a:lnTo>
                    <a:pt x="6073" y="2836"/>
                  </a:lnTo>
                  <a:lnTo>
                    <a:pt x="20901" y="278"/>
                  </a:lnTo>
                  <a:cubicBezTo>
                    <a:pt x="21502" y="175"/>
                    <a:pt x="20770" y="56"/>
                    <a:pt x="19279" y="15"/>
                  </a:cubicBezTo>
                  <a:cubicBezTo>
                    <a:pt x="17789" y="-27"/>
                    <a:pt x="16063" y="24"/>
                    <a:pt x="15461" y="126"/>
                  </a:cubicBezTo>
                  <a:lnTo>
                    <a:pt x="216" y="2759"/>
                  </a:lnTo>
                  <a:cubicBezTo>
                    <a:pt x="-72" y="2805"/>
                    <a:pt x="-72" y="2860"/>
                    <a:pt x="216" y="2908"/>
                  </a:cubicBezTo>
                  <a:lnTo>
                    <a:pt x="14965" y="5488"/>
                  </a:lnTo>
                  <a:lnTo>
                    <a:pt x="399" y="7284"/>
                  </a:lnTo>
                  <a:cubicBezTo>
                    <a:pt x="-46" y="7338"/>
                    <a:pt x="-98" y="7402"/>
                    <a:pt x="242" y="7458"/>
                  </a:cubicBezTo>
                  <a:lnTo>
                    <a:pt x="15278" y="10054"/>
                  </a:lnTo>
                  <a:lnTo>
                    <a:pt x="15278" y="11704"/>
                  </a:lnTo>
                  <a:lnTo>
                    <a:pt x="268" y="14186"/>
                  </a:lnTo>
                  <a:cubicBezTo>
                    <a:pt x="-19" y="14236"/>
                    <a:pt x="-19" y="14292"/>
                    <a:pt x="268" y="14341"/>
                  </a:cubicBezTo>
                  <a:lnTo>
                    <a:pt x="14991" y="16773"/>
                  </a:lnTo>
                  <a:lnTo>
                    <a:pt x="373" y="18719"/>
                  </a:lnTo>
                  <a:cubicBezTo>
                    <a:pt x="-19" y="18771"/>
                    <a:pt x="-72" y="18834"/>
                    <a:pt x="268" y="18889"/>
                  </a:cubicBezTo>
                  <a:lnTo>
                    <a:pt x="15514" y="21445"/>
                  </a:lnTo>
                  <a:cubicBezTo>
                    <a:pt x="15906" y="21526"/>
                    <a:pt x="16978" y="21573"/>
                    <a:pt x="18129"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507" name="Shape">
              <a:extLst>
                <a:ext uri="{FF2B5EF4-FFF2-40B4-BE49-F238E27FC236}">
                  <a16:creationId xmlns:a16="http://schemas.microsoft.com/office/drawing/2014/main" id="{7B03F71F-D2C4-437B-BE95-768A420E600E}"/>
                </a:ext>
              </a:extLst>
            </p:cNvPr>
            <p:cNvSpPr/>
            <p:nvPr/>
          </p:nvSpPr>
          <p:spPr>
            <a:xfrm>
              <a:off x="6070600" y="200151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60" y="17213"/>
                    <a:pt x="19642" y="17340"/>
                    <a:pt x="19929" y="17340"/>
                  </a:cubicBezTo>
                  <a:lnTo>
                    <a:pt x="20592" y="17340"/>
                  </a:lnTo>
                  <a:cubicBezTo>
                    <a:pt x="20890" y="17340"/>
                    <a:pt x="21167" y="17639"/>
                    <a:pt x="21349" y="18146"/>
                  </a:cubicBezTo>
                  <a:cubicBezTo>
                    <a:pt x="21532" y="18652"/>
                    <a:pt x="21600" y="19320"/>
                    <a:pt x="21532" y="19953"/>
                  </a:cubicBezTo>
                  <a:cubicBezTo>
                    <a:pt x="21464" y="20575"/>
                    <a:pt x="21276" y="21105"/>
                    <a:pt x="21015" y="21381"/>
                  </a:cubicBezTo>
                  <a:cubicBezTo>
                    <a:pt x="20895" y="21519"/>
                    <a:pt x="20749"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508" name="Shape">
              <a:extLst>
                <a:ext uri="{FF2B5EF4-FFF2-40B4-BE49-F238E27FC236}">
                  <a16:creationId xmlns:a16="http://schemas.microsoft.com/office/drawing/2014/main" id="{DF30BBEC-3400-493B-A00D-B3919BEB25EB}"/>
                </a:ext>
              </a:extLst>
            </p:cNvPr>
            <p:cNvSpPr/>
            <p:nvPr/>
          </p:nvSpPr>
          <p:spPr>
            <a:xfrm>
              <a:off x="6578600" y="202183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55" y="17213"/>
                    <a:pt x="19642" y="17340"/>
                    <a:pt x="19929" y="17340"/>
                  </a:cubicBezTo>
                  <a:lnTo>
                    <a:pt x="20592" y="17340"/>
                  </a:lnTo>
                  <a:cubicBezTo>
                    <a:pt x="20890" y="17340"/>
                    <a:pt x="21167" y="17639"/>
                    <a:pt x="21349" y="18146"/>
                  </a:cubicBezTo>
                  <a:cubicBezTo>
                    <a:pt x="21532" y="18652"/>
                    <a:pt x="21600" y="19320"/>
                    <a:pt x="21532" y="19965"/>
                  </a:cubicBezTo>
                  <a:cubicBezTo>
                    <a:pt x="21464" y="20587"/>
                    <a:pt x="21276" y="21116"/>
                    <a:pt x="21015" y="21392"/>
                  </a:cubicBezTo>
                  <a:cubicBezTo>
                    <a:pt x="20890" y="21531"/>
                    <a:pt x="20744"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509" name="Circle">
              <a:extLst>
                <a:ext uri="{FF2B5EF4-FFF2-40B4-BE49-F238E27FC236}">
                  <a16:creationId xmlns:a16="http://schemas.microsoft.com/office/drawing/2014/main" id="{1DE0B5A2-238A-41F7-A4EA-4933B2544ED0}"/>
                </a:ext>
              </a:extLst>
            </p:cNvPr>
            <p:cNvSpPr/>
            <p:nvPr/>
          </p:nvSpPr>
          <p:spPr>
            <a:xfrm>
              <a:off x="6007100" y="19964400"/>
              <a:ext cx="76708" cy="76708"/>
            </a:xfrm>
            <a:prstGeom prst="ellipse">
              <a:avLst/>
            </a:prstGeom>
            <a:solidFill>
              <a:srgbClr val="2D62A2"/>
            </a:solidFill>
            <a:ln w="12700">
              <a:miter lim="400000"/>
            </a:ln>
          </p:spPr>
          <p:txBody>
            <a:bodyPr lIns="38100" tIns="38100" rIns="38100" bIns="38100" anchor="ctr"/>
            <a:lstStyle/>
            <a:p>
              <a:pPr>
                <a:defRPr sz="3000"/>
              </a:pPr>
              <a:endParaRPr/>
            </a:p>
          </p:txBody>
        </p:sp>
        <p:sp>
          <p:nvSpPr>
            <p:cNvPr id="510" name="Shape">
              <a:extLst>
                <a:ext uri="{FF2B5EF4-FFF2-40B4-BE49-F238E27FC236}">
                  <a16:creationId xmlns:a16="http://schemas.microsoft.com/office/drawing/2014/main" id="{62FF264D-850F-40C0-9AAA-86F6486DDFC8}"/>
                </a:ext>
              </a:extLst>
            </p:cNvPr>
            <p:cNvSpPr/>
            <p:nvPr/>
          </p:nvSpPr>
          <p:spPr>
            <a:xfrm>
              <a:off x="5613400" y="19989800"/>
              <a:ext cx="435081" cy="620599"/>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2"/>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511" name="Shape">
              <a:extLst>
                <a:ext uri="{FF2B5EF4-FFF2-40B4-BE49-F238E27FC236}">
                  <a16:creationId xmlns:a16="http://schemas.microsoft.com/office/drawing/2014/main" id="{BF8EF0C9-1FC4-49BF-9500-1268D4B11627}"/>
                </a:ext>
              </a:extLst>
            </p:cNvPr>
            <p:cNvSpPr/>
            <p:nvPr/>
          </p:nvSpPr>
          <p:spPr>
            <a:xfrm>
              <a:off x="5575300" y="19989799"/>
              <a:ext cx="435081" cy="620597"/>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1"/>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512" name="Shape">
              <a:extLst>
                <a:ext uri="{FF2B5EF4-FFF2-40B4-BE49-F238E27FC236}">
                  <a16:creationId xmlns:a16="http://schemas.microsoft.com/office/drawing/2014/main" id="{0C37FA83-1C94-4553-934F-E5C4B19C75EF}"/>
                </a:ext>
              </a:extLst>
            </p:cNvPr>
            <p:cNvSpPr/>
            <p:nvPr/>
          </p:nvSpPr>
          <p:spPr>
            <a:xfrm>
              <a:off x="5892799" y="19951699"/>
              <a:ext cx="161653" cy="624336"/>
            </a:xfrm>
            <a:custGeom>
              <a:avLst/>
              <a:gdLst/>
              <a:ahLst/>
              <a:cxnLst>
                <a:cxn ang="0">
                  <a:pos x="wd2" y="hd2"/>
                </a:cxn>
                <a:cxn ang="5400000">
                  <a:pos x="wd2" y="hd2"/>
                </a:cxn>
                <a:cxn ang="10800000">
                  <a:pos x="wd2" y="hd2"/>
                </a:cxn>
                <a:cxn ang="16200000">
                  <a:pos x="wd2" y="hd2"/>
                </a:cxn>
              </a:cxnLst>
              <a:rect l="0" t="0" r="r" b="b"/>
              <a:pathLst>
                <a:path w="21446" h="21600" extrusionOk="0">
                  <a:moveTo>
                    <a:pt x="2204" y="21600"/>
                  </a:moveTo>
                  <a:cubicBezTo>
                    <a:pt x="2137" y="21600"/>
                    <a:pt x="2052" y="21600"/>
                    <a:pt x="1985" y="21596"/>
                  </a:cubicBezTo>
                  <a:cubicBezTo>
                    <a:pt x="772" y="21565"/>
                    <a:pt x="-121" y="21284"/>
                    <a:pt x="14" y="20967"/>
                  </a:cubicBezTo>
                  <a:lnTo>
                    <a:pt x="7815" y="518"/>
                  </a:lnTo>
                  <a:cubicBezTo>
                    <a:pt x="7933" y="224"/>
                    <a:pt x="8876" y="0"/>
                    <a:pt x="10005" y="0"/>
                  </a:cubicBezTo>
                  <a:lnTo>
                    <a:pt x="17183" y="0"/>
                  </a:lnTo>
                  <a:cubicBezTo>
                    <a:pt x="18379" y="0"/>
                    <a:pt x="19356" y="250"/>
                    <a:pt x="19390" y="562"/>
                  </a:cubicBezTo>
                  <a:lnTo>
                    <a:pt x="21445" y="21011"/>
                  </a:lnTo>
                  <a:cubicBezTo>
                    <a:pt x="21479" y="21328"/>
                    <a:pt x="20519" y="21591"/>
                    <a:pt x="19289" y="21600"/>
                  </a:cubicBezTo>
                  <a:cubicBezTo>
                    <a:pt x="19272" y="21600"/>
                    <a:pt x="19255" y="21600"/>
                    <a:pt x="19238" y="21600"/>
                  </a:cubicBezTo>
                  <a:cubicBezTo>
                    <a:pt x="18042" y="21600"/>
                    <a:pt x="17065" y="21354"/>
                    <a:pt x="17031" y="21038"/>
                  </a:cubicBezTo>
                  <a:lnTo>
                    <a:pt x="15026" y="1147"/>
                  </a:lnTo>
                  <a:lnTo>
                    <a:pt x="11993" y="1147"/>
                  </a:lnTo>
                  <a:lnTo>
                    <a:pt x="4394" y="21077"/>
                  </a:lnTo>
                  <a:cubicBezTo>
                    <a:pt x="4276" y="21380"/>
                    <a:pt x="3316" y="21600"/>
                    <a:pt x="2204" y="21600"/>
                  </a:cubicBezTo>
                  <a:close/>
                </a:path>
              </a:pathLst>
            </a:custGeom>
            <a:solidFill>
              <a:srgbClr val="FDD958"/>
            </a:solidFill>
            <a:ln w="12700">
              <a:miter lim="400000"/>
            </a:ln>
          </p:spPr>
          <p:txBody>
            <a:bodyPr lIns="38100" tIns="38100" rIns="38100" bIns="38100" anchor="ctr"/>
            <a:lstStyle/>
            <a:p>
              <a:pPr>
                <a:defRPr sz="3000"/>
              </a:pPr>
              <a:endParaRPr/>
            </a:p>
          </p:txBody>
        </p:sp>
        <p:sp>
          <p:nvSpPr>
            <p:cNvPr id="513" name="Circle">
              <a:extLst>
                <a:ext uri="{FF2B5EF4-FFF2-40B4-BE49-F238E27FC236}">
                  <a16:creationId xmlns:a16="http://schemas.microsoft.com/office/drawing/2014/main" id="{F148D833-3A9F-4544-973D-0A2E27894DE4}"/>
                </a:ext>
              </a:extLst>
            </p:cNvPr>
            <p:cNvSpPr/>
            <p:nvPr/>
          </p:nvSpPr>
          <p:spPr>
            <a:xfrm>
              <a:off x="5930900" y="19939000"/>
              <a:ext cx="114808" cy="114808"/>
            </a:xfrm>
            <a:prstGeom prst="ellipse">
              <a:avLst/>
            </a:prstGeom>
            <a:solidFill>
              <a:srgbClr val="FBD157"/>
            </a:solidFill>
            <a:ln w="12700">
              <a:miter lim="400000"/>
            </a:ln>
          </p:spPr>
          <p:txBody>
            <a:bodyPr lIns="38100" tIns="38100" rIns="38100" bIns="38100" anchor="ctr"/>
            <a:lstStyle/>
            <a:p>
              <a:pPr>
                <a:defRPr sz="3000"/>
              </a:pPr>
              <a:endParaRPr/>
            </a:p>
          </p:txBody>
        </p:sp>
        <p:sp>
          <p:nvSpPr>
            <p:cNvPr id="514" name="Shape">
              <a:extLst>
                <a:ext uri="{FF2B5EF4-FFF2-40B4-BE49-F238E27FC236}">
                  <a16:creationId xmlns:a16="http://schemas.microsoft.com/office/drawing/2014/main" id="{185F5023-0E87-4409-9A1C-AADB6BFFDC79}"/>
                </a:ext>
              </a:extLst>
            </p:cNvPr>
            <p:cNvSpPr/>
            <p:nvPr/>
          </p:nvSpPr>
          <p:spPr>
            <a:xfrm>
              <a:off x="5918200" y="20116799"/>
              <a:ext cx="136076" cy="458595"/>
            </a:xfrm>
            <a:custGeom>
              <a:avLst/>
              <a:gdLst/>
              <a:ahLst/>
              <a:cxnLst>
                <a:cxn ang="0">
                  <a:pos x="wd2" y="hd2"/>
                </a:cxn>
                <a:cxn ang="5400000">
                  <a:pos x="wd2" y="hd2"/>
                </a:cxn>
                <a:cxn ang="10800000">
                  <a:pos x="wd2" y="hd2"/>
                </a:cxn>
                <a:cxn ang="16200000">
                  <a:pos x="wd2" y="hd2"/>
                </a:cxn>
              </a:cxnLst>
              <a:rect l="0" t="0" r="r" b="b"/>
              <a:pathLst>
                <a:path w="21174" h="21511" extrusionOk="0">
                  <a:moveTo>
                    <a:pt x="5279" y="21511"/>
                  </a:moveTo>
                  <a:cubicBezTo>
                    <a:pt x="4647" y="21511"/>
                    <a:pt x="4014" y="21440"/>
                    <a:pt x="3500" y="21303"/>
                  </a:cubicBezTo>
                  <a:cubicBezTo>
                    <a:pt x="2453" y="21011"/>
                    <a:pt x="2394" y="20516"/>
                    <a:pt x="3382" y="20200"/>
                  </a:cubicBezTo>
                  <a:lnTo>
                    <a:pt x="15140" y="16418"/>
                  </a:lnTo>
                  <a:lnTo>
                    <a:pt x="576" y="11009"/>
                  </a:lnTo>
                  <a:cubicBezTo>
                    <a:pt x="-136" y="10741"/>
                    <a:pt x="-195" y="10366"/>
                    <a:pt x="437" y="10080"/>
                  </a:cubicBezTo>
                  <a:lnTo>
                    <a:pt x="14073" y="4027"/>
                  </a:lnTo>
                  <a:lnTo>
                    <a:pt x="4074" y="1364"/>
                  </a:lnTo>
                  <a:cubicBezTo>
                    <a:pt x="3006" y="1079"/>
                    <a:pt x="2908" y="584"/>
                    <a:pt x="3856" y="262"/>
                  </a:cubicBezTo>
                  <a:cubicBezTo>
                    <a:pt x="4805" y="-59"/>
                    <a:pt x="6445" y="-89"/>
                    <a:pt x="7512" y="197"/>
                  </a:cubicBezTo>
                  <a:lnTo>
                    <a:pt x="19211" y="3312"/>
                  </a:lnTo>
                  <a:cubicBezTo>
                    <a:pt x="20180" y="3574"/>
                    <a:pt x="20377" y="4009"/>
                    <a:pt x="19646" y="4337"/>
                  </a:cubicBezTo>
                  <a:lnTo>
                    <a:pt x="5813" y="10479"/>
                  </a:lnTo>
                  <a:lnTo>
                    <a:pt x="20595" y="15971"/>
                  </a:lnTo>
                  <a:cubicBezTo>
                    <a:pt x="21405" y="16275"/>
                    <a:pt x="21365" y="16710"/>
                    <a:pt x="20476" y="16996"/>
                  </a:cubicBezTo>
                  <a:lnTo>
                    <a:pt x="7176" y="21279"/>
                  </a:lnTo>
                  <a:cubicBezTo>
                    <a:pt x="6662" y="21428"/>
                    <a:pt x="5971" y="21511"/>
                    <a:pt x="5279" y="21511"/>
                  </a:cubicBezTo>
                  <a:close/>
                </a:path>
              </a:pathLst>
            </a:custGeom>
            <a:solidFill>
              <a:srgbClr val="FDD958"/>
            </a:solidFill>
            <a:ln w="12700">
              <a:miter lim="400000"/>
            </a:ln>
          </p:spPr>
          <p:txBody>
            <a:bodyPr lIns="38100" tIns="38100" rIns="38100" bIns="38100" anchor="ctr"/>
            <a:lstStyle/>
            <a:p>
              <a:pPr>
                <a:defRPr sz="3000"/>
              </a:pPr>
              <a:endParaRPr/>
            </a:p>
          </p:txBody>
        </p:sp>
        <p:sp>
          <p:nvSpPr>
            <p:cNvPr id="515" name="Shape">
              <a:extLst>
                <a:ext uri="{FF2B5EF4-FFF2-40B4-BE49-F238E27FC236}">
                  <a16:creationId xmlns:a16="http://schemas.microsoft.com/office/drawing/2014/main" id="{8A7C9738-D9E3-4117-9AC7-1B61300B4FE4}"/>
                </a:ext>
              </a:extLst>
            </p:cNvPr>
            <p:cNvSpPr/>
            <p:nvPr/>
          </p:nvSpPr>
          <p:spPr>
            <a:xfrm>
              <a:off x="6197600" y="20446999"/>
              <a:ext cx="1327414" cy="260793"/>
            </a:xfrm>
            <a:custGeom>
              <a:avLst/>
              <a:gdLst/>
              <a:ahLst/>
              <a:cxnLst>
                <a:cxn ang="0">
                  <a:pos x="wd2" y="hd2"/>
                </a:cxn>
                <a:cxn ang="5400000">
                  <a:pos x="wd2" y="hd2"/>
                </a:cxn>
                <a:cxn ang="10800000">
                  <a:pos x="wd2" y="hd2"/>
                </a:cxn>
                <a:cxn ang="16200000">
                  <a:pos x="wd2" y="hd2"/>
                </a:cxn>
              </a:cxnLst>
              <a:rect l="0" t="0" r="r" b="b"/>
              <a:pathLst>
                <a:path w="21479" h="21480" extrusionOk="0">
                  <a:moveTo>
                    <a:pt x="923" y="21480"/>
                  </a:moveTo>
                  <a:cubicBezTo>
                    <a:pt x="573" y="21480"/>
                    <a:pt x="263" y="20518"/>
                    <a:pt x="103" y="18907"/>
                  </a:cubicBezTo>
                  <a:cubicBezTo>
                    <a:pt x="-68" y="17202"/>
                    <a:pt x="-23" y="15235"/>
                    <a:pt x="218" y="13760"/>
                  </a:cubicBezTo>
                  <a:lnTo>
                    <a:pt x="959" y="9242"/>
                  </a:lnTo>
                  <a:cubicBezTo>
                    <a:pt x="1118" y="8279"/>
                    <a:pt x="1348" y="7673"/>
                    <a:pt x="1592" y="7568"/>
                  </a:cubicBezTo>
                  <a:lnTo>
                    <a:pt x="1592" y="7568"/>
                  </a:lnTo>
                  <a:lnTo>
                    <a:pt x="19738" y="16"/>
                  </a:lnTo>
                  <a:cubicBezTo>
                    <a:pt x="20063" y="-120"/>
                    <a:pt x="20383" y="644"/>
                    <a:pt x="20570" y="2014"/>
                  </a:cubicBezTo>
                  <a:lnTo>
                    <a:pt x="21312" y="7432"/>
                  </a:lnTo>
                  <a:cubicBezTo>
                    <a:pt x="21505" y="8844"/>
                    <a:pt x="21532" y="10602"/>
                    <a:pt x="21386" y="12150"/>
                  </a:cubicBezTo>
                  <a:cubicBezTo>
                    <a:pt x="21240" y="13698"/>
                    <a:pt x="20952" y="14692"/>
                    <a:pt x="20615" y="14807"/>
                  </a:cubicBezTo>
                  <a:lnTo>
                    <a:pt x="986" y="21470"/>
                  </a:lnTo>
                  <a:cubicBezTo>
                    <a:pt x="966" y="21480"/>
                    <a:pt x="943" y="21480"/>
                    <a:pt x="923" y="21480"/>
                  </a:cubicBezTo>
                  <a:close/>
                  <a:moveTo>
                    <a:pt x="1631" y="9922"/>
                  </a:moveTo>
                  <a:cubicBezTo>
                    <a:pt x="1506" y="9974"/>
                    <a:pt x="1395" y="10267"/>
                    <a:pt x="1315" y="10759"/>
                  </a:cubicBezTo>
                  <a:lnTo>
                    <a:pt x="573" y="15277"/>
                  </a:lnTo>
                  <a:cubicBezTo>
                    <a:pt x="450" y="16020"/>
                    <a:pt x="429" y="16993"/>
                    <a:pt x="516" y="17861"/>
                  </a:cubicBezTo>
                  <a:cubicBezTo>
                    <a:pt x="602" y="18729"/>
                    <a:pt x="768" y="19221"/>
                    <a:pt x="959" y="19147"/>
                  </a:cubicBezTo>
                  <a:lnTo>
                    <a:pt x="20589" y="12484"/>
                  </a:lnTo>
                  <a:cubicBezTo>
                    <a:pt x="20757" y="12432"/>
                    <a:pt x="20903" y="11930"/>
                    <a:pt x="20975" y="11156"/>
                  </a:cubicBezTo>
                  <a:cubicBezTo>
                    <a:pt x="21049" y="10382"/>
                    <a:pt x="21035" y="9493"/>
                    <a:pt x="20938" y="8792"/>
                  </a:cubicBezTo>
                  <a:lnTo>
                    <a:pt x="20196" y="3374"/>
                  </a:lnTo>
                  <a:cubicBezTo>
                    <a:pt x="20102" y="2683"/>
                    <a:pt x="19939" y="2296"/>
                    <a:pt x="19779" y="2369"/>
                  </a:cubicBezTo>
                  <a:lnTo>
                    <a:pt x="1631" y="9922"/>
                  </a:lnTo>
                  <a:close/>
                </a:path>
              </a:pathLst>
            </a:custGeom>
            <a:solidFill>
              <a:srgbClr val="E1B655"/>
            </a:solidFill>
            <a:ln w="12700">
              <a:miter lim="400000"/>
            </a:ln>
          </p:spPr>
          <p:txBody>
            <a:bodyPr lIns="38100" tIns="38100" rIns="38100" bIns="38100" anchor="ctr"/>
            <a:lstStyle/>
            <a:p>
              <a:pPr>
                <a:defRPr sz="3000"/>
              </a:pPr>
              <a:endParaRPr/>
            </a:p>
          </p:txBody>
        </p:sp>
        <p:sp>
          <p:nvSpPr>
            <p:cNvPr id="516" name="Shape">
              <a:extLst>
                <a:ext uri="{FF2B5EF4-FFF2-40B4-BE49-F238E27FC236}">
                  <a16:creationId xmlns:a16="http://schemas.microsoft.com/office/drawing/2014/main" id="{86B906A4-9565-404C-B3D7-A5BF15EB3C04}"/>
                </a:ext>
              </a:extLst>
            </p:cNvPr>
            <p:cNvSpPr/>
            <p:nvPr/>
          </p:nvSpPr>
          <p:spPr>
            <a:xfrm>
              <a:off x="6210299" y="20447000"/>
              <a:ext cx="1232059" cy="245427"/>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2" y="21472"/>
                    <a:pt x="113" y="21339"/>
                    <a:pt x="64" y="21061"/>
                  </a:cubicBezTo>
                  <a:cubicBezTo>
                    <a:pt x="-27" y="20550"/>
                    <a:pt x="-20" y="19761"/>
                    <a:pt x="82" y="19305"/>
                  </a:cubicBezTo>
                  <a:lnTo>
                    <a:pt x="2487" y="8427"/>
                  </a:lnTo>
                  <a:cubicBezTo>
                    <a:pt x="2587" y="7983"/>
                    <a:pt x="2740" y="8005"/>
                    <a:pt x="2834" y="8483"/>
                  </a:cubicBezTo>
                  <a:lnTo>
                    <a:pt x="4520" y="17239"/>
                  </a:lnTo>
                  <a:lnTo>
                    <a:pt x="6978" y="6328"/>
                  </a:lnTo>
                  <a:cubicBezTo>
                    <a:pt x="7076" y="5894"/>
                    <a:pt x="7227" y="5916"/>
                    <a:pt x="7320" y="6383"/>
                  </a:cubicBezTo>
                  <a:lnTo>
                    <a:pt x="9102" y="15305"/>
                  </a:lnTo>
                  <a:lnTo>
                    <a:pt x="11749" y="4005"/>
                  </a:lnTo>
                  <a:cubicBezTo>
                    <a:pt x="11851" y="3572"/>
                    <a:pt x="12000" y="3616"/>
                    <a:pt x="12091" y="4105"/>
                  </a:cubicBezTo>
                  <a:lnTo>
                    <a:pt x="14001" y="14294"/>
                  </a:lnTo>
                  <a:lnTo>
                    <a:pt x="16549" y="2194"/>
                  </a:lnTo>
                  <a:cubicBezTo>
                    <a:pt x="16598" y="1961"/>
                    <a:pt x="16662" y="1828"/>
                    <a:pt x="16731" y="1850"/>
                  </a:cubicBezTo>
                  <a:cubicBezTo>
                    <a:pt x="16798" y="1861"/>
                    <a:pt x="16862" y="2016"/>
                    <a:pt x="16907" y="2272"/>
                  </a:cubicBezTo>
                  <a:lnTo>
                    <a:pt x="18719" y="12605"/>
                  </a:lnTo>
                  <a:lnTo>
                    <a:pt x="21122" y="372"/>
                  </a:lnTo>
                  <a:cubicBezTo>
                    <a:pt x="21218" y="-117"/>
                    <a:pt x="21375" y="-128"/>
                    <a:pt x="21473" y="361"/>
                  </a:cubicBezTo>
                  <a:cubicBezTo>
                    <a:pt x="21571" y="839"/>
                    <a:pt x="21573" y="1628"/>
                    <a:pt x="21475" y="2116"/>
                  </a:cubicBezTo>
                  <a:lnTo>
                    <a:pt x="18885" y="15305"/>
                  </a:lnTo>
                  <a:cubicBezTo>
                    <a:pt x="18837" y="15550"/>
                    <a:pt x="18772" y="15683"/>
                    <a:pt x="18701" y="15672"/>
                  </a:cubicBezTo>
                  <a:cubicBezTo>
                    <a:pt x="18632" y="15661"/>
                    <a:pt x="18568" y="15505"/>
                    <a:pt x="18521" y="15250"/>
                  </a:cubicBezTo>
                  <a:lnTo>
                    <a:pt x="16702" y="4883"/>
                  </a:lnTo>
                  <a:lnTo>
                    <a:pt x="14161" y="16950"/>
                  </a:lnTo>
                  <a:cubicBezTo>
                    <a:pt x="14112" y="17183"/>
                    <a:pt x="14048" y="17294"/>
                    <a:pt x="13984" y="17294"/>
                  </a:cubicBezTo>
                  <a:cubicBezTo>
                    <a:pt x="13917" y="17283"/>
                    <a:pt x="13855" y="17139"/>
                    <a:pt x="13810" y="16905"/>
                  </a:cubicBezTo>
                  <a:lnTo>
                    <a:pt x="11891" y="6661"/>
                  </a:lnTo>
                  <a:lnTo>
                    <a:pt x="9250" y="17939"/>
                  </a:lnTo>
                  <a:cubicBezTo>
                    <a:pt x="9153" y="18361"/>
                    <a:pt x="9004" y="18328"/>
                    <a:pt x="8913" y="17872"/>
                  </a:cubicBezTo>
                  <a:lnTo>
                    <a:pt x="7136" y="8972"/>
                  </a:lnTo>
                  <a:lnTo>
                    <a:pt x="4675" y="19894"/>
                  </a:lnTo>
                  <a:cubicBezTo>
                    <a:pt x="4575" y="20339"/>
                    <a:pt x="4424" y="20305"/>
                    <a:pt x="4331" y="19828"/>
                  </a:cubicBezTo>
                  <a:lnTo>
                    <a:pt x="2647" y="11072"/>
                  </a:lnTo>
                  <a:lnTo>
                    <a:pt x="422" y="21139"/>
                  </a:lnTo>
                  <a:cubicBezTo>
                    <a:pt x="368" y="21361"/>
                    <a:pt x="308" y="21472"/>
                    <a:pt x="248" y="21472"/>
                  </a:cubicBezTo>
                  <a:close/>
                </a:path>
              </a:pathLst>
            </a:custGeom>
            <a:solidFill>
              <a:srgbClr val="E1B655"/>
            </a:solidFill>
            <a:ln w="12700">
              <a:miter lim="400000"/>
            </a:ln>
          </p:spPr>
          <p:txBody>
            <a:bodyPr lIns="38100" tIns="38100" rIns="38100" bIns="38100" anchor="ctr"/>
            <a:lstStyle/>
            <a:p>
              <a:pPr>
                <a:defRPr sz="3000"/>
              </a:pPr>
              <a:endParaRPr/>
            </a:p>
          </p:txBody>
        </p:sp>
        <p:sp>
          <p:nvSpPr>
            <p:cNvPr id="517" name="Shape">
              <a:extLst>
                <a:ext uri="{FF2B5EF4-FFF2-40B4-BE49-F238E27FC236}">
                  <a16:creationId xmlns:a16="http://schemas.microsoft.com/office/drawing/2014/main" id="{7BC34E3B-4A32-446A-B476-73D4A2D3E599}"/>
                </a:ext>
              </a:extLst>
            </p:cNvPr>
            <p:cNvSpPr/>
            <p:nvPr/>
          </p:nvSpPr>
          <p:spPr>
            <a:xfrm>
              <a:off x="6984999" y="20510500"/>
              <a:ext cx="309399" cy="260482"/>
            </a:xfrm>
            <a:custGeom>
              <a:avLst/>
              <a:gdLst/>
              <a:ahLst/>
              <a:cxnLst>
                <a:cxn ang="0">
                  <a:pos x="wd2" y="hd2"/>
                </a:cxn>
                <a:cxn ang="5400000">
                  <a:pos x="wd2" y="hd2"/>
                </a:cxn>
                <a:cxn ang="10800000">
                  <a:pos x="wd2" y="hd2"/>
                </a:cxn>
                <a:cxn ang="16200000">
                  <a:pos x="wd2" y="hd2"/>
                </a:cxn>
              </a:cxnLst>
              <a:rect l="0" t="0" r="r" b="b"/>
              <a:pathLst>
                <a:path w="21531" h="21197" extrusionOk="0">
                  <a:moveTo>
                    <a:pt x="21363" y="4110"/>
                  </a:moveTo>
                  <a:lnTo>
                    <a:pt x="21530" y="12915"/>
                  </a:lnTo>
                  <a:cubicBezTo>
                    <a:pt x="21557" y="14300"/>
                    <a:pt x="20991" y="15612"/>
                    <a:pt x="20028" y="16429"/>
                  </a:cubicBezTo>
                  <a:lnTo>
                    <a:pt x="18729" y="17524"/>
                  </a:lnTo>
                  <a:cubicBezTo>
                    <a:pt x="18190" y="17979"/>
                    <a:pt x="17553" y="18248"/>
                    <a:pt x="16891" y="18299"/>
                  </a:cubicBezTo>
                  <a:lnTo>
                    <a:pt x="14654" y="18486"/>
                  </a:lnTo>
                  <a:cubicBezTo>
                    <a:pt x="14566" y="18899"/>
                    <a:pt x="14487" y="19240"/>
                    <a:pt x="14460" y="19302"/>
                  </a:cubicBezTo>
                  <a:cubicBezTo>
                    <a:pt x="13797" y="21183"/>
                    <a:pt x="12127" y="21400"/>
                    <a:pt x="10598" y="21069"/>
                  </a:cubicBezTo>
                  <a:cubicBezTo>
                    <a:pt x="9926" y="20925"/>
                    <a:pt x="9369" y="20625"/>
                    <a:pt x="8892" y="20201"/>
                  </a:cubicBezTo>
                  <a:cubicBezTo>
                    <a:pt x="8141" y="19529"/>
                    <a:pt x="7239" y="19116"/>
                    <a:pt x="6294" y="19199"/>
                  </a:cubicBezTo>
                  <a:lnTo>
                    <a:pt x="5437" y="19271"/>
                  </a:lnTo>
                  <a:cubicBezTo>
                    <a:pt x="4588" y="19343"/>
                    <a:pt x="3740" y="19054"/>
                    <a:pt x="3050" y="18465"/>
                  </a:cubicBezTo>
                  <a:lnTo>
                    <a:pt x="1618" y="17235"/>
                  </a:lnTo>
                  <a:cubicBezTo>
                    <a:pt x="717" y="16460"/>
                    <a:pt x="169" y="15240"/>
                    <a:pt x="151" y="13928"/>
                  </a:cubicBezTo>
                  <a:lnTo>
                    <a:pt x="1" y="5681"/>
                  </a:lnTo>
                  <a:cubicBezTo>
                    <a:pt x="-43" y="3459"/>
                    <a:pt x="1406" y="1578"/>
                    <a:pt x="3298" y="1392"/>
                  </a:cubicBezTo>
                  <a:lnTo>
                    <a:pt x="17474" y="17"/>
                  </a:lnTo>
                  <a:cubicBezTo>
                    <a:pt x="19533" y="-200"/>
                    <a:pt x="21318" y="1681"/>
                    <a:pt x="21363" y="4110"/>
                  </a:cubicBezTo>
                  <a:close/>
                </a:path>
              </a:pathLst>
            </a:custGeom>
            <a:solidFill>
              <a:srgbClr val="22528D"/>
            </a:solidFill>
            <a:ln w="12700">
              <a:miter lim="400000"/>
            </a:ln>
          </p:spPr>
          <p:txBody>
            <a:bodyPr lIns="38100" tIns="38100" rIns="38100" bIns="38100" anchor="ctr"/>
            <a:lstStyle/>
            <a:p>
              <a:pPr>
                <a:defRPr sz="3000"/>
              </a:pPr>
              <a:endParaRPr/>
            </a:p>
          </p:txBody>
        </p:sp>
        <p:sp>
          <p:nvSpPr>
            <p:cNvPr id="518" name="Shape">
              <a:extLst>
                <a:ext uri="{FF2B5EF4-FFF2-40B4-BE49-F238E27FC236}">
                  <a16:creationId xmlns:a16="http://schemas.microsoft.com/office/drawing/2014/main" id="{97826964-9517-4E05-BF8D-6B9DACC47240}"/>
                </a:ext>
              </a:extLst>
            </p:cNvPr>
            <p:cNvSpPr/>
            <p:nvPr/>
          </p:nvSpPr>
          <p:spPr>
            <a:xfrm>
              <a:off x="6121399" y="20421599"/>
              <a:ext cx="1327325" cy="260793"/>
            </a:xfrm>
            <a:custGeom>
              <a:avLst/>
              <a:gdLst/>
              <a:ahLst/>
              <a:cxnLst>
                <a:cxn ang="0">
                  <a:pos x="wd2" y="hd2"/>
                </a:cxn>
                <a:cxn ang="5400000">
                  <a:pos x="wd2" y="hd2"/>
                </a:cxn>
                <a:cxn ang="10800000">
                  <a:pos x="wd2" y="hd2"/>
                </a:cxn>
                <a:cxn ang="16200000">
                  <a:pos x="wd2" y="hd2"/>
                </a:cxn>
              </a:cxnLst>
              <a:rect l="0" t="0" r="r" b="b"/>
              <a:pathLst>
                <a:path w="21480" h="21480" extrusionOk="0">
                  <a:moveTo>
                    <a:pt x="923" y="21480"/>
                  </a:moveTo>
                  <a:cubicBezTo>
                    <a:pt x="573" y="21480"/>
                    <a:pt x="263" y="20518"/>
                    <a:pt x="103" y="18907"/>
                  </a:cubicBezTo>
                  <a:cubicBezTo>
                    <a:pt x="-68" y="17202"/>
                    <a:pt x="-25" y="15235"/>
                    <a:pt x="218" y="13760"/>
                  </a:cubicBezTo>
                  <a:lnTo>
                    <a:pt x="960" y="9242"/>
                  </a:lnTo>
                  <a:cubicBezTo>
                    <a:pt x="1118" y="8279"/>
                    <a:pt x="1348" y="7673"/>
                    <a:pt x="1593" y="7568"/>
                  </a:cubicBezTo>
                  <a:cubicBezTo>
                    <a:pt x="1593" y="7568"/>
                    <a:pt x="1593" y="7568"/>
                    <a:pt x="1593" y="7568"/>
                  </a:cubicBezTo>
                  <a:lnTo>
                    <a:pt x="19740" y="16"/>
                  </a:lnTo>
                  <a:cubicBezTo>
                    <a:pt x="20069" y="-120"/>
                    <a:pt x="20385" y="644"/>
                    <a:pt x="20572" y="2014"/>
                  </a:cubicBezTo>
                  <a:lnTo>
                    <a:pt x="21312" y="7432"/>
                  </a:lnTo>
                  <a:cubicBezTo>
                    <a:pt x="21505" y="8844"/>
                    <a:pt x="21532" y="10602"/>
                    <a:pt x="21386" y="12150"/>
                  </a:cubicBezTo>
                  <a:cubicBezTo>
                    <a:pt x="21240" y="13698"/>
                    <a:pt x="20952" y="14692"/>
                    <a:pt x="20615" y="14807"/>
                  </a:cubicBezTo>
                  <a:lnTo>
                    <a:pt x="984" y="21470"/>
                  </a:lnTo>
                  <a:cubicBezTo>
                    <a:pt x="966" y="21470"/>
                    <a:pt x="943" y="21480"/>
                    <a:pt x="923" y="21480"/>
                  </a:cubicBezTo>
                  <a:close/>
                  <a:moveTo>
                    <a:pt x="1632" y="9911"/>
                  </a:moveTo>
                  <a:cubicBezTo>
                    <a:pt x="1508" y="9963"/>
                    <a:pt x="1393" y="10267"/>
                    <a:pt x="1315" y="10748"/>
                  </a:cubicBezTo>
                  <a:lnTo>
                    <a:pt x="573" y="15267"/>
                  </a:lnTo>
                  <a:cubicBezTo>
                    <a:pt x="450" y="16009"/>
                    <a:pt x="429" y="16982"/>
                    <a:pt x="516" y="17850"/>
                  </a:cubicBezTo>
                  <a:cubicBezTo>
                    <a:pt x="602" y="18718"/>
                    <a:pt x="768" y="19210"/>
                    <a:pt x="960" y="19137"/>
                  </a:cubicBezTo>
                  <a:lnTo>
                    <a:pt x="20591" y="12474"/>
                  </a:lnTo>
                  <a:cubicBezTo>
                    <a:pt x="20759" y="12421"/>
                    <a:pt x="20903" y="11919"/>
                    <a:pt x="20977" y="11145"/>
                  </a:cubicBezTo>
                  <a:cubicBezTo>
                    <a:pt x="21051" y="10371"/>
                    <a:pt x="21037" y="9482"/>
                    <a:pt x="20940" y="8781"/>
                  </a:cubicBezTo>
                  <a:lnTo>
                    <a:pt x="20198" y="3363"/>
                  </a:lnTo>
                  <a:cubicBezTo>
                    <a:pt x="20104" y="2673"/>
                    <a:pt x="19945" y="2285"/>
                    <a:pt x="19781" y="2359"/>
                  </a:cubicBezTo>
                  <a:lnTo>
                    <a:pt x="1632" y="9911"/>
                  </a:lnTo>
                  <a:close/>
                </a:path>
              </a:pathLst>
            </a:custGeom>
            <a:solidFill>
              <a:srgbClr val="FDD958"/>
            </a:solidFill>
            <a:ln w="12700">
              <a:miter lim="400000"/>
            </a:ln>
          </p:spPr>
          <p:txBody>
            <a:bodyPr lIns="38100" tIns="38100" rIns="38100" bIns="38100" anchor="ctr"/>
            <a:lstStyle/>
            <a:p>
              <a:pPr>
                <a:defRPr sz="3000"/>
              </a:pPr>
              <a:endParaRPr/>
            </a:p>
          </p:txBody>
        </p:sp>
        <p:sp>
          <p:nvSpPr>
            <p:cNvPr id="519" name="Shape">
              <a:extLst>
                <a:ext uri="{FF2B5EF4-FFF2-40B4-BE49-F238E27FC236}">
                  <a16:creationId xmlns:a16="http://schemas.microsoft.com/office/drawing/2014/main" id="{E3AD5144-339A-4E72-99E5-174CC9F6FE28}"/>
                </a:ext>
              </a:extLst>
            </p:cNvPr>
            <p:cNvSpPr/>
            <p:nvPr/>
          </p:nvSpPr>
          <p:spPr>
            <a:xfrm>
              <a:off x="6134100" y="20434299"/>
              <a:ext cx="1231678" cy="245302"/>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0" y="21472"/>
                    <a:pt x="113" y="21339"/>
                    <a:pt x="64" y="21061"/>
                  </a:cubicBezTo>
                  <a:cubicBezTo>
                    <a:pt x="-27" y="20549"/>
                    <a:pt x="-20" y="19760"/>
                    <a:pt x="82" y="19304"/>
                  </a:cubicBezTo>
                  <a:lnTo>
                    <a:pt x="2488" y="8421"/>
                  </a:lnTo>
                  <a:cubicBezTo>
                    <a:pt x="2588" y="7965"/>
                    <a:pt x="2741" y="7998"/>
                    <a:pt x="2835" y="8488"/>
                  </a:cubicBezTo>
                  <a:lnTo>
                    <a:pt x="4519" y="17325"/>
                  </a:lnTo>
                  <a:lnTo>
                    <a:pt x="6976" y="6331"/>
                  </a:lnTo>
                  <a:cubicBezTo>
                    <a:pt x="7074" y="5886"/>
                    <a:pt x="7225" y="5908"/>
                    <a:pt x="7318" y="6386"/>
                  </a:cubicBezTo>
                  <a:lnTo>
                    <a:pt x="9098" y="15391"/>
                  </a:lnTo>
                  <a:lnTo>
                    <a:pt x="11744" y="4007"/>
                  </a:lnTo>
                  <a:cubicBezTo>
                    <a:pt x="11844" y="3574"/>
                    <a:pt x="11997" y="3607"/>
                    <a:pt x="12088" y="4096"/>
                  </a:cubicBezTo>
                  <a:lnTo>
                    <a:pt x="13999" y="14302"/>
                  </a:lnTo>
                  <a:lnTo>
                    <a:pt x="16547" y="2195"/>
                  </a:lnTo>
                  <a:cubicBezTo>
                    <a:pt x="16596" y="1962"/>
                    <a:pt x="16661" y="1829"/>
                    <a:pt x="16730" y="1851"/>
                  </a:cubicBezTo>
                  <a:cubicBezTo>
                    <a:pt x="16796" y="1862"/>
                    <a:pt x="16861" y="2017"/>
                    <a:pt x="16905" y="2273"/>
                  </a:cubicBezTo>
                  <a:lnTo>
                    <a:pt x="18718" y="12612"/>
                  </a:lnTo>
                  <a:lnTo>
                    <a:pt x="21122" y="372"/>
                  </a:lnTo>
                  <a:cubicBezTo>
                    <a:pt x="21218" y="-117"/>
                    <a:pt x="21375" y="-128"/>
                    <a:pt x="21473" y="361"/>
                  </a:cubicBezTo>
                  <a:cubicBezTo>
                    <a:pt x="21571" y="839"/>
                    <a:pt x="21573" y="1628"/>
                    <a:pt x="21475" y="2117"/>
                  </a:cubicBezTo>
                  <a:lnTo>
                    <a:pt x="18885" y="15313"/>
                  </a:lnTo>
                  <a:cubicBezTo>
                    <a:pt x="18836" y="15558"/>
                    <a:pt x="18774" y="15680"/>
                    <a:pt x="18700" y="15680"/>
                  </a:cubicBezTo>
                  <a:cubicBezTo>
                    <a:pt x="18631" y="15669"/>
                    <a:pt x="18567" y="15513"/>
                    <a:pt x="18520" y="15258"/>
                  </a:cubicBezTo>
                  <a:lnTo>
                    <a:pt x="16701" y="4886"/>
                  </a:lnTo>
                  <a:lnTo>
                    <a:pt x="14159" y="16958"/>
                  </a:lnTo>
                  <a:cubicBezTo>
                    <a:pt x="14110" y="17181"/>
                    <a:pt x="14043" y="17292"/>
                    <a:pt x="13981" y="17303"/>
                  </a:cubicBezTo>
                  <a:cubicBezTo>
                    <a:pt x="13915" y="17292"/>
                    <a:pt x="13852" y="17148"/>
                    <a:pt x="13808" y="16914"/>
                  </a:cubicBezTo>
                  <a:lnTo>
                    <a:pt x="11888" y="6676"/>
                  </a:lnTo>
                  <a:lnTo>
                    <a:pt x="9247" y="18037"/>
                  </a:lnTo>
                  <a:cubicBezTo>
                    <a:pt x="9147" y="18459"/>
                    <a:pt x="9000" y="18437"/>
                    <a:pt x="8907" y="17970"/>
                  </a:cubicBezTo>
                  <a:lnTo>
                    <a:pt x="7129" y="8988"/>
                  </a:lnTo>
                  <a:lnTo>
                    <a:pt x="4668" y="19994"/>
                  </a:lnTo>
                  <a:cubicBezTo>
                    <a:pt x="4568" y="20438"/>
                    <a:pt x="4414" y="20416"/>
                    <a:pt x="4321" y="19927"/>
                  </a:cubicBezTo>
                  <a:lnTo>
                    <a:pt x="2637" y="11089"/>
                  </a:lnTo>
                  <a:lnTo>
                    <a:pt x="411" y="21161"/>
                  </a:lnTo>
                  <a:cubicBezTo>
                    <a:pt x="368" y="21372"/>
                    <a:pt x="308" y="21472"/>
                    <a:pt x="248" y="21472"/>
                  </a:cubicBezTo>
                  <a:close/>
                </a:path>
              </a:pathLst>
            </a:custGeom>
            <a:solidFill>
              <a:srgbClr val="FDD958"/>
            </a:solidFill>
            <a:ln w="12700">
              <a:miter lim="400000"/>
            </a:ln>
          </p:spPr>
          <p:txBody>
            <a:bodyPr lIns="38100" tIns="38100" rIns="38100" bIns="38100" anchor="ctr"/>
            <a:lstStyle/>
            <a:p>
              <a:pPr>
                <a:defRPr sz="3000"/>
              </a:pPr>
              <a:endParaRPr/>
            </a:p>
          </p:txBody>
        </p:sp>
        <p:sp>
          <p:nvSpPr>
            <p:cNvPr id="520" name="Shape">
              <a:extLst>
                <a:ext uri="{FF2B5EF4-FFF2-40B4-BE49-F238E27FC236}">
                  <a16:creationId xmlns:a16="http://schemas.microsoft.com/office/drawing/2014/main" id="{44A460E6-5401-44D5-AE34-D7CBF67F6537}"/>
                </a:ext>
              </a:extLst>
            </p:cNvPr>
            <p:cNvSpPr/>
            <p:nvPr/>
          </p:nvSpPr>
          <p:spPr>
            <a:xfrm>
              <a:off x="7416799" y="205485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92" y="-551"/>
                    <a:pt x="3185" y="81"/>
                  </a:cubicBezTo>
                  <a:lnTo>
                    <a:pt x="18765" y="5411"/>
                  </a:lnTo>
                  <a:cubicBezTo>
                    <a:pt x="20308" y="5901"/>
                    <a:pt x="21421" y="9829"/>
                    <a:pt x="21219" y="14177"/>
                  </a:cubicBezTo>
                  <a:cubicBezTo>
                    <a:pt x="21067" y="18103"/>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521" name="Shape">
              <a:extLst>
                <a:ext uri="{FF2B5EF4-FFF2-40B4-BE49-F238E27FC236}">
                  <a16:creationId xmlns:a16="http://schemas.microsoft.com/office/drawing/2014/main" id="{42299059-0A86-497E-A6DA-C3D9F161DC52}"/>
                </a:ext>
              </a:extLst>
            </p:cNvPr>
            <p:cNvSpPr/>
            <p:nvPr/>
          </p:nvSpPr>
          <p:spPr>
            <a:xfrm>
              <a:off x="7340599" y="204342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66" y="-551"/>
                    <a:pt x="3185" y="81"/>
                  </a:cubicBezTo>
                  <a:lnTo>
                    <a:pt x="18765" y="5411"/>
                  </a:lnTo>
                  <a:cubicBezTo>
                    <a:pt x="20308" y="5901"/>
                    <a:pt x="21421" y="9829"/>
                    <a:pt x="21219" y="14177"/>
                  </a:cubicBezTo>
                  <a:cubicBezTo>
                    <a:pt x="21042" y="18174"/>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522" name="Shape">
              <a:extLst>
                <a:ext uri="{FF2B5EF4-FFF2-40B4-BE49-F238E27FC236}">
                  <a16:creationId xmlns:a16="http://schemas.microsoft.com/office/drawing/2014/main" id="{9B6B141A-ECC6-447A-BD2B-574EB4529EBA}"/>
                </a:ext>
              </a:extLst>
            </p:cNvPr>
            <p:cNvSpPr/>
            <p:nvPr/>
          </p:nvSpPr>
          <p:spPr>
            <a:xfrm>
              <a:off x="5435600" y="20586699"/>
              <a:ext cx="297562" cy="312167"/>
            </a:xfrm>
            <a:custGeom>
              <a:avLst/>
              <a:gdLst/>
              <a:ahLst/>
              <a:cxnLst>
                <a:cxn ang="0">
                  <a:pos x="wd2" y="hd2"/>
                </a:cxn>
                <a:cxn ang="5400000">
                  <a:pos x="wd2" y="hd2"/>
                </a:cxn>
                <a:cxn ang="10800000">
                  <a:pos x="wd2" y="hd2"/>
                </a:cxn>
                <a:cxn ang="16200000">
                  <a:pos x="wd2" y="hd2"/>
                </a:cxn>
              </a:cxnLst>
              <a:rect l="0" t="0" r="r" b="b"/>
              <a:pathLst>
                <a:path w="21600" h="21600" extrusionOk="0">
                  <a:moveTo>
                    <a:pt x="21600" y="17294"/>
                  </a:moveTo>
                  <a:lnTo>
                    <a:pt x="20927" y="2012"/>
                  </a:lnTo>
                  <a:cubicBezTo>
                    <a:pt x="20927" y="2012"/>
                    <a:pt x="21019" y="0"/>
                    <a:pt x="18622" y="0"/>
                  </a:cubicBezTo>
                  <a:cubicBezTo>
                    <a:pt x="16696" y="0"/>
                    <a:pt x="6204" y="949"/>
                    <a:pt x="2166" y="1318"/>
                  </a:cubicBezTo>
                  <a:cubicBezTo>
                    <a:pt x="1079" y="1415"/>
                    <a:pt x="212" y="2223"/>
                    <a:pt x="92" y="3260"/>
                  </a:cubicBezTo>
                  <a:cubicBezTo>
                    <a:pt x="37" y="3735"/>
                    <a:pt x="0" y="4315"/>
                    <a:pt x="0" y="5035"/>
                  </a:cubicBezTo>
                  <a:cubicBezTo>
                    <a:pt x="0" y="7874"/>
                    <a:pt x="0" y="17848"/>
                    <a:pt x="0" y="17848"/>
                  </a:cubicBezTo>
                  <a:cubicBezTo>
                    <a:pt x="0" y="17848"/>
                    <a:pt x="286" y="21600"/>
                    <a:pt x="2498" y="21600"/>
                  </a:cubicBezTo>
                  <a:cubicBezTo>
                    <a:pt x="4711" y="21600"/>
                    <a:pt x="18816" y="20774"/>
                    <a:pt x="18816" y="20774"/>
                  </a:cubicBezTo>
                  <a:cubicBezTo>
                    <a:pt x="18816" y="20774"/>
                    <a:pt x="21600" y="20677"/>
                    <a:pt x="21600" y="17294"/>
                  </a:cubicBezTo>
                  <a:close/>
                </a:path>
              </a:pathLst>
            </a:custGeom>
            <a:solidFill>
              <a:srgbClr val="3D70B3"/>
            </a:solidFill>
            <a:ln w="12700">
              <a:miter lim="400000"/>
            </a:ln>
          </p:spPr>
          <p:txBody>
            <a:bodyPr lIns="38100" tIns="38100" rIns="38100" bIns="38100" anchor="ctr"/>
            <a:lstStyle/>
            <a:p>
              <a:pPr>
                <a:defRPr sz="3000"/>
              </a:pPr>
              <a:endParaRPr/>
            </a:p>
          </p:txBody>
        </p:sp>
        <p:sp>
          <p:nvSpPr>
            <p:cNvPr id="523" name="Shape">
              <a:extLst>
                <a:ext uri="{FF2B5EF4-FFF2-40B4-BE49-F238E27FC236}">
                  <a16:creationId xmlns:a16="http://schemas.microsoft.com/office/drawing/2014/main" id="{3A74E4AD-0C6D-45B9-9FBF-CF1D734C46C6}"/>
                </a:ext>
              </a:extLst>
            </p:cNvPr>
            <p:cNvSpPr/>
            <p:nvPr/>
          </p:nvSpPr>
          <p:spPr>
            <a:xfrm>
              <a:off x="5676900" y="20586699"/>
              <a:ext cx="60833" cy="302898"/>
            </a:xfrm>
            <a:custGeom>
              <a:avLst/>
              <a:gdLst/>
              <a:ahLst/>
              <a:cxnLst>
                <a:cxn ang="0">
                  <a:pos x="wd2" y="hd2"/>
                </a:cxn>
                <a:cxn ang="5400000">
                  <a:pos x="wd2" y="hd2"/>
                </a:cxn>
                <a:cxn ang="10800000">
                  <a:pos x="wd2" y="hd2"/>
                </a:cxn>
                <a:cxn ang="16200000">
                  <a:pos x="wd2" y="hd2"/>
                </a:cxn>
              </a:cxnLst>
              <a:rect l="0" t="0" r="r" b="b"/>
              <a:pathLst>
                <a:path w="21600" h="21600" extrusionOk="0">
                  <a:moveTo>
                    <a:pt x="5321" y="0"/>
                  </a:moveTo>
                  <a:lnTo>
                    <a:pt x="16279" y="0"/>
                  </a:lnTo>
                  <a:cubicBezTo>
                    <a:pt x="19210" y="0"/>
                    <a:pt x="21600" y="480"/>
                    <a:pt x="21600" y="1069"/>
                  </a:cubicBezTo>
                  <a:lnTo>
                    <a:pt x="21600" y="20531"/>
                  </a:lnTo>
                  <a:cubicBezTo>
                    <a:pt x="21600" y="21120"/>
                    <a:pt x="19210" y="21600"/>
                    <a:pt x="16279" y="21600"/>
                  </a:cubicBezTo>
                  <a:lnTo>
                    <a:pt x="5321" y="21600"/>
                  </a:lnTo>
                  <a:cubicBezTo>
                    <a:pt x="2390" y="21600"/>
                    <a:pt x="0" y="21120"/>
                    <a:pt x="0" y="20531"/>
                  </a:cubicBezTo>
                  <a:lnTo>
                    <a:pt x="0" y="1069"/>
                  </a:lnTo>
                  <a:cubicBezTo>
                    <a:pt x="0" y="480"/>
                    <a:pt x="2390" y="0"/>
                    <a:pt x="5321" y="0"/>
                  </a:cubicBezTo>
                  <a:close/>
                </a:path>
              </a:pathLst>
            </a:custGeom>
            <a:solidFill>
              <a:srgbClr val="263E50"/>
            </a:solidFill>
            <a:ln w="12700">
              <a:miter lim="400000"/>
            </a:ln>
          </p:spPr>
          <p:txBody>
            <a:bodyPr lIns="38100" tIns="38100" rIns="38100" bIns="38100" anchor="ctr"/>
            <a:lstStyle/>
            <a:p>
              <a:pPr>
                <a:defRPr sz="3000"/>
              </a:pPr>
              <a:endParaRPr/>
            </a:p>
          </p:txBody>
        </p:sp>
        <p:sp>
          <p:nvSpPr>
            <p:cNvPr id="524" name="Shape">
              <a:extLst>
                <a:ext uri="{FF2B5EF4-FFF2-40B4-BE49-F238E27FC236}">
                  <a16:creationId xmlns:a16="http://schemas.microsoft.com/office/drawing/2014/main" id="{DF4938C9-C3D7-4FE0-8764-31F341A94C10}"/>
                </a:ext>
              </a:extLst>
            </p:cNvPr>
            <p:cNvSpPr/>
            <p:nvPr/>
          </p:nvSpPr>
          <p:spPr>
            <a:xfrm>
              <a:off x="5676899" y="20485099"/>
              <a:ext cx="527431" cy="386081"/>
            </a:xfrm>
            <a:custGeom>
              <a:avLst/>
              <a:gdLst/>
              <a:ahLst/>
              <a:cxnLst>
                <a:cxn ang="0">
                  <a:pos x="wd2" y="hd2"/>
                </a:cxn>
                <a:cxn ang="5400000">
                  <a:pos x="wd2" y="hd2"/>
                </a:cxn>
                <a:cxn ang="10800000">
                  <a:pos x="wd2" y="hd2"/>
                </a:cxn>
                <a:cxn ang="16200000">
                  <a:pos x="wd2" y="hd2"/>
                </a:cxn>
              </a:cxnLst>
              <a:rect l="0" t="0" r="r" b="b"/>
              <a:pathLst>
                <a:path w="21600" h="21600" extrusionOk="0">
                  <a:moveTo>
                    <a:pt x="1243" y="8882"/>
                  </a:moveTo>
                  <a:cubicBezTo>
                    <a:pt x="1243" y="8882"/>
                    <a:pt x="1025" y="4441"/>
                    <a:pt x="4873" y="4810"/>
                  </a:cubicBezTo>
                  <a:cubicBezTo>
                    <a:pt x="4873" y="4810"/>
                    <a:pt x="4983" y="0"/>
                    <a:pt x="7963" y="0"/>
                  </a:cubicBezTo>
                  <a:cubicBezTo>
                    <a:pt x="10943" y="0"/>
                    <a:pt x="11213" y="3993"/>
                    <a:pt x="11213" y="3993"/>
                  </a:cubicBezTo>
                  <a:cubicBezTo>
                    <a:pt x="11213" y="3993"/>
                    <a:pt x="16628" y="3553"/>
                    <a:pt x="20529" y="5841"/>
                  </a:cubicBezTo>
                  <a:cubicBezTo>
                    <a:pt x="20529" y="5841"/>
                    <a:pt x="21590" y="6174"/>
                    <a:pt x="21600" y="9081"/>
                  </a:cubicBezTo>
                  <a:cubicBezTo>
                    <a:pt x="20763" y="8839"/>
                    <a:pt x="19202" y="8406"/>
                    <a:pt x="18578" y="8356"/>
                  </a:cubicBezTo>
                  <a:cubicBezTo>
                    <a:pt x="17710" y="8285"/>
                    <a:pt x="17548" y="7766"/>
                    <a:pt x="15978" y="7468"/>
                  </a:cubicBezTo>
                  <a:cubicBezTo>
                    <a:pt x="14407" y="7169"/>
                    <a:pt x="14246" y="8945"/>
                    <a:pt x="14246" y="8945"/>
                  </a:cubicBezTo>
                  <a:cubicBezTo>
                    <a:pt x="14246" y="8945"/>
                    <a:pt x="13814" y="12939"/>
                    <a:pt x="13648" y="14495"/>
                  </a:cubicBezTo>
                  <a:cubicBezTo>
                    <a:pt x="13486" y="16051"/>
                    <a:pt x="13429" y="17230"/>
                    <a:pt x="14188" y="17458"/>
                  </a:cubicBezTo>
                  <a:cubicBezTo>
                    <a:pt x="14948" y="17678"/>
                    <a:pt x="15759" y="17458"/>
                    <a:pt x="16789" y="17458"/>
                  </a:cubicBezTo>
                  <a:cubicBezTo>
                    <a:pt x="17486" y="17458"/>
                    <a:pt x="19124" y="17898"/>
                    <a:pt x="20113" y="18182"/>
                  </a:cubicBezTo>
                  <a:cubicBezTo>
                    <a:pt x="19556" y="20669"/>
                    <a:pt x="19244" y="21209"/>
                    <a:pt x="18578" y="21159"/>
                  </a:cubicBezTo>
                  <a:cubicBezTo>
                    <a:pt x="17606" y="21088"/>
                    <a:pt x="11213" y="21600"/>
                    <a:pt x="11213" y="21600"/>
                  </a:cubicBezTo>
                  <a:lnTo>
                    <a:pt x="8613" y="21010"/>
                  </a:lnTo>
                  <a:lnTo>
                    <a:pt x="8613" y="19973"/>
                  </a:lnTo>
                  <a:cubicBezTo>
                    <a:pt x="8613" y="19973"/>
                    <a:pt x="5690" y="20413"/>
                    <a:pt x="5092" y="16939"/>
                  </a:cubicBezTo>
                  <a:cubicBezTo>
                    <a:pt x="5092" y="16939"/>
                    <a:pt x="2549" y="17607"/>
                    <a:pt x="1732" y="15092"/>
                  </a:cubicBezTo>
                  <a:lnTo>
                    <a:pt x="0" y="15092"/>
                  </a:lnTo>
                  <a:lnTo>
                    <a:pt x="0" y="8875"/>
                  </a:lnTo>
                  <a:lnTo>
                    <a:pt x="1243" y="8875"/>
                  </a:lnTo>
                  <a:close/>
                </a:path>
              </a:pathLst>
            </a:custGeom>
            <a:solidFill>
              <a:srgbClr val="FBD959"/>
            </a:solidFill>
            <a:ln w="12700">
              <a:miter lim="400000"/>
            </a:ln>
          </p:spPr>
          <p:txBody>
            <a:bodyPr lIns="38100" tIns="38100" rIns="38100" bIns="38100" anchor="ctr"/>
            <a:lstStyle/>
            <a:p>
              <a:pPr>
                <a:defRPr sz="3000"/>
              </a:pPr>
              <a:endParaRPr/>
            </a:p>
          </p:txBody>
        </p:sp>
        <p:sp>
          <p:nvSpPr>
            <p:cNvPr id="525" name="Shape">
              <a:extLst>
                <a:ext uri="{FF2B5EF4-FFF2-40B4-BE49-F238E27FC236}">
                  <a16:creationId xmlns:a16="http://schemas.microsoft.com/office/drawing/2014/main" id="{3E7D0312-5C48-42D2-A225-BD140E90C159}"/>
                </a:ext>
              </a:extLst>
            </p:cNvPr>
            <p:cNvSpPr/>
            <p:nvPr/>
          </p:nvSpPr>
          <p:spPr>
            <a:xfrm>
              <a:off x="5816600" y="20510500"/>
              <a:ext cx="127384" cy="338583"/>
            </a:xfrm>
            <a:custGeom>
              <a:avLst/>
              <a:gdLst/>
              <a:ahLst/>
              <a:cxnLst>
                <a:cxn ang="0">
                  <a:pos x="wd2" y="hd2"/>
                </a:cxn>
                <a:cxn ang="5400000">
                  <a:pos x="wd2" y="hd2"/>
                </a:cxn>
                <a:cxn ang="10800000">
                  <a:pos x="wd2" y="hd2"/>
                </a:cxn>
                <a:cxn ang="16200000">
                  <a:pos x="wd2" y="hd2"/>
                </a:cxn>
              </a:cxnLst>
              <a:rect l="0" t="0" r="r" b="b"/>
              <a:pathLst>
                <a:path w="21366" h="21600" extrusionOk="0">
                  <a:moveTo>
                    <a:pt x="21366" y="21600"/>
                  </a:moveTo>
                  <a:lnTo>
                    <a:pt x="21366" y="4642"/>
                  </a:lnTo>
                  <a:cubicBezTo>
                    <a:pt x="21366" y="4642"/>
                    <a:pt x="21068" y="0"/>
                    <a:pt x="10417" y="0"/>
                  </a:cubicBezTo>
                  <a:cubicBezTo>
                    <a:pt x="-234" y="0"/>
                    <a:pt x="0" y="4051"/>
                    <a:pt x="0" y="5145"/>
                  </a:cubicBezTo>
                  <a:cubicBezTo>
                    <a:pt x="0" y="6239"/>
                    <a:pt x="0" y="17549"/>
                    <a:pt x="0" y="17549"/>
                  </a:cubicBezTo>
                  <a:cubicBezTo>
                    <a:pt x="0" y="17549"/>
                    <a:pt x="149" y="21600"/>
                    <a:pt x="21366" y="21600"/>
                  </a:cubicBezTo>
                  <a:close/>
                </a:path>
              </a:pathLst>
            </a:custGeom>
            <a:solidFill>
              <a:srgbClr val="F6BD53"/>
            </a:solidFill>
            <a:ln w="12700">
              <a:miter lim="400000"/>
            </a:ln>
          </p:spPr>
          <p:txBody>
            <a:bodyPr lIns="38100" tIns="38100" rIns="38100" bIns="38100" anchor="ctr"/>
            <a:lstStyle/>
            <a:p>
              <a:pPr>
                <a:defRPr sz="3000"/>
              </a:pPr>
              <a:endParaRPr/>
            </a:p>
          </p:txBody>
        </p:sp>
        <p:sp>
          <p:nvSpPr>
            <p:cNvPr id="526" name="Rectangle">
              <a:extLst>
                <a:ext uri="{FF2B5EF4-FFF2-40B4-BE49-F238E27FC236}">
                  <a16:creationId xmlns:a16="http://schemas.microsoft.com/office/drawing/2014/main" id="{FA62FC40-2C06-4E9F-BACC-A21A008CCB2E}"/>
                </a:ext>
              </a:extLst>
            </p:cNvPr>
            <p:cNvSpPr/>
            <p:nvPr/>
          </p:nvSpPr>
          <p:spPr>
            <a:xfrm>
              <a:off x="5943600" y="20739100"/>
              <a:ext cx="69597" cy="14225"/>
            </a:xfrm>
            <a:prstGeom prst="rect">
              <a:avLst/>
            </a:prstGeom>
            <a:solidFill>
              <a:srgbClr val="F6BD53"/>
            </a:solidFill>
            <a:ln w="12700">
              <a:miter lim="400000"/>
            </a:ln>
          </p:spPr>
          <p:txBody>
            <a:bodyPr lIns="38100" tIns="38100" rIns="38100" bIns="38100" anchor="ctr"/>
            <a:lstStyle/>
            <a:p>
              <a:pPr>
                <a:defRPr sz="3000"/>
              </a:pPr>
              <a:endParaRPr/>
            </a:p>
          </p:txBody>
        </p:sp>
        <p:sp>
          <p:nvSpPr>
            <p:cNvPr id="527" name="Shape">
              <a:extLst>
                <a:ext uri="{FF2B5EF4-FFF2-40B4-BE49-F238E27FC236}">
                  <a16:creationId xmlns:a16="http://schemas.microsoft.com/office/drawing/2014/main" id="{ADB2E132-F398-4143-99E3-1691E256B18E}"/>
                </a:ext>
              </a:extLst>
            </p:cNvPr>
            <p:cNvSpPr/>
            <p:nvPr/>
          </p:nvSpPr>
          <p:spPr>
            <a:xfrm>
              <a:off x="6083299" y="20637499"/>
              <a:ext cx="129672" cy="176911"/>
            </a:xfrm>
            <a:custGeom>
              <a:avLst/>
              <a:gdLst/>
              <a:ahLst/>
              <a:cxnLst>
                <a:cxn ang="0">
                  <a:pos x="wd2" y="hd2"/>
                </a:cxn>
                <a:cxn ang="5400000">
                  <a:pos x="wd2" y="hd2"/>
                </a:cxn>
                <a:cxn ang="10800000">
                  <a:pos x="wd2" y="hd2"/>
                </a:cxn>
                <a:cxn ang="16200000">
                  <a:pos x="wd2" y="hd2"/>
                </a:cxn>
              </a:cxnLst>
              <a:rect l="0" t="0" r="r" b="b"/>
              <a:pathLst>
                <a:path w="21579" h="21600" extrusionOk="0">
                  <a:moveTo>
                    <a:pt x="7820" y="0"/>
                  </a:moveTo>
                  <a:cubicBezTo>
                    <a:pt x="8264" y="62"/>
                    <a:pt x="8729" y="124"/>
                    <a:pt x="9299" y="155"/>
                  </a:cubicBezTo>
                  <a:cubicBezTo>
                    <a:pt x="11815" y="263"/>
                    <a:pt x="18176" y="1210"/>
                    <a:pt x="21579" y="1737"/>
                  </a:cubicBezTo>
                  <a:cubicBezTo>
                    <a:pt x="21600" y="3985"/>
                    <a:pt x="21093" y="6931"/>
                    <a:pt x="19656" y="10808"/>
                  </a:cubicBezTo>
                  <a:cubicBezTo>
                    <a:pt x="17901" y="15553"/>
                    <a:pt x="16612" y="19042"/>
                    <a:pt x="15555" y="21600"/>
                  </a:cubicBezTo>
                  <a:cubicBezTo>
                    <a:pt x="11540" y="20980"/>
                    <a:pt x="4882" y="20018"/>
                    <a:pt x="2050" y="20018"/>
                  </a:cubicBezTo>
                  <a:cubicBezTo>
                    <a:pt x="1332" y="20018"/>
                    <a:pt x="676" y="20049"/>
                    <a:pt x="0" y="20065"/>
                  </a:cubicBezTo>
                  <a:cubicBezTo>
                    <a:pt x="1585" y="17646"/>
                    <a:pt x="6193" y="10405"/>
                    <a:pt x="6784" y="7908"/>
                  </a:cubicBezTo>
                  <a:cubicBezTo>
                    <a:pt x="7313" y="5598"/>
                    <a:pt x="7672" y="1721"/>
                    <a:pt x="7820" y="0"/>
                  </a:cubicBezTo>
                  <a:close/>
                </a:path>
              </a:pathLst>
            </a:custGeom>
            <a:solidFill>
              <a:srgbClr val="263E50"/>
            </a:solidFill>
            <a:ln w="12700">
              <a:miter lim="400000"/>
            </a:ln>
          </p:spPr>
          <p:txBody>
            <a:bodyPr lIns="38100" tIns="38100" rIns="38100" bIns="38100" anchor="ctr"/>
            <a:lstStyle/>
            <a:p>
              <a:pPr>
                <a:defRPr sz="3000"/>
              </a:pPr>
              <a:endParaRPr/>
            </a:p>
          </p:txBody>
        </p:sp>
        <p:sp>
          <p:nvSpPr>
            <p:cNvPr id="528" name="Shape">
              <a:extLst>
                <a:ext uri="{FF2B5EF4-FFF2-40B4-BE49-F238E27FC236}">
                  <a16:creationId xmlns:a16="http://schemas.microsoft.com/office/drawing/2014/main" id="{FEB59637-AB07-4367-BD8A-6BEB2BB54201}"/>
                </a:ext>
              </a:extLst>
            </p:cNvPr>
            <p:cNvSpPr/>
            <p:nvPr/>
          </p:nvSpPr>
          <p:spPr>
            <a:xfrm>
              <a:off x="6007100" y="20624799"/>
              <a:ext cx="113931" cy="180985"/>
            </a:xfrm>
            <a:custGeom>
              <a:avLst/>
              <a:gdLst/>
              <a:ahLst/>
              <a:cxnLst>
                <a:cxn ang="0">
                  <a:pos x="wd2" y="hd2"/>
                </a:cxn>
                <a:cxn ang="5400000">
                  <a:pos x="wd2" y="hd2"/>
                </a:cxn>
                <a:cxn ang="10800000">
                  <a:pos x="wd2" y="hd2"/>
                </a:cxn>
                <a:cxn ang="16200000">
                  <a:pos x="wd2" y="hd2"/>
                </a:cxn>
              </a:cxnLst>
              <a:rect l="0" t="0" r="r" b="b"/>
              <a:pathLst>
                <a:path w="21085" h="20883" extrusionOk="0">
                  <a:moveTo>
                    <a:pt x="449" y="14562"/>
                  </a:moveTo>
                  <a:cubicBezTo>
                    <a:pt x="1177" y="11353"/>
                    <a:pt x="3152" y="3118"/>
                    <a:pt x="3152" y="3118"/>
                  </a:cubicBezTo>
                  <a:cubicBezTo>
                    <a:pt x="3152" y="3118"/>
                    <a:pt x="3880" y="-546"/>
                    <a:pt x="10978" y="70"/>
                  </a:cubicBezTo>
                  <a:cubicBezTo>
                    <a:pt x="16948" y="582"/>
                    <a:pt x="18429" y="1418"/>
                    <a:pt x="21085" y="1755"/>
                  </a:cubicBezTo>
                  <a:cubicBezTo>
                    <a:pt x="20920" y="3381"/>
                    <a:pt x="20521" y="7045"/>
                    <a:pt x="19910" y="9228"/>
                  </a:cubicBezTo>
                  <a:cubicBezTo>
                    <a:pt x="19252" y="11588"/>
                    <a:pt x="14104" y="18431"/>
                    <a:pt x="12365" y="20717"/>
                  </a:cubicBezTo>
                  <a:cubicBezTo>
                    <a:pt x="8769" y="20819"/>
                    <a:pt x="5737" y="21054"/>
                    <a:pt x="2893" y="20673"/>
                  </a:cubicBezTo>
                  <a:cubicBezTo>
                    <a:pt x="-515" y="20204"/>
                    <a:pt x="-280" y="17772"/>
                    <a:pt x="449" y="14562"/>
                  </a:cubicBezTo>
                  <a:close/>
                </a:path>
              </a:pathLst>
            </a:custGeom>
            <a:solidFill>
              <a:srgbClr val="3D70B3"/>
            </a:solidFill>
            <a:ln w="12700">
              <a:miter lim="400000"/>
            </a:ln>
          </p:spPr>
          <p:txBody>
            <a:bodyPr lIns="38100" tIns="38100" rIns="38100" bIns="38100" anchor="ctr"/>
            <a:lstStyle/>
            <a:p>
              <a:pPr>
                <a:defRPr sz="3000"/>
              </a:pPr>
              <a:endParaRPr/>
            </a:p>
          </p:txBody>
        </p:sp>
        <p:sp>
          <p:nvSpPr>
            <p:cNvPr id="529" name="Shape">
              <a:extLst>
                <a:ext uri="{FF2B5EF4-FFF2-40B4-BE49-F238E27FC236}">
                  <a16:creationId xmlns:a16="http://schemas.microsoft.com/office/drawing/2014/main" id="{0A10F4D8-C31D-4E38-B285-7537141D17A6}"/>
                </a:ext>
              </a:extLst>
            </p:cNvPr>
            <p:cNvSpPr/>
            <p:nvPr/>
          </p:nvSpPr>
          <p:spPr>
            <a:xfrm>
              <a:off x="7150099" y="205612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530" name="Shape">
              <a:extLst>
                <a:ext uri="{FF2B5EF4-FFF2-40B4-BE49-F238E27FC236}">
                  <a16:creationId xmlns:a16="http://schemas.microsoft.com/office/drawing/2014/main" id="{A4B88808-0666-49E8-8A77-BEF6FC208785}"/>
                </a:ext>
              </a:extLst>
            </p:cNvPr>
            <p:cNvSpPr/>
            <p:nvPr/>
          </p:nvSpPr>
          <p:spPr>
            <a:xfrm>
              <a:off x="7010399" y="205739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531" name="Shape">
              <a:extLst>
                <a:ext uri="{FF2B5EF4-FFF2-40B4-BE49-F238E27FC236}">
                  <a16:creationId xmlns:a16="http://schemas.microsoft.com/office/drawing/2014/main" id="{810DA852-0DF1-4728-AC02-25021D7B68F2}"/>
                </a:ext>
              </a:extLst>
            </p:cNvPr>
            <p:cNvSpPr/>
            <p:nvPr/>
          </p:nvSpPr>
          <p:spPr>
            <a:xfrm>
              <a:off x="7061199" y="20688299"/>
              <a:ext cx="190948" cy="570294"/>
            </a:xfrm>
            <a:custGeom>
              <a:avLst/>
              <a:gdLst/>
              <a:ahLst/>
              <a:cxnLst>
                <a:cxn ang="0">
                  <a:pos x="wd2" y="hd2"/>
                </a:cxn>
                <a:cxn ang="5400000">
                  <a:pos x="wd2" y="hd2"/>
                </a:cxn>
                <a:cxn ang="10800000">
                  <a:pos x="wd2" y="hd2"/>
                </a:cxn>
                <a:cxn ang="16200000">
                  <a:pos x="wd2" y="hd2"/>
                </a:cxn>
              </a:cxnLst>
              <a:rect l="0" t="0" r="r" b="b"/>
              <a:pathLst>
                <a:path w="21479" h="21583" extrusionOk="0">
                  <a:moveTo>
                    <a:pt x="9107" y="21583"/>
                  </a:moveTo>
                  <a:cubicBezTo>
                    <a:pt x="9107" y="21583"/>
                    <a:pt x="9093" y="21583"/>
                    <a:pt x="9093" y="21583"/>
                  </a:cubicBezTo>
                  <a:cubicBezTo>
                    <a:pt x="8693" y="21578"/>
                    <a:pt x="8379" y="21482"/>
                    <a:pt x="8321" y="21347"/>
                  </a:cubicBezTo>
                  <a:lnTo>
                    <a:pt x="7" y="305"/>
                  </a:lnTo>
                  <a:cubicBezTo>
                    <a:pt x="-50" y="156"/>
                    <a:pt x="250" y="21"/>
                    <a:pt x="693" y="2"/>
                  </a:cubicBezTo>
                  <a:cubicBezTo>
                    <a:pt x="1093" y="-17"/>
                    <a:pt x="1536" y="84"/>
                    <a:pt x="1593" y="233"/>
                  </a:cubicBezTo>
                  <a:lnTo>
                    <a:pt x="9236" y="19598"/>
                  </a:lnTo>
                  <a:lnTo>
                    <a:pt x="19893" y="238"/>
                  </a:lnTo>
                  <a:cubicBezTo>
                    <a:pt x="19964" y="94"/>
                    <a:pt x="20393" y="-7"/>
                    <a:pt x="20821" y="21"/>
                  </a:cubicBezTo>
                  <a:cubicBezTo>
                    <a:pt x="21250" y="50"/>
                    <a:pt x="21550" y="190"/>
                    <a:pt x="21464" y="334"/>
                  </a:cubicBezTo>
                  <a:lnTo>
                    <a:pt x="9893" y="21357"/>
                  </a:lnTo>
                  <a:cubicBezTo>
                    <a:pt x="9821" y="21487"/>
                    <a:pt x="9493" y="21583"/>
                    <a:pt x="9107" y="21583"/>
                  </a:cubicBezTo>
                  <a:close/>
                </a:path>
              </a:pathLst>
            </a:custGeom>
            <a:solidFill>
              <a:srgbClr val="939496"/>
            </a:solidFill>
            <a:ln w="12700">
              <a:miter lim="400000"/>
            </a:ln>
          </p:spPr>
          <p:txBody>
            <a:bodyPr lIns="38100" tIns="38100" rIns="38100" bIns="38100" anchor="ctr"/>
            <a:lstStyle/>
            <a:p>
              <a:pPr>
                <a:defRPr sz="3000"/>
              </a:pPr>
              <a:endParaRPr/>
            </a:p>
          </p:txBody>
        </p:sp>
        <p:sp>
          <p:nvSpPr>
            <p:cNvPr id="532" name="Shape">
              <a:extLst>
                <a:ext uri="{FF2B5EF4-FFF2-40B4-BE49-F238E27FC236}">
                  <a16:creationId xmlns:a16="http://schemas.microsoft.com/office/drawing/2014/main" id="{92E3D422-5695-4594-9B20-AC85C2CED9C2}"/>
                </a:ext>
              </a:extLst>
            </p:cNvPr>
            <p:cNvSpPr/>
            <p:nvPr/>
          </p:nvSpPr>
          <p:spPr>
            <a:xfrm>
              <a:off x="7099299" y="21247100"/>
              <a:ext cx="84390" cy="212427"/>
            </a:xfrm>
            <a:custGeom>
              <a:avLst/>
              <a:gdLst/>
              <a:ahLst/>
              <a:cxnLst>
                <a:cxn ang="0">
                  <a:pos x="wd2" y="hd2"/>
                </a:cxn>
                <a:cxn ang="5400000">
                  <a:pos x="wd2" y="hd2"/>
                </a:cxn>
                <a:cxn ang="10800000">
                  <a:pos x="wd2" y="hd2"/>
                </a:cxn>
                <a:cxn ang="16200000">
                  <a:pos x="wd2" y="hd2"/>
                </a:cxn>
              </a:cxnLst>
              <a:rect l="0" t="0" r="r" b="b"/>
              <a:pathLst>
                <a:path w="20801" h="21441" extrusionOk="0">
                  <a:moveTo>
                    <a:pt x="12617" y="90"/>
                  </a:moveTo>
                  <a:lnTo>
                    <a:pt x="11898" y="4090"/>
                  </a:lnTo>
                  <a:cubicBezTo>
                    <a:pt x="11616" y="5436"/>
                    <a:pt x="11522" y="6705"/>
                    <a:pt x="11084" y="8179"/>
                  </a:cubicBezTo>
                  <a:cubicBezTo>
                    <a:pt x="10583" y="9602"/>
                    <a:pt x="9581" y="10986"/>
                    <a:pt x="8172" y="12281"/>
                  </a:cubicBezTo>
                  <a:lnTo>
                    <a:pt x="3977" y="15921"/>
                  </a:lnTo>
                  <a:cubicBezTo>
                    <a:pt x="2725" y="16921"/>
                    <a:pt x="2913" y="18164"/>
                    <a:pt x="4416" y="19139"/>
                  </a:cubicBezTo>
                  <a:cubicBezTo>
                    <a:pt x="5918" y="20113"/>
                    <a:pt x="8767" y="20754"/>
                    <a:pt x="11772" y="20703"/>
                  </a:cubicBezTo>
                  <a:cubicBezTo>
                    <a:pt x="14746" y="20677"/>
                    <a:pt x="17689" y="19946"/>
                    <a:pt x="19191" y="18818"/>
                  </a:cubicBezTo>
                  <a:cubicBezTo>
                    <a:pt x="20851" y="17690"/>
                    <a:pt x="20193" y="16267"/>
                    <a:pt x="20412" y="14947"/>
                  </a:cubicBezTo>
                  <a:lnTo>
                    <a:pt x="20757" y="16947"/>
                  </a:lnTo>
                  <a:cubicBezTo>
                    <a:pt x="20913" y="17626"/>
                    <a:pt x="20663" y="18331"/>
                    <a:pt x="19974" y="18972"/>
                  </a:cubicBezTo>
                  <a:cubicBezTo>
                    <a:pt x="18628" y="20267"/>
                    <a:pt x="15497" y="21241"/>
                    <a:pt x="11929" y="21408"/>
                  </a:cubicBezTo>
                  <a:cubicBezTo>
                    <a:pt x="8391" y="21600"/>
                    <a:pt x="4572" y="20959"/>
                    <a:pt x="2287" y="19754"/>
                  </a:cubicBezTo>
                  <a:cubicBezTo>
                    <a:pt x="2" y="18562"/>
                    <a:pt x="-687" y="16806"/>
                    <a:pt x="753" y="15357"/>
                  </a:cubicBezTo>
                  <a:lnTo>
                    <a:pt x="4103" y="11601"/>
                  </a:lnTo>
                  <a:cubicBezTo>
                    <a:pt x="5104" y="10409"/>
                    <a:pt x="5699" y="9178"/>
                    <a:pt x="5856" y="7948"/>
                  </a:cubicBezTo>
                  <a:cubicBezTo>
                    <a:pt x="5981" y="6756"/>
                    <a:pt x="5793" y="5346"/>
                    <a:pt x="5793" y="4025"/>
                  </a:cubicBezTo>
                  <a:lnTo>
                    <a:pt x="5637" y="0"/>
                  </a:lnTo>
                  <a:lnTo>
                    <a:pt x="12617" y="90"/>
                  </a:lnTo>
                  <a:close/>
                </a:path>
              </a:pathLst>
            </a:custGeom>
            <a:solidFill>
              <a:schemeClr val="tx1">
                <a:lumMod val="65000"/>
                <a:lumOff val="35000"/>
              </a:schemeClr>
            </a:solidFill>
            <a:ln w="12700">
              <a:miter lim="400000"/>
            </a:ln>
          </p:spPr>
          <p:txBody>
            <a:bodyPr lIns="38100" tIns="38100" rIns="38100" bIns="38100" anchor="ctr"/>
            <a:lstStyle/>
            <a:p>
              <a:pPr>
                <a:defRPr sz="3000"/>
              </a:pPr>
              <a:endParaRPr/>
            </a:p>
          </p:txBody>
        </p:sp>
        <p:sp>
          <p:nvSpPr>
            <p:cNvPr id="533" name="Shape">
              <a:extLst>
                <a:ext uri="{FF2B5EF4-FFF2-40B4-BE49-F238E27FC236}">
                  <a16:creationId xmlns:a16="http://schemas.microsoft.com/office/drawing/2014/main" id="{0CBDB449-5C98-415A-8FDD-D3904F72CF9B}"/>
                </a:ext>
              </a:extLst>
            </p:cNvPr>
            <p:cNvSpPr/>
            <p:nvPr/>
          </p:nvSpPr>
          <p:spPr>
            <a:xfrm>
              <a:off x="7073900" y="21234400"/>
              <a:ext cx="132207" cy="104140"/>
            </a:xfrm>
            <a:custGeom>
              <a:avLst/>
              <a:gdLst/>
              <a:ahLst/>
              <a:cxnLst>
                <a:cxn ang="0">
                  <a:pos x="wd2" y="hd2"/>
                </a:cxn>
                <a:cxn ang="5400000">
                  <a:pos x="wd2" y="hd2"/>
                </a:cxn>
                <a:cxn ang="10800000">
                  <a:pos x="wd2" y="hd2"/>
                </a:cxn>
                <a:cxn ang="16200000">
                  <a:pos x="wd2" y="hd2"/>
                </a:cxn>
              </a:cxnLst>
              <a:rect l="0" t="0" r="r" b="b"/>
              <a:pathLst>
                <a:path w="21600" h="21600" extrusionOk="0">
                  <a:moveTo>
                    <a:pt x="0" y="6585"/>
                  </a:moveTo>
                  <a:cubicBezTo>
                    <a:pt x="0" y="2977"/>
                    <a:pt x="2324" y="0"/>
                    <a:pt x="5187" y="0"/>
                  </a:cubicBezTo>
                  <a:lnTo>
                    <a:pt x="16413" y="0"/>
                  </a:lnTo>
                  <a:cubicBezTo>
                    <a:pt x="19255" y="0"/>
                    <a:pt x="21600" y="2950"/>
                    <a:pt x="21600" y="6585"/>
                  </a:cubicBezTo>
                  <a:cubicBezTo>
                    <a:pt x="21600" y="8192"/>
                    <a:pt x="21123" y="9667"/>
                    <a:pt x="20355" y="10800"/>
                  </a:cubicBezTo>
                  <a:cubicBezTo>
                    <a:pt x="21123" y="11959"/>
                    <a:pt x="21600" y="13408"/>
                    <a:pt x="21600" y="15015"/>
                  </a:cubicBezTo>
                  <a:cubicBezTo>
                    <a:pt x="21600" y="18623"/>
                    <a:pt x="19276" y="21600"/>
                    <a:pt x="16413" y="21600"/>
                  </a:cubicBezTo>
                  <a:lnTo>
                    <a:pt x="5187" y="21600"/>
                  </a:lnTo>
                  <a:cubicBezTo>
                    <a:pt x="2345" y="21600"/>
                    <a:pt x="0" y="18650"/>
                    <a:pt x="0" y="15015"/>
                  </a:cubicBezTo>
                  <a:cubicBezTo>
                    <a:pt x="0" y="13408"/>
                    <a:pt x="477" y="11933"/>
                    <a:pt x="1245" y="10800"/>
                  </a:cubicBezTo>
                  <a:cubicBezTo>
                    <a:pt x="477" y="9667"/>
                    <a:pt x="0" y="8192"/>
                    <a:pt x="0" y="6585"/>
                  </a:cubicBezTo>
                  <a:close/>
                </a:path>
              </a:pathLst>
            </a:custGeom>
            <a:solidFill>
              <a:srgbClr val="22528D"/>
            </a:solidFill>
            <a:ln w="12700">
              <a:miter lim="400000"/>
            </a:ln>
          </p:spPr>
          <p:txBody>
            <a:bodyPr lIns="38100" tIns="38100" rIns="38100" bIns="38100" anchor="ctr"/>
            <a:lstStyle/>
            <a:p>
              <a:pPr>
                <a:defRPr sz="3000"/>
              </a:pPr>
              <a:endParaRPr/>
            </a:p>
          </p:txBody>
        </p:sp>
        <p:sp>
          <p:nvSpPr>
            <p:cNvPr id="534" name="Shape">
              <a:extLst>
                <a:ext uri="{FF2B5EF4-FFF2-40B4-BE49-F238E27FC236}">
                  <a16:creationId xmlns:a16="http://schemas.microsoft.com/office/drawing/2014/main" id="{85F8866E-7273-47F6-802E-AD581A8AFE13}"/>
                </a:ext>
              </a:extLst>
            </p:cNvPr>
            <p:cNvSpPr/>
            <p:nvPr/>
          </p:nvSpPr>
          <p:spPr>
            <a:xfrm>
              <a:off x="7048500" y="21247099"/>
              <a:ext cx="171959" cy="63501"/>
            </a:xfrm>
            <a:custGeom>
              <a:avLst/>
              <a:gdLst/>
              <a:ahLst/>
              <a:cxnLst>
                <a:cxn ang="0">
                  <a:pos x="wd2" y="hd2"/>
                </a:cxn>
                <a:cxn ang="5400000">
                  <a:pos x="wd2" y="hd2"/>
                </a:cxn>
                <a:cxn ang="10800000">
                  <a:pos x="wd2" y="hd2"/>
                </a:cxn>
                <a:cxn ang="16200000">
                  <a:pos x="wd2" y="hd2"/>
                </a:cxn>
              </a:cxnLst>
              <a:rect l="0" t="0" r="r" b="b"/>
              <a:pathLst>
                <a:path w="21600" h="21600" extrusionOk="0">
                  <a:moveTo>
                    <a:pt x="1962" y="21600"/>
                  </a:moveTo>
                  <a:lnTo>
                    <a:pt x="19638" y="21600"/>
                  </a:lnTo>
                  <a:cubicBezTo>
                    <a:pt x="20723" y="21600"/>
                    <a:pt x="21600" y="19224"/>
                    <a:pt x="21600" y="16286"/>
                  </a:cubicBezTo>
                  <a:lnTo>
                    <a:pt x="21600" y="5314"/>
                  </a:lnTo>
                  <a:cubicBezTo>
                    <a:pt x="21600" y="2376"/>
                    <a:pt x="20723" y="0"/>
                    <a:pt x="19638" y="0"/>
                  </a:cubicBezTo>
                  <a:lnTo>
                    <a:pt x="1962" y="0"/>
                  </a:lnTo>
                  <a:cubicBezTo>
                    <a:pt x="877" y="0"/>
                    <a:pt x="0" y="2376"/>
                    <a:pt x="0" y="5314"/>
                  </a:cubicBezTo>
                  <a:lnTo>
                    <a:pt x="0" y="16286"/>
                  </a:lnTo>
                  <a:cubicBezTo>
                    <a:pt x="0" y="19181"/>
                    <a:pt x="877" y="21600"/>
                    <a:pt x="1962" y="21600"/>
                  </a:cubicBezTo>
                  <a:close/>
                </a:path>
              </a:pathLst>
            </a:custGeom>
            <a:solidFill>
              <a:srgbClr val="263E50"/>
            </a:solidFill>
            <a:ln w="12700">
              <a:miter lim="400000"/>
            </a:ln>
          </p:spPr>
          <p:txBody>
            <a:bodyPr lIns="38100" tIns="38100" rIns="38100" bIns="38100" anchor="ctr"/>
            <a:lstStyle/>
            <a:p>
              <a:pPr>
                <a:defRPr sz="3000"/>
              </a:pPr>
              <a:endParaRPr/>
            </a:p>
          </p:txBody>
        </p:sp>
      </p:grpSp>
    </p:spTree>
    <p:extLst>
      <p:ext uri="{BB962C8B-B14F-4D97-AF65-F5344CB8AC3E}">
        <p14:creationId xmlns:p14="http://schemas.microsoft.com/office/powerpoint/2010/main" val="1237122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10124</TotalTime>
  <Words>469</Words>
  <PresentationFormat>On-screen Show (4:3)</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SWOT - Slide Template</vt:lpstr>
      <vt:lpstr>SWOT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dc:title>
  <dc:creator>PresentationGO.com</dc:creator>
  <dc:description>© Copyright PresentationGO.com</dc:description>
  <dcterms:created xsi:type="dcterms:W3CDTF">2014-11-26T05:14:11Z</dcterms:created>
  <dcterms:modified xsi:type="dcterms:W3CDTF">2019-08-01T20:40:17Z</dcterms:modified>
  <cp:category>Charts &amp; Diagrams</cp:category>
</cp:coreProperties>
</file>