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68" r:id="rId4"/>
    <p:sldId id="369"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25" d="100"/>
          <a:sy n="125" d="100"/>
        </p:scale>
        <p:origin x="1398" y="7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169907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978885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5930DF0-104B-4293-A7F6-66AEFF3E6AF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9FDF5E90-AE29-4303-979F-161F791D98BB}"/>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9C25032D-D31A-446E-BBAA-A896C50E8CFA}"/>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9C65CE8-4186-4EF3-A508-A12E5E68646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0A32BB05-B08C-4D73-BFF9-25A2D9328D4D}"/>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BC568985-A849-45B0-B77A-2F6998D822DB}"/>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8/1/2019</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 name="Title 349">
            <a:extLst>
              <a:ext uri="{FF2B5EF4-FFF2-40B4-BE49-F238E27FC236}">
                <a16:creationId xmlns:a16="http://schemas.microsoft.com/office/drawing/2014/main" id="{68B9CF65-1049-4F97-B226-D145425FD99C}"/>
              </a:ext>
            </a:extLst>
          </p:cNvPr>
          <p:cNvSpPr>
            <a:spLocks noGrp="1"/>
          </p:cNvSpPr>
          <p:nvPr>
            <p:ph type="title"/>
          </p:nvPr>
        </p:nvSpPr>
        <p:spPr/>
        <p:txBody>
          <a:bodyPr/>
          <a:lstStyle/>
          <a:p>
            <a:r>
              <a:rPr lang="en-US" dirty="0"/>
              <a:t>SWOT – Slide Template</a:t>
            </a:r>
          </a:p>
        </p:txBody>
      </p:sp>
      <p:cxnSp>
        <p:nvCxnSpPr>
          <p:cNvPr id="359" name="Straight Connector 358">
            <a:extLst>
              <a:ext uri="{FF2B5EF4-FFF2-40B4-BE49-F238E27FC236}">
                <a16:creationId xmlns:a16="http://schemas.microsoft.com/office/drawing/2014/main" id="{EF8B96B3-D231-4FB8-95E9-B019DC223929}"/>
              </a:ext>
            </a:extLst>
          </p:cNvPr>
          <p:cNvCxnSpPr>
            <a:cxnSpLocks/>
            <a:endCxn id="363" idx="3"/>
          </p:cNvCxnSpPr>
          <p:nvPr/>
        </p:nvCxnSpPr>
        <p:spPr>
          <a:xfrm>
            <a:off x="3947632" y="3449402"/>
            <a:ext cx="1290058" cy="651629"/>
          </a:xfrm>
          <a:prstGeom prst="line">
            <a:avLst/>
          </a:prstGeom>
          <a:noFill/>
          <a:ln w="6350" cap="flat" cmpd="sng" algn="ctr">
            <a:solidFill>
              <a:sysClr val="windowText" lastClr="000000">
                <a:lumMod val="50000"/>
                <a:lumOff val="50000"/>
              </a:sysClr>
            </a:solidFill>
            <a:prstDash val="solid"/>
            <a:miter lim="800000"/>
          </a:ln>
          <a:effectLst/>
        </p:spPr>
      </p:cxnSp>
      <p:grpSp>
        <p:nvGrpSpPr>
          <p:cNvPr id="468" name="Group 467">
            <a:extLst>
              <a:ext uri="{FF2B5EF4-FFF2-40B4-BE49-F238E27FC236}">
                <a16:creationId xmlns:a16="http://schemas.microsoft.com/office/drawing/2014/main" id="{6C48AE20-C2E2-4571-A975-79EF55E0B22C}"/>
              </a:ext>
            </a:extLst>
          </p:cNvPr>
          <p:cNvGrpSpPr/>
          <p:nvPr/>
        </p:nvGrpSpPr>
        <p:grpSpPr>
          <a:xfrm>
            <a:off x="7114318" y="2373465"/>
            <a:ext cx="4499364" cy="1233003"/>
            <a:chOff x="7114318" y="2373465"/>
            <a:chExt cx="4499364" cy="1233003"/>
          </a:xfrm>
        </p:grpSpPr>
        <p:sp>
          <p:nvSpPr>
            <p:cNvPr id="469" name="TextBox 468">
              <a:extLst>
                <a:ext uri="{FF2B5EF4-FFF2-40B4-BE49-F238E27FC236}">
                  <a16:creationId xmlns:a16="http://schemas.microsoft.com/office/drawing/2014/main" id="{8A5F29A7-4046-45D8-8CE7-1E7B6460FF93}"/>
                </a:ext>
              </a:extLst>
            </p:cNvPr>
            <p:cNvSpPr txBox="1"/>
            <p:nvPr/>
          </p:nvSpPr>
          <p:spPr>
            <a:xfrm>
              <a:off x="7114318" y="2373465"/>
              <a:ext cx="4499364" cy="461665"/>
            </a:xfrm>
            <a:prstGeom prst="rect">
              <a:avLst/>
            </a:prstGeom>
            <a:noFill/>
          </p:spPr>
          <p:txBody>
            <a:bodyPr wrap="square" lIns="0" rIns="0" rtlCol="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all" spc="0" normalizeH="0" baseline="0" noProof="1">
                  <a:ln>
                    <a:noFill/>
                  </a:ln>
                  <a:solidFill>
                    <a:srgbClr val="D9126B"/>
                  </a:solidFill>
                  <a:effectLst/>
                  <a:uLnTx/>
                  <a:uFillTx/>
                </a:rPr>
                <a:t>Weaknesses</a:t>
              </a:r>
            </a:p>
          </p:txBody>
        </p:sp>
        <p:sp>
          <p:nvSpPr>
            <p:cNvPr id="470" name="TextBox 469">
              <a:extLst>
                <a:ext uri="{FF2B5EF4-FFF2-40B4-BE49-F238E27FC236}">
                  <a16:creationId xmlns:a16="http://schemas.microsoft.com/office/drawing/2014/main" id="{1A4F6A79-1D80-4502-A2E2-2223CC0DA990}"/>
                </a:ext>
              </a:extLst>
            </p:cNvPr>
            <p:cNvSpPr txBox="1"/>
            <p:nvPr/>
          </p:nvSpPr>
          <p:spPr>
            <a:xfrm>
              <a:off x="7126259" y="2775471"/>
              <a:ext cx="4487423" cy="830997"/>
            </a:xfrm>
            <a:prstGeom prst="rect">
              <a:avLst/>
            </a:prstGeom>
            <a:noFill/>
          </p:spPr>
          <p:txBody>
            <a:bodyPr wrap="square" lIns="0" rIns="0" rtlCol="0" anchor="t">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1">
                  <a:ln>
                    <a:noFill/>
                  </a:ln>
                  <a:solidFill>
                    <a:prstClr val="black">
                      <a:lumMod val="65000"/>
                      <a:lumOff val="35000"/>
                    </a:prstClr>
                  </a:solidFill>
                  <a:effectLst/>
                  <a:uLnTx/>
                  <a:uFillTx/>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grpSp>
      <p:grpSp>
        <p:nvGrpSpPr>
          <p:cNvPr id="471" name="Group 470">
            <a:extLst>
              <a:ext uri="{FF2B5EF4-FFF2-40B4-BE49-F238E27FC236}">
                <a16:creationId xmlns:a16="http://schemas.microsoft.com/office/drawing/2014/main" id="{510D6FBE-3432-41B5-8555-203CB5449CFF}"/>
              </a:ext>
            </a:extLst>
          </p:cNvPr>
          <p:cNvGrpSpPr/>
          <p:nvPr/>
        </p:nvGrpSpPr>
        <p:grpSpPr>
          <a:xfrm>
            <a:off x="7114318" y="3680421"/>
            <a:ext cx="4499364" cy="1233003"/>
            <a:chOff x="7114318" y="3680421"/>
            <a:chExt cx="4499364" cy="1233003"/>
          </a:xfrm>
        </p:grpSpPr>
        <p:sp>
          <p:nvSpPr>
            <p:cNvPr id="472" name="TextBox 471">
              <a:extLst>
                <a:ext uri="{FF2B5EF4-FFF2-40B4-BE49-F238E27FC236}">
                  <a16:creationId xmlns:a16="http://schemas.microsoft.com/office/drawing/2014/main" id="{BF130513-9B0A-4FCC-BC62-44CE4EB37E6D}"/>
                </a:ext>
              </a:extLst>
            </p:cNvPr>
            <p:cNvSpPr txBox="1"/>
            <p:nvPr/>
          </p:nvSpPr>
          <p:spPr>
            <a:xfrm>
              <a:off x="7114318" y="3680421"/>
              <a:ext cx="4499364" cy="461665"/>
            </a:xfrm>
            <a:prstGeom prst="rect">
              <a:avLst/>
            </a:prstGeom>
            <a:noFill/>
          </p:spPr>
          <p:txBody>
            <a:bodyPr wrap="square" lIns="0" rIns="0" rtlCol="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all" spc="0" normalizeH="0" baseline="0" noProof="1">
                  <a:ln>
                    <a:noFill/>
                  </a:ln>
                  <a:solidFill>
                    <a:srgbClr val="013D4D">
                      <a:lumMod val="75000"/>
                      <a:lumOff val="25000"/>
                    </a:srgbClr>
                  </a:solidFill>
                  <a:effectLst/>
                  <a:uLnTx/>
                  <a:uFillTx/>
                </a:rPr>
                <a:t>Opportunities</a:t>
              </a:r>
            </a:p>
          </p:txBody>
        </p:sp>
        <p:sp>
          <p:nvSpPr>
            <p:cNvPr id="473" name="TextBox 472">
              <a:extLst>
                <a:ext uri="{FF2B5EF4-FFF2-40B4-BE49-F238E27FC236}">
                  <a16:creationId xmlns:a16="http://schemas.microsoft.com/office/drawing/2014/main" id="{A2A2292B-83DE-4C0C-ABCE-7DC27355B2D0}"/>
                </a:ext>
              </a:extLst>
            </p:cNvPr>
            <p:cNvSpPr txBox="1"/>
            <p:nvPr/>
          </p:nvSpPr>
          <p:spPr>
            <a:xfrm>
              <a:off x="7126259" y="4082427"/>
              <a:ext cx="4487423" cy="830997"/>
            </a:xfrm>
            <a:prstGeom prst="rect">
              <a:avLst/>
            </a:prstGeom>
            <a:noFill/>
          </p:spPr>
          <p:txBody>
            <a:bodyPr wrap="square" lIns="0" rIns="0" rtlCol="0" anchor="t">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1">
                  <a:ln>
                    <a:noFill/>
                  </a:ln>
                  <a:solidFill>
                    <a:prstClr val="black">
                      <a:lumMod val="65000"/>
                      <a:lumOff val="35000"/>
                    </a:prstClr>
                  </a:solidFill>
                  <a:effectLst/>
                  <a:uLnTx/>
                  <a:uFillTx/>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grpSp>
      <p:grpSp>
        <p:nvGrpSpPr>
          <p:cNvPr id="474" name="Group 473">
            <a:extLst>
              <a:ext uri="{FF2B5EF4-FFF2-40B4-BE49-F238E27FC236}">
                <a16:creationId xmlns:a16="http://schemas.microsoft.com/office/drawing/2014/main" id="{F06D867F-3067-4AA2-92E9-075C98528240}"/>
              </a:ext>
            </a:extLst>
          </p:cNvPr>
          <p:cNvGrpSpPr/>
          <p:nvPr/>
        </p:nvGrpSpPr>
        <p:grpSpPr>
          <a:xfrm>
            <a:off x="7126259" y="4987377"/>
            <a:ext cx="4499364" cy="1233003"/>
            <a:chOff x="7126259" y="4987377"/>
            <a:chExt cx="4499364" cy="1233003"/>
          </a:xfrm>
        </p:grpSpPr>
        <p:sp>
          <p:nvSpPr>
            <p:cNvPr id="475" name="TextBox 474">
              <a:extLst>
                <a:ext uri="{FF2B5EF4-FFF2-40B4-BE49-F238E27FC236}">
                  <a16:creationId xmlns:a16="http://schemas.microsoft.com/office/drawing/2014/main" id="{D3BC7539-52FF-489B-A406-9C357B826DBD}"/>
                </a:ext>
              </a:extLst>
            </p:cNvPr>
            <p:cNvSpPr txBox="1"/>
            <p:nvPr/>
          </p:nvSpPr>
          <p:spPr>
            <a:xfrm>
              <a:off x="7126259" y="4987377"/>
              <a:ext cx="4499364" cy="461665"/>
            </a:xfrm>
            <a:prstGeom prst="rect">
              <a:avLst/>
            </a:prstGeom>
            <a:noFill/>
          </p:spPr>
          <p:txBody>
            <a:bodyPr wrap="square" lIns="0" rIns="0" rtlCol="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all" spc="0" normalizeH="0" baseline="0" noProof="1">
                  <a:ln>
                    <a:noFill/>
                  </a:ln>
                  <a:solidFill>
                    <a:srgbClr val="FE7600"/>
                  </a:solidFill>
                  <a:effectLst/>
                  <a:uLnTx/>
                  <a:uFillTx/>
                </a:rPr>
                <a:t>Threats</a:t>
              </a:r>
            </a:p>
          </p:txBody>
        </p:sp>
        <p:sp>
          <p:nvSpPr>
            <p:cNvPr id="476" name="TextBox 475">
              <a:extLst>
                <a:ext uri="{FF2B5EF4-FFF2-40B4-BE49-F238E27FC236}">
                  <a16:creationId xmlns:a16="http://schemas.microsoft.com/office/drawing/2014/main" id="{66E45142-F124-4C05-B745-5B2FC07B58FC}"/>
                </a:ext>
              </a:extLst>
            </p:cNvPr>
            <p:cNvSpPr txBox="1"/>
            <p:nvPr/>
          </p:nvSpPr>
          <p:spPr>
            <a:xfrm>
              <a:off x="7138200" y="5389383"/>
              <a:ext cx="4487423" cy="830997"/>
            </a:xfrm>
            <a:prstGeom prst="rect">
              <a:avLst/>
            </a:prstGeom>
            <a:noFill/>
          </p:spPr>
          <p:txBody>
            <a:bodyPr wrap="square" lIns="0" rIns="0" rtlCol="0" anchor="t">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1">
                  <a:ln>
                    <a:noFill/>
                  </a:ln>
                  <a:solidFill>
                    <a:prstClr val="black">
                      <a:lumMod val="65000"/>
                      <a:lumOff val="35000"/>
                    </a:prstClr>
                  </a:solidFill>
                  <a:effectLst/>
                  <a:uLnTx/>
                  <a:uFillTx/>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grpSp>
      <p:grpSp>
        <p:nvGrpSpPr>
          <p:cNvPr id="478" name="Group 477">
            <a:extLst>
              <a:ext uri="{FF2B5EF4-FFF2-40B4-BE49-F238E27FC236}">
                <a16:creationId xmlns:a16="http://schemas.microsoft.com/office/drawing/2014/main" id="{F3D5AE0C-4F29-4FC3-AF9C-BF53E219F368}"/>
              </a:ext>
            </a:extLst>
          </p:cNvPr>
          <p:cNvGrpSpPr/>
          <p:nvPr/>
        </p:nvGrpSpPr>
        <p:grpSpPr>
          <a:xfrm>
            <a:off x="7114318" y="976490"/>
            <a:ext cx="4499364" cy="1233003"/>
            <a:chOff x="7114318" y="2373465"/>
            <a:chExt cx="4499364" cy="1233003"/>
          </a:xfrm>
        </p:grpSpPr>
        <p:sp>
          <p:nvSpPr>
            <p:cNvPr id="479" name="TextBox 478">
              <a:extLst>
                <a:ext uri="{FF2B5EF4-FFF2-40B4-BE49-F238E27FC236}">
                  <a16:creationId xmlns:a16="http://schemas.microsoft.com/office/drawing/2014/main" id="{BE8BE4CA-8D1A-45F2-ACFD-DA3308F233AC}"/>
                </a:ext>
              </a:extLst>
            </p:cNvPr>
            <p:cNvSpPr txBox="1"/>
            <p:nvPr/>
          </p:nvSpPr>
          <p:spPr>
            <a:xfrm>
              <a:off x="7114318" y="2373465"/>
              <a:ext cx="4499364" cy="461665"/>
            </a:xfrm>
            <a:prstGeom prst="rect">
              <a:avLst/>
            </a:prstGeom>
            <a:noFill/>
          </p:spPr>
          <p:txBody>
            <a:bodyPr wrap="square" lIns="0" rIns="0" rtlCol="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all" spc="0" normalizeH="0" baseline="0" noProof="1">
                  <a:ln>
                    <a:noFill/>
                  </a:ln>
                  <a:solidFill>
                    <a:srgbClr val="00A891"/>
                  </a:solidFill>
                  <a:effectLst/>
                  <a:uLnTx/>
                  <a:uFillTx/>
                </a:rPr>
                <a:t>strengths</a:t>
              </a:r>
            </a:p>
          </p:txBody>
        </p:sp>
        <p:sp>
          <p:nvSpPr>
            <p:cNvPr id="480" name="TextBox 479">
              <a:extLst>
                <a:ext uri="{FF2B5EF4-FFF2-40B4-BE49-F238E27FC236}">
                  <a16:creationId xmlns:a16="http://schemas.microsoft.com/office/drawing/2014/main" id="{9C8E01D6-A98A-467A-BD5A-A9B254385C0B}"/>
                </a:ext>
              </a:extLst>
            </p:cNvPr>
            <p:cNvSpPr txBox="1"/>
            <p:nvPr/>
          </p:nvSpPr>
          <p:spPr>
            <a:xfrm>
              <a:off x="7126259" y="2775471"/>
              <a:ext cx="4487423" cy="830997"/>
            </a:xfrm>
            <a:prstGeom prst="rect">
              <a:avLst/>
            </a:prstGeom>
            <a:noFill/>
          </p:spPr>
          <p:txBody>
            <a:bodyPr wrap="square" lIns="0" rIns="0" rtlCol="0" anchor="t">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1">
                  <a:ln>
                    <a:noFill/>
                  </a:ln>
                  <a:solidFill>
                    <a:prstClr val="black">
                      <a:lumMod val="65000"/>
                      <a:lumOff val="35000"/>
                    </a:prstClr>
                  </a:solidFill>
                  <a:effectLst/>
                  <a:uLnTx/>
                  <a:uFillTx/>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grpSp>
      <p:cxnSp>
        <p:nvCxnSpPr>
          <p:cNvPr id="358" name="Straight Connector 357">
            <a:extLst>
              <a:ext uri="{FF2B5EF4-FFF2-40B4-BE49-F238E27FC236}">
                <a16:creationId xmlns:a16="http://schemas.microsoft.com/office/drawing/2014/main" id="{9EEA1A23-D3AE-44E9-ADB4-7CA343A9BBB0}"/>
              </a:ext>
            </a:extLst>
          </p:cNvPr>
          <p:cNvCxnSpPr>
            <a:cxnSpLocks/>
            <a:endCxn id="363" idx="1"/>
          </p:cNvCxnSpPr>
          <p:nvPr/>
        </p:nvCxnSpPr>
        <p:spPr>
          <a:xfrm flipH="1">
            <a:off x="2677370" y="3449402"/>
            <a:ext cx="1270262" cy="651629"/>
          </a:xfrm>
          <a:prstGeom prst="line">
            <a:avLst/>
          </a:prstGeom>
          <a:noFill/>
          <a:ln w="6350" cap="flat" cmpd="sng" algn="ctr">
            <a:solidFill>
              <a:sysClr val="windowText" lastClr="000000">
                <a:lumMod val="50000"/>
                <a:lumOff val="50000"/>
              </a:sysClr>
            </a:solidFill>
            <a:prstDash val="solid"/>
            <a:miter lim="800000"/>
          </a:ln>
          <a:effectLst/>
        </p:spPr>
      </p:cxnSp>
      <p:grpSp>
        <p:nvGrpSpPr>
          <p:cNvPr id="7" name="Group 6">
            <a:extLst>
              <a:ext uri="{FF2B5EF4-FFF2-40B4-BE49-F238E27FC236}">
                <a16:creationId xmlns:a16="http://schemas.microsoft.com/office/drawing/2014/main" id="{57FBEB12-B957-4C9A-9C31-DE18590CF45D}"/>
              </a:ext>
            </a:extLst>
          </p:cNvPr>
          <p:cNvGrpSpPr/>
          <p:nvPr/>
        </p:nvGrpSpPr>
        <p:grpSpPr>
          <a:xfrm>
            <a:off x="464821" y="749645"/>
            <a:ext cx="4256470" cy="6219870"/>
            <a:chOff x="808155" y="876148"/>
            <a:chExt cx="3913135" cy="5718163"/>
          </a:xfrm>
        </p:grpSpPr>
        <p:sp>
          <p:nvSpPr>
            <p:cNvPr id="526" name="Freeform: Shape 525">
              <a:extLst>
                <a:ext uri="{FF2B5EF4-FFF2-40B4-BE49-F238E27FC236}">
                  <a16:creationId xmlns:a16="http://schemas.microsoft.com/office/drawing/2014/main" id="{9661D0B7-606E-4AE9-B3AF-D130A00B424D}"/>
                </a:ext>
              </a:extLst>
            </p:cNvPr>
            <p:cNvSpPr/>
            <p:nvPr/>
          </p:nvSpPr>
          <p:spPr>
            <a:xfrm>
              <a:off x="808155" y="876148"/>
              <a:ext cx="3910132" cy="5716738"/>
            </a:xfrm>
            <a:custGeom>
              <a:avLst/>
              <a:gdLst>
                <a:gd name="connsiteX0" fmla="*/ 1027108 w 3910132"/>
                <a:gd name="connsiteY0" fmla="*/ 4469378 h 5716738"/>
                <a:gd name="connsiteX1" fmla="*/ 925576 w 3910132"/>
                <a:gd name="connsiteY1" fmla="*/ 4625529 h 5716738"/>
                <a:gd name="connsiteX2" fmla="*/ 925576 w 3910132"/>
                <a:gd name="connsiteY2" fmla="*/ 4749127 h 5716738"/>
                <a:gd name="connsiteX3" fmla="*/ 1027108 w 3910132"/>
                <a:gd name="connsiteY3" fmla="*/ 4743305 h 5716738"/>
                <a:gd name="connsiteX4" fmla="*/ 1160188 w 3910132"/>
                <a:gd name="connsiteY4" fmla="*/ 4454557 h 5716738"/>
                <a:gd name="connsiteX5" fmla="*/ 1160188 w 3910132"/>
                <a:gd name="connsiteY5" fmla="*/ 4743569 h 5716738"/>
                <a:gd name="connsiteX6" fmla="*/ 1229629 w 3910132"/>
                <a:gd name="connsiteY6" fmla="*/ 4747804 h 5716738"/>
                <a:gd name="connsiteX7" fmla="*/ 1229629 w 3910132"/>
                <a:gd name="connsiteY7" fmla="*/ 4622883 h 5716738"/>
                <a:gd name="connsiteX8" fmla="*/ 1229629 w 3910132"/>
                <a:gd name="connsiteY8" fmla="*/ 4168455 h 5716738"/>
                <a:gd name="connsiteX9" fmla="*/ 1160188 w 3910132"/>
                <a:gd name="connsiteY9" fmla="*/ 4302110 h 5716738"/>
                <a:gd name="connsiteX10" fmla="*/ 1160188 w 3910132"/>
                <a:gd name="connsiteY10" fmla="*/ 4314549 h 5716738"/>
                <a:gd name="connsiteX11" fmla="*/ 1229629 w 3910132"/>
                <a:gd name="connsiteY11" fmla="*/ 4482876 h 5716738"/>
                <a:gd name="connsiteX12" fmla="*/ 925576 w 3910132"/>
                <a:gd name="connsiteY12" fmla="*/ 4053326 h 5716738"/>
                <a:gd name="connsiteX13" fmla="*/ 925576 w 3910132"/>
                <a:gd name="connsiteY13" fmla="*/ 4527604 h 5716738"/>
                <a:gd name="connsiteX14" fmla="*/ 1027108 w 3910132"/>
                <a:gd name="connsiteY14" fmla="*/ 4371717 h 5716738"/>
                <a:gd name="connsiteX15" fmla="*/ 1027108 w 3910132"/>
                <a:gd name="connsiteY15" fmla="*/ 4237268 h 5716738"/>
                <a:gd name="connsiteX16" fmla="*/ 1027108 w 3910132"/>
                <a:gd name="connsiteY16" fmla="*/ 3863298 h 5716738"/>
                <a:gd name="connsiteX17" fmla="*/ 946245 w 3910132"/>
                <a:gd name="connsiteY17" fmla="*/ 3980808 h 5716738"/>
                <a:gd name="connsiteX18" fmla="*/ 1027108 w 3910132"/>
                <a:gd name="connsiteY18" fmla="*/ 4127167 h 5716738"/>
                <a:gd name="connsiteX19" fmla="*/ 1160188 w 3910132"/>
                <a:gd name="connsiteY19" fmla="*/ 3852976 h 5716738"/>
                <a:gd name="connsiteX20" fmla="*/ 1160188 w 3910132"/>
                <a:gd name="connsiteY20" fmla="*/ 4186187 h 5716738"/>
                <a:gd name="connsiteX21" fmla="*/ 1229629 w 3910132"/>
                <a:gd name="connsiteY21" fmla="*/ 4052532 h 5716738"/>
                <a:gd name="connsiteX22" fmla="*/ 1229629 w 3910132"/>
                <a:gd name="connsiteY22" fmla="*/ 4018920 h 5716738"/>
                <a:gd name="connsiteX23" fmla="*/ 1229629 w 3910132"/>
                <a:gd name="connsiteY23" fmla="*/ 3532732 h 5716738"/>
                <a:gd name="connsiteX24" fmla="*/ 1160188 w 3910132"/>
                <a:gd name="connsiteY24" fmla="*/ 3698941 h 5716738"/>
                <a:gd name="connsiteX25" fmla="*/ 1160188 w 3910132"/>
                <a:gd name="connsiteY25" fmla="*/ 3714821 h 5716738"/>
                <a:gd name="connsiteX26" fmla="*/ 1229629 w 3910132"/>
                <a:gd name="connsiteY26" fmla="*/ 3880765 h 5716738"/>
                <a:gd name="connsiteX27" fmla="*/ 925576 w 3910132"/>
                <a:gd name="connsiteY27" fmla="*/ 3441159 h 5716738"/>
                <a:gd name="connsiteX28" fmla="*/ 925576 w 3910132"/>
                <a:gd name="connsiteY28" fmla="*/ 3917024 h 5716738"/>
                <a:gd name="connsiteX29" fmla="*/ 1027108 w 3910132"/>
                <a:gd name="connsiteY29" fmla="*/ 3769342 h 5716738"/>
                <a:gd name="connsiteX30" fmla="*/ 1027108 w 3910132"/>
                <a:gd name="connsiteY30" fmla="*/ 3586195 h 5716738"/>
                <a:gd name="connsiteX31" fmla="*/ 1027108 w 3910132"/>
                <a:gd name="connsiteY31" fmla="*/ 3022196 h 5716738"/>
                <a:gd name="connsiteX32" fmla="*/ 941712 w 3910132"/>
                <a:gd name="connsiteY32" fmla="*/ 3136001 h 5716738"/>
                <a:gd name="connsiteX33" fmla="*/ 941712 w 3910132"/>
                <a:gd name="connsiteY33" fmla="*/ 3371552 h 5716738"/>
                <a:gd name="connsiteX34" fmla="*/ 1027108 w 3910132"/>
                <a:gd name="connsiteY34" fmla="*/ 3493562 h 5716738"/>
                <a:gd name="connsiteX35" fmla="*/ 1160188 w 3910132"/>
                <a:gd name="connsiteY35" fmla="*/ 2952325 h 5716738"/>
                <a:gd name="connsiteX36" fmla="*/ 1160188 w 3910132"/>
                <a:gd name="connsiteY36" fmla="*/ 3560522 h 5716738"/>
                <a:gd name="connsiteX37" fmla="*/ 1229629 w 3910132"/>
                <a:gd name="connsiteY37" fmla="*/ 3394578 h 5716738"/>
                <a:gd name="connsiteX38" fmla="*/ 1229629 w 3910132"/>
                <a:gd name="connsiteY38" fmla="*/ 3125944 h 5716738"/>
                <a:gd name="connsiteX39" fmla="*/ 1229629 w 3910132"/>
                <a:gd name="connsiteY39" fmla="*/ 2673104 h 5716738"/>
                <a:gd name="connsiteX40" fmla="*/ 1160188 w 3910132"/>
                <a:gd name="connsiteY40" fmla="*/ 2797232 h 5716738"/>
                <a:gd name="connsiteX41" fmla="*/ 1160188 w 3910132"/>
                <a:gd name="connsiteY41" fmla="*/ 2809142 h 5716738"/>
                <a:gd name="connsiteX42" fmla="*/ 1229629 w 3910132"/>
                <a:gd name="connsiteY42" fmla="*/ 2982232 h 5716738"/>
                <a:gd name="connsiteX43" fmla="*/ 925576 w 3910132"/>
                <a:gd name="connsiteY43" fmla="*/ 2568033 h 5716738"/>
                <a:gd name="connsiteX44" fmla="*/ 925576 w 3910132"/>
                <a:gd name="connsiteY44" fmla="*/ 3068777 h 5716738"/>
                <a:gd name="connsiteX45" fmla="*/ 1027108 w 3910132"/>
                <a:gd name="connsiteY45" fmla="*/ 2933534 h 5716738"/>
                <a:gd name="connsiteX46" fmla="*/ 1027108 w 3910132"/>
                <a:gd name="connsiteY46" fmla="*/ 2739800 h 5716738"/>
                <a:gd name="connsiteX47" fmla="*/ 1027108 w 3910132"/>
                <a:gd name="connsiteY47" fmla="*/ 2365300 h 5716738"/>
                <a:gd name="connsiteX48" fmla="*/ 945882 w 3910132"/>
                <a:gd name="connsiteY48" fmla="*/ 2498426 h 5716738"/>
                <a:gd name="connsiteX49" fmla="*/ 1027108 w 3910132"/>
                <a:gd name="connsiteY49" fmla="*/ 2635258 h 5716738"/>
                <a:gd name="connsiteX50" fmla="*/ 1160007 w 3910132"/>
                <a:gd name="connsiteY50" fmla="*/ 2355243 h 5716738"/>
                <a:gd name="connsiteX51" fmla="*/ 1160007 w 3910132"/>
                <a:gd name="connsiteY51" fmla="*/ 2688455 h 5716738"/>
                <a:gd name="connsiteX52" fmla="*/ 1229448 w 3910132"/>
                <a:gd name="connsiteY52" fmla="*/ 2564592 h 5716738"/>
                <a:gd name="connsiteX53" fmla="*/ 1229448 w 3910132"/>
                <a:gd name="connsiteY53" fmla="*/ 2530980 h 5716738"/>
                <a:gd name="connsiteX54" fmla="*/ 1229448 w 3910132"/>
                <a:gd name="connsiteY54" fmla="*/ 2018856 h 5716738"/>
                <a:gd name="connsiteX55" fmla="*/ 1160007 w 3910132"/>
                <a:gd name="connsiteY55" fmla="*/ 2192210 h 5716738"/>
                <a:gd name="connsiteX56" fmla="*/ 1160007 w 3910132"/>
                <a:gd name="connsiteY56" fmla="*/ 2210207 h 5716738"/>
                <a:gd name="connsiteX57" fmla="*/ 1229448 w 3910132"/>
                <a:gd name="connsiteY57" fmla="*/ 2385944 h 5716738"/>
                <a:gd name="connsiteX58" fmla="*/ 925576 w 3910132"/>
                <a:gd name="connsiteY58" fmla="*/ 1949778 h 5716738"/>
                <a:gd name="connsiteX59" fmla="*/ 925576 w 3910132"/>
                <a:gd name="connsiteY59" fmla="*/ 2429349 h 5716738"/>
                <a:gd name="connsiteX60" fmla="*/ 1027108 w 3910132"/>
                <a:gd name="connsiteY60" fmla="*/ 2262611 h 5716738"/>
                <a:gd name="connsiteX61" fmla="*/ 1027108 w 3910132"/>
                <a:gd name="connsiteY61" fmla="*/ 2077876 h 5716738"/>
                <a:gd name="connsiteX62" fmla="*/ 925576 w 3910132"/>
                <a:gd name="connsiteY62" fmla="*/ 1754986 h 5716738"/>
                <a:gd name="connsiteX63" fmla="*/ 925576 w 3910132"/>
                <a:gd name="connsiteY63" fmla="*/ 1869585 h 5716738"/>
                <a:gd name="connsiteX64" fmla="*/ 935910 w 3910132"/>
                <a:gd name="connsiteY64" fmla="*/ 1876996 h 5716738"/>
                <a:gd name="connsiteX65" fmla="*/ 1027108 w 3910132"/>
                <a:gd name="connsiteY65" fmla="*/ 1992125 h 5716738"/>
                <a:gd name="connsiteX66" fmla="*/ 1027108 w 3910132"/>
                <a:gd name="connsiteY66" fmla="*/ 1758426 h 5716738"/>
                <a:gd name="connsiteX67" fmla="*/ 966008 w 3910132"/>
                <a:gd name="connsiteY67" fmla="*/ 1761867 h 5716738"/>
                <a:gd name="connsiteX68" fmla="*/ 1229448 w 3910132"/>
                <a:gd name="connsiteY68" fmla="*/ 1748105 h 5716738"/>
                <a:gd name="connsiteX69" fmla="*/ 1160007 w 3910132"/>
                <a:gd name="connsiteY69" fmla="*/ 1751281 h 5716738"/>
                <a:gd name="connsiteX70" fmla="*/ 1160007 w 3910132"/>
                <a:gd name="connsiteY70" fmla="*/ 2048498 h 5716738"/>
                <a:gd name="connsiteX71" fmla="*/ 1229448 w 3910132"/>
                <a:gd name="connsiteY71" fmla="*/ 1875143 h 5716738"/>
                <a:gd name="connsiteX72" fmla="*/ 1852602 w 3910132"/>
                <a:gd name="connsiteY72" fmla="*/ 1323848 h 5716738"/>
                <a:gd name="connsiteX73" fmla="*/ 1851877 w 3910132"/>
                <a:gd name="connsiteY73" fmla="*/ 1324642 h 5716738"/>
                <a:gd name="connsiteX74" fmla="*/ 1853328 w 3910132"/>
                <a:gd name="connsiteY74" fmla="*/ 1324642 h 5716738"/>
                <a:gd name="connsiteX75" fmla="*/ 2342677 w 3910132"/>
                <a:gd name="connsiteY75" fmla="*/ 1283620 h 5716738"/>
                <a:gd name="connsiteX76" fmla="*/ 2332342 w 3910132"/>
                <a:gd name="connsiteY76" fmla="*/ 1292354 h 5716738"/>
                <a:gd name="connsiteX77" fmla="*/ 2350292 w 3910132"/>
                <a:gd name="connsiteY77" fmla="*/ 1291295 h 5716738"/>
                <a:gd name="connsiteX78" fmla="*/ 1677278 w 3910132"/>
                <a:gd name="connsiteY78" fmla="*/ 1261917 h 5716738"/>
                <a:gd name="connsiteX79" fmla="*/ 1588437 w 3910132"/>
                <a:gd name="connsiteY79" fmla="*/ 1342110 h 5716738"/>
                <a:gd name="connsiteX80" fmla="*/ 1744180 w 3910132"/>
                <a:gd name="connsiteY80" fmla="*/ 1331788 h 5716738"/>
                <a:gd name="connsiteX81" fmla="*/ 2159194 w 3910132"/>
                <a:gd name="connsiteY81" fmla="*/ 1214542 h 5716738"/>
                <a:gd name="connsiteX82" fmla="*/ 2050046 w 3910132"/>
                <a:gd name="connsiteY82" fmla="*/ 1311145 h 5716738"/>
                <a:gd name="connsiteX83" fmla="*/ 2242233 w 3910132"/>
                <a:gd name="connsiteY83" fmla="*/ 1298441 h 5716738"/>
                <a:gd name="connsiteX84" fmla="*/ 1739104 w 3910132"/>
                <a:gd name="connsiteY84" fmla="*/ 1205808 h 5716738"/>
                <a:gd name="connsiteX85" fmla="*/ 1716803 w 3910132"/>
                <a:gd name="connsiteY85" fmla="*/ 1225923 h 5716738"/>
                <a:gd name="connsiteX86" fmla="*/ 1792952 w 3910132"/>
                <a:gd name="connsiteY86" fmla="*/ 1305851 h 5716738"/>
                <a:gd name="connsiteX87" fmla="*/ 1815797 w 3910132"/>
                <a:gd name="connsiteY87" fmla="*/ 1285472 h 5716738"/>
                <a:gd name="connsiteX88" fmla="*/ 3753614 w 3910132"/>
                <a:gd name="connsiteY88" fmla="*/ 1193899 h 5716738"/>
                <a:gd name="connsiteX89" fmla="*/ 3752344 w 3910132"/>
                <a:gd name="connsiteY89" fmla="*/ 1196810 h 5716738"/>
                <a:gd name="connsiteX90" fmla="*/ 3707199 w 3910132"/>
                <a:gd name="connsiteY90" fmla="*/ 1244449 h 5716738"/>
                <a:gd name="connsiteX91" fmla="*/ 3806555 w 3910132"/>
                <a:gd name="connsiteY91" fmla="*/ 1237833 h 5716738"/>
                <a:gd name="connsiteX92" fmla="*/ 3851338 w 3910132"/>
                <a:gd name="connsiteY92" fmla="*/ 1207661 h 5716738"/>
                <a:gd name="connsiteX93" fmla="*/ 3851701 w 3910132"/>
                <a:gd name="connsiteY93" fmla="*/ 1205808 h 5716738"/>
                <a:gd name="connsiteX94" fmla="*/ 1601310 w 3910132"/>
                <a:gd name="connsiteY94" fmla="*/ 1181989 h 5716738"/>
                <a:gd name="connsiteX95" fmla="*/ 1575927 w 3910132"/>
                <a:gd name="connsiteY95" fmla="*/ 1198663 h 5716738"/>
                <a:gd name="connsiteX96" fmla="*/ 1490168 w 3910132"/>
                <a:gd name="connsiteY96" fmla="*/ 1301617 h 5716738"/>
                <a:gd name="connsiteX97" fmla="*/ 1479652 w 3910132"/>
                <a:gd name="connsiteY97" fmla="*/ 1349521 h 5716738"/>
                <a:gd name="connsiteX98" fmla="*/ 1502497 w 3910132"/>
                <a:gd name="connsiteY98" fmla="*/ 1348198 h 5716738"/>
                <a:gd name="connsiteX99" fmla="*/ 1640472 w 3910132"/>
                <a:gd name="connsiteY99" fmla="*/ 1223276 h 5716738"/>
                <a:gd name="connsiteX100" fmla="*/ 1696315 w 3910132"/>
                <a:gd name="connsiteY100" fmla="*/ 1172725 h 5716738"/>
                <a:gd name="connsiteX101" fmla="*/ 1668575 w 3910132"/>
                <a:gd name="connsiteY101" fmla="*/ 1175107 h 5716738"/>
                <a:gd name="connsiteX102" fmla="*/ 1680179 w 3910132"/>
                <a:gd name="connsiteY102" fmla="*/ 1187282 h 5716738"/>
                <a:gd name="connsiteX103" fmla="*/ 2665223 w 3910132"/>
                <a:gd name="connsiteY103" fmla="*/ 1166109 h 5716738"/>
                <a:gd name="connsiteX104" fmla="*/ 2532687 w 3910132"/>
                <a:gd name="connsiteY104" fmla="*/ 1279120 h 5716738"/>
                <a:gd name="connsiteX105" fmla="*/ 2757146 w 3910132"/>
                <a:gd name="connsiteY105" fmla="*/ 1264299 h 5716738"/>
                <a:gd name="connsiteX106" fmla="*/ 2219569 w 3910132"/>
                <a:gd name="connsiteY106" fmla="*/ 1160815 h 5716738"/>
                <a:gd name="connsiteX107" fmla="*/ 2198900 w 3910132"/>
                <a:gd name="connsiteY107" fmla="*/ 1179342 h 5716738"/>
                <a:gd name="connsiteX108" fmla="*/ 2283389 w 3910132"/>
                <a:gd name="connsiteY108" fmla="*/ 1264299 h 5716738"/>
                <a:gd name="connsiteX109" fmla="*/ 2304784 w 3910132"/>
                <a:gd name="connsiteY109" fmla="*/ 1246037 h 5716738"/>
                <a:gd name="connsiteX110" fmla="*/ 1966645 w 3910132"/>
                <a:gd name="connsiteY110" fmla="*/ 1150494 h 5716738"/>
                <a:gd name="connsiteX111" fmla="*/ 1775184 w 3910132"/>
                <a:gd name="connsiteY111" fmla="*/ 1166109 h 5716738"/>
                <a:gd name="connsiteX112" fmla="*/ 1855503 w 3910132"/>
                <a:gd name="connsiteY112" fmla="*/ 1250007 h 5716738"/>
                <a:gd name="connsiteX113" fmla="*/ 2086671 w 3910132"/>
                <a:gd name="connsiteY113" fmla="*/ 1140966 h 5716738"/>
                <a:gd name="connsiteX114" fmla="*/ 2054760 w 3910132"/>
                <a:gd name="connsiteY114" fmla="*/ 1143612 h 5716738"/>
                <a:gd name="connsiteX115" fmla="*/ 1892671 w 3910132"/>
                <a:gd name="connsiteY115" fmla="*/ 1288384 h 5716738"/>
                <a:gd name="connsiteX116" fmla="*/ 1922768 w 3910132"/>
                <a:gd name="connsiteY116" fmla="*/ 1319879 h 5716738"/>
                <a:gd name="connsiteX117" fmla="*/ 1963744 w 3910132"/>
                <a:gd name="connsiteY117" fmla="*/ 1317232 h 5716738"/>
                <a:gd name="connsiteX118" fmla="*/ 2122207 w 3910132"/>
                <a:gd name="connsiteY118" fmla="*/ 1176695 h 5716738"/>
                <a:gd name="connsiteX119" fmla="*/ 1549093 w 3910132"/>
                <a:gd name="connsiteY119" fmla="*/ 1139113 h 5716738"/>
                <a:gd name="connsiteX120" fmla="*/ 1465692 w 3910132"/>
                <a:gd name="connsiteY120" fmla="*/ 1145994 h 5716738"/>
                <a:gd name="connsiteX121" fmla="*/ 1429068 w 3910132"/>
                <a:gd name="connsiteY121" fmla="*/ 1165050 h 5716738"/>
                <a:gd name="connsiteX122" fmla="*/ 1376488 w 3910132"/>
                <a:gd name="connsiteY122" fmla="*/ 1228040 h 5716738"/>
                <a:gd name="connsiteX123" fmla="*/ 1391899 w 3910132"/>
                <a:gd name="connsiteY123" fmla="*/ 1234392 h 5716738"/>
                <a:gd name="connsiteX124" fmla="*/ 1419458 w 3910132"/>
                <a:gd name="connsiteY124" fmla="*/ 1256624 h 5716738"/>
                <a:gd name="connsiteX125" fmla="*/ 2169709 w 3910132"/>
                <a:gd name="connsiteY125" fmla="*/ 1134085 h 5716738"/>
                <a:gd name="connsiteX126" fmla="*/ 2155749 w 3910132"/>
                <a:gd name="connsiteY126" fmla="*/ 1135143 h 5716738"/>
                <a:gd name="connsiteX127" fmla="*/ 2161551 w 3910132"/>
                <a:gd name="connsiteY127" fmla="*/ 1141230 h 5716738"/>
                <a:gd name="connsiteX128" fmla="*/ 2729044 w 3910132"/>
                <a:gd name="connsiteY128" fmla="*/ 1111588 h 5716738"/>
                <a:gd name="connsiteX129" fmla="*/ 2705836 w 3910132"/>
                <a:gd name="connsiteY129" fmla="*/ 1131702 h 5716738"/>
                <a:gd name="connsiteX130" fmla="*/ 2808275 w 3910132"/>
                <a:gd name="connsiteY130" fmla="*/ 1241009 h 5716738"/>
                <a:gd name="connsiteX131" fmla="*/ 2830757 w 3910132"/>
                <a:gd name="connsiteY131" fmla="*/ 1219571 h 5716738"/>
                <a:gd name="connsiteX132" fmla="*/ 2462884 w 3910132"/>
                <a:gd name="connsiteY132" fmla="*/ 1110265 h 5716738"/>
                <a:gd name="connsiteX133" fmla="*/ 2261089 w 3910132"/>
                <a:gd name="connsiteY133" fmla="*/ 1126674 h 5716738"/>
                <a:gd name="connsiteX134" fmla="*/ 2345397 w 3910132"/>
                <a:gd name="connsiteY134" fmla="*/ 1211366 h 5716738"/>
                <a:gd name="connsiteX135" fmla="*/ 2602128 w 3910132"/>
                <a:gd name="connsiteY135" fmla="*/ 1098620 h 5716738"/>
                <a:gd name="connsiteX136" fmla="*/ 2553357 w 3910132"/>
                <a:gd name="connsiteY136" fmla="*/ 1102590 h 5716738"/>
                <a:gd name="connsiteX137" fmla="*/ 2383290 w 3910132"/>
                <a:gd name="connsiteY137" fmla="*/ 1248949 h 5716738"/>
                <a:gd name="connsiteX138" fmla="*/ 2420821 w 3910132"/>
                <a:gd name="connsiteY138" fmla="*/ 1286796 h 5716738"/>
                <a:gd name="connsiteX139" fmla="*/ 2443665 w 3910132"/>
                <a:gd name="connsiteY139" fmla="*/ 1285208 h 5716738"/>
                <a:gd name="connsiteX140" fmla="*/ 2628781 w 3910132"/>
                <a:gd name="connsiteY140" fmla="*/ 1127203 h 5716738"/>
                <a:gd name="connsiteX141" fmla="*/ 3680003 w 3910132"/>
                <a:gd name="connsiteY141" fmla="*/ 1090944 h 5716738"/>
                <a:gd name="connsiteX142" fmla="*/ 3562878 w 3910132"/>
                <a:gd name="connsiteY142" fmla="*/ 1210308 h 5716738"/>
                <a:gd name="connsiteX143" fmla="*/ 3659515 w 3910132"/>
                <a:gd name="connsiteY143" fmla="*/ 1203956 h 5716738"/>
                <a:gd name="connsiteX144" fmla="*/ 3704298 w 3910132"/>
                <a:gd name="connsiteY144" fmla="*/ 1173784 h 5716738"/>
                <a:gd name="connsiteX145" fmla="*/ 3700128 w 3910132"/>
                <a:gd name="connsiteY145" fmla="*/ 1120057 h 5716738"/>
                <a:gd name="connsiteX146" fmla="*/ 3244864 w 3910132"/>
                <a:gd name="connsiteY146" fmla="*/ 1073477 h 5716738"/>
                <a:gd name="connsiteX147" fmla="*/ 3232354 w 3910132"/>
                <a:gd name="connsiteY147" fmla="*/ 1085122 h 5716738"/>
                <a:gd name="connsiteX148" fmla="*/ 3253567 w 3910132"/>
                <a:gd name="connsiteY148" fmla="*/ 1083534 h 5716738"/>
                <a:gd name="connsiteX149" fmla="*/ 2991396 w 3910132"/>
                <a:gd name="connsiteY149" fmla="*/ 1066860 h 5716738"/>
                <a:gd name="connsiteX150" fmla="*/ 2776728 w 3910132"/>
                <a:gd name="connsiteY150" fmla="*/ 1084328 h 5716738"/>
                <a:gd name="connsiteX151" fmla="*/ 2869013 w 3910132"/>
                <a:gd name="connsiteY151" fmla="*/ 1183047 h 5716738"/>
                <a:gd name="connsiteX152" fmla="*/ 1085489 w 3910132"/>
                <a:gd name="connsiteY152" fmla="*/ 1064213 h 5716738"/>
                <a:gd name="connsiteX153" fmla="*/ 984864 w 3910132"/>
                <a:gd name="connsiteY153" fmla="*/ 1171667 h 5716738"/>
                <a:gd name="connsiteX154" fmla="*/ 1088390 w 3910132"/>
                <a:gd name="connsiteY154" fmla="*/ 1172990 h 5716738"/>
                <a:gd name="connsiteX155" fmla="*/ 3112691 w 3910132"/>
                <a:gd name="connsiteY155" fmla="*/ 1056803 h 5716738"/>
                <a:gd name="connsiteX156" fmla="*/ 3076429 w 3910132"/>
                <a:gd name="connsiteY156" fmla="*/ 1059979 h 5716738"/>
                <a:gd name="connsiteX157" fmla="*/ 3032190 w 3910132"/>
                <a:gd name="connsiteY157" fmla="*/ 1101531 h 5716738"/>
                <a:gd name="connsiteX158" fmla="*/ 3143876 w 3910132"/>
                <a:gd name="connsiteY158" fmla="*/ 1092268 h 5716738"/>
                <a:gd name="connsiteX159" fmla="*/ 3191560 w 3910132"/>
                <a:gd name="connsiteY159" fmla="*/ 1050451 h 5716738"/>
                <a:gd name="connsiteX160" fmla="*/ 3178868 w 3910132"/>
                <a:gd name="connsiteY160" fmla="*/ 1051509 h 5716738"/>
                <a:gd name="connsiteX161" fmla="*/ 3184126 w 3910132"/>
                <a:gd name="connsiteY161" fmla="*/ 1057597 h 5716738"/>
                <a:gd name="connsiteX162" fmla="*/ 1146953 w 3910132"/>
                <a:gd name="connsiteY162" fmla="*/ 1027425 h 5716738"/>
                <a:gd name="connsiteX163" fmla="*/ 1150941 w 3910132"/>
                <a:gd name="connsiteY163" fmla="*/ 1177754 h 5716738"/>
                <a:gd name="connsiteX164" fmla="*/ 1262446 w 3910132"/>
                <a:gd name="connsiteY164" fmla="*/ 1194693 h 5716738"/>
                <a:gd name="connsiteX165" fmla="*/ 1249391 w 3910132"/>
                <a:gd name="connsiteY165" fmla="*/ 1052568 h 5716738"/>
                <a:gd name="connsiteX166" fmla="*/ 3489267 w 3910132"/>
                <a:gd name="connsiteY166" fmla="*/ 1026102 h 5716738"/>
                <a:gd name="connsiteX167" fmla="*/ 3288559 w 3910132"/>
                <a:gd name="connsiteY167" fmla="*/ 1042511 h 5716738"/>
                <a:gd name="connsiteX168" fmla="*/ 3319563 w 3910132"/>
                <a:gd name="connsiteY168" fmla="*/ 1077711 h 5716738"/>
                <a:gd name="connsiteX169" fmla="*/ 3368516 w 3910132"/>
                <a:gd name="connsiteY169" fmla="*/ 1073741 h 5716738"/>
                <a:gd name="connsiteX170" fmla="*/ 3427985 w 3910132"/>
                <a:gd name="connsiteY170" fmla="*/ 1088298 h 5716738"/>
                <a:gd name="connsiteX171" fmla="*/ 3750713 w 3910132"/>
                <a:gd name="connsiteY171" fmla="*/ 1019485 h 5716738"/>
                <a:gd name="connsiteX172" fmla="*/ 3718077 w 3910132"/>
                <a:gd name="connsiteY172" fmla="*/ 1052568 h 5716738"/>
                <a:gd name="connsiteX173" fmla="*/ 3743823 w 3910132"/>
                <a:gd name="connsiteY173" fmla="*/ 1089621 h 5716738"/>
                <a:gd name="connsiteX174" fmla="*/ 3762679 w 3910132"/>
                <a:gd name="connsiteY174" fmla="*/ 1141230 h 5716738"/>
                <a:gd name="connsiteX175" fmla="*/ 3845355 w 3910132"/>
                <a:gd name="connsiteY175" fmla="*/ 1151552 h 5716738"/>
                <a:gd name="connsiteX176" fmla="*/ 3761410 w 3910132"/>
                <a:gd name="connsiteY176" fmla="*/ 1030601 h 5716738"/>
                <a:gd name="connsiteX177" fmla="*/ 3750713 w 3910132"/>
                <a:gd name="connsiteY177" fmla="*/ 1019485 h 5716738"/>
                <a:gd name="connsiteX178" fmla="*/ 3627061 w 3910132"/>
                <a:gd name="connsiteY178" fmla="*/ 1014986 h 5716738"/>
                <a:gd name="connsiteX179" fmla="*/ 3570493 w 3910132"/>
                <a:gd name="connsiteY179" fmla="*/ 1019485 h 5716738"/>
                <a:gd name="connsiteX180" fmla="*/ 3463703 w 3910132"/>
                <a:gd name="connsiteY180" fmla="*/ 1127997 h 5716738"/>
                <a:gd name="connsiteX181" fmla="*/ 3473312 w 3910132"/>
                <a:gd name="connsiteY181" fmla="*/ 1167961 h 5716738"/>
                <a:gd name="connsiteX182" fmla="*/ 3474400 w 3910132"/>
                <a:gd name="connsiteY182" fmla="*/ 1216395 h 5716738"/>
                <a:gd name="connsiteX183" fmla="*/ 3482921 w 3910132"/>
                <a:gd name="connsiteY183" fmla="*/ 1215866 h 5716738"/>
                <a:gd name="connsiteX184" fmla="*/ 3649180 w 3910132"/>
                <a:gd name="connsiteY184" fmla="*/ 1046745 h 5716738"/>
                <a:gd name="connsiteX185" fmla="*/ 945701 w 3910132"/>
                <a:gd name="connsiteY185" fmla="*/ 828927 h 5716738"/>
                <a:gd name="connsiteX186" fmla="*/ 920681 w 3910132"/>
                <a:gd name="connsiteY186" fmla="*/ 1077976 h 5716738"/>
                <a:gd name="connsiteX187" fmla="*/ 949509 w 3910132"/>
                <a:gd name="connsiteY187" fmla="*/ 1118469 h 5716738"/>
                <a:gd name="connsiteX188" fmla="*/ 1073342 w 3910132"/>
                <a:gd name="connsiteY188" fmla="*/ 986137 h 5716738"/>
                <a:gd name="connsiteX189" fmla="*/ 1073160 w 3910132"/>
                <a:gd name="connsiteY189" fmla="*/ 583584 h 5716738"/>
                <a:gd name="connsiteX190" fmla="*/ 961112 w 3910132"/>
                <a:gd name="connsiteY190" fmla="*/ 748734 h 5716738"/>
                <a:gd name="connsiteX191" fmla="*/ 1081319 w 3910132"/>
                <a:gd name="connsiteY191" fmla="*/ 896946 h 5716738"/>
                <a:gd name="connsiteX192" fmla="*/ 921769 w 3910132"/>
                <a:gd name="connsiteY192" fmla="*/ 442253 h 5716738"/>
                <a:gd name="connsiteX193" fmla="*/ 371137 w 3910132"/>
                <a:gd name="connsiteY193" fmla="*/ 1238891 h 5716738"/>
                <a:gd name="connsiteX194" fmla="*/ 470312 w 3910132"/>
                <a:gd name="connsiteY194" fmla="*/ 1232010 h 5716738"/>
                <a:gd name="connsiteX195" fmla="*/ 471400 w 3910132"/>
                <a:gd name="connsiteY195" fmla="*/ 1231745 h 5716738"/>
                <a:gd name="connsiteX196" fmla="*/ 529237 w 3910132"/>
                <a:gd name="connsiteY196" fmla="*/ 1231745 h 5716738"/>
                <a:gd name="connsiteX197" fmla="*/ 545918 w 3910132"/>
                <a:gd name="connsiteY197" fmla="*/ 1238097 h 5716738"/>
                <a:gd name="connsiteX198" fmla="*/ 676278 w 3910132"/>
                <a:gd name="connsiteY198" fmla="*/ 1199721 h 5716738"/>
                <a:gd name="connsiteX199" fmla="*/ 817335 w 3910132"/>
                <a:gd name="connsiteY199" fmla="*/ 1038805 h 5716738"/>
                <a:gd name="connsiteX200" fmla="*/ 861756 w 3910132"/>
                <a:gd name="connsiteY200" fmla="*/ 1044099 h 5716738"/>
                <a:gd name="connsiteX201" fmla="*/ 985589 w 3910132"/>
                <a:gd name="connsiteY201" fmla="*/ 425315 h 5716738"/>
                <a:gd name="connsiteX202" fmla="*/ 965282 w 3910132"/>
                <a:gd name="connsiteY202" fmla="*/ 631223 h 5716738"/>
                <a:gd name="connsiteX203" fmla="*/ 1060288 w 3910132"/>
                <a:gd name="connsiteY203" fmla="*/ 491216 h 5716738"/>
                <a:gd name="connsiteX204" fmla="*/ 931015 w 3910132"/>
                <a:gd name="connsiteY204" fmla="*/ 348033 h 5716738"/>
                <a:gd name="connsiteX205" fmla="*/ 311849 w 3910132"/>
                <a:gd name="connsiteY205" fmla="*/ 1243920 h 5716738"/>
                <a:gd name="connsiteX206" fmla="*/ 336507 w 3910132"/>
                <a:gd name="connsiteY206" fmla="*/ 1241803 h 5716738"/>
                <a:gd name="connsiteX207" fmla="*/ 926845 w 3910132"/>
                <a:gd name="connsiteY207" fmla="*/ 387468 h 5716738"/>
                <a:gd name="connsiteX208" fmla="*/ 1063914 w 3910132"/>
                <a:gd name="connsiteY208" fmla="*/ 236080 h 5716738"/>
                <a:gd name="connsiteX209" fmla="*/ 994654 w 3910132"/>
                <a:gd name="connsiteY209" fmla="*/ 336388 h 5716738"/>
                <a:gd name="connsiteX210" fmla="*/ 993566 w 3910132"/>
                <a:gd name="connsiteY210" fmla="*/ 348827 h 5716738"/>
                <a:gd name="connsiteX211" fmla="*/ 1068628 w 3910132"/>
                <a:gd name="connsiteY211" fmla="*/ 415258 h 5716738"/>
                <a:gd name="connsiteX212" fmla="*/ 1125921 w 3910132"/>
                <a:gd name="connsiteY212" fmla="*/ 226817 h 5716738"/>
                <a:gd name="connsiteX213" fmla="*/ 1145321 w 3910132"/>
                <a:gd name="connsiteY213" fmla="*/ 963112 h 5716738"/>
                <a:gd name="connsiteX214" fmla="*/ 1243771 w 3910132"/>
                <a:gd name="connsiteY214" fmla="*/ 986931 h 5716738"/>
                <a:gd name="connsiteX215" fmla="*/ 1173786 w 3910132"/>
                <a:gd name="connsiteY215" fmla="*/ 229464 h 5716738"/>
                <a:gd name="connsiteX216" fmla="*/ 1155474 w 3910132"/>
                <a:gd name="connsiteY216" fmla="*/ 231316 h 5716738"/>
                <a:gd name="connsiteX217" fmla="*/ 1125921 w 3910132"/>
                <a:gd name="connsiteY217" fmla="*/ 226817 h 5716738"/>
                <a:gd name="connsiteX218" fmla="*/ 1023663 w 3910132"/>
                <a:gd name="connsiteY218" fmla="*/ 213849 h 5716738"/>
                <a:gd name="connsiteX219" fmla="*/ 1004263 w 3910132"/>
                <a:gd name="connsiteY219" fmla="*/ 242432 h 5716738"/>
                <a:gd name="connsiteX220" fmla="*/ 1000093 w 3910132"/>
                <a:gd name="connsiteY220" fmla="*/ 281867 h 5716738"/>
                <a:gd name="connsiteX221" fmla="*/ 1046508 w 3910132"/>
                <a:gd name="connsiteY221" fmla="*/ 214643 h 5716738"/>
                <a:gd name="connsiteX222" fmla="*/ 1038531 w 3910132"/>
                <a:gd name="connsiteY222" fmla="*/ 215172 h 5716738"/>
                <a:gd name="connsiteX223" fmla="*/ 1023663 w 3910132"/>
                <a:gd name="connsiteY223" fmla="*/ 213849 h 5716738"/>
                <a:gd name="connsiteX224" fmla="*/ 1236881 w 3910132"/>
                <a:gd name="connsiteY224" fmla="*/ 193205 h 5716738"/>
                <a:gd name="connsiteX225" fmla="*/ 1233255 w 3910132"/>
                <a:gd name="connsiteY225" fmla="*/ 197439 h 5716738"/>
                <a:gd name="connsiteX226" fmla="*/ 1326266 w 3910132"/>
                <a:gd name="connsiteY226" fmla="*/ 1204750 h 5716738"/>
                <a:gd name="connsiteX227" fmla="*/ 1388273 w 3910132"/>
                <a:gd name="connsiteY227" fmla="*/ 1130379 h 5716738"/>
                <a:gd name="connsiteX228" fmla="*/ 1461522 w 3910132"/>
                <a:gd name="connsiteY228" fmla="*/ 1092532 h 5716738"/>
                <a:gd name="connsiteX229" fmla="*/ 3054672 w 3910132"/>
                <a:gd name="connsiteY229" fmla="*/ 962053 h 5716738"/>
                <a:gd name="connsiteX230" fmla="*/ 3061381 w 3910132"/>
                <a:gd name="connsiteY230" fmla="*/ 947232 h 5716738"/>
                <a:gd name="connsiteX231" fmla="*/ 3076792 w 3910132"/>
                <a:gd name="connsiteY231" fmla="*/ 954113 h 5716738"/>
                <a:gd name="connsiteX232" fmla="*/ 3091840 w 3910132"/>
                <a:gd name="connsiteY232" fmla="*/ 953848 h 5716738"/>
                <a:gd name="connsiteX233" fmla="*/ 3101087 w 3910132"/>
                <a:gd name="connsiteY233" fmla="*/ 942203 h 5716738"/>
                <a:gd name="connsiteX234" fmla="*/ 3097824 w 3910132"/>
                <a:gd name="connsiteY234" fmla="*/ 927382 h 5716738"/>
                <a:gd name="connsiteX235" fmla="*/ 3084044 w 3910132"/>
                <a:gd name="connsiteY235" fmla="*/ 920766 h 5716738"/>
                <a:gd name="connsiteX236" fmla="*/ 3053766 w 3910132"/>
                <a:gd name="connsiteY236" fmla="*/ 920766 h 5716738"/>
                <a:gd name="connsiteX237" fmla="*/ 3005357 w 3910132"/>
                <a:gd name="connsiteY237" fmla="*/ 911238 h 5716738"/>
                <a:gd name="connsiteX238" fmla="*/ 2159919 w 3910132"/>
                <a:gd name="connsiteY238" fmla="*/ 566381 h 5716738"/>
                <a:gd name="connsiteX239" fmla="*/ 2139431 w 3910132"/>
                <a:gd name="connsiteY239" fmla="*/ 587818 h 5716738"/>
                <a:gd name="connsiteX240" fmla="*/ 2120031 w 3910132"/>
                <a:gd name="connsiteY240" fmla="*/ 592318 h 5716738"/>
                <a:gd name="connsiteX241" fmla="*/ 2101900 w 3910132"/>
                <a:gd name="connsiteY241" fmla="*/ 588348 h 5716738"/>
                <a:gd name="connsiteX242" fmla="*/ 2086489 w 3910132"/>
                <a:gd name="connsiteY242" fmla="*/ 581467 h 5716738"/>
                <a:gd name="connsiteX243" fmla="*/ 2097368 w 3910132"/>
                <a:gd name="connsiteY243" fmla="*/ 557382 h 5716738"/>
                <a:gd name="connsiteX244" fmla="*/ 2112779 w 3910132"/>
                <a:gd name="connsiteY244" fmla="*/ 564263 h 5716738"/>
                <a:gd name="connsiteX245" fmla="*/ 2127827 w 3910132"/>
                <a:gd name="connsiteY245" fmla="*/ 563999 h 5716738"/>
                <a:gd name="connsiteX246" fmla="*/ 2137074 w 3910132"/>
                <a:gd name="connsiteY246" fmla="*/ 552353 h 5716738"/>
                <a:gd name="connsiteX247" fmla="*/ 2133811 w 3910132"/>
                <a:gd name="connsiteY247" fmla="*/ 537532 h 5716738"/>
                <a:gd name="connsiteX248" fmla="*/ 2120031 w 3910132"/>
                <a:gd name="connsiteY248" fmla="*/ 530916 h 5716738"/>
                <a:gd name="connsiteX249" fmla="*/ 2089753 w 3910132"/>
                <a:gd name="connsiteY249" fmla="*/ 530916 h 5716738"/>
                <a:gd name="connsiteX250" fmla="*/ 2041344 w 3910132"/>
                <a:gd name="connsiteY250" fmla="*/ 521388 h 5716738"/>
                <a:gd name="connsiteX251" fmla="*/ 1038712 w 3910132"/>
                <a:gd name="connsiteY251" fmla="*/ 0 h 5716738"/>
                <a:gd name="connsiteX252" fmla="*/ 1109422 w 3910132"/>
                <a:gd name="connsiteY252" fmla="*/ 26996 h 5716738"/>
                <a:gd name="connsiteX253" fmla="*/ 1155656 w 3910132"/>
                <a:gd name="connsiteY253" fmla="*/ 16145 h 5716738"/>
                <a:gd name="connsiteX254" fmla="*/ 1263171 w 3910132"/>
                <a:gd name="connsiteY254" fmla="*/ 123598 h 5716738"/>
                <a:gd name="connsiteX255" fmla="*/ 1252111 w 3910132"/>
                <a:gd name="connsiteY255" fmla="*/ 170444 h 5716738"/>
                <a:gd name="connsiteX256" fmla="*/ 2051497 w 3910132"/>
                <a:gd name="connsiteY256" fmla="*/ 496509 h 5716738"/>
                <a:gd name="connsiteX257" fmla="*/ 2089753 w 3910132"/>
                <a:gd name="connsiteY257" fmla="*/ 504185 h 5716738"/>
                <a:gd name="connsiteX258" fmla="*/ 2120031 w 3910132"/>
                <a:gd name="connsiteY258" fmla="*/ 504185 h 5716738"/>
                <a:gd name="connsiteX259" fmla="*/ 2154480 w 3910132"/>
                <a:gd name="connsiteY259" fmla="*/ 520859 h 5716738"/>
                <a:gd name="connsiteX260" fmla="*/ 2163001 w 3910132"/>
                <a:gd name="connsiteY260" fmla="*/ 538856 h 5716738"/>
                <a:gd name="connsiteX261" fmla="*/ 3015510 w 3910132"/>
                <a:gd name="connsiteY261" fmla="*/ 886624 h 5716738"/>
                <a:gd name="connsiteX262" fmla="*/ 3053766 w 3910132"/>
                <a:gd name="connsiteY262" fmla="*/ 894299 h 5716738"/>
                <a:gd name="connsiteX263" fmla="*/ 3084044 w 3910132"/>
                <a:gd name="connsiteY263" fmla="*/ 894299 h 5716738"/>
                <a:gd name="connsiteX264" fmla="*/ 3118493 w 3910132"/>
                <a:gd name="connsiteY264" fmla="*/ 910973 h 5716738"/>
                <a:gd name="connsiteX265" fmla="*/ 3126833 w 3910132"/>
                <a:gd name="connsiteY265" fmla="*/ 948555 h 5716738"/>
                <a:gd name="connsiteX266" fmla="*/ 3123932 w 3910132"/>
                <a:gd name="connsiteY266" fmla="*/ 956760 h 5716738"/>
                <a:gd name="connsiteX267" fmla="*/ 3561609 w 3910132"/>
                <a:gd name="connsiteY267" fmla="*/ 921030 h 5716738"/>
                <a:gd name="connsiteX268" fmla="*/ 3645010 w 3910132"/>
                <a:gd name="connsiteY268" fmla="*/ 951731 h 5716738"/>
                <a:gd name="connsiteX269" fmla="*/ 3685804 w 3910132"/>
                <a:gd name="connsiteY269" fmla="*/ 956760 h 5716738"/>
                <a:gd name="connsiteX270" fmla="*/ 3708649 w 3910132"/>
                <a:gd name="connsiteY270" fmla="*/ 954642 h 5716738"/>
                <a:gd name="connsiteX271" fmla="*/ 3804924 w 3910132"/>
                <a:gd name="connsiteY271" fmla="*/ 1000165 h 5716738"/>
                <a:gd name="connsiteX272" fmla="*/ 3890864 w 3910132"/>
                <a:gd name="connsiteY272" fmla="*/ 1123233 h 5716738"/>
                <a:gd name="connsiteX273" fmla="*/ 3899385 w 3910132"/>
                <a:gd name="connsiteY273" fmla="*/ 1230952 h 5716738"/>
                <a:gd name="connsiteX274" fmla="*/ 3810182 w 3910132"/>
                <a:gd name="connsiteY274" fmla="*/ 1291295 h 5716738"/>
                <a:gd name="connsiteX275" fmla="*/ 3592588 w 3910132"/>
                <a:gd name="connsiteY275" fmla="*/ 1305788 h 5716738"/>
                <a:gd name="connsiteX276" fmla="*/ 3591470 w 3910132"/>
                <a:gd name="connsiteY276" fmla="*/ 1291062 h 5716738"/>
                <a:gd name="connsiteX277" fmla="*/ 2721612 w 3910132"/>
                <a:gd name="connsiteY277" fmla="*/ 1357099 h 5716738"/>
                <a:gd name="connsiteX278" fmla="*/ 2722066 w 3910132"/>
                <a:gd name="connsiteY278" fmla="*/ 1363081 h 5716738"/>
                <a:gd name="connsiteX279" fmla="*/ 1538396 w 3910132"/>
                <a:gd name="connsiteY279" fmla="*/ 1442153 h 5716738"/>
                <a:gd name="connsiteX280" fmla="*/ 1531144 w 3910132"/>
                <a:gd name="connsiteY280" fmla="*/ 1442418 h 5716738"/>
                <a:gd name="connsiteX281" fmla="*/ 1474394 w 3910132"/>
                <a:gd name="connsiteY281" fmla="*/ 1426273 h 5716738"/>
                <a:gd name="connsiteX282" fmla="*/ 1463335 w 3910132"/>
                <a:gd name="connsiteY282" fmla="*/ 1419127 h 5716738"/>
                <a:gd name="connsiteX283" fmla="*/ 1461884 w 3910132"/>
                <a:gd name="connsiteY283" fmla="*/ 1416745 h 5716738"/>
                <a:gd name="connsiteX284" fmla="*/ 1449918 w 3910132"/>
                <a:gd name="connsiteY284" fmla="*/ 1404571 h 5716738"/>
                <a:gd name="connsiteX285" fmla="*/ 1435957 w 3910132"/>
                <a:gd name="connsiteY285" fmla="*/ 1405365 h 5716738"/>
                <a:gd name="connsiteX286" fmla="*/ 1419277 w 3910132"/>
                <a:gd name="connsiteY286" fmla="*/ 1481853 h 5716738"/>
                <a:gd name="connsiteX287" fmla="*/ 1373043 w 3910132"/>
                <a:gd name="connsiteY287" fmla="*/ 1647268 h 5716738"/>
                <a:gd name="connsiteX288" fmla="*/ 1304147 w 3910132"/>
                <a:gd name="connsiteY288" fmla="*/ 1747046 h 5716738"/>
                <a:gd name="connsiteX289" fmla="*/ 1304147 w 3910132"/>
                <a:gd name="connsiteY289" fmla="*/ 4755479 h 5716738"/>
                <a:gd name="connsiteX290" fmla="*/ 1460434 w 3910132"/>
                <a:gd name="connsiteY290" fmla="*/ 4813441 h 5716738"/>
                <a:gd name="connsiteX291" fmla="*/ 1460434 w 3910132"/>
                <a:gd name="connsiteY291" fmla="*/ 5083133 h 5716738"/>
                <a:gd name="connsiteX292" fmla="*/ 1694865 w 3910132"/>
                <a:gd name="connsiteY292" fmla="*/ 5174442 h 5716738"/>
                <a:gd name="connsiteX293" fmla="*/ 1694865 w 3910132"/>
                <a:gd name="connsiteY293" fmla="*/ 5193233 h 5716738"/>
                <a:gd name="connsiteX294" fmla="*/ 1954860 w 3910132"/>
                <a:gd name="connsiteY294" fmla="*/ 5326359 h 5716738"/>
                <a:gd name="connsiteX295" fmla="*/ 1954860 w 3910132"/>
                <a:gd name="connsiteY295" fmla="*/ 5530150 h 5716738"/>
                <a:gd name="connsiteX296" fmla="*/ 1086215 w 3910132"/>
                <a:gd name="connsiteY296" fmla="*/ 5716738 h 5716738"/>
                <a:gd name="connsiteX297" fmla="*/ 217569 w 3910132"/>
                <a:gd name="connsiteY297" fmla="*/ 5530150 h 5716738"/>
                <a:gd name="connsiteX298" fmla="*/ 217569 w 3910132"/>
                <a:gd name="connsiteY298" fmla="*/ 5326359 h 5716738"/>
                <a:gd name="connsiteX299" fmla="*/ 477565 w 3910132"/>
                <a:gd name="connsiteY299" fmla="*/ 5193233 h 5716738"/>
                <a:gd name="connsiteX300" fmla="*/ 477565 w 3910132"/>
                <a:gd name="connsiteY300" fmla="*/ 5174442 h 5716738"/>
                <a:gd name="connsiteX301" fmla="*/ 712177 w 3910132"/>
                <a:gd name="connsiteY301" fmla="*/ 5083133 h 5716738"/>
                <a:gd name="connsiteX302" fmla="*/ 712177 w 3910132"/>
                <a:gd name="connsiteY302" fmla="*/ 4813441 h 5716738"/>
                <a:gd name="connsiteX303" fmla="*/ 851602 w 3910132"/>
                <a:gd name="connsiteY303" fmla="*/ 4757861 h 5716738"/>
                <a:gd name="connsiteX304" fmla="*/ 851602 w 3910132"/>
                <a:gd name="connsiteY304" fmla="*/ 1742811 h 5716738"/>
                <a:gd name="connsiteX305" fmla="*/ 847251 w 3910132"/>
                <a:gd name="connsiteY305" fmla="*/ 1742017 h 5716738"/>
                <a:gd name="connsiteX306" fmla="*/ 847251 w 3910132"/>
                <a:gd name="connsiteY306" fmla="*/ 1707346 h 5716738"/>
                <a:gd name="connsiteX307" fmla="*/ 686250 w 3910132"/>
                <a:gd name="connsiteY307" fmla="*/ 1605715 h 5716738"/>
                <a:gd name="connsiteX308" fmla="*/ 557340 w 3910132"/>
                <a:gd name="connsiteY308" fmla="*/ 1577661 h 5716738"/>
                <a:gd name="connsiteX309" fmla="*/ 557340 w 3910132"/>
                <a:gd name="connsiteY309" fmla="*/ 1770866 h 5716738"/>
                <a:gd name="connsiteX310" fmla="*/ 529237 w 3910132"/>
                <a:gd name="connsiteY310" fmla="*/ 1798920 h 5716738"/>
                <a:gd name="connsiteX311" fmla="*/ 471400 w 3910132"/>
                <a:gd name="connsiteY311" fmla="*/ 1798920 h 5716738"/>
                <a:gd name="connsiteX312" fmla="*/ 458890 w 3910132"/>
                <a:gd name="connsiteY312" fmla="*/ 1795479 h 5716738"/>
                <a:gd name="connsiteX313" fmla="*/ 64546 w 3910132"/>
                <a:gd name="connsiteY313" fmla="*/ 1816123 h 5716738"/>
                <a:gd name="connsiteX314" fmla="*/ 0 w 3910132"/>
                <a:gd name="connsiteY314" fmla="*/ 1714757 h 5716738"/>
                <a:gd name="connsiteX315" fmla="*/ 0 w 3910132"/>
                <a:gd name="connsiteY315" fmla="*/ 1367783 h 5716738"/>
                <a:gd name="connsiteX316" fmla="*/ 2357 w 3910132"/>
                <a:gd name="connsiteY316" fmla="*/ 1319879 h 5716738"/>
                <a:gd name="connsiteX317" fmla="*/ 55843 w 3910132"/>
                <a:gd name="connsiteY317" fmla="*/ 1267210 h 5716738"/>
                <a:gd name="connsiteX318" fmla="*/ 277401 w 3910132"/>
                <a:gd name="connsiteY318" fmla="*/ 1246567 h 5716738"/>
                <a:gd name="connsiteX319" fmla="*/ 936454 w 3910132"/>
                <a:gd name="connsiteY319" fmla="*/ 292983 h 5716738"/>
                <a:gd name="connsiteX320" fmla="*/ 948965 w 3910132"/>
                <a:gd name="connsiteY320" fmla="*/ 166738 h 5716738"/>
                <a:gd name="connsiteX321" fmla="*/ 931197 w 3910132"/>
                <a:gd name="connsiteY321" fmla="*/ 107454 h 5716738"/>
                <a:gd name="connsiteX322" fmla="*/ 1038712 w 3910132"/>
                <a:gd name="connsiteY322" fmla="*/ 0 h 5716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Lst>
              <a:rect l="l" t="t" r="r" b="b"/>
              <a:pathLst>
                <a:path w="3910132" h="5716738">
                  <a:moveTo>
                    <a:pt x="1027108" y="4469378"/>
                  </a:moveTo>
                  <a:lnTo>
                    <a:pt x="925576" y="4625529"/>
                  </a:lnTo>
                  <a:lnTo>
                    <a:pt x="925576" y="4749127"/>
                  </a:lnTo>
                  <a:cubicBezTo>
                    <a:pt x="957123" y="4746216"/>
                    <a:pt x="991209" y="4744363"/>
                    <a:pt x="1027108" y="4743305"/>
                  </a:cubicBezTo>
                  <a:close/>
                  <a:moveTo>
                    <a:pt x="1160188" y="4454557"/>
                  </a:moveTo>
                  <a:lnTo>
                    <a:pt x="1160188" y="4743569"/>
                  </a:lnTo>
                  <a:cubicBezTo>
                    <a:pt x="1184302" y="4744628"/>
                    <a:pt x="1207328" y="4745951"/>
                    <a:pt x="1229629" y="4747804"/>
                  </a:cubicBezTo>
                  <a:lnTo>
                    <a:pt x="1229629" y="4622883"/>
                  </a:lnTo>
                  <a:close/>
                  <a:moveTo>
                    <a:pt x="1229629" y="4168455"/>
                  </a:moveTo>
                  <a:lnTo>
                    <a:pt x="1160188" y="4302110"/>
                  </a:lnTo>
                  <a:lnTo>
                    <a:pt x="1160188" y="4314549"/>
                  </a:lnTo>
                  <a:lnTo>
                    <a:pt x="1229629" y="4482876"/>
                  </a:lnTo>
                  <a:close/>
                  <a:moveTo>
                    <a:pt x="925576" y="4053326"/>
                  </a:moveTo>
                  <a:lnTo>
                    <a:pt x="925576" y="4527604"/>
                  </a:lnTo>
                  <a:lnTo>
                    <a:pt x="1027108" y="4371717"/>
                  </a:lnTo>
                  <a:lnTo>
                    <a:pt x="1027108" y="4237268"/>
                  </a:lnTo>
                  <a:close/>
                  <a:moveTo>
                    <a:pt x="1027108" y="3863298"/>
                  </a:moveTo>
                  <a:lnTo>
                    <a:pt x="946245" y="3980808"/>
                  </a:lnTo>
                  <a:lnTo>
                    <a:pt x="1027108" y="4127167"/>
                  </a:lnTo>
                  <a:close/>
                  <a:moveTo>
                    <a:pt x="1160188" y="3852976"/>
                  </a:moveTo>
                  <a:lnTo>
                    <a:pt x="1160188" y="4186187"/>
                  </a:lnTo>
                  <a:lnTo>
                    <a:pt x="1229629" y="4052532"/>
                  </a:lnTo>
                  <a:lnTo>
                    <a:pt x="1229629" y="4018920"/>
                  </a:lnTo>
                  <a:close/>
                  <a:moveTo>
                    <a:pt x="1229629" y="3532732"/>
                  </a:moveTo>
                  <a:lnTo>
                    <a:pt x="1160188" y="3698941"/>
                  </a:lnTo>
                  <a:lnTo>
                    <a:pt x="1160188" y="3714821"/>
                  </a:lnTo>
                  <a:lnTo>
                    <a:pt x="1229629" y="3880765"/>
                  </a:lnTo>
                  <a:close/>
                  <a:moveTo>
                    <a:pt x="925576" y="3441159"/>
                  </a:moveTo>
                  <a:lnTo>
                    <a:pt x="925576" y="3917024"/>
                  </a:lnTo>
                  <a:lnTo>
                    <a:pt x="1027108" y="3769342"/>
                  </a:lnTo>
                  <a:lnTo>
                    <a:pt x="1027108" y="3586195"/>
                  </a:lnTo>
                  <a:close/>
                  <a:moveTo>
                    <a:pt x="1027108" y="3022196"/>
                  </a:moveTo>
                  <a:lnTo>
                    <a:pt x="941712" y="3136001"/>
                  </a:lnTo>
                  <a:lnTo>
                    <a:pt x="941712" y="3371552"/>
                  </a:lnTo>
                  <a:lnTo>
                    <a:pt x="1027108" y="3493562"/>
                  </a:lnTo>
                  <a:close/>
                  <a:moveTo>
                    <a:pt x="1160188" y="2952325"/>
                  </a:moveTo>
                  <a:lnTo>
                    <a:pt x="1160188" y="3560522"/>
                  </a:lnTo>
                  <a:lnTo>
                    <a:pt x="1229629" y="3394578"/>
                  </a:lnTo>
                  <a:lnTo>
                    <a:pt x="1229629" y="3125944"/>
                  </a:lnTo>
                  <a:close/>
                  <a:moveTo>
                    <a:pt x="1229629" y="2673104"/>
                  </a:moveTo>
                  <a:lnTo>
                    <a:pt x="1160188" y="2797232"/>
                  </a:lnTo>
                  <a:lnTo>
                    <a:pt x="1160188" y="2809142"/>
                  </a:lnTo>
                  <a:lnTo>
                    <a:pt x="1229629" y="2982232"/>
                  </a:lnTo>
                  <a:close/>
                  <a:moveTo>
                    <a:pt x="925576" y="2568033"/>
                  </a:moveTo>
                  <a:lnTo>
                    <a:pt x="925576" y="3068777"/>
                  </a:lnTo>
                  <a:lnTo>
                    <a:pt x="1027108" y="2933534"/>
                  </a:lnTo>
                  <a:lnTo>
                    <a:pt x="1027108" y="2739800"/>
                  </a:lnTo>
                  <a:close/>
                  <a:moveTo>
                    <a:pt x="1027108" y="2365300"/>
                  </a:moveTo>
                  <a:lnTo>
                    <a:pt x="945882" y="2498426"/>
                  </a:lnTo>
                  <a:lnTo>
                    <a:pt x="1027108" y="2635258"/>
                  </a:lnTo>
                  <a:close/>
                  <a:moveTo>
                    <a:pt x="1160007" y="2355243"/>
                  </a:moveTo>
                  <a:lnTo>
                    <a:pt x="1160007" y="2688455"/>
                  </a:lnTo>
                  <a:lnTo>
                    <a:pt x="1229448" y="2564592"/>
                  </a:lnTo>
                  <a:lnTo>
                    <a:pt x="1229448" y="2530980"/>
                  </a:lnTo>
                  <a:close/>
                  <a:moveTo>
                    <a:pt x="1229448" y="2018856"/>
                  </a:moveTo>
                  <a:lnTo>
                    <a:pt x="1160007" y="2192210"/>
                  </a:lnTo>
                  <a:lnTo>
                    <a:pt x="1160007" y="2210207"/>
                  </a:lnTo>
                  <a:lnTo>
                    <a:pt x="1229448" y="2385944"/>
                  </a:lnTo>
                  <a:close/>
                  <a:moveTo>
                    <a:pt x="925576" y="1949778"/>
                  </a:moveTo>
                  <a:lnTo>
                    <a:pt x="925576" y="2429349"/>
                  </a:lnTo>
                  <a:lnTo>
                    <a:pt x="1027108" y="2262611"/>
                  </a:lnTo>
                  <a:lnTo>
                    <a:pt x="1027108" y="2077876"/>
                  </a:lnTo>
                  <a:close/>
                  <a:moveTo>
                    <a:pt x="925576" y="1754986"/>
                  </a:moveTo>
                  <a:lnTo>
                    <a:pt x="925576" y="1869585"/>
                  </a:lnTo>
                  <a:cubicBezTo>
                    <a:pt x="929565" y="1871173"/>
                    <a:pt x="933010" y="1873555"/>
                    <a:pt x="935910" y="1876996"/>
                  </a:cubicBezTo>
                  <a:lnTo>
                    <a:pt x="1027108" y="1992125"/>
                  </a:lnTo>
                  <a:lnTo>
                    <a:pt x="1027108" y="1758426"/>
                  </a:lnTo>
                  <a:cubicBezTo>
                    <a:pt x="990847" y="1760544"/>
                    <a:pt x="966008" y="1761867"/>
                    <a:pt x="966008" y="1761867"/>
                  </a:cubicBezTo>
                  <a:close/>
                  <a:moveTo>
                    <a:pt x="1229448" y="1748105"/>
                  </a:moveTo>
                  <a:cubicBezTo>
                    <a:pt x="1208235" y="1749163"/>
                    <a:pt x="1184483" y="1750222"/>
                    <a:pt x="1160007" y="1751281"/>
                  </a:cubicBezTo>
                  <a:lnTo>
                    <a:pt x="1160007" y="2048498"/>
                  </a:lnTo>
                  <a:lnTo>
                    <a:pt x="1229448" y="1875143"/>
                  </a:lnTo>
                  <a:close/>
                  <a:moveTo>
                    <a:pt x="1852602" y="1323848"/>
                  </a:moveTo>
                  <a:lnTo>
                    <a:pt x="1851877" y="1324642"/>
                  </a:lnTo>
                  <a:lnTo>
                    <a:pt x="1853328" y="1324642"/>
                  </a:lnTo>
                  <a:close/>
                  <a:moveTo>
                    <a:pt x="2342677" y="1283620"/>
                  </a:moveTo>
                  <a:lnTo>
                    <a:pt x="2332342" y="1292354"/>
                  </a:lnTo>
                  <a:lnTo>
                    <a:pt x="2350292" y="1291295"/>
                  </a:lnTo>
                  <a:close/>
                  <a:moveTo>
                    <a:pt x="1677278" y="1261917"/>
                  </a:moveTo>
                  <a:lnTo>
                    <a:pt x="1588437" y="1342110"/>
                  </a:lnTo>
                  <a:lnTo>
                    <a:pt x="1744180" y="1331788"/>
                  </a:lnTo>
                  <a:close/>
                  <a:moveTo>
                    <a:pt x="2159194" y="1214542"/>
                  </a:moveTo>
                  <a:lnTo>
                    <a:pt x="2050046" y="1311145"/>
                  </a:lnTo>
                  <a:lnTo>
                    <a:pt x="2242233" y="1298441"/>
                  </a:lnTo>
                  <a:close/>
                  <a:moveTo>
                    <a:pt x="1739104" y="1205808"/>
                  </a:moveTo>
                  <a:lnTo>
                    <a:pt x="1716803" y="1225923"/>
                  </a:lnTo>
                  <a:lnTo>
                    <a:pt x="1792952" y="1305851"/>
                  </a:lnTo>
                  <a:lnTo>
                    <a:pt x="1815797" y="1285472"/>
                  </a:lnTo>
                  <a:close/>
                  <a:moveTo>
                    <a:pt x="3753614" y="1193899"/>
                  </a:moveTo>
                  <a:cubicBezTo>
                    <a:pt x="3753070" y="1194693"/>
                    <a:pt x="3752888" y="1196016"/>
                    <a:pt x="3752344" y="1196810"/>
                  </a:cubicBezTo>
                  <a:cubicBezTo>
                    <a:pt x="3742372" y="1217718"/>
                    <a:pt x="3726417" y="1233863"/>
                    <a:pt x="3707199" y="1244449"/>
                  </a:cubicBezTo>
                  <a:lnTo>
                    <a:pt x="3806555" y="1237833"/>
                  </a:lnTo>
                  <a:cubicBezTo>
                    <a:pt x="3826137" y="1236509"/>
                    <a:pt x="3842998" y="1225129"/>
                    <a:pt x="3851338" y="1207661"/>
                  </a:cubicBezTo>
                  <a:cubicBezTo>
                    <a:pt x="3851520" y="1207132"/>
                    <a:pt x="3851520" y="1206338"/>
                    <a:pt x="3851701" y="1205808"/>
                  </a:cubicBezTo>
                  <a:close/>
                  <a:moveTo>
                    <a:pt x="1601310" y="1181989"/>
                  </a:moveTo>
                  <a:cubicBezTo>
                    <a:pt x="1591519" y="1184900"/>
                    <a:pt x="1582635" y="1190723"/>
                    <a:pt x="1575927" y="1198663"/>
                  </a:cubicBezTo>
                  <a:lnTo>
                    <a:pt x="1490168" y="1301617"/>
                  </a:lnTo>
                  <a:cubicBezTo>
                    <a:pt x="1478565" y="1315379"/>
                    <a:pt x="1475120" y="1332582"/>
                    <a:pt x="1479652" y="1349521"/>
                  </a:cubicBezTo>
                  <a:lnTo>
                    <a:pt x="1502497" y="1348198"/>
                  </a:lnTo>
                  <a:lnTo>
                    <a:pt x="1640472" y="1223276"/>
                  </a:lnTo>
                  <a:close/>
                  <a:moveTo>
                    <a:pt x="1696315" y="1172725"/>
                  </a:moveTo>
                  <a:lnTo>
                    <a:pt x="1668575" y="1175107"/>
                  </a:lnTo>
                  <a:lnTo>
                    <a:pt x="1680179" y="1187282"/>
                  </a:lnTo>
                  <a:close/>
                  <a:moveTo>
                    <a:pt x="2665223" y="1166109"/>
                  </a:moveTo>
                  <a:lnTo>
                    <a:pt x="2532687" y="1279120"/>
                  </a:lnTo>
                  <a:lnTo>
                    <a:pt x="2757146" y="1264299"/>
                  </a:lnTo>
                  <a:close/>
                  <a:moveTo>
                    <a:pt x="2219569" y="1160815"/>
                  </a:moveTo>
                  <a:lnTo>
                    <a:pt x="2198900" y="1179342"/>
                  </a:lnTo>
                  <a:lnTo>
                    <a:pt x="2283389" y="1264299"/>
                  </a:lnTo>
                  <a:lnTo>
                    <a:pt x="2304784" y="1246037"/>
                  </a:lnTo>
                  <a:close/>
                  <a:moveTo>
                    <a:pt x="1966645" y="1150494"/>
                  </a:moveTo>
                  <a:lnTo>
                    <a:pt x="1775184" y="1166109"/>
                  </a:lnTo>
                  <a:lnTo>
                    <a:pt x="1855503" y="1250007"/>
                  </a:lnTo>
                  <a:close/>
                  <a:moveTo>
                    <a:pt x="2086671" y="1140966"/>
                  </a:moveTo>
                  <a:lnTo>
                    <a:pt x="2054760" y="1143612"/>
                  </a:lnTo>
                  <a:lnTo>
                    <a:pt x="1892671" y="1288384"/>
                  </a:lnTo>
                  <a:lnTo>
                    <a:pt x="1922768" y="1319879"/>
                  </a:lnTo>
                  <a:lnTo>
                    <a:pt x="1963744" y="1317232"/>
                  </a:lnTo>
                  <a:lnTo>
                    <a:pt x="2122207" y="1176695"/>
                  </a:lnTo>
                  <a:close/>
                  <a:moveTo>
                    <a:pt x="1549093" y="1139113"/>
                  </a:moveTo>
                  <a:lnTo>
                    <a:pt x="1465692" y="1145994"/>
                  </a:lnTo>
                  <a:cubicBezTo>
                    <a:pt x="1451550" y="1147053"/>
                    <a:pt x="1438133" y="1153934"/>
                    <a:pt x="1429068" y="1165050"/>
                  </a:cubicBezTo>
                  <a:lnTo>
                    <a:pt x="1376488" y="1228040"/>
                  </a:lnTo>
                  <a:cubicBezTo>
                    <a:pt x="1381746" y="1230158"/>
                    <a:pt x="1386642" y="1232275"/>
                    <a:pt x="1391899" y="1234392"/>
                  </a:cubicBezTo>
                  <a:cubicBezTo>
                    <a:pt x="1391899" y="1234392"/>
                    <a:pt x="1406404" y="1237833"/>
                    <a:pt x="1419458" y="1256624"/>
                  </a:cubicBezTo>
                  <a:close/>
                  <a:moveTo>
                    <a:pt x="2169709" y="1134085"/>
                  </a:moveTo>
                  <a:lnTo>
                    <a:pt x="2155749" y="1135143"/>
                  </a:lnTo>
                  <a:lnTo>
                    <a:pt x="2161551" y="1141230"/>
                  </a:lnTo>
                  <a:close/>
                  <a:moveTo>
                    <a:pt x="2729044" y="1111588"/>
                  </a:moveTo>
                  <a:lnTo>
                    <a:pt x="2705836" y="1131702"/>
                  </a:lnTo>
                  <a:lnTo>
                    <a:pt x="2808275" y="1241009"/>
                  </a:lnTo>
                  <a:lnTo>
                    <a:pt x="2830757" y="1219571"/>
                  </a:lnTo>
                  <a:close/>
                  <a:moveTo>
                    <a:pt x="2462884" y="1110265"/>
                  </a:moveTo>
                  <a:lnTo>
                    <a:pt x="2261089" y="1126674"/>
                  </a:lnTo>
                  <a:lnTo>
                    <a:pt x="2345397" y="1211366"/>
                  </a:lnTo>
                  <a:close/>
                  <a:moveTo>
                    <a:pt x="2602128" y="1098620"/>
                  </a:moveTo>
                  <a:lnTo>
                    <a:pt x="2553357" y="1102590"/>
                  </a:lnTo>
                  <a:lnTo>
                    <a:pt x="2383290" y="1248949"/>
                  </a:lnTo>
                  <a:lnTo>
                    <a:pt x="2420821" y="1286796"/>
                  </a:lnTo>
                  <a:lnTo>
                    <a:pt x="2443665" y="1285208"/>
                  </a:lnTo>
                  <a:lnTo>
                    <a:pt x="2628781" y="1127203"/>
                  </a:lnTo>
                  <a:close/>
                  <a:moveTo>
                    <a:pt x="3680003" y="1090944"/>
                  </a:moveTo>
                  <a:lnTo>
                    <a:pt x="3562878" y="1210308"/>
                  </a:lnTo>
                  <a:lnTo>
                    <a:pt x="3659515" y="1203956"/>
                  </a:lnTo>
                  <a:cubicBezTo>
                    <a:pt x="3679096" y="1202897"/>
                    <a:pt x="3695776" y="1191517"/>
                    <a:pt x="3704298" y="1173784"/>
                  </a:cubicBezTo>
                  <a:cubicBezTo>
                    <a:pt x="3712819" y="1156316"/>
                    <a:pt x="3711188" y="1136202"/>
                    <a:pt x="3700128" y="1120057"/>
                  </a:cubicBezTo>
                  <a:close/>
                  <a:moveTo>
                    <a:pt x="3244864" y="1073477"/>
                  </a:moveTo>
                  <a:lnTo>
                    <a:pt x="3232354" y="1085122"/>
                  </a:lnTo>
                  <a:lnTo>
                    <a:pt x="3253567" y="1083534"/>
                  </a:lnTo>
                  <a:close/>
                  <a:moveTo>
                    <a:pt x="2991396" y="1066860"/>
                  </a:moveTo>
                  <a:lnTo>
                    <a:pt x="2776728" y="1084328"/>
                  </a:lnTo>
                  <a:lnTo>
                    <a:pt x="2869013" y="1183047"/>
                  </a:lnTo>
                  <a:close/>
                  <a:moveTo>
                    <a:pt x="1085489" y="1064213"/>
                  </a:moveTo>
                  <a:lnTo>
                    <a:pt x="984864" y="1171667"/>
                  </a:lnTo>
                  <a:cubicBezTo>
                    <a:pt x="1005895" y="1171137"/>
                    <a:pt x="1042701" y="1170608"/>
                    <a:pt x="1088390" y="1172990"/>
                  </a:cubicBezTo>
                  <a:close/>
                  <a:moveTo>
                    <a:pt x="3112691" y="1056803"/>
                  </a:moveTo>
                  <a:lnTo>
                    <a:pt x="3076429" y="1059979"/>
                  </a:lnTo>
                  <a:lnTo>
                    <a:pt x="3032190" y="1101531"/>
                  </a:lnTo>
                  <a:lnTo>
                    <a:pt x="3143876" y="1092268"/>
                  </a:lnTo>
                  <a:close/>
                  <a:moveTo>
                    <a:pt x="3191560" y="1050451"/>
                  </a:moveTo>
                  <a:lnTo>
                    <a:pt x="3178868" y="1051509"/>
                  </a:lnTo>
                  <a:lnTo>
                    <a:pt x="3184126" y="1057597"/>
                  </a:lnTo>
                  <a:close/>
                  <a:moveTo>
                    <a:pt x="1146953" y="1027425"/>
                  </a:moveTo>
                  <a:lnTo>
                    <a:pt x="1150941" y="1177754"/>
                  </a:lnTo>
                  <a:cubicBezTo>
                    <a:pt x="1186478" y="1181459"/>
                    <a:pt x="1224552" y="1186753"/>
                    <a:pt x="1262446" y="1194693"/>
                  </a:cubicBezTo>
                  <a:lnTo>
                    <a:pt x="1249391" y="1052568"/>
                  </a:lnTo>
                  <a:close/>
                  <a:moveTo>
                    <a:pt x="3489267" y="1026102"/>
                  </a:moveTo>
                  <a:lnTo>
                    <a:pt x="3288559" y="1042511"/>
                  </a:lnTo>
                  <a:lnTo>
                    <a:pt x="3319563" y="1077711"/>
                  </a:lnTo>
                  <a:lnTo>
                    <a:pt x="3368516" y="1073741"/>
                  </a:lnTo>
                  <a:cubicBezTo>
                    <a:pt x="3390273" y="1071889"/>
                    <a:pt x="3410761" y="1077711"/>
                    <a:pt x="3427985" y="1088298"/>
                  </a:cubicBezTo>
                  <a:close/>
                  <a:moveTo>
                    <a:pt x="3750713" y="1019485"/>
                  </a:moveTo>
                  <a:lnTo>
                    <a:pt x="3718077" y="1052568"/>
                  </a:lnTo>
                  <a:lnTo>
                    <a:pt x="3743823" y="1089621"/>
                  </a:lnTo>
                  <a:cubicBezTo>
                    <a:pt x="3754701" y="1105236"/>
                    <a:pt x="3760866" y="1123233"/>
                    <a:pt x="3762679" y="1141230"/>
                  </a:cubicBezTo>
                  <a:lnTo>
                    <a:pt x="3845355" y="1151552"/>
                  </a:lnTo>
                  <a:lnTo>
                    <a:pt x="3761410" y="1030601"/>
                  </a:lnTo>
                  <a:cubicBezTo>
                    <a:pt x="3758509" y="1026366"/>
                    <a:pt x="3754701" y="1022396"/>
                    <a:pt x="3750713" y="1019485"/>
                  </a:cubicBezTo>
                  <a:close/>
                  <a:moveTo>
                    <a:pt x="3627061" y="1014986"/>
                  </a:moveTo>
                  <a:lnTo>
                    <a:pt x="3570493" y="1019485"/>
                  </a:lnTo>
                  <a:lnTo>
                    <a:pt x="3463703" y="1127997"/>
                  </a:lnTo>
                  <a:cubicBezTo>
                    <a:pt x="3469504" y="1140172"/>
                    <a:pt x="3473131" y="1153670"/>
                    <a:pt x="3473312" y="1167961"/>
                  </a:cubicBezTo>
                  <a:lnTo>
                    <a:pt x="3474400" y="1216395"/>
                  </a:lnTo>
                  <a:lnTo>
                    <a:pt x="3482921" y="1215866"/>
                  </a:lnTo>
                  <a:lnTo>
                    <a:pt x="3649180" y="1046745"/>
                  </a:lnTo>
                  <a:close/>
                  <a:moveTo>
                    <a:pt x="945701" y="828927"/>
                  </a:moveTo>
                  <a:lnTo>
                    <a:pt x="920681" y="1077976"/>
                  </a:lnTo>
                  <a:cubicBezTo>
                    <a:pt x="933554" y="1090415"/>
                    <a:pt x="942800" y="1104707"/>
                    <a:pt x="949509" y="1118469"/>
                  </a:cubicBezTo>
                  <a:lnTo>
                    <a:pt x="1073342" y="986137"/>
                  </a:lnTo>
                  <a:close/>
                  <a:moveTo>
                    <a:pt x="1073160" y="583584"/>
                  </a:moveTo>
                  <a:lnTo>
                    <a:pt x="961112" y="748734"/>
                  </a:lnTo>
                  <a:lnTo>
                    <a:pt x="1081319" y="896946"/>
                  </a:lnTo>
                  <a:close/>
                  <a:moveTo>
                    <a:pt x="921769" y="442253"/>
                  </a:moveTo>
                  <a:lnTo>
                    <a:pt x="371137" y="1238891"/>
                  </a:lnTo>
                  <a:cubicBezTo>
                    <a:pt x="414107" y="1235451"/>
                    <a:pt x="450006" y="1232804"/>
                    <a:pt x="470312" y="1232010"/>
                  </a:cubicBezTo>
                  <a:cubicBezTo>
                    <a:pt x="470675" y="1232010"/>
                    <a:pt x="471037" y="1231745"/>
                    <a:pt x="471400" y="1231745"/>
                  </a:cubicBezTo>
                  <a:lnTo>
                    <a:pt x="529237" y="1231745"/>
                  </a:lnTo>
                  <a:cubicBezTo>
                    <a:pt x="535583" y="1231745"/>
                    <a:pt x="541204" y="1234392"/>
                    <a:pt x="545918" y="1238097"/>
                  </a:cubicBezTo>
                  <a:cubicBezTo>
                    <a:pt x="569850" y="1213219"/>
                    <a:pt x="609557" y="1194957"/>
                    <a:pt x="676278" y="1199721"/>
                  </a:cubicBezTo>
                  <a:cubicBezTo>
                    <a:pt x="676278" y="1199721"/>
                    <a:pt x="680992" y="1038805"/>
                    <a:pt x="817335" y="1038805"/>
                  </a:cubicBezTo>
                  <a:cubicBezTo>
                    <a:pt x="833834" y="1038805"/>
                    <a:pt x="848702" y="1040658"/>
                    <a:pt x="861756" y="1044099"/>
                  </a:cubicBezTo>
                  <a:close/>
                  <a:moveTo>
                    <a:pt x="985589" y="425315"/>
                  </a:moveTo>
                  <a:lnTo>
                    <a:pt x="965282" y="631223"/>
                  </a:lnTo>
                  <a:lnTo>
                    <a:pt x="1060288" y="491216"/>
                  </a:lnTo>
                  <a:close/>
                  <a:moveTo>
                    <a:pt x="931015" y="348033"/>
                  </a:moveTo>
                  <a:lnTo>
                    <a:pt x="311849" y="1243920"/>
                  </a:lnTo>
                  <a:cubicBezTo>
                    <a:pt x="320189" y="1243126"/>
                    <a:pt x="328530" y="1242597"/>
                    <a:pt x="336507" y="1241803"/>
                  </a:cubicBezTo>
                  <a:lnTo>
                    <a:pt x="926845" y="387468"/>
                  </a:lnTo>
                  <a:close/>
                  <a:moveTo>
                    <a:pt x="1063914" y="236080"/>
                  </a:moveTo>
                  <a:lnTo>
                    <a:pt x="994654" y="336388"/>
                  </a:lnTo>
                  <a:lnTo>
                    <a:pt x="993566" y="348827"/>
                  </a:lnTo>
                  <a:lnTo>
                    <a:pt x="1068628" y="415258"/>
                  </a:lnTo>
                  <a:close/>
                  <a:moveTo>
                    <a:pt x="1125921" y="226817"/>
                  </a:moveTo>
                  <a:lnTo>
                    <a:pt x="1145321" y="963112"/>
                  </a:lnTo>
                  <a:lnTo>
                    <a:pt x="1243771" y="986931"/>
                  </a:lnTo>
                  <a:lnTo>
                    <a:pt x="1173786" y="229464"/>
                  </a:lnTo>
                  <a:cubicBezTo>
                    <a:pt x="1167803" y="230787"/>
                    <a:pt x="1161639" y="231316"/>
                    <a:pt x="1155474" y="231316"/>
                  </a:cubicBezTo>
                  <a:cubicBezTo>
                    <a:pt x="1145321" y="231316"/>
                    <a:pt x="1135530" y="229464"/>
                    <a:pt x="1125921" y="226817"/>
                  </a:cubicBezTo>
                  <a:close/>
                  <a:moveTo>
                    <a:pt x="1023663" y="213849"/>
                  </a:moveTo>
                  <a:lnTo>
                    <a:pt x="1004263" y="242432"/>
                  </a:lnTo>
                  <a:lnTo>
                    <a:pt x="1000093" y="281867"/>
                  </a:lnTo>
                  <a:lnTo>
                    <a:pt x="1046508" y="214643"/>
                  </a:lnTo>
                  <a:cubicBezTo>
                    <a:pt x="1043970" y="214643"/>
                    <a:pt x="1041250" y="215172"/>
                    <a:pt x="1038531" y="215172"/>
                  </a:cubicBezTo>
                  <a:cubicBezTo>
                    <a:pt x="1033454" y="215172"/>
                    <a:pt x="1028559" y="214643"/>
                    <a:pt x="1023663" y="213849"/>
                  </a:cubicBezTo>
                  <a:close/>
                  <a:moveTo>
                    <a:pt x="1236881" y="193205"/>
                  </a:moveTo>
                  <a:cubicBezTo>
                    <a:pt x="1235612" y="194528"/>
                    <a:pt x="1234524" y="196116"/>
                    <a:pt x="1233255" y="197439"/>
                  </a:cubicBezTo>
                  <a:lnTo>
                    <a:pt x="1326266" y="1204750"/>
                  </a:lnTo>
                  <a:lnTo>
                    <a:pt x="1388273" y="1130379"/>
                  </a:lnTo>
                  <a:cubicBezTo>
                    <a:pt x="1406585" y="1108677"/>
                    <a:pt x="1433238" y="1094914"/>
                    <a:pt x="1461522" y="1092532"/>
                  </a:cubicBezTo>
                  <a:lnTo>
                    <a:pt x="3054672" y="962053"/>
                  </a:lnTo>
                  <a:lnTo>
                    <a:pt x="3061381" y="947232"/>
                  </a:lnTo>
                  <a:lnTo>
                    <a:pt x="3076792" y="954113"/>
                  </a:lnTo>
                  <a:cubicBezTo>
                    <a:pt x="3081687" y="956230"/>
                    <a:pt x="3087126" y="956230"/>
                    <a:pt x="3091840" y="953848"/>
                  </a:cubicBezTo>
                  <a:cubicBezTo>
                    <a:pt x="3096554" y="951731"/>
                    <a:pt x="3099999" y="947232"/>
                    <a:pt x="3101087" y="942203"/>
                  </a:cubicBezTo>
                  <a:cubicBezTo>
                    <a:pt x="3102356" y="936910"/>
                    <a:pt x="3101087" y="931617"/>
                    <a:pt x="3097824" y="927382"/>
                  </a:cubicBezTo>
                  <a:cubicBezTo>
                    <a:pt x="3094379" y="923147"/>
                    <a:pt x="3089483" y="920766"/>
                    <a:pt x="3084044" y="920766"/>
                  </a:cubicBezTo>
                  <a:lnTo>
                    <a:pt x="3053766" y="920766"/>
                  </a:lnTo>
                  <a:cubicBezTo>
                    <a:pt x="3036904" y="920766"/>
                    <a:pt x="3020768" y="917590"/>
                    <a:pt x="3005357" y="911238"/>
                  </a:cubicBezTo>
                  <a:lnTo>
                    <a:pt x="2159919" y="566381"/>
                  </a:lnTo>
                  <a:cubicBezTo>
                    <a:pt x="2155930" y="575644"/>
                    <a:pt x="2148678" y="583319"/>
                    <a:pt x="2139431" y="587818"/>
                  </a:cubicBezTo>
                  <a:cubicBezTo>
                    <a:pt x="2133267" y="590730"/>
                    <a:pt x="2126558" y="592318"/>
                    <a:pt x="2120031" y="592318"/>
                  </a:cubicBezTo>
                  <a:cubicBezTo>
                    <a:pt x="2113867" y="592318"/>
                    <a:pt x="2107702" y="590994"/>
                    <a:pt x="2101900" y="588348"/>
                  </a:cubicBezTo>
                  <a:lnTo>
                    <a:pt x="2086489" y="581467"/>
                  </a:lnTo>
                  <a:lnTo>
                    <a:pt x="2097368" y="557382"/>
                  </a:lnTo>
                  <a:lnTo>
                    <a:pt x="2112779" y="564263"/>
                  </a:lnTo>
                  <a:cubicBezTo>
                    <a:pt x="2117674" y="566381"/>
                    <a:pt x="2123113" y="566381"/>
                    <a:pt x="2127827" y="563999"/>
                  </a:cubicBezTo>
                  <a:cubicBezTo>
                    <a:pt x="2132541" y="561881"/>
                    <a:pt x="2135986" y="557647"/>
                    <a:pt x="2137074" y="552353"/>
                  </a:cubicBezTo>
                  <a:cubicBezTo>
                    <a:pt x="2138343" y="547060"/>
                    <a:pt x="2137074" y="541767"/>
                    <a:pt x="2133811" y="537532"/>
                  </a:cubicBezTo>
                  <a:cubicBezTo>
                    <a:pt x="2130366" y="533298"/>
                    <a:pt x="2125470" y="530916"/>
                    <a:pt x="2120031" y="530916"/>
                  </a:cubicBezTo>
                  <a:lnTo>
                    <a:pt x="2089753" y="530916"/>
                  </a:lnTo>
                  <a:cubicBezTo>
                    <a:pt x="2073073" y="530916"/>
                    <a:pt x="2056755" y="527740"/>
                    <a:pt x="2041344" y="521388"/>
                  </a:cubicBezTo>
                  <a:close/>
                  <a:moveTo>
                    <a:pt x="1038712" y="0"/>
                  </a:moveTo>
                  <a:cubicBezTo>
                    <a:pt x="1065908" y="0"/>
                    <a:pt x="1090385" y="10587"/>
                    <a:pt x="1109422" y="26996"/>
                  </a:cubicBezTo>
                  <a:cubicBezTo>
                    <a:pt x="1123383" y="20115"/>
                    <a:pt x="1139156" y="16145"/>
                    <a:pt x="1155656" y="16145"/>
                  </a:cubicBezTo>
                  <a:cubicBezTo>
                    <a:pt x="1215124" y="16145"/>
                    <a:pt x="1263171" y="64578"/>
                    <a:pt x="1263171" y="123598"/>
                  </a:cubicBezTo>
                  <a:cubicBezTo>
                    <a:pt x="1263171" y="140537"/>
                    <a:pt x="1259001" y="156152"/>
                    <a:pt x="1252111" y="170444"/>
                  </a:cubicBezTo>
                  <a:lnTo>
                    <a:pt x="2051497" y="496509"/>
                  </a:lnTo>
                  <a:cubicBezTo>
                    <a:pt x="2063645" y="501538"/>
                    <a:pt x="2076517" y="504185"/>
                    <a:pt x="2089753" y="504185"/>
                  </a:cubicBezTo>
                  <a:lnTo>
                    <a:pt x="2120031" y="504185"/>
                  </a:lnTo>
                  <a:cubicBezTo>
                    <a:pt x="2133629" y="504185"/>
                    <a:pt x="2146139" y="510272"/>
                    <a:pt x="2154480" y="520859"/>
                  </a:cubicBezTo>
                  <a:cubicBezTo>
                    <a:pt x="2158831" y="526416"/>
                    <a:pt x="2161551" y="532504"/>
                    <a:pt x="2163001" y="538856"/>
                  </a:cubicBezTo>
                  <a:lnTo>
                    <a:pt x="3015510" y="886624"/>
                  </a:lnTo>
                  <a:cubicBezTo>
                    <a:pt x="3027658" y="891652"/>
                    <a:pt x="3040530" y="894299"/>
                    <a:pt x="3053766" y="894299"/>
                  </a:cubicBezTo>
                  <a:lnTo>
                    <a:pt x="3084044" y="894299"/>
                  </a:lnTo>
                  <a:cubicBezTo>
                    <a:pt x="3097642" y="894299"/>
                    <a:pt x="3110153" y="900386"/>
                    <a:pt x="3118493" y="910973"/>
                  </a:cubicBezTo>
                  <a:cubicBezTo>
                    <a:pt x="3126833" y="921559"/>
                    <a:pt x="3129915" y="935322"/>
                    <a:pt x="3126833" y="948555"/>
                  </a:cubicBezTo>
                  <a:cubicBezTo>
                    <a:pt x="3126289" y="951467"/>
                    <a:pt x="3125201" y="954378"/>
                    <a:pt x="3123932" y="956760"/>
                  </a:cubicBezTo>
                  <a:lnTo>
                    <a:pt x="3561609" y="921030"/>
                  </a:lnTo>
                  <a:cubicBezTo>
                    <a:pt x="3592975" y="918648"/>
                    <a:pt x="3623253" y="930029"/>
                    <a:pt x="3645010" y="951731"/>
                  </a:cubicBezTo>
                  <a:lnTo>
                    <a:pt x="3685804" y="956760"/>
                  </a:lnTo>
                  <a:lnTo>
                    <a:pt x="3708649" y="954642"/>
                  </a:lnTo>
                  <a:cubicBezTo>
                    <a:pt x="3746180" y="951731"/>
                    <a:pt x="3783348" y="968934"/>
                    <a:pt x="3804924" y="1000165"/>
                  </a:cubicBezTo>
                  <a:lnTo>
                    <a:pt x="3890864" y="1123233"/>
                  </a:lnTo>
                  <a:cubicBezTo>
                    <a:pt x="3913164" y="1155258"/>
                    <a:pt x="3916247" y="1195487"/>
                    <a:pt x="3899385" y="1230952"/>
                  </a:cubicBezTo>
                  <a:cubicBezTo>
                    <a:pt x="3882523" y="1266152"/>
                    <a:pt x="3849163" y="1288648"/>
                    <a:pt x="3810182" y="1291295"/>
                  </a:cubicBezTo>
                  <a:lnTo>
                    <a:pt x="3592588" y="1305788"/>
                  </a:lnTo>
                  <a:lnTo>
                    <a:pt x="3591470" y="1291062"/>
                  </a:lnTo>
                  <a:lnTo>
                    <a:pt x="2721612" y="1357099"/>
                  </a:lnTo>
                  <a:lnTo>
                    <a:pt x="2722066" y="1363081"/>
                  </a:lnTo>
                  <a:lnTo>
                    <a:pt x="1538396" y="1442153"/>
                  </a:lnTo>
                  <a:cubicBezTo>
                    <a:pt x="1536039" y="1442418"/>
                    <a:pt x="1533501" y="1442418"/>
                    <a:pt x="1531144" y="1442418"/>
                  </a:cubicBezTo>
                  <a:cubicBezTo>
                    <a:pt x="1510293" y="1442418"/>
                    <a:pt x="1491075" y="1436595"/>
                    <a:pt x="1474394" y="1426273"/>
                  </a:cubicBezTo>
                  <a:cubicBezTo>
                    <a:pt x="1470406" y="1424685"/>
                    <a:pt x="1466417" y="1422833"/>
                    <a:pt x="1463335" y="1419127"/>
                  </a:cubicBezTo>
                  <a:cubicBezTo>
                    <a:pt x="1462609" y="1418333"/>
                    <a:pt x="1462247" y="1417275"/>
                    <a:pt x="1461884" y="1416745"/>
                  </a:cubicBezTo>
                  <a:cubicBezTo>
                    <a:pt x="1457533" y="1413040"/>
                    <a:pt x="1453544" y="1408806"/>
                    <a:pt x="1449918" y="1404571"/>
                  </a:cubicBezTo>
                  <a:lnTo>
                    <a:pt x="1435957" y="1405365"/>
                  </a:lnTo>
                  <a:cubicBezTo>
                    <a:pt x="1432331" y="1427861"/>
                    <a:pt x="1427073" y="1453004"/>
                    <a:pt x="1419277" y="1481853"/>
                  </a:cubicBezTo>
                  <a:cubicBezTo>
                    <a:pt x="1399514" y="1554900"/>
                    <a:pt x="1385010" y="1608097"/>
                    <a:pt x="1373043" y="1647268"/>
                  </a:cubicBezTo>
                  <a:cubicBezTo>
                    <a:pt x="1347842" y="1729578"/>
                    <a:pt x="1333700" y="1748105"/>
                    <a:pt x="1304147" y="1747046"/>
                  </a:cubicBezTo>
                  <a:lnTo>
                    <a:pt x="1304147" y="4755479"/>
                  </a:lnTo>
                  <a:cubicBezTo>
                    <a:pt x="1398608" y="4768448"/>
                    <a:pt x="1460434" y="4789621"/>
                    <a:pt x="1460434" y="4813441"/>
                  </a:cubicBezTo>
                  <a:lnTo>
                    <a:pt x="1460434" y="5083133"/>
                  </a:lnTo>
                  <a:cubicBezTo>
                    <a:pt x="1603123" y="5104306"/>
                    <a:pt x="1694865" y="5137389"/>
                    <a:pt x="1694865" y="5174442"/>
                  </a:cubicBezTo>
                  <a:lnTo>
                    <a:pt x="1694865" y="5193233"/>
                  </a:lnTo>
                  <a:cubicBezTo>
                    <a:pt x="1855322" y="5227110"/>
                    <a:pt x="1954860" y="5274220"/>
                    <a:pt x="1954860" y="5326359"/>
                  </a:cubicBezTo>
                  <a:lnTo>
                    <a:pt x="1954860" y="5530150"/>
                  </a:lnTo>
                  <a:cubicBezTo>
                    <a:pt x="1954860" y="5633104"/>
                    <a:pt x="1565955" y="5716738"/>
                    <a:pt x="1086215" y="5716738"/>
                  </a:cubicBezTo>
                  <a:cubicBezTo>
                    <a:pt x="606474" y="5716738"/>
                    <a:pt x="217569" y="5633369"/>
                    <a:pt x="217569" y="5530150"/>
                  </a:cubicBezTo>
                  <a:lnTo>
                    <a:pt x="217569" y="5326359"/>
                  </a:lnTo>
                  <a:cubicBezTo>
                    <a:pt x="217569" y="5274220"/>
                    <a:pt x="317289" y="5227375"/>
                    <a:pt x="477565" y="5193233"/>
                  </a:cubicBezTo>
                  <a:lnTo>
                    <a:pt x="477565" y="5174442"/>
                  </a:lnTo>
                  <a:cubicBezTo>
                    <a:pt x="477565" y="5137389"/>
                    <a:pt x="569488" y="5104306"/>
                    <a:pt x="712177" y="5083133"/>
                  </a:cubicBezTo>
                  <a:lnTo>
                    <a:pt x="712177" y="4813441"/>
                  </a:lnTo>
                  <a:cubicBezTo>
                    <a:pt x="712177" y="4790944"/>
                    <a:pt x="766569" y="4771095"/>
                    <a:pt x="851602" y="4757861"/>
                  </a:cubicBezTo>
                  <a:lnTo>
                    <a:pt x="851602" y="1742811"/>
                  </a:lnTo>
                  <a:lnTo>
                    <a:pt x="847251" y="1742017"/>
                  </a:lnTo>
                  <a:lnTo>
                    <a:pt x="847251" y="1707346"/>
                  </a:lnTo>
                  <a:cubicBezTo>
                    <a:pt x="847251" y="1707346"/>
                    <a:pt x="713627" y="1722168"/>
                    <a:pt x="686250" y="1605715"/>
                  </a:cubicBezTo>
                  <a:cubicBezTo>
                    <a:pt x="686250" y="1605715"/>
                    <a:pt x="605749" y="1620801"/>
                    <a:pt x="557340" y="1577661"/>
                  </a:cubicBezTo>
                  <a:lnTo>
                    <a:pt x="557340" y="1770866"/>
                  </a:lnTo>
                  <a:cubicBezTo>
                    <a:pt x="557340" y="1786216"/>
                    <a:pt x="544648" y="1798920"/>
                    <a:pt x="529237" y="1798920"/>
                  </a:cubicBezTo>
                  <a:lnTo>
                    <a:pt x="471400" y="1798920"/>
                  </a:lnTo>
                  <a:cubicBezTo>
                    <a:pt x="466867" y="1798920"/>
                    <a:pt x="462697" y="1797332"/>
                    <a:pt x="458890" y="1795479"/>
                  </a:cubicBezTo>
                  <a:cubicBezTo>
                    <a:pt x="374219" y="1800773"/>
                    <a:pt x="112048" y="1816123"/>
                    <a:pt x="64546" y="1816123"/>
                  </a:cubicBezTo>
                  <a:cubicBezTo>
                    <a:pt x="7434" y="1816123"/>
                    <a:pt x="0" y="1714757"/>
                    <a:pt x="0" y="1714757"/>
                  </a:cubicBezTo>
                  <a:cubicBezTo>
                    <a:pt x="0" y="1714757"/>
                    <a:pt x="0" y="1444800"/>
                    <a:pt x="0" y="1367783"/>
                  </a:cubicBezTo>
                  <a:cubicBezTo>
                    <a:pt x="0" y="1348462"/>
                    <a:pt x="907" y="1332582"/>
                    <a:pt x="2357" y="1319879"/>
                  </a:cubicBezTo>
                  <a:cubicBezTo>
                    <a:pt x="5439" y="1291824"/>
                    <a:pt x="27740" y="1269857"/>
                    <a:pt x="55843" y="1267210"/>
                  </a:cubicBezTo>
                  <a:cubicBezTo>
                    <a:pt x="105521" y="1262182"/>
                    <a:pt x="193637" y="1253977"/>
                    <a:pt x="277401" y="1246567"/>
                  </a:cubicBezTo>
                  <a:lnTo>
                    <a:pt x="936454" y="292983"/>
                  </a:lnTo>
                  <a:lnTo>
                    <a:pt x="948965" y="166738"/>
                  </a:lnTo>
                  <a:cubicBezTo>
                    <a:pt x="937905" y="149800"/>
                    <a:pt x="931197" y="129421"/>
                    <a:pt x="931197" y="107454"/>
                  </a:cubicBezTo>
                  <a:cubicBezTo>
                    <a:pt x="931197" y="48169"/>
                    <a:pt x="979424" y="0"/>
                    <a:pt x="1038712" y="0"/>
                  </a:cubicBezTo>
                  <a:close/>
                </a:path>
              </a:pathLst>
            </a:custGeom>
            <a:solidFill>
              <a:srgbClr val="F3CB57"/>
            </a:solidFill>
            <a:ln w="12700">
              <a:miter lim="400000"/>
            </a:ln>
          </p:spPr>
          <p:txBody>
            <a:bodyPr wrap="square" lIns="38100" tIns="38100" rIns="38100" bIns="38100" anchor="ctr">
              <a:noAutofit/>
            </a:bodyPr>
            <a:lstStyle/>
            <a:p>
              <a:pPr>
                <a:defRPr sz="3000"/>
              </a:pPr>
              <a:endParaRPr/>
            </a:p>
          </p:txBody>
        </p:sp>
        <p:sp>
          <p:nvSpPr>
            <p:cNvPr id="483" name="Shape">
              <a:extLst>
                <a:ext uri="{FF2B5EF4-FFF2-40B4-BE49-F238E27FC236}">
                  <a16:creationId xmlns:a16="http://schemas.microsoft.com/office/drawing/2014/main" id="{45E361CC-6B3F-46C2-AE70-02F538B0BBCC}"/>
                </a:ext>
              </a:extLst>
            </p:cNvPr>
            <p:cNvSpPr/>
            <p:nvPr/>
          </p:nvSpPr>
          <p:spPr>
            <a:xfrm>
              <a:off x="1022220" y="6203999"/>
              <a:ext cx="1737263" cy="390312"/>
            </a:xfrm>
            <a:custGeom>
              <a:avLst/>
              <a:gdLst/>
              <a:ahLst/>
              <a:cxnLst>
                <a:cxn ang="0">
                  <a:pos x="wd2" y="hd2"/>
                </a:cxn>
                <a:cxn ang="5400000">
                  <a:pos x="wd2" y="hd2"/>
                </a:cxn>
                <a:cxn ang="10800000">
                  <a:pos x="wd2" y="hd2"/>
                </a:cxn>
                <a:cxn ang="16200000">
                  <a:pos x="wd2" y="hd2"/>
                </a:cxn>
              </a:cxnLst>
              <a:rect l="0" t="0" r="r" b="b"/>
              <a:pathLst>
                <a:path w="21600" h="21600" extrusionOk="0">
                  <a:moveTo>
                    <a:pt x="0" y="11267"/>
                  </a:moveTo>
                  <a:cubicBezTo>
                    <a:pt x="0" y="16980"/>
                    <a:pt x="4835" y="21600"/>
                    <a:pt x="10800" y="21600"/>
                  </a:cubicBezTo>
                  <a:cubicBezTo>
                    <a:pt x="16765" y="21600"/>
                    <a:pt x="21600" y="16967"/>
                    <a:pt x="21600" y="11267"/>
                  </a:cubicBezTo>
                  <a:lnTo>
                    <a:pt x="21600" y="0"/>
                  </a:lnTo>
                  <a:lnTo>
                    <a:pt x="0" y="0"/>
                  </a:lnTo>
                  <a:lnTo>
                    <a:pt x="0" y="11267"/>
                  </a:lnTo>
                  <a:close/>
                </a:path>
              </a:pathLst>
            </a:custGeom>
            <a:solidFill>
              <a:srgbClr val="6B6C6E"/>
            </a:solidFill>
            <a:ln w="12700">
              <a:miter lim="400000"/>
            </a:ln>
          </p:spPr>
          <p:txBody>
            <a:bodyPr lIns="38100" tIns="38100" rIns="38100" bIns="38100" anchor="ctr"/>
            <a:lstStyle/>
            <a:p>
              <a:pPr>
                <a:defRPr sz="3000"/>
              </a:pPr>
              <a:endParaRPr/>
            </a:p>
          </p:txBody>
        </p:sp>
        <p:sp>
          <p:nvSpPr>
            <p:cNvPr id="484" name="Oval">
              <a:extLst>
                <a:ext uri="{FF2B5EF4-FFF2-40B4-BE49-F238E27FC236}">
                  <a16:creationId xmlns:a16="http://schemas.microsoft.com/office/drawing/2014/main" id="{CDC69547-6F82-4E46-9629-8861E1D9E987}"/>
                </a:ext>
              </a:extLst>
            </p:cNvPr>
            <p:cNvSpPr/>
            <p:nvPr/>
          </p:nvSpPr>
          <p:spPr>
            <a:xfrm>
              <a:off x="1022222" y="6013718"/>
              <a:ext cx="1737261" cy="373427"/>
            </a:xfrm>
            <a:prstGeom prst="ellipse">
              <a:avLst/>
            </a:prstGeom>
            <a:solidFill>
              <a:srgbClr val="808184"/>
            </a:solidFill>
            <a:ln w="12700">
              <a:miter lim="400000"/>
            </a:ln>
          </p:spPr>
          <p:txBody>
            <a:bodyPr lIns="38100" tIns="38100" rIns="38100" bIns="38100" anchor="ctr"/>
            <a:lstStyle/>
            <a:p>
              <a:pPr>
                <a:defRPr sz="3000"/>
              </a:pPr>
              <a:endParaRPr/>
            </a:p>
          </p:txBody>
        </p:sp>
        <p:sp>
          <p:nvSpPr>
            <p:cNvPr id="485" name="Shape">
              <a:extLst>
                <a:ext uri="{FF2B5EF4-FFF2-40B4-BE49-F238E27FC236}">
                  <a16:creationId xmlns:a16="http://schemas.microsoft.com/office/drawing/2014/main" id="{24E7B095-EBE4-4C9D-B6C8-69D4DCACEE41}"/>
                </a:ext>
              </a:extLst>
            </p:cNvPr>
            <p:cNvSpPr/>
            <p:nvPr/>
          </p:nvSpPr>
          <p:spPr>
            <a:xfrm>
              <a:off x="1283858" y="6037503"/>
              <a:ext cx="1217320" cy="216206"/>
            </a:xfrm>
            <a:custGeom>
              <a:avLst/>
              <a:gdLst/>
              <a:ahLst/>
              <a:cxnLst>
                <a:cxn ang="0">
                  <a:pos x="wd2" y="hd2"/>
                </a:cxn>
                <a:cxn ang="5400000">
                  <a:pos x="wd2" y="hd2"/>
                </a:cxn>
                <a:cxn ang="10800000">
                  <a:pos x="wd2" y="hd2"/>
                </a:cxn>
                <a:cxn ang="16200000">
                  <a:pos x="wd2" y="hd2"/>
                </a:cxn>
              </a:cxnLst>
              <a:rect l="0" t="0" r="r" b="b"/>
              <a:pathLst>
                <a:path w="21600" h="21600" extrusionOk="0">
                  <a:moveTo>
                    <a:pt x="0" y="10028"/>
                  </a:moveTo>
                  <a:cubicBezTo>
                    <a:pt x="0" y="16420"/>
                    <a:pt x="4837" y="21600"/>
                    <a:pt x="10800" y="21600"/>
                  </a:cubicBezTo>
                  <a:cubicBezTo>
                    <a:pt x="16763" y="21600"/>
                    <a:pt x="21600" y="16420"/>
                    <a:pt x="21600" y="10028"/>
                  </a:cubicBezTo>
                  <a:lnTo>
                    <a:pt x="21600" y="0"/>
                  </a:lnTo>
                  <a:lnTo>
                    <a:pt x="0" y="0"/>
                  </a:lnTo>
                  <a:lnTo>
                    <a:pt x="0" y="10028"/>
                  </a:lnTo>
                  <a:close/>
                </a:path>
              </a:pathLst>
            </a:custGeom>
            <a:solidFill>
              <a:srgbClr val="6B6C6E"/>
            </a:solidFill>
            <a:ln w="12700">
              <a:miter lim="400000"/>
            </a:ln>
          </p:spPr>
          <p:txBody>
            <a:bodyPr lIns="38100" tIns="38100" rIns="38100" bIns="38100" anchor="ctr"/>
            <a:lstStyle/>
            <a:p>
              <a:pPr>
                <a:defRPr sz="3000"/>
              </a:pPr>
              <a:endParaRPr/>
            </a:p>
          </p:txBody>
        </p:sp>
        <p:sp>
          <p:nvSpPr>
            <p:cNvPr id="486" name="Oval">
              <a:extLst>
                <a:ext uri="{FF2B5EF4-FFF2-40B4-BE49-F238E27FC236}">
                  <a16:creationId xmlns:a16="http://schemas.microsoft.com/office/drawing/2014/main" id="{ABE4DA15-99EE-4D09-94AC-2680AA2E10DA}"/>
                </a:ext>
              </a:extLst>
            </p:cNvPr>
            <p:cNvSpPr/>
            <p:nvPr/>
          </p:nvSpPr>
          <p:spPr>
            <a:xfrm>
              <a:off x="1283858" y="5918578"/>
              <a:ext cx="1217320" cy="231666"/>
            </a:xfrm>
            <a:prstGeom prst="ellipse">
              <a:avLst/>
            </a:prstGeom>
            <a:solidFill>
              <a:srgbClr val="808184"/>
            </a:solidFill>
            <a:ln w="12700">
              <a:miter lim="400000"/>
            </a:ln>
          </p:spPr>
          <p:txBody>
            <a:bodyPr lIns="38100" tIns="38100" rIns="38100" bIns="38100" anchor="ctr"/>
            <a:lstStyle/>
            <a:p>
              <a:pPr>
                <a:defRPr sz="3000"/>
              </a:pPr>
              <a:endParaRPr/>
            </a:p>
          </p:txBody>
        </p:sp>
        <p:sp>
          <p:nvSpPr>
            <p:cNvPr id="487" name="Shape">
              <a:extLst>
                <a:ext uri="{FF2B5EF4-FFF2-40B4-BE49-F238E27FC236}">
                  <a16:creationId xmlns:a16="http://schemas.microsoft.com/office/drawing/2014/main" id="{C8E4DED9-4209-4BB1-BD78-30E5E7BA1A61}"/>
                </a:ext>
              </a:extLst>
            </p:cNvPr>
            <p:cNvSpPr/>
            <p:nvPr/>
          </p:nvSpPr>
          <p:spPr>
            <a:xfrm>
              <a:off x="1521708" y="5680726"/>
              <a:ext cx="748277" cy="397688"/>
            </a:xfrm>
            <a:custGeom>
              <a:avLst/>
              <a:gdLst/>
              <a:ahLst/>
              <a:cxnLst>
                <a:cxn ang="0">
                  <a:pos x="wd2" y="hd2"/>
                </a:cxn>
                <a:cxn ang="5400000">
                  <a:pos x="wd2" y="hd2"/>
                </a:cxn>
                <a:cxn ang="10800000">
                  <a:pos x="wd2" y="hd2"/>
                </a:cxn>
                <a:cxn ang="16200000">
                  <a:pos x="wd2" y="hd2"/>
                </a:cxn>
              </a:cxnLst>
              <a:rect l="0" t="0" r="r" b="b"/>
              <a:pathLst>
                <a:path w="21600" h="21600" extrusionOk="0">
                  <a:moveTo>
                    <a:pt x="0" y="17737"/>
                  </a:moveTo>
                  <a:cubicBezTo>
                    <a:pt x="0" y="19869"/>
                    <a:pt x="4834" y="21600"/>
                    <a:pt x="10800" y="21600"/>
                  </a:cubicBezTo>
                  <a:cubicBezTo>
                    <a:pt x="16766" y="21600"/>
                    <a:pt x="21600" y="19869"/>
                    <a:pt x="21600" y="17737"/>
                  </a:cubicBezTo>
                  <a:lnTo>
                    <a:pt x="21600" y="0"/>
                  </a:lnTo>
                  <a:lnTo>
                    <a:pt x="0" y="0"/>
                  </a:lnTo>
                  <a:lnTo>
                    <a:pt x="0" y="17737"/>
                  </a:lnTo>
                  <a:close/>
                </a:path>
              </a:pathLst>
            </a:custGeom>
            <a:solidFill>
              <a:srgbClr val="6B6C6E"/>
            </a:solidFill>
            <a:ln w="12700">
              <a:miter lim="400000"/>
            </a:ln>
          </p:spPr>
          <p:txBody>
            <a:bodyPr lIns="38100" tIns="38100" rIns="38100" bIns="38100" anchor="ctr"/>
            <a:lstStyle/>
            <a:p>
              <a:pPr>
                <a:defRPr sz="3000"/>
              </a:pPr>
              <a:endParaRPr/>
            </a:p>
          </p:txBody>
        </p:sp>
        <p:sp>
          <p:nvSpPr>
            <p:cNvPr id="488" name="Oval">
              <a:extLst>
                <a:ext uri="{FF2B5EF4-FFF2-40B4-BE49-F238E27FC236}">
                  <a16:creationId xmlns:a16="http://schemas.microsoft.com/office/drawing/2014/main" id="{9BC9A866-D23D-4FCE-B20F-CCFAAEBE3523}"/>
                </a:ext>
              </a:extLst>
            </p:cNvPr>
            <p:cNvSpPr/>
            <p:nvPr/>
          </p:nvSpPr>
          <p:spPr>
            <a:xfrm>
              <a:off x="1521708" y="5609373"/>
              <a:ext cx="748277" cy="142236"/>
            </a:xfrm>
            <a:prstGeom prst="ellipse">
              <a:avLst/>
            </a:prstGeom>
            <a:solidFill>
              <a:srgbClr val="808184"/>
            </a:solidFill>
            <a:ln w="12700">
              <a:miter lim="400000"/>
            </a:ln>
          </p:spPr>
          <p:txBody>
            <a:bodyPr lIns="38100" tIns="38100" rIns="38100" bIns="38100" anchor="ctr"/>
            <a:lstStyle/>
            <a:p>
              <a:pPr>
                <a:defRPr sz="3000"/>
              </a:pPr>
              <a:endParaRPr/>
            </a:p>
          </p:txBody>
        </p:sp>
        <p:sp>
          <p:nvSpPr>
            <p:cNvPr id="489" name="Shape">
              <a:extLst>
                <a:ext uri="{FF2B5EF4-FFF2-40B4-BE49-F238E27FC236}">
                  <a16:creationId xmlns:a16="http://schemas.microsoft.com/office/drawing/2014/main" id="{0278BFAF-A27A-412B-99A5-3951C34D9A20}"/>
                </a:ext>
              </a:extLst>
            </p:cNvPr>
            <p:cNvSpPr/>
            <p:nvPr/>
          </p:nvSpPr>
          <p:spPr>
            <a:xfrm>
              <a:off x="1973622" y="995073"/>
              <a:ext cx="169295" cy="1167724"/>
            </a:xfrm>
            <a:custGeom>
              <a:avLst/>
              <a:gdLst/>
              <a:ahLst/>
              <a:cxnLst>
                <a:cxn ang="0">
                  <a:pos x="wd2" y="hd2"/>
                </a:cxn>
                <a:cxn ang="5400000">
                  <a:pos x="wd2" y="hd2"/>
                </a:cxn>
                <a:cxn ang="10800000">
                  <a:pos x="wd2" y="hd2"/>
                </a:cxn>
                <a:cxn ang="16200000">
                  <a:pos x="wd2" y="hd2"/>
                </a:cxn>
              </a:cxnLst>
              <a:rect l="0" t="0" r="r" b="b"/>
              <a:pathLst>
                <a:path w="21600" h="21600" extrusionOk="0">
                  <a:moveTo>
                    <a:pt x="0" y="106"/>
                  </a:moveTo>
                  <a:lnTo>
                    <a:pt x="7917" y="0"/>
                  </a:lnTo>
                  <a:lnTo>
                    <a:pt x="21600" y="21494"/>
                  </a:lnTo>
                  <a:lnTo>
                    <a:pt x="13682" y="21600"/>
                  </a:lnTo>
                  <a:close/>
                </a:path>
              </a:pathLst>
            </a:custGeom>
            <a:solidFill>
              <a:srgbClr val="E6B655"/>
            </a:solidFill>
            <a:ln w="12700">
              <a:miter lim="400000"/>
            </a:ln>
          </p:spPr>
          <p:txBody>
            <a:bodyPr lIns="38100" tIns="38100" rIns="38100" bIns="38100" anchor="ctr"/>
            <a:lstStyle/>
            <a:p>
              <a:pPr>
                <a:defRPr sz="3000"/>
              </a:pPr>
              <a:endParaRPr/>
            </a:p>
          </p:txBody>
        </p:sp>
        <p:sp>
          <p:nvSpPr>
            <p:cNvPr id="490" name="Circle">
              <a:extLst>
                <a:ext uri="{FF2B5EF4-FFF2-40B4-BE49-F238E27FC236}">
                  <a16:creationId xmlns:a16="http://schemas.microsoft.com/office/drawing/2014/main" id="{F2DFFFA2-B42D-4615-A1A1-556675BE584E}"/>
                </a:ext>
              </a:extLst>
            </p:cNvPr>
            <p:cNvSpPr/>
            <p:nvPr/>
          </p:nvSpPr>
          <p:spPr>
            <a:xfrm>
              <a:off x="1854699" y="876150"/>
              <a:ext cx="215017" cy="215017"/>
            </a:xfrm>
            <a:prstGeom prst="ellipse">
              <a:avLst/>
            </a:prstGeom>
            <a:solidFill>
              <a:srgbClr val="9B7A42"/>
            </a:solidFill>
            <a:ln w="12700">
              <a:miter lim="400000"/>
            </a:ln>
          </p:spPr>
          <p:txBody>
            <a:bodyPr lIns="38100" tIns="38100" rIns="38100" bIns="38100" anchor="ctr"/>
            <a:lstStyle/>
            <a:p>
              <a:pPr>
                <a:defRPr sz="3000"/>
              </a:pPr>
              <a:endParaRPr/>
            </a:p>
          </p:txBody>
        </p:sp>
        <p:sp>
          <p:nvSpPr>
            <p:cNvPr id="491" name="Shape">
              <a:extLst>
                <a:ext uri="{FF2B5EF4-FFF2-40B4-BE49-F238E27FC236}">
                  <a16:creationId xmlns:a16="http://schemas.microsoft.com/office/drawing/2014/main" id="{EF1E9A33-B543-4A7E-AF5A-6979EE47CDB9}"/>
                </a:ext>
              </a:extLst>
            </p:cNvPr>
            <p:cNvSpPr/>
            <p:nvPr/>
          </p:nvSpPr>
          <p:spPr>
            <a:xfrm>
              <a:off x="1926054" y="1827550"/>
              <a:ext cx="178601" cy="100555"/>
            </a:xfrm>
            <a:custGeom>
              <a:avLst/>
              <a:gdLst/>
              <a:ahLst/>
              <a:cxnLst>
                <a:cxn ang="0">
                  <a:pos x="wd2" y="hd2"/>
                </a:cxn>
                <a:cxn ang="5400000">
                  <a:pos x="wd2" y="hd2"/>
                </a:cxn>
                <a:cxn ang="10800000">
                  <a:pos x="wd2" y="hd2"/>
                </a:cxn>
                <a:cxn ang="16200000">
                  <a:pos x="wd2" y="hd2"/>
                </a:cxn>
              </a:cxnLst>
              <a:rect l="0" t="0" r="r" b="b"/>
              <a:pathLst>
                <a:path w="21600" h="21600" extrusionOk="0">
                  <a:moveTo>
                    <a:pt x="0" y="13004"/>
                  </a:moveTo>
                  <a:lnTo>
                    <a:pt x="1788" y="0"/>
                  </a:lnTo>
                  <a:lnTo>
                    <a:pt x="21600" y="8596"/>
                  </a:lnTo>
                  <a:lnTo>
                    <a:pt x="19812" y="21600"/>
                  </a:lnTo>
                  <a:close/>
                </a:path>
              </a:pathLst>
            </a:custGeom>
            <a:solidFill>
              <a:srgbClr val="E6B655"/>
            </a:solidFill>
            <a:ln w="12700">
              <a:miter lim="400000"/>
            </a:ln>
          </p:spPr>
          <p:txBody>
            <a:bodyPr lIns="38100" tIns="38100" rIns="38100" bIns="38100" anchor="ctr"/>
            <a:lstStyle/>
            <a:p>
              <a:pPr>
                <a:defRPr sz="3000"/>
              </a:pPr>
              <a:endParaRPr/>
            </a:p>
          </p:txBody>
        </p:sp>
        <p:sp>
          <p:nvSpPr>
            <p:cNvPr id="492" name="Shape">
              <a:extLst>
                <a:ext uri="{FF2B5EF4-FFF2-40B4-BE49-F238E27FC236}">
                  <a16:creationId xmlns:a16="http://schemas.microsoft.com/office/drawing/2014/main" id="{247C9C18-50B6-453D-A984-39A046BD40F6}"/>
                </a:ext>
              </a:extLst>
            </p:cNvPr>
            <p:cNvSpPr/>
            <p:nvPr/>
          </p:nvSpPr>
          <p:spPr>
            <a:xfrm>
              <a:off x="1830913" y="2588673"/>
              <a:ext cx="74215" cy="3051622"/>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3"/>
                    <a:pt x="21533" y="21470"/>
                  </a:cubicBezTo>
                  <a:lnTo>
                    <a:pt x="21533" y="0"/>
                  </a:lnTo>
                  <a:lnTo>
                    <a:pt x="2" y="0"/>
                  </a:lnTo>
                  <a:lnTo>
                    <a:pt x="2" y="21470"/>
                  </a:lnTo>
                  <a:cubicBezTo>
                    <a:pt x="-67" y="21541"/>
                    <a:pt x="2279" y="21600"/>
                    <a:pt x="5247" y="21600"/>
                  </a:cubicBezTo>
                  <a:close/>
                </a:path>
              </a:pathLst>
            </a:custGeom>
            <a:solidFill>
              <a:srgbClr val="9B7A42"/>
            </a:solidFill>
            <a:ln w="12700">
              <a:miter lim="400000"/>
            </a:ln>
          </p:spPr>
          <p:txBody>
            <a:bodyPr lIns="38100" tIns="38100" rIns="38100" bIns="38100" anchor="ctr"/>
            <a:lstStyle/>
            <a:p>
              <a:pPr>
                <a:defRPr sz="3000"/>
              </a:pPr>
              <a:endParaRPr/>
            </a:p>
          </p:txBody>
        </p:sp>
        <p:sp>
          <p:nvSpPr>
            <p:cNvPr id="493" name="Shape">
              <a:extLst>
                <a:ext uri="{FF2B5EF4-FFF2-40B4-BE49-F238E27FC236}">
                  <a16:creationId xmlns:a16="http://schemas.microsoft.com/office/drawing/2014/main" id="{C557BE92-1E66-452F-AC25-011B4E71E2EB}"/>
                </a:ext>
              </a:extLst>
            </p:cNvPr>
            <p:cNvSpPr/>
            <p:nvPr/>
          </p:nvSpPr>
          <p:spPr>
            <a:xfrm>
              <a:off x="2044979" y="2588673"/>
              <a:ext cx="74215" cy="3074454"/>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3"/>
                    <a:pt x="21533" y="21471"/>
                  </a:cubicBezTo>
                  <a:lnTo>
                    <a:pt x="21533" y="0"/>
                  </a:lnTo>
                  <a:lnTo>
                    <a:pt x="2" y="0"/>
                  </a:lnTo>
                  <a:lnTo>
                    <a:pt x="2" y="21471"/>
                  </a:lnTo>
                  <a:cubicBezTo>
                    <a:pt x="-67" y="21543"/>
                    <a:pt x="2348" y="21600"/>
                    <a:pt x="5247" y="21600"/>
                  </a:cubicBezTo>
                  <a:close/>
                </a:path>
              </a:pathLst>
            </a:custGeom>
            <a:solidFill>
              <a:srgbClr val="E1B655"/>
            </a:solidFill>
            <a:ln w="12700">
              <a:miter lim="400000"/>
            </a:ln>
          </p:spPr>
          <p:txBody>
            <a:bodyPr lIns="38100" tIns="38100" rIns="38100" bIns="38100" anchor="ctr"/>
            <a:lstStyle/>
            <a:p>
              <a:pPr>
                <a:defRPr sz="3000"/>
              </a:pPr>
              <a:endParaRPr/>
            </a:p>
          </p:txBody>
        </p:sp>
        <p:sp>
          <p:nvSpPr>
            <p:cNvPr id="494" name="Shape">
              <a:extLst>
                <a:ext uri="{FF2B5EF4-FFF2-40B4-BE49-F238E27FC236}">
                  <a16:creationId xmlns:a16="http://schemas.microsoft.com/office/drawing/2014/main" id="{0202C04D-ACB6-43AE-B5B6-00D148C0BBD5}"/>
                </a:ext>
              </a:extLst>
            </p:cNvPr>
            <p:cNvSpPr/>
            <p:nvPr/>
          </p:nvSpPr>
          <p:spPr>
            <a:xfrm>
              <a:off x="1664418" y="2588673"/>
              <a:ext cx="74215" cy="3074454"/>
            </a:xfrm>
            <a:custGeom>
              <a:avLst/>
              <a:gdLst/>
              <a:ahLst/>
              <a:cxnLst>
                <a:cxn ang="0">
                  <a:pos x="wd2" y="hd2"/>
                </a:cxn>
                <a:cxn ang="5400000">
                  <a:pos x="wd2" y="hd2"/>
                </a:cxn>
                <a:cxn ang="10800000">
                  <a:pos x="wd2" y="hd2"/>
                </a:cxn>
                <a:cxn ang="16200000">
                  <a:pos x="wd2" y="hd2"/>
                </a:cxn>
              </a:cxnLst>
              <a:rect l="0" t="0" r="r" b="b"/>
              <a:pathLst>
                <a:path w="21532" h="21600" extrusionOk="0">
                  <a:moveTo>
                    <a:pt x="5246" y="21600"/>
                  </a:moveTo>
                  <a:lnTo>
                    <a:pt x="16218" y="21600"/>
                  </a:lnTo>
                  <a:cubicBezTo>
                    <a:pt x="19117" y="21600"/>
                    <a:pt x="21532" y="21543"/>
                    <a:pt x="21532" y="21471"/>
                  </a:cubicBezTo>
                  <a:lnTo>
                    <a:pt x="21532" y="0"/>
                  </a:lnTo>
                  <a:lnTo>
                    <a:pt x="1" y="0"/>
                  </a:lnTo>
                  <a:lnTo>
                    <a:pt x="1" y="21471"/>
                  </a:lnTo>
                  <a:cubicBezTo>
                    <a:pt x="-68" y="21543"/>
                    <a:pt x="2279" y="21600"/>
                    <a:pt x="5246" y="21600"/>
                  </a:cubicBezTo>
                  <a:close/>
                </a:path>
              </a:pathLst>
            </a:custGeom>
            <a:solidFill>
              <a:srgbClr val="F3CB57"/>
            </a:solidFill>
            <a:ln w="12700">
              <a:miter lim="400000"/>
            </a:ln>
          </p:spPr>
          <p:txBody>
            <a:bodyPr lIns="38100" tIns="38100" rIns="38100" bIns="38100" anchor="ctr"/>
            <a:lstStyle/>
            <a:p>
              <a:pPr>
                <a:defRPr sz="3000"/>
              </a:pPr>
              <a:endParaRPr/>
            </a:p>
          </p:txBody>
        </p:sp>
        <p:sp>
          <p:nvSpPr>
            <p:cNvPr id="495" name="Shape">
              <a:extLst>
                <a:ext uri="{FF2B5EF4-FFF2-40B4-BE49-F238E27FC236}">
                  <a16:creationId xmlns:a16="http://schemas.microsoft.com/office/drawing/2014/main" id="{E6CBA5DB-7FCD-45A7-AEC0-232023F59BA1}"/>
                </a:ext>
              </a:extLst>
            </p:cNvPr>
            <p:cNvSpPr/>
            <p:nvPr/>
          </p:nvSpPr>
          <p:spPr>
            <a:xfrm>
              <a:off x="1902269" y="2588673"/>
              <a:ext cx="74215" cy="3141056"/>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4"/>
                    <a:pt x="21533" y="21474"/>
                  </a:cubicBezTo>
                  <a:lnTo>
                    <a:pt x="21533" y="0"/>
                  </a:lnTo>
                  <a:lnTo>
                    <a:pt x="2" y="0"/>
                  </a:lnTo>
                  <a:lnTo>
                    <a:pt x="2" y="21474"/>
                  </a:lnTo>
                  <a:cubicBezTo>
                    <a:pt x="-67" y="21543"/>
                    <a:pt x="2348" y="21600"/>
                    <a:pt x="5247" y="21600"/>
                  </a:cubicBezTo>
                  <a:close/>
                </a:path>
              </a:pathLst>
            </a:custGeom>
            <a:solidFill>
              <a:srgbClr val="F3CB57"/>
            </a:solidFill>
            <a:ln w="12700">
              <a:miter lim="400000"/>
            </a:ln>
          </p:spPr>
          <p:txBody>
            <a:bodyPr lIns="38100" tIns="38100" rIns="38100" bIns="38100" anchor="ctr"/>
            <a:lstStyle/>
            <a:p>
              <a:pPr>
                <a:defRPr sz="3000"/>
              </a:pPr>
              <a:endParaRPr/>
            </a:p>
          </p:txBody>
        </p:sp>
        <p:sp>
          <p:nvSpPr>
            <p:cNvPr id="496" name="Shape">
              <a:extLst>
                <a:ext uri="{FF2B5EF4-FFF2-40B4-BE49-F238E27FC236}">
                  <a16:creationId xmlns:a16="http://schemas.microsoft.com/office/drawing/2014/main" id="{DCF67E7F-615F-4D0B-8EA3-EAE5DD8DF04A}"/>
                </a:ext>
              </a:extLst>
            </p:cNvPr>
            <p:cNvSpPr/>
            <p:nvPr/>
          </p:nvSpPr>
          <p:spPr>
            <a:xfrm>
              <a:off x="1688203" y="2731381"/>
              <a:ext cx="281403" cy="2782949"/>
            </a:xfrm>
            <a:custGeom>
              <a:avLst/>
              <a:gdLst/>
              <a:ahLst/>
              <a:cxnLst>
                <a:cxn ang="0">
                  <a:pos x="wd2" y="hd2"/>
                </a:cxn>
                <a:cxn ang="5400000">
                  <a:pos x="wd2" y="hd2"/>
                </a:cxn>
                <a:cxn ang="10800000">
                  <a:pos x="wd2" y="hd2"/>
                </a:cxn>
                <a:cxn ang="16200000">
                  <a:pos x="wd2" y="hd2"/>
                </a:cxn>
              </a:cxnLst>
              <a:rect l="0" t="0" r="r" b="b"/>
              <a:pathLst>
                <a:path w="21190" h="21573" extrusionOk="0">
                  <a:moveTo>
                    <a:pt x="2010" y="21573"/>
                  </a:moveTo>
                  <a:cubicBezTo>
                    <a:pt x="2673" y="21573"/>
                    <a:pt x="3300" y="21540"/>
                    <a:pt x="3694" y="21479"/>
                  </a:cubicBezTo>
                  <a:lnTo>
                    <a:pt x="18990" y="19060"/>
                  </a:lnTo>
                  <a:cubicBezTo>
                    <a:pt x="19402" y="18995"/>
                    <a:pt x="19419" y="18914"/>
                    <a:pt x="19061" y="18848"/>
                  </a:cubicBezTo>
                  <a:lnTo>
                    <a:pt x="5861" y="16386"/>
                  </a:lnTo>
                  <a:lnTo>
                    <a:pt x="20834" y="14150"/>
                  </a:lnTo>
                  <a:cubicBezTo>
                    <a:pt x="21318" y="14080"/>
                    <a:pt x="21300" y="13986"/>
                    <a:pt x="20834" y="13914"/>
                  </a:cubicBezTo>
                  <a:lnTo>
                    <a:pt x="5521" y="11663"/>
                  </a:lnTo>
                  <a:lnTo>
                    <a:pt x="5521" y="9837"/>
                  </a:lnTo>
                  <a:lnTo>
                    <a:pt x="20781" y="7743"/>
                  </a:lnTo>
                  <a:cubicBezTo>
                    <a:pt x="21264" y="7676"/>
                    <a:pt x="21318" y="7586"/>
                    <a:pt x="20906" y="7514"/>
                  </a:cubicBezTo>
                  <a:lnTo>
                    <a:pt x="5843" y="4894"/>
                  </a:lnTo>
                  <a:lnTo>
                    <a:pt x="20888" y="2350"/>
                  </a:lnTo>
                  <a:cubicBezTo>
                    <a:pt x="21318" y="2276"/>
                    <a:pt x="21264" y="2182"/>
                    <a:pt x="20745" y="2114"/>
                  </a:cubicBezTo>
                  <a:lnTo>
                    <a:pt x="5073" y="78"/>
                  </a:lnTo>
                  <a:cubicBezTo>
                    <a:pt x="4375" y="-10"/>
                    <a:pt x="3121" y="-27"/>
                    <a:pt x="2261" y="45"/>
                  </a:cubicBezTo>
                  <a:cubicBezTo>
                    <a:pt x="1402" y="115"/>
                    <a:pt x="1240" y="246"/>
                    <a:pt x="1939" y="334"/>
                  </a:cubicBezTo>
                  <a:lnTo>
                    <a:pt x="16733" y="2257"/>
                  </a:lnTo>
                  <a:lnTo>
                    <a:pt x="1796" y="4783"/>
                  </a:lnTo>
                  <a:cubicBezTo>
                    <a:pt x="1420" y="4848"/>
                    <a:pt x="1402" y="4931"/>
                    <a:pt x="1778" y="4995"/>
                  </a:cubicBezTo>
                  <a:lnTo>
                    <a:pt x="16769" y="7604"/>
                  </a:lnTo>
                  <a:lnTo>
                    <a:pt x="1903" y="9644"/>
                  </a:lnTo>
                  <a:cubicBezTo>
                    <a:pt x="1634" y="9679"/>
                    <a:pt x="1509" y="9723"/>
                    <a:pt x="1509" y="9767"/>
                  </a:cubicBezTo>
                  <a:lnTo>
                    <a:pt x="1509" y="11725"/>
                  </a:lnTo>
                  <a:cubicBezTo>
                    <a:pt x="1509" y="11768"/>
                    <a:pt x="1634" y="11808"/>
                    <a:pt x="1867" y="11843"/>
                  </a:cubicBezTo>
                  <a:lnTo>
                    <a:pt x="16733" y="14030"/>
                  </a:lnTo>
                  <a:lnTo>
                    <a:pt x="1849" y="16254"/>
                  </a:lnTo>
                  <a:cubicBezTo>
                    <a:pt x="1420" y="16318"/>
                    <a:pt x="1384" y="16401"/>
                    <a:pt x="1742" y="16471"/>
                  </a:cubicBezTo>
                  <a:lnTo>
                    <a:pt x="14960" y="18936"/>
                  </a:lnTo>
                  <a:lnTo>
                    <a:pt x="327" y="21252"/>
                  </a:lnTo>
                  <a:cubicBezTo>
                    <a:pt x="-282" y="21348"/>
                    <a:pt x="-13" y="21475"/>
                    <a:pt x="918" y="21538"/>
                  </a:cubicBezTo>
                  <a:cubicBezTo>
                    <a:pt x="1258" y="21562"/>
                    <a:pt x="1634" y="21573"/>
                    <a:pt x="2010" y="21573"/>
                  </a:cubicBezTo>
                  <a:close/>
                </a:path>
              </a:pathLst>
            </a:custGeom>
            <a:solidFill>
              <a:srgbClr val="F3CB57"/>
            </a:solidFill>
            <a:ln w="12700">
              <a:miter lim="400000"/>
            </a:ln>
          </p:spPr>
          <p:txBody>
            <a:bodyPr lIns="38100" tIns="38100" rIns="38100" bIns="38100" anchor="ctr"/>
            <a:lstStyle/>
            <a:p>
              <a:pPr>
                <a:defRPr sz="3000"/>
              </a:pPr>
              <a:endParaRPr/>
            </a:p>
          </p:txBody>
        </p:sp>
        <p:sp>
          <p:nvSpPr>
            <p:cNvPr id="497" name="Shape">
              <a:extLst>
                <a:ext uri="{FF2B5EF4-FFF2-40B4-BE49-F238E27FC236}">
                  <a16:creationId xmlns:a16="http://schemas.microsoft.com/office/drawing/2014/main" id="{1C04E4AB-FDA9-4E38-AB69-5FB59BC01A67}"/>
                </a:ext>
              </a:extLst>
            </p:cNvPr>
            <p:cNvSpPr/>
            <p:nvPr/>
          </p:nvSpPr>
          <p:spPr>
            <a:xfrm>
              <a:off x="1926054" y="2683813"/>
              <a:ext cx="192018" cy="2842323"/>
            </a:xfrm>
            <a:custGeom>
              <a:avLst/>
              <a:gdLst/>
              <a:ahLst/>
              <a:cxnLst>
                <a:cxn ang="0">
                  <a:pos x="wd2" y="hd2"/>
                </a:cxn>
                <a:cxn ang="5400000">
                  <a:pos x="wd2" y="hd2"/>
                </a:cxn>
                <a:cxn ang="10800000">
                  <a:pos x="wd2" y="hd2"/>
                </a:cxn>
                <a:cxn ang="16200000">
                  <a:pos x="wd2" y="hd2"/>
                </a:cxn>
              </a:cxnLst>
              <a:rect l="0" t="0" r="r" b="b"/>
              <a:pathLst>
                <a:path w="21111" h="21573" extrusionOk="0">
                  <a:moveTo>
                    <a:pt x="18129" y="21573"/>
                  </a:moveTo>
                  <a:cubicBezTo>
                    <a:pt x="18495" y="21573"/>
                    <a:pt x="18887" y="21568"/>
                    <a:pt x="19253" y="21559"/>
                  </a:cubicBezTo>
                  <a:cubicBezTo>
                    <a:pt x="20744" y="21515"/>
                    <a:pt x="21450" y="21398"/>
                    <a:pt x="20848" y="21295"/>
                  </a:cubicBezTo>
                  <a:lnTo>
                    <a:pt x="6126" y="18825"/>
                  </a:lnTo>
                  <a:lnTo>
                    <a:pt x="20744" y="16877"/>
                  </a:lnTo>
                  <a:cubicBezTo>
                    <a:pt x="21136" y="16825"/>
                    <a:pt x="21188" y="16762"/>
                    <a:pt x="20848" y="16706"/>
                  </a:cubicBezTo>
                  <a:lnTo>
                    <a:pt x="6073" y="14265"/>
                  </a:lnTo>
                  <a:lnTo>
                    <a:pt x="20848" y="11825"/>
                  </a:lnTo>
                  <a:cubicBezTo>
                    <a:pt x="21005" y="11799"/>
                    <a:pt x="21084" y="11774"/>
                    <a:pt x="21084" y="11747"/>
                  </a:cubicBezTo>
                  <a:lnTo>
                    <a:pt x="21084" y="10017"/>
                  </a:lnTo>
                  <a:cubicBezTo>
                    <a:pt x="21084" y="9992"/>
                    <a:pt x="21005" y="9967"/>
                    <a:pt x="20874" y="9942"/>
                  </a:cubicBezTo>
                  <a:lnTo>
                    <a:pt x="6152" y="7400"/>
                  </a:lnTo>
                  <a:lnTo>
                    <a:pt x="20717" y="5604"/>
                  </a:lnTo>
                  <a:cubicBezTo>
                    <a:pt x="21162" y="5551"/>
                    <a:pt x="21214" y="5486"/>
                    <a:pt x="20901" y="5430"/>
                  </a:cubicBezTo>
                  <a:lnTo>
                    <a:pt x="6073" y="2836"/>
                  </a:lnTo>
                  <a:lnTo>
                    <a:pt x="20901" y="278"/>
                  </a:lnTo>
                  <a:cubicBezTo>
                    <a:pt x="21502" y="175"/>
                    <a:pt x="20770" y="56"/>
                    <a:pt x="19279" y="15"/>
                  </a:cubicBezTo>
                  <a:cubicBezTo>
                    <a:pt x="17789" y="-27"/>
                    <a:pt x="16063" y="24"/>
                    <a:pt x="15461" y="126"/>
                  </a:cubicBezTo>
                  <a:lnTo>
                    <a:pt x="216" y="2759"/>
                  </a:lnTo>
                  <a:cubicBezTo>
                    <a:pt x="-72" y="2805"/>
                    <a:pt x="-72" y="2860"/>
                    <a:pt x="216" y="2908"/>
                  </a:cubicBezTo>
                  <a:lnTo>
                    <a:pt x="14965" y="5488"/>
                  </a:lnTo>
                  <a:lnTo>
                    <a:pt x="399" y="7284"/>
                  </a:lnTo>
                  <a:cubicBezTo>
                    <a:pt x="-46" y="7338"/>
                    <a:pt x="-98" y="7402"/>
                    <a:pt x="242" y="7458"/>
                  </a:cubicBezTo>
                  <a:lnTo>
                    <a:pt x="15278" y="10054"/>
                  </a:lnTo>
                  <a:lnTo>
                    <a:pt x="15278" y="11704"/>
                  </a:lnTo>
                  <a:lnTo>
                    <a:pt x="268" y="14186"/>
                  </a:lnTo>
                  <a:cubicBezTo>
                    <a:pt x="-19" y="14236"/>
                    <a:pt x="-19" y="14292"/>
                    <a:pt x="268" y="14341"/>
                  </a:cubicBezTo>
                  <a:lnTo>
                    <a:pt x="14991" y="16773"/>
                  </a:lnTo>
                  <a:lnTo>
                    <a:pt x="373" y="18719"/>
                  </a:lnTo>
                  <a:cubicBezTo>
                    <a:pt x="-19" y="18771"/>
                    <a:pt x="-72" y="18834"/>
                    <a:pt x="268" y="18889"/>
                  </a:cubicBezTo>
                  <a:lnTo>
                    <a:pt x="15514" y="21445"/>
                  </a:lnTo>
                  <a:cubicBezTo>
                    <a:pt x="15906" y="21526"/>
                    <a:pt x="16978" y="21573"/>
                    <a:pt x="18129" y="21573"/>
                  </a:cubicBezTo>
                  <a:close/>
                </a:path>
              </a:pathLst>
            </a:custGeom>
            <a:solidFill>
              <a:srgbClr val="F3CB57"/>
            </a:solidFill>
            <a:ln w="12700">
              <a:miter lim="400000"/>
            </a:ln>
          </p:spPr>
          <p:txBody>
            <a:bodyPr lIns="38100" tIns="38100" rIns="38100" bIns="38100" anchor="ctr"/>
            <a:lstStyle/>
            <a:p>
              <a:pPr>
                <a:defRPr sz="3000"/>
              </a:pPr>
              <a:endParaRPr/>
            </a:p>
          </p:txBody>
        </p:sp>
        <p:sp>
          <p:nvSpPr>
            <p:cNvPr id="498" name="Shape">
              <a:extLst>
                <a:ext uri="{FF2B5EF4-FFF2-40B4-BE49-F238E27FC236}">
                  <a16:creationId xmlns:a16="http://schemas.microsoft.com/office/drawing/2014/main" id="{D57BDAF3-9EC9-4632-8876-522741C114FE}"/>
                </a:ext>
              </a:extLst>
            </p:cNvPr>
            <p:cNvSpPr/>
            <p:nvPr/>
          </p:nvSpPr>
          <p:spPr>
            <a:xfrm>
              <a:off x="1997409" y="1018858"/>
              <a:ext cx="982071" cy="446213"/>
            </a:xfrm>
            <a:custGeom>
              <a:avLst/>
              <a:gdLst/>
              <a:ahLst/>
              <a:cxnLst>
                <a:cxn ang="0">
                  <a:pos x="wd2" y="hd2"/>
                </a:cxn>
                <a:cxn ang="5400000">
                  <a:pos x="wd2" y="hd2"/>
                </a:cxn>
                <a:cxn ang="10800000">
                  <a:pos x="wd2" y="hd2"/>
                </a:cxn>
                <a:cxn ang="16200000">
                  <a:pos x="wd2" y="hd2"/>
                </a:cxn>
              </a:cxnLst>
              <a:rect l="0" t="0" r="r" b="b"/>
              <a:pathLst>
                <a:path w="21558" h="21600" extrusionOk="0">
                  <a:moveTo>
                    <a:pt x="20598" y="21600"/>
                  </a:moveTo>
                  <a:cubicBezTo>
                    <a:pt x="20462" y="21600"/>
                    <a:pt x="20326" y="21542"/>
                    <a:pt x="20201" y="21416"/>
                  </a:cubicBezTo>
                  <a:lnTo>
                    <a:pt x="19861" y="21082"/>
                  </a:lnTo>
                  <a:lnTo>
                    <a:pt x="20102" y="19907"/>
                  </a:lnTo>
                  <a:lnTo>
                    <a:pt x="20441" y="20241"/>
                  </a:lnTo>
                  <a:cubicBezTo>
                    <a:pt x="20545" y="20345"/>
                    <a:pt x="20665" y="20345"/>
                    <a:pt x="20770" y="20230"/>
                  </a:cubicBezTo>
                  <a:cubicBezTo>
                    <a:pt x="20874" y="20115"/>
                    <a:pt x="20947" y="19907"/>
                    <a:pt x="20973" y="19666"/>
                  </a:cubicBezTo>
                  <a:cubicBezTo>
                    <a:pt x="21000" y="19412"/>
                    <a:pt x="20973" y="19148"/>
                    <a:pt x="20900" y="18952"/>
                  </a:cubicBezTo>
                  <a:cubicBezTo>
                    <a:pt x="20827" y="18744"/>
                    <a:pt x="20718" y="18629"/>
                    <a:pt x="20598" y="18629"/>
                  </a:cubicBezTo>
                  <a:lnTo>
                    <a:pt x="19934" y="18629"/>
                  </a:lnTo>
                  <a:cubicBezTo>
                    <a:pt x="19569" y="18629"/>
                    <a:pt x="19209" y="18480"/>
                    <a:pt x="18869" y="18169"/>
                  </a:cubicBezTo>
                  <a:lnTo>
                    <a:pt x="0" y="1197"/>
                  </a:lnTo>
                  <a:lnTo>
                    <a:pt x="219" y="0"/>
                  </a:lnTo>
                  <a:lnTo>
                    <a:pt x="19089" y="16971"/>
                  </a:lnTo>
                  <a:cubicBezTo>
                    <a:pt x="19360" y="17213"/>
                    <a:pt x="19642" y="17340"/>
                    <a:pt x="19929" y="17340"/>
                  </a:cubicBezTo>
                  <a:lnTo>
                    <a:pt x="20592" y="17340"/>
                  </a:lnTo>
                  <a:cubicBezTo>
                    <a:pt x="20890" y="17340"/>
                    <a:pt x="21167" y="17639"/>
                    <a:pt x="21349" y="18146"/>
                  </a:cubicBezTo>
                  <a:cubicBezTo>
                    <a:pt x="21532" y="18652"/>
                    <a:pt x="21600" y="19320"/>
                    <a:pt x="21532" y="19953"/>
                  </a:cubicBezTo>
                  <a:cubicBezTo>
                    <a:pt x="21464" y="20575"/>
                    <a:pt x="21276" y="21105"/>
                    <a:pt x="21015" y="21381"/>
                  </a:cubicBezTo>
                  <a:cubicBezTo>
                    <a:pt x="20895" y="21519"/>
                    <a:pt x="20749" y="21600"/>
                    <a:pt x="20598" y="21600"/>
                  </a:cubicBezTo>
                  <a:close/>
                </a:path>
              </a:pathLst>
            </a:custGeom>
            <a:solidFill>
              <a:srgbClr val="2D62A2"/>
            </a:solidFill>
            <a:ln w="12700">
              <a:miter lim="400000"/>
            </a:ln>
          </p:spPr>
          <p:txBody>
            <a:bodyPr lIns="38100" tIns="38100" rIns="38100" bIns="38100" anchor="ctr"/>
            <a:lstStyle/>
            <a:p>
              <a:pPr>
                <a:defRPr sz="3000"/>
              </a:pPr>
              <a:endParaRPr/>
            </a:p>
          </p:txBody>
        </p:sp>
        <p:sp>
          <p:nvSpPr>
            <p:cNvPr id="499" name="Shape">
              <a:extLst>
                <a:ext uri="{FF2B5EF4-FFF2-40B4-BE49-F238E27FC236}">
                  <a16:creationId xmlns:a16="http://schemas.microsoft.com/office/drawing/2014/main" id="{23EB048A-38B4-4318-8E4E-439B2DAB3450}"/>
                </a:ext>
              </a:extLst>
            </p:cNvPr>
            <p:cNvSpPr/>
            <p:nvPr/>
          </p:nvSpPr>
          <p:spPr>
            <a:xfrm>
              <a:off x="2948810" y="1399419"/>
              <a:ext cx="982071" cy="446213"/>
            </a:xfrm>
            <a:custGeom>
              <a:avLst/>
              <a:gdLst/>
              <a:ahLst/>
              <a:cxnLst>
                <a:cxn ang="0">
                  <a:pos x="wd2" y="hd2"/>
                </a:cxn>
                <a:cxn ang="5400000">
                  <a:pos x="wd2" y="hd2"/>
                </a:cxn>
                <a:cxn ang="10800000">
                  <a:pos x="wd2" y="hd2"/>
                </a:cxn>
                <a:cxn ang="16200000">
                  <a:pos x="wd2" y="hd2"/>
                </a:cxn>
              </a:cxnLst>
              <a:rect l="0" t="0" r="r" b="b"/>
              <a:pathLst>
                <a:path w="21558" h="21600" extrusionOk="0">
                  <a:moveTo>
                    <a:pt x="20598" y="21600"/>
                  </a:moveTo>
                  <a:cubicBezTo>
                    <a:pt x="20462" y="21600"/>
                    <a:pt x="20326" y="21542"/>
                    <a:pt x="20201" y="21416"/>
                  </a:cubicBezTo>
                  <a:lnTo>
                    <a:pt x="19861" y="21082"/>
                  </a:lnTo>
                  <a:lnTo>
                    <a:pt x="20102" y="19907"/>
                  </a:lnTo>
                  <a:lnTo>
                    <a:pt x="20441" y="20241"/>
                  </a:lnTo>
                  <a:cubicBezTo>
                    <a:pt x="20545" y="20345"/>
                    <a:pt x="20665" y="20345"/>
                    <a:pt x="20770" y="20230"/>
                  </a:cubicBezTo>
                  <a:cubicBezTo>
                    <a:pt x="20874" y="20115"/>
                    <a:pt x="20947" y="19907"/>
                    <a:pt x="20973" y="19666"/>
                  </a:cubicBezTo>
                  <a:cubicBezTo>
                    <a:pt x="21000" y="19412"/>
                    <a:pt x="20973" y="19148"/>
                    <a:pt x="20900" y="18952"/>
                  </a:cubicBezTo>
                  <a:cubicBezTo>
                    <a:pt x="20827" y="18744"/>
                    <a:pt x="20718" y="18629"/>
                    <a:pt x="20598" y="18629"/>
                  </a:cubicBezTo>
                  <a:lnTo>
                    <a:pt x="19934" y="18629"/>
                  </a:lnTo>
                  <a:cubicBezTo>
                    <a:pt x="19569" y="18629"/>
                    <a:pt x="19209" y="18480"/>
                    <a:pt x="18869" y="18169"/>
                  </a:cubicBezTo>
                  <a:lnTo>
                    <a:pt x="0" y="1197"/>
                  </a:lnTo>
                  <a:lnTo>
                    <a:pt x="219" y="0"/>
                  </a:lnTo>
                  <a:lnTo>
                    <a:pt x="19089" y="16971"/>
                  </a:lnTo>
                  <a:cubicBezTo>
                    <a:pt x="19355" y="17213"/>
                    <a:pt x="19642" y="17340"/>
                    <a:pt x="19929" y="17340"/>
                  </a:cubicBezTo>
                  <a:lnTo>
                    <a:pt x="20592" y="17340"/>
                  </a:lnTo>
                  <a:cubicBezTo>
                    <a:pt x="20890" y="17340"/>
                    <a:pt x="21167" y="17639"/>
                    <a:pt x="21349" y="18146"/>
                  </a:cubicBezTo>
                  <a:cubicBezTo>
                    <a:pt x="21532" y="18652"/>
                    <a:pt x="21600" y="19320"/>
                    <a:pt x="21532" y="19965"/>
                  </a:cubicBezTo>
                  <a:cubicBezTo>
                    <a:pt x="21464" y="20587"/>
                    <a:pt x="21276" y="21116"/>
                    <a:pt x="21015" y="21392"/>
                  </a:cubicBezTo>
                  <a:cubicBezTo>
                    <a:pt x="20890" y="21531"/>
                    <a:pt x="20744" y="21600"/>
                    <a:pt x="20598" y="21600"/>
                  </a:cubicBezTo>
                  <a:close/>
                </a:path>
              </a:pathLst>
            </a:custGeom>
            <a:solidFill>
              <a:srgbClr val="2D62A2"/>
            </a:solidFill>
            <a:ln w="12700">
              <a:miter lim="400000"/>
            </a:ln>
          </p:spPr>
          <p:txBody>
            <a:bodyPr lIns="38100" tIns="38100" rIns="38100" bIns="38100" anchor="ctr"/>
            <a:lstStyle/>
            <a:p>
              <a:pPr>
                <a:defRPr sz="3000"/>
              </a:pPr>
              <a:endParaRPr/>
            </a:p>
          </p:txBody>
        </p:sp>
        <p:sp>
          <p:nvSpPr>
            <p:cNvPr id="500" name="Circle">
              <a:extLst>
                <a:ext uri="{FF2B5EF4-FFF2-40B4-BE49-F238E27FC236}">
                  <a16:creationId xmlns:a16="http://schemas.microsoft.com/office/drawing/2014/main" id="{A7C81767-9ABC-4C02-9526-3A2F72A24F8C}"/>
                </a:ext>
              </a:extLst>
            </p:cNvPr>
            <p:cNvSpPr/>
            <p:nvPr/>
          </p:nvSpPr>
          <p:spPr>
            <a:xfrm>
              <a:off x="1878484" y="923720"/>
              <a:ext cx="143662" cy="143662"/>
            </a:xfrm>
            <a:prstGeom prst="ellipse">
              <a:avLst/>
            </a:prstGeom>
            <a:solidFill>
              <a:srgbClr val="2D62A2"/>
            </a:solidFill>
            <a:ln w="12700">
              <a:miter lim="400000"/>
            </a:ln>
          </p:spPr>
          <p:txBody>
            <a:bodyPr lIns="38100" tIns="38100" rIns="38100" bIns="38100" anchor="ctr"/>
            <a:lstStyle/>
            <a:p>
              <a:pPr>
                <a:defRPr sz="3000"/>
              </a:pPr>
              <a:endParaRPr/>
            </a:p>
          </p:txBody>
        </p:sp>
        <p:sp>
          <p:nvSpPr>
            <p:cNvPr id="501" name="Shape">
              <a:extLst>
                <a:ext uri="{FF2B5EF4-FFF2-40B4-BE49-F238E27FC236}">
                  <a16:creationId xmlns:a16="http://schemas.microsoft.com/office/drawing/2014/main" id="{70AE0487-CDF9-4B72-B80B-8A6F592F4F30}"/>
                </a:ext>
              </a:extLst>
            </p:cNvPr>
            <p:cNvSpPr/>
            <p:nvPr/>
          </p:nvSpPr>
          <p:spPr>
            <a:xfrm>
              <a:off x="1141147" y="971290"/>
              <a:ext cx="814836" cy="1162281"/>
            </a:xfrm>
            <a:custGeom>
              <a:avLst/>
              <a:gdLst/>
              <a:ahLst/>
              <a:cxnLst>
                <a:cxn ang="0">
                  <a:pos x="wd2" y="hd2"/>
                </a:cxn>
                <a:cxn ang="5400000">
                  <a:pos x="wd2" y="hd2"/>
                </a:cxn>
                <a:cxn ang="10800000">
                  <a:pos x="wd2" y="hd2"/>
                </a:cxn>
                <a:cxn ang="16200000">
                  <a:pos x="wd2" y="hd2"/>
                </a:cxn>
              </a:cxnLst>
              <a:rect l="0" t="0" r="r" b="b"/>
              <a:pathLst>
                <a:path w="21600" h="21600" extrusionOk="0">
                  <a:moveTo>
                    <a:pt x="0" y="21318"/>
                  </a:moveTo>
                  <a:lnTo>
                    <a:pt x="21019" y="0"/>
                  </a:lnTo>
                  <a:lnTo>
                    <a:pt x="21600" y="282"/>
                  </a:lnTo>
                  <a:lnTo>
                    <a:pt x="581" y="21600"/>
                  </a:lnTo>
                  <a:close/>
                </a:path>
              </a:pathLst>
            </a:custGeom>
            <a:solidFill>
              <a:srgbClr val="2D62A2"/>
            </a:solidFill>
            <a:ln w="12700">
              <a:miter lim="400000"/>
            </a:ln>
          </p:spPr>
          <p:txBody>
            <a:bodyPr lIns="38100" tIns="38100" rIns="38100" bIns="38100" anchor="ctr"/>
            <a:lstStyle/>
            <a:p>
              <a:pPr>
                <a:defRPr sz="3000"/>
              </a:pPr>
              <a:endParaRPr/>
            </a:p>
          </p:txBody>
        </p:sp>
        <p:sp>
          <p:nvSpPr>
            <p:cNvPr id="502" name="Shape">
              <a:extLst>
                <a:ext uri="{FF2B5EF4-FFF2-40B4-BE49-F238E27FC236}">
                  <a16:creationId xmlns:a16="http://schemas.microsoft.com/office/drawing/2014/main" id="{FEC90442-234C-4E6E-AE14-57918DFFC3F8}"/>
                </a:ext>
              </a:extLst>
            </p:cNvPr>
            <p:cNvSpPr/>
            <p:nvPr/>
          </p:nvSpPr>
          <p:spPr>
            <a:xfrm>
              <a:off x="1069792" y="971288"/>
              <a:ext cx="814836" cy="1162277"/>
            </a:xfrm>
            <a:custGeom>
              <a:avLst/>
              <a:gdLst/>
              <a:ahLst/>
              <a:cxnLst>
                <a:cxn ang="0">
                  <a:pos x="wd2" y="hd2"/>
                </a:cxn>
                <a:cxn ang="5400000">
                  <a:pos x="wd2" y="hd2"/>
                </a:cxn>
                <a:cxn ang="10800000">
                  <a:pos x="wd2" y="hd2"/>
                </a:cxn>
                <a:cxn ang="16200000">
                  <a:pos x="wd2" y="hd2"/>
                </a:cxn>
              </a:cxnLst>
              <a:rect l="0" t="0" r="r" b="b"/>
              <a:pathLst>
                <a:path w="21600" h="21600" extrusionOk="0">
                  <a:moveTo>
                    <a:pt x="0" y="21318"/>
                  </a:moveTo>
                  <a:lnTo>
                    <a:pt x="21019" y="0"/>
                  </a:lnTo>
                  <a:lnTo>
                    <a:pt x="21600" y="281"/>
                  </a:lnTo>
                  <a:lnTo>
                    <a:pt x="581" y="21600"/>
                  </a:lnTo>
                  <a:close/>
                </a:path>
              </a:pathLst>
            </a:custGeom>
            <a:solidFill>
              <a:srgbClr val="2D62A2"/>
            </a:solidFill>
            <a:ln w="12700">
              <a:miter lim="400000"/>
            </a:ln>
          </p:spPr>
          <p:txBody>
            <a:bodyPr lIns="38100" tIns="38100" rIns="38100" bIns="38100" anchor="ctr"/>
            <a:lstStyle/>
            <a:p>
              <a:pPr>
                <a:defRPr sz="3000"/>
              </a:pPr>
              <a:endParaRPr/>
            </a:p>
          </p:txBody>
        </p:sp>
        <p:sp>
          <p:nvSpPr>
            <p:cNvPr id="503" name="Shape">
              <a:extLst>
                <a:ext uri="{FF2B5EF4-FFF2-40B4-BE49-F238E27FC236}">
                  <a16:creationId xmlns:a16="http://schemas.microsoft.com/office/drawing/2014/main" id="{BBA9A550-EC1C-4FEF-9AF4-FE24FA097B21}"/>
                </a:ext>
              </a:extLst>
            </p:cNvPr>
            <p:cNvSpPr/>
            <p:nvPr/>
          </p:nvSpPr>
          <p:spPr>
            <a:xfrm>
              <a:off x="1664416" y="899933"/>
              <a:ext cx="302750" cy="1169280"/>
            </a:xfrm>
            <a:custGeom>
              <a:avLst/>
              <a:gdLst/>
              <a:ahLst/>
              <a:cxnLst>
                <a:cxn ang="0">
                  <a:pos x="wd2" y="hd2"/>
                </a:cxn>
                <a:cxn ang="5400000">
                  <a:pos x="wd2" y="hd2"/>
                </a:cxn>
                <a:cxn ang="10800000">
                  <a:pos x="wd2" y="hd2"/>
                </a:cxn>
                <a:cxn ang="16200000">
                  <a:pos x="wd2" y="hd2"/>
                </a:cxn>
              </a:cxnLst>
              <a:rect l="0" t="0" r="r" b="b"/>
              <a:pathLst>
                <a:path w="21446" h="21600" extrusionOk="0">
                  <a:moveTo>
                    <a:pt x="2204" y="21600"/>
                  </a:moveTo>
                  <a:cubicBezTo>
                    <a:pt x="2137" y="21600"/>
                    <a:pt x="2052" y="21600"/>
                    <a:pt x="1985" y="21596"/>
                  </a:cubicBezTo>
                  <a:cubicBezTo>
                    <a:pt x="772" y="21565"/>
                    <a:pt x="-121" y="21284"/>
                    <a:pt x="14" y="20967"/>
                  </a:cubicBezTo>
                  <a:lnTo>
                    <a:pt x="7815" y="518"/>
                  </a:lnTo>
                  <a:cubicBezTo>
                    <a:pt x="7933" y="224"/>
                    <a:pt x="8876" y="0"/>
                    <a:pt x="10005" y="0"/>
                  </a:cubicBezTo>
                  <a:lnTo>
                    <a:pt x="17183" y="0"/>
                  </a:lnTo>
                  <a:cubicBezTo>
                    <a:pt x="18379" y="0"/>
                    <a:pt x="19356" y="250"/>
                    <a:pt x="19390" y="562"/>
                  </a:cubicBezTo>
                  <a:lnTo>
                    <a:pt x="21445" y="21011"/>
                  </a:lnTo>
                  <a:cubicBezTo>
                    <a:pt x="21479" y="21328"/>
                    <a:pt x="20519" y="21591"/>
                    <a:pt x="19289" y="21600"/>
                  </a:cubicBezTo>
                  <a:cubicBezTo>
                    <a:pt x="19272" y="21600"/>
                    <a:pt x="19255" y="21600"/>
                    <a:pt x="19238" y="21600"/>
                  </a:cubicBezTo>
                  <a:cubicBezTo>
                    <a:pt x="18042" y="21600"/>
                    <a:pt x="17065" y="21354"/>
                    <a:pt x="17031" y="21038"/>
                  </a:cubicBezTo>
                  <a:lnTo>
                    <a:pt x="15026" y="1147"/>
                  </a:lnTo>
                  <a:lnTo>
                    <a:pt x="11993" y="1147"/>
                  </a:lnTo>
                  <a:lnTo>
                    <a:pt x="4394" y="21077"/>
                  </a:lnTo>
                  <a:cubicBezTo>
                    <a:pt x="4276" y="21380"/>
                    <a:pt x="3316" y="21600"/>
                    <a:pt x="2204" y="21600"/>
                  </a:cubicBezTo>
                  <a:close/>
                </a:path>
              </a:pathLst>
            </a:custGeom>
            <a:solidFill>
              <a:srgbClr val="FDD958"/>
            </a:solidFill>
            <a:ln w="12700">
              <a:miter lim="400000"/>
            </a:ln>
          </p:spPr>
          <p:txBody>
            <a:bodyPr lIns="38100" tIns="38100" rIns="38100" bIns="38100" anchor="ctr"/>
            <a:lstStyle/>
            <a:p>
              <a:pPr>
                <a:defRPr sz="3000"/>
              </a:pPr>
              <a:endParaRPr/>
            </a:p>
          </p:txBody>
        </p:sp>
        <p:sp>
          <p:nvSpPr>
            <p:cNvPr id="504" name="Circle">
              <a:extLst>
                <a:ext uri="{FF2B5EF4-FFF2-40B4-BE49-F238E27FC236}">
                  <a16:creationId xmlns:a16="http://schemas.microsoft.com/office/drawing/2014/main" id="{D044075B-715C-491E-AB27-7EBCC8971997}"/>
                </a:ext>
              </a:extLst>
            </p:cNvPr>
            <p:cNvSpPr/>
            <p:nvPr/>
          </p:nvSpPr>
          <p:spPr>
            <a:xfrm>
              <a:off x="1735773" y="876150"/>
              <a:ext cx="215017" cy="215017"/>
            </a:xfrm>
            <a:prstGeom prst="ellipse">
              <a:avLst/>
            </a:prstGeom>
            <a:solidFill>
              <a:srgbClr val="FBD157"/>
            </a:solidFill>
            <a:ln w="12700">
              <a:miter lim="400000"/>
            </a:ln>
          </p:spPr>
          <p:txBody>
            <a:bodyPr lIns="38100" tIns="38100" rIns="38100" bIns="38100" anchor="ctr"/>
            <a:lstStyle/>
            <a:p>
              <a:pPr>
                <a:defRPr sz="3000"/>
              </a:pPr>
              <a:endParaRPr/>
            </a:p>
          </p:txBody>
        </p:sp>
        <p:sp>
          <p:nvSpPr>
            <p:cNvPr id="505" name="Shape">
              <a:extLst>
                <a:ext uri="{FF2B5EF4-FFF2-40B4-BE49-F238E27FC236}">
                  <a16:creationId xmlns:a16="http://schemas.microsoft.com/office/drawing/2014/main" id="{6DFC7762-77CF-4161-AD79-80081CAD11A9}"/>
                </a:ext>
              </a:extLst>
            </p:cNvPr>
            <p:cNvSpPr/>
            <p:nvPr/>
          </p:nvSpPr>
          <p:spPr>
            <a:xfrm>
              <a:off x="1711988" y="1209139"/>
              <a:ext cx="254848" cy="858874"/>
            </a:xfrm>
            <a:custGeom>
              <a:avLst/>
              <a:gdLst/>
              <a:ahLst/>
              <a:cxnLst>
                <a:cxn ang="0">
                  <a:pos x="wd2" y="hd2"/>
                </a:cxn>
                <a:cxn ang="5400000">
                  <a:pos x="wd2" y="hd2"/>
                </a:cxn>
                <a:cxn ang="10800000">
                  <a:pos x="wd2" y="hd2"/>
                </a:cxn>
                <a:cxn ang="16200000">
                  <a:pos x="wd2" y="hd2"/>
                </a:cxn>
              </a:cxnLst>
              <a:rect l="0" t="0" r="r" b="b"/>
              <a:pathLst>
                <a:path w="21174" h="21511" extrusionOk="0">
                  <a:moveTo>
                    <a:pt x="5279" y="21511"/>
                  </a:moveTo>
                  <a:cubicBezTo>
                    <a:pt x="4647" y="21511"/>
                    <a:pt x="4014" y="21440"/>
                    <a:pt x="3500" y="21303"/>
                  </a:cubicBezTo>
                  <a:cubicBezTo>
                    <a:pt x="2453" y="21011"/>
                    <a:pt x="2394" y="20516"/>
                    <a:pt x="3382" y="20200"/>
                  </a:cubicBezTo>
                  <a:lnTo>
                    <a:pt x="15140" y="16418"/>
                  </a:lnTo>
                  <a:lnTo>
                    <a:pt x="576" y="11009"/>
                  </a:lnTo>
                  <a:cubicBezTo>
                    <a:pt x="-136" y="10741"/>
                    <a:pt x="-195" y="10366"/>
                    <a:pt x="437" y="10080"/>
                  </a:cubicBezTo>
                  <a:lnTo>
                    <a:pt x="14073" y="4027"/>
                  </a:lnTo>
                  <a:lnTo>
                    <a:pt x="4074" y="1364"/>
                  </a:lnTo>
                  <a:cubicBezTo>
                    <a:pt x="3006" y="1079"/>
                    <a:pt x="2908" y="584"/>
                    <a:pt x="3856" y="262"/>
                  </a:cubicBezTo>
                  <a:cubicBezTo>
                    <a:pt x="4805" y="-59"/>
                    <a:pt x="6445" y="-89"/>
                    <a:pt x="7512" y="197"/>
                  </a:cubicBezTo>
                  <a:lnTo>
                    <a:pt x="19211" y="3312"/>
                  </a:lnTo>
                  <a:cubicBezTo>
                    <a:pt x="20180" y="3574"/>
                    <a:pt x="20377" y="4009"/>
                    <a:pt x="19646" y="4337"/>
                  </a:cubicBezTo>
                  <a:lnTo>
                    <a:pt x="5813" y="10479"/>
                  </a:lnTo>
                  <a:lnTo>
                    <a:pt x="20595" y="15971"/>
                  </a:lnTo>
                  <a:cubicBezTo>
                    <a:pt x="21405" y="16275"/>
                    <a:pt x="21365" y="16710"/>
                    <a:pt x="20476" y="16996"/>
                  </a:cubicBezTo>
                  <a:lnTo>
                    <a:pt x="7176" y="21279"/>
                  </a:lnTo>
                  <a:cubicBezTo>
                    <a:pt x="6662" y="21428"/>
                    <a:pt x="5971" y="21511"/>
                    <a:pt x="5279" y="21511"/>
                  </a:cubicBezTo>
                  <a:close/>
                </a:path>
              </a:pathLst>
            </a:custGeom>
            <a:solidFill>
              <a:srgbClr val="FDD958"/>
            </a:solidFill>
            <a:ln w="12700">
              <a:miter lim="400000"/>
            </a:ln>
          </p:spPr>
          <p:txBody>
            <a:bodyPr lIns="38100" tIns="38100" rIns="38100" bIns="38100" anchor="ctr"/>
            <a:lstStyle/>
            <a:p>
              <a:pPr>
                <a:defRPr sz="3000"/>
              </a:pPr>
              <a:endParaRPr/>
            </a:p>
          </p:txBody>
        </p:sp>
        <p:sp>
          <p:nvSpPr>
            <p:cNvPr id="506" name="Shape">
              <a:extLst>
                <a:ext uri="{FF2B5EF4-FFF2-40B4-BE49-F238E27FC236}">
                  <a16:creationId xmlns:a16="http://schemas.microsoft.com/office/drawing/2014/main" id="{BCE69196-B00A-4EFB-9CFE-966A95A2FA57}"/>
                </a:ext>
              </a:extLst>
            </p:cNvPr>
            <p:cNvSpPr/>
            <p:nvPr/>
          </p:nvSpPr>
          <p:spPr>
            <a:xfrm>
              <a:off x="2235259" y="1827550"/>
              <a:ext cx="2486031" cy="488423"/>
            </a:xfrm>
            <a:custGeom>
              <a:avLst/>
              <a:gdLst/>
              <a:ahLst/>
              <a:cxnLst>
                <a:cxn ang="0">
                  <a:pos x="wd2" y="hd2"/>
                </a:cxn>
                <a:cxn ang="5400000">
                  <a:pos x="wd2" y="hd2"/>
                </a:cxn>
                <a:cxn ang="10800000">
                  <a:pos x="wd2" y="hd2"/>
                </a:cxn>
                <a:cxn ang="16200000">
                  <a:pos x="wd2" y="hd2"/>
                </a:cxn>
              </a:cxnLst>
              <a:rect l="0" t="0" r="r" b="b"/>
              <a:pathLst>
                <a:path w="21479" h="21480" extrusionOk="0">
                  <a:moveTo>
                    <a:pt x="923" y="21480"/>
                  </a:moveTo>
                  <a:cubicBezTo>
                    <a:pt x="573" y="21480"/>
                    <a:pt x="263" y="20518"/>
                    <a:pt x="103" y="18907"/>
                  </a:cubicBezTo>
                  <a:cubicBezTo>
                    <a:pt x="-68" y="17202"/>
                    <a:pt x="-23" y="15235"/>
                    <a:pt x="218" y="13760"/>
                  </a:cubicBezTo>
                  <a:lnTo>
                    <a:pt x="959" y="9242"/>
                  </a:lnTo>
                  <a:cubicBezTo>
                    <a:pt x="1118" y="8279"/>
                    <a:pt x="1348" y="7673"/>
                    <a:pt x="1592" y="7568"/>
                  </a:cubicBezTo>
                  <a:lnTo>
                    <a:pt x="1592" y="7568"/>
                  </a:lnTo>
                  <a:lnTo>
                    <a:pt x="19738" y="16"/>
                  </a:lnTo>
                  <a:cubicBezTo>
                    <a:pt x="20063" y="-120"/>
                    <a:pt x="20383" y="644"/>
                    <a:pt x="20570" y="2014"/>
                  </a:cubicBezTo>
                  <a:lnTo>
                    <a:pt x="21312" y="7432"/>
                  </a:lnTo>
                  <a:cubicBezTo>
                    <a:pt x="21505" y="8844"/>
                    <a:pt x="21532" y="10602"/>
                    <a:pt x="21386" y="12150"/>
                  </a:cubicBezTo>
                  <a:cubicBezTo>
                    <a:pt x="21240" y="13698"/>
                    <a:pt x="20952" y="14692"/>
                    <a:pt x="20615" y="14807"/>
                  </a:cubicBezTo>
                  <a:lnTo>
                    <a:pt x="986" y="21470"/>
                  </a:lnTo>
                  <a:cubicBezTo>
                    <a:pt x="966" y="21480"/>
                    <a:pt x="943" y="21480"/>
                    <a:pt x="923" y="21480"/>
                  </a:cubicBezTo>
                  <a:close/>
                  <a:moveTo>
                    <a:pt x="1631" y="9922"/>
                  </a:moveTo>
                  <a:cubicBezTo>
                    <a:pt x="1506" y="9974"/>
                    <a:pt x="1395" y="10267"/>
                    <a:pt x="1315" y="10759"/>
                  </a:cubicBezTo>
                  <a:lnTo>
                    <a:pt x="573" y="15277"/>
                  </a:lnTo>
                  <a:cubicBezTo>
                    <a:pt x="450" y="16020"/>
                    <a:pt x="429" y="16993"/>
                    <a:pt x="516" y="17861"/>
                  </a:cubicBezTo>
                  <a:cubicBezTo>
                    <a:pt x="602" y="18729"/>
                    <a:pt x="768" y="19221"/>
                    <a:pt x="959" y="19147"/>
                  </a:cubicBezTo>
                  <a:lnTo>
                    <a:pt x="20589" y="12484"/>
                  </a:lnTo>
                  <a:cubicBezTo>
                    <a:pt x="20757" y="12432"/>
                    <a:pt x="20903" y="11930"/>
                    <a:pt x="20975" y="11156"/>
                  </a:cubicBezTo>
                  <a:cubicBezTo>
                    <a:pt x="21049" y="10382"/>
                    <a:pt x="21035" y="9493"/>
                    <a:pt x="20938" y="8792"/>
                  </a:cubicBezTo>
                  <a:lnTo>
                    <a:pt x="20196" y="3374"/>
                  </a:lnTo>
                  <a:cubicBezTo>
                    <a:pt x="20102" y="2683"/>
                    <a:pt x="19939" y="2296"/>
                    <a:pt x="19779" y="2369"/>
                  </a:cubicBezTo>
                  <a:lnTo>
                    <a:pt x="1631" y="9922"/>
                  </a:lnTo>
                  <a:close/>
                </a:path>
              </a:pathLst>
            </a:custGeom>
            <a:solidFill>
              <a:srgbClr val="E1B655"/>
            </a:solidFill>
            <a:ln w="12700">
              <a:miter lim="400000"/>
            </a:ln>
          </p:spPr>
          <p:txBody>
            <a:bodyPr lIns="38100" tIns="38100" rIns="38100" bIns="38100" anchor="ctr"/>
            <a:lstStyle/>
            <a:p>
              <a:pPr>
                <a:defRPr sz="3000"/>
              </a:pPr>
              <a:endParaRPr/>
            </a:p>
          </p:txBody>
        </p:sp>
        <p:sp>
          <p:nvSpPr>
            <p:cNvPr id="507" name="Shape">
              <a:extLst>
                <a:ext uri="{FF2B5EF4-FFF2-40B4-BE49-F238E27FC236}">
                  <a16:creationId xmlns:a16="http://schemas.microsoft.com/office/drawing/2014/main" id="{F19AD384-BDFA-4314-B8BB-CA75D1098880}"/>
                </a:ext>
              </a:extLst>
            </p:cNvPr>
            <p:cNvSpPr/>
            <p:nvPr/>
          </p:nvSpPr>
          <p:spPr>
            <a:xfrm>
              <a:off x="2259042" y="1827551"/>
              <a:ext cx="2307446" cy="459645"/>
            </a:xfrm>
            <a:custGeom>
              <a:avLst/>
              <a:gdLst/>
              <a:ahLst/>
              <a:cxnLst>
                <a:cxn ang="0">
                  <a:pos x="wd2" y="hd2"/>
                </a:cxn>
                <a:cxn ang="5400000">
                  <a:pos x="wd2" y="hd2"/>
                </a:cxn>
                <a:cxn ang="10800000">
                  <a:pos x="wd2" y="hd2"/>
                </a:cxn>
                <a:cxn ang="16200000">
                  <a:pos x="wd2" y="hd2"/>
                </a:cxn>
              </a:cxnLst>
              <a:rect l="0" t="0" r="r" b="b"/>
              <a:pathLst>
                <a:path w="21547" h="21472" extrusionOk="0">
                  <a:moveTo>
                    <a:pt x="248" y="21472"/>
                  </a:moveTo>
                  <a:cubicBezTo>
                    <a:pt x="182" y="21472"/>
                    <a:pt x="113" y="21339"/>
                    <a:pt x="64" y="21061"/>
                  </a:cubicBezTo>
                  <a:cubicBezTo>
                    <a:pt x="-27" y="20550"/>
                    <a:pt x="-20" y="19761"/>
                    <a:pt x="82" y="19305"/>
                  </a:cubicBezTo>
                  <a:lnTo>
                    <a:pt x="2487" y="8427"/>
                  </a:lnTo>
                  <a:cubicBezTo>
                    <a:pt x="2587" y="7983"/>
                    <a:pt x="2740" y="8005"/>
                    <a:pt x="2834" y="8483"/>
                  </a:cubicBezTo>
                  <a:lnTo>
                    <a:pt x="4520" y="17239"/>
                  </a:lnTo>
                  <a:lnTo>
                    <a:pt x="6978" y="6328"/>
                  </a:lnTo>
                  <a:cubicBezTo>
                    <a:pt x="7076" y="5894"/>
                    <a:pt x="7227" y="5916"/>
                    <a:pt x="7320" y="6383"/>
                  </a:cubicBezTo>
                  <a:lnTo>
                    <a:pt x="9102" y="15305"/>
                  </a:lnTo>
                  <a:lnTo>
                    <a:pt x="11749" y="4005"/>
                  </a:lnTo>
                  <a:cubicBezTo>
                    <a:pt x="11851" y="3572"/>
                    <a:pt x="12000" y="3616"/>
                    <a:pt x="12091" y="4105"/>
                  </a:cubicBezTo>
                  <a:lnTo>
                    <a:pt x="14001" y="14294"/>
                  </a:lnTo>
                  <a:lnTo>
                    <a:pt x="16549" y="2194"/>
                  </a:lnTo>
                  <a:cubicBezTo>
                    <a:pt x="16598" y="1961"/>
                    <a:pt x="16662" y="1828"/>
                    <a:pt x="16731" y="1850"/>
                  </a:cubicBezTo>
                  <a:cubicBezTo>
                    <a:pt x="16798" y="1861"/>
                    <a:pt x="16862" y="2016"/>
                    <a:pt x="16907" y="2272"/>
                  </a:cubicBezTo>
                  <a:lnTo>
                    <a:pt x="18719" y="12605"/>
                  </a:lnTo>
                  <a:lnTo>
                    <a:pt x="21122" y="372"/>
                  </a:lnTo>
                  <a:cubicBezTo>
                    <a:pt x="21218" y="-117"/>
                    <a:pt x="21375" y="-128"/>
                    <a:pt x="21473" y="361"/>
                  </a:cubicBezTo>
                  <a:cubicBezTo>
                    <a:pt x="21571" y="839"/>
                    <a:pt x="21573" y="1628"/>
                    <a:pt x="21475" y="2116"/>
                  </a:cubicBezTo>
                  <a:lnTo>
                    <a:pt x="18885" y="15305"/>
                  </a:lnTo>
                  <a:cubicBezTo>
                    <a:pt x="18837" y="15550"/>
                    <a:pt x="18772" y="15683"/>
                    <a:pt x="18701" y="15672"/>
                  </a:cubicBezTo>
                  <a:cubicBezTo>
                    <a:pt x="18632" y="15661"/>
                    <a:pt x="18568" y="15505"/>
                    <a:pt x="18521" y="15250"/>
                  </a:cubicBezTo>
                  <a:lnTo>
                    <a:pt x="16702" y="4883"/>
                  </a:lnTo>
                  <a:lnTo>
                    <a:pt x="14161" y="16950"/>
                  </a:lnTo>
                  <a:cubicBezTo>
                    <a:pt x="14112" y="17183"/>
                    <a:pt x="14048" y="17294"/>
                    <a:pt x="13984" y="17294"/>
                  </a:cubicBezTo>
                  <a:cubicBezTo>
                    <a:pt x="13917" y="17283"/>
                    <a:pt x="13855" y="17139"/>
                    <a:pt x="13810" y="16905"/>
                  </a:cubicBezTo>
                  <a:lnTo>
                    <a:pt x="11891" y="6661"/>
                  </a:lnTo>
                  <a:lnTo>
                    <a:pt x="9250" y="17939"/>
                  </a:lnTo>
                  <a:cubicBezTo>
                    <a:pt x="9153" y="18361"/>
                    <a:pt x="9004" y="18328"/>
                    <a:pt x="8913" y="17872"/>
                  </a:cubicBezTo>
                  <a:lnTo>
                    <a:pt x="7136" y="8972"/>
                  </a:lnTo>
                  <a:lnTo>
                    <a:pt x="4675" y="19894"/>
                  </a:lnTo>
                  <a:cubicBezTo>
                    <a:pt x="4575" y="20339"/>
                    <a:pt x="4424" y="20305"/>
                    <a:pt x="4331" y="19828"/>
                  </a:cubicBezTo>
                  <a:lnTo>
                    <a:pt x="2647" y="11072"/>
                  </a:lnTo>
                  <a:lnTo>
                    <a:pt x="422" y="21139"/>
                  </a:lnTo>
                  <a:cubicBezTo>
                    <a:pt x="368" y="21361"/>
                    <a:pt x="308" y="21472"/>
                    <a:pt x="248" y="21472"/>
                  </a:cubicBezTo>
                  <a:close/>
                </a:path>
              </a:pathLst>
            </a:custGeom>
            <a:solidFill>
              <a:srgbClr val="E1B655"/>
            </a:solidFill>
            <a:ln w="12700">
              <a:miter lim="400000"/>
            </a:ln>
          </p:spPr>
          <p:txBody>
            <a:bodyPr lIns="38100" tIns="38100" rIns="38100" bIns="38100" anchor="ctr"/>
            <a:lstStyle/>
            <a:p>
              <a:pPr>
                <a:defRPr sz="3000"/>
              </a:pPr>
              <a:endParaRPr/>
            </a:p>
          </p:txBody>
        </p:sp>
        <p:sp>
          <p:nvSpPr>
            <p:cNvPr id="508" name="Shape">
              <a:extLst>
                <a:ext uri="{FF2B5EF4-FFF2-40B4-BE49-F238E27FC236}">
                  <a16:creationId xmlns:a16="http://schemas.microsoft.com/office/drawing/2014/main" id="{C46FCC24-6680-4F95-BFA2-90CB07659BC0}"/>
                </a:ext>
              </a:extLst>
            </p:cNvPr>
            <p:cNvSpPr/>
            <p:nvPr/>
          </p:nvSpPr>
          <p:spPr>
            <a:xfrm>
              <a:off x="3709930" y="1946477"/>
              <a:ext cx="579454" cy="487841"/>
            </a:xfrm>
            <a:custGeom>
              <a:avLst/>
              <a:gdLst/>
              <a:ahLst/>
              <a:cxnLst>
                <a:cxn ang="0">
                  <a:pos x="wd2" y="hd2"/>
                </a:cxn>
                <a:cxn ang="5400000">
                  <a:pos x="wd2" y="hd2"/>
                </a:cxn>
                <a:cxn ang="10800000">
                  <a:pos x="wd2" y="hd2"/>
                </a:cxn>
                <a:cxn ang="16200000">
                  <a:pos x="wd2" y="hd2"/>
                </a:cxn>
              </a:cxnLst>
              <a:rect l="0" t="0" r="r" b="b"/>
              <a:pathLst>
                <a:path w="21531" h="21197" extrusionOk="0">
                  <a:moveTo>
                    <a:pt x="21363" y="4110"/>
                  </a:moveTo>
                  <a:lnTo>
                    <a:pt x="21530" y="12915"/>
                  </a:lnTo>
                  <a:cubicBezTo>
                    <a:pt x="21557" y="14300"/>
                    <a:pt x="20991" y="15612"/>
                    <a:pt x="20028" y="16429"/>
                  </a:cubicBezTo>
                  <a:lnTo>
                    <a:pt x="18729" y="17524"/>
                  </a:lnTo>
                  <a:cubicBezTo>
                    <a:pt x="18190" y="17979"/>
                    <a:pt x="17553" y="18248"/>
                    <a:pt x="16891" y="18299"/>
                  </a:cubicBezTo>
                  <a:lnTo>
                    <a:pt x="14654" y="18486"/>
                  </a:lnTo>
                  <a:cubicBezTo>
                    <a:pt x="14566" y="18899"/>
                    <a:pt x="14487" y="19240"/>
                    <a:pt x="14460" y="19302"/>
                  </a:cubicBezTo>
                  <a:cubicBezTo>
                    <a:pt x="13797" y="21183"/>
                    <a:pt x="12127" y="21400"/>
                    <a:pt x="10598" y="21069"/>
                  </a:cubicBezTo>
                  <a:cubicBezTo>
                    <a:pt x="9926" y="20925"/>
                    <a:pt x="9369" y="20625"/>
                    <a:pt x="8892" y="20201"/>
                  </a:cubicBezTo>
                  <a:cubicBezTo>
                    <a:pt x="8141" y="19529"/>
                    <a:pt x="7239" y="19116"/>
                    <a:pt x="6294" y="19199"/>
                  </a:cubicBezTo>
                  <a:lnTo>
                    <a:pt x="5437" y="19271"/>
                  </a:lnTo>
                  <a:cubicBezTo>
                    <a:pt x="4588" y="19343"/>
                    <a:pt x="3740" y="19054"/>
                    <a:pt x="3050" y="18465"/>
                  </a:cubicBezTo>
                  <a:lnTo>
                    <a:pt x="1618" y="17235"/>
                  </a:lnTo>
                  <a:cubicBezTo>
                    <a:pt x="717" y="16460"/>
                    <a:pt x="169" y="15240"/>
                    <a:pt x="151" y="13928"/>
                  </a:cubicBezTo>
                  <a:lnTo>
                    <a:pt x="1" y="5681"/>
                  </a:lnTo>
                  <a:cubicBezTo>
                    <a:pt x="-43" y="3459"/>
                    <a:pt x="1406" y="1578"/>
                    <a:pt x="3298" y="1392"/>
                  </a:cubicBezTo>
                  <a:lnTo>
                    <a:pt x="17474" y="17"/>
                  </a:lnTo>
                  <a:cubicBezTo>
                    <a:pt x="19533" y="-200"/>
                    <a:pt x="21318" y="1681"/>
                    <a:pt x="21363" y="4110"/>
                  </a:cubicBezTo>
                  <a:close/>
                </a:path>
              </a:pathLst>
            </a:custGeom>
            <a:solidFill>
              <a:srgbClr val="22528D"/>
            </a:solidFill>
            <a:ln w="12700">
              <a:miter lim="400000"/>
            </a:ln>
          </p:spPr>
          <p:txBody>
            <a:bodyPr lIns="38100" tIns="38100" rIns="38100" bIns="38100" anchor="ctr"/>
            <a:lstStyle/>
            <a:p>
              <a:pPr>
                <a:defRPr sz="3000"/>
              </a:pPr>
              <a:endParaRPr/>
            </a:p>
          </p:txBody>
        </p:sp>
        <p:sp>
          <p:nvSpPr>
            <p:cNvPr id="509" name="Shape">
              <a:extLst>
                <a:ext uri="{FF2B5EF4-FFF2-40B4-BE49-F238E27FC236}">
                  <a16:creationId xmlns:a16="http://schemas.microsoft.com/office/drawing/2014/main" id="{9283B63F-41A0-47A7-B456-85F43A33DAD4}"/>
                </a:ext>
              </a:extLst>
            </p:cNvPr>
            <p:cNvSpPr/>
            <p:nvPr/>
          </p:nvSpPr>
          <p:spPr>
            <a:xfrm>
              <a:off x="2092547" y="1779979"/>
              <a:ext cx="2485864" cy="488423"/>
            </a:xfrm>
            <a:custGeom>
              <a:avLst/>
              <a:gdLst/>
              <a:ahLst/>
              <a:cxnLst>
                <a:cxn ang="0">
                  <a:pos x="wd2" y="hd2"/>
                </a:cxn>
                <a:cxn ang="5400000">
                  <a:pos x="wd2" y="hd2"/>
                </a:cxn>
                <a:cxn ang="10800000">
                  <a:pos x="wd2" y="hd2"/>
                </a:cxn>
                <a:cxn ang="16200000">
                  <a:pos x="wd2" y="hd2"/>
                </a:cxn>
              </a:cxnLst>
              <a:rect l="0" t="0" r="r" b="b"/>
              <a:pathLst>
                <a:path w="21480" h="21480" extrusionOk="0">
                  <a:moveTo>
                    <a:pt x="923" y="21480"/>
                  </a:moveTo>
                  <a:cubicBezTo>
                    <a:pt x="573" y="21480"/>
                    <a:pt x="263" y="20518"/>
                    <a:pt x="103" y="18907"/>
                  </a:cubicBezTo>
                  <a:cubicBezTo>
                    <a:pt x="-68" y="17202"/>
                    <a:pt x="-25" y="15235"/>
                    <a:pt x="218" y="13760"/>
                  </a:cubicBezTo>
                  <a:lnTo>
                    <a:pt x="960" y="9242"/>
                  </a:lnTo>
                  <a:cubicBezTo>
                    <a:pt x="1118" y="8279"/>
                    <a:pt x="1348" y="7673"/>
                    <a:pt x="1593" y="7568"/>
                  </a:cubicBezTo>
                  <a:cubicBezTo>
                    <a:pt x="1593" y="7568"/>
                    <a:pt x="1593" y="7568"/>
                    <a:pt x="1593" y="7568"/>
                  </a:cubicBezTo>
                  <a:lnTo>
                    <a:pt x="19740" y="16"/>
                  </a:lnTo>
                  <a:cubicBezTo>
                    <a:pt x="20069" y="-120"/>
                    <a:pt x="20385" y="644"/>
                    <a:pt x="20572" y="2014"/>
                  </a:cubicBezTo>
                  <a:lnTo>
                    <a:pt x="21312" y="7432"/>
                  </a:lnTo>
                  <a:cubicBezTo>
                    <a:pt x="21505" y="8844"/>
                    <a:pt x="21532" y="10602"/>
                    <a:pt x="21386" y="12150"/>
                  </a:cubicBezTo>
                  <a:cubicBezTo>
                    <a:pt x="21240" y="13698"/>
                    <a:pt x="20952" y="14692"/>
                    <a:pt x="20615" y="14807"/>
                  </a:cubicBezTo>
                  <a:lnTo>
                    <a:pt x="984" y="21470"/>
                  </a:lnTo>
                  <a:cubicBezTo>
                    <a:pt x="966" y="21470"/>
                    <a:pt x="943" y="21480"/>
                    <a:pt x="923" y="21480"/>
                  </a:cubicBezTo>
                  <a:close/>
                  <a:moveTo>
                    <a:pt x="1632" y="9911"/>
                  </a:moveTo>
                  <a:cubicBezTo>
                    <a:pt x="1508" y="9963"/>
                    <a:pt x="1393" y="10267"/>
                    <a:pt x="1315" y="10748"/>
                  </a:cubicBezTo>
                  <a:lnTo>
                    <a:pt x="573" y="15267"/>
                  </a:lnTo>
                  <a:cubicBezTo>
                    <a:pt x="450" y="16009"/>
                    <a:pt x="429" y="16982"/>
                    <a:pt x="516" y="17850"/>
                  </a:cubicBezTo>
                  <a:cubicBezTo>
                    <a:pt x="602" y="18718"/>
                    <a:pt x="768" y="19210"/>
                    <a:pt x="960" y="19137"/>
                  </a:cubicBezTo>
                  <a:lnTo>
                    <a:pt x="20591" y="12474"/>
                  </a:lnTo>
                  <a:cubicBezTo>
                    <a:pt x="20759" y="12421"/>
                    <a:pt x="20903" y="11919"/>
                    <a:pt x="20977" y="11145"/>
                  </a:cubicBezTo>
                  <a:cubicBezTo>
                    <a:pt x="21051" y="10371"/>
                    <a:pt x="21037" y="9482"/>
                    <a:pt x="20940" y="8781"/>
                  </a:cubicBezTo>
                  <a:lnTo>
                    <a:pt x="20198" y="3363"/>
                  </a:lnTo>
                  <a:cubicBezTo>
                    <a:pt x="20104" y="2673"/>
                    <a:pt x="19945" y="2285"/>
                    <a:pt x="19781" y="2359"/>
                  </a:cubicBezTo>
                  <a:lnTo>
                    <a:pt x="1632" y="9911"/>
                  </a:lnTo>
                  <a:close/>
                </a:path>
              </a:pathLst>
            </a:custGeom>
            <a:solidFill>
              <a:srgbClr val="FDD958"/>
            </a:solidFill>
            <a:ln w="12700">
              <a:miter lim="400000"/>
            </a:ln>
          </p:spPr>
          <p:txBody>
            <a:bodyPr lIns="38100" tIns="38100" rIns="38100" bIns="38100" anchor="ctr"/>
            <a:lstStyle/>
            <a:p>
              <a:pPr>
                <a:defRPr sz="3000"/>
              </a:pPr>
              <a:endParaRPr/>
            </a:p>
          </p:txBody>
        </p:sp>
        <p:sp>
          <p:nvSpPr>
            <p:cNvPr id="510" name="Shape">
              <a:extLst>
                <a:ext uri="{FF2B5EF4-FFF2-40B4-BE49-F238E27FC236}">
                  <a16:creationId xmlns:a16="http://schemas.microsoft.com/office/drawing/2014/main" id="{790283B9-D0FB-4A94-B512-0DA672E25D31}"/>
                </a:ext>
              </a:extLst>
            </p:cNvPr>
            <p:cNvSpPr/>
            <p:nvPr/>
          </p:nvSpPr>
          <p:spPr>
            <a:xfrm>
              <a:off x="2116334" y="1803765"/>
              <a:ext cx="2306733" cy="459411"/>
            </a:xfrm>
            <a:custGeom>
              <a:avLst/>
              <a:gdLst/>
              <a:ahLst/>
              <a:cxnLst>
                <a:cxn ang="0">
                  <a:pos x="wd2" y="hd2"/>
                </a:cxn>
                <a:cxn ang="5400000">
                  <a:pos x="wd2" y="hd2"/>
                </a:cxn>
                <a:cxn ang="10800000">
                  <a:pos x="wd2" y="hd2"/>
                </a:cxn>
                <a:cxn ang="16200000">
                  <a:pos x="wd2" y="hd2"/>
                </a:cxn>
              </a:cxnLst>
              <a:rect l="0" t="0" r="r" b="b"/>
              <a:pathLst>
                <a:path w="21547" h="21472" extrusionOk="0">
                  <a:moveTo>
                    <a:pt x="248" y="21472"/>
                  </a:moveTo>
                  <a:cubicBezTo>
                    <a:pt x="180" y="21472"/>
                    <a:pt x="113" y="21339"/>
                    <a:pt x="64" y="21061"/>
                  </a:cubicBezTo>
                  <a:cubicBezTo>
                    <a:pt x="-27" y="20549"/>
                    <a:pt x="-20" y="19760"/>
                    <a:pt x="82" y="19304"/>
                  </a:cubicBezTo>
                  <a:lnTo>
                    <a:pt x="2488" y="8421"/>
                  </a:lnTo>
                  <a:cubicBezTo>
                    <a:pt x="2588" y="7965"/>
                    <a:pt x="2741" y="7998"/>
                    <a:pt x="2835" y="8488"/>
                  </a:cubicBezTo>
                  <a:lnTo>
                    <a:pt x="4519" y="17325"/>
                  </a:lnTo>
                  <a:lnTo>
                    <a:pt x="6976" y="6331"/>
                  </a:lnTo>
                  <a:cubicBezTo>
                    <a:pt x="7074" y="5886"/>
                    <a:pt x="7225" y="5908"/>
                    <a:pt x="7318" y="6386"/>
                  </a:cubicBezTo>
                  <a:lnTo>
                    <a:pt x="9098" y="15391"/>
                  </a:lnTo>
                  <a:lnTo>
                    <a:pt x="11744" y="4007"/>
                  </a:lnTo>
                  <a:cubicBezTo>
                    <a:pt x="11844" y="3574"/>
                    <a:pt x="11997" y="3607"/>
                    <a:pt x="12088" y="4096"/>
                  </a:cubicBezTo>
                  <a:lnTo>
                    <a:pt x="13999" y="14302"/>
                  </a:lnTo>
                  <a:lnTo>
                    <a:pt x="16547" y="2195"/>
                  </a:lnTo>
                  <a:cubicBezTo>
                    <a:pt x="16596" y="1962"/>
                    <a:pt x="16661" y="1829"/>
                    <a:pt x="16730" y="1851"/>
                  </a:cubicBezTo>
                  <a:cubicBezTo>
                    <a:pt x="16796" y="1862"/>
                    <a:pt x="16861" y="2017"/>
                    <a:pt x="16905" y="2273"/>
                  </a:cubicBezTo>
                  <a:lnTo>
                    <a:pt x="18718" y="12612"/>
                  </a:lnTo>
                  <a:lnTo>
                    <a:pt x="21122" y="372"/>
                  </a:lnTo>
                  <a:cubicBezTo>
                    <a:pt x="21218" y="-117"/>
                    <a:pt x="21375" y="-128"/>
                    <a:pt x="21473" y="361"/>
                  </a:cubicBezTo>
                  <a:cubicBezTo>
                    <a:pt x="21571" y="839"/>
                    <a:pt x="21573" y="1628"/>
                    <a:pt x="21475" y="2117"/>
                  </a:cubicBezTo>
                  <a:lnTo>
                    <a:pt x="18885" y="15313"/>
                  </a:lnTo>
                  <a:cubicBezTo>
                    <a:pt x="18836" y="15558"/>
                    <a:pt x="18774" y="15680"/>
                    <a:pt x="18700" y="15680"/>
                  </a:cubicBezTo>
                  <a:cubicBezTo>
                    <a:pt x="18631" y="15669"/>
                    <a:pt x="18567" y="15513"/>
                    <a:pt x="18520" y="15258"/>
                  </a:cubicBezTo>
                  <a:lnTo>
                    <a:pt x="16701" y="4886"/>
                  </a:lnTo>
                  <a:lnTo>
                    <a:pt x="14159" y="16958"/>
                  </a:lnTo>
                  <a:cubicBezTo>
                    <a:pt x="14110" y="17181"/>
                    <a:pt x="14043" y="17292"/>
                    <a:pt x="13981" y="17303"/>
                  </a:cubicBezTo>
                  <a:cubicBezTo>
                    <a:pt x="13915" y="17292"/>
                    <a:pt x="13852" y="17148"/>
                    <a:pt x="13808" y="16914"/>
                  </a:cubicBezTo>
                  <a:lnTo>
                    <a:pt x="11888" y="6676"/>
                  </a:lnTo>
                  <a:lnTo>
                    <a:pt x="9247" y="18037"/>
                  </a:lnTo>
                  <a:cubicBezTo>
                    <a:pt x="9147" y="18459"/>
                    <a:pt x="9000" y="18437"/>
                    <a:pt x="8907" y="17970"/>
                  </a:cubicBezTo>
                  <a:lnTo>
                    <a:pt x="7129" y="8988"/>
                  </a:lnTo>
                  <a:lnTo>
                    <a:pt x="4668" y="19994"/>
                  </a:lnTo>
                  <a:cubicBezTo>
                    <a:pt x="4568" y="20438"/>
                    <a:pt x="4414" y="20416"/>
                    <a:pt x="4321" y="19927"/>
                  </a:cubicBezTo>
                  <a:lnTo>
                    <a:pt x="2637" y="11089"/>
                  </a:lnTo>
                  <a:lnTo>
                    <a:pt x="411" y="21161"/>
                  </a:lnTo>
                  <a:cubicBezTo>
                    <a:pt x="368" y="21372"/>
                    <a:pt x="308" y="21472"/>
                    <a:pt x="248" y="21472"/>
                  </a:cubicBezTo>
                  <a:close/>
                </a:path>
              </a:pathLst>
            </a:custGeom>
            <a:solidFill>
              <a:srgbClr val="FDD958"/>
            </a:solidFill>
            <a:ln w="12700">
              <a:miter lim="400000"/>
            </a:ln>
          </p:spPr>
          <p:txBody>
            <a:bodyPr lIns="38100" tIns="38100" rIns="38100" bIns="38100" anchor="ctr"/>
            <a:lstStyle/>
            <a:p>
              <a:pPr>
                <a:defRPr sz="3000"/>
              </a:pPr>
              <a:endParaRPr/>
            </a:p>
          </p:txBody>
        </p:sp>
        <p:sp>
          <p:nvSpPr>
            <p:cNvPr id="511" name="Shape">
              <a:extLst>
                <a:ext uri="{FF2B5EF4-FFF2-40B4-BE49-F238E27FC236}">
                  <a16:creationId xmlns:a16="http://schemas.microsoft.com/office/drawing/2014/main" id="{A52FB70A-4B60-4DB5-A7AA-8EF4A9ABEF50}"/>
                </a:ext>
              </a:extLst>
            </p:cNvPr>
            <p:cNvSpPr/>
            <p:nvPr/>
          </p:nvSpPr>
          <p:spPr>
            <a:xfrm>
              <a:off x="4518621" y="2017830"/>
              <a:ext cx="199766" cy="71394"/>
            </a:xfrm>
            <a:custGeom>
              <a:avLst/>
              <a:gdLst/>
              <a:ahLst/>
              <a:cxnLst>
                <a:cxn ang="0">
                  <a:pos x="wd2" y="hd2"/>
                </a:cxn>
                <a:cxn ang="5400000">
                  <a:pos x="wd2" y="hd2"/>
                </a:cxn>
                <a:cxn ang="10800000">
                  <a:pos x="wd2" y="hd2"/>
                </a:cxn>
                <a:cxn ang="16200000">
                  <a:pos x="wd2" y="hd2"/>
                </a:cxn>
              </a:cxnLst>
              <a:rect l="0" t="0" r="r" b="b"/>
              <a:pathLst>
                <a:path w="21243" h="21049" extrusionOk="0">
                  <a:moveTo>
                    <a:pt x="18411" y="21049"/>
                  </a:moveTo>
                  <a:cubicBezTo>
                    <a:pt x="18310" y="21049"/>
                    <a:pt x="18183" y="21049"/>
                    <a:pt x="18057" y="20979"/>
                  </a:cubicBezTo>
                  <a:lnTo>
                    <a:pt x="2477" y="15649"/>
                  </a:lnTo>
                  <a:cubicBezTo>
                    <a:pt x="934" y="15158"/>
                    <a:pt x="-179" y="11231"/>
                    <a:pt x="23" y="6883"/>
                  </a:cubicBezTo>
                  <a:cubicBezTo>
                    <a:pt x="200" y="2605"/>
                    <a:pt x="1592" y="-551"/>
                    <a:pt x="3185" y="81"/>
                  </a:cubicBezTo>
                  <a:lnTo>
                    <a:pt x="18765" y="5411"/>
                  </a:lnTo>
                  <a:cubicBezTo>
                    <a:pt x="20308" y="5901"/>
                    <a:pt x="21421" y="9829"/>
                    <a:pt x="21219" y="14177"/>
                  </a:cubicBezTo>
                  <a:cubicBezTo>
                    <a:pt x="21067" y="18103"/>
                    <a:pt x="19828" y="21049"/>
                    <a:pt x="18411" y="21049"/>
                  </a:cubicBezTo>
                  <a:close/>
                </a:path>
              </a:pathLst>
            </a:custGeom>
            <a:solidFill>
              <a:srgbClr val="FDD958"/>
            </a:solidFill>
            <a:ln w="12700">
              <a:miter lim="400000"/>
            </a:ln>
          </p:spPr>
          <p:txBody>
            <a:bodyPr lIns="38100" tIns="38100" rIns="38100" bIns="38100" anchor="ctr"/>
            <a:lstStyle/>
            <a:p>
              <a:pPr>
                <a:defRPr sz="3000"/>
              </a:pPr>
              <a:endParaRPr/>
            </a:p>
          </p:txBody>
        </p:sp>
        <p:sp>
          <p:nvSpPr>
            <p:cNvPr id="512" name="Shape">
              <a:extLst>
                <a:ext uri="{FF2B5EF4-FFF2-40B4-BE49-F238E27FC236}">
                  <a16:creationId xmlns:a16="http://schemas.microsoft.com/office/drawing/2014/main" id="{930D8E37-E3E1-4898-B5BE-6F9ACD6927B0}"/>
                </a:ext>
              </a:extLst>
            </p:cNvPr>
            <p:cNvSpPr/>
            <p:nvPr/>
          </p:nvSpPr>
          <p:spPr>
            <a:xfrm>
              <a:off x="4375911" y="1803765"/>
              <a:ext cx="199766" cy="71394"/>
            </a:xfrm>
            <a:custGeom>
              <a:avLst/>
              <a:gdLst/>
              <a:ahLst/>
              <a:cxnLst>
                <a:cxn ang="0">
                  <a:pos x="wd2" y="hd2"/>
                </a:cxn>
                <a:cxn ang="5400000">
                  <a:pos x="wd2" y="hd2"/>
                </a:cxn>
                <a:cxn ang="10800000">
                  <a:pos x="wd2" y="hd2"/>
                </a:cxn>
                <a:cxn ang="16200000">
                  <a:pos x="wd2" y="hd2"/>
                </a:cxn>
              </a:cxnLst>
              <a:rect l="0" t="0" r="r" b="b"/>
              <a:pathLst>
                <a:path w="21243" h="21049" extrusionOk="0">
                  <a:moveTo>
                    <a:pt x="18411" y="21049"/>
                  </a:moveTo>
                  <a:cubicBezTo>
                    <a:pt x="18310" y="21049"/>
                    <a:pt x="18183" y="21049"/>
                    <a:pt x="18057" y="20979"/>
                  </a:cubicBezTo>
                  <a:lnTo>
                    <a:pt x="2477" y="15649"/>
                  </a:lnTo>
                  <a:cubicBezTo>
                    <a:pt x="934" y="15158"/>
                    <a:pt x="-179" y="11231"/>
                    <a:pt x="23" y="6883"/>
                  </a:cubicBezTo>
                  <a:cubicBezTo>
                    <a:pt x="200" y="2605"/>
                    <a:pt x="1566" y="-551"/>
                    <a:pt x="3185" y="81"/>
                  </a:cubicBezTo>
                  <a:lnTo>
                    <a:pt x="18765" y="5411"/>
                  </a:lnTo>
                  <a:cubicBezTo>
                    <a:pt x="20308" y="5901"/>
                    <a:pt x="21421" y="9829"/>
                    <a:pt x="21219" y="14177"/>
                  </a:cubicBezTo>
                  <a:cubicBezTo>
                    <a:pt x="21042" y="18174"/>
                    <a:pt x="19828" y="21049"/>
                    <a:pt x="18411" y="21049"/>
                  </a:cubicBezTo>
                  <a:close/>
                </a:path>
              </a:pathLst>
            </a:custGeom>
            <a:solidFill>
              <a:srgbClr val="FDD958"/>
            </a:solidFill>
            <a:ln w="12700">
              <a:miter lim="400000"/>
            </a:ln>
          </p:spPr>
          <p:txBody>
            <a:bodyPr lIns="38100" tIns="38100" rIns="38100" bIns="38100" anchor="ctr"/>
            <a:lstStyle/>
            <a:p>
              <a:pPr>
                <a:defRPr sz="3000"/>
              </a:pPr>
              <a:endParaRPr/>
            </a:p>
          </p:txBody>
        </p:sp>
        <p:sp>
          <p:nvSpPr>
            <p:cNvPr id="513" name="Shape">
              <a:extLst>
                <a:ext uri="{FF2B5EF4-FFF2-40B4-BE49-F238E27FC236}">
                  <a16:creationId xmlns:a16="http://schemas.microsoft.com/office/drawing/2014/main" id="{F986A870-687C-4881-91E2-295611D5F1CC}"/>
                </a:ext>
              </a:extLst>
            </p:cNvPr>
            <p:cNvSpPr/>
            <p:nvPr/>
          </p:nvSpPr>
          <p:spPr>
            <a:xfrm>
              <a:off x="808157" y="2089185"/>
              <a:ext cx="557285" cy="584638"/>
            </a:xfrm>
            <a:custGeom>
              <a:avLst/>
              <a:gdLst/>
              <a:ahLst/>
              <a:cxnLst>
                <a:cxn ang="0">
                  <a:pos x="wd2" y="hd2"/>
                </a:cxn>
                <a:cxn ang="5400000">
                  <a:pos x="wd2" y="hd2"/>
                </a:cxn>
                <a:cxn ang="10800000">
                  <a:pos x="wd2" y="hd2"/>
                </a:cxn>
                <a:cxn ang="16200000">
                  <a:pos x="wd2" y="hd2"/>
                </a:cxn>
              </a:cxnLst>
              <a:rect l="0" t="0" r="r" b="b"/>
              <a:pathLst>
                <a:path w="21600" h="21600" extrusionOk="0">
                  <a:moveTo>
                    <a:pt x="21600" y="17294"/>
                  </a:moveTo>
                  <a:lnTo>
                    <a:pt x="20927" y="2012"/>
                  </a:lnTo>
                  <a:cubicBezTo>
                    <a:pt x="20927" y="2012"/>
                    <a:pt x="21019" y="0"/>
                    <a:pt x="18622" y="0"/>
                  </a:cubicBezTo>
                  <a:cubicBezTo>
                    <a:pt x="16696" y="0"/>
                    <a:pt x="6204" y="949"/>
                    <a:pt x="2166" y="1318"/>
                  </a:cubicBezTo>
                  <a:cubicBezTo>
                    <a:pt x="1079" y="1415"/>
                    <a:pt x="212" y="2223"/>
                    <a:pt x="92" y="3260"/>
                  </a:cubicBezTo>
                  <a:cubicBezTo>
                    <a:pt x="37" y="3735"/>
                    <a:pt x="0" y="4315"/>
                    <a:pt x="0" y="5035"/>
                  </a:cubicBezTo>
                  <a:cubicBezTo>
                    <a:pt x="0" y="7874"/>
                    <a:pt x="0" y="17848"/>
                    <a:pt x="0" y="17848"/>
                  </a:cubicBezTo>
                  <a:cubicBezTo>
                    <a:pt x="0" y="17848"/>
                    <a:pt x="286" y="21600"/>
                    <a:pt x="2498" y="21600"/>
                  </a:cubicBezTo>
                  <a:cubicBezTo>
                    <a:pt x="4711" y="21600"/>
                    <a:pt x="18816" y="20774"/>
                    <a:pt x="18816" y="20774"/>
                  </a:cubicBezTo>
                  <a:cubicBezTo>
                    <a:pt x="18816" y="20774"/>
                    <a:pt x="21600" y="20677"/>
                    <a:pt x="21600" y="17294"/>
                  </a:cubicBezTo>
                  <a:close/>
                </a:path>
              </a:pathLst>
            </a:custGeom>
            <a:solidFill>
              <a:srgbClr val="3D70B3"/>
            </a:solidFill>
            <a:ln w="12700">
              <a:miter lim="400000"/>
            </a:ln>
          </p:spPr>
          <p:txBody>
            <a:bodyPr lIns="38100" tIns="38100" rIns="38100" bIns="38100" anchor="ctr"/>
            <a:lstStyle/>
            <a:p>
              <a:pPr>
                <a:defRPr sz="3000"/>
              </a:pPr>
              <a:endParaRPr/>
            </a:p>
          </p:txBody>
        </p:sp>
        <p:sp>
          <p:nvSpPr>
            <p:cNvPr id="514" name="Shape">
              <a:extLst>
                <a:ext uri="{FF2B5EF4-FFF2-40B4-BE49-F238E27FC236}">
                  <a16:creationId xmlns:a16="http://schemas.microsoft.com/office/drawing/2014/main" id="{FB5FE15F-64FD-4BB0-B87E-78E3187D1451}"/>
                </a:ext>
              </a:extLst>
            </p:cNvPr>
            <p:cNvSpPr/>
            <p:nvPr/>
          </p:nvSpPr>
          <p:spPr>
            <a:xfrm>
              <a:off x="1260073" y="2089185"/>
              <a:ext cx="113930" cy="567279"/>
            </a:xfrm>
            <a:custGeom>
              <a:avLst/>
              <a:gdLst/>
              <a:ahLst/>
              <a:cxnLst>
                <a:cxn ang="0">
                  <a:pos x="wd2" y="hd2"/>
                </a:cxn>
                <a:cxn ang="5400000">
                  <a:pos x="wd2" y="hd2"/>
                </a:cxn>
                <a:cxn ang="10800000">
                  <a:pos x="wd2" y="hd2"/>
                </a:cxn>
                <a:cxn ang="16200000">
                  <a:pos x="wd2" y="hd2"/>
                </a:cxn>
              </a:cxnLst>
              <a:rect l="0" t="0" r="r" b="b"/>
              <a:pathLst>
                <a:path w="21600" h="21600" extrusionOk="0">
                  <a:moveTo>
                    <a:pt x="5321" y="0"/>
                  </a:moveTo>
                  <a:lnTo>
                    <a:pt x="16279" y="0"/>
                  </a:lnTo>
                  <a:cubicBezTo>
                    <a:pt x="19210" y="0"/>
                    <a:pt x="21600" y="480"/>
                    <a:pt x="21600" y="1069"/>
                  </a:cubicBezTo>
                  <a:lnTo>
                    <a:pt x="21600" y="20531"/>
                  </a:lnTo>
                  <a:cubicBezTo>
                    <a:pt x="21600" y="21120"/>
                    <a:pt x="19210" y="21600"/>
                    <a:pt x="16279" y="21600"/>
                  </a:cubicBezTo>
                  <a:lnTo>
                    <a:pt x="5321" y="21600"/>
                  </a:lnTo>
                  <a:cubicBezTo>
                    <a:pt x="2390" y="21600"/>
                    <a:pt x="0" y="21120"/>
                    <a:pt x="0" y="20531"/>
                  </a:cubicBezTo>
                  <a:lnTo>
                    <a:pt x="0" y="1069"/>
                  </a:lnTo>
                  <a:cubicBezTo>
                    <a:pt x="0" y="480"/>
                    <a:pt x="2390" y="0"/>
                    <a:pt x="5321" y="0"/>
                  </a:cubicBezTo>
                  <a:close/>
                </a:path>
              </a:pathLst>
            </a:custGeom>
            <a:solidFill>
              <a:srgbClr val="263E50"/>
            </a:solidFill>
            <a:ln w="12700">
              <a:miter lim="400000"/>
            </a:ln>
          </p:spPr>
          <p:txBody>
            <a:bodyPr lIns="38100" tIns="38100" rIns="38100" bIns="38100" anchor="ctr"/>
            <a:lstStyle/>
            <a:p>
              <a:pPr>
                <a:defRPr sz="3000"/>
              </a:pPr>
              <a:endParaRPr/>
            </a:p>
          </p:txBody>
        </p:sp>
        <p:sp>
          <p:nvSpPr>
            <p:cNvPr id="515" name="Shape">
              <a:extLst>
                <a:ext uri="{FF2B5EF4-FFF2-40B4-BE49-F238E27FC236}">
                  <a16:creationId xmlns:a16="http://schemas.microsoft.com/office/drawing/2014/main" id="{05B281BD-8A98-4CB3-B2A3-F7B0F65EFF81}"/>
                </a:ext>
              </a:extLst>
            </p:cNvPr>
            <p:cNvSpPr/>
            <p:nvPr/>
          </p:nvSpPr>
          <p:spPr>
            <a:xfrm>
              <a:off x="1260071" y="1898905"/>
              <a:ext cx="987793" cy="723067"/>
            </a:xfrm>
            <a:custGeom>
              <a:avLst/>
              <a:gdLst/>
              <a:ahLst/>
              <a:cxnLst>
                <a:cxn ang="0">
                  <a:pos x="wd2" y="hd2"/>
                </a:cxn>
                <a:cxn ang="5400000">
                  <a:pos x="wd2" y="hd2"/>
                </a:cxn>
                <a:cxn ang="10800000">
                  <a:pos x="wd2" y="hd2"/>
                </a:cxn>
                <a:cxn ang="16200000">
                  <a:pos x="wd2" y="hd2"/>
                </a:cxn>
              </a:cxnLst>
              <a:rect l="0" t="0" r="r" b="b"/>
              <a:pathLst>
                <a:path w="21600" h="21600" extrusionOk="0">
                  <a:moveTo>
                    <a:pt x="1243" y="8882"/>
                  </a:moveTo>
                  <a:cubicBezTo>
                    <a:pt x="1243" y="8882"/>
                    <a:pt x="1025" y="4441"/>
                    <a:pt x="4873" y="4810"/>
                  </a:cubicBezTo>
                  <a:cubicBezTo>
                    <a:pt x="4873" y="4810"/>
                    <a:pt x="4983" y="0"/>
                    <a:pt x="7963" y="0"/>
                  </a:cubicBezTo>
                  <a:cubicBezTo>
                    <a:pt x="10943" y="0"/>
                    <a:pt x="11213" y="3993"/>
                    <a:pt x="11213" y="3993"/>
                  </a:cubicBezTo>
                  <a:cubicBezTo>
                    <a:pt x="11213" y="3993"/>
                    <a:pt x="16628" y="3553"/>
                    <a:pt x="20529" y="5841"/>
                  </a:cubicBezTo>
                  <a:cubicBezTo>
                    <a:pt x="20529" y="5841"/>
                    <a:pt x="21590" y="6174"/>
                    <a:pt x="21600" y="9081"/>
                  </a:cubicBezTo>
                  <a:cubicBezTo>
                    <a:pt x="20763" y="8839"/>
                    <a:pt x="19202" y="8406"/>
                    <a:pt x="18578" y="8356"/>
                  </a:cubicBezTo>
                  <a:cubicBezTo>
                    <a:pt x="17710" y="8285"/>
                    <a:pt x="17548" y="7766"/>
                    <a:pt x="15978" y="7468"/>
                  </a:cubicBezTo>
                  <a:cubicBezTo>
                    <a:pt x="14407" y="7169"/>
                    <a:pt x="14246" y="8945"/>
                    <a:pt x="14246" y="8945"/>
                  </a:cubicBezTo>
                  <a:cubicBezTo>
                    <a:pt x="14246" y="8945"/>
                    <a:pt x="13814" y="12939"/>
                    <a:pt x="13648" y="14495"/>
                  </a:cubicBezTo>
                  <a:cubicBezTo>
                    <a:pt x="13486" y="16051"/>
                    <a:pt x="13429" y="17230"/>
                    <a:pt x="14188" y="17458"/>
                  </a:cubicBezTo>
                  <a:cubicBezTo>
                    <a:pt x="14948" y="17678"/>
                    <a:pt x="15759" y="17458"/>
                    <a:pt x="16789" y="17458"/>
                  </a:cubicBezTo>
                  <a:cubicBezTo>
                    <a:pt x="17486" y="17458"/>
                    <a:pt x="19124" y="17898"/>
                    <a:pt x="20113" y="18182"/>
                  </a:cubicBezTo>
                  <a:cubicBezTo>
                    <a:pt x="19556" y="20669"/>
                    <a:pt x="19244" y="21209"/>
                    <a:pt x="18578" y="21159"/>
                  </a:cubicBezTo>
                  <a:cubicBezTo>
                    <a:pt x="17606" y="21088"/>
                    <a:pt x="11213" y="21600"/>
                    <a:pt x="11213" y="21600"/>
                  </a:cubicBezTo>
                  <a:lnTo>
                    <a:pt x="8613" y="21010"/>
                  </a:lnTo>
                  <a:lnTo>
                    <a:pt x="8613" y="19973"/>
                  </a:lnTo>
                  <a:cubicBezTo>
                    <a:pt x="8613" y="19973"/>
                    <a:pt x="5690" y="20413"/>
                    <a:pt x="5092" y="16939"/>
                  </a:cubicBezTo>
                  <a:cubicBezTo>
                    <a:pt x="5092" y="16939"/>
                    <a:pt x="2549" y="17607"/>
                    <a:pt x="1732" y="15092"/>
                  </a:cubicBezTo>
                  <a:lnTo>
                    <a:pt x="0" y="15092"/>
                  </a:lnTo>
                  <a:lnTo>
                    <a:pt x="0" y="8875"/>
                  </a:lnTo>
                  <a:lnTo>
                    <a:pt x="1243" y="8875"/>
                  </a:lnTo>
                  <a:close/>
                </a:path>
              </a:pathLst>
            </a:custGeom>
            <a:solidFill>
              <a:srgbClr val="FBD959"/>
            </a:solidFill>
            <a:ln w="12700">
              <a:miter lim="400000"/>
            </a:ln>
          </p:spPr>
          <p:txBody>
            <a:bodyPr lIns="38100" tIns="38100" rIns="38100" bIns="38100" anchor="ctr"/>
            <a:lstStyle/>
            <a:p>
              <a:pPr>
                <a:defRPr sz="3000"/>
              </a:pPr>
              <a:endParaRPr/>
            </a:p>
          </p:txBody>
        </p:sp>
        <p:sp>
          <p:nvSpPr>
            <p:cNvPr id="516" name="Shape">
              <a:extLst>
                <a:ext uri="{FF2B5EF4-FFF2-40B4-BE49-F238E27FC236}">
                  <a16:creationId xmlns:a16="http://schemas.microsoft.com/office/drawing/2014/main" id="{E1B5067F-31CA-4DF9-B3D3-AEB1C04C0220}"/>
                </a:ext>
              </a:extLst>
            </p:cNvPr>
            <p:cNvSpPr/>
            <p:nvPr/>
          </p:nvSpPr>
          <p:spPr>
            <a:xfrm>
              <a:off x="1521708" y="1946477"/>
              <a:ext cx="238570" cy="634111"/>
            </a:xfrm>
            <a:custGeom>
              <a:avLst/>
              <a:gdLst/>
              <a:ahLst/>
              <a:cxnLst>
                <a:cxn ang="0">
                  <a:pos x="wd2" y="hd2"/>
                </a:cxn>
                <a:cxn ang="5400000">
                  <a:pos x="wd2" y="hd2"/>
                </a:cxn>
                <a:cxn ang="10800000">
                  <a:pos x="wd2" y="hd2"/>
                </a:cxn>
                <a:cxn ang="16200000">
                  <a:pos x="wd2" y="hd2"/>
                </a:cxn>
              </a:cxnLst>
              <a:rect l="0" t="0" r="r" b="b"/>
              <a:pathLst>
                <a:path w="21366" h="21600" extrusionOk="0">
                  <a:moveTo>
                    <a:pt x="21366" y="21600"/>
                  </a:moveTo>
                  <a:lnTo>
                    <a:pt x="21366" y="4642"/>
                  </a:lnTo>
                  <a:cubicBezTo>
                    <a:pt x="21366" y="4642"/>
                    <a:pt x="21068" y="0"/>
                    <a:pt x="10417" y="0"/>
                  </a:cubicBezTo>
                  <a:cubicBezTo>
                    <a:pt x="-234" y="0"/>
                    <a:pt x="0" y="4051"/>
                    <a:pt x="0" y="5145"/>
                  </a:cubicBezTo>
                  <a:cubicBezTo>
                    <a:pt x="0" y="6239"/>
                    <a:pt x="0" y="17549"/>
                    <a:pt x="0" y="17549"/>
                  </a:cubicBezTo>
                  <a:cubicBezTo>
                    <a:pt x="0" y="17549"/>
                    <a:pt x="149" y="21600"/>
                    <a:pt x="21366" y="21600"/>
                  </a:cubicBezTo>
                  <a:close/>
                </a:path>
              </a:pathLst>
            </a:custGeom>
            <a:solidFill>
              <a:srgbClr val="F6BD53"/>
            </a:solidFill>
            <a:ln w="12700">
              <a:miter lim="400000"/>
            </a:ln>
          </p:spPr>
          <p:txBody>
            <a:bodyPr lIns="38100" tIns="38100" rIns="38100" bIns="38100" anchor="ctr"/>
            <a:lstStyle/>
            <a:p>
              <a:pPr>
                <a:defRPr sz="3000"/>
              </a:pPr>
              <a:endParaRPr/>
            </a:p>
          </p:txBody>
        </p:sp>
        <p:sp>
          <p:nvSpPr>
            <p:cNvPr id="517" name="Rectangle">
              <a:extLst>
                <a:ext uri="{FF2B5EF4-FFF2-40B4-BE49-F238E27FC236}">
                  <a16:creationId xmlns:a16="http://schemas.microsoft.com/office/drawing/2014/main" id="{5069E9E9-C459-406F-814F-121291D5E134}"/>
                </a:ext>
              </a:extLst>
            </p:cNvPr>
            <p:cNvSpPr/>
            <p:nvPr/>
          </p:nvSpPr>
          <p:spPr>
            <a:xfrm>
              <a:off x="1759558" y="2374607"/>
              <a:ext cx="130344" cy="26641"/>
            </a:xfrm>
            <a:prstGeom prst="rect">
              <a:avLst/>
            </a:prstGeom>
            <a:solidFill>
              <a:srgbClr val="F6BD53"/>
            </a:solidFill>
            <a:ln w="12700">
              <a:miter lim="400000"/>
            </a:ln>
          </p:spPr>
          <p:txBody>
            <a:bodyPr lIns="38100" tIns="38100" rIns="38100" bIns="38100" anchor="ctr"/>
            <a:lstStyle/>
            <a:p>
              <a:pPr>
                <a:defRPr sz="3000"/>
              </a:pPr>
              <a:endParaRPr/>
            </a:p>
          </p:txBody>
        </p:sp>
        <p:sp>
          <p:nvSpPr>
            <p:cNvPr id="518" name="Shape">
              <a:extLst>
                <a:ext uri="{FF2B5EF4-FFF2-40B4-BE49-F238E27FC236}">
                  <a16:creationId xmlns:a16="http://schemas.microsoft.com/office/drawing/2014/main" id="{637DD161-18B2-4962-BF13-2DFB42BD0479}"/>
                </a:ext>
              </a:extLst>
            </p:cNvPr>
            <p:cNvSpPr/>
            <p:nvPr/>
          </p:nvSpPr>
          <p:spPr>
            <a:xfrm>
              <a:off x="2021192" y="2184325"/>
              <a:ext cx="242855" cy="331326"/>
            </a:xfrm>
            <a:custGeom>
              <a:avLst/>
              <a:gdLst/>
              <a:ahLst/>
              <a:cxnLst>
                <a:cxn ang="0">
                  <a:pos x="wd2" y="hd2"/>
                </a:cxn>
                <a:cxn ang="5400000">
                  <a:pos x="wd2" y="hd2"/>
                </a:cxn>
                <a:cxn ang="10800000">
                  <a:pos x="wd2" y="hd2"/>
                </a:cxn>
                <a:cxn ang="16200000">
                  <a:pos x="wd2" y="hd2"/>
                </a:cxn>
              </a:cxnLst>
              <a:rect l="0" t="0" r="r" b="b"/>
              <a:pathLst>
                <a:path w="21579" h="21600" extrusionOk="0">
                  <a:moveTo>
                    <a:pt x="7820" y="0"/>
                  </a:moveTo>
                  <a:cubicBezTo>
                    <a:pt x="8264" y="62"/>
                    <a:pt x="8729" y="124"/>
                    <a:pt x="9299" y="155"/>
                  </a:cubicBezTo>
                  <a:cubicBezTo>
                    <a:pt x="11815" y="263"/>
                    <a:pt x="18176" y="1210"/>
                    <a:pt x="21579" y="1737"/>
                  </a:cubicBezTo>
                  <a:cubicBezTo>
                    <a:pt x="21600" y="3985"/>
                    <a:pt x="21093" y="6931"/>
                    <a:pt x="19656" y="10808"/>
                  </a:cubicBezTo>
                  <a:cubicBezTo>
                    <a:pt x="17901" y="15553"/>
                    <a:pt x="16612" y="19042"/>
                    <a:pt x="15555" y="21600"/>
                  </a:cubicBezTo>
                  <a:cubicBezTo>
                    <a:pt x="11540" y="20980"/>
                    <a:pt x="4882" y="20018"/>
                    <a:pt x="2050" y="20018"/>
                  </a:cubicBezTo>
                  <a:cubicBezTo>
                    <a:pt x="1332" y="20018"/>
                    <a:pt x="676" y="20049"/>
                    <a:pt x="0" y="20065"/>
                  </a:cubicBezTo>
                  <a:cubicBezTo>
                    <a:pt x="1585" y="17646"/>
                    <a:pt x="6193" y="10405"/>
                    <a:pt x="6784" y="7908"/>
                  </a:cubicBezTo>
                  <a:cubicBezTo>
                    <a:pt x="7313" y="5598"/>
                    <a:pt x="7672" y="1721"/>
                    <a:pt x="7820" y="0"/>
                  </a:cubicBezTo>
                  <a:close/>
                </a:path>
              </a:pathLst>
            </a:custGeom>
            <a:solidFill>
              <a:srgbClr val="263E50"/>
            </a:solidFill>
            <a:ln w="12700">
              <a:miter lim="400000"/>
            </a:ln>
          </p:spPr>
          <p:txBody>
            <a:bodyPr lIns="38100" tIns="38100" rIns="38100" bIns="38100" anchor="ctr"/>
            <a:lstStyle/>
            <a:p>
              <a:pPr>
                <a:defRPr sz="3000"/>
              </a:pPr>
              <a:endParaRPr/>
            </a:p>
          </p:txBody>
        </p:sp>
        <p:sp>
          <p:nvSpPr>
            <p:cNvPr id="519" name="Shape">
              <a:extLst>
                <a:ext uri="{FF2B5EF4-FFF2-40B4-BE49-F238E27FC236}">
                  <a16:creationId xmlns:a16="http://schemas.microsoft.com/office/drawing/2014/main" id="{4D52ACAA-83CB-4B13-A778-4EBA9F466C06}"/>
                </a:ext>
              </a:extLst>
            </p:cNvPr>
            <p:cNvSpPr/>
            <p:nvPr/>
          </p:nvSpPr>
          <p:spPr>
            <a:xfrm>
              <a:off x="1878484" y="2160540"/>
              <a:ext cx="213374" cy="338956"/>
            </a:xfrm>
            <a:custGeom>
              <a:avLst/>
              <a:gdLst/>
              <a:ahLst/>
              <a:cxnLst>
                <a:cxn ang="0">
                  <a:pos x="wd2" y="hd2"/>
                </a:cxn>
                <a:cxn ang="5400000">
                  <a:pos x="wd2" y="hd2"/>
                </a:cxn>
                <a:cxn ang="10800000">
                  <a:pos x="wd2" y="hd2"/>
                </a:cxn>
                <a:cxn ang="16200000">
                  <a:pos x="wd2" y="hd2"/>
                </a:cxn>
              </a:cxnLst>
              <a:rect l="0" t="0" r="r" b="b"/>
              <a:pathLst>
                <a:path w="21085" h="20883" extrusionOk="0">
                  <a:moveTo>
                    <a:pt x="449" y="14562"/>
                  </a:moveTo>
                  <a:cubicBezTo>
                    <a:pt x="1177" y="11353"/>
                    <a:pt x="3152" y="3118"/>
                    <a:pt x="3152" y="3118"/>
                  </a:cubicBezTo>
                  <a:cubicBezTo>
                    <a:pt x="3152" y="3118"/>
                    <a:pt x="3880" y="-546"/>
                    <a:pt x="10978" y="70"/>
                  </a:cubicBezTo>
                  <a:cubicBezTo>
                    <a:pt x="16948" y="582"/>
                    <a:pt x="18429" y="1418"/>
                    <a:pt x="21085" y="1755"/>
                  </a:cubicBezTo>
                  <a:cubicBezTo>
                    <a:pt x="20920" y="3381"/>
                    <a:pt x="20521" y="7045"/>
                    <a:pt x="19910" y="9228"/>
                  </a:cubicBezTo>
                  <a:cubicBezTo>
                    <a:pt x="19252" y="11588"/>
                    <a:pt x="14104" y="18431"/>
                    <a:pt x="12365" y="20717"/>
                  </a:cubicBezTo>
                  <a:cubicBezTo>
                    <a:pt x="8769" y="20819"/>
                    <a:pt x="5737" y="21054"/>
                    <a:pt x="2893" y="20673"/>
                  </a:cubicBezTo>
                  <a:cubicBezTo>
                    <a:pt x="-515" y="20204"/>
                    <a:pt x="-280" y="17772"/>
                    <a:pt x="449" y="14562"/>
                  </a:cubicBezTo>
                  <a:close/>
                </a:path>
              </a:pathLst>
            </a:custGeom>
            <a:solidFill>
              <a:srgbClr val="3D70B3"/>
            </a:solidFill>
            <a:ln w="12700">
              <a:miter lim="400000"/>
            </a:ln>
          </p:spPr>
          <p:txBody>
            <a:bodyPr lIns="38100" tIns="38100" rIns="38100" bIns="38100" anchor="ctr"/>
            <a:lstStyle/>
            <a:p>
              <a:pPr>
                <a:defRPr sz="3000"/>
              </a:pPr>
              <a:endParaRPr/>
            </a:p>
          </p:txBody>
        </p:sp>
        <p:sp>
          <p:nvSpPr>
            <p:cNvPr id="520" name="Shape">
              <a:extLst>
                <a:ext uri="{FF2B5EF4-FFF2-40B4-BE49-F238E27FC236}">
                  <a16:creationId xmlns:a16="http://schemas.microsoft.com/office/drawing/2014/main" id="{1F6FE858-6D44-46DF-ACCA-D7E8463CA775}"/>
                </a:ext>
              </a:extLst>
            </p:cNvPr>
            <p:cNvSpPr/>
            <p:nvPr/>
          </p:nvSpPr>
          <p:spPr>
            <a:xfrm>
              <a:off x="4019135" y="2041615"/>
              <a:ext cx="112996" cy="129252"/>
            </a:xfrm>
            <a:custGeom>
              <a:avLst/>
              <a:gdLst/>
              <a:ahLst/>
              <a:cxnLst>
                <a:cxn ang="0">
                  <a:pos x="wd2" y="hd2"/>
                </a:cxn>
                <a:cxn ang="5400000">
                  <a:pos x="wd2" y="hd2"/>
                </a:cxn>
                <a:cxn ang="10800000">
                  <a:pos x="wd2" y="hd2"/>
                </a:cxn>
                <a:cxn ang="16200000">
                  <a:pos x="wd2" y="hd2"/>
                </a:cxn>
              </a:cxnLst>
              <a:rect l="0" t="0" r="r" b="b"/>
              <a:pathLst>
                <a:path w="20041" h="21419" extrusionOk="0">
                  <a:moveTo>
                    <a:pt x="19528" y="2300"/>
                  </a:moveTo>
                  <a:cubicBezTo>
                    <a:pt x="18642" y="5532"/>
                    <a:pt x="17714" y="11483"/>
                    <a:pt x="19950" y="18303"/>
                  </a:cubicBezTo>
                  <a:cubicBezTo>
                    <a:pt x="20330" y="19525"/>
                    <a:pt x="19486" y="20746"/>
                    <a:pt x="18136" y="20825"/>
                  </a:cubicBezTo>
                  <a:lnTo>
                    <a:pt x="4130" y="21417"/>
                  </a:lnTo>
                  <a:cubicBezTo>
                    <a:pt x="3202" y="21456"/>
                    <a:pt x="2400" y="20944"/>
                    <a:pt x="2063" y="20116"/>
                  </a:cubicBezTo>
                  <a:cubicBezTo>
                    <a:pt x="924" y="17160"/>
                    <a:pt x="-1270" y="9829"/>
                    <a:pt x="966" y="2300"/>
                  </a:cubicBezTo>
                  <a:cubicBezTo>
                    <a:pt x="1177" y="1512"/>
                    <a:pt x="1978" y="960"/>
                    <a:pt x="2822" y="921"/>
                  </a:cubicBezTo>
                  <a:lnTo>
                    <a:pt x="17335" y="14"/>
                  </a:lnTo>
                  <a:cubicBezTo>
                    <a:pt x="18769" y="-144"/>
                    <a:pt x="19866" y="1039"/>
                    <a:pt x="19528" y="2300"/>
                  </a:cubicBezTo>
                  <a:close/>
                </a:path>
              </a:pathLst>
            </a:custGeom>
            <a:solidFill>
              <a:srgbClr val="2D62A2"/>
            </a:solidFill>
            <a:ln w="12700">
              <a:miter lim="400000"/>
            </a:ln>
          </p:spPr>
          <p:txBody>
            <a:bodyPr lIns="38100" tIns="38100" rIns="38100" bIns="38100" anchor="ctr"/>
            <a:lstStyle/>
            <a:p>
              <a:pPr>
                <a:defRPr sz="3000"/>
              </a:pPr>
              <a:endParaRPr/>
            </a:p>
          </p:txBody>
        </p:sp>
        <p:sp>
          <p:nvSpPr>
            <p:cNvPr id="521" name="Shape">
              <a:extLst>
                <a:ext uri="{FF2B5EF4-FFF2-40B4-BE49-F238E27FC236}">
                  <a16:creationId xmlns:a16="http://schemas.microsoft.com/office/drawing/2014/main" id="{AA3FA8BF-314C-4365-B7B4-5E6CA2D6684E}"/>
                </a:ext>
              </a:extLst>
            </p:cNvPr>
            <p:cNvSpPr/>
            <p:nvPr/>
          </p:nvSpPr>
          <p:spPr>
            <a:xfrm>
              <a:off x="3757500" y="2065400"/>
              <a:ext cx="112996" cy="129252"/>
            </a:xfrm>
            <a:custGeom>
              <a:avLst/>
              <a:gdLst/>
              <a:ahLst/>
              <a:cxnLst>
                <a:cxn ang="0">
                  <a:pos x="wd2" y="hd2"/>
                </a:cxn>
                <a:cxn ang="5400000">
                  <a:pos x="wd2" y="hd2"/>
                </a:cxn>
                <a:cxn ang="10800000">
                  <a:pos x="wd2" y="hd2"/>
                </a:cxn>
                <a:cxn ang="16200000">
                  <a:pos x="wd2" y="hd2"/>
                </a:cxn>
              </a:cxnLst>
              <a:rect l="0" t="0" r="r" b="b"/>
              <a:pathLst>
                <a:path w="20041" h="21419" extrusionOk="0">
                  <a:moveTo>
                    <a:pt x="19528" y="2300"/>
                  </a:moveTo>
                  <a:cubicBezTo>
                    <a:pt x="18642" y="5532"/>
                    <a:pt x="17714" y="11483"/>
                    <a:pt x="19950" y="18303"/>
                  </a:cubicBezTo>
                  <a:cubicBezTo>
                    <a:pt x="20330" y="19525"/>
                    <a:pt x="19486" y="20746"/>
                    <a:pt x="18136" y="20825"/>
                  </a:cubicBezTo>
                  <a:lnTo>
                    <a:pt x="4130" y="21417"/>
                  </a:lnTo>
                  <a:cubicBezTo>
                    <a:pt x="3202" y="21456"/>
                    <a:pt x="2400" y="20944"/>
                    <a:pt x="2063" y="20116"/>
                  </a:cubicBezTo>
                  <a:cubicBezTo>
                    <a:pt x="924" y="17160"/>
                    <a:pt x="-1270" y="9829"/>
                    <a:pt x="966" y="2300"/>
                  </a:cubicBezTo>
                  <a:cubicBezTo>
                    <a:pt x="1177" y="1512"/>
                    <a:pt x="1978" y="960"/>
                    <a:pt x="2822" y="921"/>
                  </a:cubicBezTo>
                  <a:lnTo>
                    <a:pt x="17335" y="14"/>
                  </a:lnTo>
                  <a:cubicBezTo>
                    <a:pt x="18769" y="-144"/>
                    <a:pt x="19866" y="1039"/>
                    <a:pt x="19528" y="2300"/>
                  </a:cubicBezTo>
                  <a:close/>
                </a:path>
              </a:pathLst>
            </a:custGeom>
            <a:solidFill>
              <a:srgbClr val="2D62A2"/>
            </a:solidFill>
            <a:ln w="12700">
              <a:miter lim="400000"/>
            </a:ln>
          </p:spPr>
          <p:txBody>
            <a:bodyPr lIns="38100" tIns="38100" rIns="38100" bIns="38100" anchor="ctr"/>
            <a:lstStyle/>
            <a:p>
              <a:pPr>
                <a:defRPr sz="3000"/>
              </a:pPr>
              <a:endParaRPr/>
            </a:p>
          </p:txBody>
        </p:sp>
        <p:sp>
          <p:nvSpPr>
            <p:cNvPr id="527" name="Freeform: Shape 526">
              <a:extLst>
                <a:ext uri="{FF2B5EF4-FFF2-40B4-BE49-F238E27FC236}">
                  <a16:creationId xmlns:a16="http://schemas.microsoft.com/office/drawing/2014/main" id="{5067B998-6180-4CDC-BF88-5678EE989594}"/>
                </a:ext>
              </a:extLst>
            </p:cNvPr>
            <p:cNvSpPr/>
            <p:nvPr/>
          </p:nvSpPr>
          <p:spPr>
            <a:xfrm>
              <a:off x="3905810" y="2260570"/>
              <a:ext cx="267376" cy="779458"/>
            </a:xfrm>
            <a:custGeom>
              <a:avLst/>
              <a:gdLst>
                <a:gd name="connsiteX0" fmla="*/ 267376 w 267376"/>
                <a:gd name="connsiteY0" fmla="*/ 0 h 779458"/>
                <a:gd name="connsiteX1" fmla="*/ 125108 w 267376"/>
                <a:gd name="connsiteY1" fmla="*/ 768274 h 779458"/>
                <a:gd name="connsiteX2" fmla="*/ 112021 w 267376"/>
                <a:gd name="connsiteY2" fmla="*/ 779458 h 779458"/>
                <a:gd name="connsiteX3" fmla="*/ 111788 w 267376"/>
                <a:gd name="connsiteY3" fmla="*/ 779458 h 779458"/>
                <a:gd name="connsiteX4" fmla="*/ 98935 w 267376"/>
                <a:gd name="connsiteY4" fmla="*/ 767779 h 779458"/>
                <a:gd name="connsiteX5" fmla="*/ 0 w 267376"/>
                <a:gd name="connsiteY5" fmla="*/ 23539 h 779458"/>
                <a:gd name="connsiteX6" fmla="*/ 26526 w 267376"/>
                <a:gd name="connsiteY6" fmla="*/ 21204 h 779458"/>
                <a:gd name="connsiteX7" fmla="*/ 114169 w 267376"/>
                <a:gd name="connsiteY7" fmla="*/ 681227 h 779458"/>
                <a:gd name="connsiteX8" fmla="*/ 239885 w 267376"/>
                <a:gd name="connsiteY8" fmla="*/ 2420 h 779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7376" h="779458">
                  <a:moveTo>
                    <a:pt x="267376" y="0"/>
                  </a:moveTo>
                  <a:lnTo>
                    <a:pt x="125108" y="768274"/>
                  </a:lnTo>
                  <a:cubicBezTo>
                    <a:pt x="123909" y="774707"/>
                    <a:pt x="118448" y="779458"/>
                    <a:pt x="112021" y="779458"/>
                  </a:cubicBezTo>
                  <a:cubicBezTo>
                    <a:pt x="112021" y="779458"/>
                    <a:pt x="111788" y="779458"/>
                    <a:pt x="111788" y="779458"/>
                  </a:cubicBezTo>
                  <a:cubicBezTo>
                    <a:pt x="105128" y="779211"/>
                    <a:pt x="99900" y="774460"/>
                    <a:pt x="98935" y="767779"/>
                  </a:cubicBezTo>
                  <a:lnTo>
                    <a:pt x="0" y="23539"/>
                  </a:lnTo>
                  <a:lnTo>
                    <a:pt x="26526" y="21204"/>
                  </a:lnTo>
                  <a:lnTo>
                    <a:pt x="114169" y="681227"/>
                  </a:lnTo>
                  <a:lnTo>
                    <a:pt x="239885" y="2420"/>
                  </a:lnTo>
                  <a:close/>
                </a:path>
              </a:pathLst>
            </a:custGeom>
            <a:solidFill>
              <a:srgbClr val="939496"/>
            </a:solidFill>
            <a:ln w="12700">
              <a:miter lim="400000"/>
            </a:ln>
          </p:spPr>
          <p:txBody>
            <a:bodyPr wrap="square" lIns="38100" tIns="38100" rIns="38100" bIns="38100" anchor="ctr">
              <a:noAutofit/>
            </a:bodyPr>
            <a:lstStyle/>
            <a:p>
              <a:pPr>
                <a:defRPr sz="3000"/>
              </a:pPr>
              <a:endParaRPr/>
            </a:p>
          </p:txBody>
        </p:sp>
        <p:sp>
          <p:nvSpPr>
            <p:cNvPr id="523" name="Shape">
              <a:extLst>
                <a:ext uri="{FF2B5EF4-FFF2-40B4-BE49-F238E27FC236}">
                  <a16:creationId xmlns:a16="http://schemas.microsoft.com/office/drawing/2014/main" id="{1AD5B2D1-C88B-42A0-A193-6575AA9FC7AD}"/>
                </a:ext>
              </a:extLst>
            </p:cNvPr>
            <p:cNvSpPr/>
            <p:nvPr/>
          </p:nvSpPr>
          <p:spPr>
            <a:xfrm>
              <a:off x="3937559" y="3018504"/>
              <a:ext cx="158049" cy="397841"/>
            </a:xfrm>
            <a:custGeom>
              <a:avLst/>
              <a:gdLst/>
              <a:ahLst/>
              <a:cxnLst>
                <a:cxn ang="0">
                  <a:pos x="wd2" y="hd2"/>
                </a:cxn>
                <a:cxn ang="5400000">
                  <a:pos x="wd2" y="hd2"/>
                </a:cxn>
                <a:cxn ang="10800000">
                  <a:pos x="wd2" y="hd2"/>
                </a:cxn>
                <a:cxn ang="16200000">
                  <a:pos x="wd2" y="hd2"/>
                </a:cxn>
              </a:cxnLst>
              <a:rect l="0" t="0" r="r" b="b"/>
              <a:pathLst>
                <a:path w="20801" h="21441" extrusionOk="0">
                  <a:moveTo>
                    <a:pt x="12617" y="90"/>
                  </a:moveTo>
                  <a:lnTo>
                    <a:pt x="11898" y="4090"/>
                  </a:lnTo>
                  <a:cubicBezTo>
                    <a:pt x="11616" y="5436"/>
                    <a:pt x="11522" y="6705"/>
                    <a:pt x="11084" y="8179"/>
                  </a:cubicBezTo>
                  <a:cubicBezTo>
                    <a:pt x="10583" y="9602"/>
                    <a:pt x="9581" y="10986"/>
                    <a:pt x="8172" y="12281"/>
                  </a:cubicBezTo>
                  <a:lnTo>
                    <a:pt x="3977" y="15921"/>
                  </a:lnTo>
                  <a:cubicBezTo>
                    <a:pt x="2725" y="16921"/>
                    <a:pt x="2913" y="18164"/>
                    <a:pt x="4416" y="19139"/>
                  </a:cubicBezTo>
                  <a:cubicBezTo>
                    <a:pt x="5918" y="20113"/>
                    <a:pt x="8767" y="20754"/>
                    <a:pt x="11772" y="20703"/>
                  </a:cubicBezTo>
                  <a:cubicBezTo>
                    <a:pt x="14746" y="20677"/>
                    <a:pt x="17689" y="19946"/>
                    <a:pt x="19191" y="18818"/>
                  </a:cubicBezTo>
                  <a:cubicBezTo>
                    <a:pt x="20851" y="17690"/>
                    <a:pt x="20193" y="16267"/>
                    <a:pt x="20412" y="14947"/>
                  </a:cubicBezTo>
                  <a:lnTo>
                    <a:pt x="20757" y="16947"/>
                  </a:lnTo>
                  <a:cubicBezTo>
                    <a:pt x="20913" y="17626"/>
                    <a:pt x="20663" y="18331"/>
                    <a:pt x="19974" y="18972"/>
                  </a:cubicBezTo>
                  <a:cubicBezTo>
                    <a:pt x="18628" y="20267"/>
                    <a:pt x="15497" y="21241"/>
                    <a:pt x="11929" y="21408"/>
                  </a:cubicBezTo>
                  <a:cubicBezTo>
                    <a:pt x="8391" y="21600"/>
                    <a:pt x="4572" y="20959"/>
                    <a:pt x="2287" y="19754"/>
                  </a:cubicBezTo>
                  <a:cubicBezTo>
                    <a:pt x="2" y="18562"/>
                    <a:pt x="-687" y="16806"/>
                    <a:pt x="753" y="15357"/>
                  </a:cubicBezTo>
                  <a:lnTo>
                    <a:pt x="4103" y="11601"/>
                  </a:lnTo>
                  <a:cubicBezTo>
                    <a:pt x="5104" y="10409"/>
                    <a:pt x="5699" y="9178"/>
                    <a:pt x="5856" y="7948"/>
                  </a:cubicBezTo>
                  <a:cubicBezTo>
                    <a:pt x="5981" y="6756"/>
                    <a:pt x="5793" y="5346"/>
                    <a:pt x="5793" y="4025"/>
                  </a:cubicBezTo>
                  <a:lnTo>
                    <a:pt x="5637" y="0"/>
                  </a:lnTo>
                  <a:lnTo>
                    <a:pt x="12617" y="90"/>
                  </a:lnTo>
                  <a:close/>
                </a:path>
              </a:pathLst>
            </a:custGeom>
            <a:solidFill>
              <a:schemeClr val="tx1">
                <a:lumMod val="65000"/>
                <a:lumOff val="35000"/>
              </a:schemeClr>
            </a:solidFill>
            <a:ln w="12700">
              <a:miter lim="400000"/>
            </a:ln>
          </p:spPr>
          <p:txBody>
            <a:bodyPr lIns="38100" tIns="38100" rIns="38100" bIns="38100" anchor="ctr"/>
            <a:lstStyle/>
            <a:p>
              <a:pPr>
                <a:defRPr sz="3000"/>
              </a:pPr>
              <a:endParaRPr/>
            </a:p>
          </p:txBody>
        </p:sp>
        <p:sp>
          <p:nvSpPr>
            <p:cNvPr id="524" name="Shape">
              <a:extLst>
                <a:ext uri="{FF2B5EF4-FFF2-40B4-BE49-F238E27FC236}">
                  <a16:creationId xmlns:a16="http://schemas.microsoft.com/office/drawing/2014/main" id="{8D1331FD-7CE1-4F77-B612-C6539CE8910D}"/>
                </a:ext>
              </a:extLst>
            </p:cNvPr>
            <p:cNvSpPr/>
            <p:nvPr/>
          </p:nvSpPr>
          <p:spPr>
            <a:xfrm>
              <a:off x="3889991" y="2994719"/>
              <a:ext cx="247602" cy="195037"/>
            </a:xfrm>
            <a:custGeom>
              <a:avLst/>
              <a:gdLst/>
              <a:ahLst/>
              <a:cxnLst>
                <a:cxn ang="0">
                  <a:pos x="wd2" y="hd2"/>
                </a:cxn>
                <a:cxn ang="5400000">
                  <a:pos x="wd2" y="hd2"/>
                </a:cxn>
                <a:cxn ang="10800000">
                  <a:pos x="wd2" y="hd2"/>
                </a:cxn>
                <a:cxn ang="16200000">
                  <a:pos x="wd2" y="hd2"/>
                </a:cxn>
              </a:cxnLst>
              <a:rect l="0" t="0" r="r" b="b"/>
              <a:pathLst>
                <a:path w="21600" h="21600" extrusionOk="0">
                  <a:moveTo>
                    <a:pt x="0" y="6585"/>
                  </a:moveTo>
                  <a:cubicBezTo>
                    <a:pt x="0" y="2977"/>
                    <a:pt x="2324" y="0"/>
                    <a:pt x="5187" y="0"/>
                  </a:cubicBezTo>
                  <a:lnTo>
                    <a:pt x="16413" y="0"/>
                  </a:lnTo>
                  <a:cubicBezTo>
                    <a:pt x="19255" y="0"/>
                    <a:pt x="21600" y="2950"/>
                    <a:pt x="21600" y="6585"/>
                  </a:cubicBezTo>
                  <a:cubicBezTo>
                    <a:pt x="21600" y="8192"/>
                    <a:pt x="21123" y="9667"/>
                    <a:pt x="20355" y="10800"/>
                  </a:cubicBezTo>
                  <a:cubicBezTo>
                    <a:pt x="21123" y="11959"/>
                    <a:pt x="21600" y="13408"/>
                    <a:pt x="21600" y="15015"/>
                  </a:cubicBezTo>
                  <a:cubicBezTo>
                    <a:pt x="21600" y="18623"/>
                    <a:pt x="19276" y="21600"/>
                    <a:pt x="16413" y="21600"/>
                  </a:cubicBezTo>
                  <a:lnTo>
                    <a:pt x="5187" y="21600"/>
                  </a:lnTo>
                  <a:cubicBezTo>
                    <a:pt x="2345" y="21600"/>
                    <a:pt x="0" y="18650"/>
                    <a:pt x="0" y="15015"/>
                  </a:cubicBezTo>
                  <a:cubicBezTo>
                    <a:pt x="0" y="13408"/>
                    <a:pt x="477" y="11933"/>
                    <a:pt x="1245" y="10800"/>
                  </a:cubicBezTo>
                  <a:cubicBezTo>
                    <a:pt x="477" y="9667"/>
                    <a:pt x="0" y="8192"/>
                    <a:pt x="0" y="6585"/>
                  </a:cubicBezTo>
                  <a:close/>
                </a:path>
              </a:pathLst>
            </a:custGeom>
            <a:solidFill>
              <a:srgbClr val="22528D"/>
            </a:solidFill>
            <a:ln w="12700">
              <a:miter lim="400000"/>
            </a:ln>
          </p:spPr>
          <p:txBody>
            <a:bodyPr lIns="38100" tIns="38100" rIns="38100" bIns="38100" anchor="ctr"/>
            <a:lstStyle/>
            <a:p>
              <a:pPr>
                <a:defRPr sz="3000"/>
              </a:pPr>
              <a:endParaRPr/>
            </a:p>
          </p:txBody>
        </p:sp>
        <p:sp>
          <p:nvSpPr>
            <p:cNvPr id="525" name="Shape">
              <a:extLst>
                <a:ext uri="{FF2B5EF4-FFF2-40B4-BE49-F238E27FC236}">
                  <a16:creationId xmlns:a16="http://schemas.microsoft.com/office/drawing/2014/main" id="{A329AE36-A11E-4DAA-9ACA-26DD58CE3F90}"/>
                </a:ext>
              </a:extLst>
            </p:cNvPr>
            <p:cNvSpPr/>
            <p:nvPr/>
          </p:nvSpPr>
          <p:spPr>
            <a:xfrm>
              <a:off x="3842421" y="3018502"/>
              <a:ext cx="322051" cy="118927"/>
            </a:xfrm>
            <a:custGeom>
              <a:avLst/>
              <a:gdLst/>
              <a:ahLst/>
              <a:cxnLst>
                <a:cxn ang="0">
                  <a:pos x="wd2" y="hd2"/>
                </a:cxn>
                <a:cxn ang="5400000">
                  <a:pos x="wd2" y="hd2"/>
                </a:cxn>
                <a:cxn ang="10800000">
                  <a:pos x="wd2" y="hd2"/>
                </a:cxn>
                <a:cxn ang="16200000">
                  <a:pos x="wd2" y="hd2"/>
                </a:cxn>
              </a:cxnLst>
              <a:rect l="0" t="0" r="r" b="b"/>
              <a:pathLst>
                <a:path w="21600" h="21600" extrusionOk="0">
                  <a:moveTo>
                    <a:pt x="1962" y="21600"/>
                  </a:moveTo>
                  <a:lnTo>
                    <a:pt x="19638" y="21600"/>
                  </a:lnTo>
                  <a:cubicBezTo>
                    <a:pt x="20723" y="21600"/>
                    <a:pt x="21600" y="19224"/>
                    <a:pt x="21600" y="16286"/>
                  </a:cubicBezTo>
                  <a:lnTo>
                    <a:pt x="21600" y="5314"/>
                  </a:lnTo>
                  <a:cubicBezTo>
                    <a:pt x="21600" y="2376"/>
                    <a:pt x="20723" y="0"/>
                    <a:pt x="19638" y="0"/>
                  </a:cubicBezTo>
                  <a:lnTo>
                    <a:pt x="1962" y="0"/>
                  </a:lnTo>
                  <a:cubicBezTo>
                    <a:pt x="877" y="0"/>
                    <a:pt x="0" y="2376"/>
                    <a:pt x="0" y="5314"/>
                  </a:cubicBezTo>
                  <a:lnTo>
                    <a:pt x="0" y="16286"/>
                  </a:lnTo>
                  <a:cubicBezTo>
                    <a:pt x="0" y="19181"/>
                    <a:pt x="877" y="21600"/>
                    <a:pt x="1962" y="21600"/>
                  </a:cubicBezTo>
                  <a:close/>
                </a:path>
              </a:pathLst>
            </a:custGeom>
            <a:solidFill>
              <a:srgbClr val="263E50"/>
            </a:solidFill>
            <a:ln w="12700">
              <a:miter lim="400000"/>
            </a:ln>
          </p:spPr>
          <p:txBody>
            <a:bodyPr lIns="38100" tIns="38100" rIns="38100" bIns="38100" anchor="ctr"/>
            <a:lstStyle/>
            <a:p>
              <a:pPr>
                <a:defRPr sz="3000"/>
              </a:pPr>
              <a:endParaRPr/>
            </a:p>
          </p:txBody>
        </p:sp>
      </p:grpSp>
      <p:sp>
        <p:nvSpPr>
          <p:cNvPr id="361" name="Rectangle 360">
            <a:extLst>
              <a:ext uri="{FF2B5EF4-FFF2-40B4-BE49-F238E27FC236}">
                <a16:creationId xmlns:a16="http://schemas.microsoft.com/office/drawing/2014/main" id="{743A289B-3272-496D-B475-6E40D2400BF4}"/>
              </a:ext>
            </a:extLst>
          </p:cNvPr>
          <p:cNvSpPr/>
          <p:nvPr/>
        </p:nvSpPr>
        <p:spPr>
          <a:xfrm>
            <a:off x="2918072" y="3936173"/>
            <a:ext cx="2078916" cy="2016557"/>
          </a:xfrm>
          <a:prstGeom prst="rect">
            <a:avLst/>
          </a:prstGeom>
          <a:noFill/>
          <a:ln w="1270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63" name="TextBox 362">
            <a:extLst>
              <a:ext uri="{FF2B5EF4-FFF2-40B4-BE49-F238E27FC236}">
                <a16:creationId xmlns:a16="http://schemas.microsoft.com/office/drawing/2014/main" id="{AE249CEE-AD42-489B-97C5-2E67E5DC161C}"/>
              </a:ext>
            </a:extLst>
          </p:cNvPr>
          <p:cNvSpPr txBox="1"/>
          <p:nvPr/>
        </p:nvSpPr>
        <p:spPr>
          <a:xfrm>
            <a:off x="2677370" y="3870198"/>
            <a:ext cx="2560320" cy="461665"/>
          </a:xfrm>
          <a:prstGeom prst="rect">
            <a:avLst/>
          </a:prstGeom>
          <a:solidFill>
            <a:srgbClr val="00A891"/>
          </a:solidFill>
        </p:spPr>
        <p:txBody>
          <a:bodyPr wrap="non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all" spc="0" normalizeH="0" baseline="0" noProof="0" dirty="0">
                <a:ln>
                  <a:noFill/>
                </a:ln>
                <a:solidFill>
                  <a:prstClr val="white"/>
                </a:solidFill>
                <a:effectLst/>
                <a:uLnTx/>
                <a:uFillTx/>
              </a:rPr>
              <a:t>strengths</a:t>
            </a:r>
          </a:p>
        </p:txBody>
      </p:sp>
      <p:sp>
        <p:nvSpPr>
          <p:cNvPr id="364" name="TextBox 363">
            <a:extLst>
              <a:ext uri="{FF2B5EF4-FFF2-40B4-BE49-F238E27FC236}">
                <a16:creationId xmlns:a16="http://schemas.microsoft.com/office/drawing/2014/main" id="{AC539CF8-0A8A-4C13-98B4-06E79AD30FA6}"/>
              </a:ext>
            </a:extLst>
          </p:cNvPr>
          <p:cNvSpPr txBox="1"/>
          <p:nvPr/>
        </p:nvSpPr>
        <p:spPr>
          <a:xfrm>
            <a:off x="2677370" y="4469241"/>
            <a:ext cx="2560320" cy="461665"/>
          </a:xfrm>
          <a:prstGeom prst="rect">
            <a:avLst/>
          </a:prstGeom>
          <a:solidFill>
            <a:srgbClr val="D9126B"/>
          </a:solidFill>
        </p:spPr>
        <p:txBody>
          <a:bodyPr wrap="none" rtlCol="0" anchor="ctr">
            <a:spAutoFit/>
          </a:bodyPr>
          <a:lstStyle>
            <a:defPPr>
              <a:defRPr lang="en-US"/>
            </a:defPPr>
            <a:lvl1pPr algn="ctr">
              <a:defRPr sz="2400" b="1" cap="all">
                <a:solidFill>
                  <a:schemeClr val="bg1"/>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all" spc="0" normalizeH="0" baseline="0" noProof="0" dirty="0">
                <a:ln>
                  <a:noFill/>
                </a:ln>
                <a:solidFill>
                  <a:prstClr val="white"/>
                </a:solidFill>
                <a:effectLst/>
                <a:uLnTx/>
                <a:uFillTx/>
              </a:rPr>
              <a:t>Weaknesses</a:t>
            </a:r>
          </a:p>
        </p:txBody>
      </p:sp>
      <p:sp>
        <p:nvSpPr>
          <p:cNvPr id="365" name="TextBox 364">
            <a:extLst>
              <a:ext uri="{FF2B5EF4-FFF2-40B4-BE49-F238E27FC236}">
                <a16:creationId xmlns:a16="http://schemas.microsoft.com/office/drawing/2014/main" id="{A451381C-D570-4FCC-860F-A5E957E3E730}"/>
              </a:ext>
            </a:extLst>
          </p:cNvPr>
          <p:cNvSpPr txBox="1"/>
          <p:nvPr/>
        </p:nvSpPr>
        <p:spPr>
          <a:xfrm>
            <a:off x="2677370" y="5068284"/>
            <a:ext cx="2560320" cy="461665"/>
          </a:xfrm>
          <a:prstGeom prst="rect">
            <a:avLst/>
          </a:prstGeom>
          <a:solidFill>
            <a:srgbClr val="013D4D">
              <a:lumMod val="75000"/>
              <a:lumOff val="25000"/>
            </a:srgbClr>
          </a:solidFill>
        </p:spPr>
        <p:txBody>
          <a:bodyPr wrap="none" rtlCol="0" anchor="ctr">
            <a:spAutoFit/>
          </a:bodyPr>
          <a:lstStyle>
            <a:defPPr>
              <a:defRPr lang="en-US"/>
            </a:defPPr>
            <a:lvl1pPr algn="ctr">
              <a:defRPr sz="2400" b="1" cap="all">
                <a:solidFill>
                  <a:schemeClr val="bg1"/>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all" spc="0" normalizeH="0" baseline="0" noProof="0" dirty="0">
                <a:ln>
                  <a:noFill/>
                </a:ln>
                <a:solidFill>
                  <a:prstClr val="white"/>
                </a:solidFill>
                <a:effectLst/>
                <a:uLnTx/>
                <a:uFillTx/>
              </a:rPr>
              <a:t>Opportunities</a:t>
            </a:r>
          </a:p>
        </p:txBody>
      </p:sp>
      <p:sp>
        <p:nvSpPr>
          <p:cNvPr id="366" name="TextBox 365">
            <a:extLst>
              <a:ext uri="{FF2B5EF4-FFF2-40B4-BE49-F238E27FC236}">
                <a16:creationId xmlns:a16="http://schemas.microsoft.com/office/drawing/2014/main" id="{845C0B2B-0B5B-4D47-B07E-46B784B331D6}"/>
              </a:ext>
            </a:extLst>
          </p:cNvPr>
          <p:cNvSpPr txBox="1"/>
          <p:nvPr/>
        </p:nvSpPr>
        <p:spPr>
          <a:xfrm>
            <a:off x="2677370" y="5667326"/>
            <a:ext cx="2560320" cy="461665"/>
          </a:xfrm>
          <a:prstGeom prst="rect">
            <a:avLst/>
          </a:prstGeom>
          <a:solidFill>
            <a:srgbClr val="FE7600"/>
          </a:solidFill>
        </p:spPr>
        <p:txBody>
          <a:bodyPr wrap="none" rtlCol="0" anchor="ctr">
            <a:spAutoFit/>
          </a:bodyPr>
          <a:lstStyle>
            <a:defPPr>
              <a:defRPr lang="en-US"/>
            </a:defPPr>
            <a:lvl1pPr algn="ctr">
              <a:defRPr sz="2400" b="1" cap="all">
                <a:solidFill>
                  <a:schemeClr val="bg1"/>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all" spc="0" normalizeH="0" baseline="0" noProof="0" dirty="0">
                <a:ln>
                  <a:noFill/>
                </a:ln>
                <a:solidFill>
                  <a:prstClr val="white"/>
                </a:solidFill>
                <a:effectLst/>
                <a:uLnTx/>
                <a:uFillTx/>
              </a:rPr>
              <a:t>Threats</a:t>
            </a:r>
          </a:p>
        </p:txBody>
      </p:sp>
    </p:spTree>
    <p:extLst>
      <p:ext uri="{BB962C8B-B14F-4D97-AF65-F5344CB8AC3E}">
        <p14:creationId xmlns:p14="http://schemas.microsoft.com/office/powerpoint/2010/main" val="2135136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 name="Title 349">
            <a:extLst>
              <a:ext uri="{FF2B5EF4-FFF2-40B4-BE49-F238E27FC236}">
                <a16:creationId xmlns:a16="http://schemas.microsoft.com/office/drawing/2014/main" id="{68B9CF65-1049-4F97-B226-D145425FD99C}"/>
              </a:ext>
            </a:extLst>
          </p:cNvPr>
          <p:cNvSpPr>
            <a:spLocks noGrp="1"/>
          </p:cNvSpPr>
          <p:nvPr>
            <p:ph type="title"/>
          </p:nvPr>
        </p:nvSpPr>
        <p:spPr/>
        <p:txBody>
          <a:bodyPr/>
          <a:lstStyle/>
          <a:p>
            <a:r>
              <a:rPr lang="en-US" dirty="0"/>
              <a:t>SWOT – Slide Template</a:t>
            </a:r>
          </a:p>
        </p:txBody>
      </p:sp>
      <p:cxnSp>
        <p:nvCxnSpPr>
          <p:cNvPr id="359" name="Straight Connector 358">
            <a:extLst>
              <a:ext uri="{FF2B5EF4-FFF2-40B4-BE49-F238E27FC236}">
                <a16:creationId xmlns:a16="http://schemas.microsoft.com/office/drawing/2014/main" id="{EF8B96B3-D231-4FB8-95E9-B019DC223929}"/>
              </a:ext>
            </a:extLst>
          </p:cNvPr>
          <p:cNvCxnSpPr>
            <a:cxnSpLocks/>
            <a:endCxn id="363" idx="3"/>
          </p:cNvCxnSpPr>
          <p:nvPr/>
        </p:nvCxnSpPr>
        <p:spPr>
          <a:xfrm>
            <a:off x="3947632" y="3449402"/>
            <a:ext cx="1290058" cy="651629"/>
          </a:xfrm>
          <a:prstGeom prst="line">
            <a:avLst/>
          </a:prstGeom>
          <a:noFill/>
          <a:ln w="6350" cap="flat" cmpd="sng" algn="ctr">
            <a:solidFill>
              <a:sysClr val="windowText" lastClr="000000">
                <a:lumMod val="50000"/>
                <a:lumOff val="50000"/>
              </a:sysClr>
            </a:solidFill>
            <a:prstDash val="solid"/>
            <a:miter lim="800000"/>
          </a:ln>
          <a:effectLst/>
        </p:spPr>
      </p:cxnSp>
      <p:grpSp>
        <p:nvGrpSpPr>
          <p:cNvPr id="468" name="Group 467">
            <a:extLst>
              <a:ext uri="{FF2B5EF4-FFF2-40B4-BE49-F238E27FC236}">
                <a16:creationId xmlns:a16="http://schemas.microsoft.com/office/drawing/2014/main" id="{6C48AE20-C2E2-4571-A975-79EF55E0B22C}"/>
              </a:ext>
            </a:extLst>
          </p:cNvPr>
          <p:cNvGrpSpPr/>
          <p:nvPr/>
        </p:nvGrpSpPr>
        <p:grpSpPr>
          <a:xfrm>
            <a:off x="7114318" y="2373465"/>
            <a:ext cx="4499364" cy="1233003"/>
            <a:chOff x="7114318" y="2373465"/>
            <a:chExt cx="4499364" cy="1233003"/>
          </a:xfrm>
        </p:grpSpPr>
        <p:sp>
          <p:nvSpPr>
            <p:cNvPr id="469" name="TextBox 468">
              <a:extLst>
                <a:ext uri="{FF2B5EF4-FFF2-40B4-BE49-F238E27FC236}">
                  <a16:creationId xmlns:a16="http://schemas.microsoft.com/office/drawing/2014/main" id="{8A5F29A7-4046-45D8-8CE7-1E7B6460FF93}"/>
                </a:ext>
              </a:extLst>
            </p:cNvPr>
            <p:cNvSpPr txBox="1"/>
            <p:nvPr/>
          </p:nvSpPr>
          <p:spPr>
            <a:xfrm>
              <a:off x="7114318" y="2373465"/>
              <a:ext cx="4499364" cy="461665"/>
            </a:xfrm>
            <a:prstGeom prst="rect">
              <a:avLst/>
            </a:prstGeom>
            <a:noFill/>
          </p:spPr>
          <p:txBody>
            <a:bodyPr wrap="square" lIns="0" rIns="0" rtlCol="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all" spc="0" normalizeH="0" baseline="0" noProof="1">
                  <a:ln>
                    <a:noFill/>
                  </a:ln>
                  <a:solidFill>
                    <a:srgbClr val="D9126B"/>
                  </a:solidFill>
                  <a:effectLst/>
                  <a:uLnTx/>
                  <a:uFillTx/>
                </a:rPr>
                <a:t>Weaknesses</a:t>
              </a:r>
            </a:p>
          </p:txBody>
        </p:sp>
        <p:sp>
          <p:nvSpPr>
            <p:cNvPr id="470" name="TextBox 469">
              <a:extLst>
                <a:ext uri="{FF2B5EF4-FFF2-40B4-BE49-F238E27FC236}">
                  <a16:creationId xmlns:a16="http://schemas.microsoft.com/office/drawing/2014/main" id="{1A4F6A79-1D80-4502-A2E2-2223CC0DA990}"/>
                </a:ext>
              </a:extLst>
            </p:cNvPr>
            <p:cNvSpPr txBox="1"/>
            <p:nvPr/>
          </p:nvSpPr>
          <p:spPr>
            <a:xfrm>
              <a:off x="7126259" y="2775471"/>
              <a:ext cx="4487423" cy="830997"/>
            </a:xfrm>
            <a:prstGeom prst="rect">
              <a:avLst/>
            </a:prstGeom>
            <a:noFill/>
          </p:spPr>
          <p:txBody>
            <a:bodyPr wrap="square" lIns="0" rIns="0" rtlCol="0" anchor="t">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1">
                  <a:ln>
                    <a:noFill/>
                  </a:ln>
                  <a:solidFill>
                    <a:schemeClr val="bg1">
                      <a:lumMod val="75000"/>
                    </a:schemeClr>
                  </a:solidFill>
                  <a:effectLst/>
                  <a:uLnTx/>
                  <a:uFillTx/>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grpSp>
      <p:grpSp>
        <p:nvGrpSpPr>
          <p:cNvPr id="471" name="Group 470">
            <a:extLst>
              <a:ext uri="{FF2B5EF4-FFF2-40B4-BE49-F238E27FC236}">
                <a16:creationId xmlns:a16="http://schemas.microsoft.com/office/drawing/2014/main" id="{510D6FBE-3432-41B5-8555-203CB5449CFF}"/>
              </a:ext>
            </a:extLst>
          </p:cNvPr>
          <p:cNvGrpSpPr/>
          <p:nvPr/>
        </p:nvGrpSpPr>
        <p:grpSpPr>
          <a:xfrm>
            <a:off x="7114318" y="3680421"/>
            <a:ext cx="4499364" cy="1233003"/>
            <a:chOff x="7114318" y="3680421"/>
            <a:chExt cx="4499364" cy="1233003"/>
          </a:xfrm>
        </p:grpSpPr>
        <p:sp>
          <p:nvSpPr>
            <p:cNvPr id="472" name="TextBox 471">
              <a:extLst>
                <a:ext uri="{FF2B5EF4-FFF2-40B4-BE49-F238E27FC236}">
                  <a16:creationId xmlns:a16="http://schemas.microsoft.com/office/drawing/2014/main" id="{BF130513-9B0A-4FCC-BC62-44CE4EB37E6D}"/>
                </a:ext>
              </a:extLst>
            </p:cNvPr>
            <p:cNvSpPr txBox="1"/>
            <p:nvPr/>
          </p:nvSpPr>
          <p:spPr>
            <a:xfrm>
              <a:off x="7114318" y="3680421"/>
              <a:ext cx="4499364" cy="461665"/>
            </a:xfrm>
            <a:prstGeom prst="rect">
              <a:avLst/>
            </a:prstGeom>
            <a:noFill/>
          </p:spPr>
          <p:txBody>
            <a:bodyPr wrap="square" lIns="0" rIns="0" rtlCol="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all" spc="0" normalizeH="0" baseline="0" noProof="1">
                  <a:ln>
                    <a:noFill/>
                  </a:ln>
                  <a:solidFill>
                    <a:srgbClr val="013D4D">
                      <a:lumMod val="75000"/>
                      <a:lumOff val="25000"/>
                    </a:srgbClr>
                  </a:solidFill>
                  <a:effectLst/>
                  <a:uLnTx/>
                  <a:uFillTx/>
                </a:rPr>
                <a:t>Opportunities</a:t>
              </a:r>
            </a:p>
          </p:txBody>
        </p:sp>
        <p:sp>
          <p:nvSpPr>
            <p:cNvPr id="473" name="TextBox 472">
              <a:extLst>
                <a:ext uri="{FF2B5EF4-FFF2-40B4-BE49-F238E27FC236}">
                  <a16:creationId xmlns:a16="http://schemas.microsoft.com/office/drawing/2014/main" id="{A2A2292B-83DE-4C0C-ABCE-7DC27355B2D0}"/>
                </a:ext>
              </a:extLst>
            </p:cNvPr>
            <p:cNvSpPr txBox="1"/>
            <p:nvPr/>
          </p:nvSpPr>
          <p:spPr>
            <a:xfrm>
              <a:off x="7126259" y="4082427"/>
              <a:ext cx="4487423" cy="830997"/>
            </a:xfrm>
            <a:prstGeom prst="rect">
              <a:avLst/>
            </a:prstGeom>
            <a:noFill/>
          </p:spPr>
          <p:txBody>
            <a:bodyPr wrap="square" lIns="0" rIns="0" rtlCol="0" anchor="t">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1">
                  <a:ln>
                    <a:noFill/>
                  </a:ln>
                  <a:solidFill>
                    <a:schemeClr val="bg1">
                      <a:lumMod val="75000"/>
                    </a:schemeClr>
                  </a:solidFill>
                  <a:effectLst/>
                  <a:uLnTx/>
                  <a:uFillTx/>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grpSp>
      <p:grpSp>
        <p:nvGrpSpPr>
          <p:cNvPr id="474" name="Group 473">
            <a:extLst>
              <a:ext uri="{FF2B5EF4-FFF2-40B4-BE49-F238E27FC236}">
                <a16:creationId xmlns:a16="http://schemas.microsoft.com/office/drawing/2014/main" id="{F06D867F-3067-4AA2-92E9-075C98528240}"/>
              </a:ext>
            </a:extLst>
          </p:cNvPr>
          <p:cNvGrpSpPr/>
          <p:nvPr/>
        </p:nvGrpSpPr>
        <p:grpSpPr>
          <a:xfrm>
            <a:off x="7126259" y="4987377"/>
            <a:ext cx="4499364" cy="1233003"/>
            <a:chOff x="7126259" y="4987377"/>
            <a:chExt cx="4499364" cy="1233003"/>
          </a:xfrm>
        </p:grpSpPr>
        <p:sp>
          <p:nvSpPr>
            <p:cNvPr id="475" name="TextBox 474">
              <a:extLst>
                <a:ext uri="{FF2B5EF4-FFF2-40B4-BE49-F238E27FC236}">
                  <a16:creationId xmlns:a16="http://schemas.microsoft.com/office/drawing/2014/main" id="{D3BC7539-52FF-489B-A406-9C357B826DBD}"/>
                </a:ext>
              </a:extLst>
            </p:cNvPr>
            <p:cNvSpPr txBox="1"/>
            <p:nvPr/>
          </p:nvSpPr>
          <p:spPr>
            <a:xfrm>
              <a:off x="7126259" y="4987377"/>
              <a:ext cx="4499364" cy="461665"/>
            </a:xfrm>
            <a:prstGeom prst="rect">
              <a:avLst/>
            </a:prstGeom>
            <a:noFill/>
          </p:spPr>
          <p:txBody>
            <a:bodyPr wrap="square" lIns="0" rIns="0" rtlCol="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all" spc="0" normalizeH="0" baseline="0" noProof="1">
                  <a:ln>
                    <a:noFill/>
                  </a:ln>
                  <a:solidFill>
                    <a:srgbClr val="FE7600"/>
                  </a:solidFill>
                  <a:effectLst/>
                  <a:uLnTx/>
                  <a:uFillTx/>
                </a:rPr>
                <a:t>Threats</a:t>
              </a:r>
            </a:p>
          </p:txBody>
        </p:sp>
        <p:sp>
          <p:nvSpPr>
            <p:cNvPr id="476" name="TextBox 475">
              <a:extLst>
                <a:ext uri="{FF2B5EF4-FFF2-40B4-BE49-F238E27FC236}">
                  <a16:creationId xmlns:a16="http://schemas.microsoft.com/office/drawing/2014/main" id="{66E45142-F124-4C05-B745-5B2FC07B58FC}"/>
                </a:ext>
              </a:extLst>
            </p:cNvPr>
            <p:cNvSpPr txBox="1"/>
            <p:nvPr/>
          </p:nvSpPr>
          <p:spPr>
            <a:xfrm>
              <a:off x="7138200" y="5389383"/>
              <a:ext cx="4487423" cy="830997"/>
            </a:xfrm>
            <a:prstGeom prst="rect">
              <a:avLst/>
            </a:prstGeom>
            <a:noFill/>
          </p:spPr>
          <p:txBody>
            <a:bodyPr wrap="square" lIns="0" rIns="0" rtlCol="0" anchor="t">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1">
                  <a:ln>
                    <a:noFill/>
                  </a:ln>
                  <a:solidFill>
                    <a:schemeClr val="bg1">
                      <a:lumMod val="75000"/>
                    </a:schemeClr>
                  </a:solidFill>
                  <a:effectLst/>
                  <a:uLnTx/>
                  <a:uFillTx/>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grpSp>
      <p:grpSp>
        <p:nvGrpSpPr>
          <p:cNvPr id="478" name="Group 477">
            <a:extLst>
              <a:ext uri="{FF2B5EF4-FFF2-40B4-BE49-F238E27FC236}">
                <a16:creationId xmlns:a16="http://schemas.microsoft.com/office/drawing/2014/main" id="{F3D5AE0C-4F29-4FC3-AF9C-BF53E219F368}"/>
              </a:ext>
            </a:extLst>
          </p:cNvPr>
          <p:cNvGrpSpPr/>
          <p:nvPr/>
        </p:nvGrpSpPr>
        <p:grpSpPr>
          <a:xfrm>
            <a:off x="7114318" y="976490"/>
            <a:ext cx="4499364" cy="1233003"/>
            <a:chOff x="7114318" y="2373465"/>
            <a:chExt cx="4499364" cy="1233003"/>
          </a:xfrm>
        </p:grpSpPr>
        <p:sp>
          <p:nvSpPr>
            <p:cNvPr id="479" name="TextBox 478">
              <a:extLst>
                <a:ext uri="{FF2B5EF4-FFF2-40B4-BE49-F238E27FC236}">
                  <a16:creationId xmlns:a16="http://schemas.microsoft.com/office/drawing/2014/main" id="{BE8BE4CA-8D1A-45F2-ACFD-DA3308F233AC}"/>
                </a:ext>
              </a:extLst>
            </p:cNvPr>
            <p:cNvSpPr txBox="1"/>
            <p:nvPr/>
          </p:nvSpPr>
          <p:spPr>
            <a:xfrm>
              <a:off x="7114318" y="2373465"/>
              <a:ext cx="4499364" cy="461665"/>
            </a:xfrm>
            <a:prstGeom prst="rect">
              <a:avLst/>
            </a:prstGeom>
            <a:noFill/>
          </p:spPr>
          <p:txBody>
            <a:bodyPr wrap="square" lIns="0" rIns="0" rtlCol="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all" spc="0" normalizeH="0" baseline="0" noProof="1">
                  <a:ln>
                    <a:noFill/>
                  </a:ln>
                  <a:solidFill>
                    <a:srgbClr val="00A891"/>
                  </a:solidFill>
                  <a:effectLst/>
                  <a:uLnTx/>
                  <a:uFillTx/>
                </a:rPr>
                <a:t>strengths</a:t>
              </a:r>
            </a:p>
          </p:txBody>
        </p:sp>
        <p:sp>
          <p:nvSpPr>
            <p:cNvPr id="480" name="TextBox 479">
              <a:extLst>
                <a:ext uri="{FF2B5EF4-FFF2-40B4-BE49-F238E27FC236}">
                  <a16:creationId xmlns:a16="http://schemas.microsoft.com/office/drawing/2014/main" id="{9C8E01D6-A98A-467A-BD5A-A9B254385C0B}"/>
                </a:ext>
              </a:extLst>
            </p:cNvPr>
            <p:cNvSpPr txBox="1"/>
            <p:nvPr/>
          </p:nvSpPr>
          <p:spPr>
            <a:xfrm>
              <a:off x="7126259" y="2775471"/>
              <a:ext cx="4487423" cy="830997"/>
            </a:xfrm>
            <a:prstGeom prst="rect">
              <a:avLst/>
            </a:prstGeom>
            <a:noFill/>
          </p:spPr>
          <p:txBody>
            <a:bodyPr wrap="square" lIns="0" rIns="0" rtlCol="0" anchor="t">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1">
                  <a:ln>
                    <a:noFill/>
                  </a:ln>
                  <a:solidFill>
                    <a:schemeClr val="bg1">
                      <a:lumMod val="75000"/>
                    </a:schemeClr>
                  </a:solidFill>
                  <a:effectLst/>
                  <a:uLnTx/>
                  <a:uFillTx/>
                </a:rPr>
                <a:t>Lorem ipsum dolor sit amet, nibh est. A magna maecenas, quam magna nec quis, lorem nunc. Suspendisse viverra sodales mauris, cras pharetra proin egestas arcu erat dolor, at amet. Duis aute irure dolor in reprehenderit in voluptate velit esse cillum dolore eu fugiat pariatur.</a:t>
              </a:r>
            </a:p>
          </p:txBody>
        </p:sp>
      </p:grpSp>
      <p:cxnSp>
        <p:nvCxnSpPr>
          <p:cNvPr id="358" name="Straight Connector 357">
            <a:extLst>
              <a:ext uri="{FF2B5EF4-FFF2-40B4-BE49-F238E27FC236}">
                <a16:creationId xmlns:a16="http://schemas.microsoft.com/office/drawing/2014/main" id="{9EEA1A23-D3AE-44E9-ADB4-7CA343A9BBB0}"/>
              </a:ext>
            </a:extLst>
          </p:cNvPr>
          <p:cNvCxnSpPr>
            <a:cxnSpLocks/>
            <a:endCxn id="363" idx="1"/>
          </p:cNvCxnSpPr>
          <p:nvPr/>
        </p:nvCxnSpPr>
        <p:spPr>
          <a:xfrm flipH="1">
            <a:off x="2677370" y="3449402"/>
            <a:ext cx="1270262" cy="651629"/>
          </a:xfrm>
          <a:prstGeom prst="line">
            <a:avLst/>
          </a:prstGeom>
          <a:noFill/>
          <a:ln w="6350" cap="flat" cmpd="sng" algn="ctr">
            <a:solidFill>
              <a:sysClr val="windowText" lastClr="000000">
                <a:lumMod val="50000"/>
                <a:lumOff val="50000"/>
              </a:sysClr>
            </a:solidFill>
            <a:prstDash val="solid"/>
            <a:miter lim="800000"/>
          </a:ln>
          <a:effectLst/>
        </p:spPr>
      </p:cxnSp>
      <p:grpSp>
        <p:nvGrpSpPr>
          <p:cNvPr id="7" name="Group 6">
            <a:extLst>
              <a:ext uri="{FF2B5EF4-FFF2-40B4-BE49-F238E27FC236}">
                <a16:creationId xmlns:a16="http://schemas.microsoft.com/office/drawing/2014/main" id="{57FBEB12-B957-4C9A-9C31-DE18590CF45D}"/>
              </a:ext>
            </a:extLst>
          </p:cNvPr>
          <p:cNvGrpSpPr/>
          <p:nvPr/>
        </p:nvGrpSpPr>
        <p:grpSpPr>
          <a:xfrm>
            <a:off x="464821" y="749645"/>
            <a:ext cx="4256470" cy="6219870"/>
            <a:chOff x="808155" y="876148"/>
            <a:chExt cx="3913135" cy="5718163"/>
          </a:xfrm>
        </p:grpSpPr>
        <p:sp>
          <p:nvSpPr>
            <p:cNvPr id="526" name="Freeform: Shape 525">
              <a:extLst>
                <a:ext uri="{FF2B5EF4-FFF2-40B4-BE49-F238E27FC236}">
                  <a16:creationId xmlns:a16="http://schemas.microsoft.com/office/drawing/2014/main" id="{9661D0B7-606E-4AE9-B3AF-D130A00B424D}"/>
                </a:ext>
              </a:extLst>
            </p:cNvPr>
            <p:cNvSpPr/>
            <p:nvPr/>
          </p:nvSpPr>
          <p:spPr>
            <a:xfrm>
              <a:off x="808155" y="876148"/>
              <a:ext cx="3910132" cy="5716738"/>
            </a:xfrm>
            <a:custGeom>
              <a:avLst/>
              <a:gdLst>
                <a:gd name="connsiteX0" fmla="*/ 1027108 w 3910132"/>
                <a:gd name="connsiteY0" fmla="*/ 4469378 h 5716738"/>
                <a:gd name="connsiteX1" fmla="*/ 925576 w 3910132"/>
                <a:gd name="connsiteY1" fmla="*/ 4625529 h 5716738"/>
                <a:gd name="connsiteX2" fmla="*/ 925576 w 3910132"/>
                <a:gd name="connsiteY2" fmla="*/ 4749127 h 5716738"/>
                <a:gd name="connsiteX3" fmla="*/ 1027108 w 3910132"/>
                <a:gd name="connsiteY3" fmla="*/ 4743305 h 5716738"/>
                <a:gd name="connsiteX4" fmla="*/ 1160188 w 3910132"/>
                <a:gd name="connsiteY4" fmla="*/ 4454557 h 5716738"/>
                <a:gd name="connsiteX5" fmla="*/ 1160188 w 3910132"/>
                <a:gd name="connsiteY5" fmla="*/ 4743569 h 5716738"/>
                <a:gd name="connsiteX6" fmla="*/ 1229629 w 3910132"/>
                <a:gd name="connsiteY6" fmla="*/ 4747804 h 5716738"/>
                <a:gd name="connsiteX7" fmla="*/ 1229629 w 3910132"/>
                <a:gd name="connsiteY7" fmla="*/ 4622883 h 5716738"/>
                <a:gd name="connsiteX8" fmla="*/ 1229629 w 3910132"/>
                <a:gd name="connsiteY8" fmla="*/ 4168455 h 5716738"/>
                <a:gd name="connsiteX9" fmla="*/ 1160188 w 3910132"/>
                <a:gd name="connsiteY9" fmla="*/ 4302110 h 5716738"/>
                <a:gd name="connsiteX10" fmla="*/ 1160188 w 3910132"/>
                <a:gd name="connsiteY10" fmla="*/ 4314549 h 5716738"/>
                <a:gd name="connsiteX11" fmla="*/ 1229629 w 3910132"/>
                <a:gd name="connsiteY11" fmla="*/ 4482876 h 5716738"/>
                <a:gd name="connsiteX12" fmla="*/ 925576 w 3910132"/>
                <a:gd name="connsiteY12" fmla="*/ 4053326 h 5716738"/>
                <a:gd name="connsiteX13" fmla="*/ 925576 w 3910132"/>
                <a:gd name="connsiteY13" fmla="*/ 4527604 h 5716738"/>
                <a:gd name="connsiteX14" fmla="*/ 1027108 w 3910132"/>
                <a:gd name="connsiteY14" fmla="*/ 4371717 h 5716738"/>
                <a:gd name="connsiteX15" fmla="*/ 1027108 w 3910132"/>
                <a:gd name="connsiteY15" fmla="*/ 4237268 h 5716738"/>
                <a:gd name="connsiteX16" fmla="*/ 1027108 w 3910132"/>
                <a:gd name="connsiteY16" fmla="*/ 3863298 h 5716738"/>
                <a:gd name="connsiteX17" fmla="*/ 946245 w 3910132"/>
                <a:gd name="connsiteY17" fmla="*/ 3980808 h 5716738"/>
                <a:gd name="connsiteX18" fmla="*/ 1027108 w 3910132"/>
                <a:gd name="connsiteY18" fmla="*/ 4127167 h 5716738"/>
                <a:gd name="connsiteX19" fmla="*/ 1160188 w 3910132"/>
                <a:gd name="connsiteY19" fmla="*/ 3852976 h 5716738"/>
                <a:gd name="connsiteX20" fmla="*/ 1160188 w 3910132"/>
                <a:gd name="connsiteY20" fmla="*/ 4186187 h 5716738"/>
                <a:gd name="connsiteX21" fmla="*/ 1229629 w 3910132"/>
                <a:gd name="connsiteY21" fmla="*/ 4052532 h 5716738"/>
                <a:gd name="connsiteX22" fmla="*/ 1229629 w 3910132"/>
                <a:gd name="connsiteY22" fmla="*/ 4018920 h 5716738"/>
                <a:gd name="connsiteX23" fmla="*/ 1229629 w 3910132"/>
                <a:gd name="connsiteY23" fmla="*/ 3532732 h 5716738"/>
                <a:gd name="connsiteX24" fmla="*/ 1160188 w 3910132"/>
                <a:gd name="connsiteY24" fmla="*/ 3698941 h 5716738"/>
                <a:gd name="connsiteX25" fmla="*/ 1160188 w 3910132"/>
                <a:gd name="connsiteY25" fmla="*/ 3714821 h 5716738"/>
                <a:gd name="connsiteX26" fmla="*/ 1229629 w 3910132"/>
                <a:gd name="connsiteY26" fmla="*/ 3880765 h 5716738"/>
                <a:gd name="connsiteX27" fmla="*/ 925576 w 3910132"/>
                <a:gd name="connsiteY27" fmla="*/ 3441159 h 5716738"/>
                <a:gd name="connsiteX28" fmla="*/ 925576 w 3910132"/>
                <a:gd name="connsiteY28" fmla="*/ 3917024 h 5716738"/>
                <a:gd name="connsiteX29" fmla="*/ 1027108 w 3910132"/>
                <a:gd name="connsiteY29" fmla="*/ 3769342 h 5716738"/>
                <a:gd name="connsiteX30" fmla="*/ 1027108 w 3910132"/>
                <a:gd name="connsiteY30" fmla="*/ 3586195 h 5716738"/>
                <a:gd name="connsiteX31" fmla="*/ 1027108 w 3910132"/>
                <a:gd name="connsiteY31" fmla="*/ 3022196 h 5716738"/>
                <a:gd name="connsiteX32" fmla="*/ 941712 w 3910132"/>
                <a:gd name="connsiteY32" fmla="*/ 3136001 h 5716738"/>
                <a:gd name="connsiteX33" fmla="*/ 941712 w 3910132"/>
                <a:gd name="connsiteY33" fmla="*/ 3371552 h 5716738"/>
                <a:gd name="connsiteX34" fmla="*/ 1027108 w 3910132"/>
                <a:gd name="connsiteY34" fmla="*/ 3493562 h 5716738"/>
                <a:gd name="connsiteX35" fmla="*/ 1160188 w 3910132"/>
                <a:gd name="connsiteY35" fmla="*/ 2952325 h 5716738"/>
                <a:gd name="connsiteX36" fmla="*/ 1160188 w 3910132"/>
                <a:gd name="connsiteY36" fmla="*/ 3560522 h 5716738"/>
                <a:gd name="connsiteX37" fmla="*/ 1229629 w 3910132"/>
                <a:gd name="connsiteY37" fmla="*/ 3394578 h 5716738"/>
                <a:gd name="connsiteX38" fmla="*/ 1229629 w 3910132"/>
                <a:gd name="connsiteY38" fmla="*/ 3125944 h 5716738"/>
                <a:gd name="connsiteX39" fmla="*/ 1229629 w 3910132"/>
                <a:gd name="connsiteY39" fmla="*/ 2673104 h 5716738"/>
                <a:gd name="connsiteX40" fmla="*/ 1160188 w 3910132"/>
                <a:gd name="connsiteY40" fmla="*/ 2797232 h 5716738"/>
                <a:gd name="connsiteX41" fmla="*/ 1160188 w 3910132"/>
                <a:gd name="connsiteY41" fmla="*/ 2809142 h 5716738"/>
                <a:gd name="connsiteX42" fmla="*/ 1229629 w 3910132"/>
                <a:gd name="connsiteY42" fmla="*/ 2982232 h 5716738"/>
                <a:gd name="connsiteX43" fmla="*/ 925576 w 3910132"/>
                <a:gd name="connsiteY43" fmla="*/ 2568033 h 5716738"/>
                <a:gd name="connsiteX44" fmla="*/ 925576 w 3910132"/>
                <a:gd name="connsiteY44" fmla="*/ 3068777 h 5716738"/>
                <a:gd name="connsiteX45" fmla="*/ 1027108 w 3910132"/>
                <a:gd name="connsiteY45" fmla="*/ 2933534 h 5716738"/>
                <a:gd name="connsiteX46" fmla="*/ 1027108 w 3910132"/>
                <a:gd name="connsiteY46" fmla="*/ 2739800 h 5716738"/>
                <a:gd name="connsiteX47" fmla="*/ 1027108 w 3910132"/>
                <a:gd name="connsiteY47" fmla="*/ 2365300 h 5716738"/>
                <a:gd name="connsiteX48" fmla="*/ 945882 w 3910132"/>
                <a:gd name="connsiteY48" fmla="*/ 2498426 h 5716738"/>
                <a:gd name="connsiteX49" fmla="*/ 1027108 w 3910132"/>
                <a:gd name="connsiteY49" fmla="*/ 2635258 h 5716738"/>
                <a:gd name="connsiteX50" fmla="*/ 1160007 w 3910132"/>
                <a:gd name="connsiteY50" fmla="*/ 2355243 h 5716738"/>
                <a:gd name="connsiteX51" fmla="*/ 1160007 w 3910132"/>
                <a:gd name="connsiteY51" fmla="*/ 2688455 h 5716738"/>
                <a:gd name="connsiteX52" fmla="*/ 1229448 w 3910132"/>
                <a:gd name="connsiteY52" fmla="*/ 2564592 h 5716738"/>
                <a:gd name="connsiteX53" fmla="*/ 1229448 w 3910132"/>
                <a:gd name="connsiteY53" fmla="*/ 2530980 h 5716738"/>
                <a:gd name="connsiteX54" fmla="*/ 1229448 w 3910132"/>
                <a:gd name="connsiteY54" fmla="*/ 2018856 h 5716738"/>
                <a:gd name="connsiteX55" fmla="*/ 1160007 w 3910132"/>
                <a:gd name="connsiteY55" fmla="*/ 2192210 h 5716738"/>
                <a:gd name="connsiteX56" fmla="*/ 1160007 w 3910132"/>
                <a:gd name="connsiteY56" fmla="*/ 2210207 h 5716738"/>
                <a:gd name="connsiteX57" fmla="*/ 1229448 w 3910132"/>
                <a:gd name="connsiteY57" fmla="*/ 2385944 h 5716738"/>
                <a:gd name="connsiteX58" fmla="*/ 925576 w 3910132"/>
                <a:gd name="connsiteY58" fmla="*/ 1949778 h 5716738"/>
                <a:gd name="connsiteX59" fmla="*/ 925576 w 3910132"/>
                <a:gd name="connsiteY59" fmla="*/ 2429349 h 5716738"/>
                <a:gd name="connsiteX60" fmla="*/ 1027108 w 3910132"/>
                <a:gd name="connsiteY60" fmla="*/ 2262611 h 5716738"/>
                <a:gd name="connsiteX61" fmla="*/ 1027108 w 3910132"/>
                <a:gd name="connsiteY61" fmla="*/ 2077876 h 5716738"/>
                <a:gd name="connsiteX62" fmla="*/ 925576 w 3910132"/>
                <a:gd name="connsiteY62" fmla="*/ 1754986 h 5716738"/>
                <a:gd name="connsiteX63" fmla="*/ 925576 w 3910132"/>
                <a:gd name="connsiteY63" fmla="*/ 1869585 h 5716738"/>
                <a:gd name="connsiteX64" fmla="*/ 935910 w 3910132"/>
                <a:gd name="connsiteY64" fmla="*/ 1876996 h 5716738"/>
                <a:gd name="connsiteX65" fmla="*/ 1027108 w 3910132"/>
                <a:gd name="connsiteY65" fmla="*/ 1992125 h 5716738"/>
                <a:gd name="connsiteX66" fmla="*/ 1027108 w 3910132"/>
                <a:gd name="connsiteY66" fmla="*/ 1758426 h 5716738"/>
                <a:gd name="connsiteX67" fmla="*/ 966008 w 3910132"/>
                <a:gd name="connsiteY67" fmla="*/ 1761867 h 5716738"/>
                <a:gd name="connsiteX68" fmla="*/ 1229448 w 3910132"/>
                <a:gd name="connsiteY68" fmla="*/ 1748105 h 5716738"/>
                <a:gd name="connsiteX69" fmla="*/ 1160007 w 3910132"/>
                <a:gd name="connsiteY69" fmla="*/ 1751281 h 5716738"/>
                <a:gd name="connsiteX70" fmla="*/ 1160007 w 3910132"/>
                <a:gd name="connsiteY70" fmla="*/ 2048498 h 5716738"/>
                <a:gd name="connsiteX71" fmla="*/ 1229448 w 3910132"/>
                <a:gd name="connsiteY71" fmla="*/ 1875143 h 5716738"/>
                <a:gd name="connsiteX72" fmla="*/ 1852602 w 3910132"/>
                <a:gd name="connsiteY72" fmla="*/ 1323848 h 5716738"/>
                <a:gd name="connsiteX73" fmla="*/ 1851877 w 3910132"/>
                <a:gd name="connsiteY73" fmla="*/ 1324642 h 5716738"/>
                <a:gd name="connsiteX74" fmla="*/ 1853328 w 3910132"/>
                <a:gd name="connsiteY74" fmla="*/ 1324642 h 5716738"/>
                <a:gd name="connsiteX75" fmla="*/ 2342677 w 3910132"/>
                <a:gd name="connsiteY75" fmla="*/ 1283620 h 5716738"/>
                <a:gd name="connsiteX76" fmla="*/ 2332342 w 3910132"/>
                <a:gd name="connsiteY76" fmla="*/ 1292354 h 5716738"/>
                <a:gd name="connsiteX77" fmla="*/ 2350292 w 3910132"/>
                <a:gd name="connsiteY77" fmla="*/ 1291295 h 5716738"/>
                <a:gd name="connsiteX78" fmla="*/ 1677278 w 3910132"/>
                <a:gd name="connsiteY78" fmla="*/ 1261917 h 5716738"/>
                <a:gd name="connsiteX79" fmla="*/ 1588437 w 3910132"/>
                <a:gd name="connsiteY79" fmla="*/ 1342110 h 5716738"/>
                <a:gd name="connsiteX80" fmla="*/ 1744180 w 3910132"/>
                <a:gd name="connsiteY80" fmla="*/ 1331788 h 5716738"/>
                <a:gd name="connsiteX81" fmla="*/ 2159194 w 3910132"/>
                <a:gd name="connsiteY81" fmla="*/ 1214542 h 5716738"/>
                <a:gd name="connsiteX82" fmla="*/ 2050046 w 3910132"/>
                <a:gd name="connsiteY82" fmla="*/ 1311145 h 5716738"/>
                <a:gd name="connsiteX83" fmla="*/ 2242233 w 3910132"/>
                <a:gd name="connsiteY83" fmla="*/ 1298441 h 5716738"/>
                <a:gd name="connsiteX84" fmla="*/ 1739104 w 3910132"/>
                <a:gd name="connsiteY84" fmla="*/ 1205808 h 5716738"/>
                <a:gd name="connsiteX85" fmla="*/ 1716803 w 3910132"/>
                <a:gd name="connsiteY85" fmla="*/ 1225923 h 5716738"/>
                <a:gd name="connsiteX86" fmla="*/ 1792952 w 3910132"/>
                <a:gd name="connsiteY86" fmla="*/ 1305851 h 5716738"/>
                <a:gd name="connsiteX87" fmla="*/ 1815797 w 3910132"/>
                <a:gd name="connsiteY87" fmla="*/ 1285472 h 5716738"/>
                <a:gd name="connsiteX88" fmla="*/ 3753614 w 3910132"/>
                <a:gd name="connsiteY88" fmla="*/ 1193899 h 5716738"/>
                <a:gd name="connsiteX89" fmla="*/ 3752344 w 3910132"/>
                <a:gd name="connsiteY89" fmla="*/ 1196810 h 5716738"/>
                <a:gd name="connsiteX90" fmla="*/ 3707199 w 3910132"/>
                <a:gd name="connsiteY90" fmla="*/ 1244449 h 5716738"/>
                <a:gd name="connsiteX91" fmla="*/ 3806555 w 3910132"/>
                <a:gd name="connsiteY91" fmla="*/ 1237833 h 5716738"/>
                <a:gd name="connsiteX92" fmla="*/ 3851338 w 3910132"/>
                <a:gd name="connsiteY92" fmla="*/ 1207661 h 5716738"/>
                <a:gd name="connsiteX93" fmla="*/ 3851701 w 3910132"/>
                <a:gd name="connsiteY93" fmla="*/ 1205808 h 5716738"/>
                <a:gd name="connsiteX94" fmla="*/ 1601310 w 3910132"/>
                <a:gd name="connsiteY94" fmla="*/ 1181989 h 5716738"/>
                <a:gd name="connsiteX95" fmla="*/ 1575927 w 3910132"/>
                <a:gd name="connsiteY95" fmla="*/ 1198663 h 5716738"/>
                <a:gd name="connsiteX96" fmla="*/ 1490168 w 3910132"/>
                <a:gd name="connsiteY96" fmla="*/ 1301617 h 5716738"/>
                <a:gd name="connsiteX97" fmla="*/ 1479652 w 3910132"/>
                <a:gd name="connsiteY97" fmla="*/ 1349521 h 5716738"/>
                <a:gd name="connsiteX98" fmla="*/ 1502497 w 3910132"/>
                <a:gd name="connsiteY98" fmla="*/ 1348198 h 5716738"/>
                <a:gd name="connsiteX99" fmla="*/ 1640472 w 3910132"/>
                <a:gd name="connsiteY99" fmla="*/ 1223276 h 5716738"/>
                <a:gd name="connsiteX100" fmla="*/ 1696315 w 3910132"/>
                <a:gd name="connsiteY100" fmla="*/ 1172725 h 5716738"/>
                <a:gd name="connsiteX101" fmla="*/ 1668575 w 3910132"/>
                <a:gd name="connsiteY101" fmla="*/ 1175107 h 5716738"/>
                <a:gd name="connsiteX102" fmla="*/ 1680179 w 3910132"/>
                <a:gd name="connsiteY102" fmla="*/ 1187282 h 5716738"/>
                <a:gd name="connsiteX103" fmla="*/ 2665223 w 3910132"/>
                <a:gd name="connsiteY103" fmla="*/ 1166109 h 5716738"/>
                <a:gd name="connsiteX104" fmla="*/ 2532687 w 3910132"/>
                <a:gd name="connsiteY104" fmla="*/ 1279120 h 5716738"/>
                <a:gd name="connsiteX105" fmla="*/ 2757146 w 3910132"/>
                <a:gd name="connsiteY105" fmla="*/ 1264299 h 5716738"/>
                <a:gd name="connsiteX106" fmla="*/ 2219569 w 3910132"/>
                <a:gd name="connsiteY106" fmla="*/ 1160815 h 5716738"/>
                <a:gd name="connsiteX107" fmla="*/ 2198900 w 3910132"/>
                <a:gd name="connsiteY107" fmla="*/ 1179342 h 5716738"/>
                <a:gd name="connsiteX108" fmla="*/ 2283389 w 3910132"/>
                <a:gd name="connsiteY108" fmla="*/ 1264299 h 5716738"/>
                <a:gd name="connsiteX109" fmla="*/ 2304784 w 3910132"/>
                <a:gd name="connsiteY109" fmla="*/ 1246037 h 5716738"/>
                <a:gd name="connsiteX110" fmla="*/ 1966645 w 3910132"/>
                <a:gd name="connsiteY110" fmla="*/ 1150494 h 5716738"/>
                <a:gd name="connsiteX111" fmla="*/ 1775184 w 3910132"/>
                <a:gd name="connsiteY111" fmla="*/ 1166109 h 5716738"/>
                <a:gd name="connsiteX112" fmla="*/ 1855503 w 3910132"/>
                <a:gd name="connsiteY112" fmla="*/ 1250007 h 5716738"/>
                <a:gd name="connsiteX113" fmla="*/ 2086671 w 3910132"/>
                <a:gd name="connsiteY113" fmla="*/ 1140966 h 5716738"/>
                <a:gd name="connsiteX114" fmla="*/ 2054760 w 3910132"/>
                <a:gd name="connsiteY114" fmla="*/ 1143612 h 5716738"/>
                <a:gd name="connsiteX115" fmla="*/ 1892671 w 3910132"/>
                <a:gd name="connsiteY115" fmla="*/ 1288384 h 5716738"/>
                <a:gd name="connsiteX116" fmla="*/ 1922768 w 3910132"/>
                <a:gd name="connsiteY116" fmla="*/ 1319879 h 5716738"/>
                <a:gd name="connsiteX117" fmla="*/ 1963744 w 3910132"/>
                <a:gd name="connsiteY117" fmla="*/ 1317232 h 5716738"/>
                <a:gd name="connsiteX118" fmla="*/ 2122207 w 3910132"/>
                <a:gd name="connsiteY118" fmla="*/ 1176695 h 5716738"/>
                <a:gd name="connsiteX119" fmla="*/ 1549093 w 3910132"/>
                <a:gd name="connsiteY119" fmla="*/ 1139113 h 5716738"/>
                <a:gd name="connsiteX120" fmla="*/ 1465692 w 3910132"/>
                <a:gd name="connsiteY120" fmla="*/ 1145994 h 5716738"/>
                <a:gd name="connsiteX121" fmla="*/ 1429068 w 3910132"/>
                <a:gd name="connsiteY121" fmla="*/ 1165050 h 5716738"/>
                <a:gd name="connsiteX122" fmla="*/ 1376488 w 3910132"/>
                <a:gd name="connsiteY122" fmla="*/ 1228040 h 5716738"/>
                <a:gd name="connsiteX123" fmla="*/ 1391899 w 3910132"/>
                <a:gd name="connsiteY123" fmla="*/ 1234392 h 5716738"/>
                <a:gd name="connsiteX124" fmla="*/ 1419458 w 3910132"/>
                <a:gd name="connsiteY124" fmla="*/ 1256624 h 5716738"/>
                <a:gd name="connsiteX125" fmla="*/ 2169709 w 3910132"/>
                <a:gd name="connsiteY125" fmla="*/ 1134085 h 5716738"/>
                <a:gd name="connsiteX126" fmla="*/ 2155749 w 3910132"/>
                <a:gd name="connsiteY126" fmla="*/ 1135143 h 5716738"/>
                <a:gd name="connsiteX127" fmla="*/ 2161551 w 3910132"/>
                <a:gd name="connsiteY127" fmla="*/ 1141230 h 5716738"/>
                <a:gd name="connsiteX128" fmla="*/ 2729044 w 3910132"/>
                <a:gd name="connsiteY128" fmla="*/ 1111588 h 5716738"/>
                <a:gd name="connsiteX129" fmla="*/ 2705836 w 3910132"/>
                <a:gd name="connsiteY129" fmla="*/ 1131702 h 5716738"/>
                <a:gd name="connsiteX130" fmla="*/ 2808275 w 3910132"/>
                <a:gd name="connsiteY130" fmla="*/ 1241009 h 5716738"/>
                <a:gd name="connsiteX131" fmla="*/ 2830757 w 3910132"/>
                <a:gd name="connsiteY131" fmla="*/ 1219571 h 5716738"/>
                <a:gd name="connsiteX132" fmla="*/ 2462884 w 3910132"/>
                <a:gd name="connsiteY132" fmla="*/ 1110265 h 5716738"/>
                <a:gd name="connsiteX133" fmla="*/ 2261089 w 3910132"/>
                <a:gd name="connsiteY133" fmla="*/ 1126674 h 5716738"/>
                <a:gd name="connsiteX134" fmla="*/ 2345397 w 3910132"/>
                <a:gd name="connsiteY134" fmla="*/ 1211366 h 5716738"/>
                <a:gd name="connsiteX135" fmla="*/ 2602128 w 3910132"/>
                <a:gd name="connsiteY135" fmla="*/ 1098620 h 5716738"/>
                <a:gd name="connsiteX136" fmla="*/ 2553357 w 3910132"/>
                <a:gd name="connsiteY136" fmla="*/ 1102590 h 5716738"/>
                <a:gd name="connsiteX137" fmla="*/ 2383290 w 3910132"/>
                <a:gd name="connsiteY137" fmla="*/ 1248949 h 5716738"/>
                <a:gd name="connsiteX138" fmla="*/ 2420821 w 3910132"/>
                <a:gd name="connsiteY138" fmla="*/ 1286796 h 5716738"/>
                <a:gd name="connsiteX139" fmla="*/ 2443665 w 3910132"/>
                <a:gd name="connsiteY139" fmla="*/ 1285208 h 5716738"/>
                <a:gd name="connsiteX140" fmla="*/ 2628781 w 3910132"/>
                <a:gd name="connsiteY140" fmla="*/ 1127203 h 5716738"/>
                <a:gd name="connsiteX141" fmla="*/ 3680003 w 3910132"/>
                <a:gd name="connsiteY141" fmla="*/ 1090944 h 5716738"/>
                <a:gd name="connsiteX142" fmla="*/ 3562878 w 3910132"/>
                <a:gd name="connsiteY142" fmla="*/ 1210308 h 5716738"/>
                <a:gd name="connsiteX143" fmla="*/ 3659515 w 3910132"/>
                <a:gd name="connsiteY143" fmla="*/ 1203956 h 5716738"/>
                <a:gd name="connsiteX144" fmla="*/ 3704298 w 3910132"/>
                <a:gd name="connsiteY144" fmla="*/ 1173784 h 5716738"/>
                <a:gd name="connsiteX145" fmla="*/ 3700128 w 3910132"/>
                <a:gd name="connsiteY145" fmla="*/ 1120057 h 5716738"/>
                <a:gd name="connsiteX146" fmla="*/ 3244864 w 3910132"/>
                <a:gd name="connsiteY146" fmla="*/ 1073477 h 5716738"/>
                <a:gd name="connsiteX147" fmla="*/ 3232354 w 3910132"/>
                <a:gd name="connsiteY147" fmla="*/ 1085122 h 5716738"/>
                <a:gd name="connsiteX148" fmla="*/ 3253567 w 3910132"/>
                <a:gd name="connsiteY148" fmla="*/ 1083534 h 5716738"/>
                <a:gd name="connsiteX149" fmla="*/ 2991396 w 3910132"/>
                <a:gd name="connsiteY149" fmla="*/ 1066860 h 5716738"/>
                <a:gd name="connsiteX150" fmla="*/ 2776728 w 3910132"/>
                <a:gd name="connsiteY150" fmla="*/ 1084328 h 5716738"/>
                <a:gd name="connsiteX151" fmla="*/ 2869013 w 3910132"/>
                <a:gd name="connsiteY151" fmla="*/ 1183047 h 5716738"/>
                <a:gd name="connsiteX152" fmla="*/ 1085489 w 3910132"/>
                <a:gd name="connsiteY152" fmla="*/ 1064213 h 5716738"/>
                <a:gd name="connsiteX153" fmla="*/ 984864 w 3910132"/>
                <a:gd name="connsiteY153" fmla="*/ 1171667 h 5716738"/>
                <a:gd name="connsiteX154" fmla="*/ 1088390 w 3910132"/>
                <a:gd name="connsiteY154" fmla="*/ 1172990 h 5716738"/>
                <a:gd name="connsiteX155" fmla="*/ 3112691 w 3910132"/>
                <a:gd name="connsiteY155" fmla="*/ 1056803 h 5716738"/>
                <a:gd name="connsiteX156" fmla="*/ 3076429 w 3910132"/>
                <a:gd name="connsiteY156" fmla="*/ 1059979 h 5716738"/>
                <a:gd name="connsiteX157" fmla="*/ 3032190 w 3910132"/>
                <a:gd name="connsiteY157" fmla="*/ 1101531 h 5716738"/>
                <a:gd name="connsiteX158" fmla="*/ 3143876 w 3910132"/>
                <a:gd name="connsiteY158" fmla="*/ 1092268 h 5716738"/>
                <a:gd name="connsiteX159" fmla="*/ 3191560 w 3910132"/>
                <a:gd name="connsiteY159" fmla="*/ 1050451 h 5716738"/>
                <a:gd name="connsiteX160" fmla="*/ 3178868 w 3910132"/>
                <a:gd name="connsiteY160" fmla="*/ 1051509 h 5716738"/>
                <a:gd name="connsiteX161" fmla="*/ 3184126 w 3910132"/>
                <a:gd name="connsiteY161" fmla="*/ 1057597 h 5716738"/>
                <a:gd name="connsiteX162" fmla="*/ 1146953 w 3910132"/>
                <a:gd name="connsiteY162" fmla="*/ 1027425 h 5716738"/>
                <a:gd name="connsiteX163" fmla="*/ 1150941 w 3910132"/>
                <a:gd name="connsiteY163" fmla="*/ 1177754 h 5716738"/>
                <a:gd name="connsiteX164" fmla="*/ 1262446 w 3910132"/>
                <a:gd name="connsiteY164" fmla="*/ 1194693 h 5716738"/>
                <a:gd name="connsiteX165" fmla="*/ 1249391 w 3910132"/>
                <a:gd name="connsiteY165" fmla="*/ 1052568 h 5716738"/>
                <a:gd name="connsiteX166" fmla="*/ 3489267 w 3910132"/>
                <a:gd name="connsiteY166" fmla="*/ 1026102 h 5716738"/>
                <a:gd name="connsiteX167" fmla="*/ 3288559 w 3910132"/>
                <a:gd name="connsiteY167" fmla="*/ 1042511 h 5716738"/>
                <a:gd name="connsiteX168" fmla="*/ 3319563 w 3910132"/>
                <a:gd name="connsiteY168" fmla="*/ 1077711 h 5716738"/>
                <a:gd name="connsiteX169" fmla="*/ 3368516 w 3910132"/>
                <a:gd name="connsiteY169" fmla="*/ 1073741 h 5716738"/>
                <a:gd name="connsiteX170" fmla="*/ 3427985 w 3910132"/>
                <a:gd name="connsiteY170" fmla="*/ 1088298 h 5716738"/>
                <a:gd name="connsiteX171" fmla="*/ 3750713 w 3910132"/>
                <a:gd name="connsiteY171" fmla="*/ 1019485 h 5716738"/>
                <a:gd name="connsiteX172" fmla="*/ 3718077 w 3910132"/>
                <a:gd name="connsiteY172" fmla="*/ 1052568 h 5716738"/>
                <a:gd name="connsiteX173" fmla="*/ 3743823 w 3910132"/>
                <a:gd name="connsiteY173" fmla="*/ 1089621 h 5716738"/>
                <a:gd name="connsiteX174" fmla="*/ 3762679 w 3910132"/>
                <a:gd name="connsiteY174" fmla="*/ 1141230 h 5716738"/>
                <a:gd name="connsiteX175" fmla="*/ 3845355 w 3910132"/>
                <a:gd name="connsiteY175" fmla="*/ 1151552 h 5716738"/>
                <a:gd name="connsiteX176" fmla="*/ 3761410 w 3910132"/>
                <a:gd name="connsiteY176" fmla="*/ 1030601 h 5716738"/>
                <a:gd name="connsiteX177" fmla="*/ 3750713 w 3910132"/>
                <a:gd name="connsiteY177" fmla="*/ 1019485 h 5716738"/>
                <a:gd name="connsiteX178" fmla="*/ 3627061 w 3910132"/>
                <a:gd name="connsiteY178" fmla="*/ 1014986 h 5716738"/>
                <a:gd name="connsiteX179" fmla="*/ 3570493 w 3910132"/>
                <a:gd name="connsiteY179" fmla="*/ 1019485 h 5716738"/>
                <a:gd name="connsiteX180" fmla="*/ 3463703 w 3910132"/>
                <a:gd name="connsiteY180" fmla="*/ 1127997 h 5716738"/>
                <a:gd name="connsiteX181" fmla="*/ 3473312 w 3910132"/>
                <a:gd name="connsiteY181" fmla="*/ 1167961 h 5716738"/>
                <a:gd name="connsiteX182" fmla="*/ 3474400 w 3910132"/>
                <a:gd name="connsiteY182" fmla="*/ 1216395 h 5716738"/>
                <a:gd name="connsiteX183" fmla="*/ 3482921 w 3910132"/>
                <a:gd name="connsiteY183" fmla="*/ 1215866 h 5716738"/>
                <a:gd name="connsiteX184" fmla="*/ 3649180 w 3910132"/>
                <a:gd name="connsiteY184" fmla="*/ 1046745 h 5716738"/>
                <a:gd name="connsiteX185" fmla="*/ 945701 w 3910132"/>
                <a:gd name="connsiteY185" fmla="*/ 828927 h 5716738"/>
                <a:gd name="connsiteX186" fmla="*/ 920681 w 3910132"/>
                <a:gd name="connsiteY186" fmla="*/ 1077976 h 5716738"/>
                <a:gd name="connsiteX187" fmla="*/ 949509 w 3910132"/>
                <a:gd name="connsiteY187" fmla="*/ 1118469 h 5716738"/>
                <a:gd name="connsiteX188" fmla="*/ 1073342 w 3910132"/>
                <a:gd name="connsiteY188" fmla="*/ 986137 h 5716738"/>
                <a:gd name="connsiteX189" fmla="*/ 1073160 w 3910132"/>
                <a:gd name="connsiteY189" fmla="*/ 583584 h 5716738"/>
                <a:gd name="connsiteX190" fmla="*/ 961112 w 3910132"/>
                <a:gd name="connsiteY190" fmla="*/ 748734 h 5716738"/>
                <a:gd name="connsiteX191" fmla="*/ 1081319 w 3910132"/>
                <a:gd name="connsiteY191" fmla="*/ 896946 h 5716738"/>
                <a:gd name="connsiteX192" fmla="*/ 921769 w 3910132"/>
                <a:gd name="connsiteY192" fmla="*/ 442253 h 5716738"/>
                <a:gd name="connsiteX193" fmla="*/ 371137 w 3910132"/>
                <a:gd name="connsiteY193" fmla="*/ 1238891 h 5716738"/>
                <a:gd name="connsiteX194" fmla="*/ 470312 w 3910132"/>
                <a:gd name="connsiteY194" fmla="*/ 1232010 h 5716738"/>
                <a:gd name="connsiteX195" fmla="*/ 471400 w 3910132"/>
                <a:gd name="connsiteY195" fmla="*/ 1231745 h 5716738"/>
                <a:gd name="connsiteX196" fmla="*/ 529237 w 3910132"/>
                <a:gd name="connsiteY196" fmla="*/ 1231745 h 5716738"/>
                <a:gd name="connsiteX197" fmla="*/ 545918 w 3910132"/>
                <a:gd name="connsiteY197" fmla="*/ 1238097 h 5716738"/>
                <a:gd name="connsiteX198" fmla="*/ 676278 w 3910132"/>
                <a:gd name="connsiteY198" fmla="*/ 1199721 h 5716738"/>
                <a:gd name="connsiteX199" fmla="*/ 817335 w 3910132"/>
                <a:gd name="connsiteY199" fmla="*/ 1038805 h 5716738"/>
                <a:gd name="connsiteX200" fmla="*/ 861756 w 3910132"/>
                <a:gd name="connsiteY200" fmla="*/ 1044099 h 5716738"/>
                <a:gd name="connsiteX201" fmla="*/ 985589 w 3910132"/>
                <a:gd name="connsiteY201" fmla="*/ 425315 h 5716738"/>
                <a:gd name="connsiteX202" fmla="*/ 965282 w 3910132"/>
                <a:gd name="connsiteY202" fmla="*/ 631223 h 5716738"/>
                <a:gd name="connsiteX203" fmla="*/ 1060288 w 3910132"/>
                <a:gd name="connsiteY203" fmla="*/ 491216 h 5716738"/>
                <a:gd name="connsiteX204" fmla="*/ 931015 w 3910132"/>
                <a:gd name="connsiteY204" fmla="*/ 348033 h 5716738"/>
                <a:gd name="connsiteX205" fmla="*/ 311849 w 3910132"/>
                <a:gd name="connsiteY205" fmla="*/ 1243920 h 5716738"/>
                <a:gd name="connsiteX206" fmla="*/ 336507 w 3910132"/>
                <a:gd name="connsiteY206" fmla="*/ 1241803 h 5716738"/>
                <a:gd name="connsiteX207" fmla="*/ 926845 w 3910132"/>
                <a:gd name="connsiteY207" fmla="*/ 387468 h 5716738"/>
                <a:gd name="connsiteX208" fmla="*/ 1063914 w 3910132"/>
                <a:gd name="connsiteY208" fmla="*/ 236080 h 5716738"/>
                <a:gd name="connsiteX209" fmla="*/ 994654 w 3910132"/>
                <a:gd name="connsiteY209" fmla="*/ 336388 h 5716738"/>
                <a:gd name="connsiteX210" fmla="*/ 993566 w 3910132"/>
                <a:gd name="connsiteY210" fmla="*/ 348827 h 5716738"/>
                <a:gd name="connsiteX211" fmla="*/ 1068628 w 3910132"/>
                <a:gd name="connsiteY211" fmla="*/ 415258 h 5716738"/>
                <a:gd name="connsiteX212" fmla="*/ 1125921 w 3910132"/>
                <a:gd name="connsiteY212" fmla="*/ 226817 h 5716738"/>
                <a:gd name="connsiteX213" fmla="*/ 1145321 w 3910132"/>
                <a:gd name="connsiteY213" fmla="*/ 963112 h 5716738"/>
                <a:gd name="connsiteX214" fmla="*/ 1243771 w 3910132"/>
                <a:gd name="connsiteY214" fmla="*/ 986931 h 5716738"/>
                <a:gd name="connsiteX215" fmla="*/ 1173786 w 3910132"/>
                <a:gd name="connsiteY215" fmla="*/ 229464 h 5716738"/>
                <a:gd name="connsiteX216" fmla="*/ 1155474 w 3910132"/>
                <a:gd name="connsiteY216" fmla="*/ 231316 h 5716738"/>
                <a:gd name="connsiteX217" fmla="*/ 1125921 w 3910132"/>
                <a:gd name="connsiteY217" fmla="*/ 226817 h 5716738"/>
                <a:gd name="connsiteX218" fmla="*/ 1023663 w 3910132"/>
                <a:gd name="connsiteY218" fmla="*/ 213849 h 5716738"/>
                <a:gd name="connsiteX219" fmla="*/ 1004263 w 3910132"/>
                <a:gd name="connsiteY219" fmla="*/ 242432 h 5716738"/>
                <a:gd name="connsiteX220" fmla="*/ 1000093 w 3910132"/>
                <a:gd name="connsiteY220" fmla="*/ 281867 h 5716738"/>
                <a:gd name="connsiteX221" fmla="*/ 1046508 w 3910132"/>
                <a:gd name="connsiteY221" fmla="*/ 214643 h 5716738"/>
                <a:gd name="connsiteX222" fmla="*/ 1038531 w 3910132"/>
                <a:gd name="connsiteY222" fmla="*/ 215172 h 5716738"/>
                <a:gd name="connsiteX223" fmla="*/ 1023663 w 3910132"/>
                <a:gd name="connsiteY223" fmla="*/ 213849 h 5716738"/>
                <a:gd name="connsiteX224" fmla="*/ 1236881 w 3910132"/>
                <a:gd name="connsiteY224" fmla="*/ 193205 h 5716738"/>
                <a:gd name="connsiteX225" fmla="*/ 1233255 w 3910132"/>
                <a:gd name="connsiteY225" fmla="*/ 197439 h 5716738"/>
                <a:gd name="connsiteX226" fmla="*/ 1326266 w 3910132"/>
                <a:gd name="connsiteY226" fmla="*/ 1204750 h 5716738"/>
                <a:gd name="connsiteX227" fmla="*/ 1388273 w 3910132"/>
                <a:gd name="connsiteY227" fmla="*/ 1130379 h 5716738"/>
                <a:gd name="connsiteX228" fmla="*/ 1461522 w 3910132"/>
                <a:gd name="connsiteY228" fmla="*/ 1092532 h 5716738"/>
                <a:gd name="connsiteX229" fmla="*/ 3054672 w 3910132"/>
                <a:gd name="connsiteY229" fmla="*/ 962053 h 5716738"/>
                <a:gd name="connsiteX230" fmla="*/ 3061381 w 3910132"/>
                <a:gd name="connsiteY230" fmla="*/ 947232 h 5716738"/>
                <a:gd name="connsiteX231" fmla="*/ 3076792 w 3910132"/>
                <a:gd name="connsiteY231" fmla="*/ 954113 h 5716738"/>
                <a:gd name="connsiteX232" fmla="*/ 3091840 w 3910132"/>
                <a:gd name="connsiteY232" fmla="*/ 953848 h 5716738"/>
                <a:gd name="connsiteX233" fmla="*/ 3101087 w 3910132"/>
                <a:gd name="connsiteY233" fmla="*/ 942203 h 5716738"/>
                <a:gd name="connsiteX234" fmla="*/ 3097824 w 3910132"/>
                <a:gd name="connsiteY234" fmla="*/ 927382 h 5716738"/>
                <a:gd name="connsiteX235" fmla="*/ 3084044 w 3910132"/>
                <a:gd name="connsiteY235" fmla="*/ 920766 h 5716738"/>
                <a:gd name="connsiteX236" fmla="*/ 3053766 w 3910132"/>
                <a:gd name="connsiteY236" fmla="*/ 920766 h 5716738"/>
                <a:gd name="connsiteX237" fmla="*/ 3005357 w 3910132"/>
                <a:gd name="connsiteY237" fmla="*/ 911238 h 5716738"/>
                <a:gd name="connsiteX238" fmla="*/ 2159919 w 3910132"/>
                <a:gd name="connsiteY238" fmla="*/ 566381 h 5716738"/>
                <a:gd name="connsiteX239" fmla="*/ 2139431 w 3910132"/>
                <a:gd name="connsiteY239" fmla="*/ 587818 h 5716738"/>
                <a:gd name="connsiteX240" fmla="*/ 2120031 w 3910132"/>
                <a:gd name="connsiteY240" fmla="*/ 592318 h 5716738"/>
                <a:gd name="connsiteX241" fmla="*/ 2101900 w 3910132"/>
                <a:gd name="connsiteY241" fmla="*/ 588348 h 5716738"/>
                <a:gd name="connsiteX242" fmla="*/ 2086489 w 3910132"/>
                <a:gd name="connsiteY242" fmla="*/ 581467 h 5716738"/>
                <a:gd name="connsiteX243" fmla="*/ 2097368 w 3910132"/>
                <a:gd name="connsiteY243" fmla="*/ 557382 h 5716738"/>
                <a:gd name="connsiteX244" fmla="*/ 2112779 w 3910132"/>
                <a:gd name="connsiteY244" fmla="*/ 564263 h 5716738"/>
                <a:gd name="connsiteX245" fmla="*/ 2127827 w 3910132"/>
                <a:gd name="connsiteY245" fmla="*/ 563999 h 5716738"/>
                <a:gd name="connsiteX246" fmla="*/ 2137074 w 3910132"/>
                <a:gd name="connsiteY246" fmla="*/ 552353 h 5716738"/>
                <a:gd name="connsiteX247" fmla="*/ 2133811 w 3910132"/>
                <a:gd name="connsiteY247" fmla="*/ 537532 h 5716738"/>
                <a:gd name="connsiteX248" fmla="*/ 2120031 w 3910132"/>
                <a:gd name="connsiteY248" fmla="*/ 530916 h 5716738"/>
                <a:gd name="connsiteX249" fmla="*/ 2089753 w 3910132"/>
                <a:gd name="connsiteY249" fmla="*/ 530916 h 5716738"/>
                <a:gd name="connsiteX250" fmla="*/ 2041344 w 3910132"/>
                <a:gd name="connsiteY250" fmla="*/ 521388 h 5716738"/>
                <a:gd name="connsiteX251" fmla="*/ 1038712 w 3910132"/>
                <a:gd name="connsiteY251" fmla="*/ 0 h 5716738"/>
                <a:gd name="connsiteX252" fmla="*/ 1109422 w 3910132"/>
                <a:gd name="connsiteY252" fmla="*/ 26996 h 5716738"/>
                <a:gd name="connsiteX253" fmla="*/ 1155656 w 3910132"/>
                <a:gd name="connsiteY253" fmla="*/ 16145 h 5716738"/>
                <a:gd name="connsiteX254" fmla="*/ 1263171 w 3910132"/>
                <a:gd name="connsiteY254" fmla="*/ 123598 h 5716738"/>
                <a:gd name="connsiteX255" fmla="*/ 1252111 w 3910132"/>
                <a:gd name="connsiteY255" fmla="*/ 170444 h 5716738"/>
                <a:gd name="connsiteX256" fmla="*/ 2051497 w 3910132"/>
                <a:gd name="connsiteY256" fmla="*/ 496509 h 5716738"/>
                <a:gd name="connsiteX257" fmla="*/ 2089753 w 3910132"/>
                <a:gd name="connsiteY257" fmla="*/ 504185 h 5716738"/>
                <a:gd name="connsiteX258" fmla="*/ 2120031 w 3910132"/>
                <a:gd name="connsiteY258" fmla="*/ 504185 h 5716738"/>
                <a:gd name="connsiteX259" fmla="*/ 2154480 w 3910132"/>
                <a:gd name="connsiteY259" fmla="*/ 520859 h 5716738"/>
                <a:gd name="connsiteX260" fmla="*/ 2163001 w 3910132"/>
                <a:gd name="connsiteY260" fmla="*/ 538856 h 5716738"/>
                <a:gd name="connsiteX261" fmla="*/ 3015510 w 3910132"/>
                <a:gd name="connsiteY261" fmla="*/ 886624 h 5716738"/>
                <a:gd name="connsiteX262" fmla="*/ 3053766 w 3910132"/>
                <a:gd name="connsiteY262" fmla="*/ 894299 h 5716738"/>
                <a:gd name="connsiteX263" fmla="*/ 3084044 w 3910132"/>
                <a:gd name="connsiteY263" fmla="*/ 894299 h 5716738"/>
                <a:gd name="connsiteX264" fmla="*/ 3118493 w 3910132"/>
                <a:gd name="connsiteY264" fmla="*/ 910973 h 5716738"/>
                <a:gd name="connsiteX265" fmla="*/ 3126833 w 3910132"/>
                <a:gd name="connsiteY265" fmla="*/ 948555 h 5716738"/>
                <a:gd name="connsiteX266" fmla="*/ 3123932 w 3910132"/>
                <a:gd name="connsiteY266" fmla="*/ 956760 h 5716738"/>
                <a:gd name="connsiteX267" fmla="*/ 3561609 w 3910132"/>
                <a:gd name="connsiteY267" fmla="*/ 921030 h 5716738"/>
                <a:gd name="connsiteX268" fmla="*/ 3645010 w 3910132"/>
                <a:gd name="connsiteY268" fmla="*/ 951731 h 5716738"/>
                <a:gd name="connsiteX269" fmla="*/ 3685804 w 3910132"/>
                <a:gd name="connsiteY269" fmla="*/ 956760 h 5716738"/>
                <a:gd name="connsiteX270" fmla="*/ 3708649 w 3910132"/>
                <a:gd name="connsiteY270" fmla="*/ 954642 h 5716738"/>
                <a:gd name="connsiteX271" fmla="*/ 3804924 w 3910132"/>
                <a:gd name="connsiteY271" fmla="*/ 1000165 h 5716738"/>
                <a:gd name="connsiteX272" fmla="*/ 3890864 w 3910132"/>
                <a:gd name="connsiteY272" fmla="*/ 1123233 h 5716738"/>
                <a:gd name="connsiteX273" fmla="*/ 3899385 w 3910132"/>
                <a:gd name="connsiteY273" fmla="*/ 1230952 h 5716738"/>
                <a:gd name="connsiteX274" fmla="*/ 3810182 w 3910132"/>
                <a:gd name="connsiteY274" fmla="*/ 1291295 h 5716738"/>
                <a:gd name="connsiteX275" fmla="*/ 3592588 w 3910132"/>
                <a:gd name="connsiteY275" fmla="*/ 1305788 h 5716738"/>
                <a:gd name="connsiteX276" fmla="*/ 3591470 w 3910132"/>
                <a:gd name="connsiteY276" fmla="*/ 1291062 h 5716738"/>
                <a:gd name="connsiteX277" fmla="*/ 2721612 w 3910132"/>
                <a:gd name="connsiteY277" fmla="*/ 1357099 h 5716738"/>
                <a:gd name="connsiteX278" fmla="*/ 2722066 w 3910132"/>
                <a:gd name="connsiteY278" fmla="*/ 1363081 h 5716738"/>
                <a:gd name="connsiteX279" fmla="*/ 1538396 w 3910132"/>
                <a:gd name="connsiteY279" fmla="*/ 1442153 h 5716738"/>
                <a:gd name="connsiteX280" fmla="*/ 1531144 w 3910132"/>
                <a:gd name="connsiteY280" fmla="*/ 1442418 h 5716738"/>
                <a:gd name="connsiteX281" fmla="*/ 1474394 w 3910132"/>
                <a:gd name="connsiteY281" fmla="*/ 1426273 h 5716738"/>
                <a:gd name="connsiteX282" fmla="*/ 1463335 w 3910132"/>
                <a:gd name="connsiteY282" fmla="*/ 1419127 h 5716738"/>
                <a:gd name="connsiteX283" fmla="*/ 1461884 w 3910132"/>
                <a:gd name="connsiteY283" fmla="*/ 1416745 h 5716738"/>
                <a:gd name="connsiteX284" fmla="*/ 1449918 w 3910132"/>
                <a:gd name="connsiteY284" fmla="*/ 1404571 h 5716738"/>
                <a:gd name="connsiteX285" fmla="*/ 1435957 w 3910132"/>
                <a:gd name="connsiteY285" fmla="*/ 1405365 h 5716738"/>
                <a:gd name="connsiteX286" fmla="*/ 1419277 w 3910132"/>
                <a:gd name="connsiteY286" fmla="*/ 1481853 h 5716738"/>
                <a:gd name="connsiteX287" fmla="*/ 1373043 w 3910132"/>
                <a:gd name="connsiteY287" fmla="*/ 1647268 h 5716738"/>
                <a:gd name="connsiteX288" fmla="*/ 1304147 w 3910132"/>
                <a:gd name="connsiteY288" fmla="*/ 1747046 h 5716738"/>
                <a:gd name="connsiteX289" fmla="*/ 1304147 w 3910132"/>
                <a:gd name="connsiteY289" fmla="*/ 4755479 h 5716738"/>
                <a:gd name="connsiteX290" fmla="*/ 1460434 w 3910132"/>
                <a:gd name="connsiteY290" fmla="*/ 4813441 h 5716738"/>
                <a:gd name="connsiteX291" fmla="*/ 1460434 w 3910132"/>
                <a:gd name="connsiteY291" fmla="*/ 5083133 h 5716738"/>
                <a:gd name="connsiteX292" fmla="*/ 1694865 w 3910132"/>
                <a:gd name="connsiteY292" fmla="*/ 5174442 h 5716738"/>
                <a:gd name="connsiteX293" fmla="*/ 1694865 w 3910132"/>
                <a:gd name="connsiteY293" fmla="*/ 5193233 h 5716738"/>
                <a:gd name="connsiteX294" fmla="*/ 1954860 w 3910132"/>
                <a:gd name="connsiteY294" fmla="*/ 5326359 h 5716738"/>
                <a:gd name="connsiteX295" fmla="*/ 1954860 w 3910132"/>
                <a:gd name="connsiteY295" fmla="*/ 5530150 h 5716738"/>
                <a:gd name="connsiteX296" fmla="*/ 1086215 w 3910132"/>
                <a:gd name="connsiteY296" fmla="*/ 5716738 h 5716738"/>
                <a:gd name="connsiteX297" fmla="*/ 217569 w 3910132"/>
                <a:gd name="connsiteY297" fmla="*/ 5530150 h 5716738"/>
                <a:gd name="connsiteX298" fmla="*/ 217569 w 3910132"/>
                <a:gd name="connsiteY298" fmla="*/ 5326359 h 5716738"/>
                <a:gd name="connsiteX299" fmla="*/ 477565 w 3910132"/>
                <a:gd name="connsiteY299" fmla="*/ 5193233 h 5716738"/>
                <a:gd name="connsiteX300" fmla="*/ 477565 w 3910132"/>
                <a:gd name="connsiteY300" fmla="*/ 5174442 h 5716738"/>
                <a:gd name="connsiteX301" fmla="*/ 712177 w 3910132"/>
                <a:gd name="connsiteY301" fmla="*/ 5083133 h 5716738"/>
                <a:gd name="connsiteX302" fmla="*/ 712177 w 3910132"/>
                <a:gd name="connsiteY302" fmla="*/ 4813441 h 5716738"/>
                <a:gd name="connsiteX303" fmla="*/ 851602 w 3910132"/>
                <a:gd name="connsiteY303" fmla="*/ 4757861 h 5716738"/>
                <a:gd name="connsiteX304" fmla="*/ 851602 w 3910132"/>
                <a:gd name="connsiteY304" fmla="*/ 1742811 h 5716738"/>
                <a:gd name="connsiteX305" fmla="*/ 847251 w 3910132"/>
                <a:gd name="connsiteY305" fmla="*/ 1742017 h 5716738"/>
                <a:gd name="connsiteX306" fmla="*/ 847251 w 3910132"/>
                <a:gd name="connsiteY306" fmla="*/ 1707346 h 5716738"/>
                <a:gd name="connsiteX307" fmla="*/ 686250 w 3910132"/>
                <a:gd name="connsiteY307" fmla="*/ 1605715 h 5716738"/>
                <a:gd name="connsiteX308" fmla="*/ 557340 w 3910132"/>
                <a:gd name="connsiteY308" fmla="*/ 1577661 h 5716738"/>
                <a:gd name="connsiteX309" fmla="*/ 557340 w 3910132"/>
                <a:gd name="connsiteY309" fmla="*/ 1770866 h 5716738"/>
                <a:gd name="connsiteX310" fmla="*/ 529237 w 3910132"/>
                <a:gd name="connsiteY310" fmla="*/ 1798920 h 5716738"/>
                <a:gd name="connsiteX311" fmla="*/ 471400 w 3910132"/>
                <a:gd name="connsiteY311" fmla="*/ 1798920 h 5716738"/>
                <a:gd name="connsiteX312" fmla="*/ 458890 w 3910132"/>
                <a:gd name="connsiteY312" fmla="*/ 1795479 h 5716738"/>
                <a:gd name="connsiteX313" fmla="*/ 64546 w 3910132"/>
                <a:gd name="connsiteY313" fmla="*/ 1816123 h 5716738"/>
                <a:gd name="connsiteX314" fmla="*/ 0 w 3910132"/>
                <a:gd name="connsiteY314" fmla="*/ 1714757 h 5716738"/>
                <a:gd name="connsiteX315" fmla="*/ 0 w 3910132"/>
                <a:gd name="connsiteY315" fmla="*/ 1367783 h 5716738"/>
                <a:gd name="connsiteX316" fmla="*/ 2357 w 3910132"/>
                <a:gd name="connsiteY316" fmla="*/ 1319879 h 5716738"/>
                <a:gd name="connsiteX317" fmla="*/ 55843 w 3910132"/>
                <a:gd name="connsiteY317" fmla="*/ 1267210 h 5716738"/>
                <a:gd name="connsiteX318" fmla="*/ 277401 w 3910132"/>
                <a:gd name="connsiteY318" fmla="*/ 1246567 h 5716738"/>
                <a:gd name="connsiteX319" fmla="*/ 936454 w 3910132"/>
                <a:gd name="connsiteY319" fmla="*/ 292983 h 5716738"/>
                <a:gd name="connsiteX320" fmla="*/ 948965 w 3910132"/>
                <a:gd name="connsiteY320" fmla="*/ 166738 h 5716738"/>
                <a:gd name="connsiteX321" fmla="*/ 931197 w 3910132"/>
                <a:gd name="connsiteY321" fmla="*/ 107454 h 5716738"/>
                <a:gd name="connsiteX322" fmla="*/ 1038712 w 3910132"/>
                <a:gd name="connsiteY322" fmla="*/ 0 h 5716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Lst>
              <a:rect l="l" t="t" r="r" b="b"/>
              <a:pathLst>
                <a:path w="3910132" h="5716738">
                  <a:moveTo>
                    <a:pt x="1027108" y="4469378"/>
                  </a:moveTo>
                  <a:lnTo>
                    <a:pt x="925576" y="4625529"/>
                  </a:lnTo>
                  <a:lnTo>
                    <a:pt x="925576" y="4749127"/>
                  </a:lnTo>
                  <a:cubicBezTo>
                    <a:pt x="957123" y="4746216"/>
                    <a:pt x="991209" y="4744363"/>
                    <a:pt x="1027108" y="4743305"/>
                  </a:cubicBezTo>
                  <a:close/>
                  <a:moveTo>
                    <a:pt x="1160188" y="4454557"/>
                  </a:moveTo>
                  <a:lnTo>
                    <a:pt x="1160188" y="4743569"/>
                  </a:lnTo>
                  <a:cubicBezTo>
                    <a:pt x="1184302" y="4744628"/>
                    <a:pt x="1207328" y="4745951"/>
                    <a:pt x="1229629" y="4747804"/>
                  </a:cubicBezTo>
                  <a:lnTo>
                    <a:pt x="1229629" y="4622883"/>
                  </a:lnTo>
                  <a:close/>
                  <a:moveTo>
                    <a:pt x="1229629" y="4168455"/>
                  </a:moveTo>
                  <a:lnTo>
                    <a:pt x="1160188" y="4302110"/>
                  </a:lnTo>
                  <a:lnTo>
                    <a:pt x="1160188" y="4314549"/>
                  </a:lnTo>
                  <a:lnTo>
                    <a:pt x="1229629" y="4482876"/>
                  </a:lnTo>
                  <a:close/>
                  <a:moveTo>
                    <a:pt x="925576" y="4053326"/>
                  </a:moveTo>
                  <a:lnTo>
                    <a:pt x="925576" y="4527604"/>
                  </a:lnTo>
                  <a:lnTo>
                    <a:pt x="1027108" y="4371717"/>
                  </a:lnTo>
                  <a:lnTo>
                    <a:pt x="1027108" y="4237268"/>
                  </a:lnTo>
                  <a:close/>
                  <a:moveTo>
                    <a:pt x="1027108" y="3863298"/>
                  </a:moveTo>
                  <a:lnTo>
                    <a:pt x="946245" y="3980808"/>
                  </a:lnTo>
                  <a:lnTo>
                    <a:pt x="1027108" y="4127167"/>
                  </a:lnTo>
                  <a:close/>
                  <a:moveTo>
                    <a:pt x="1160188" y="3852976"/>
                  </a:moveTo>
                  <a:lnTo>
                    <a:pt x="1160188" y="4186187"/>
                  </a:lnTo>
                  <a:lnTo>
                    <a:pt x="1229629" y="4052532"/>
                  </a:lnTo>
                  <a:lnTo>
                    <a:pt x="1229629" y="4018920"/>
                  </a:lnTo>
                  <a:close/>
                  <a:moveTo>
                    <a:pt x="1229629" y="3532732"/>
                  </a:moveTo>
                  <a:lnTo>
                    <a:pt x="1160188" y="3698941"/>
                  </a:lnTo>
                  <a:lnTo>
                    <a:pt x="1160188" y="3714821"/>
                  </a:lnTo>
                  <a:lnTo>
                    <a:pt x="1229629" y="3880765"/>
                  </a:lnTo>
                  <a:close/>
                  <a:moveTo>
                    <a:pt x="925576" y="3441159"/>
                  </a:moveTo>
                  <a:lnTo>
                    <a:pt x="925576" y="3917024"/>
                  </a:lnTo>
                  <a:lnTo>
                    <a:pt x="1027108" y="3769342"/>
                  </a:lnTo>
                  <a:lnTo>
                    <a:pt x="1027108" y="3586195"/>
                  </a:lnTo>
                  <a:close/>
                  <a:moveTo>
                    <a:pt x="1027108" y="3022196"/>
                  </a:moveTo>
                  <a:lnTo>
                    <a:pt x="941712" y="3136001"/>
                  </a:lnTo>
                  <a:lnTo>
                    <a:pt x="941712" y="3371552"/>
                  </a:lnTo>
                  <a:lnTo>
                    <a:pt x="1027108" y="3493562"/>
                  </a:lnTo>
                  <a:close/>
                  <a:moveTo>
                    <a:pt x="1160188" y="2952325"/>
                  </a:moveTo>
                  <a:lnTo>
                    <a:pt x="1160188" y="3560522"/>
                  </a:lnTo>
                  <a:lnTo>
                    <a:pt x="1229629" y="3394578"/>
                  </a:lnTo>
                  <a:lnTo>
                    <a:pt x="1229629" y="3125944"/>
                  </a:lnTo>
                  <a:close/>
                  <a:moveTo>
                    <a:pt x="1229629" y="2673104"/>
                  </a:moveTo>
                  <a:lnTo>
                    <a:pt x="1160188" y="2797232"/>
                  </a:lnTo>
                  <a:lnTo>
                    <a:pt x="1160188" y="2809142"/>
                  </a:lnTo>
                  <a:lnTo>
                    <a:pt x="1229629" y="2982232"/>
                  </a:lnTo>
                  <a:close/>
                  <a:moveTo>
                    <a:pt x="925576" y="2568033"/>
                  </a:moveTo>
                  <a:lnTo>
                    <a:pt x="925576" y="3068777"/>
                  </a:lnTo>
                  <a:lnTo>
                    <a:pt x="1027108" y="2933534"/>
                  </a:lnTo>
                  <a:lnTo>
                    <a:pt x="1027108" y="2739800"/>
                  </a:lnTo>
                  <a:close/>
                  <a:moveTo>
                    <a:pt x="1027108" y="2365300"/>
                  </a:moveTo>
                  <a:lnTo>
                    <a:pt x="945882" y="2498426"/>
                  </a:lnTo>
                  <a:lnTo>
                    <a:pt x="1027108" y="2635258"/>
                  </a:lnTo>
                  <a:close/>
                  <a:moveTo>
                    <a:pt x="1160007" y="2355243"/>
                  </a:moveTo>
                  <a:lnTo>
                    <a:pt x="1160007" y="2688455"/>
                  </a:lnTo>
                  <a:lnTo>
                    <a:pt x="1229448" y="2564592"/>
                  </a:lnTo>
                  <a:lnTo>
                    <a:pt x="1229448" y="2530980"/>
                  </a:lnTo>
                  <a:close/>
                  <a:moveTo>
                    <a:pt x="1229448" y="2018856"/>
                  </a:moveTo>
                  <a:lnTo>
                    <a:pt x="1160007" y="2192210"/>
                  </a:lnTo>
                  <a:lnTo>
                    <a:pt x="1160007" y="2210207"/>
                  </a:lnTo>
                  <a:lnTo>
                    <a:pt x="1229448" y="2385944"/>
                  </a:lnTo>
                  <a:close/>
                  <a:moveTo>
                    <a:pt x="925576" y="1949778"/>
                  </a:moveTo>
                  <a:lnTo>
                    <a:pt x="925576" y="2429349"/>
                  </a:lnTo>
                  <a:lnTo>
                    <a:pt x="1027108" y="2262611"/>
                  </a:lnTo>
                  <a:lnTo>
                    <a:pt x="1027108" y="2077876"/>
                  </a:lnTo>
                  <a:close/>
                  <a:moveTo>
                    <a:pt x="925576" y="1754986"/>
                  </a:moveTo>
                  <a:lnTo>
                    <a:pt x="925576" y="1869585"/>
                  </a:lnTo>
                  <a:cubicBezTo>
                    <a:pt x="929565" y="1871173"/>
                    <a:pt x="933010" y="1873555"/>
                    <a:pt x="935910" y="1876996"/>
                  </a:cubicBezTo>
                  <a:lnTo>
                    <a:pt x="1027108" y="1992125"/>
                  </a:lnTo>
                  <a:lnTo>
                    <a:pt x="1027108" y="1758426"/>
                  </a:lnTo>
                  <a:cubicBezTo>
                    <a:pt x="990847" y="1760544"/>
                    <a:pt x="966008" y="1761867"/>
                    <a:pt x="966008" y="1761867"/>
                  </a:cubicBezTo>
                  <a:close/>
                  <a:moveTo>
                    <a:pt x="1229448" y="1748105"/>
                  </a:moveTo>
                  <a:cubicBezTo>
                    <a:pt x="1208235" y="1749163"/>
                    <a:pt x="1184483" y="1750222"/>
                    <a:pt x="1160007" y="1751281"/>
                  </a:cubicBezTo>
                  <a:lnTo>
                    <a:pt x="1160007" y="2048498"/>
                  </a:lnTo>
                  <a:lnTo>
                    <a:pt x="1229448" y="1875143"/>
                  </a:lnTo>
                  <a:close/>
                  <a:moveTo>
                    <a:pt x="1852602" y="1323848"/>
                  </a:moveTo>
                  <a:lnTo>
                    <a:pt x="1851877" y="1324642"/>
                  </a:lnTo>
                  <a:lnTo>
                    <a:pt x="1853328" y="1324642"/>
                  </a:lnTo>
                  <a:close/>
                  <a:moveTo>
                    <a:pt x="2342677" y="1283620"/>
                  </a:moveTo>
                  <a:lnTo>
                    <a:pt x="2332342" y="1292354"/>
                  </a:lnTo>
                  <a:lnTo>
                    <a:pt x="2350292" y="1291295"/>
                  </a:lnTo>
                  <a:close/>
                  <a:moveTo>
                    <a:pt x="1677278" y="1261917"/>
                  </a:moveTo>
                  <a:lnTo>
                    <a:pt x="1588437" y="1342110"/>
                  </a:lnTo>
                  <a:lnTo>
                    <a:pt x="1744180" y="1331788"/>
                  </a:lnTo>
                  <a:close/>
                  <a:moveTo>
                    <a:pt x="2159194" y="1214542"/>
                  </a:moveTo>
                  <a:lnTo>
                    <a:pt x="2050046" y="1311145"/>
                  </a:lnTo>
                  <a:lnTo>
                    <a:pt x="2242233" y="1298441"/>
                  </a:lnTo>
                  <a:close/>
                  <a:moveTo>
                    <a:pt x="1739104" y="1205808"/>
                  </a:moveTo>
                  <a:lnTo>
                    <a:pt x="1716803" y="1225923"/>
                  </a:lnTo>
                  <a:lnTo>
                    <a:pt x="1792952" y="1305851"/>
                  </a:lnTo>
                  <a:lnTo>
                    <a:pt x="1815797" y="1285472"/>
                  </a:lnTo>
                  <a:close/>
                  <a:moveTo>
                    <a:pt x="3753614" y="1193899"/>
                  </a:moveTo>
                  <a:cubicBezTo>
                    <a:pt x="3753070" y="1194693"/>
                    <a:pt x="3752888" y="1196016"/>
                    <a:pt x="3752344" y="1196810"/>
                  </a:cubicBezTo>
                  <a:cubicBezTo>
                    <a:pt x="3742372" y="1217718"/>
                    <a:pt x="3726417" y="1233863"/>
                    <a:pt x="3707199" y="1244449"/>
                  </a:cubicBezTo>
                  <a:lnTo>
                    <a:pt x="3806555" y="1237833"/>
                  </a:lnTo>
                  <a:cubicBezTo>
                    <a:pt x="3826137" y="1236509"/>
                    <a:pt x="3842998" y="1225129"/>
                    <a:pt x="3851338" y="1207661"/>
                  </a:cubicBezTo>
                  <a:cubicBezTo>
                    <a:pt x="3851520" y="1207132"/>
                    <a:pt x="3851520" y="1206338"/>
                    <a:pt x="3851701" y="1205808"/>
                  </a:cubicBezTo>
                  <a:close/>
                  <a:moveTo>
                    <a:pt x="1601310" y="1181989"/>
                  </a:moveTo>
                  <a:cubicBezTo>
                    <a:pt x="1591519" y="1184900"/>
                    <a:pt x="1582635" y="1190723"/>
                    <a:pt x="1575927" y="1198663"/>
                  </a:cubicBezTo>
                  <a:lnTo>
                    <a:pt x="1490168" y="1301617"/>
                  </a:lnTo>
                  <a:cubicBezTo>
                    <a:pt x="1478565" y="1315379"/>
                    <a:pt x="1475120" y="1332582"/>
                    <a:pt x="1479652" y="1349521"/>
                  </a:cubicBezTo>
                  <a:lnTo>
                    <a:pt x="1502497" y="1348198"/>
                  </a:lnTo>
                  <a:lnTo>
                    <a:pt x="1640472" y="1223276"/>
                  </a:lnTo>
                  <a:close/>
                  <a:moveTo>
                    <a:pt x="1696315" y="1172725"/>
                  </a:moveTo>
                  <a:lnTo>
                    <a:pt x="1668575" y="1175107"/>
                  </a:lnTo>
                  <a:lnTo>
                    <a:pt x="1680179" y="1187282"/>
                  </a:lnTo>
                  <a:close/>
                  <a:moveTo>
                    <a:pt x="2665223" y="1166109"/>
                  </a:moveTo>
                  <a:lnTo>
                    <a:pt x="2532687" y="1279120"/>
                  </a:lnTo>
                  <a:lnTo>
                    <a:pt x="2757146" y="1264299"/>
                  </a:lnTo>
                  <a:close/>
                  <a:moveTo>
                    <a:pt x="2219569" y="1160815"/>
                  </a:moveTo>
                  <a:lnTo>
                    <a:pt x="2198900" y="1179342"/>
                  </a:lnTo>
                  <a:lnTo>
                    <a:pt x="2283389" y="1264299"/>
                  </a:lnTo>
                  <a:lnTo>
                    <a:pt x="2304784" y="1246037"/>
                  </a:lnTo>
                  <a:close/>
                  <a:moveTo>
                    <a:pt x="1966645" y="1150494"/>
                  </a:moveTo>
                  <a:lnTo>
                    <a:pt x="1775184" y="1166109"/>
                  </a:lnTo>
                  <a:lnTo>
                    <a:pt x="1855503" y="1250007"/>
                  </a:lnTo>
                  <a:close/>
                  <a:moveTo>
                    <a:pt x="2086671" y="1140966"/>
                  </a:moveTo>
                  <a:lnTo>
                    <a:pt x="2054760" y="1143612"/>
                  </a:lnTo>
                  <a:lnTo>
                    <a:pt x="1892671" y="1288384"/>
                  </a:lnTo>
                  <a:lnTo>
                    <a:pt x="1922768" y="1319879"/>
                  </a:lnTo>
                  <a:lnTo>
                    <a:pt x="1963744" y="1317232"/>
                  </a:lnTo>
                  <a:lnTo>
                    <a:pt x="2122207" y="1176695"/>
                  </a:lnTo>
                  <a:close/>
                  <a:moveTo>
                    <a:pt x="1549093" y="1139113"/>
                  </a:moveTo>
                  <a:lnTo>
                    <a:pt x="1465692" y="1145994"/>
                  </a:lnTo>
                  <a:cubicBezTo>
                    <a:pt x="1451550" y="1147053"/>
                    <a:pt x="1438133" y="1153934"/>
                    <a:pt x="1429068" y="1165050"/>
                  </a:cubicBezTo>
                  <a:lnTo>
                    <a:pt x="1376488" y="1228040"/>
                  </a:lnTo>
                  <a:cubicBezTo>
                    <a:pt x="1381746" y="1230158"/>
                    <a:pt x="1386642" y="1232275"/>
                    <a:pt x="1391899" y="1234392"/>
                  </a:cubicBezTo>
                  <a:cubicBezTo>
                    <a:pt x="1391899" y="1234392"/>
                    <a:pt x="1406404" y="1237833"/>
                    <a:pt x="1419458" y="1256624"/>
                  </a:cubicBezTo>
                  <a:close/>
                  <a:moveTo>
                    <a:pt x="2169709" y="1134085"/>
                  </a:moveTo>
                  <a:lnTo>
                    <a:pt x="2155749" y="1135143"/>
                  </a:lnTo>
                  <a:lnTo>
                    <a:pt x="2161551" y="1141230"/>
                  </a:lnTo>
                  <a:close/>
                  <a:moveTo>
                    <a:pt x="2729044" y="1111588"/>
                  </a:moveTo>
                  <a:lnTo>
                    <a:pt x="2705836" y="1131702"/>
                  </a:lnTo>
                  <a:lnTo>
                    <a:pt x="2808275" y="1241009"/>
                  </a:lnTo>
                  <a:lnTo>
                    <a:pt x="2830757" y="1219571"/>
                  </a:lnTo>
                  <a:close/>
                  <a:moveTo>
                    <a:pt x="2462884" y="1110265"/>
                  </a:moveTo>
                  <a:lnTo>
                    <a:pt x="2261089" y="1126674"/>
                  </a:lnTo>
                  <a:lnTo>
                    <a:pt x="2345397" y="1211366"/>
                  </a:lnTo>
                  <a:close/>
                  <a:moveTo>
                    <a:pt x="2602128" y="1098620"/>
                  </a:moveTo>
                  <a:lnTo>
                    <a:pt x="2553357" y="1102590"/>
                  </a:lnTo>
                  <a:lnTo>
                    <a:pt x="2383290" y="1248949"/>
                  </a:lnTo>
                  <a:lnTo>
                    <a:pt x="2420821" y="1286796"/>
                  </a:lnTo>
                  <a:lnTo>
                    <a:pt x="2443665" y="1285208"/>
                  </a:lnTo>
                  <a:lnTo>
                    <a:pt x="2628781" y="1127203"/>
                  </a:lnTo>
                  <a:close/>
                  <a:moveTo>
                    <a:pt x="3680003" y="1090944"/>
                  </a:moveTo>
                  <a:lnTo>
                    <a:pt x="3562878" y="1210308"/>
                  </a:lnTo>
                  <a:lnTo>
                    <a:pt x="3659515" y="1203956"/>
                  </a:lnTo>
                  <a:cubicBezTo>
                    <a:pt x="3679096" y="1202897"/>
                    <a:pt x="3695776" y="1191517"/>
                    <a:pt x="3704298" y="1173784"/>
                  </a:cubicBezTo>
                  <a:cubicBezTo>
                    <a:pt x="3712819" y="1156316"/>
                    <a:pt x="3711188" y="1136202"/>
                    <a:pt x="3700128" y="1120057"/>
                  </a:cubicBezTo>
                  <a:close/>
                  <a:moveTo>
                    <a:pt x="3244864" y="1073477"/>
                  </a:moveTo>
                  <a:lnTo>
                    <a:pt x="3232354" y="1085122"/>
                  </a:lnTo>
                  <a:lnTo>
                    <a:pt x="3253567" y="1083534"/>
                  </a:lnTo>
                  <a:close/>
                  <a:moveTo>
                    <a:pt x="2991396" y="1066860"/>
                  </a:moveTo>
                  <a:lnTo>
                    <a:pt x="2776728" y="1084328"/>
                  </a:lnTo>
                  <a:lnTo>
                    <a:pt x="2869013" y="1183047"/>
                  </a:lnTo>
                  <a:close/>
                  <a:moveTo>
                    <a:pt x="1085489" y="1064213"/>
                  </a:moveTo>
                  <a:lnTo>
                    <a:pt x="984864" y="1171667"/>
                  </a:lnTo>
                  <a:cubicBezTo>
                    <a:pt x="1005895" y="1171137"/>
                    <a:pt x="1042701" y="1170608"/>
                    <a:pt x="1088390" y="1172990"/>
                  </a:cubicBezTo>
                  <a:close/>
                  <a:moveTo>
                    <a:pt x="3112691" y="1056803"/>
                  </a:moveTo>
                  <a:lnTo>
                    <a:pt x="3076429" y="1059979"/>
                  </a:lnTo>
                  <a:lnTo>
                    <a:pt x="3032190" y="1101531"/>
                  </a:lnTo>
                  <a:lnTo>
                    <a:pt x="3143876" y="1092268"/>
                  </a:lnTo>
                  <a:close/>
                  <a:moveTo>
                    <a:pt x="3191560" y="1050451"/>
                  </a:moveTo>
                  <a:lnTo>
                    <a:pt x="3178868" y="1051509"/>
                  </a:lnTo>
                  <a:lnTo>
                    <a:pt x="3184126" y="1057597"/>
                  </a:lnTo>
                  <a:close/>
                  <a:moveTo>
                    <a:pt x="1146953" y="1027425"/>
                  </a:moveTo>
                  <a:lnTo>
                    <a:pt x="1150941" y="1177754"/>
                  </a:lnTo>
                  <a:cubicBezTo>
                    <a:pt x="1186478" y="1181459"/>
                    <a:pt x="1224552" y="1186753"/>
                    <a:pt x="1262446" y="1194693"/>
                  </a:cubicBezTo>
                  <a:lnTo>
                    <a:pt x="1249391" y="1052568"/>
                  </a:lnTo>
                  <a:close/>
                  <a:moveTo>
                    <a:pt x="3489267" y="1026102"/>
                  </a:moveTo>
                  <a:lnTo>
                    <a:pt x="3288559" y="1042511"/>
                  </a:lnTo>
                  <a:lnTo>
                    <a:pt x="3319563" y="1077711"/>
                  </a:lnTo>
                  <a:lnTo>
                    <a:pt x="3368516" y="1073741"/>
                  </a:lnTo>
                  <a:cubicBezTo>
                    <a:pt x="3390273" y="1071889"/>
                    <a:pt x="3410761" y="1077711"/>
                    <a:pt x="3427985" y="1088298"/>
                  </a:cubicBezTo>
                  <a:close/>
                  <a:moveTo>
                    <a:pt x="3750713" y="1019485"/>
                  </a:moveTo>
                  <a:lnTo>
                    <a:pt x="3718077" y="1052568"/>
                  </a:lnTo>
                  <a:lnTo>
                    <a:pt x="3743823" y="1089621"/>
                  </a:lnTo>
                  <a:cubicBezTo>
                    <a:pt x="3754701" y="1105236"/>
                    <a:pt x="3760866" y="1123233"/>
                    <a:pt x="3762679" y="1141230"/>
                  </a:cubicBezTo>
                  <a:lnTo>
                    <a:pt x="3845355" y="1151552"/>
                  </a:lnTo>
                  <a:lnTo>
                    <a:pt x="3761410" y="1030601"/>
                  </a:lnTo>
                  <a:cubicBezTo>
                    <a:pt x="3758509" y="1026366"/>
                    <a:pt x="3754701" y="1022396"/>
                    <a:pt x="3750713" y="1019485"/>
                  </a:cubicBezTo>
                  <a:close/>
                  <a:moveTo>
                    <a:pt x="3627061" y="1014986"/>
                  </a:moveTo>
                  <a:lnTo>
                    <a:pt x="3570493" y="1019485"/>
                  </a:lnTo>
                  <a:lnTo>
                    <a:pt x="3463703" y="1127997"/>
                  </a:lnTo>
                  <a:cubicBezTo>
                    <a:pt x="3469504" y="1140172"/>
                    <a:pt x="3473131" y="1153670"/>
                    <a:pt x="3473312" y="1167961"/>
                  </a:cubicBezTo>
                  <a:lnTo>
                    <a:pt x="3474400" y="1216395"/>
                  </a:lnTo>
                  <a:lnTo>
                    <a:pt x="3482921" y="1215866"/>
                  </a:lnTo>
                  <a:lnTo>
                    <a:pt x="3649180" y="1046745"/>
                  </a:lnTo>
                  <a:close/>
                  <a:moveTo>
                    <a:pt x="945701" y="828927"/>
                  </a:moveTo>
                  <a:lnTo>
                    <a:pt x="920681" y="1077976"/>
                  </a:lnTo>
                  <a:cubicBezTo>
                    <a:pt x="933554" y="1090415"/>
                    <a:pt x="942800" y="1104707"/>
                    <a:pt x="949509" y="1118469"/>
                  </a:cubicBezTo>
                  <a:lnTo>
                    <a:pt x="1073342" y="986137"/>
                  </a:lnTo>
                  <a:close/>
                  <a:moveTo>
                    <a:pt x="1073160" y="583584"/>
                  </a:moveTo>
                  <a:lnTo>
                    <a:pt x="961112" y="748734"/>
                  </a:lnTo>
                  <a:lnTo>
                    <a:pt x="1081319" y="896946"/>
                  </a:lnTo>
                  <a:close/>
                  <a:moveTo>
                    <a:pt x="921769" y="442253"/>
                  </a:moveTo>
                  <a:lnTo>
                    <a:pt x="371137" y="1238891"/>
                  </a:lnTo>
                  <a:cubicBezTo>
                    <a:pt x="414107" y="1235451"/>
                    <a:pt x="450006" y="1232804"/>
                    <a:pt x="470312" y="1232010"/>
                  </a:cubicBezTo>
                  <a:cubicBezTo>
                    <a:pt x="470675" y="1232010"/>
                    <a:pt x="471037" y="1231745"/>
                    <a:pt x="471400" y="1231745"/>
                  </a:cubicBezTo>
                  <a:lnTo>
                    <a:pt x="529237" y="1231745"/>
                  </a:lnTo>
                  <a:cubicBezTo>
                    <a:pt x="535583" y="1231745"/>
                    <a:pt x="541204" y="1234392"/>
                    <a:pt x="545918" y="1238097"/>
                  </a:cubicBezTo>
                  <a:cubicBezTo>
                    <a:pt x="569850" y="1213219"/>
                    <a:pt x="609557" y="1194957"/>
                    <a:pt x="676278" y="1199721"/>
                  </a:cubicBezTo>
                  <a:cubicBezTo>
                    <a:pt x="676278" y="1199721"/>
                    <a:pt x="680992" y="1038805"/>
                    <a:pt x="817335" y="1038805"/>
                  </a:cubicBezTo>
                  <a:cubicBezTo>
                    <a:pt x="833834" y="1038805"/>
                    <a:pt x="848702" y="1040658"/>
                    <a:pt x="861756" y="1044099"/>
                  </a:cubicBezTo>
                  <a:close/>
                  <a:moveTo>
                    <a:pt x="985589" y="425315"/>
                  </a:moveTo>
                  <a:lnTo>
                    <a:pt x="965282" y="631223"/>
                  </a:lnTo>
                  <a:lnTo>
                    <a:pt x="1060288" y="491216"/>
                  </a:lnTo>
                  <a:close/>
                  <a:moveTo>
                    <a:pt x="931015" y="348033"/>
                  </a:moveTo>
                  <a:lnTo>
                    <a:pt x="311849" y="1243920"/>
                  </a:lnTo>
                  <a:cubicBezTo>
                    <a:pt x="320189" y="1243126"/>
                    <a:pt x="328530" y="1242597"/>
                    <a:pt x="336507" y="1241803"/>
                  </a:cubicBezTo>
                  <a:lnTo>
                    <a:pt x="926845" y="387468"/>
                  </a:lnTo>
                  <a:close/>
                  <a:moveTo>
                    <a:pt x="1063914" y="236080"/>
                  </a:moveTo>
                  <a:lnTo>
                    <a:pt x="994654" y="336388"/>
                  </a:lnTo>
                  <a:lnTo>
                    <a:pt x="993566" y="348827"/>
                  </a:lnTo>
                  <a:lnTo>
                    <a:pt x="1068628" y="415258"/>
                  </a:lnTo>
                  <a:close/>
                  <a:moveTo>
                    <a:pt x="1125921" y="226817"/>
                  </a:moveTo>
                  <a:lnTo>
                    <a:pt x="1145321" y="963112"/>
                  </a:lnTo>
                  <a:lnTo>
                    <a:pt x="1243771" y="986931"/>
                  </a:lnTo>
                  <a:lnTo>
                    <a:pt x="1173786" y="229464"/>
                  </a:lnTo>
                  <a:cubicBezTo>
                    <a:pt x="1167803" y="230787"/>
                    <a:pt x="1161639" y="231316"/>
                    <a:pt x="1155474" y="231316"/>
                  </a:cubicBezTo>
                  <a:cubicBezTo>
                    <a:pt x="1145321" y="231316"/>
                    <a:pt x="1135530" y="229464"/>
                    <a:pt x="1125921" y="226817"/>
                  </a:cubicBezTo>
                  <a:close/>
                  <a:moveTo>
                    <a:pt x="1023663" y="213849"/>
                  </a:moveTo>
                  <a:lnTo>
                    <a:pt x="1004263" y="242432"/>
                  </a:lnTo>
                  <a:lnTo>
                    <a:pt x="1000093" y="281867"/>
                  </a:lnTo>
                  <a:lnTo>
                    <a:pt x="1046508" y="214643"/>
                  </a:lnTo>
                  <a:cubicBezTo>
                    <a:pt x="1043970" y="214643"/>
                    <a:pt x="1041250" y="215172"/>
                    <a:pt x="1038531" y="215172"/>
                  </a:cubicBezTo>
                  <a:cubicBezTo>
                    <a:pt x="1033454" y="215172"/>
                    <a:pt x="1028559" y="214643"/>
                    <a:pt x="1023663" y="213849"/>
                  </a:cubicBezTo>
                  <a:close/>
                  <a:moveTo>
                    <a:pt x="1236881" y="193205"/>
                  </a:moveTo>
                  <a:cubicBezTo>
                    <a:pt x="1235612" y="194528"/>
                    <a:pt x="1234524" y="196116"/>
                    <a:pt x="1233255" y="197439"/>
                  </a:cubicBezTo>
                  <a:lnTo>
                    <a:pt x="1326266" y="1204750"/>
                  </a:lnTo>
                  <a:lnTo>
                    <a:pt x="1388273" y="1130379"/>
                  </a:lnTo>
                  <a:cubicBezTo>
                    <a:pt x="1406585" y="1108677"/>
                    <a:pt x="1433238" y="1094914"/>
                    <a:pt x="1461522" y="1092532"/>
                  </a:cubicBezTo>
                  <a:lnTo>
                    <a:pt x="3054672" y="962053"/>
                  </a:lnTo>
                  <a:lnTo>
                    <a:pt x="3061381" y="947232"/>
                  </a:lnTo>
                  <a:lnTo>
                    <a:pt x="3076792" y="954113"/>
                  </a:lnTo>
                  <a:cubicBezTo>
                    <a:pt x="3081687" y="956230"/>
                    <a:pt x="3087126" y="956230"/>
                    <a:pt x="3091840" y="953848"/>
                  </a:cubicBezTo>
                  <a:cubicBezTo>
                    <a:pt x="3096554" y="951731"/>
                    <a:pt x="3099999" y="947232"/>
                    <a:pt x="3101087" y="942203"/>
                  </a:cubicBezTo>
                  <a:cubicBezTo>
                    <a:pt x="3102356" y="936910"/>
                    <a:pt x="3101087" y="931617"/>
                    <a:pt x="3097824" y="927382"/>
                  </a:cubicBezTo>
                  <a:cubicBezTo>
                    <a:pt x="3094379" y="923147"/>
                    <a:pt x="3089483" y="920766"/>
                    <a:pt x="3084044" y="920766"/>
                  </a:cubicBezTo>
                  <a:lnTo>
                    <a:pt x="3053766" y="920766"/>
                  </a:lnTo>
                  <a:cubicBezTo>
                    <a:pt x="3036904" y="920766"/>
                    <a:pt x="3020768" y="917590"/>
                    <a:pt x="3005357" y="911238"/>
                  </a:cubicBezTo>
                  <a:lnTo>
                    <a:pt x="2159919" y="566381"/>
                  </a:lnTo>
                  <a:cubicBezTo>
                    <a:pt x="2155930" y="575644"/>
                    <a:pt x="2148678" y="583319"/>
                    <a:pt x="2139431" y="587818"/>
                  </a:cubicBezTo>
                  <a:cubicBezTo>
                    <a:pt x="2133267" y="590730"/>
                    <a:pt x="2126558" y="592318"/>
                    <a:pt x="2120031" y="592318"/>
                  </a:cubicBezTo>
                  <a:cubicBezTo>
                    <a:pt x="2113867" y="592318"/>
                    <a:pt x="2107702" y="590994"/>
                    <a:pt x="2101900" y="588348"/>
                  </a:cubicBezTo>
                  <a:lnTo>
                    <a:pt x="2086489" y="581467"/>
                  </a:lnTo>
                  <a:lnTo>
                    <a:pt x="2097368" y="557382"/>
                  </a:lnTo>
                  <a:lnTo>
                    <a:pt x="2112779" y="564263"/>
                  </a:lnTo>
                  <a:cubicBezTo>
                    <a:pt x="2117674" y="566381"/>
                    <a:pt x="2123113" y="566381"/>
                    <a:pt x="2127827" y="563999"/>
                  </a:cubicBezTo>
                  <a:cubicBezTo>
                    <a:pt x="2132541" y="561881"/>
                    <a:pt x="2135986" y="557647"/>
                    <a:pt x="2137074" y="552353"/>
                  </a:cubicBezTo>
                  <a:cubicBezTo>
                    <a:pt x="2138343" y="547060"/>
                    <a:pt x="2137074" y="541767"/>
                    <a:pt x="2133811" y="537532"/>
                  </a:cubicBezTo>
                  <a:cubicBezTo>
                    <a:pt x="2130366" y="533298"/>
                    <a:pt x="2125470" y="530916"/>
                    <a:pt x="2120031" y="530916"/>
                  </a:cubicBezTo>
                  <a:lnTo>
                    <a:pt x="2089753" y="530916"/>
                  </a:lnTo>
                  <a:cubicBezTo>
                    <a:pt x="2073073" y="530916"/>
                    <a:pt x="2056755" y="527740"/>
                    <a:pt x="2041344" y="521388"/>
                  </a:cubicBezTo>
                  <a:close/>
                  <a:moveTo>
                    <a:pt x="1038712" y="0"/>
                  </a:moveTo>
                  <a:cubicBezTo>
                    <a:pt x="1065908" y="0"/>
                    <a:pt x="1090385" y="10587"/>
                    <a:pt x="1109422" y="26996"/>
                  </a:cubicBezTo>
                  <a:cubicBezTo>
                    <a:pt x="1123383" y="20115"/>
                    <a:pt x="1139156" y="16145"/>
                    <a:pt x="1155656" y="16145"/>
                  </a:cubicBezTo>
                  <a:cubicBezTo>
                    <a:pt x="1215124" y="16145"/>
                    <a:pt x="1263171" y="64578"/>
                    <a:pt x="1263171" y="123598"/>
                  </a:cubicBezTo>
                  <a:cubicBezTo>
                    <a:pt x="1263171" y="140537"/>
                    <a:pt x="1259001" y="156152"/>
                    <a:pt x="1252111" y="170444"/>
                  </a:cubicBezTo>
                  <a:lnTo>
                    <a:pt x="2051497" y="496509"/>
                  </a:lnTo>
                  <a:cubicBezTo>
                    <a:pt x="2063645" y="501538"/>
                    <a:pt x="2076517" y="504185"/>
                    <a:pt x="2089753" y="504185"/>
                  </a:cubicBezTo>
                  <a:lnTo>
                    <a:pt x="2120031" y="504185"/>
                  </a:lnTo>
                  <a:cubicBezTo>
                    <a:pt x="2133629" y="504185"/>
                    <a:pt x="2146139" y="510272"/>
                    <a:pt x="2154480" y="520859"/>
                  </a:cubicBezTo>
                  <a:cubicBezTo>
                    <a:pt x="2158831" y="526416"/>
                    <a:pt x="2161551" y="532504"/>
                    <a:pt x="2163001" y="538856"/>
                  </a:cubicBezTo>
                  <a:lnTo>
                    <a:pt x="3015510" y="886624"/>
                  </a:lnTo>
                  <a:cubicBezTo>
                    <a:pt x="3027658" y="891652"/>
                    <a:pt x="3040530" y="894299"/>
                    <a:pt x="3053766" y="894299"/>
                  </a:cubicBezTo>
                  <a:lnTo>
                    <a:pt x="3084044" y="894299"/>
                  </a:lnTo>
                  <a:cubicBezTo>
                    <a:pt x="3097642" y="894299"/>
                    <a:pt x="3110153" y="900386"/>
                    <a:pt x="3118493" y="910973"/>
                  </a:cubicBezTo>
                  <a:cubicBezTo>
                    <a:pt x="3126833" y="921559"/>
                    <a:pt x="3129915" y="935322"/>
                    <a:pt x="3126833" y="948555"/>
                  </a:cubicBezTo>
                  <a:cubicBezTo>
                    <a:pt x="3126289" y="951467"/>
                    <a:pt x="3125201" y="954378"/>
                    <a:pt x="3123932" y="956760"/>
                  </a:cubicBezTo>
                  <a:lnTo>
                    <a:pt x="3561609" y="921030"/>
                  </a:lnTo>
                  <a:cubicBezTo>
                    <a:pt x="3592975" y="918648"/>
                    <a:pt x="3623253" y="930029"/>
                    <a:pt x="3645010" y="951731"/>
                  </a:cubicBezTo>
                  <a:lnTo>
                    <a:pt x="3685804" y="956760"/>
                  </a:lnTo>
                  <a:lnTo>
                    <a:pt x="3708649" y="954642"/>
                  </a:lnTo>
                  <a:cubicBezTo>
                    <a:pt x="3746180" y="951731"/>
                    <a:pt x="3783348" y="968934"/>
                    <a:pt x="3804924" y="1000165"/>
                  </a:cubicBezTo>
                  <a:lnTo>
                    <a:pt x="3890864" y="1123233"/>
                  </a:lnTo>
                  <a:cubicBezTo>
                    <a:pt x="3913164" y="1155258"/>
                    <a:pt x="3916247" y="1195487"/>
                    <a:pt x="3899385" y="1230952"/>
                  </a:cubicBezTo>
                  <a:cubicBezTo>
                    <a:pt x="3882523" y="1266152"/>
                    <a:pt x="3849163" y="1288648"/>
                    <a:pt x="3810182" y="1291295"/>
                  </a:cubicBezTo>
                  <a:lnTo>
                    <a:pt x="3592588" y="1305788"/>
                  </a:lnTo>
                  <a:lnTo>
                    <a:pt x="3591470" y="1291062"/>
                  </a:lnTo>
                  <a:lnTo>
                    <a:pt x="2721612" y="1357099"/>
                  </a:lnTo>
                  <a:lnTo>
                    <a:pt x="2722066" y="1363081"/>
                  </a:lnTo>
                  <a:lnTo>
                    <a:pt x="1538396" y="1442153"/>
                  </a:lnTo>
                  <a:cubicBezTo>
                    <a:pt x="1536039" y="1442418"/>
                    <a:pt x="1533501" y="1442418"/>
                    <a:pt x="1531144" y="1442418"/>
                  </a:cubicBezTo>
                  <a:cubicBezTo>
                    <a:pt x="1510293" y="1442418"/>
                    <a:pt x="1491075" y="1436595"/>
                    <a:pt x="1474394" y="1426273"/>
                  </a:cubicBezTo>
                  <a:cubicBezTo>
                    <a:pt x="1470406" y="1424685"/>
                    <a:pt x="1466417" y="1422833"/>
                    <a:pt x="1463335" y="1419127"/>
                  </a:cubicBezTo>
                  <a:cubicBezTo>
                    <a:pt x="1462609" y="1418333"/>
                    <a:pt x="1462247" y="1417275"/>
                    <a:pt x="1461884" y="1416745"/>
                  </a:cubicBezTo>
                  <a:cubicBezTo>
                    <a:pt x="1457533" y="1413040"/>
                    <a:pt x="1453544" y="1408806"/>
                    <a:pt x="1449918" y="1404571"/>
                  </a:cubicBezTo>
                  <a:lnTo>
                    <a:pt x="1435957" y="1405365"/>
                  </a:lnTo>
                  <a:cubicBezTo>
                    <a:pt x="1432331" y="1427861"/>
                    <a:pt x="1427073" y="1453004"/>
                    <a:pt x="1419277" y="1481853"/>
                  </a:cubicBezTo>
                  <a:cubicBezTo>
                    <a:pt x="1399514" y="1554900"/>
                    <a:pt x="1385010" y="1608097"/>
                    <a:pt x="1373043" y="1647268"/>
                  </a:cubicBezTo>
                  <a:cubicBezTo>
                    <a:pt x="1347842" y="1729578"/>
                    <a:pt x="1333700" y="1748105"/>
                    <a:pt x="1304147" y="1747046"/>
                  </a:cubicBezTo>
                  <a:lnTo>
                    <a:pt x="1304147" y="4755479"/>
                  </a:lnTo>
                  <a:cubicBezTo>
                    <a:pt x="1398608" y="4768448"/>
                    <a:pt x="1460434" y="4789621"/>
                    <a:pt x="1460434" y="4813441"/>
                  </a:cubicBezTo>
                  <a:lnTo>
                    <a:pt x="1460434" y="5083133"/>
                  </a:lnTo>
                  <a:cubicBezTo>
                    <a:pt x="1603123" y="5104306"/>
                    <a:pt x="1694865" y="5137389"/>
                    <a:pt x="1694865" y="5174442"/>
                  </a:cubicBezTo>
                  <a:lnTo>
                    <a:pt x="1694865" y="5193233"/>
                  </a:lnTo>
                  <a:cubicBezTo>
                    <a:pt x="1855322" y="5227110"/>
                    <a:pt x="1954860" y="5274220"/>
                    <a:pt x="1954860" y="5326359"/>
                  </a:cubicBezTo>
                  <a:lnTo>
                    <a:pt x="1954860" y="5530150"/>
                  </a:lnTo>
                  <a:cubicBezTo>
                    <a:pt x="1954860" y="5633104"/>
                    <a:pt x="1565955" y="5716738"/>
                    <a:pt x="1086215" y="5716738"/>
                  </a:cubicBezTo>
                  <a:cubicBezTo>
                    <a:pt x="606474" y="5716738"/>
                    <a:pt x="217569" y="5633369"/>
                    <a:pt x="217569" y="5530150"/>
                  </a:cubicBezTo>
                  <a:lnTo>
                    <a:pt x="217569" y="5326359"/>
                  </a:lnTo>
                  <a:cubicBezTo>
                    <a:pt x="217569" y="5274220"/>
                    <a:pt x="317289" y="5227375"/>
                    <a:pt x="477565" y="5193233"/>
                  </a:cubicBezTo>
                  <a:lnTo>
                    <a:pt x="477565" y="5174442"/>
                  </a:lnTo>
                  <a:cubicBezTo>
                    <a:pt x="477565" y="5137389"/>
                    <a:pt x="569488" y="5104306"/>
                    <a:pt x="712177" y="5083133"/>
                  </a:cubicBezTo>
                  <a:lnTo>
                    <a:pt x="712177" y="4813441"/>
                  </a:lnTo>
                  <a:cubicBezTo>
                    <a:pt x="712177" y="4790944"/>
                    <a:pt x="766569" y="4771095"/>
                    <a:pt x="851602" y="4757861"/>
                  </a:cubicBezTo>
                  <a:lnTo>
                    <a:pt x="851602" y="1742811"/>
                  </a:lnTo>
                  <a:lnTo>
                    <a:pt x="847251" y="1742017"/>
                  </a:lnTo>
                  <a:lnTo>
                    <a:pt x="847251" y="1707346"/>
                  </a:lnTo>
                  <a:cubicBezTo>
                    <a:pt x="847251" y="1707346"/>
                    <a:pt x="713627" y="1722168"/>
                    <a:pt x="686250" y="1605715"/>
                  </a:cubicBezTo>
                  <a:cubicBezTo>
                    <a:pt x="686250" y="1605715"/>
                    <a:pt x="605749" y="1620801"/>
                    <a:pt x="557340" y="1577661"/>
                  </a:cubicBezTo>
                  <a:lnTo>
                    <a:pt x="557340" y="1770866"/>
                  </a:lnTo>
                  <a:cubicBezTo>
                    <a:pt x="557340" y="1786216"/>
                    <a:pt x="544648" y="1798920"/>
                    <a:pt x="529237" y="1798920"/>
                  </a:cubicBezTo>
                  <a:lnTo>
                    <a:pt x="471400" y="1798920"/>
                  </a:lnTo>
                  <a:cubicBezTo>
                    <a:pt x="466867" y="1798920"/>
                    <a:pt x="462697" y="1797332"/>
                    <a:pt x="458890" y="1795479"/>
                  </a:cubicBezTo>
                  <a:cubicBezTo>
                    <a:pt x="374219" y="1800773"/>
                    <a:pt x="112048" y="1816123"/>
                    <a:pt x="64546" y="1816123"/>
                  </a:cubicBezTo>
                  <a:cubicBezTo>
                    <a:pt x="7434" y="1816123"/>
                    <a:pt x="0" y="1714757"/>
                    <a:pt x="0" y="1714757"/>
                  </a:cubicBezTo>
                  <a:cubicBezTo>
                    <a:pt x="0" y="1714757"/>
                    <a:pt x="0" y="1444800"/>
                    <a:pt x="0" y="1367783"/>
                  </a:cubicBezTo>
                  <a:cubicBezTo>
                    <a:pt x="0" y="1348462"/>
                    <a:pt x="907" y="1332582"/>
                    <a:pt x="2357" y="1319879"/>
                  </a:cubicBezTo>
                  <a:cubicBezTo>
                    <a:pt x="5439" y="1291824"/>
                    <a:pt x="27740" y="1269857"/>
                    <a:pt x="55843" y="1267210"/>
                  </a:cubicBezTo>
                  <a:cubicBezTo>
                    <a:pt x="105521" y="1262182"/>
                    <a:pt x="193637" y="1253977"/>
                    <a:pt x="277401" y="1246567"/>
                  </a:cubicBezTo>
                  <a:lnTo>
                    <a:pt x="936454" y="292983"/>
                  </a:lnTo>
                  <a:lnTo>
                    <a:pt x="948965" y="166738"/>
                  </a:lnTo>
                  <a:cubicBezTo>
                    <a:pt x="937905" y="149800"/>
                    <a:pt x="931197" y="129421"/>
                    <a:pt x="931197" y="107454"/>
                  </a:cubicBezTo>
                  <a:cubicBezTo>
                    <a:pt x="931197" y="48169"/>
                    <a:pt x="979424" y="0"/>
                    <a:pt x="1038712" y="0"/>
                  </a:cubicBezTo>
                  <a:close/>
                </a:path>
              </a:pathLst>
            </a:custGeom>
            <a:solidFill>
              <a:srgbClr val="F3CB57"/>
            </a:solidFill>
            <a:ln w="12700">
              <a:miter lim="400000"/>
            </a:ln>
          </p:spPr>
          <p:txBody>
            <a:bodyPr wrap="square" lIns="38100" tIns="38100" rIns="38100" bIns="38100" anchor="ctr">
              <a:noAutofit/>
            </a:bodyPr>
            <a:lstStyle/>
            <a:p>
              <a:pPr>
                <a:defRPr sz="3000"/>
              </a:pPr>
              <a:endParaRPr/>
            </a:p>
          </p:txBody>
        </p:sp>
        <p:sp>
          <p:nvSpPr>
            <p:cNvPr id="483" name="Shape">
              <a:extLst>
                <a:ext uri="{FF2B5EF4-FFF2-40B4-BE49-F238E27FC236}">
                  <a16:creationId xmlns:a16="http://schemas.microsoft.com/office/drawing/2014/main" id="{45E361CC-6B3F-46C2-AE70-02F538B0BBCC}"/>
                </a:ext>
              </a:extLst>
            </p:cNvPr>
            <p:cNvSpPr/>
            <p:nvPr/>
          </p:nvSpPr>
          <p:spPr>
            <a:xfrm>
              <a:off x="1022220" y="6203999"/>
              <a:ext cx="1737263" cy="390312"/>
            </a:xfrm>
            <a:custGeom>
              <a:avLst/>
              <a:gdLst/>
              <a:ahLst/>
              <a:cxnLst>
                <a:cxn ang="0">
                  <a:pos x="wd2" y="hd2"/>
                </a:cxn>
                <a:cxn ang="5400000">
                  <a:pos x="wd2" y="hd2"/>
                </a:cxn>
                <a:cxn ang="10800000">
                  <a:pos x="wd2" y="hd2"/>
                </a:cxn>
                <a:cxn ang="16200000">
                  <a:pos x="wd2" y="hd2"/>
                </a:cxn>
              </a:cxnLst>
              <a:rect l="0" t="0" r="r" b="b"/>
              <a:pathLst>
                <a:path w="21600" h="21600" extrusionOk="0">
                  <a:moveTo>
                    <a:pt x="0" y="11267"/>
                  </a:moveTo>
                  <a:cubicBezTo>
                    <a:pt x="0" y="16980"/>
                    <a:pt x="4835" y="21600"/>
                    <a:pt x="10800" y="21600"/>
                  </a:cubicBezTo>
                  <a:cubicBezTo>
                    <a:pt x="16765" y="21600"/>
                    <a:pt x="21600" y="16967"/>
                    <a:pt x="21600" y="11267"/>
                  </a:cubicBezTo>
                  <a:lnTo>
                    <a:pt x="21600" y="0"/>
                  </a:lnTo>
                  <a:lnTo>
                    <a:pt x="0" y="0"/>
                  </a:lnTo>
                  <a:lnTo>
                    <a:pt x="0" y="11267"/>
                  </a:lnTo>
                  <a:close/>
                </a:path>
              </a:pathLst>
            </a:custGeom>
            <a:solidFill>
              <a:srgbClr val="6B6C6E"/>
            </a:solidFill>
            <a:ln w="12700">
              <a:miter lim="400000"/>
            </a:ln>
          </p:spPr>
          <p:txBody>
            <a:bodyPr lIns="38100" tIns="38100" rIns="38100" bIns="38100" anchor="ctr"/>
            <a:lstStyle/>
            <a:p>
              <a:pPr>
                <a:defRPr sz="3000"/>
              </a:pPr>
              <a:endParaRPr/>
            </a:p>
          </p:txBody>
        </p:sp>
        <p:sp>
          <p:nvSpPr>
            <p:cNvPr id="484" name="Oval">
              <a:extLst>
                <a:ext uri="{FF2B5EF4-FFF2-40B4-BE49-F238E27FC236}">
                  <a16:creationId xmlns:a16="http://schemas.microsoft.com/office/drawing/2014/main" id="{CDC69547-6F82-4E46-9629-8861E1D9E987}"/>
                </a:ext>
              </a:extLst>
            </p:cNvPr>
            <p:cNvSpPr/>
            <p:nvPr/>
          </p:nvSpPr>
          <p:spPr>
            <a:xfrm>
              <a:off x="1022222" y="6013718"/>
              <a:ext cx="1737261" cy="373427"/>
            </a:xfrm>
            <a:prstGeom prst="ellipse">
              <a:avLst/>
            </a:prstGeom>
            <a:solidFill>
              <a:srgbClr val="808184"/>
            </a:solidFill>
            <a:ln w="12700">
              <a:miter lim="400000"/>
            </a:ln>
          </p:spPr>
          <p:txBody>
            <a:bodyPr lIns="38100" tIns="38100" rIns="38100" bIns="38100" anchor="ctr"/>
            <a:lstStyle/>
            <a:p>
              <a:pPr>
                <a:defRPr sz="3000"/>
              </a:pPr>
              <a:endParaRPr/>
            </a:p>
          </p:txBody>
        </p:sp>
        <p:sp>
          <p:nvSpPr>
            <p:cNvPr id="485" name="Shape">
              <a:extLst>
                <a:ext uri="{FF2B5EF4-FFF2-40B4-BE49-F238E27FC236}">
                  <a16:creationId xmlns:a16="http://schemas.microsoft.com/office/drawing/2014/main" id="{24E7B095-EBE4-4C9D-B6C8-69D4DCACEE41}"/>
                </a:ext>
              </a:extLst>
            </p:cNvPr>
            <p:cNvSpPr/>
            <p:nvPr/>
          </p:nvSpPr>
          <p:spPr>
            <a:xfrm>
              <a:off x="1283858" y="6037503"/>
              <a:ext cx="1217320" cy="216206"/>
            </a:xfrm>
            <a:custGeom>
              <a:avLst/>
              <a:gdLst/>
              <a:ahLst/>
              <a:cxnLst>
                <a:cxn ang="0">
                  <a:pos x="wd2" y="hd2"/>
                </a:cxn>
                <a:cxn ang="5400000">
                  <a:pos x="wd2" y="hd2"/>
                </a:cxn>
                <a:cxn ang="10800000">
                  <a:pos x="wd2" y="hd2"/>
                </a:cxn>
                <a:cxn ang="16200000">
                  <a:pos x="wd2" y="hd2"/>
                </a:cxn>
              </a:cxnLst>
              <a:rect l="0" t="0" r="r" b="b"/>
              <a:pathLst>
                <a:path w="21600" h="21600" extrusionOk="0">
                  <a:moveTo>
                    <a:pt x="0" y="10028"/>
                  </a:moveTo>
                  <a:cubicBezTo>
                    <a:pt x="0" y="16420"/>
                    <a:pt x="4837" y="21600"/>
                    <a:pt x="10800" y="21600"/>
                  </a:cubicBezTo>
                  <a:cubicBezTo>
                    <a:pt x="16763" y="21600"/>
                    <a:pt x="21600" y="16420"/>
                    <a:pt x="21600" y="10028"/>
                  </a:cubicBezTo>
                  <a:lnTo>
                    <a:pt x="21600" y="0"/>
                  </a:lnTo>
                  <a:lnTo>
                    <a:pt x="0" y="0"/>
                  </a:lnTo>
                  <a:lnTo>
                    <a:pt x="0" y="10028"/>
                  </a:lnTo>
                  <a:close/>
                </a:path>
              </a:pathLst>
            </a:custGeom>
            <a:solidFill>
              <a:srgbClr val="6B6C6E"/>
            </a:solidFill>
            <a:ln w="12700">
              <a:miter lim="400000"/>
            </a:ln>
          </p:spPr>
          <p:txBody>
            <a:bodyPr lIns="38100" tIns="38100" rIns="38100" bIns="38100" anchor="ctr"/>
            <a:lstStyle/>
            <a:p>
              <a:pPr>
                <a:defRPr sz="3000"/>
              </a:pPr>
              <a:endParaRPr/>
            </a:p>
          </p:txBody>
        </p:sp>
        <p:sp>
          <p:nvSpPr>
            <p:cNvPr id="486" name="Oval">
              <a:extLst>
                <a:ext uri="{FF2B5EF4-FFF2-40B4-BE49-F238E27FC236}">
                  <a16:creationId xmlns:a16="http://schemas.microsoft.com/office/drawing/2014/main" id="{ABE4DA15-99EE-4D09-94AC-2680AA2E10DA}"/>
                </a:ext>
              </a:extLst>
            </p:cNvPr>
            <p:cNvSpPr/>
            <p:nvPr/>
          </p:nvSpPr>
          <p:spPr>
            <a:xfrm>
              <a:off x="1283858" y="5918578"/>
              <a:ext cx="1217320" cy="231666"/>
            </a:xfrm>
            <a:prstGeom prst="ellipse">
              <a:avLst/>
            </a:prstGeom>
            <a:solidFill>
              <a:srgbClr val="808184"/>
            </a:solidFill>
            <a:ln w="12700">
              <a:miter lim="400000"/>
            </a:ln>
          </p:spPr>
          <p:txBody>
            <a:bodyPr lIns="38100" tIns="38100" rIns="38100" bIns="38100" anchor="ctr"/>
            <a:lstStyle/>
            <a:p>
              <a:pPr>
                <a:defRPr sz="3000"/>
              </a:pPr>
              <a:endParaRPr/>
            </a:p>
          </p:txBody>
        </p:sp>
        <p:sp>
          <p:nvSpPr>
            <p:cNvPr id="487" name="Shape">
              <a:extLst>
                <a:ext uri="{FF2B5EF4-FFF2-40B4-BE49-F238E27FC236}">
                  <a16:creationId xmlns:a16="http://schemas.microsoft.com/office/drawing/2014/main" id="{C8E4DED9-4209-4BB1-BD78-30E5E7BA1A61}"/>
                </a:ext>
              </a:extLst>
            </p:cNvPr>
            <p:cNvSpPr/>
            <p:nvPr/>
          </p:nvSpPr>
          <p:spPr>
            <a:xfrm>
              <a:off x="1521708" y="5680726"/>
              <a:ext cx="748277" cy="397688"/>
            </a:xfrm>
            <a:custGeom>
              <a:avLst/>
              <a:gdLst/>
              <a:ahLst/>
              <a:cxnLst>
                <a:cxn ang="0">
                  <a:pos x="wd2" y="hd2"/>
                </a:cxn>
                <a:cxn ang="5400000">
                  <a:pos x="wd2" y="hd2"/>
                </a:cxn>
                <a:cxn ang="10800000">
                  <a:pos x="wd2" y="hd2"/>
                </a:cxn>
                <a:cxn ang="16200000">
                  <a:pos x="wd2" y="hd2"/>
                </a:cxn>
              </a:cxnLst>
              <a:rect l="0" t="0" r="r" b="b"/>
              <a:pathLst>
                <a:path w="21600" h="21600" extrusionOk="0">
                  <a:moveTo>
                    <a:pt x="0" y="17737"/>
                  </a:moveTo>
                  <a:cubicBezTo>
                    <a:pt x="0" y="19869"/>
                    <a:pt x="4834" y="21600"/>
                    <a:pt x="10800" y="21600"/>
                  </a:cubicBezTo>
                  <a:cubicBezTo>
                    <a:pt x="16766" y="21600"/>
                    <a:pt x="21600" y="19869"/>
                    <a:pt x="21600" y="17737"/>
                  </a:cubicBezTo>
                  <a:lnTo>
                    <a:pt x="21600" y="0"/>
                  </a:lnTo>
                  <a:lnTo>
                    <a:pt x="0" y="0"/>
                  </a:lnTo>
                  <a:lnTo>
                    <a:pt x="0" y="17737"/>
                  </a:lnTo>
                  <a:close/>
                </a:path>
              </a:pathLst>
            </a:custGeom>
            <a:solidFill>
              <a:srgbClr val="6B6C6E"/>
            </a:solidFill>
            <a:ln w="12700">
              <a:miter lim="400000"/>
            </a:ln>
          </p:spPr>
          <p:txBody>
            <a:bodyPr lIns="38100" tIns="38100" rIns="38100" bIns="38100" anchor="ctr"/>
            <a:lstStyle/>
            <a:p>
              <a:pPr>
                <a:defRPr sz="3000"/>
              </a:pPr>
              <a:endParaRPr/>
            </a:p>
          </p:txBody>
        </p:sp>
        <p:sp>
          <p:nvSpPr>
            <p:cNvPr id="488" name="Oval">
              <a:extLst>
                <a:ext uri="{FF2B5EF4-FFF2-40B4-BE49-F238E27FC236}">
                  <a16:creationId xmlns:a16="http://schemas.microsoft.com/office/drawing/2014/main" id="{9BC9A866-D23D-4FCE-B20F-CCFAAEBE3523}"/>
                </a:ext>
              </a:extLst>
            </p:cNvPr>
            <p:cNvSpPr/>
            <p:nvPr/>
          </p:nvSpPr>
          <p:spPr>
            <a:xfrm>
              <a:off x="1521708" y="5609373"/>
              <a:ext cx="748277" cy="142236"/>
            </a:xfrm>
            <a:prstGeom prst="ellipse">
              <a:avLst/>
            </a:prstGeom>
            <a:solidFill>
              <a:srgbClr val="808184"/>
            </a:solidFill>
            <a:ln w="12700">
              <a:miter lim="400000"/>
            </a:ln>
          </p:spPr>
          <p:txBody>
            <a:bodyPr lIns="38100" tIns="38100" rIns="38100" bIns="38100" anchor="ctr"/>
            <a:lstStyle/>
            <a:p>
              <a:pPr>
                <a:defRPr sz="3000"/>
              </a:pPr>
              <a:endParaRPr/>
            </a:p>
          </p:txBody>
        </p:sp>
        <p:sp>
          <p:nvSpPr>
            <p:cNvPr id="489" name="Shape">
              <a:extLst>
                <a:ext uri="{FF2B5EF4-FFF2-40B4-BE49-F238E27FC236}">
                  <a16:creationId xmlns:a16="http://schemas.microsoft.com/office/drawing/2014/main" id="{0278BFAF-A27A-412B-99A5-3951C34D9A20}"/>
                </a:ext>
              </a:extLst>
            </p:cNvPr>
            <p:cNvSpPr/>
            <p:nvPr/>
          </p:nvSpPr>
          <p:spPr>
            <a:xfrm>
              <a:off x="1973622" y="995073"/>
              <a:ext cx="169295" cy="1167724"/>
            </a:xfrm>
            <a:custGeom>
              <a:avLst/>
              <a:gdLst/>
              <a:ahLst/>
              <a:cxnLst>
                <a:cxn ang="0">
                  <a:pos x="wd2" y="hd2"/>
                </a:cxn>
                <a:cxn ang="5400000">
                  <a:pos x="wd2" y="hd2"/>
                </a:cxn>
                <a:cxn ang="10800000">
                  <a:pos x="wd2" y="hd2"/>
                </a:cxn>
                <a:cxn ang="16200000">
                  <a:pos x="wd2" y="hd2"/>
                </a:cxn>
              </a:cxnLst>
              <a:rect l="0" t="0" r="r" b="b"/>
              <a:pathLst>
                <a:path w="21600" h="21600" extrusionOk="0">
                  <a:moveTo>
                    <a:pt x="0" y="106"/>
                  </a:moveTo>
                  <a:lnTo>
                    <a:pt x="7917" y="0"/>
                  </a:lnTo>
                  <a:lnTo>
                    <a:pt x="21600" y="21494"/>
                  </a:lnTo>
                  <a:lnTo>
                    <a:pt x="13682" y="21600"/>
                  </a:lnTo>
                  <a:close/>
                </a:path>
              </a:pathLst>
            </a:custGeom>
            <a:solidFill>
              <a:srgbClr val="E6B655"/>
            </a:solidFill>
            <a:ln w="12700">
              <a:miter lim="400000"/>
            </a:ln>
          </p:spPr>
          <p:txBody>
            <a:bodyPr lIns="38100" tIns="38100" rIns="38100" bIns="38100" anchor="ctr"/>
            <a:lstStyle/>
            <a:p>
              <a:pPr>
                <a:defRPr sz="3000"/>
              </a:pPr>
              <a:endParaRPr/>
            </a:p>
          </p:txBody>
        </p:sp>
        <p:sp>
          <p:nvSpPr>
            <p:cNvPr id="490" name="Circle">
              <a:extLst>
                <a:ext uri="{FF2B5EF4-FFF2-40B4-BE49-F238E27FC236}">
                  <a16:creationId xmlns:a16="http://schemas.microsoft.com/office/drawing/2014/main" id="{F2DFFFA2-B42D-4615-A1A1-556675BE584E}"/>
                </a:ext>
              </a:extLst>
            </p:cNvPr>
            <p:cNvSpPr/>
            <p:nvPr/>
          </p:nvSpPr>
          <p:spPr>
            <a:xfrm>
              <a:off x="1854699" y="876150"/>
              <a:ext cx="215017" cy="215017"/>
            </a:xfrm>
            <a:prstGeom prst="ellipse">
              <a:avLst/>
            </a:prstGeom>
            <a:solidFill>
              <a:srgbClr val="9B7A42"/>
            </a:solidFill>
            <a:ln w="12700">
              <a:miter lim="400000"/>
            </a:ln>
          </p:spPr>
          <p:txBody>
            <a:bodyPr lIns="38100" tIns="38100" rIns="38100" bIns="38100" anchor="ctr"/>
            <a:lstStyle/>
            <a:p>
              <a:pPr>
                <a:defRPr sz="3000"/>
              </a:pPr>
              <a:endParaRPr/>
            </a:p>
          </p:txBody>
        </p:sp>
        <p:sp>
          <p:nvSpPr>
            <p:cNvPr id="491" name="Shape">
              <a:extLst>
                <a:ext uri="{FF2B5EF4-FFF2-40B4-BE49-F238E27FC236}">
                  <a16:creationId xmlns:a16="http://schemas.microsoft.com/office/drawing/2014/main" id="{EF1E9A33-B543-4A7E-AF5A-6979EE47CDB9}"/>
                </a:ext>
              </a:extLst>
            </p:cNvPr>
            <p:cNvSpPr/>
            <p:nvPr/>
          </p:nvSpPr>
          <p:spPr>
            <a:xfrm>
              <a:off x="1926054" y="1827550"/>
              <a:ext cx="178601" cy="100555"/>
            </a:xfrm>
            <a:custGeom>
              <a:avLst/>
              <a:gdLst/>
              <a:ahLst/>
              <a:cxnLst>
                <a:cxn ang="0">
                  <a:pos x="wd2" y="hd2"/>
                </a:cxn>
                <a:cxn ang="5400000">
                  <a:pos x="wd2" y="hd2"/>
                </a:cxn>
                <a:cxn ang="10800000">
                  <a:pos x="wd2" y="hd2"/>
                </a:cxn>
                <a:cxn ang="16200000">
                  <a:pos x="wd2" y="hd2"/>
                </a:cxn>
              </a:cxnLst>
              <a:rect l="0" t="0" r="r" b="b"/>
              <a:pathLst>
                <a:path w="21600" h="21600" extrusionOk="0">
                  <a:moveTo>
                    <a:pt x="0" y="13004"/>
                  </a:moveTo>
                  <a:lnTo>
                    <a:pt x="1788" y="0"/>
                  </a:lnTo>
                  <a:lnTo>
                    <a:pt x="21600" y="8596"/>
                  </a:lnTo>
                  <a:lnTo>
                    <a:pt x="19812" y="21600"/>
                  </a:lnTo>
                  <a:close/>
                </a:path>
              </a:pathLst>
            </a:custGeom>
            <a:solidFill>
              <a:srgbClr val="E6B655"/>
            </a:solidFill>
            <a:ln w="12700">
              <a:miter lim="400000"/>
            </a:ln>
          </p:spPr>
          <p:txBody>
            <a:bodyPr lIns="38100" tIns="38100" rIns="38100" bIns="38100" anchor="ctr"/>
            <a:lstStyle/>
            <a:p>
              <a:pPr>
                <a:defRPr sz="3000"/>
              </a:pPr>
              <a:endParaRPr/>
            </a:p>
          </p:txBody>
        </p:sp>
        <p:sp>
          <p:nvSpPr>
            <p:cNvPr id="492" name="Shape">
              <a:extLst>
                <a:ext uri="{FF2B5EF4-FFF2-40B4-BE49-F238E27FC236}">
                  <a16:creationId xmlns:a16="http://schemas.microsoft.com/office/drawing/2014/main" id="{247C9C18-50B6-453D-A984-39A046BD40F6}"/>
                </a:ext>
              </a:extLst>
            </p:cNvPr>
            <p:cNvSpPr/>
            <p:nvPr/>
          </p:nvSpPr>
          <p:spPr>
            <a:xfrm>
              <a:off x="1830913" y="2588673"/>
              <a:ext cx="74215" cy="3051622"/>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3"/>
                    <a:pt x="21533" y="21470"/>
                  </a:cubicBezTo>
                  <a:lnTo>
                    <a:pt x="21533" y="0"/>
                  </a:lnTo>
                  <a:lnTo>
                    <a:pt x="2" y="0"/>
                  </a:lnTo>
                  <a:lnTo>
                    <a:pt x="2" y="21470"/>
                  </a:lnTo>
                  <a:cubicBezTo>
                    <a:pt x="-67" y="21541"/>
                    <a:pt x="2279" y="21600"/>
                    <a:pt x="5247" y="21600"/>
                  </a:cubicBezTo>
                  <a:close/>
                </a:path>
              </a:pathLst>
            </a:custGeom>
            <a:solidFill>
              <a:srgbClr val="9B7A42"/>
            </a:solidFill>
            <a:ln w="12700">
              <a:miter lim="400000"/>
            </a:ln>
          </p:spPr>
          <p:txBody>
            <a:bodyPr lIns="38100" tIns="38100" rIns="38100" bIns="38100" anchor="ctr"/>
            <a:lstStyle/>
            <a:p>
              <a:pPr>
                <a:defRPr sz="3000"/>
              </a:pPr>
              <a:endParaRPr/>
            </a:p>
          </p:txBody>
        </p:sp>
        <p:sp>
          <p:nvSpPr>
            <p:cNvPr id="493" name="Shape">
              <a:extLst>
                <a:ext uri="{FF2B5EF4-FFF2-40B4-BE49-F238E27FC236}">
                  <a16:creationId xmlns:a16="http://schemas.microsoft.com/office/drawing/2014/main" id="{C557BE92-1E66-452F-AC25-011B4E71E2EB}"/>
                </a:ext>
              </a:extLst>
            </p:cNvPr>
            <p:cNvSpPr/>
            <p:nvPr/>
          </p:nvSpPr>
          <p:spPr>
            <a:xfrm>
              <a:off x="2044979" y="2588673"/>
              <a:ext cx="74215" cy="3074454"/>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3"/>
                    <a:pt x="21533" y="21471"/>
                  </a:cubicBezTo>
                  <a:lnTo>
                    <a:pt x="21533" y="0"/>
                  </a:lnTo>
                  <a:lnTo>
                    <a:pt x="2" y="0"/>
                  </a:lnTo>
                  <a:lnTo>
                    <a:pt x="2" y="21471"/>
                  </a:lnTo>
                  <a:cubicBezTo>
                    <a:pt x="-67" y="21543"/>
                    <a:pt x="2348" y="21600"/>
                    <a:pt x="5247" y="21600"/>
                  </a:cubicBezTo>
                  <a:close/>
                </a:path>
              </a:pathLst>
            </a:custGeom>
            <a:solidFill>
              <a:srgbClr val="E1B655"/>
            </a:solidFill>
            <a:ln w="12700">
              <a:miter lim="400000"/>
            </a:ln>
          </p:spPr>
          <p:txBody>
            <a:bodyPr lIns="38100" tIns="38100" rIns="38100" bIns="38100" anchor="ctr"/>
            <a:lstStyle/>
            <a:p>
              <a:pPr>
                <a:defRPr sz="3000"/>
              </a:pPr>
              <a:endParaRPr/>
            </a:p>
          </p:txBody>
        </p:sp>
        <p:sp>
          <p:nvSpPr>
            <p:cNvPr id="494" name="Shape">
              <a:extLst>
                <a:ext uri="{FF2B5EF4-FFF2-40B4-BE49-F238E27FC236}">
                  <a16:creationId xmlns:a16="http://schemas.microsoft.com/office/drawing/2014/main" id="{0202C04D-ACB6-43AE-B5B6-00D148C0BBD5}"/>
                </a:ext>
              </a:extLst>
            </p:cNvPr>
            <p:cNvSpPr/>
            <p:nvPr/>
          </p:nvSpPr>
          <p:spPr>
            <a:xfrm>
              <a:off x="1664418" y="2588673"/>
              <a:ext cx="74215" cy="3074454"/>
            </a:xfrm>
            <a:custGeom>
              <a:avLst/>
              <a:gdLst/>
              <a:ahLst/>
              <a:cxnLst>
                <a:cxn ang="0">
                  <a:pos x="wd2" y="hd2"/>
                </a:cxn>
                <a:cxn ang="5400000">
                  <a:pos x="wd2" y="hd2"/>
                </a:cxn>
                <a:cxn ang="10800000">
                  <a:pos x="wd2" y="hd2"/>
                </a:cxn>
                <a:cxn ang="16200000">
                  <a:pos x="wd2" y="hd2"/>
                </a:cxn>
              </a:cxnLst>
              <a:rect l="0" t="0" r="r" b="b"/>
              <a:pathLst>
                <a:path w="21532" h="21600" extrusionOk="0">
                  <a:moveTo>
                    <a:pt x="5246" y="21600"/>
                  </a:moveTo>
                  <a:lnTo>
                    <a:pt x="16218" y="21600"/>
                  </a:lnTo>
                  <a:cubicBezTo>
                    <a:pt x="19117" y="21600"/>
                    <a:pt x="21532" y="21543"/>
                    <a:pt x="21532" y="21471"/>
                  </a:cubicBezTo>
                  <a:lnTo>
                    <a:pt x="21532" y="0"/>
                  </a:lnTo>
                  <a:lnTo>
                    <a:pt x="1" y="0"/>
                  </a:lnTo>
                  <a:lnTo>
                    <a:pt x="1" y="21471"/>
                  </a:lnTo>
                  <a:cubicBezTo>
                    <a:pt x="-68" y="21543"/>
                    <a:pt x="2279" y="21600"/>
                    <a:pt x="5246" y="21600"/>
                  </a:cubicBezTo>
                  <a:close/>
                </a:path>
              </a:pathLst>
            </a:custGeom>
            <a:solidFill>
              <a:srgbClr val="F3CB57"/>
            </a:solidFill>
            <a:ln w="12700">
              <a:miter lim="400000"/>
            </a:ln>
          </p:spPr>
          <p:txBody>
            <a:bodyPr lIns="38100" tIns="38100" rIns="38100" bIns="38100" anchor="ctr"/>
            <a:lstStyle/>
            <a:p>
              <a:pPr>
                <a:defRPr sz="3000"/>
              </a:pPr>
              <a:endParaRPr/>
            </a:p>
          </p:txBody>
        </p:sp>
        <p:sp>
          <p:nvSpPr>
            <p:cNvPr id="495" name="Shape">
              <a:extLst>
                <a:ext uri="{FF2B5EF4-FFF2-40B4-BE49-F238E27FC236}">
                  <a16:creationId xmlns:a16="http://schemas.microsoft.com/office/drawing/2014/main" id="{E6CBA5DB-7FCD-45A7-AEC0-232023F59BA1}"/>
                </a:ext>
              </a:extLst>
            </p:cNvPr>
            <p:cNvSpPr/>
            <p:nvPr/>
          </p:nvSpPr>
          <p:spPr>
            <a:xfrm>
              <a:off x="1902269" y="2588673"/>
              <a:ext cx="74215" cy="3141056"/>
            </a:xfrm>
            <a:custGeom>
              <a:avLst/>
              <a:gdLst/>
              <a:ahLst/>
              <a:cxnLst>
                <a:cxn ang="0">
                  <a:pos x="wd2" y="hd2"/>
                </a:cxn>
                <a:cxn ang="5400000">
                  <a:pos x="wd2" y="hd2"/>
                </a:cxn>
                <a:cxn ang="10800000">
                  <a:pos x="wd2" y="hd2"/>
                </a:cxn>
                <a:cxn ang="16200000">
                  <a:pos x="wd2" y="hd2"/>
                </a:cxn>
              </a:cxnLst>
              <a:rect l="0" t="0" r="r" b="b"/>
              <a:pathLst>
                <a:path w="21533" h="21600" extrusionOk="0">
                  <a:moveTo>
                    <a:pt x="5247" y="21600"/>
                  </a:moveTo>
                  <a:lnTo>
                    <a:pt x="16219" y="21600"/>
                  </a:lnTo>
                  <a:cubicBezTo>
                    <a:pt x="19118" y="21600"/>
                    <a:pt x="21533" y="21544"/>
                    <a:pt x="21533" y="21474"/>
                  </a:cubicBezTo>
                  <a:lnTo>
                    <a:pt x="21533" y="0"/>
                  </a:lnTo>
                  <a:lnTo>
                    <a:pt x="2" y="0"/>
                  </a:lnTo>
                  <a:lnTo>
                    <a:pt x="2" y="21474"/>
                  </a:lnTo>
                  <a:cubicBezTo>
                    <a:pt x="-67" y="21543"/>
                    <a:pt x="2348" y="21600"/>
                    <a:pt x="5247" y="21600"/>
                  </a:cubicBezTo>
                  <a:close/>
                </a:path>
              </a:pathLst>
            </a:custGeom>
            <a:solidFill>
              <a:srgbClr val="F3CB57"/>
            </a:solidFill>
            <a:ln w="12700">
              <a:miter lim="400000"/>
            </a:ln>
          </p:spPr>
          <p:txBody>
            <a:bodyPr lIns="38100" tIns="38100" rIns="38100" bIns="38100" anchor="ctr"/>
            <a:lstStyle/>
            <a:p>
              <a:pPr>
                <a:defRPr sz="3000"/>
              </a:pPr>
              <a:endParaRPr/>
            </a:p>
          </p:txBody>
        </p:sp>
        <p:sp>
          <p:nvSpPr>
            <p:cNvPr id="496" name="Shape">
              <a:extLst>
                <a:ext uri="{FF2B5EF4-FFF2-40B4-BE49-F238E27FC236}">
                  <a16:creationId xmlns:a16="http://schemas.microsoft.com/office/drawing/2014/main" id="{DCF67E7F-615F-4D0B-8EA3-EAE5DD8DF04A}"/>
                </a:ext>
              </a:extLst>
            </p:cNvPr>
            <p:cNvSpPr/>
            <p:nvPr/>
          </p:nvSpPr>
          <p:spPr>
            <a:xfrm>
              <a:off x="1688203" y="2731381"/>
              <a:ext cx="281403" cy="2782949"/>
            </a:xfrm>
            <a:custGeom>
              <a:avLst/>
              <a:gdLst/>
              <a:ahLst/>
              <a:cxnLst>
                <a:cxn ang="0">
                  <a:pos x="wd2" y="hd2"/>
                </a:cxn>
                <a:cxn ang="5400000">
                  <a:pos x="wd2" y="hd2"/>
                </a:cxn>
                <a:cxn ang="10800000">
                  <a:pos x="wd2" y="hd2"/>
                </a:cxn>
                <a:cxn ang="16200000">
                  <a:pos x="wd2" y="hd2"/>
                </a:cxn>
              </a:cxnLst>
              <a:rect l="0" t="0" r="r" b="b"/>
              <a:pathLst>
                <a:path w="21190" h="21573" extrusionOk="0">
                  <a:moveTo>
                    <a:pt x="2010" y="21573"/>
                  </a:moveTo>
                  <a:cubicBezTo>
                    <a:pt x="2673" y="21573"/>
                    <a:pt x="3300" y="21540"/>
                    <a:pt x="3694" y="21479"/>
                  </a:cubicBezTo>
                  <a:lnTo>
                    <a:pt x="18990" y="19060"/>
                  </a:lnTo>
                  <a:cubicBezTo>
                    <a:pt x="19402" y="18995"/>
                    <a:pt x="19419" y="18914"/>
                    <a:pt x="19061" y="18848"/>
                  </a:cubicBezTo>
                  <a:lnTo>
                    <a:pt x="5861" y="16386"/>
                  </a:lnTo>
                  <a:lnTo>
                    <a:pt x="20834" y="14150"/>
                  </a:lnTo>
                  <a:cubicBezTo>
                    <a:pt x="21318" y="14080"/>
                    <a:pt x="21300" y="13986"/>
                    <a:pt x="20834" y="13914"/>
                  </a:cubicBezTo>
                  <a:lnTo>
                    <a:pt x="5521" y="11663"/>
                  </a:lnTo>
                  <a:lnTo>
                    <a:pt x="5521" y="9837"/>
                  </a:lnTo>
                  <a:lnTo>
                    <a:pt x="20781" y="7743"/>
                  </a:lnTo>
                  <a:cubicBezTo>
                    <a:pt x="21264" y="7676"/>
                    <a:pt x="21318" y="7586"/>
                    <a:pt x="20906" y="7514"/>
                  </a:cubicBezTo>
                  <a:lnTo>
                    <a:pt x="5843" y="4894"/>
                  </a:lnTo>
                  <a:lnTo>
                    <a:pt x="20888" y="2350"/>
                  </a:lnTo>
                  <a:cubicBezTo>
                    <a:pt x="21318" y="2276"/>
                    <a:pt x="21264" y="2182"/>
                    <a:pt x="20745" y="2114"/>
                  </a:cubicBezTo>
                  <a:lnTo>
                    <a:pt x="5073" y="78"/>
                  </a:lnTo>
                  <a:cubicBezTo>
                    <a:pt x="4375" y="-10"/>
                    <a:pt x="3121" y="-27"/>
                    <a:pt x="2261" y="45"/>
                  </a:cubicBezTo>
                  <a:cubicBezTo>
                    <a:pt x="1402" y="115"/>
                    <a:pt x="1240" y="246"/>
                    <a:pt x="1939" y="334"/>
                  </a:cubicBezTo>
                  <a:lnTo>
                    <a:pt x="16733" y="2257"/>
                  </a:lnTo>
                  <a:lnTo>
                    <a:pt x="1796" y="4783"/>
                  </a:lnTo>
                  <a:cubicBezTo>
                    <a:pt x="1420" y="4848"/>
                    <a:pt x="1402" y="4931"/>
                    <a:pt x="1778" y="4995"/>
                  </a:cubicBezTo>
                  <a:lnTo>
                    <a:pt x="16769" y="7604"/>
                  </a:lnTo>
                  <a:lnTo>
                    <a:pt x="1903" y="9644"/>
                  </a:lnTo>
                  <a:cubicBezTo>
                    <a:pt x="1634" y="9679"/>
                    <a:pt x="1509" y="9723"/>
                    <a:pt x="1509" y="9767"/>
                  </a:cubicBezTo>
                  <a:lnTo>
                    <a:pt x="1509" y="11725"/>
                  </a:lnTo>
                  <a:cubicBezTo>
                    <a:pt x="1509" y="11768"/>
                    <a:pt x="1634" y="11808"/>
                    <a:pt x="1867" y="11843"/>
                  </a:cubicBezTo>
                  <a:lnTo>
                    <a:pt x="16733" y="14030"/>
                  </a:lnTo>
                  <a:lnTo>
                    <a:pt x="1849" y="16254"/>
                  </a:lnTo>
                  <a:cubicBezTo>
                    <a:pt x="1420" y="16318"/>
                    <a:pt x="1384" y="16401"/>
                    <a:pt x="1742" y="16471"/>
                  </a:cubicBezTo>
                  <a:lnTo>
                    <a:pt x="14960" y="18936"/>
                  </a:lnTo>
                  <a:lnTo>
                    <a:pt x="327" y="21252"/>
                  </a:lnTo>
                  <a:cubicBezTo>
                    <a:pt x="-282" y="21348"/>
                    <a:pt x="-13" y="21475"/>
                    <a:pt x="918" y="21538"/>
                  </a:cubicBezTo>
                  <a:cubicBezTo>
                    <a:pt x="1258" y="21562"/>
                    <a:pt x="1634" y="21573"/>
                    <a:pt x="2010" y="21573"/>
                  </a:cubicBezTo>
                  <a:close/>
                </a:path>
              </a:pathLst>
            </a:custGeom>
            <a:solidFill>
              <a:srgbClr val="F3CB57"/>
            </a:solidFill>
            <a:ln w="12700">
              <a:miter lim="400000"/>
            </a:ln>
          </p:spPr>
          <p:txBody>
            <a:bodyPr lIns="38100" tIns="38100" rIns="38100" bIns="38100" anchor="ctr"/>
            <a:lstStyle/>
            <a:p>
              <a:pPr>
                <a:defRPr sz="3000"/>
              </a:pPr>
              <a:endParaRPr/>
            </a:p>
          </p:txBody>
        </p:sp>
        <p:sp>
          <p:nvSpPr>
            <p:cNvPr id="497" name="Shape">
              <a:extLst>
                <a:ext uri="{FF2B5EF4-FFF2-40B4-BE49-F238E27FC236}">
                  <a16:creationId xmlns:a16="http://schemas.microsoft.com/office/drawing/2014/main" id="{1C04E4AB-FDA9-4E38-AB69-5FB59BC01A67}"/>
                </a:ext>
              </a:extLst>
            </p:cNvPr>
            <p:cNvSpPr/>
            <p:nvPr/>
          </p:nvSpPr>
          <p:spPr>
            <a:xfrm>
              <a:off x="1926054" y="2683813"/>
              <a:ext cx="192018" cy="2842323"/>
            </a:xfrm>
            <a:custGeom>
              <a:avLst/>
              <a:gdLst/>
              <a:ahLst/>
              <a:cxnLst>
                <a:cxn ang="0">
                  <a:pos x="wd2" y="hd2"/>
                </a:cxn>
                <a:cxn ang="5400000">
                  <a:pos x="wd2" y="hd2"/>
                </a:cxn>
                <a:cxn ang="10800000">
                  <a:pos x="wd2" y="hd2"/>
                </a:cxn>
                <a:cxn ang="16200000">
                  <a:pos x="wd2" y="hd2"/>
                </a:cxn>
              </a:cxnLst>
              <a:rect l="0" t="0" r="r" b="b"/>
              <a:pathLst>
                <a:path w="21111" h="21573" extrusionOk="0">
                  <a:moveTo>
                    <a:pt x="18129" y="21573"/>
                  </a:moveTo>
                  <a:cubicBezTo>
                    <a:pt x="18495" y="21573"/>
                    <a:pt x="18887" y="21568"/>
                    <a:pt x="19253" y="21559"/>
                  </a:cubicBezTo>
                  <a:cubicBezTo>
                    <a:pt x="20744" y="21515"/>
                    <a:pt x="21450" y="21398"/>
                    <a:pt x="20848" y="21295"/>
                  </a:cubicBezTo>
                  <a:lnTo>
                    <a:pt x="6126" y="18825"/>
                  </a:lnTo>
                  <a:lnTo>
                    <a:pt x="20744" y="16877"/>
                  </a:lnTo>
                  <a:cubicBezTo>
                    <a:pt x="21136" y="16825"/>
                    <a:pt x="21188" y="16762"/>
                    <a:pt x="20848" y="16706"/>
                  </a:cubicBezTo>
                  <a:lnTo>
                    <a:pt x="6073" y="14265"/>
                  </a:lnTo>
                  <a:lnTo>
                    <a:pt x="20848" y="11825"/>
                  </a:lnTo>
                  <a:cubicBezTo>
                    <a:pt x="21005" y="11799"/>
                    <a:pt x="21084" y="11774"/>
                    <a:pt x="21084" y="11747"/>
                  </a:cubicBezTo>
                  <a:lnTo>
                    <a:pt x="21084" y="10017"/>
                  </a:lnTo>
                  <a:cubicBezTo>
                    <a:pt x="21084" y="9992"/>
                    <a:pt x="21005" y="9967"/>
                    <a:pt x="20874" y="9942"/>
                  </a:cubicBezTo>
                  <a:lnTo>
                    <a:pt x="6152" y="7400"/>
                  </a:lnTo>
                  <a:lnTo>
                    <a:pt x="20717" y="5604"/>
                  </a:lnTo>
                  <a:cubicBezTo>
                    <a:pt x="21162" y="5551"/>
                    <a:pt x="21214" y="5486"/>
                    <a:pt x="20901" y="5430"/>
                  </a:cubicBezTo>
                  <a:lnTo>
                    <a:pt x="6073" y="2836"/>
                  </a:lnTo>
                  <a:lnTo>
                    <a:pt x="20901" y="278"/>
                  </a:lnTo>
                  <a:cubicBezTo>
                    <a:pt x="21502" y="175"/>
                    <a:pt x="20770" y="56"/>
                    <a:pt x="19279" y="15"/>
                  </a:cubicBezTo>
                  <a:cubicBezTo>
                    <a:pt x="17789" y="-27"/>
                    <a:pt x="16063" y="24"/>
                    <a:pt x="15461" y="126"/>
                  </a:cubicBezTo>
                  <a:lnTo>
                    <a:pt x="216" y="2759"/>
                  </a:lnTo>
                  <a:cubicBezTo>
                    <a:pt x="-72" y="2805"/>
                    <a:pt x="-72" y="2860"/>
                    <a:pt x="216" y="2908"/>
                  </a:cubicBezTo>
                  <a:lnTo>
                    <a:pt x="14965" y="5488"/>
                  </a:lnTo>
                  <a:lnTo>
                    <a:pt x="399" y="7284"/>
                  </a:lnTo>
                  <a:cubicBezTo>
                    <a:pt x="-46" y="7338"/>
                    <a:pt x="-98" y="7402"/>
                    <a:pt x="242" y="7458"/>
                  </a:cubicBezTo>
                  <a:lnTo>
                    <a:pt x="15278" y="10054"/>
                  </a:lnTo>
                  <a:lnTo>
                    <a:pt x="15278" y="11704"/>
                  </a:lnTo>
                  <a:lnTo>
                    <a:pt x="268" y="14186"/>
                  </a:lnTo>
                  <a:cubicBezTo>
                    <a:pt x="-19" y="14236"/>
                    <a:pt x="-19" y="14292"/>
                    <a:pt x="268" y="14341"/>
                  </a:cubicBezTo>
                  <a:lnTo>
                    <a:pt x="14991" y="16773"/>
                  </a:lnTo>
                  <a:lnTo>
                    <a:pt x="373" y="18719"/>
                  </a:lnTo>
                  <a:cubicBezTo>
                    <a:pt x="-19" y="18771"/>
                    <a:pt x="-72" y="18834"/>
                    <a:pt x="268" y="18889"/>
                  </a:cubicBezTo>
                  <a:lnTo>
                    <a:pt x="15514" y="21445"/>
                  </a:lnTo>
                  <a:cubicBezTo>
                    <a:pt x="15906" y="21526"/>
                    <a:pt x="16978" y="21573"/>
                    <a:pt x="18129" y="21573"/>
                  </a:cubicBezTo>
                  <a:close/>
                </a:path>
              </a:pathLst>
            </a:custGeom>
            <a:solidFill>
              <a:srgbClr val="F3CB57"/>
            </a:solidFill>
            <a:ln w="12700">
              <a:miter lim="400000"/>
            </a:ln>
          </p:spPr>
          <p:txBody>
            <a:bodyPr lIns="38100" tIns="38100" rIns="38100" bIns="38100" anchor="ctr"/>
            <a:lstStyle/>
            <a:p>
              <a:pPr>
                <a:defRPr sz="3000"/>
              </a:pPr>
              <a:endParaRPr/>
            </a:p>
          </p:txBody>
        </p:sp>
        <p:sp>
          <p:nvSpPr>
            <p:cNvPr id="498" name="Shape">
              <a:extLst>
                <a:ext uri="{FF2B5EF4-FFF2-40B4-BE49-F238E27FC236}">
                  <a16:creationId xmlns:a16="http://schemas.microsoft.com/office/drawing/2014/main" id="{D57BDAF3-9EC9-4632-8876-522741C114FE}"/>
                </a:ext>
              </a:extLst>
            </p:cNvPr>
            <p:cNvSpPr/>
            <p:nvPr/>
          </p:nvSpPr>
          <p:spPr>
            <a:xfrm>
              <a:off x="1997409" y="1018858"/>
              <a:ext cx="982071" cy="446213"/>
            </a:xfrm>
            <a:custGeom>
              <a:avLst/>
              <a:gdLst/>
              <a:ahLst/>
              <a:cxnLst>
                <a:cxn ang="0">
                  <a:pos x="wd2" y="hd2"/>
                </a:cxn>
                <a:cxn ang="5400000">
                  <a:pos x="wd2" y="hd2"/>
                </a:cxn>
                <a:cxn ang="10800000">
                  <a:pos x="wd2" y="hd2"/>
                </a:cxn>
                <a:cxn ang="16200000">
                  <a:pos x="wd2" y="hd2"/>
                </a:cxn>
              </a:cxnLst>
              <a:rect l="0" t="0" r="r" b="b"/>
              <a:pathLst>
                <a:path w="21558" h="21600" extrusionOk="0">
                  <a:moveTo>
                    <a:pt x="20598" y="21600"/>
                  </a:moveTo>
                  <a:cubicBezTo>
                    <a:pt x="20462" y="21600"/>
                    <a:pt x="20326" y="21542"/>
                    <a:pt x="20201" y="21416"/>
                  </a:cubicBezTo>
                  <a:lnTo>
                    <a:pt x="19861" y="21082"/>
                  </a:lnTo>
                  <a:lnTo>
                    <a:pt x="20102" y="19907"/>
                  </a:lnTo>
                  <a:lnTo>
                    <a:pt x="20441" y="20241"/>
                  </a:lnTo>
                  <a:cubicBezTo>
                    <a:pt x="20545" y="20345"/>
                    <a:pt x="20665" y="20345"/>
                    <a:pt x="20770" y="20230"/>
                  </a:cubicBezTo>
                  <a:cubicBezTo>
                    <a:pt x="20874" y="20115"/>
                    <a:pt x="20947" y="19907"/>
                    <a:pt x="20973" y="19666"/>
                  </a:cubicBezTo>
                  <a:cubicBezTo>
                    <a:pt x="21000" y="19412"/>
                    <a:pt x="20973" y="19148"/>
                    <a:pt x="20900" y="18952"/>
                  </a:cubicBezTo>
                  <a:cubicBezTo>
                    <a:pt x="20827" y="18744"/>
                    <a:pt x="20718" y="18629"/>
                    <a:pt x="20598" y="18629"/>
                  </a:cubicBezTo>
                  <a:lnTo>
                    <a:pt x="19934" y="18629"/>
                  </a:lnTo>
                  <a:cubicBezTo>
                    <a:pt x="19569" y="18629"/>
                    <a:pt x="19209" y="18480"/>
                    <a:pt x="18869" y="18169"/>
                  </a:cubicBezTo>
                  <a:lnTo>
                    <a:pt x="0" y="1197"/>
                  </a:lnTo>
                  <a:lnTo>
                    <a:pt x="219" y="0"/>
                  </a:lnTo>
                  <a:lnTo>
                    <a:pt x="19089" y="16971"/>
                  </a:lnTo>
                  <a:cubicBezTo>
                    <a:pt x="19360" y="17213"/>
                    <a:pt x="19642" y="17340"/>
                    <a:pt x="19929" y="17340"/>
                  </a:cubicBezTo>
                  <a:lnTo>
                    <a:pt x="20592" y="17340"/>
                  </a:lnTo>
                  <a:cubicBezTo>
                    <a:pt x="20890" y="17340"/>
                    <a:pt x="21167" y="17639"/>
                    <a:pt x="21349" y="18146"/>
                  </a:cubicBezTo>
                  <a:cubicBezTo>
                    <a:pt x="21532" y="18652"/>
                    <a:pt x="21600" y="19320"/>
                    <a:pt x="21532" y="19953"/>
                  </a:cubicBezTo>
                  <a:cubicBezTo>
                    <a:pt x="21464" y="20575"/>
                    <a:pt x="21276" y="21105"/>
                    <a:pt x="21015" y="21381"/>
                  </a:cubicBezTo>
                  <a:cubicBezTo>
                    <a:pt x="20895" y="21519"/>
                    <a:pt x="20749" y="21600"/>
                    <a:pt x="20598" y="21600"/>
                  </a:cubicBezTo>
                  <a:close/>
                </a:path>
              </a:pathLst>
            </a:custGeom>
            <a:solidFill>
              <a:srgbClr val="2D62A2"/>
            </a:solidFill>
            <a:ln w="12700">
              <a:miter lim="400000"/>
            </a:ln>
          </p:spPr>
          <p:txBody>
            <a:bodyPr lIns="38100" tIns="38100" rIns="38100" bIns="38100" anchor="ctr"/>
            <a:lstStyle/>
            <a:p>
              <a:pPr>
                <a:defRPr sz="3000"/>
              </a:pPr>
              <a:endParaRPr/>
            </a:p>
          </p:txBody>
        </p:sp>
        <p:sp>
          <p:nvSpPr>
            <p:cNvPr id="499" name="Shape">
              <a:extLst>
                <a:ext uri="{FF2B5EF4-FFF2-40B4-BE49-F238E27FC236}">
                  <a16:creationId xmlns:a16="http://schemas.microsoft.com/office/drawing/2014/main" id="{23EB048A-38B4-4318-8E4E-439B2DAB3450}"/>
                </a:ext>
              </a:extLst>
            </p:cNvPr>
            <p:cNvSpPr/>
            <p:nvPr/>
          </p:nvSpPr>
          <p:spPr>
            <a:xfrm>
              <a:off x="2948810" y="1399419"/>
              <a:ext cx="982071" cy="446213"/>
            </a:xfrm>
            <a:custGeom>
              <a:avLst/>
              <a:gdLst/>
              <a:ahLst/>
              <a:cxnLst>
                <a:cxn ang="0">
                  <a:pos x="wd2" y="hd2"/>
                </a:cxn>
                <a:cxn ang="5400000">
                  <a:pos x="wd2" y="hd2"/>
                </a:cxn>
                <a:cxn ang="10800000">
                  <a:pos x="wd2" y="hd2"/>
                </a:cxn>
                <a:cxn ang="16200000">
                  <a:pos x="wd2" y="hd2"/>
                </a:cxn>
              </a:cxnLst>
              <a:rect l="0" t="0" r="r" b="b"/>
              <a:pathLst>
                <a:path w="21558" h="21600" extrusionOk="0">
                  <a:moveTo>
                    <a:pt x="20598" y="21600"/>
                  </a:moveTo>
                  <a:cubicBezTo>
                    <a:pt x="20462" y="21600"/>
                    <a:pt x="20326" y="21542"/>
                    <a:pt x="20201" y="21416"/>
                  </a:cubicBezTo>
                  <a:lnTo>
                    <a:pt x="19861" y="21082"/>
                  </a:lnTo>
                  <a:lnTo>
                    <a:pt x="20102" y="19907"/>
                  </a:lnTo>
                  <a:lnTo>
                    <a:pt x="20441" y="20241"/>
                  </a:lnTo>
                  <a:cubicBezTo>
                    <a:pt x="20545" y="20345"/>
                    <a:pt x="20665" y="20345"/>
                    <a:pt x="20770" y="20230"/>
                  </a:cubicBezTo>
                  <a:cubicBezTo>
                    <a:pt x="20874" y="20115"/>
                    <a:pt x="20947" y="19907"/>
                    <a:pt x="20973" y="19666"/>
                  </a:cubicBezTo>
                  <a:cubicBezTo>
                    <a:pt x="21000" y="19412"/>
                    <a:pt x="20973" y="19148"/>
                    <a:pt x="20900" y="18952"/>
                  </a:cubicBezTo>
                  <a:cubicBezTo>
                    <a:pt x="20827" y="18744"/>
                    <a:pt x="20718" y="18629"/>
                    <a:pt x="20598" y="18629"/>
                  </a:cubicBezTo>
                  <a:lnTo>
                    <a:pt x="19934" y="18629"/>
                  </a:lnTo>
                  <a:cubicBezTo>
                    <a:pt x="19569" y="18629"/>
                    <a:pt x="19209" y="18480"/>
                    <a:pt x="18869" y="18169"/>
                  </a:cubicBezTo>
                  <a:lnTo>
                    <a:pt x="0" y="1197"/>
                  </a:lnTo>
                  <a:lnTo>
                    <a:pt x="219" y="0"/>
                  </a:lnTo>
                  <a:lnTo>
                    <a:pt x="19089" y="16971"/>
                  </a:lnTo>
                  <a:cubicBezTo>
                    <a:pt x="19355" y="17213"/>
                    <a:pt x="19642" y="17340"/>
                    <a:pt x="19929" y="17340"/>
                  </a:cubicBezTo>
                  <a:lnTo>
                    <a:pt x="20592" y="17340"/>
                  </a:lnTo>
                  <a:cubicBezTo>
                    <a:pt x="20890" y="17340"/>
                    <a:pt x="21167" y="17639"/>
                    <a:pt x="21349" y="18146"/>
                  </a:cubicBezTo>
                  <a:cubicBezTo>
                    <a:pt x="21532" y="18652"/>
                    <a:pt x="21600" y="19320"/>
                    <a:pt x="21532" y="19965"/>
                  </a:cubicBezTo>
                  <a:cubicBezTo>
                    <a:pt x="21464" y="20587"/>
                    <a:pt x="21276" y="21116"/>
                    <a:pt x="21015" y="21392"/>
                  </a:cubicBezTo>
                  <a:cubicBezTo>
                    <a:pt x="20890" y="21531"/>
                    <a:pt x="20744" y="21600"/>
                    <a:pt x="20598" y="21600"/>
                  </a:cubicBezTo>
                  <a:close/>
                </a:path>
              </a:pathLst>
            </a:custGeom>
            <a:solidFill>
              <a:srgbClr val="2D62A2"/>
            </a:solidFill>
            <a:ln w="12700">
              <a:miter lim="400000"/>
            </a:ln>
          </p:spPr>
          <p:txBody>
            <a:bodyPr lIns="38100" tIns="38100" rIns="38100" bIns="38100" anchor="ctr"/>
            <a:lstStyle/>
            <a:p>
              <a:pPr>
                <a:defRPr sz="3000"/>
              </a:pPr>
              <a:endParaRPr/>
            </a:p>
          </p:txBody>
        </p:sp>
        <p:sp>
          <p:nvSpPr>
            <p:cNvPr id="500" name="Circle">
              <a:extLst>
                <a:ext uri="{FF2B5EF4-FFF2-40B4-BE49-F238E27FC236}">
                  <a16:creationId xmlns:a16="http://schemas.microsoft.com/office/drawing/2014/main" id="{A7C81767-9ABC-4C02-9526-3A2F72A24F8C}"/>
                </a:ext>
              </a:extLst>
            </p:cNvPr>
            <p:cNvSpPr/>
            <p:nvPr/>
          </p:nvSpPr>
          <p:spPr>
            <a:xfrm>
              <a:off x="1878484" y="923720"/>
              <a:ext cx="143662" cy="143662"/>
            </a:xfrm>
            <a:prstGeom prst="ellipse">
              <a:avLst/>
            </a:prstGeom>
            <a:solidFill>
              <a:srgbClr val="2D62A2"/>
            </a:solidFill>
            <a:ln w="12700">
              <a:miter lim="400000"/>
            </a:ln>
          </p:spPr>
          <p:txBody>
            <a:bodyPr lIns="38100" tIns="38100" rIns="38100" bIns="38100" anchor="ctr"/>
            <a:lstStyle/>
            <a:p>
              <a:pPr>
                <a:defRPr sz="3000"/>
              </a:pPr>
              <a:endParaRPr/>
            </a:p>
          </p:txBody>
        </p:sp>
        <p:sp>
          <p:nvSpPr>
            <p:cNvPr id="501" name="Shape">
              <a:extLst>
                <a:ext uri="{FF2B5EF4-FFF2-40B4-BE49-F238E27FC236}">
                  <a16:creationId xmlns:a16="http://schemas.microsoft.com/office/drawing/2014/main" id="{70AE0487-CDF9-4B72-B80B-8A6F592F4F30}"/>
                </a:ext>
              </a:extLst>
            </p:cNvPr>
            <p:cNvSpPr/>
            <p:nvPr/>
          </p:nvSpPr>
          <p:spPr>
            <a:xfrm>
              <a:off x="1141147" y="971290"/>
              <a:ext cx="814836" cy="1162281"/>
            </a:xfrm>
            <a:custGeom>
              <a:avLst/>
              <a:gdLst/>
              <a:ahLst/>
              <a:cxnLst>
                <a:cxn ang="0">
                  <a:pos x="wd2" y="hd2"/>
                </a:cxn>
                <a:cxn ang="5400000">
                  <a:pos x="wd2" y="hd2"/>
                </a:cxn>
                <a:cxn ang="10800000">
                  <a:pos x="wd2" y="hd2"/>
                </a:cxn>
                <a:cxn ang="16200000">
                  <a:pos x="wd2" y="hd2"/>
                </a:cxn>
              </a:cxnLst>
              <a:rect l="0" t="0" r="r" b="b"/>
              <a:pathLst>
                <a:path w="21600" h="21600" extrusionOk="0">
                  <a:moveTo>
                    <a:pt x="0" y="21318"/>
                  </a:moveTo>
                  <a:lnTo>
                    <a:pt x="21019" y="0"/>
                  </a:lnTo>
                  <a:lnTo>
                    <a:pt x="21600" y="282"/>
                  </a:lnTo>
                  <a:lnTo>
                    <a:pt x="581" y="21600"/>
                  </a:lnTo>
                  <a:close/>
                </a:path>
              </a:pathLst>
            </a:custGeom>
            <a:solidFill>
              <a:srgbClr val="2D62A2"/>
            </a:solidFill>
            <a:ln w="12700">
              <a:miter lim="400000"/>
            </a:ln>
          </p:spPr>
          <p:txBody>
            <a:bodyPr lIns="38100" tIns="38100" rIns="38100" bIns="38100" anchor="ctr"/>
            <a:lstStyle/>
            <a:p>
              <a:pPr>
                <a:defRPr sz="3000"/>
              </a:pPr>
              <a:endParaRPr/>
            </a:p>
          </p:txBody>
        </p:sp>
        <p:sp>
          <p:nvSpPr>
            <p:cNvPr id="502" name="Shape">
              <a:extLst>
                <a:ext uri="{FF2B5EF4-FFF2-40B4-BE49-F238E27FC236}">
                  <a16:creationId xmlns:a16="http://schemas.microsoft.com/office/drawing/2014/main" id="{FEC90442-234C-4E6E-AE14-57918DFFC3F8}"/>
                </a:ext>
              </a:extLst>
            </p:cNvPr>
            <p:cNvSpPr/>
            <p:nvPr/>
          </p:nvSpPr>
          <p:spPr>
            <a:xfrm>
              <a:off x="1069792" y="971288"/>
              <a:ext cx="814836" cy="1162277"/>
            </a:xfrm>
            <a:custGeom>
              <a:avLst/>
              <a:gdLst/>
              <a:ahLst/>
              <a:cxnLst>
                <a:cxn ang="0">
                  <a:pos x="wd2" y="hd2"/>
                </a:cxn>
                <a:cxn ang="5400000">
                  <a:pos x="wd2" y="hd2"/>
                </a:cxn>
                <a:cxn ang="10800000">
                  <a:pos x="wd2" y="hd2"/>
                </a:cxn>
                <a:cxn ang="16200000">
                  <a:pos x="wd2" y="hd2"/>
                </a:cxn>
              </a:cxnLst>
              <a:rect l="0" t="0" r="r" b="b"/>
              <a:pathLst>
                <a:path w="21600" h="21600" extrusionOk="0">
                  <a:moveTo>
                    <a:pt x="0" y="21318"/>
                  </a:moveTo>
                  <a:lnTo>
                    <a:pt x="21019" y="0"/>
                  </a:lnTo>
                  <a:lnTo>
                    <a:pt x="21600" y="281"/>
                  </a:lnTo>
                  <a:lnTo>
                    <a:pt x="581" y="21600"/>
                  </a:lnTo>
                  <a:close/>
                </a:path>
              </a:pathLst>
            </a:custGeom>
            <a:solidFill>
              <a:srgbClr val="2D62A2"/>
            </a:solidFill>
            <a:ln w="12700">
              <a:miter lim="400000"/>
            </a:ln>
          </p:spPr>
          <p:txBody>
            <a:bodyPr lIns="38100" tIns="38100" rIns="38100" bIns="38100" anchor="ctr"/>
            <a:lstStyle/>
            <a:p>
              <a:pPr>
                <a:defRPr sz="3000"/>
              </a:pPr>
              <a:endParaRPr/>
            </a:p>
          </p:txBody>
        </p:sp>
        <p:sp>
          <p:nvSpPr>
            <p:cNvPr id="503" name="Shape">
              <a:extLst>
                <a:ext uri="{FF2B5EF4-FFF2-40B4-BE49-F238E27FC236}">
                  <a16:creationId xmlns:a16="http://schemas.microsoft.com/office/drawing/2014/main" id="{BBA9A550-EC1C-4FEF-9AF4-FE24FA097B21}"/>
                </a:ext>
              </a:extLst>
            </p:cNvPr>
            <p:cNvSpPr/>
            <p:nvPr/>
          </p:nvSpPr>
          <p:spPr>
            <a:xfrm>
              <a:off x="1664416" y="899933"/>
              <a:ext cx="302750" cy="1169280"/>
            </a:xfrm>
            <a:custGeom>
              <a:avLst/>
              <a:gdLst/>
              <a:ahLst/>
              <a:cxnLst>
                <a:cxn ang="0">
                  <a:pos x="wd2" y="hd2"/>
                </a:cxn>
                <a:cxn ang="5400000">
                  <a:pos x="wd2" y="hd2"/>
                </a:cxn>
                <a:cxn ang="10800000">
                  <a:pos x="wd2" y="hd2"/>
                </a:cxn>
                <a:cxn ang="16200000">
                  <a:pos x="wd2" y="hd2"/>
                </a:cxn>
              </a:cxnLst>
              <a:rect l="0" t="0" r="r" b="b"/>
              <a:pathLst>
                <a:path w="21446" h="21600" extrusionOk="0">
                  <a:moveTo>
                    <a:pt x="2204" y="21600"/>
                  </a:moveTo>
                  <a:cubicBezTo>
                    <a:pt x="2137" y="21600"/>
                    <a:pt x="2052" y="21600"/>
                    <a:pt x="1985" y="21596"/>
                  </a:cubicBezTo>
                  <a:cubicBezTo>
                    <a:pt x="772" y="21565"/>
                    <a:pt x="-121" y="21284"/>
                    <a:pt x="14" y="20967"/>
                  </a:cubicBezTo>
                  <a:lnTo>
                    <a:pt x="7815" y="518"/>
                  </a:lnTo>
                  <a:cubicBezTo>
                    <a:pt x="7933" y="224"/>
                    <a:pt x="8876" y="0"/>
                    <a:pt x="10005" y="0"/>
                  </a:cubicBezTo>
                  <a:lnTo>
                    <a:pt x="17183" y="0"/>
                  </a:lnTo>
                  <a:cubicBezTo>
                    <a:pt x="18379" y="0"/>
                    <a:pt x="19356" y="250"/>
                    <a:pt x="19390" y="562"/>
                  </a:cubicBezTo>
                  <a:lnTo>
                    <a:pt x="21445" y="21011"/>
                  </a:lnTo>
                  <a:cubicBezTo>
                    <a:pt x="21479" y="21328"/>
                    <a:pt x="20519" y="21591"/>
                    <a:pt x="19289" y="21600"/>
                  </a:cubicBezTo>
                  <a:cubicBezTo>
                    <a:pt x="19272" y="21600"/>
                    <a:pt x="19255" y="21600"/>
                    <a:pt x="19238" y="21600"/>
                  </a:cubicBezTo>
                  <a:cubicBezTo>
                    <a:pt x="18042" y="21600"/>
                    <a:pt x="17065" y="21354"/>
                    <a:pt x="17031" y="21038"/>
                  </a:cubicBezTo>
                  <a:lnTo>
                    <a:pt x="15026" y="1147"/>
                  </a:lnTo>
                  <a:lnTo>
                    <a:pt x="11993" y="1147"/>
                  </a:lnTo>
                  <a:lnTo>
                    <a:pt x="4394" y="21077"/>
                  </a:lnTo>
                  <a:cubicBezTo>
                    <a:pt x="4276" y="21380"/>
                    <a:pt x="3316" y="21600"/>
                    <a:pt x="2204" y="21600"/>
                  </a:cubicBezTo>
                  <a:close/>
                </a:path>
              </a:pathLst>
            </a:custGeom>
            <a:solidFill>
              <a:srgbClr val="FDD958"/>
            </a:solidFill>
            <a:ln w="12700">
              <a:miter lim="400000"/>
            </a:ln>
          </p:spPr>
          <p:txBody>
            <a:bodyPr lIns="38100" tIns="38100" rIns="38100" bIns="38100" anchor="ctr"/>
            <a:lstStyle/>
            <a:p>
              <a:pPr>
                <a:defRPr sz="3000"/>
              </a:pPr>
              <a:endParaRPr/>
            </a:p>
          </p:txBody>
        </p:sp>
        <p:sp>
          <p:nvSpPr>
            <p:cNvPr id="504" name="Circle">
              <a:extLst>
                <a:ext uri="{FF2B5EF4-FFF2-40B4-BE49-F238E27FC236}">
                  <a16:creationId xmlns:a16="http://schemas.microsoft.com/office/drawing/2014/main" id="{D044075B-715C-491E-AB27-7EBCC8971997}"/>
                </a:ext>
              </a:extLst>
            </p:cNvPr>
            <p:cNvSpPr/>
            <p:nvPr/>
          </p:nvSpPr>
          <p:spPr>
            <a:xfrm>
              <a:off x="1735773" y="876150"/>
              <a:ext cx="215017" cy="215017"/>
            </a:xfrm>
            <a:prstGeom prst="ellipse">
              <a:avLst/>
            </a:prstGeom>
            <a:solidFill>
              <a:srgbClr val="FBD157"/>
            </a:solidFill>
            <a:ln w="12700">
              <a:miter lim="400000"/>
            </a:ln>
          </p:spPr>
          <p:txBody>
            <a:bodyPr lIns="38100" tIns="38100" rIns="38100" bIns="38100" anchor="ctr"/>
            <a:lstStyle/>
            <a:p>
              <a:pPr>
                <a:defRPr sz="3000"/>
              </a:pPr>
              <a:endParaRPr/>
            </a:p>
          </p:txBody>
        </p:sp>
        <p:sp>
          <p:nvSpPr>
            <p:cNvPr id="505" name="Shape">
              <a:extLst>
                <a:ext uri="{FF2B5EF4-FFF2-40B4-BE49-F238E27FC236}">
                  <a16:creationId xmlns:a16="http://schemas.microsoft.com/office/drawing/2014/main" id="{6DFC7762-77CF-4161-AD79-80081CAD11A9}"/>
                </a:ext>
              </a:extLst>
            </p:cNvPr>
            <p:cNvSpPr/>
            <p:nvPr/>
          </p:nvSpPr>
          <p:spPr>
            <a:xfrm>
              <a:off x="1711988" y="1209139"/>
              <a:ext cx="254848" cy="858874"/>
            </a:xfrm>
            <a:custGeom>
              <a:avLst/>
              <a:gdLst/>
              <a:ahLst/>
              <a:cxnLst>
                <a:cxn ang="0">
                  <a:pos x="wd2" y="hd2"/>
                </a:cxn>
                <a:cxn ang="5400000">
                  <a:pos x="wd2" y="hd2"/>
                </a:cxn>
                <a:cxn ang="10800000">
                  <a:pos x="wd2" y="hd2"/>
                </a:cxn>
                <a:cxn ang="16200000">
                  <a:pos x="wd2" y="hd2"/>
                </a:cxn>
              </a:cxnLst>
              <a:rect l="0" t="0" r="r" b="b"/>
              <a:pathLst>
                <a:path w="21174" h="21511" extrusionOk="0">
                  <a:moveTo>
                    <a:pt x="5279" y="21511"/>
                  </a:moveTo>
                  <a:cubicBezTo>
                    <a:pt x="4647" y="21511"/>
                    <a:pt x="4014" y="21440"/>
                    <a:pt x="3500" y="21303"/>
                  </a:cubicBezTo>
                  <a:cubicBezTo>
                    <a:pt x="2453" y="21011"/>
                    <a:pt x="2394" y="20516"/>
                    <a:pt x="3382" y="20200"/>
                  </a:cubicBezTo>
                  <a:lnTo>
                    <a:pt x="15140" y="16418"/>
                  </a:lnTo>
                  <a:lnTo>
                    <a:pt x="576" y="11009"/>
                  </a:lnTo>
                  <a:cubicBezTo>
                    <a:pt x="-136" y="10741"/>
                    <a:pt x="-195" y="10366"/>
                    <a:pt x="437" y="10080"/>
                  </a:cubicBezTo>
                  <a:lnTo>
                    <a:pt x="14073" y="4027"/>
                  </a:lnTo>
                  <a:lnTo>
                    <a:pt x="4074" y="1364"/>
                  </a:lnTo>
                  <a:cubicBezTo>
                    <a:pt x="3006" y="1079"/>
                    <a:pt x="2908" y="584"/>
                    <a:pt x="3856" y="262"/>
                  </a:cubicBezTo>
                  <a:cubicBezTo>
                    <a:pt x="4805" y="-59"/>
                    <a:pt x="6445" y="-89"/>
                    <a:pt x="7512" y="197"/>
                  </a:cubicBezTo>
                  <a:lnTo>
                    <a:pt x="19211" y="3312"/>
                  </a:lnTo>
                  <a:cubicBezTo>
                    <a:pt x="20180" y="3574"/>
                    <a:pt x="20377" y="4009"/>
                    <a:pt x="19646" y="4337"/>
                  </a:cubicBezTo>
                  <a:lnTo>
                    <a:pt x="5813" y="10479"/>
                  </a:lnTo>
                  <a:lnTo>
                    <a:pt x="20595" y="15971"/>
                  </a:lnTo>
                  <a:cubicBezTo>
                    <a:pt x="21405" y="16275"/>
                    <a:pt x="21365" y="16710"/>
                    <a:pt x="20476" y="16996"/>
                  </a:cubicBezTo>
                  <a:lnTo>
                    <a:pt x="7176" y="21279"/>
                  </a:lnTo>
                  <a:cubicBezTo>
                    <a:pt x="6662" y="21428"/>
                    <a:pt x="5971" y="21511"/>
                    <a:pt x="5279" y="21511"/>
                  </a:cubicBezTo>
                  <a:close/>
                </a:path>
              </a:pathLst>
            </a:custGeom>
            <a:solidFill>
              <a:srgbClr val="FDD958"/>
            </a:solidFill>
            <a:ln w="12700">
              <a:miter lim="400000"/>
            </a:ln>
          </p:spPr>
          <p:txBody>
            <a:bodyPr lIns="38100" tIns="38100" rIns="38100" bIns="38100" anchor="ctr"/>
            <a:lstStyle/>
            <a:p>
              <a:pPr>
                <a:defRPr sz="3000"/>
              </a:pPr>
              <a:endParaRPr/>
            </a:p>
          </p:txBody>
        </p:sp>
        <p:sp>
          <p:nvSpPr>
            <p:cNvPr id="506" name="Shape">
              <a:extLst>
                <a:ext uri="{FF2B5EF4-FFF2-40B4-BE49-F238E27FC236}">
                  <a16:creationId xmlns:a16="http://schemas.microsoft.com/office/drawing/2014/main" id="{BCE69196-B00A-4EFB-9CFE-966A95A2FA57}"/>
                </a:ext>
              </a:extLst>
            </p:cNvPr>
            <p:cNvSpPr/>
            <p:nvPr/>
          </p:nvSpPr>
          <p:spPr>
            <a:xfrm>
              <a:off x="2235259" y="1827550"/>
              <a:ext cx="2486031" cy="488423"/>
            </a:xfrm>
            <a:custGeom>
              <a:avLst/>
              <a:gdLst/>
              <a:ahLst/>
              <a:cxnLst>
                <a:cxn ang="0">
                  <a:pos x="wd2" y="hd2"/>
                </a:cxn>
                <a:cxn ang="5400000">
                  <a:pos x="wd2" y="hd2"/>
                </a:cxn>
                <a:cxn ang="10800000">
                  <a:pos x="wd2" y="hd2"/>
                </a:cxn>
                <a:cxn ang="16200000">
                  <a:pos x="wd2" y="hd2"/>
                </a:cxn>
              </a:cxnLst>
              <a:rect l="0" t="0" r="r" b="b"/>
              <a:pathLst>
                <a:path w="21479" h="21480" extrusionOk="0">
                  <a:moveTo>
                    <a:pt x="923" y="21480"/>
                  </a:moveTo>
                  <a:cubicBezTo>
                    <a:pt x="573" y="21480"/>
                    <a:pt x="263" y="20518"/>
                    <a:pt x="103" y="18907"/>
                  </a:cubicBezTo>
                  <a:cubicBezTo>
                    <a:pt x="-68" y="17202"/>
                    <a:pt x="-23" y="15235"/>
                    <a:pt x="218" y="13760"/>
                  </a:cubicBezTo>
                  <a:lnTo>
                    <a:pt x="959" y="9242"/>
                  </a:lnTo>
                  <a:cubicBezTo>
                    <a:pt x="1118" y="8279"/>
                    <a:pt x="1348" y="7673"/>
                    <a:pt x="1592" y="7568"/>
                  </a:cubicBezTo>
                  <a:lnTo>
                    <a:pt x="1592" y="7568"/>
                  </a:lnTo>
                  <a:lnTo>
                    <a:pt x="19738" y="16"/>
                  </a:lnTo>
                  <a:cubicBezTo>
                    <a:pt x="20063" y="-120"/>
                    <a:pt x="20383" y="644"/>
                    <a:pt x="20570" y="2014"/>
                  </a:cubicBezTo>
                  <a:lnTo>
                    <a:pt x="21312" y="7432"/>
                  </a:lnTo>
                  <a:cubicBezTo>
                    <a:pt x="21505" y="8844"/>
                    <a:pt x="21532" y="10602"/>
                    <a:pt x="21386" y="12150"/>
                  </a:cubicBezTo>
                  <a:cubicBezTo>
                    <a:pt x="21240" y="13698"/>
                    <a:pt x="20952" y="14692"/>
                    <a:pt x="20615" y="14807"/>
                  </a:cubicBezTo>
                  <a:lnTo>
                    <a:pt x="986" y="21470"/>
                  </a:lnTo>
                  <a:cubicBezTo>
                    <a:pt x="966" y="21480"/>
                    <a:pt x="943" y="21480"/>
                    <a:pt x="923" y="21480"/>
                  </a:cubicBezTo>
                  <a:close/>
                  <a:moveTo>
                    <a:pt x="1631" y="9922"/>
                  </a:moveTo>
                  <a:cubicBezTo>
                    <a:pt x="1506" y="9974"/>
                    <a:pt x="1395" y="10267"/>
                    <a:pt x="1315" y="10759"/>
                  </a:cubicBezTo>
                  <a:lnTo>
                    <a:pt x="573" y="15277"/>
                  </a:lnTo>
                  <a:cubicBezTo>
                    <a:pt x="450" y="16020"/>
                    <a:pt x="429" y="16993"/>
                    <a:pt x="516" y="17861"/>
                  </a:cubicBezTo>
                  <a:cubicBezTo>
                    <a:pt x="602" y="18729"/>
                    <a:pt x="768" y="19221"/>
                    <a:pt x="959" y="19147"/>
                  </a:cubicBezTo>
                  <a:lnTo>
                    <a:pt x="20589" y="12484"/>
                  </a:lnTo>
                  <a:cubicBezTo>
                    <a:pt x="20757" y="12432"/>
                    <a:pt x="20903" y="11930"/>
                    <a:pt x="20975" y="11156"/>
                  </a:cubicBezTo>
                  <a:cubicBezTo>
                    <a:pt x="21049" y="10382"/>
                    <a:pt x="21035" y="9493"/>
                    <a:pt x="20938" y="8792"/>
                  </a:cubicBezTo>
                  <a:lnTo>
                    <a:pt x="20196" y="3374"/>
                  </a:lnTo>
                  <a:cubicBezTo>
                    <a:pt x="20102" y="2683"/>
                    <a:pt x="19939" y="2296"/>
                    <a:pt x="19779" y="2369"/>
                  </a:cubicBezTo>
                  <a:lnTo>
                    <a:pt x="1631" y="9922"/>
                  </a:lnTo>
                  <a:close/>
                </a:path>
              </a:pathLst>
            </a:custGeom>
            <a:solidFill>
              <a:srgbClr val="E1B655"/>
            </a:solidFill>
            <a:ln w="12700">
              <a:miter lim="400000"/>
            </a:ln>
          </p:spPr>
          <p:txBody>
            <a:bodyPr lIns="38100" tIns="38100" rIns="38100" bIns="38100" anchor="ctr"/>
            <a:lstStyle/>
            <a:p>
              <a:pPr>
                <a:defRPr sz="3000"/>
              </a:pPr>
              <a:endParaRPr/>
            </a:p>
          </p:txBody>
        </p:sp>
        <p:sp>
          <p:nvSpPr>
            <p:cNvPr id="507" name="Shape">
              <a:extLst>
                <a:ext uri="{FF2B5EF4-FFF2-40B4-BE49-F238E27FC236}">
                  <a16:creationId xmlns:a16="http://schemas.microsoft.com/office/drawing/2014/main" id="{F19AD384-BDFA-4314-B8BB-CA75D1098880}"/>
                </a:ext>
              </a:extLst>
            </p:cNvPr>
            <p:cNvSpPr/>
            <p:nvPr/>
          </p:nvSpPr>
          <p:spPr>
            <a:xfrm>
              <a:off x="2259042" y="1827551"/>
              <a:ext cx="2307446" cy="459645"/>
            </a:xfrm>
            <a:custGeom>
              <a:avLst/>
              <a:gdLst/>
              <a:ahLst/>
              <a:cxnLst>
                <a:cxn ang="0">
                  <a:pos x="wd2" y="hd2"/>
                </a:cxn>
                <a:cxn ang="5400000">
                  <a:pos x="wd2" y="hd2"/>
                </a:cxn>
                <a:cxn ang="10800000">
                  <a:pos x="wd2" y="hd2"/>
                </a:cxn>
                <a:cxn ang="16200000">
                  <a:pos x="wd2" y="hd2"/>
                </a:cxn>
              </a:cxnLst>
              <a:rect l="0" t="0" r="r" b="b"/>
              <a:pathLst>
                <a:path w="21547" h="21472" extrusionOk="0">
                  <a:moveTo>
                    <a:pt x="248" y="21472"/>
                  </a:moveTo>
                  <a:cubicBezTo>
                    <a:pt x="182" y="21472"/>
                    <a:pt x="113" y="21339"/>
                    <a:pt x="64" y="21061"/>
                  </a:cubicBezTo>
                  <a:cubicBezTo>
                    <a:pt x="-27" y="20550"/>
                    <a:pt x="-20" y="19761"/>
                    <a:pt x="82" y="19305"/>
                  </a:cubicBezTo>
                  <a:lnTo>
                    <a:pt x="2487" y="8427"/>
                  </a:lnTo>
                  <a:cubicBezTo>
                    <a:pt x="2587" y="7983"/>
                    <a:pt x="2740" y="8005"/>
                    <a:pt x="2834" y="8483"/>
                  </a:cubicBezTo>
                  <a:lnTo>
                    <a:pt x="4520" y="17239"/>
                  </a:lnTo>
                  <a:lnTo>
                    <a:pt x="6978" y="6328"/>
                  </a:lnTo>
                  <a:cubicBezTo>
                    <a:pt x="7076" y="5894"/>
                    <a:pt x="7227" y="5916"/>
                    <a:pt x="7320" y="6383"/>
                  </a:cubicBezTo>
                  <a:lnTo>
                    <a:pt x="9102" y="15305"/>
                  </a:lnTo>
                  <a:lnTo>
                    <a:pt x="11749" y="4005"/>
                  </a:lnTo>
                  <a:cubicBezTo>
                    <a:pt x="11851" y="3572"/>
                    <a:pt x="12000" y="3616"/>
                    <a:pt x="12091" y="4105"/>
                  </a:cubicBezTo>
                  <a:lnTo>
                    <a:pt x="14001" y="14294"/>
                  </a:lnTo>
                  <a:lnTo>
                    <a:pt x="16549" y="2194"/>
                  </a:lnTo>
                  <a:cubicBezTo>
                    <a:pt x="16598" y="1961"/>
                    <a:pt x="16662" y="1828"/>
                    <a:pt x="16731" y="1850"/>
                  </a:cubicBezTo>
                  <a:cubicBezTo>
                    <a:pt x="16798" y="1861"/>
                    <a:pt x="16862" y="2016"/>
                    <a:pt x="16907" y="2272"/>
                  </a:cubicBezTo>
                  <a:lnTo>
                    <a:pt x="18719" y="12605"/>
                  </a:lnTo>
                  <a:lnTo>
                    <a:pt x="21122" y="372"/>
                  </a:lnTo>
                  <a:cubicBezTo>
                    <a:pt x="21218" y="-117"/>
                    <a:pt x="21375" y="-128"/>
                    <a:pt x="21473" y="361"/>
                  </a:cubicBezTo>
                  <a:cubicBezTo>
                    <a:pt x="21571" y="839"/>
                    <a:pt x="21573" y="1628"/>
                    <a:pt x="21475" y="2116"/>
                  </a:cubicBezTo>
                  <a:lnTo>
                    <a:pt x="18885" y="15305"/>
                  </a:lnTo>
                  <a:cubicBezTo>
                    <a:pt x="18837" y="15550"/>
                    <a:pt x="18772" y="15683"/>
                    <a:pt x="18701" y="15672"/>
                  </a:cubicBezTo>
                  <a:cubicBezTo>
                    <a:pt x="18632" y="15661"/>
                    <a:pt x="18568" y="15505"/>
                    <a:pt x="18521" y="15250"/>
                  </a:cubicBezTo>
                  <a:lnTo>
                    <a:pt x="16702" y="4883"/>
                  </a:lnTo>
                  <a:lnTo>
                    <a:pt x="14161" y="16950"/>
                  </a:lnTo>
                  <a:cubicBezTo>
                    <a:pt x="14112" y="17183"/>
                    <a:pt x="14048" y="17294"/>
                    <a:pt x="13984" y="17294"/>
                  </a:cubicBezTo>
                  <a:cubicBezTo>
                    <a:pt x="13917" y="17283"/>
                    <a:pt x="13855" y="17139"/>
                    <a:pt x="13810" y="16905"/>
                  </a:cubicBezTo>
                  <a:lnTo>
                    <a:pt x="11891" y="6661"/>
                  </a:lnTo>
                  <a:lnTo>
                    <a:pt x="9250" y="17939"/>
                  </a:lnTo>
                  <a:cubicBezTo>
                    <a:pt x="9153" y="18361"/>
                    <a:pt x="9004" y="18328"/>
                    <a:pt x="8913" y="17872"/>
                  </a:cubicBezTo>
                  <a:lnTo>
                    <a:pt x="7136" y="8972"/>
                  </a:lnTo>
                  <a:lnTo>
                    <a:pt x="4675" y="19894"/>
                  </a:lnTo>
                  <a:cubicBezTo>
                    <a:pt x="4575" y="20339"/>
                    <a:pt x="4424" y="20305"/>
                    <a:pt x="4331" y="19828"/>
                  </a:cubicBezTo>
                  <a:lnTo>
                    <a:pt x="2647" y="11072"/>
                  </a:lnTo>
                  <a:lnTo>
                    <a:pt x="422" y="21139"/>
                  </a:lnTo>
                  <a:cubicBezTo>
                    <a:pt x="368" y="21361"/>
                    <a:pt x="308" y="21472"/>
                    <a:pt x="248" y="21472"/>
                  </a:cubicBezTo>
                  <a:close/>
                </a:path>
              </a:pathLst>
            </a:custGeom>
            <a:solidFill>
              <a:srgbClr val="E1B655"/>
            </a:solidFill>
            <a:ln w="12700">
              <a:miter lim="400000"/>
            </a:ln>
          </p:spPr>
          <p:txBody>
            <a:bodyPr lIns="38100" tIns="38100" rIns="38100" bIns="38100" anchor="ctr"/>
            <a:lstStyle/>
            <a:p>
              <a:pPr>
                <a:defRPr sz="3000"/>
              </a:pPr>
              <a:endParaRPr/>
            </a:p>
          </p:txBody>
        </p:sp>
        <p:sp>
          <p:nvSpPr>
            <p:cNvPr id="508" name="Shape">
              <a:extLst>
                <a:ext uri="{FF2B5EF4-FFF2-40B4-BE49-F238E27FC236}">
                  <a16:creationId xmlns:a16="http://schemas.microsoft.com/office/drawing/2014/main" id="{C46FCC24-6680-4F95-BFA2-90CB07659BC0}"/>
                </a:ext>
              </a:extLst>
            </p:cNvPr>
            <p:cNvSpPr/>
            <p:nvPr/>
          </p:nvSpPr>
          <p:spPr>
            <a:xfrm>
              <a:off x="3709930" y="1946477"/>
              <a:ext cx="579454" cy="487841"/>
            </a:xfrm>
            <a:custGeom>
              <a:avLst/>
              <a:gdLst/>
              <a:ahLst/>
              <a:cxnLst>
                <a:cxn ang="0">
                  <a:pos x="wd2" y="hd2"/>
                </a:cxn>
                <a:cxn ang="5400000">
                  <a:pos x="wd2" y="hd2"/>
                </a:cxn>
                <a:cxn ang="10800000">
                  <a:pos x="wd2" y="hd2"/>
                </a:cxn>
                <a:cxn ang="16200000">
                  <a:pos x="wd2" y="hd2"/>
                </a:cxn>
              </a:cxnLst>
              <a:rect l="0" t="0" r="r" b="b"/>
              <a:pathLst>
                <a:path w="21531" h="21197" extrusionOk="0">
                  <a:moveTo>
                    <a:pt x="21363" y="4110"/>
                  </a:moveTo>
                  <a:lnTo>
                    <a:pt x="21530" y="12915"/>
                  </a:lnTo>
                  <a:cubicBezTo>
                    <a:pt x="21557" y="14300"/>
                    <a:pt x="20991" y="15612"/>
                    <a:pt x="20028" y="16429"/>
                  </a:cubicBezTo>
                  <a:lnTo>
                    <a:pt x="18729" y="17524"/>
                  </a:lnTo>
                  <a:cubicBezTo>
                    <a:pt x="18190" y="17979"/>
                    <a:pt x="17553" y="18248"/>
                    <a:pt x="16891" y="18299"/>
                  </a:cubicBezTo>
                  <a:lnTo>
                    <a:pt x="14654" y="18486"/>
                  </a:lnTo>
                  <a:cubicBezTo>
                    <a:pt x="14566" y="18899"/>
                    <a:pt x="14487" y="19240"/>
                    <a:pt x="14460" y="19302"/>
                  </a:cubicBezTo>
                  <a:cubicBezTo>
                    <a:pt x="13797" y="21183"/>
                    <a:pt x="12127" y="21400"/>
                    <a:pt x="10598" y="21069"/>
                  </a:cubicBezTo>
                  <a:cubicBezTo>
                    <a:pt x="9926" y="20925"/>
                    <a:pt x="9369" y="20625"/>
                    <a:pt x="8892" y="20201"/>
                  </a:cubicBezTo>
                  <a:cubicBezTo>
                    <a:pt x="8141" y="19529"/>
                    <a:pt x="7239" y="19116"/>
                    <a:pt x="6294" y="19199"/>
                  </a:cubicBezTo>
                  <a:lnTo>
                    <a:pt x="5437" y="19271"/>
                  </a:lnTo>
                  <a:cubicBezTo>
                    <a:pt x="4588" y="19343"/>
                    <a:pt x="3740" y="19054"/>
                    <a:pt x="3050" y="18465"/>
                  </a:cubicBezTo>
                  <a:lnTo>
                    <a:pt x="1618" y="17235"/>
                  </a:lnTo>
                  <a:cubicBezTo>
                    <a:pt x="717" y="16460"/>
                    <a:pt x="169" y="15240"/>
                    <a:pt x="151" y="13928"/>
                  </a:cubicBezTo>
                  <a:lnTo>
                    <a:pt x="1" y="5681"/>
                  </a:lnTo>
                  <a:cubicBezTo>
                    <a:pt x="-43" y="3459"/>
                    <a:pt x="1406" y="1578"/>
                    <a:pt x="3298" y="1392"/>
                  </a:cubicBezTo>
                  <a:lnTo>
                    <a:pt x="17474" y="17"/>
                  </a:lnTo>
                  <a:cubicBezTo>
                    <a:pt x="19533" y="-200"/>
                    <a:pt x="21318" y="1681"/>
                    <a:pt x="21363" y="4110"/>
                  </a:cubicBezTo>
                  <a:close/>
                </a:path>
              </a:pathLst>
            </a:custGeom>
            <a:solidFill>
              <a:srgbClr val="22528D"/>
            </a:solidFill>
            <a:ln w="12700">
              <a:miter lim="400000"/>
            </a:ln>
          </p:spPr>
          <p:txBody>
            <a:bodyPr lIns="38100" tIns="38100" rIns="38100" bIns="38100" anchor="ctr"/>
            <a:lstStyle/>
            <a:p>
              <a:pPr>
                <a:defRPr sz="3000"/>
              </a:pPr>
              <a:endParaRPr/>
            </a:p>
          </p:txBody>
        </p:sp>
        <p:sp>
          <p:nvSpPr>
            <p:cNvPr id="509" name="Shape">
              <a:extLst>
                <a:ext uri="{FF2B5EF4-FFF2-40B4-BE49-F238E27FC236}">
                  <a16:creationId xmlns:a16="http://schemas.microsoft.com/office/drawing/2014/main" id="{9283B63F-41A0-47A7-B456-85F43A33DAD4}"/>
                </a:ext>
              </a:extLst>
            </p:cNvPr>
            <p:cNvSpPr/>
            <p:nvPr/>
          </p:nvSpPr>
          <p:spPr>
            <a:xfrm>
              <a:off x="2092547" y="1779979"/>
              <a:ext cx="2485864" cy="488423"/>
            </a:xfrm>
            <a:custGeom>
              <a:avLst/>
              <a:gdLst/>
              <a:ahLst/>
              <a:cxnLst>
                <a:cxn ang="0">
                  <a:pos x="wd2" y="hd2"/>
                </a:cxn>
                <a:cxn ang="5400000">
                  <a:pos x="wd2" y="hd2"/>
                </a:cxn>
                <a:cxn ang="10800000">
                  <a:pos x="wd2" y="hd2"/>
                </a:cxn>
                <a:cxn ang="16200000">
                  <a:pos x="wd2" y="hd2"/>
                </a:cxn>
              </a:cxnLst>
              <a:rect l="0" t="0" r="r" b="b"/>
              <a:pathLst>
                <a:path w="21480" h="21480" extrusionOk="0">
                  <a:moveTo>
                    <a:pt x="923" y="21480"/>
                  </a:moveTo>
                  <a:cubicBezTo>
                    <a:pt x="573" y="21480"/>
                    <a:pt x="263" y="20518"/>
                    <a:pt x="103" y="18907"/>
                  </a:cubicBezTo>
                  <a:cubicBezTo>
                    <a:pt x="-68" y="17202"/>
                    <a:pt x="-25" y="15235"/>
                    <a:pt x="218" y="13760"/>
                  </a:cubicBezTo>
                  <a:lnTo>
                    <a:pt x="960" y="9242"/>
                  </a:lnTo>
                  <a:cubicBezTo>
                    <a:pt x="1118" y="8279"/>
                    <a:pt x="1348" y="7673"/>
                    <a:pt x="1593" y="7568"/>
                  </a:cubicBezTo>
                  <a:cubicBezTo>
                    <a:pt x="1593" y="7568"/>
                    <a:pt x="1593" y="7568"/>
                    <a:pt x="1593" y="7568"/>
                  </a:cubicBezTo>
                  <a:lnTo>
                    <a:pt x="19740" y="16"/>
                  </a:lnTo>
                  <a:cubicBezTo>
                    <a:pt x="20069" y="-120"/>
                    <a:pt x="20385" y="644"/>
                    <a:pt x="20572" y="2014"/>
                  </a:cubicBezTo>
                  <a:lnTo>
                    <a:pt x="21312" y="7432"/>
                  </a:lnTo>
                  <a:cubicBezTo>
                    <a:pt x="21505" y="8844"/>
                    <a:pt x="21532" y="10602"/>
                    <a:pt x="21386" y="12150"/>
                  </a:cubicBezTo>
                  <a:cubicBezTo>
                    <a:pt x="21240" y="13698"/>
                    <a:pt x="20952" y="14692"/>
                    <a:pt x="20615" y="14807"/>
                  </a:cubicBezTo>
                  <a:lnTo>
                    <a:pt x="984" y="21470"/>
                  </a:lnTo>
                  <a:cubicBezTo>
                    <a:pt x="966" y="21470"/>
                    <a:pt x="943" y="21480"/>
                    <a:pt x="923" y="21480"/>
                  </a:cubicBezTo>
                  <a:close/>
                  <a:moveTo>
                    <a:pt x="1632" y="9911"/>
                  </a:moveTo>
                  <a:cubicBezTo>
                    <a:pt x="1508" y="9963"/>
                    <a:pt x="1393" y="10267"/>
                    <a:pt x="1315" y="10748"/>
                  </a:cubicBezTo>
                  <a:lnTo>
                    <a:pt x="573" y="15267"/>
                  </a:lnTo>
                  <a:cubicBezTo>
                    <a:pt x="450" y="16009"/>
                    <a:pt x="429" y="16982"/>
                    <a:pt x="516" y="17850"/>
                  </a:cubicBezTo>
                  <a:cubicBezTo>
                    <a:pt x="602" y="18718"/>
                    <a:pt x="768" y="19210"/>
                    <a:pt x="960" y="19137"/>
                  </a:cubicBezTo>
                  <a:lnTo>
                    <a:pt x="20591" y="12474"/>
                  </a:lnTo>
                  <a:cubicBezTo>
                    <a:pt x="20759" y="12421"/>
                    <a:pt x="20903" y="11919"/>
                    <a:pt x="20977" y="11145"/>
                  </a:cubicBezTo>
                  <a:cubicBezTo>
                    <a:pt x="21051" y="10371"/>
                    <a:pt x="21037" y="9482"/>
                    <a:pt x="20940" y="8781"/>
                  </a:cubicBezTo>
                  <a:lnTo>
                    <a:pt x="20198" y="3363"/>
                  </a:lnTo>
                  <a:cubicBezTo>
                    <a:pt x="20104" y="2673"/>
                    <a:pt x="19945" y="2285"/>
                    <a:pt x="19781" y="2359"/>
                  </a:cubicBezTo>
                  <a:lnTo>
                    <a:pt x="1632" y="9911"/>
                  </a:lnTo>
                  <a:close/>
                </a:path>
              </a:pathLst>
            </a:custGeom>
            <a:solidFill>
              <a:srgbClr val="FDD958"/>
            </a:solidFill>
            <a:ln w="12700">
              <a:miter lim="400000"/>
            </a:ln>
          </p:spPr>
          <p:txBody>
            <a:bodyPr lIns="38100" tIns="38100" rIns="38100" bIns="38100" anchor="ctr"/>
            <a:lstStyle/>
            <a:p>
              <a:pPr>
                <a:defRPr sz="3000"/>
              </a:pPr>
              <a:endParaRPr/>
            </a:p>
          </p:txBody>
        </p:sp>
        <p:sp>
          <p:nvSpPr>
            <p:cNvPr id="510" name="Shape">
              <a:extLst>
                <a:ext uri="{FF2B5EF4-FFF2-40B4-BE49-F238E27FC236}">
                  <a16:creationId xmlns:a16="http://schemas.microsoft.com/office/drawing/2014/main" id="{790283B9-D0FB-4A94-B512-0DA672E25D31}"/>
                </a:ext>
              </a:extLst>
            </p:cNvPr>
            <p:cNvSpPr/>
            <p:nvPr/>
          </p:nvSpPr>
          <p:spPr>
            <a:xfrm>
              <a:off x="2116334" y="1803765"/>
              <a:ext cx="2306733" cy="459411"/>
            </a:xfrm>
            <a:custGeom>
              <a:avLst/>
              <a:gdLst/>
              <a:ahLst/>
              <a:cxnLst>
                <a:cxn ang="0">
                  <a:pos x="wd2" y="hd2"/>
                </a:cxn>
                <a:cxn ang="5400000">
                  <a:pos x="wd2" y="hd2"/>
                </a:cxn>
                <a:cxn ang="10800000">
                  <a:pos x="wd2" y="hd2"/>
                </a:cxn>
                <a:cxn ang="16200000">
                  <a:pos x="wd2" y="hd2"/>
                </a:cxn>
              </a:cxnLst>
              <a:rect l="0" t="0" r="r" b="b"/>
              <a:pathLst>
                <a:path w="21547" h="21472" extrusionOk="0">
                  <a:moveTo>
                    <a:pt x="248" y="21472"/>
                  </a:moveTo>
                  <a:cubicBezTo>
                    <a:pt x="180" y="21472"/>
                    <a:pt x="113" y="21339"/>
                    <a:pt x="64" y="21061"/>
                  </a:cubicBezTo>
                  <a:cubicBezTo>
                    <a:pt x="-27" y="20549"/>
                    <a:pt x="-20" y="19760"/>
                    <a:pt x="82" y="19304"/>
                  </a:cubicBezTo>
                  <a:lnTo>
                    <a:pt x="2488" y="8421"/>
                  </a:lnTo>
                  <a:cubicBezTo>
                    <a:pt x="2588" y="7965"/>
                    <a:pt x="2741" y="7998"/>
                    <a:pt x="2835" y="8488"/>
                  </a:cubicBezTo>
                  <a:lnTo>
                    <a:pt x="4519" y="17325"/>
                  </a:lnTo>
                  <a:lnTo>
                    <a:pt x="6976" y="6331"/>
                  </a:lnTo>
                  <a:cubicBezTo>
                    <a:pt x="7074" y="5886"/>
                    <a:pt x="7225" y="5908"/>
                    <a:pt x="7318" y="6386"/>
                  </a:cubicBezTo>
                  <a:lnTo>
                    <a:pt x="9098" y="15391"/>
                  </a:lnTo>
                  <a:lnTo>
                    <a:pt x="11744" y="4007"/>
                  </a:lnTo>
                  <a:cubicBezTo>
                    <a:pt x="11844" y="3574"/>
                    <a:pt x="11997" y="3607"/>
                    <a:pt x="12088" y="4096"/>
                  </a:cubicBezTo>
                  <a:lnTo>
                    <a:pt x="13999" y="14302"/>
                  </a:lnTo>
                  <a:lnTo>
                    <a:pt x="16547" y="2195"/>
                  </a:lnTo>
                  <a:cubicBezTo>
                    <a:pt x="16596" y="1962"/>
                    <a:pt x="16661" y="1829"/>
                    <a:pt x="16730" y="1851"/>
                  </a:cubicBezTo>
                  <a:cubicBezTo>
                    <a:pt x="16796" y="1862"/>
                    <a:pt x="16861" y="2017"/>
                    <a:pt x="16905" y="2273"/>
                  </a:cubicBezTo>
                  <a:lnTo>
                    <a:pt x="18718" y="12612"/>
                  </a:lnTo>
                  <a:lnTo>
                    <a:pt x="21122" y="372"/>
                  </a:lnTo>
                  <a:cubicBezTo>
                    <a:pt x="21218" y="-117"/>
                    <a:pt x="21375" y="-128"/>
                    <a:pt x="21473" y="361"/>
                  </a:cubicBezTo>
                  <a:cubicBezTo>
                    <a:pt x="21571" y="839"/>
                    <a:pt x="21573" y="1628"/>
                    <a:pt x="21475" y="2117"/>
                  </a:cubicBezTo>
                  <a:lnTo>
                    <a:pt x="18885" y="15313"/>
                  </a:lnTo>
                  <a:cubicBezTo>
                    <a:pt x="18836" y="15558"/>
                    <a:pt x="18774" y="15680"/>
                    <a:pt x="18700" y="15680"/>
                  </a:cubicBezTo>
                  <a:cubicBezTo>
                    <a:pt x="18631" y="15669"/>
                    <a:pt x="18567" y="15513"/>
                    <a:pt x="18520" y="15258"/>
                  </a:cubicBezTo>
                  <a:lnTo>
                    <a:pt x="16701" y="4886"/>
                  </a:lnTo>
                  <a:lnTo>
                    <a:pt x="14159" y="16958"/>
                  </a:lnTo>
                  <a:cubicBezTo>
                    <a:pt x="14110" y="17181"/>
                    <a:pt x="14043" y="17292"/>
                    <a:pt x="13981" y="17303"/>
                  </a:cubicBezTo>
                  <a:cubicBezTo>
                    <a:pt x="13915" y="17292"/>
                    <a:pt x="13852" y="17148"/>
                    <a:pt x="13808" y="16914"/>
                  </a:cubicBezTo>
                  <a:lnTo>
                    <a:pt x="11888" y="6676"/>
                  </a:lnTo>
                  <a:lnTo>
                    <a:pt x="9247" y="18037"/>
                  </a:lnTo>
                  <a:cubicBezTo>
                    <a:pt x="9147" y="18459"/>
                    <a:pt x="9000" y="18437"/>
                    <a:pt x="8907" y="17970"/>
                  </a:cubicBezTo>
                  <a:lnTo>
                    <a:pt x="7129" y="8988"/>
                  </a:lnTo>
                  <a:lnTo>
                    <a:pt x="4668" y="19994"/>
                  </a:lnTo>
                  <a:cubicBezTo>
                    <a:pt x="4568" y="20438"/>
                    <a:pt x="4414" y="20416"/>
                    <a:pt x="4321" y="19927"/>
                  </a:cubicBezTo>
                  <a:lnTo>
                    <a:pt x="2637" y="11089"/>
                  </a:lnTo>
                  <a:lnTo>
                    <a:pt x="411" y="21161"/>
                  </a:lnTo>
                  <a:cubicBezTo>
                    <a:pt x="368" y="21372"/>
                    <a:pt x="308" y="21472"/>
                    <a:pt x="248" y="21472"/>
                  </a:cubicBezTo>
                  <a:close/>
                </a:path>
              </a:pathLst>
            </a:custGeom>
            <a:solidFill>
              <a:srgbClr val="FDD958"/>
            </a:solidFill>
            <a:ln w="12700">
              <a:miter lim="400000"/>
            </a:ln>
          </p:spPr>
          <p:txBody>
            <a:bodyPr lIns="38100" tIns="38100" rIns="38100" bIns="38100" anchor="ctr"/>
            <a:lstStyle/>
            <a:p>
              <a:pPr>
                <a:defRPr sz="3000"/>
              </a:pPr>
              <a:endParaRPr/>
            </a:p>
          </p:txBody>
        </p:sp>
        <p:sp>
          <p:nvSpPr>
            <p:cNvPr id="511" name="Shape">
              <a:extLst>
                <a:ext uri="{FF2B5EF4-FFF2-40B4-BE49-F238E27FC236}">
                  <a16:creationId xmlns:a16="http://schemas.microsoft.com/office/drawing/2014/main" id="{A52FB70A-4B60-4DB5-A7AA-8EF4A9ABEF50}"/>
                </a:ext>
              </a:extLst>
            </p:cNvPr>
            <p:cNvSpPr/>
            <p:nvPr/>
          </p:nvSpPr>
          <p:spPr>
            <a:xfrm>
              <a:off x="4518621" y="2017830"/>
              <a:ext cx="199766" cy="71394"/>
            </a:xfrm>
            <a:custGeom>
              <a:avLst/>
              <a:gdLst/>
              <a:ahLst/>
              <a:cxnLst>
                <a:cxn ang="0">
                  <a:pos x="wd2" y="hd2"/>
                </a:cxn>
                <a:cxn ang="5400000">
                  <a:pos x="wd2" y="hd2"/>
                </a:cxn>
                <a:cxn ang="10800000">
                  <a:pos x="wd2" y="hd2"/>
                </a:cxn>
                <a:cxn ang="16200000">
                  <a:pos x="wd2" y="hd2"/>
                </a:cxn>
              </a:cxnLst>
              <a:rect l="0" t="0" r="r" b="b"/>
              <a:pathLst>
                <a:path w="21243" h="21049" extrusionOk="0">
                  <a:moveTo>
                    <a:pt x="18411" y="21049"/>
                  </a:moveTo>
                  <a:cubicBezTo>
                    <a:pt x="18310" y="21049"/>
                    <a:pt x="18183" y="21049"/>
                    <a:pt x="18057" y="20979"/>
                  </a:cubicBezTo>
                  <a:lnTo>
                    <a:pt x="2477" y="15649"/>
                  </a:lnTo>
                  <a:cubicBezTo>
                    <a:pt x="934" y="15158"/>
                    <a:pt x="-179" y="11231"/>
                    <a:pt x="23" y="6883"/>
                  </a:cubicBezTo>
                  <a:cubicBezTo>
                    <a:pt x="200" y="2605"/>
                    <a:pt x="1592" y="-551"/>
                    <a:pt x="3185" y="81"/>
                  </a:cubicBezTo>
                  <a:lnTo>
                    <a:pt x="18765" y="5411"/>
                  </a:lnTo>
                  <a:cubicBezTo>
                    <a:pt x="20308" y="5901"/>
                    <a:pt x="21421" y="9829"/>
                    <a:pt x="21219" y="14177"/>
                  </a:cubicBezTo>
                  <a:cubicBezTo>
                    <a:pt x="21067" y="18103"/>
                    <a:pt x="19828" y="21049"/>
                    <a:pt x="18411" y="21049"/>
                  </a:cubicBezTo>
                  <a:close/>
                </a:path>
              </a:pathLst>
            </a:custGeom>
            <a:solidFill>
              <a:srgbClr val="FDD958"/>
            </a:solidFill>
            <a:ln w="12700">
              <a:miter lim="400000"/>
            </a:ln>
          </p:spPr>
          <p:txBody>
            <a:bodyPr lIns="38100" tIns="38100" rIns="38100" bIns="38100" anchor="ctr"/>
            <a:lstStyle/>
            <a:p>
              <a:pPr>
                <a:defRPr sz="3000"/>
              </a:pPr>
              <a:endParaRPr/>
            </a:p>
          </p:txBody>
        </p:sp>
        <p:sp>
          <p:nvSpPr>
            <p:cNvPr id="512" name="Shape">
              <a:extLst>
                <a:ext uri="{FF2B5EF4-FFF2-40B4-BE49-F238E27FC236}">
                  <a16:creationId xmlns:a16="http://schemas.microsoft.com/office/drawing/2014/main" id="{930D8E37-E3E1-4898-B5BE-6F9ACD6927B0}"/>
                </a:ext>
              </a:extLst>
            </p:cNvPr>
            <p:cNvSpPr/>
            <p:nvPr/>
          </p:nvSpPr>
          <p:spPr>
            <a:xfrm>
              <a:off x="4375911" y="1803765"/>
              <a:ext cx="199766" cy="71394"/>
            </a:xfrm>
            <a:custGeom>
              <a:avLst/>
              <a:gdLst/>
              <a:ahLst/>
              <a:cxnLst>
                <a:cxn ang="0">
                  <a:pos x="wd2" y="hd2"/>
                </a:cxn>
                <a:cxn ang="5400000">
                  <a:pos x="wd2" y="hd2"/>
                </a:cxn>
                <a:cxn ang="10800000">
                  <a:pos x="wd2" y="hd2"/>
                </a:cxn>
                <a:cxn ang="16200000">
                  <a:pos x="wd2" y="hd2"/>
                </a:cxn>
              </a:cxnLst>
              <a:rect l="0" t="0" r="r" b="b"/>
              <a:pathLst>
                <a:path w="21243" h="21049" extrusionOk="0">
                  <a:moveTo>
                    <a:pt x="18411" y="21049"/>
                  </a:moveTo>
                  <a:cubicBezTo>
                    <a:pt x="18310" y="21049"/>
                    <a:pt x="18183" y="21049"/>
                    <a:pt x="18057" y="20979"/>
                  </a:cubicBezTo>
                  <a:lnTo>
                    <a:pt x="2477" y="15649"/>
                  </a:lnTo>
                  <a:cubicBezTo>
                    <a:pt x="934" y="15158"/>
                    <a:pt x="-179" y="11231"/>
                    <a:pt x="23" y="6883"/>
                  </a:cubicBezTo>
                  <a:cubicBezTo>
                    <a:pt x="200" y="2605"/>
                    <a:pt x="1566" y="-551"/>
                    <a:pt x="3185" y="81"/>
                  </a:cubicBezTo>
                  <a:lnTo>
                    <a:pt x="18765" y="5411"/>
                  </a:lnTo>
                  <a:cubicBezTo>
                    <a:pt x="20308" y="5901"/>
                    <a:pt x="21421" y="9829"/>
                    <a:pt x="21219" y="14177"/>
                  </a:cubicBezTo>
                  <a:cubicBezTo>
                    <a:pt x="21042" y="18174"/>
                    <a:pt x="19828" y="21049"/>
                    <a:pt x="18411" y="21049"/>
                  </a:cubicBezTo>
                  <a:close/>
                </a:path>
              </a:pathLst>
            </a:custGeom>
            <a:solidFill>
              <a:srgbClr val="FDD958"/>
            </a:solidFill>
            <a:ln w="12700">
              <a:miter lim="400000"/>
            </a:ln>
          </p:spPr>
          <p:txBody>
            <a:bodyPr lIns="38100" tIns="38100" rIns="38100" bIns="38100" anchor="ctr"/>
            <a:lstStyle/>
            <a:p>
              <a:pPr>
                <a:defRPr sz="3000"/>
              </a:pPr>
              <a:endParaRPr/>
            </a:p>
          </p:txBody>
        </p:sp>
        <p:sp>
          <p:nvSpPr>
            <p:cNvPr id="513" name="Shape">
              <a:extLst>
                <a:ext uri="{FF2B5EF4-FFF2-40B4-BE49-F238E27FC236}">
                  <a16:creationId xmlns:a16="http://schemas.microsoft.com/office/drawing/2014/main" id="{F986A870-687C-4881-91E2-295611D5F1CC}"/>
                </a:ext>
              </a:extLst>
            </p:cNvPr>
            <p:cNvSpPr/>
            <p:nvPr/>
          </p:nvSpPr>
          <p:spPr>
            <a:xfrm>
              <a:off x="808157" y="2089185"/>
              <a:ext cx="557285" cy="584638"/>
            </a:xfrm>
            <a:custGeom>
              <a:avLst/>
              <a:gdLst/>
              <a:ahLst/>
              <a:cxnLst>
                <a:cxn ang="0">
                  <a:pos x="wd2" y="hd2"/>
                </a:cxn>
                <a:cxn ang="5400000">
                  <a:pos x="wd2" y="hd2"/>
                </a:cxn>
                <a:cxn ang="10800000">
                  <a:pos x="wd2" y="hd2"/>
                </a:cxn>
                <a:cxn ang="16200000">
                  <a:pos x="wd2" y="hd2"/>
                </a:cxn>
              </a:cxnLst>
              <a:rect l="0" t="0" r="r" b="b"/>
              <a:pathLst>
                <a:path w="21600" h="21600" extrusionOk="0">
                  <a:moveTo>
                    <a:pt x="21600" y="17294"/>
                  </a:moveTo>
                  <a:lnTo>
                    <a:pt x="20927" y="2012"/>
                  </a:lnTo>
                  <a:cubicBezTo>
                    <a:pt x="20927" y="2012"/>
                    <a:pt x="21019" y="0"/>
                    <a:pt x="18622" y="0"/>
                  </a:cubicBezTo>
                  <a:cubicBezTo>
                    <a:pt x="16696" y="0"/>
                    <a:pt x="6204" y="949"/>
                    <a:pt x="2166" y="1318"/>
                  </a:cubicBezTo>
                  <a:cubicBezTo>
                    <a:pt x="1079" y="1415"/>
                    <a:pt x="212" y="2223"/>
                    <a:pt x="92" y="3260"/>
                  </a:cubicBezTo>
                  <a:cubicBezTo>
                    <a:pt x="37" y="3735"/>
                    <a:pt x="0" y="4315"/>
                    <a:pt x="0" y="5035"/>
                  </a:cubicBezTo>
                  <a:cubicBezTo>
                    <a:pt x="0" y="7874"/>
                    <a:pt x="0" y="17848"/>
                    <a:pt x="0" y="17848"/>
                  </a:cubicBezTo>
                  <a:cubicBezTo>
                    <a:pt x="0" y="17848"/>
                    <a:pt x="286" y="21600"/>
                    <a:pt x="2498" y="21600"/>
                  </a:cubicBezTo>
                  <a:cubicBezTo>
                    <a:pt x="4711" y="21600"/>
                    <a:pt x="18816" y="20774"/>
                    <a:pt x="18816" y="20774"/>
                  </a:cubicBezTo>
                  <a:cubicBezTo>
                    <a:pt x="18816" y="20774"/>
                    <a:pt x="21600" y="20677"/>
                    <a:pt x="21600" y="17294"/>
                  </a:cubicBezTo>
                  <a:close/>
                </a:path>
              </a:pathLst>
            </a:custGeom>
            <a:solidFill>
              <a:srgbClr val="3D70B3"/>
            </a:solidFill>
            <a:ln w="12700">
              <a:miter lim="400000"/>
            </a:ln>
          </p:spPr>
          <p:txBody>
            <a:bodyPr lIns="38100" tIns="38100" rIns="38100" bIns="38100" anchor="ctr"/>
            <a:lstStyle/>
            <a:p>
              <a:pPr>
                <a:defRPr sz="3000"/>
              </a:pPr>
              <a:endParaRPr/>
            </a:p>
          </p:txBody>
        </p:sp>
        <p:sp>
          <p:nvSpPr>
            <p:cNvPr id="514" name="Shape">
              <a:extLst>
                <a:ext uri="{FF2B5EF4-FFF2-40B4-BE49-F238E27FC236}">
                  <a16:creationId xmlns:a16="http://schemas.microsoft.com/office/drawing/2014/main" id="{FB5FE15F-64FD-4BB0-B87E-78E3187D1451}"/>
                </a:ext>
              </a:extLst>
            </p:cNvPr>
            <p:cNvSpPr/>
            <p:nvPr/>
          </p:nvSpPr>
          <p:spPr>
            <a:xfrm>
              <a:off x="1260073" y="2089185"/>
              <a:ext cx="113930" cy="567279"/>
            </a:xfrm>
            <a:custGeom>
              <a:avLst/>
              <a:gdLst/>
              <a:ahLst/>
              <a:cxnLst>
                <a:cxn ang="0">
                  <a:pos x="wd2" y="hd2"/>
                </a:cxn>
                <a:cxn ang="5400000">
                  <a:pos x="wd2" y="hd2"/>
                </a:cxn>
                <a:cxn ang="10800000">
                  <a:pos x="wd2" y="hd2"/>
                </a:cxn>
                <a:cxn ang="16200000">
                  <a:pos x="wd2" y="hd2"/>
                </a:cxn>
              </a:cxnLst>
              <a:rect l="0" t="0" r="r" b="b"/>
              <a:pathLst>
                <a:path w="21600" h="21600" extrusionOk="0">
                  <a:moveTo>
                    <a:pt x="5321" y="0"/>
                  </a:moveTo>
                  <a:lnTo>
                    <a:pt x="16279" y="0"/>
                  </a:lnTo>
                  <a:cubicBezTo>
                    <a:pt x="19210" y="0"/>
                    <a:pt x="21600" y="480"/>
                    <a:pt x="21600" y="1069"/>
                  </a:cubicBezTo>
                  <a:lnTo>
                    <a:pt x="21600" y="20531"/>
                  </a:lnTo>
                  <a:cubicBezTo>
                    <a:pt x="21600" y="21120"/>
                    <a:pt x="19210" y="21600"/>
                    <a:pt x="16279" y="21600"/>
                  </a:cubicBezTo>
                  <a:lnTo>
                    <a:pt x="5321" y="21600"/>
                  </a:lnTo>
                  <a:cubicBezTo>
                    <a:pt x="2390" y="21600"/>
                    <a:pt x="0" y="21120"/>
                    <a:pt x="0" y="20531"/>
                  </a:cubicBezTo>
                  <a:lnTo>
                    <a:pt x="0" y="1069"/>
                  </a:lnTo>
                  <a:cubicBezTo>
                    <a:pt x="0" y="480"/>
                    <a:pt x="2390" y="0"/>
                    <a:pt x="5321" y="0"/>
                  </a:cubicBezTo>
                  <a:close/>
                </a:path>
              </a:pathLst>
            </a:custGeom>
            <a:solidFill>
              <a:srgbClr val="263E50"/>
            </a:solidFill>
            <a:ln w="12700">
              <a:miter lim="400000"/>
            </a:ln>
          </p:spPr>
          <p:txBody>
            <a:bodyPr lIns="38100" tIns="38100" rIns="38100" bIns="38100" anchor="ctr"/>
            <a:lstStyle/>
            <a:p>
              <a:pPr>
                <a:defRPr sz="3000"/>
              </a:pPr>
              <a:endParaRPr/>
            </a:p>
          </p:txBody>
        </p:sp>
        <p:sp>
          <p:nvSpPr>
            <p:cNvPr id="515" name="Shape">
              <a:extLst>
                <a:ext uri="{FF2B5EF4-FFF2-40B4-BE49-F238E27FC236}">
                  <a16:creationId xmlns:a16="http://schemas.microsoft.com/office/drawing/2014/main" id="{05B281BD-8A98-4CB3-B2A3-F7B0F65EFF81}"/>
                </a:ext>
              </a:extLst>
            </p:cNvPr>
            <p:cNvSpPr/>
            <p:nvPr/>
          </p:nvSpPr>
          <p:spPr>
            <a:xfrm>
              <a:off x="1260071" y="1898905"/>
              <a:ext cx="987793" cy="723067"/>
            </a:xfrm>
            <a:custGeom>
              <a:avLst/>
              <a:gdLst/>
              <a:ahLst/>
              <a:cxnLst>
                <a:cxn ang="0">
                  <a:pos x="wd2" y="hd2"/>
                </a:cxn>
                <a:cxn ang="5400000">
                  <a:pos x="wd2" y="hd2"/>
                </a:cxn>
                <a:cxn ang="10800000">
                  <a:pos x="wd2" y="hd2"/>
                </a:cxn>
                <a:cxn ang="16200000">
                  <a:pos x="wd2" y="hd2"/>
                </a:cxn>
              </a:cxnLst>
              <a:rect l="0" t="0" r="r" b="b"/>
              <a:pathLst>
                <a:path w="21600" h="21600" extrusionOk="0">
                  <a:moveTo>
                    <a:pt x="1243" y="8882"/>
                  </a:moveTo>
                  <a:cubicBezTo>
                    <a:pt x="1243" y="8882"/>
                    <a:pt x="1025" y="4441"/>
                    <a:pt x="4873" y="4810"/>
                  </a:cubicBezTo>
                  <a:cubicBezTo>
                    <a:pt x="4873" y="4810"/>
                    <a:pt x="4983" y="0"/>
                    <a:pt x="7963" y="0"/>
                  </a:cubicBezTo>
                  <a:cubicBezTo>
                    <a:pt x="10943" y="0"/>
                    <a:pt x="11213" y="3993"/>
                    <a:pt x="11213" y="3993"/>
                  </a:cubicBezTo>
                  <a:cubicBezTo>
                    <a:pt x="11213" y="3993"/>
                    <a:pt x="16628" y="3553"/>
                    <a:pt x="20529" y="5841"/>
                  </a:cubicBezTo>
                  <a:cubicBezTo>
                    <a:pt x="20529" y="5841"/>
                    <a:pt x="21590" y="6174"/>
                    <a:pt x="21600" y="9081"/>
                  </a:cubicBezTo>
                  <a:cubicBezTo>
                    <a:pt x="20763" y="8839"/>
                    <a:pt x="19202" y="8406"/>
                    <a:pt x="18578" y="8356"/>
                  </a:cubicBezTo>
                  <a:cubicBezTo>
                    <a:pt x="17710" y="8285"/>
                    <a:pt x="17548" y="7766"/>
                    <a:pt x="15978" y="7468"/>
                  </a:cubicBezTo>
                  <a:cubicBezTo>
                    <a:pt x="14407" y="7169"/>
                    <a:pt x="14246" y="8945"/>
                    <a:pt x="14246" y="8945"/>
                  </a:cubicBezTo>
                  <a:cubicBezTo>
                    <a:pt x="14246" y="8945"/>
                    <a:pt x="13814" y="12939"/>
                    <a:pt x="13648" y="14495"/>
                  </a:cubicBezTo>
                  <a:cubicBezTo>
                    <a:pt x="13486" y="16051"/>
                    <a:pt x="13429" y="17230"/>
                    <a:pt x="14188" y="17458"/>
                  </a:cubicBezTo>
                  <a:cubicBezTo>
                    <a:pt x="14948" y="17678"/>
                    <a:pt x="15759" y="17458"/>
                    <a:pt x="16789" y="17458"/>
                  </a:cubicBezTo>
                  <a:cubicBezTo>
                    <a:pt x="17486" y="17458"/>
                    <a:pt x="19124" y="17898"/>
                    <a:pt x="20113" y="18182"/>
                  </a:cubicBezTo>
                  <a:cubicBezTo>
                    <a:pt x="19556" y="20669"/>
                    <a:pt x="19244" y="21209"/>
                    <a:pt x="18578" y="21159"/>
                  </a:cubicBezTo>
                  <a:cubicBezTo>
                    <a:pt x="17606" y="21088"/>
                    <a:pt x="11213" y="21600"/>
                    <a:pt x="11213" y="21600"/>
                  </a:cubicBezTo>
                  <a:lnTo>
                    <a:pt x="8613" y="21010"/>
                  </a:lnTo>
                  <a:lnTo>
                    <a:pt x="8613" y="19973"/>
                  </a:lnTo>
                  <a:cubicBezTo>
                    <a:pt x="8613" y="19973"/>
                    <a:pt x="5690" y="20413"/>
                    <a:pt x="5092" y="16939"/>
                  </a:cubicBezTo>
                  <a:cubicBezTo>
                    <a:pt x="5092" y="16939"/>
                    <a:pt x="2549" y="17607"/>
                    <a:pt x="1732" y="15092"/>
                  </a:cubicBezTo>
                  <a:lnTo>
                    <a:pt x="0" y="15092"/>
                  </a:lnTo>
                  <a:lnTo>
                    <a:pt x="0" y="8875"/>
                  </a:lnTo>
                  <a:lnTo>
                    <a:pt x="1243" y="8875"/>
                  </a:lnTo>
                  <a:close/>
                </a:path>
              </a:pathLst>
            </a:custGeom>
            <a:solidFill>
              <a:srgbClr val="FBD959"/>
            </a:solidFill>
            <a:ln w="12700">
              <a:miter lim="400000"/>
            </a:ln>
          </p:spPr>
          <p:txBody>
            <a:bodyPr lIns="38100" tIns="38100" rIns="38100" bIns="38100" anchor="ctr"/>
            <a:lstStyle/>
            <a:p>
              <a:pPr>
                <a:defRPr sz="3000"/>
              </a:pPr>
              <a:endParaRPr/>
            </a:p>
          </p:txBody>
        </p:sp>
        <p:sp>
          <p:nvSpPr>
            <p:cNvPr id="516" name="Shape">
              <a:extLst>
                <a:ext uri="{FF2B5EF4-FFF2-40B4-BE49-F238E27FC236}">
                  <a16:creationId xmlns:a16="http://schemas.microsoft.com/office/drawing/2014/main" id="{E1B5067F-31CA-4DF9-B3D3-AEB1C04C0220}"/>
                </a:ext>
              </a:extLst>
            </p:cNvPr>
            <p:cNvSpPr/>
            <p:nvPr/>
          </p:nvSpPr>
          <p:spPr>
            <a:xfrm>
              <a:off x="1521708" y="1946477"/>
              <a:ext cx="238570" cy="634111"/>
            </a:xfrm>
            <a:custGeom>
              <a:avLst/>
              <a:gdLst/>
              <a:ahLst/>
              <a:cxnLst>
                <a:cxn ang="0">
                  <a:pos x="wd2" y="hd2"/>
                </a:cxn>
                <a:cxn ang="5400000">
                  <a:pos x="wd2" y="hd2"/>
                </a:cxn>
                <a:cxn ang="10800000">
                  <a:pos x="wd2" y="hd2"/>
                </a:cxn>
                <a:cxn ang="16200000">
                  <a:pos x="wd2" y="hd2"/>
                </a:cxn>
              </a:cxnLst>
              <a:rect l="0" t="0" r="r" b="b"/>
              <a:pathLst>
                <a:path w="21366" h="21600" extrusionOk="0">
                  <a:moveTo>
                    <a:pt x="21366" y="21600"/>
                  </a:moveTo>
                  <a:lnTo>
                    <a:pt x="21366" y="4642"/>
                  </a:lnTo>
                  <a:cubicBezTo>
                    <a:pt x="21366" y="4642"/>
                    <a:pt x="21068" y="0"/>
                    <a:pt x="10417" y="0"/>
                  </a:cubicBezTo>
                  <a:cubicBezTo>
                    <a:pt x="-234" y="0"/>
                    <a:pt x="0" y="4051"/>
                    <a:pt x="0" y="5145"/>
                  </a:cubicBezTo>
                  <a:cubicBezTo>
                    <a:pt x="0" y="6239"/>
                    <a:pt x="0" y="17549"/>
                    <a:pt x="0" y="17549"/>
                  </a:cubicBezTo>
                  <a:cubicBezTo>
                    <a:pt x="0" y="17549"/>
                    <a:pt x="149" y="21600"/>
                    <a:pt x="21366" y="21600"/>
                  </a:cubicBezTo>
                  <a:close/>
                </a:path>
              </a:pathLst>
            </a:custGeom>
            <a:solidFill>
              <a:srgbClr val="F6BD53"/>
            </a:solidFill>
            <a:ln w="12700">
              <a:miter lim="400000"/>
            </a:ln>
          </p:spPr>
          <p:txBody>
            <a:bodyPr lIns="38100" tIns="38100" rIns="38100" bIns="38100" anchor="ctr"/>
            <a:lstStyle/>
            <a:p>
              <a:pPr>
                <a:defRPr sz="3000"/>
              </a:pPr>
              <a:endParaRPr/>
            </a:p>
          </p:txBody>
        </p:sp>
        <p:sp>
          <p:nvSpPr>
            <p:cNvPr id="517" name="Rectangle">
              <a:extLst>
                <a:ext uri="{FF2B5EF4-FFF2-40B4-BE49-F238E27FC236}">
                  <a16:creationId xmlns:a16="http://schemas.microsoft.com/office/drawing/2014/main" id="{5069E9E9-C459-406F-814F-121291D5E134}"/>
                </a:ext>
              </a:extLst>
            </p:cNvPr>
            <p:cNvSpPr/>
            <p:nvPr/>
          </p:nvSpPr>
          <p:spPr>
            <a:xfrm>
              <a:off x="1759558" y="2374607"/>
              <a:ext cx="130344" cy="26641"/>
            </a:xfrm>
            <a:prstGeom prst="rect">
              <a:avLst/>
            </a:prstGeom>
            <a:solidFill>
              <a:srgbClr val="F6BD53"/>
            </a:solidFill>
            <a:ln w="12700">
              <a:miter lim="400000"/>
            </a:ln>
          </p:spPr>
          <p:txBody>
            <a:bodyPr lIns="38100" tIns="38100" rIns="38100" bIns="38100" anchor="ctr"/>
            <a:lstStyle/>
            <a:p>
              <a:pPr>
                <a:defRPr sz="3000"/>
              </a:pPr>
              <a:endParaRPr/>
            </a:p>
          </p:txBody>
        </p:sp>
        <p:sp>
          <p:nvSpPr>
            <p:cNvPr id="518" name="Shape">
              <a:extLst>
                <a:ext uri="{FF2B5EF4-FFF2-40B4-BE49-F238E27FC236}">
                  <a16:creationId xmlns:a16="http://schemas.microsoft.com/office/drawing/2014/main" id="{637DD161-18B2-4962-BF13-2DFB42BD0479}"/>
                </a:ext>
              </a:extLst>
            </p:cNvPr>
            <p:cNvSpPr/>
            <p:nvPr/>
          </p:nvSpPr>
          <p:spPr>
            <a:xfrm>
              <a:off x="2021192" y="2184325"/>
              <a:ext cx="242855" cy="331326"/>
            </a:xfrm>
            <a:custGeom>
              <a:avLst/>
              <a:gdLst/>
              <a:ahLst/>
              <a:cxnLst>
                <a:cxn ang="0">
                  <a:pos x="wd2" y="hd2"/>
                </a:cxn>
                <a:cxn ang="5400000">
                  <a:pos x="wd2" y="hd2"/>
                </a:cxn>
                <a:cxn ang="10800000">
                  <a:pos x="wd2" y="hd2"/>
                </a:cxn>
                <a:cxn ang="16200000">
                  <a:pos x="wd2" y="hd2"/>
                </a:cxn>
              </a:cxnLst>
              <a:rect l="0" t="0" r="r" b="b"/>
              <a:pathLst>
                <a:path w="21579" h="21600" extrusionOk="0">
                  <a:moveTo>
                    <a:pt x="7820" y="0"/>
                  </a:moveTo>
                  <a:cubicBezTo>
                    <a:pt x="8264" y="62"/>
                    <a:pt x="8729" y="124"/>
                    <a:pt x="9299" y="155"/>
                  </a:cubicBezTo>
                  <a:cubicBezTo>
                    <a:pt x="11815" y="263"/>
                    <a:pt x="18176" y="1210"/>
                    <a:pt x="21579" y="1737"/>
                  </a:cubicBezTo>
                  <a:cubicBezTo>
                    <a:pt x="21600" y="3985"/>
                    <a:pt x="21093" y="6931"/>
                    <a:pt x="19656" y="10808"/>
                  </a:cubicBezTo>
                  <a:cubicBezTo>
                    <a:pt x="17901" y="15553"/>
                    <a:pt x="16612" y="19042"/>
                    <a:pt x="15555" y="21600"/>
                  </a:cubicBezTo>
                  <a:cubicBezTo>
                    <a:pt x="11540" y="20980"/>
                    <a:pt x="4882" y="20018"/>
                    <a:pt x="2050" y="20018"/>
                  </a:cubicBezTo>
                  <a:cubicBezTo>
                    <a:pt x="1332" y="20018"/>
                    <a:pt x="676" y="20049"/>
                    <a:pt x="0" y="20065"/>
                  </a:cubicBezTo>
                  <a:cubicBezTo>
                    <a:pt x="1585" y="17646"/>
                    <a:pt x="6193" y="10405"/>
                    <a:pt x="6784" y="7908"/>
                  </a:cubicBezTo>
                  <a:cubicBezTo>
                    <a:pt x="7313" y="5598"/>
                    <a:pt x="7672" y="1721"/>
                    <a:pt x="7820" y="0"/>
                  </a:cubicBezTo>
                  <a:close/>
                </a:path>
              </a:pathLst>
            </a:custGeom>
            <a:solidFill>
              <a:srgbClr val="263E50"/>
            </a:solidFill>
            <a:ln w="12700">
              <a:miter lim="400000"/>
            </a:ln>
          </p:spPr>
          <p:txBody>
            <a:bodyPr lIns="38100" tIns="38100" rIns="38100" bIns="38100" anchor="ctr"/>
            <a:lstStyle/>
            <a:p>
              <a:pPr>
                <a:defRPr sz="3000"/>
              </a:pPr>
              <a:endParaRPr/>
            </a:p>
          </p:txBody>
        </p:sp>
        <p:sp>
          <p:nvSpPr>
            <p:cNvPr id="519" name="Shape">
              <a:extLst>
                <a:ext uri="{FF2B5EF4-FFF2-40B4-BE49-F238E27FC236}">
                  <a16:creationId xmlns:a16="http://schemas.microsoft.com/office/drawing/2014/main" id="{4D52ACAA-83CB-4B13-A778-4EBA9F466C06}"/>
                </a:ext>
              </a:extLst>
            </p:cNvPr>
            <p:cNvSpPr/>
            <p:nvPr/>
          </p:nvSpPr>
          <p:spPr>
            <a:xfrm>
              <a:off x="1878484" y="2160540"/>
              <a:ext cx="213374" cy="338956"/>
            </a:xfrm>
            <a:custGeom>
              <a:avLst/>
              <a:gdLst/>
              <a:ahLst/>
              <a:cxnLst>
                <a:cxn ang="0">
                  <a:pos x="wd2" y="hd2"/>
                </a:cxn>
                <a:cxn ang="5400000">
                  <a:pos x="wd2" y="hd2"/>
                </a:cxn>
                <a:cxn ang="10800000">
                  <a:pos x="wd2" y="hd2"/>
                </a:cxn>
                <a:cxn ang="16200000">
                  <a:pos x="wd2" y="hd2"/>
                </a:cxn>
              </a:cxnLst>
              <a:rect l="0" t="0" r="r" b="b"/>
              <a:pathLst>
                <a:path w="21085" h="20883" extrusionOk="0">
                  <a:moveTo>
                    <a:pt x="449" y="14562"/>
                  </a:moveTo>
                  <a:cubicBezTo>
                    <a:pt x="1177" y="11353"/>
                    <a:pt x="3152" y="3118"/>
                    <a:pt x="3152" y="3118"/>
                  </a:cubicBezTo>
                  <a:cubicBezTo>
                    <a:pt x="3152" y="3118"/>
                    <a:pt x="3880" y="-546"/>
                    <a:pt x="10978" y="70"/>
                  </a:cubicBezTo>
                  <a:cubicBezTo>
                    <a:pt x="16948" y="582"/>
                    <a:pt x="18429" y="1418"/>
                    <a:pt x="21085" y="1755"/>
                  </a:cubicBezTo>
                  <a:cubicBezTo>
                    <a:pt x="20920" y="3381"/>
                    <a:pt x="20521" y="7045"/>
                    <a:pt x="19910" y="9228"/>
                  </a:cubicBezTo>
                  <a:cubicBezTo>
                    <a:pt x="19252" y="11588"/>
                    <a:pt x="14104" y="18431"/>
                    <a:pt x="12365" y="20717"/>
                  </a:cubicBezTo>
                  <a:cubicBezTo>
                    <a:pt x="8769" y="20819"/>
                    <a:pt x="5737" y="21054"/>
                    <a:pt x="2893" y="20673"/>
                  </a:cubicBezTo>
                  <a:cubicBezTo>
                    <a:pt x="-515" y="20204"/>
                    <a:pt x="-280" y="17772"/>
                    <a:pt x="449" y="14562"/>
                  </a:cubicBezTo>
                  <a:close/>
                </a:path>
              </a:pathLst>
            </a:custGeom>
            <a:solidFill>
              <a:srgbClr val="3D70B3"/>
            </a:solidFill>
            <a:ln w="12700">
              <a:miter lim="400000"/>
            </a:ln>
          </p:spPr>
          <p:txBody>
            <a:bodyPr lIns="38100" tIns="38100" rIns="38100" bIns="38100" anchor="ctr"/>
            <a:lstStyle/>
            <a:p>
              <a:pPr>
                <a:defRPr sz="3000"/>
              </a:pPr>
              <a:endParaRPr/>
            </a:p>
          </p:txBody>
        </p:sp>
        <p:sp>
          <p:nvSpPr>
            <p:cNvPr id="520" name="Shape">
              <a:extLst>
                <a:ext uri="{FF2B5EF4-FFF2-40B4-BE49-F238E27FC236}">
                  <a16:creationId xmlns:a16="http://schemas.microsoft.com/office/drawing/2014/main" id="{1F6FE858-6D44-46DF-ACCA-D7E8463CA775}"/>
                </a:ext>
              </a:extLst>
            </p:cNvPr>
            <p:cNvSpPr/>
            <p:nvPr/>
          </p:nvSpPr>
          <p:spPr>
            <a:xfrm>
              <a:off x="4019135" y="2041615"/>
              <a:ext cx="112996" cy="129252"/>
            </a:xfrm>
            <a:custGeom>
              <a:avLst/>
              <a:gdLst/>
              <a:ahLst/>
              <a:cxnLst>
                <a:cxn ang="0">
                  <a:pos x="wd2" y="hd2"/>
                </a:cxn>
                <a:cxn ang="5400000">
                  <a:pos x="wd2" y="hd2"/>
                </a:cxn>
                <a:cxn ang="10800000">
                  <a:pos x="wd2" y="hd2"/>
                </a:cxn>
                <a:cxn ang="16200000">
                  <a:pos x="wd2" y="hd2"/>
                </a:cxn>
              </a:cxnLst>
              <a:rect l="0" t="0" r="r" b="b"/>
              <a:pathLst>
                <a:path w="20041" h="21419" extrusionOk="0">
                  <a:moveTo>
                    <a:pt x="19528" y="2300"/>
                  </a:moveTo>
                  <a:cubicBezTo>
                    <a:pt x="18642" y="5532"/>
                    <a:pt x="17714" y="11483"/>
                    <a:pt x="19950" y="18303"/>
                  </a:cubicBezTo>
                  <a:cubicBezTo>
                    <a:pt x="20330" y="19525"/>
                    <a:pt x="19486" y="20746"/>
                    <a:pt x="18136" y="20825"/>
                  </a:cubicBezTo>
                  <a:lnTo>
                    <a:pt x="4130" y="21417"/>
                  </a:lnTo>
                  <a:cubicBezTo>
                    <a:pt x="3202" y="21456"/>
                    <a:pt x="2400" y="20944"/>
                    <a:pt x="2063" y="20116"/>
                  </a:cubicBezTo>
                  <a:cubicBezTo>
                    <a:pt x="924" y="17160"/>
                    <a:pt x="-1270" y="9829"/>
                    <a:pt x="966" y="2300"/>
                  </a:cubicBezTo>
                  <a:cubicBezTo>
                    <a:pt x="1177" y="1512"/>
                    <a:pt x="1978" y="960"/>
                    <a:pt x="2822" y="921"/>
                  </a:cubicBezTo>
                  <a:lnTo>
                    <a:pt x="17335" y="14"/>
                  </a:lnTo>
                  <a:cubicBezTo>
                    <a:pt x="18769" y="-144"/>
                    <a:pt x="19866" y="1039"/>
                    <a:pt x="19528" y="2300"/>
                  </a:cubicBezTo>
                  <a:close/>
                </a:path>
              </a:pathLst>
            </a:custGeom>
            <a:solidFill>
              <a:srgbClr val="2D62A2"/>
            </a:solidFill>
            <a:ln w="12700">
              <a:miter lim="400000"/>
            </a:ln>
          </p:spPr>
          <p:txBody>
            <a:bodyPr lIns="38100" tIns="38100" rIns="38100" bIns="38100" anchor="ctr"/>
            <a:lstStyle/>
            <a:p>
              <a:pPr>
                <a:defRPr sz="3000"/>
              </a:pPr>
              <a:endParaRPr/>
            </a:p>
          </p:txBody>
        </p:sp>
        <p:sp>
          <p:nvSpPr>
            <p:cNvPr id="521" name="Shape">
              <a:extLst>
                <a:ext uri="{FF2B5EF4-FFF2-40B4-BE49-F238E27FC236}">
                  <a16:creationId xmlns:a16="http://schemas.microsoft.com/office/drawing/2014/main" id="{AA3FA8BF-314C-4365-B7B4-5E6CA2D6684E}"/>
                </a:ext>
              </a:extLst>
            </p:cNvPr>
            <p:cNvSpPr/>
            <p:nvPr/>
          </p:nvSpPr>
          <p:spPr>
            <a:xfrm>
              <a:off x="3757500" y="2065400"/>
              <a:ext cx="112996" cy="129252"/>
            </a:xfrm>
            <a:custGeom>
              <a:avLst/>
              <a:gdLst/>
              <a:ahLst/>
              <a:cxnLst>
                <a:cxn ang="0">
                  <a:pos x="wd2" y="hd2"/>
                </a:cxn>
                <a:cxn ang="5400000">
                  <a:pos x="wd2" y="hd2"/>
                </a:cxn>
                <a:cxn ang="10800000">
                  <a:pos x="wd2" y="hd2"/>
                </a:cxn>
                <a:cxn ang="16200000">
                  <a:pos x="wd2" y="hd2"/>
                </a:cxn>
              </a:cxnLst>
              <a:rect l="0" t="0" r="r" b="b"/>
              <a:pathLst>
                <a:path w="20041" h="21419" extrusionOk="0">
                  <a:moveTo>
                    <a:pt x="19528" y="2300"/>
                  </a:moveTo>
                  <a:cubicBezTo>
                    <a:pt x="18642" y="5532"/>
                    <a:pt x="17714" y="11483"/>
                    <a:pt x="19950" y="18303"/>
                  </a:cubicBezTo>
                  <a:cubicBezTo>
                    <a:pt x="20330" y="19525"/>
                    <a:pt x="19486" y="20746"/>
                    <a:pt x="18136" y="20825"/>
                  </a:cubicBezTo>
                  <a:lnTo>
                    <a:pt x="4130" y="21417"/>
                  </a:lnTo>
                  <a:cubicBezTo>
                    <a:pt x="3202" y="21456"/>
                    <a:pt x="2400" y="20944"/>
                    <a:pt x="2063" y="20116"/>
                  </a:cubicBezTo>
                  <a:cubicBezTo>
                    <a:pt x="924" y="17160"/>
                    <a:pt x="-1270" y="9829"/>
                    <a:pt x="966" y="2300"/>
                  </a:cubicBezTo>
                  <a:cubicBezTo>
                    <a:pt x="1177" y="1512"/>
                    <a:pt x="1978" y="960"/>
                    <a:pt x="2822" y="921"/>
                  </a:cubicBezTo>
                  <a:lnTo>
                    <a:pt x="17335" y="14"/>
                  </a:lnTo>
                  <a:cubicBezTo>
                    <a:pt x="18769" y="-144"/>
                    <a:pt x="19866" y="1039"/>
                    <a:pt x="19528" y="2300"/>
                  </a:cubicBezTo>
                  <a:close/>
                </a:path>
              </a:pathLst>
            </a:custGeom>
            <a:solidFill>
              <a:srgbClr val="2D62A2"/>
            </a:solidFill>
            <a:ln w="12700">
              <a:miter lim="400000"/>
            </a:ln>
          </p:spPr>
          <p:txBody>
            <a:bodyPr lIns="38100" tIns="38100" rIns="38100" bIns="38100" anchor="ctr"/>
            <a:lstStyle/>
            <a:p>
              <a:pPr>
                <a:defRPr sz="3000"/>
              </a:pPr>
              <a:endParaRPr/>
            </a:p>
          </p:txBody>
        </p:sp>
        <p:sp>
          <p:nvSpPr>
            <p:cNvPr id="527" name="Freeform: Shape 526">
              <a:extLst>
                <a:ext uri="{FF2B5EF4-FFF2-40B4-BE49-F238E27FC236}">
                  <a16:creationId xmlns:a16="http://schemas.microsoft.com/office/drawing/2014/main" id="{5067B998-6180-4CDC-BF88-5678EE989594}"/>
                </a:ext>
              </a:extLst>
            </p:cNvPr>
            <p:cNvSpPr/>
            <p:nvPr/>
          </p:nvSpPr>
          <p:spPr>
            <a:xfrm>
              <a:off x="3905810" y="2260570"/>
              <a:ext cx="267376" cy="779458"/>
            </a:xfrm>
            <a:custGeom>
              <a:avLst/>
              <a:gdLst>
                <a:gd name="connsiteX0" fmla="*/ 267376 w 267376"/>
                <a:gd name="connsiteY0" fmla="*/ 0 h 779458"/>
                <a:gd name="connsiteX1" fmla="*/ 125108 w 267376"/>
                <a:gd name="connsiteY1" fmla="*/ 768274 h 779458"/>
                <a:gd name="connsiteX2" fmla="*/ 112021 w 267376"/>
                <a:gd name="connsiteY2" fmla="*/ 779458 h 779458"/>
                <a:gd name="connsiteX3" fmla="*/ 111788 w 267376"/>
                <a:gd name="connsiteY3" fmla="*/ 779458 h 779458"/>
                <a:gd name="connsiteX4" fmla="*/ 98935 w 267376"/>
                <a:gd name="connsiteY4" fmla="*/ 767779 h 779458"/>
                <a:gd name="connsiteX5" fmla="*/ 0 w 267376"/>
                <a:gd name="connsiteY5" fmla="*/ 23539 h 779458"/>
                <a:gd name="connsiteX6" fmla="*/ 26526 w 267376"/>
                <a:gd name="connsiteY6" fmla="*/ 21204 h 779458"/>
                <a:gd name="connsiteX7" fmla="*/ 114169 w 267376"/>
                <a:gd name="connsiteY7" fmla="*/ 681227 h 779458"/>
                <a:gd name="connsiteX8" fmla="*/ 239885 w 267376"/>
                <a:gd name="connsiteY8" fmla="*/ 2420 h 779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7376" h="779458">
                  <a:moveTo>
                    <a:pt x="267376" y="0"/>
                  </a:moveTo>
                  <a:lnTo>
                    <a:pt x="125108" y="768274"/>
                  </a:lnTo>
                  <a:cubicBezTo>
                    <a:pt x="123909" y="774707"/>
                    <a:pt x="118448" y="779458"/>
                    <a:pt x="112021" y="779458"/>
                  </a:cubicBezTo>
                  <a:cubicBezTo>
                    <a:pt x="112021" y="779458"/>
                    <a:pt x="111788" y="779458"/>
                    <a:pt x="111788" y="779458"/>
                  </a:cubicBezTo>
                  <a:cubicBezTo>
                    <a:pt x="105128" y="779211"/>
                    <a:pt x="99900" y="774460"/>
                    <a:pt x="98935" y="767779"/>
                  </a:cubicBezTo>
                  <a:lnTo>
                    <a:pt x="0" y="23539"/>
                  </a:lnTo>
                  <a:lnTo>
                    <a:pt x="26526" y="21204"/>
                  </a:lnTo>
                  <a:lnTo>
                    <a:pt x="114169" y="681227"/>
                  </a:lnTo>
                  <a:lnTo>
                    <a:pt x="239885" y="2420"/>
                  </a:lnTo>
                  <a:close/>
                </a:path>
              </a:pathLst>
            </a:custGeom>
            <a:solidFill>
              <a:srgbClr val="939496"/>
            </a:solidFill>
            <a:ln w="12700">
              <a:miter lim="400000"/>
            </a:ln>
          </p:spPr>
          <p:txBody>
            <a:bodyPr wrap="square" lIns="38100" tIns="38100" rIns="38100" bIns="38100" anchor="ctr">
              <a:noAutofit/>
            </a:bodyPr>
            <a:lstStyle/>
            <a:p>
              <a:pPr>
                <a:defRPr sz="3000"/>
              </a:pPr>
              <a:endParaRPr/>
            </a:p>
          </p:txBody>
        </p:sp>
        <p:sp>
          <p:nvSpPr>
            <p:cNvPr id="523" name="Shape">
              <a:extLst>
                <a:ext uri="{FF2B5EF4-FFF2-40B4-BE49-F238E27FC236}">
                  <a16:creationId xmlns:a16="http://schemas.microsoft.com/office/drawing/2014/main" id="{1AD5B2D1-C88B-42A0-A193-6575AA9FC7AD}"/>
                </a:ext>
              </a:extLst>
            </p:cNvPr>
            <p:cNvSpPr/>
            <p:nvPr/>
          </p:nvSpPr>
          <p:spPr>
            <a:xfrm>
              <a:off x="3937559" y="3018504"/>
              <a:ext cx="158049" cy="397841"/>
            </a:xfrm>
            <a:custGeom>
              <a:avLst/>
              <a:gdLst/>
              <a:ahLst/>
              <a:cxnLst>
                <a:cxn ang="0">
                  <a:pos x="wd2" y="hd2"/>
                </a:cxn>
                <a:cxn ang="5400000">
                  <a:pos x="wd2" y="hd2"/>
                </a:cxn>
                <a:cxn ang="10800000">
                  <a:pos x="wd2" y="hd2"/>
                </a:cxn>
                <a:cxn ang="16200000">
                  <a:pos x="wd2" y="hd2"/>
                </a:cxn>
              </a:cxnLst>
              <a:rect l="0" t="0" r="r" b="b"/>
              <a:pathLst>
                <a:path w="20801" h="21441" extrusionOk="0">
                  <a:moveTo>
                    <a:pt x="12617" y="90"/>
                  </a:moveTo>
                  <a:lnTo>
                    <a:pt x="11898" y="4090"/>
                  </a:lnTo>
                  <a:cubicBezTo>
                    <a:pt x="11616" y="5436"/>
                    <a:pt x="11522" y="6705"/>
                    <a:pt x="11084" y="8179"/>
                  </a:cubicBezTo>
                  <a:cubicBezTo>
                    <a:pt x="10583" y="9602"/>
                    <a:pt x="9581" y="10986"/>
                    <a:pt x="8172" y="12281"/>
                  </a:cubicBezTo>
                  <a:lnTo>
                    <a:pt x="3977" y="15921"/>
                  </a:lnTo>
                  <a:cubicBezTo>
                    <a:pt x="2725" y="16921"/>
                    <a:pt x="2913" y="18164"/>
                    <a:pt x="4416" y="19139"/>
                  </a:cubicBezTo>
                  <a:cubicBezTo>
                    <a:pt x="5918" y="20113"/>
                    <a:pt x="8767" y="20754"/>
                    <a:pt x="11772" y="20703"/>
                  </a:cubicBezTo>
                  <a:cubicBezTo>
                    <a:pt x="14746" y="20677"/>
                    <a:pt x="17689" y="19946"/>
                    <a:pt x="19191" y="18818"/>
                  </a:cubicBezTo>
                  <a:cubicBezTo>
                    <a:pt x="20851" y="17690"/>
                    <a:pt x="20193" y="16267"/>
                    <a:pt x="20412" y="14947"/>
                  </a:cubicBezTo>
                  <a:lnTo>
                    <a:pt x="20757" y="16947"/>
                  </a:lnTo>
                  <a:cubicBezTo>
                    <a:pt x="20913" y="17626"/>
                    <a:pt x="20663" y="18331"/>
                    <a:pt x="19974" y="18972"/>
                  </a:cubicBezTo>
                  <a:cubicBezTo>
                    <a:pt x="18628" y="20267"/>
                    <a:pt x="15497" y="21241"/>
                    <a:pt x="11929" y="21408"/>
                  </a:cubicBezTo>
                  <a:cubicBezTo>
                    <a:pt x="8391" y="21600"/>
                    <a:pt x="4572" y="20959"/>
                    <a:pt x="2287" y="19754"/>
                  </a:cubicBezTo>
                  <a:cubicBezTo>
                    <a:pt x="2" y="18562"/>
                    <a:pt x="-687" y="16806"/>
                    <a:pt x="753" y="15357"/>
                  </a:cubicBezTo>
                  <a:lnTo>
                    <a:pt x="4103" y="11601"/>
                  </a:lnTo>
                  <a:cubicBezTo>
                    <a:pt x="5104" y="10409"/>
                    <a:pt x="5699" y="9178"/>
                    <a:pt x="5856" y="7948"/>
                  </a:cubicBezTo>
                  <a:cubicBezTo>
                    <a:pt x="5981" y="6756"/>
                    <a:pt x="5793" y="5346"/>
                    <a:pt x="5793" y="4025"/>
                  </a:cubicBezTo>
                  <a:lnTo>
                    <a:pt x="5637" y="0"/>
                  </a:lnTo>
                  <a:lnTo>
                    <a:pt x="12617" y="90"/>
                  </a:lnTo>
                  <a:close/>
                </a:path>
              </a:pathLst>
            </a:custGeom>
            <a:solidFill>
              <a:schemeClr val="tx1">
                <a:lumMod val="65000"/>
                <a:lumOff val="35000"/>
              </a:schemeClr>
            </a:solidFill>
            <a:ln w="12700">
              <a:miter lim="400000"/>
            </a:ln>
          </p:spPr>
          <p:txBody>
            <a:bodyPr lIns="38100" tIns="38100" rIns="38100" bIns="38100" anchor="ctr"/>
            <a:lstStyle/>
            <a:p>
              <a:pPr>
                <a:defRPr sz="3000"/>
              </a:pPr>
              <a:endParaRPr/>
            </a:p>
          </p:txBody>
        </p:sp>
        <p:sp>
          <p:nvSpPr>
            <p:cNvPr id="524" name="Shape">
              <a:extLst>
                <a:ext uri="{FF2B5EF4-FFF2-40B4-BE49-F238E27FC236}">
                  <a16:creationId xmlns:a16="http://schemas.microsoft.com/office/drawing/2014/main" id="{8D1331FD-7CE1-4F77-B612-C6539CE8910D}"/>
                </a:ext>
              </a:extLst>
            </p:cNvPr>
            <p:cNvSpPr/>
            <p:nvPr/>
          </p:nvSpPr>
          <p:spPr>
            <a:xfrm>
              <a:off x="3889991" y="2994719"/>
              <a:ext cx="247602" cy="195037"/>
            </a:xfrm>
            <a:custGeom>
              <a:avLst/>
              <a:gdLst/>
              <a:ahLst/>
              <a:cxnLst>
                <a:cxn ang="0">
                  <a:pos x="wd2" y="hd2"/>
                </a:cxn>
                <a:cxn ang="5400000">
                  <a:pos x="wd2" y="hd2"/>
                </a:cxn>
                <a:cxn ang="10800000">
                  <a:pos x="wd2" y="hd2"/>
                </a:cxn>
                <a:cxn ang="16200000">
                  <a:pos x="wd2" y="hd2"/>
                </a:cxn>
              </a:cxnLst>
              <a:rect l="0" t="0" r="r" b="b"/>
              <a:pathLst>
                <a:path w="21600" h="21600" extrusionOk="0">
                  <a:moveTo>
                    <a:pt x="0" y="6585"/>
                  </a:moveTo>
                  <a:cubicBezTo>
                    <a:pt x="0" y="2977"/>
                    <a:pt x="2324" y="0"/>
                    <a:pt x="5187" y="0"/>
                  </a:cubicBezTo>
                  <a:lnTo>
                    <a:pt x="16413" y="0"/>
                  </a:lnTo>
                  <a:cubicBezTo>
                    <a:pt x="19255" y="0"/>
                    <a:pt x="21600" y="2950"/>
                    <a:pt x="21600" y="6585"/>
                  </a:cubicBezTo>
                  <a:cubicBezTo>
                    <a:pt x="21600" y="8192"/>
                    <a:pt x="21123" y="9667"/>
                    <a:pt x="20355" y="10800"/>
                  </a:cubicBezTo>
                  <a:cubicBezTo>
                    <a:pt x="21123" y="11959"/>
                    <a:pt x="21600" y="13408"/>
                    <a:pt x="21600" y="15015"/>
                  </a:cubicBezTo>
                  <a:cubicBezTo>
                    <a:pt x="21600" y="18623"/>
                    <a:pt x="19276" y="21600"/>
                    <a:pt x="16413" y="21600"/>
                  </a:cubicBezTo>
                  <a:lnTo>
                    <a:pt x="5187" y="21600"/>
                  </a:lnTo>
                  <a:cubicBezTo>
                    <a:pt x="2345" y="21600"/>
                    <a:pt x="0" y="18650"/>
                    <a:pt x="0" y="15015"/>
                  </a:cubicBezTo>
                  <a:cubicBezTo>
                    <a:pt x="0" y="13408"/>
                    <a:pt x="477" y="11933"/>
                    <a:pt x="1245" y="10800"/>
                  </a:cubicBezTo>
                  <a:cubicBezTo>
                    <a:pt x="477" y="9667"/>
                    <a:pt x="0" y="8192"/>
                    <a:pt x="0" y="6585"/>
                  </a:cubicBezTo>
                  <a:close/>
                </a:path>
              </a:pathLst>
            </a:custGeom>
            <a:solidFill>
              <a:srgbClr val="22528D"/>
            </a:solidFill>
            <a:ln w="12700">
              <a:miter lim="400000"/>
            </a:ln>
          </p:spPr>
          <p:txBody>
            <a:bodyPr lIns="38100" tIns="38100" rIns="38100" bIns="38100" anchor="ctr"/>
            <a:lstStyle/>
            <a:p>
              <a:pPr>
                <a:defRPr sz="3000"/>
              </a:pPr>
              <a:endParaRPr/>
            </a:p>
          </p:txBody>
        </p:sp>
        <p:sp>
          <p:nvSpPr>
            <p:cNvPr id="525" name="Shape">
              <a:extLst>
                <a:ext uri="{FF2B5EF4-FFF2-40B4-BE49-F238E27FC236}">
                  <a16:creationId xmlns:a16="http://schemas.microsoft.com/office/drawing/2014/main" id="{A329AE36-A11E-4DAA-9ACA-26DD58CE3F90}"/>
                </a:ext>
              </a:extLst>
            </p:cNvPr>
            <p:cNvSpPr/>
            <p:nvPr/>
          </p:nvSpPr>
          <p:spPr>
            <a:xfrm>
              <a:off x="3842421" y="3018502"/>
              <a:ext cx="322051" cy="118927"/>
            </a:xfrm>
            <a:custGeom>
              <a:avLst/>
              <a:gdLst/>
              <a:ahLst/>
              <a:cxnLst>
                <a:cxn ang="0">
                  <a:pos x="wd2" y="hd2"/>
                </a:cxn>
                <a:cxn ang="5400000">
                  <a:pos x="wd2" y="hd2"/>
                </a:cxn>
                <a:cxn ang="10800000">
                  <a:pos x="wd2" y="hd2"/>
                </a:cxn>
                <a:cxn ang="16200000">
                  <a:pos x="wd2" y="hd2"/>
                </a:cxn>
              </a:cxnLst>
              <a:rect l="0" t="0" r="r" b="b"/>
              <a:pathLst>
                <a:path w="21600" h="21600" extrusionOk="0">
                  <a:moveTo>
                    <a:pt x="1962" y="21600"/>
                  </a:moveTo>
                  <a:lnTo>
                    <a:pt x="19638" y="21600"/>
                  </a:lnTo>
                  <a:cubicBezTo>
                    <a:pt x="20723" y="21600"/>
                    <a:pt x="21600" y="19224"/>
                    <a:pt x="21600" y="16286"/>
                  </a:cubicBezTo>
                  <a:lnTo>
                    <a:pt x="21600" y="5314"/>
                  </a:lnTo>
                  <a:cubicBezTo>
                    <a:pt x="21600" y="2376"/>
                    <a:pt x="20723" y="0"/>
                    <a:pt x="19638" y="0"/>
                  </a:cubicBezTo>
                  <a:lnTo>
                    <a:pt x="1962" y="0"/>
                  </a:lnTo>
                  <a:cubicBezTo>
                    <a:pt x="877" y="0"/>
                    <a:pt x="0" y="2376"/>
                    <a:pt x="0" y="5314"/>
                  </a:cubicBezTo>
                  <a:lnTo>
                    <a:pt x="0" y="16286"/>
                  </a:lnTo>
                  <a:cubicBezTo>
                    <a:pt x="0" y="19181"/>
                    <a:pt x="877" y="21600"/>
                    <a:pt x="1962" y="21600"/>
                  </a:cubicBezTo>
                  <a:close/>
                </a:path>
              </a:pathLst>
            </a:custGeom>
            <a:solidFill>
              <a:srgbClr val="263E50"/>
            </a:solidFill>
            <a:ln w="12700">
              <a:miter lim="400000"/>
            </a:ln>
          </p:spPr>
          <p:txBody>
            <a:bodyPr lIns="38100" tIns="38100" rIns="38100" bIns="38100" anchor="ctr"/>
            <a:lstStyle/>
            <a:p>
              <a:pPr>
                <a:defRPr sz="3000"/>
              </a:pPr>
              <a:endParaRPr/>
            </a:p>
          </p:txBody>
        </p:sp>
      </p:grpSp>
      <p:sp>
        <p:nvSpPr>
          <p:cNvPr id="361" name="Rectangle 360">
            <a:extLst>
              <a:ext uri="{FF2B5EF4-FFF2-40B4-BE49-F238E27FC236}">
                <a16:creationId xmlns:a16="http://schemas.microsoft.com/office/drawing/2014/main" id="{743A289B-3272-496D-B475-6E40D2400BF4}"/>
              </a:ext>
            </a:extLst>
          </p:cNvPr>
          <p:cNvSpPr/>
          <p:nvPr/>
        </p:nvSpPr>
        <p:spPr>
          <a:xfrm>
            <a:off x="2918072" y="3936173"/>
            <a:ext cx="2078916" cy="2016557"/>
          </a:xfrm>
          <a:prstGeom prst="rect">
            <a:avLst/>
          </a:prstGeom>
          <a:noFill/>
          <a:ln w="1270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63" name="TextBox 362">
            <a:extLst>
              <a:ext uri="{FF2B5EF4-FFF2-40B4-BE49-F238E27FC236}">
                <a16:creationId xmlns:a16="http://schemas.microsoft.com/office/drawing/2014/main" id="{AE249CEE-AD42-489B-97C5-2E67E5DC161C}"/>
              </a:ext>
            </a:extLst>
          </p:cNvPr>
          <p:cNvSpPr txBox="1"/>
          <p:nvPr/>
        </p:nvSpPr>
        <p:spPr>
          <a:xfrm>
            <a:off x="2677370" y="3870198"/>
            <a:ext cx="2560320" cy="461665"/>
          </a:xfrm>
          <a:prstGeom prst="rect">
            <a:avLst/>
          </a:prstGeom>
          <a:solidFill>
            <a:srgbClr val="00A891"/>
          </a:solidFill>
        </p:spPr>
        <p:txBody>
          <a:bodyPr wrap="non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all" spc="0" normalizeH="0" baseline="0" noProof="0" dirty="0">
                <a:ln>
                  <a:noFill/>
                </a:ln>
                <a:solidFill>
                  <a:prstClr val="white"/>
                </a:solidFill>
                <a:effectLst/>
                <a:uLnTx/>
                <a:uFillTx/>
              </a:rPr>
              <a:t>strengths</a:t>
            </a:r>
          </a:p>
        </p:txBody>
      </p:sp>
      <p:sp>
        <p:nvSpPr>
          <p:cNvPr id="364" name="TextBox 363">
            <a:extLst>
              <a:ext uri="{FF2B5EF4-FFF2-40B4-BE49-F238E27FC236}">
                <a16:creationId xmlns:a16="http://schemas.microsoft.com/office/drawing/2014/main" id="{AC539CF8-0A8A-4C13-98B4-06E79AD30FA6}"/>
              </a:ext>
            </a:extLst>
          </p:cNvPr>
          <p:cNvSpPr txBox="1"/>
          <p:nvPr/>
        </p:nvSpPr>
        <p:spPr>
          <a:xfrm>
            <a:off x="2677370" y="4469241"/>
            <a:ext cx="2560320" cy="461665"/>
          </a:xfrm>
          <a:prstGeom prst="rect">
            <a:avLst/>
          </a:prstGeom>
          <a:solidFill>
            <a:srgbClr val="D9126B"/>
          </a:solidFill>
        </p:spPr>
        <p:txBody>
          <a:bodyPr wrap="none" rtlCol="0" anchor="ctr">
            <a:spAutoFit/>
          </a:bodyPr>
          <a:lstStyle>
            <a:defPPr>
              <a:defRPr lang="en-US"/>
            </a:defPPr>
            <a:lvl1pPr algn="ctr">
              <a:defRPr sz="2400" b="1" cap="all">
                <a:solidFill>
                  <a:schemeClr val="bg1"/>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all" spc="0" normalizeH="0" baseline="0" noProof="0" dirty="0">
                <a:ln>
                  <a:noFill/>
                </a:ln>
                <a:solidFill>
                  <a:prstClr val="white"/>
                </a:solidFill>
                <a:effectLst/>
                <a:uLnTx/>
                <a:uFillTx/>
              </a:rPr>
              <a:t>Weaknesses</a:t>
            </a:r>
          </a:p>
        </p:txBody>
      </p:sp>
      <p:sp>
        <p:nvSpPr>
          <p:cNvPr id="365" name="TextBox 364">
            <a:extLst>
              <a:ext uri="{FF2B5EF4-FFF2-40B4-BE49-F238E27FC236}">
                <a16:creationId xmlns:a16="http://schemas.microsoft.com/office/drawing/2014/main" id="{A451381C-D570-4FCC-860F-A5E957E3E730}"/>
              </a:ext>
            </a:extLst>
          </p:cNvPr>
          <p:cNvSpPr txBox="1"/>
          <p:nvPr/>
        </p:nvSpPr>
        <p:spPr>
          <a:xfrm>
            <a:off x="2677370" y="5068284"/>
            <a:ext cx="2560320" cy="461665"/>
          </a:xfrm>
          <a:prstGeom prst="rect">
            <a:avLst/>
          </a:prstGeom>
          <a:solidFill>
            <a:srgbClr val="013D4D">
              <a:lumMod val="75000"/>
              <a:lumOff val="25000"/>
            </a:srgbClr>
          </a:solidFill>
        </p:spPr>
        <p:txBody>
          <a:bodyPr wrap="none" rtlCol="0" anchor="ctr">
            <a:spAutoFit/>
          </a:bodyPr>
          <a:lstStyle>
            <a:defPPr>
              <a:defRPr lang="en-US"/>
            </a:defPPr>
            <a:lvl1pPr algn="ctr">
              <a:defRPr sz="2400" b="1" cap="all">
                <a:solidFill>
                  <a:schemeClr val="bg1"/>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all" spc="0" normalizeH="0" baseline="0" noProof="0" dirty="0">
                <a:ln>
                  <a:noFill/>
                </a:ln>
                <a:solidFill>
                  <a:prstClr val="white"/>
                </a:solidFill>
                <a:effectLst/>
                <a:uLnTx/>
                <a:uFillTx/>
              </a:rPr>
              <a:t>Opportunities</a:t>
            </a:r>
          </a:p>
        </p:txBody>
      </p:sp>
      <p:sp>
        <p:nvSpPr>
          <p:cNvPr id="366" name="TextBox 365">
            <a:extLst>
              <a:ext uri="{FF2B5EF4-FFF2-40B4-BE49-F238E27FC236}">
                <a16:creationId xmlns:a16="http://schemas.microsoft.com/office/drawing/2014/main" id="{845C0B2B-0B5B-4D47-B07E-46B784B331D6}"/>
              </a:ext>
            </a:extLst>
          </p:cNvPr>
          <p:cNvSpPr txBox="1"/>
          <p:nvPr/>
        </p:nvSpPr>
        <p:spPr>
          <a:xfrm>
            <a:off x="2677370" y="5667326"/>
            <a:ext cx="2560320" cy="461665"/>
          </a:xfrm>
          <a:prstGeom prst="rect">
            <a:avLst/>
          </a:prstGeom>
          <a:solidFill>
            <a:srgbClr val="FE7600"/>
          </a:solidFill>
        </p:spPr>
        <p:txBody>
          <a:bodyPr wrap="none" rtlCol="0" anchor="ctr">
            <a:spAutoFit/>
          </a:bodyPr>
          <a:lstStyle>
            <a:defPPr>
              <a:defRPr lang="en-US"/>
            </a:defPPr>
            <a:lvl1pPr algn="ctr">
              <a:defRPr sz="2400" b="1" cap="all">
                <a:solidFill>
                  <a:schemeClr val="bg1"/>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all" spc="0" normalizeH="0" baseline="0" noProof="0" dirty="0">
                <a:ln>
                  <a:noFill/>
                </a:ln>
                <a:solidFill>
                  <a:prstClr val="white"/>
                </a:solidFill>
                <a:effectLst/>
                <a:uLnTx/>
                <a:uFillTx/>
              </a:rPr>
              <a:t>Threats</a:t>
            </a:r>
          </a:p>
        </p:txBody>
      </p:sp>
    </p:spTree>
    <p:extLst>
      <p:ext uri="{BB962C8B-B14F-4D97-AF65-F5344CB8AC3E}">
        <p14:creationId xmlns:p14="http://schemas.microsoft.com/office/powerpoint/2010/main" val="50714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8493</TotalTime>
  <Words>493</Words>
  <PresentationFormat>Widescreen</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SWOT – Slide Template</vt:lpstr>
      <vt:lpstr>SWOT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dc:title>
  <dc:creator>PresentationGO.com</dc:creator>
  <dc:description>© Copyright PresentationGO.com</dc:description>
  <dcterms:created xsi:type="dcterms:W3CDTF">2014-11-26T05:14:11Z</dcterms:created>
  <dcterms:modified xsi:type="dcterms:W3CDTF">2019-08-01T20:46:08Z</dcterms:modified>
  <cp:category>Charts &amp; Diagrams</cp:category>
</cp:coreProperties>
</file>