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F0EEEF"/>
    <a:srgbClr val="00B09B"/>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906" autoAdjust="0"/>
    <p:restoredTop sz="96433" autoAdjust="0"/>
  </p:normalViewPr>
  <p:slideViewPr>
    <p:cSldViewPr snapToGrid="0" showGuides="1">
      <p:cViewPr>
        <p:scale>
          <a:sx n="75" d="100"/>
          <a:sy n="75" d="100"/>
        </p:scale>
        <p:origin x="4614" y="17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1/5/2023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957558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1/5/2023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20DDCC36-D6FE-F94C-DD27-080E6D43A7CA}"/>
              </a:ext>
            </a:extLst>
          </p:cNvPr>
          <p:cNvSpPr/>
          <p:nvPr/>
        </p:nvSpPr>
        <p:spPr>
          <a:xfrm>
            <a:off x="2668264" y="1757948"/>
            <a:ext cx="6093047" cy="1097280"/>
          </a:xfrm>
          <a:custGeom>
            <a:avLst/>
            <a:gdLst>
              <a:gd name="connsiteX0" fmla="*/ 2724465 w 10853280"/>
              <a:gd name="connsiteY0" fmla="*/ 249321 h 1177472"/>
              <a:gd name="connsiteX1" fmla="*/ 2724465 w 10853280"/>
              <a:gd name="connsiteY1" fmla="*/ 480776 h 1177472"/>
              <a:gd name="connsiteX2" fmla="*/ 2872815 w 10853280"/>
              <a:gd name="connsiteY2" fmla="*/ 480776 h 1177472"/>
              <a:gd name="connsiteX3" fmla="*/ 2966019 w 10853280"/>
              <a:gd name="connsiteY3" fmla="*/ 465243 h 1177472"/>
              <a:gd name="connsiteX4" fmla="*/ 3023106 w 10853280"/>
              <a:gd name="connsiteY4" fmla="*/ 429514 h 1177472"/>
              <a:gd name="connsiteX5" fmla="*/ 3045242 w 10853280"/>
              <a:gd name="connsiteY5" fmla="*/ 363495 h 1177472"/>
              <a:gd name="connsiteX6" fmla="*/ 3010290 w 10853280"/>
              <a:gd name="connsiteY6" fmla="*/ 278835 h 1177472"/>
              <a:gd name="connsiteX7" fmla="*/ 2879029 w 10853280"/>
              <a:gd name="connsiteY7" fmla="*/ 249321 h 1177472"/>
              <a:gd name="connsiteX8" fmla="*/ 8559210 w 10853280"/>
              <a:gd name="connsiteY8" fmla="*/ 19419 h 1177472"/>
              <a:gd name="connsiteX9" fmla="*/ 8911054 w 10853280"/>
              <a:gd name="connsiteY9" fmla="*/ 19419 h 1177472"/>
              <a:gd name="connsiteX10" fmla="*/ 8911054 w 10853280"/>
              <a:gd name="connsiteY10" fmla="*/ 417864 h 1177472"/>
              <a:gd name="connsiteX11" fmla="*/ 9295519 w 10853280"/>
              <a:gd name="connsiteY11" fmla="*/ 417864 h 1177472"/>
              <a:gd name="connsiteX12" fmla="*/ 9295519 w 10853280"/>
              <a:gd name="connsiteY12" fmla="*/ 19419 h 1177472"/>
              <a:gd name="connsiteX13" fmla="*/ 9648916 w 10853280"/>
              <a:gd name="connsiteY13" fmla="*/ 19419 h 1177472"/>
              <a:gd name="connsiteX14" fmla="*/ 9648916 w 10853280"/>
              <a:gd name="connsiteY14" fmla="*/ 1158056 h 1177472"/>
              <a:gd name="connsiteX15" fmla="*/ 9295519 w 10853280"/>
              <a:gd name="connsiteY15" fmla="*/ 1158056 h 1177472"/>
              <a:gd name="connsiteX16" fmla="*/ 9295519 w 10853280"/>
              <a:gd name="connsiteY16" fmla="*/ 697475 h 1177472"/>
              <a:gd name="connsiteX17" fmla="*/ 8911054 w 10853280"/>
              <a:gd name="connsiteY17" fmla="*/ 697475 h 1177472"/>
              <a:gd name="connsiteX18" fmla="*/ 8911054 w 10853280"/>
              <a:gd name="connsiteY18" fmla="*/ 1158056 h 1177472"/>
              <a:gd name="connsiteX19" fmla="*/ 8559210 w 10853280"/>
              <a:gd name="connsiteY19" fmla="*/ 1158056 h 1177472"/>
              <a:gd name="connsiteX20" fmla="*/ 7325133 w 10853280"/>
              <a:gd name="connsiteY20" fmla="*/ 19419 h 1177472"/>
              <a:gd name="connsiteX21" fmla="*/ 8394644 w 10853280"/>
              <a:gd name="connsiteY21" fmla="*/ 19419 h 1177472"/>
              <a:gd name="connsiteX22" fmla="*/ 8394644 w 10853280"/>
              <a:gd name="connsiteY22" fmla="*/ 300583 h 1177472"/>
              <a:gd name="connsiteX23" fmla="*/ 8035810 w 10853280"/>
              <a:gd name="connsiteY23" fmla="*/ 300583 h 1177472"/>
              <a:gd name="connsiteX24" fmla="*/ 8035810 w 10853280"/>
              <a:gd name="connsiteY24" fmla="*/ 1158056 h 1177472"/>
              <a:gd name="connsiteX25" fmla="*/ 7683967 w 10853280"/>
              <a:gd name="connsiteY25" fmla="*/ 1158056 h 1177472"/>
              <a:gd name="connsiteX26" fmla="*/ 7683967 w 10853280"/>
              <a:gd name="connsiteY26" fmla="*/ 300583 h 1177472"/>
              <a:gd name="connsiteX27" fmla="*/ 7325133 w 10853280"/>
              <a:gd name="connsiteY27" fmla="*/ 300583 h 1177472"/>
              <a:gd name="connsiteX28" fmla="*/ 4759513 w 10853280"/>
              <a:gd name="connsiteY28" fmla="*/ 19419 h 1177472"/>
              <a:gd name="connsiteX29" fmla="*/ 5088055 w 10853280"/>
              <a:gd name="connsiteY29" fmla="*/ 19419 h 1177472"/>
              <a:gd name="connsiteX30" fmla="*/ 5516792 w 10853280"/>
              <a:gd name="connsiteY30" fmla="*/ 649368 h 1177472"/>
              <a:gd name="connsiteX31" fmla="*/ 5516792 w 10853280"/>
              <a:gd name="connsiteY31" fmla="*/ 19419 h 1177472"/>
              <a:gd name="connsiteX32" fmla="*/ 5848442 w 10853280"/>
              <a:gd name="connsiteY32" fmla="*/ 19419 h 1177472"/>
              <a:gd name="connsiteX33" fmla="*/ 5848442 w 10853280"/>
              <a:gd name="connsiteY33" fmla="*/ 1158056 h 1177472"/>
              <a:gd name="connsiteX34" fmla="*/ 5516792 w 10853280"/>
              <a:gd name="connsiteY34" fmla="*/ 1158056 h 1177472"/>
              <a:gd name="connsiteX35" fmla="*/ 5090385 w 10853280"/>
              <a:gd name="connsiteY35" fmla="*/ 532864 h 1177472"/>
              <a:gd name="connsiteX36" fmla="*/ 5090385 w 10853280"/>
              <a:gd name="connsiteY36" fmla="*/ 1158056 h 1177472"/>
              <a:gd name="connsiteX37" fmla="*/ 4759513 w 10853280"/>
              <a:gd name="connsiteY37" fmla="*/ 1158056 h 1177472"/>
              <a:gd name="connsiteX38" fmla="*/ 3603882 w 10853280"/>
              <a:gd name="connsiteY38" fmla="*/ 19419 h 1177472"/>
              <a:gd name="connsiteX39" fmla="*/ 4546792 w 10853280"/>
              <a:gd name="connsiteY39" fmla="*/ 19419 h 1177472"/>
              <a:gd name="connsiteX40" fmla="*/ 4546792 w 10853280"/>
              <a:gd name="connsiteY40" fmla="*/ 262525 h 1177472"/>
              <a:gd name="connsiteX41" fmla="*/ 3956502 w 10853280"/>
              <a:gd name="connsiteY41" fmla="*/ 262525 h 1177472"/>
              <a:gd name="connsiteX42" fmla="*/ 3956502 w 10853280"/>
              <a:gd name="connsiteY42" fmla="*/ 443495 h 1177472"/>
              <a:gd name="connsiteX43" fmla="*/ 4504073 w 10853280"/>
              <a:gd name="connsiteY43" fmla="*/ 443495 h 1177472"/>
              <a:gd name="connsiteX44" fmla="*/ 4504073 w 10853280"/>
              <a:gd name="connsiteY44" fmla="*/ 675727 h 1177472"/>
              <a:gd name="connsiteX45" fmla="*/ 3956502 w 10853280"/>
              <a:gd name="connsiteY45" fmla="*/ 675727 h 1177472"/>
              <a:gd name="connsiteX46" fmla="*/ 3956502 w 10853280"/>
              <a:gd name="connsiteY46" fmla="*/ 900193 h 1177472"/>
              <a:gd name="connsiteX47" fmla="*/ 4563879 w 10853280"/>
              <a:gd name="connsiteY47" fmla="*/ 900193 h 1177472"/>
              <a:gd name="connsiteX48" fmla="*/ 4563879 w 10853280"/>
              <a:gd name="connsiteY48" fmla="*/ 1158056 h 1177472"/>
              <a:gd name="connsiteX49" fmla="*/ 3603882 w 10853280"/>
              <a:gd name="connsiteY49" fmla="*/ 1158056 h 1177472"/>
              <a:gd name="connsiteX50" fmla="*/ 2371069 w 10853280"/>
              <a:gd name="connsiteY50" fmla="*/ 19419 h 1177472"/>
              <a:gd name="connsiteX51" fmla="*/ 2957474 w 10853280"/>
              <a:gd name="connsiteY51" fmla="*/ 19419 h 1177472"/>
              <a:gd name="connsiteX52" fmla="*/ 3206793 w 10853280"/>
              <a:gd name="connsiteY52" fmla="*/ 47380 h 1177472"/>
              <a:gd name="connsiteX53" fmla="*/ 3345823 w 10853280"/>
              <a:gd name="connsiteY53" fmla="*/ 151069 h 1177472"/>
              <a:gd name="connsiteX54" fmla="*/ 3398639 w 10853280"/>
              <a:gd name="connsiteY54" fmla="*/ 335534 h 1177472"/>
              <a:gd name="connsiteX55" fmla="*/ 3358226 w 10853280"/>
              <a:gd name="connsiteY55" fmla="*/ 499029 h 1177472"/>
              <a:gd name="connsiteX56" fmla="*/ 3247098 w 10853280"/>
              <a:gd name="connsiteY56" fmla="*/ 610485 h 1177472"/>
              <a:gd name="connsiteX57" fmla="*/ 3123530 w 10853280"/>
              <a:gd name="connsiteY57" fmla="*/ 655533 h 1177472"/>
              <a:gd name="connsiteX58" fmla="*/ 3215119 w 10853280"/>
              <a:gd name="connsiteY58" fmla="*/ 697511 h 1177472"/>
              <a:gd name="connsiteX59" fmla="*/ 3271394 w 10853280"/>
              <a:gd name="connsiteY59" fmla="*/ 757371 h 1177472"/>
              <a:gd name="connsiteX60" fmla="*/ 3320678 w 10853280"/>
              <a:gd name="connsiteY60" fmla="*/ 828118 h 1177472"/>
              <a:gd name="connsiteX61" fmla="*/ 3491064 w 10853280"/>
              <a:gd name="connsiteY61" fmla="*/ 1158056 h 1177472"/>
              <a:gd name="connsiteX62" fmla="*/ 3093506 w 10853280"/>
              <a:gd name="connsiteY62" fmla="*/ 1158056 h 1177472"/>
              <a:gd name="connsiteX63" fmla="*/ 2905437 w 10853280"/>
              <a:gd name="connsiteY63" fmla="*/ 810096 h 1177472"/>
              <a:gd name="connsiteX64" fmla="*/ 2841747 w 10853280"/>
              <a:gd name="connsiteY64" fmla="*/ 722329 h 1177472"/>
              <a:gd name="connsiteX65" fmla="*/ 2755534 w 10853280"/>
              <a:gd name="connsiteY65" fmla="*/ 695921 h 1177472"/>
              <a:gd name="connsiteX66" fmla="*/ 2724465 w 10853280"/>
              <a:gd name="connsiteY66" fmla="*/ 695921 h 1177472"/>
              <a:gd name="connsiteX67" fmla="*/ 2724465 w 10853280"/>
              <a:gd name="connsiteY67" fmla="*/ 1158056 h 1177472"/>
              <a:gd name="connsiteX68" fmla="*/ 2371069 w 10853280"/>
              <a:gd name="connsiteY68" fmla="*/ 1158056 h 1177472"/>
              <a:gd name="connsiteX69" fmla="*/ 1133884 w 10853280"/>
              <a:gd name="connsiteY69" fmla="*/ 19419 h 1177472"/>
              <a:gd name="connsiteX70" fmla="*/ 2203396 w 10853280"/>
              <a:gd name="connsiteY70" fmla="*/ 19419 h 1177472"/>
              <a:gd name="connsiteX71" fmla="*/ 2203396 w 10853280"/>
              <a:gd name="connsiteY71" fmla="*/ 300583 h 1177472"/>
              <a:gd name="connsiteX72" fmla="*/ 1844562 w 10853280"/>
              <a:gd name="connsiteY72" fmla="*/ 300583 h 1177472"/>
              <a:gd name="connsiteX73" fmla="*/ 1844562 w 10853280"/>
              <a:gd name="connsiteY73" fmla="*/ 1158056 h 1177472"/>
              <a:gd name="connsiteX74" fmla="*/ 1492717 w 10853280"/>
              <a:gd name="connsiteY74" fmla="*/ 1158056 h 1177472"/>
              <a:gd name="connsiteX75" fmla="*/ 1492717 w 10853280"/>
              <a:gd name="connsiteY75" fmla="*/ 300583 h 1177472"/>
              <a:gd name="connsiteX76" fmla="*/ 1133884 w 10853280"/>
              <a:gd name="connsiteY76" fmla="*/ 300583 h 1177472"/>
              <a:gd name="connsiteX77" fmla="*/ 10346874 w 10853280"/>
              <a:gd name="connsiteY77" fmla="*/ 0 h 1177472"/>
              <a:gd name="connsiteX78" fmla="*/ 10679688 w 10853280"/>
              <a:gd name="connsiteY78" fmla="*/ 81165 h 1177472"/>
              <a:gd name="connsiteX79" fmla="*/ 10815999 w 10853280"/>
              <a:gd name="connsiteY79" fmla="*/ 339417 h 1177472"/>
              <a:gd name="connsiteX80" fmla="*/ 10484349 w 10853280"/>
              <a:gd name="connsiteY80" fmla="*/ 358834 h 1177472"/>
              <a:gd name="connsiteX81" fmla="*/ 10428815 w 10853280"/>
              <a:gd name="connsiteY81" fmla="*/ 246990 h 1177472"/>
              <a:gd name="connsiteX82" fmla="*/ 10311922 w 10853280"/>
              <a:gd name="connsiteY82" fmla="*/ 212038 h 1177472"/>
              <a:gd name="connsiteX83" fmla="*/ 10219495 w 10853280"/>
              <a:gd name="connsiteY83" fmla="*/ 238058 h 1177472"/>
              <a:gd name="connsiteX84" fmla="*/ 10188428 w 10853280"/>
              <a:gd name="connsiteY84" fmla="*/ 301358 h 1177472"/>
              <a:gd name="connsiteX85" fmla="*/ 10214059 w 10853280"/>
              <a:gd name="connsiteY85" fmla="*/ 350290 h 1177472"/>
              <a:gd name="connsiteX86" fmla="*/ 10332116 w 10853280"/>
              <a:gd name="connsiteY86" fmla="*/ 392232 h 1177472"/>
              <a:gd name="connsiteX87" fmla="*/ 10662601 w 10853280"/>
              <a:gd name="connsiteY87" fmla="*/ 492814 h 1177472"/>
              <a:gd name="connsiteX88" fmla="*/ 10807843 w 10853280"/>
              <a:gd name="connsiteY88" fmla="*/ 619027 h 1177472"/>
              <a:gd name="connsiteX89" fmla="*/ 10853280 w 10853280"/>
              <a:gd name="connsiteY89" fmla="*/ 787571 h 1177472"/>
              <a:gd name="connsiteX90" fmla="*/ 10792698 w 10853280"/>
              <a:gd name="connsiteY90" fmla="*/ 989512 h 1177472"/>
              <a:gd name="connsiteX91" fmla="*/ 10623378 w 10853280"/>
              <a:gd name="connsiteY91" fmla="*/ 1129706 h 1177472"/>
              <a:gd name="connsiteX92" fmla="*/ 10349204 w 10853280"/>
              <a:gd name="connsiteY92" fmla="*/ 1177472 h 1177472"/>
              <a:gd name="connsiteX93" fmla="*/ 9946875 w 10853280"/>
              <a:gd name="connsiteY93" fmla="*/ 1065628 h 1177472"/>
              <a:gd name="connsiteX94" fmla="*/ 9820273 w 10853280"/>
              <a:gd name="connsiteY94" fmla="*/ 781357 h 1177472"/>
              <a:gd name="connsiteX95" fmla="*/ 10155030 w 10853280"/>
              <a:gd name="connsiteY95" fmla="*/ 760386 h 1177472"/>
              <a:gd name="connsiteX96" fmla="*/ 10199301 w 10853280"/>
              <a:gd name="connsiteY96" fmla="*/ 884658 h 1177472"/>
              <a:gd name="connsiteX97" fmla="*/ 10354641 w 10853280"/>
              <a:gd name="connsiteY97" fmla="*/ 953784 h 1177472"/>
              <a:gd name="connsiteX98" fmla="*/ 10470757 w 10853280"/>
              <a:gd name="connsiteY98" fmla="*/ 918444 h 1177472"/>
              <a:gd name="connsiteX99" fmla="*/ 10511533 w 10853280"/>
              <a:gd name="connsiteY99" fmla="*/ 836503 h 1177472"/>
              <a:gd name="connsiteX100" fmla="*/ 10472699 w 10853280"/>
              <a:gd name="connsiteY100" fmla="*/ 757280 h 1177472"/>
              <a:gd name="connsiteX101" fmla="*/ 10292505 w 10853280"/>
              <a:gd name="connsiteY101" fmla="*/ 691260 h 1177472"/>
              <a:gd name="connsiteX102" fmla="*/ 9962409 w 10853280"/>
              <a:gd name="connsiteY102" fmla="*/ 553008 h 1177472"/>
              <a:gd name="connsiteX103" fmla="*/ 9862992 w 10853280"/>
              <a:gd name="connsiteY103" fmla="*/ 333203 h 1177472"/>
              <a:gd name="connsiteX104" fmla="*/ 9913865 w 10853280"/>
              <a:gd name="connsiteY104" fmla="*/ 167378 h 1177472"/>
              <a:gd name="connsiteX105" fmla="*/ 10066874 w 10853280"/>
              <a:gd name="connsiteY105" fmla="*/ 44660 h 1177472"/>
              <a:gd name="connsiteX106" fmla="*/ 10346874 w 10853280"/>
              <a:gd name="connsiteY106" fmla="*/ 0 h 1177472"/>
              <a:gd name="connsiteX107" fmla="*/ 6651253 w 10853280"/>
              <a:gd name="connsiteY107" fmla="*/ 0 h 1177472"/>
              <a:gd name="connsiteX108" fmla="*/ 6933582 w 10853280"/>
              <a:gd name="connsiteY108" fmla="*/ 34175 h 1177472"/>
              <a:gd name="connsiteX109" fmla="*/ 7088922 w 10853280"/>
              <a:gd name="connsiteY109" fmla="*/ 140194 h 1177472"/>
              <a:gd name="connsiteX110" fmla="*/ 7181737 w 10853280"/>
              <a:gd name="connsiteY110" fmla="*/ 322329 h 1177472"/>
              <a:gd name="connsiteX111" fmla="*/ 6842320 w 10853280"/>
              <a:gd name="connsiteY111" fmla="*/ 382912 h 1177472"/>
              <a:gd name="connsiteX112" fmla="*/ 6771253 w 10853280"/>
              <a:gd name="connsiteY112" fmla="*/ 284271 h 1177472"/>
              <a:gd name="connsiteX113" fmla="*/ 6643486 w 10853280"/>
              <a:gd name="connsiteY113" fmla="*/ 250096 h 1177472"/>
              <a:gd name="connsiteX114" fmla="*/ 6459021 w 10853280"/>
              <a:gd name="connsiteY114" fmla="*/ 330485 h 1177472"/>
              <a:gd name="connsiteX115" fmla="*/ 6390283 w 10853280"/>
              <a:gd name="connsiteY115" fmla="*/ 584853 h 1177472"/>
              <a:gd name="connsiteX116" fmla="*/ 6459797 w 10853280"/>
              <a:gd name="connsiteY116" fmla="*/ 848930 h 1177472"/>
              <a:gd name="connsiteX117" fmla="*/ 6653583 w 10853280"/>
              <a:gd name="connsiteY117" fmla="*/ 928153 h 1177472"/>
              <a:gd name="connsiteX118" fmla="*/ 6766204 w 10853280"/>
              <a:gd name="connsiteY118" fmla="*/ 911066 h 1177472"/>
              <a:gd name="connsiteX119" fmla="*/ 6888922 w 10853280"/>
              <a:gd name="connsiteY119" fmla="*/ 852813 h 1177472"/>
              <a:gd name="connsiteX120" fmla="*/ 6888922 w 10853280"/>
              <a:gd name="connsiteY120" fmla="*/ 745629 h 1177472"/>
              <a:gd name="connsiteX121" fmla="*/ 6653583 w 10853280"/>
              <a:gd name="connsiteY121" fmla="*/ 745629 h 1177472"/>
              <a:gd name="connsiteX122" fmla="*/ 6653583 w 10853280"/>
              <a:gd name="connsiteY122" fmla="*/ 508736 h 1177472"/>
              <a:gd name="connsiteX123" fmla="*/ 7197271 w 10853280"/>
              <a:gd name="connsiteY123" fmla="*/ 508736 h 1177472"/>
              <a:gd name="connsiteX124" fmla="*/ 7197271 w 10853280"/>
              <a:gd name="connsiteY124" fmla="*/ 994172 h 1177472"/>
              <a:gd name="connsiteX125" fmla="*/ 6921155 w 10853280"/>
              <a:gd name="connsiteY125" fmla="*/ 1139026 h 1177472"/>
              <a:gd name="connsiteX126" fmla="*/ 6636496 w 10853280"/>
              <a:gd name="connsiteY126" fmla="*/ 1177472 h 1177472"/>
              <a:gd name="connsiteX127" fmla="*/ 6306011 w 10853280"/>
              <a:gd name="connsiteY127" fmla="*/ 1108346 h 1177472"/>
              <a:gd name="connsiteX128" fmla="*/ 6107954 w 10853280"/>
              <a:gd name="connsiteY128" fmla="*/ 902522 h 1177472"/>
              <a:gd name="connsiteX129" fmla="*/ 6037663 w 10853280"/>
              <a:gd name="connsiteY129" fmla="*/ 588736 h 1177472"/>
              <a:gd name="connsiteX130" fmla="*/ 6114555 w 10853280"/>
              <a:gd name="connsiteY130" fmla="*/ 264465 h 1177472"/>
              <a:gd name="connsiteX131" fmla="*/ 6339798 w 10853280"/>
              <a:gd name="connsiteY131" fmla="*/ 55146 h 1177472"/>
              <a:gd name="connsiteX132" fmla="*/ 6651253 w 10853280"/>
              <a:gd name="connsiteY132" fmla="*/ 0 h 1177472"/>
              <a:gd name="connsiteX133" fmla="*/ 526600 w 10853280"/>
              <a:gd name="connsiteY133" fmla="*/ 0 h 1177472"/>
              <a:gd name="connsiteX134" fmla="*/ 859415 w 10853280"/>
              <a:gd name="connsiteY134" fmla="*/ 81165 h 1177472"/>
              <a:gd name="connsiteX135" fmla="*/ 995725 w 10853280"/>
              <a:gd name="connsiteY135" fmla="*/ 339417 h 1177472"/>
              <a:gd name="connsiteX136" fmla="*/ 664075 w 10853280"/>
              <a:gd name="connsiteY136" fmla="*/ 358834 h 1177472"/>
              <a:gd name="connsiteX137" fmla="*/ 608542 w 10853280"/>
              <a:gd name="connsiteY137" fmla="*/ 246990 h 1177472"/>
              <a:gd name="connsiteX138" fmla="*/ 491649 w 10853280"/>
              <a:gd name="connsiteY138" fmla="*/ 212038 h 1177472"/>
              <a:gd name="connsiteX139" fmla="*/ 399222 w 10853280"/>
              <a:gd name="connsiteY139" fmla="*/ 238058 h 1177472"/>
              <a:gd name="connsiteX140" fmla="*/ 368154 w 10853280"/>
              <a:gd name="connsiteY140" fmla="*/ 301358 h 1177472"/>
              <a:gd name="connsiteX141" fmla="*/ 393785 w 10853280"/>
              <a:gd name="connsiteY141" fmla="*/ 350290 h 1177472"/>
              <a:gd name="connsiteX142" fmla="*/ 511843 w 10853280"/>
              <a:gd name="connsiteY142" fmla="*/ 392232 h 1177472"/>
              <a:gd name="connsiteX143" fmla="*/ 842327 w 10853280"/>
              <a:gd name="connsiteY143" fmla="*/ 492814 h 1177472"/>
              <a:gd name="connsiteX144" fmla="*/ 987570 w 10853280"/>
              <a:gd name="connsiteY144" fmla="*/ 619027 h 1177472"/>
              <a:gd name="connsiteX145" fmla="*/ 1033006 w 10853280"/>
              <a:gd name="connsiteY145" fmla="*/ 787571 h 1177472"/>
              <a:gd name="connsiteX146" fmla="*/ 972424 w 10853280"/>
              <a:gd name="connsiteY146" fmla="*/ 989512 h 1177472"/>
              <a:gd name="connsiteX147" fmla="*/ 803104 w 10853280"/>
              <a:gd name="connsiteY147" fmla="*/ 1129706 h 1177472"/>
              <a:gd name="connsiteX148" fmla="*/ 528930 w 10853280"/>
              <a:gd name="connsiteY148" fmla="*/ 1177472 h 1177472"/>
              <a:gd name="connsiteX149" fmla="*/ 126601 w 10853280"/>
              <a:gd name="connsiteY149" fmla="*/ 1065628 h 1177472"/>
              <a:gd name="connsiteX150" fmla="*/ 0 w 10853280"/>
              <a:gd name="connsiteY150" fmla="*/ 781357 h 1177472"/>
              <a:gd name="connsiteX151" fmla="*/ 334756 w 10853280"/>
              <a:gd name="connsiteY151" fmla="*/ 760386 h 1177472"/>
              <a:gd name="connsiteX152" fmla="*/ 379028 w 10853280"/>
              <a:gd name="connsiteY152" fmla="*/ 884658 h 1177472"/>
              <a:gd name="connsiteX153" fmla="*/ 534367 w 10853280"/>
              <a:gd name="connsiteY153" fmla="*/ 953784 h 1177472"/>
              <a:gd name="connsiteX154" fmla="*/ 650483 w 10853280"/>
              <a:gd name="connsiteY154" fmla="*/ 918444 h 1177472"/>
              <a:gd name="connsiteX155" fmla="*/ 691260 w 10853280"/>
              <a:gd name="connsiteY155" fmla="*/ 836503 h 1177472"/>
              <a:gd name="connsiteX156" fmla="*/ 652425 w 10853280"/>
              <a:gd name="connsiteY156" fmla="*/ 757280 h 1177472"/>
              <a:gd name="connsiteX157" fmla="*/ 472231 w 10853280"/>
              <a:gd name="connsiteY157" fmla="*/ 691260 h 1177472"/>
              <a:gd name="connsiteX158" fmla="*/ 142135 w 10853280"/>
              <a:gd name="connsiteY158" fmla="*/ 553008 h 1177472"/>
              <a:gd name="connsiteX159" fmla="*/ 42718 w 10853280"/>
              <a:gd name="connsiteY159" fmla="*/ 333203 h 1177472"/>
              <a:gd name="connsiteX160" fmla="*/ 93592 w 10853280"/>
              <a:gd name="connsiteY160" fmla="*/ 167378 h 1177472"/>
              <a:gd name="connsiteX161" fmla="*/ 246601 w 10853280"/>
              <a:gd name="connsiteY161" fmla="*/ 44660 h 1177472"/>
              <a:gd name="connsiteX162" fmla="*/ 526600 w 10853280"/>
              <a:gd name="connsiteY162" fmla="*/ 0 h 1177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Lst>
            <a:rect l="l" t="t" r="r" b="b"/>
            <a:pathLst>
              <a:path w="10853280" h="1177472">
                <a:moveTo>
                  <a:pt x="2724465" y="249321"/>
                </a:moveTo>
                <a:lnTo>
                  <a:pt x="2724465" y="480776"/>
                </a:lnTo>
                <a:lnTo>
                  <a:pt x="2872815" y="480776"/>
                </a:lnTo>
                <a:cubicBezTo>
                  <a:pt x="2888867" y="480776"/>
                  <a:pt x="2919935" y="475598"/>
                  <a:pt x="2966019" y="465243"/>
                </a:cubicBezTo>
                <a:cubicBezTo>
                  <a:pt x="2989320" y="460582"/>
                  <a:pt x="3008348" y="448673"/>
                  <a:pt x="3023106" y="429514"/>
                </a:cubicBezTo>
                <a:cubicBezTo>
                  <a:pt x="3037863" y="410356"/>
                  <a:pt x="3045242" y="388349"/>
                  <a:pt x="3045242" y="363495"/>
                </a:cubicBezTo>
                <a:cubicBezTo>
                  <a:pt x="3045242" y="326732"/>
                  <a:pt x="3033592" y="298512"/>
                  <a:pt x="3010290" y="278835"/>
                </a:cubicBezTo>
                <a:cubicBezTo>
                  <a:pt x="2986990" y="259159"/>
                  <a:pt x="2943236" y="249321"/>
                  <a:pt x="2879029" y="249321"/>
                </a:cubicBezTo>
                <a:close/>
                <a:moveTo>
                  <a:pt x="8559210" y="19419"/>
                </a:moveTo>
                <a:lnTo>
                  <a:pt x="8911054" y="19419"/>
                </a:lnTo>
                <a:lnTo>
                  <a:pt x="8911054" y="417864"/>
                </a:lnTo>
                <a:lnTo>
                  <a:pt x="9295519" y="417864"/>
                </a:lnTo>
                <a:lnTo>
                  <a:pt x="9295519" y="19419"/>
                </a:lnTo>
                <a:lnTo>
                  <a:pt x="9648916" y="19419"/>
                </a:lnTo>
                <a:lnTo>
                  <a:pt x="9648916" y="1158056"/>
                </a:lnTo>
                <a:lnTo>
                  <a:pt x="9295519" y="1158056"/>
                </a:lnTo>
                <a:lnTo>
                  <a:pt x="9295519" y="697475"/>
                </a:lnTo>
                <a:lnTo>
                  <a:pt x="8911054" y="697475"/>
                </a:lnTo>
                <a:lnTo>
                  <a:pt x="8911054" y="1158056"/>
                </a:lnTo>
                <a:lnTo>
                  <a:pt x="8559210" y="1158056"/>
                </a:lnTo>
                <a:close/>
                <a:moveTo>
                  <a:pt x="7325133" y="19419"/>
                </a:moveTo>
                <a:lnTo>
                  <a:pt x="8394644" y="19419"/>
                </a:lnTo>
                <a:lnTo>
                  <a:pt x="8394644" y="300583"/>
                </a:lnTo>
                <a:lnTo>
                  <a:pt x="8035810" y="300583"/>
                </a:lnTo>
                <a:lnTo>
                  <a:pt x="8035810" y="1158056"/>
                </a:lnTo>
                <a:lnTo>
                  <a:pt x="7683967" y="1158056"/>
                </a:lnTo>
                <a:lnTo>
                  <a:pt x="7683967" y="300583"/>
                </a:lnTo>
                <a:lnTo>
                  <a:pt x="7325133" y="300583"/>
                </a:lnTo>
                <a:close/>
                <a:moveTo>
                  <a:pt x="4759513" y="19419"/>
                </a:moveTo>
                <a:lnTo>
                  <a:pt x="5088055" y="19419"/>
                </a:lnTo>
                <a:lnTo>
                  <a:pt x="5516792" y="649368"/>
                </a:lnTo>
                <a:lnTo>
                  <a:pt x="5516792" y="19419"/>
                </a:lnTo>
                <a:lnTo>
                  <a:pt x="5848442" y="19419"/>
                </a:lnTo>
                <a:lnTo>
                  <a:pt x="5848442" y="1158056"/>
                </a:lnTo>
                <a:lnTo>
                  <a:pt x="5516792" y="1158056"/>
                </a:lnTo>
                <a:lnTo>
                  <a:pt x="5090385" y="532864"/>
                </a:lnTo>
                <a:lnTo>
                  <a:pt x="5090385" y="1158056"/>
                </a:lnTo>
                <a:lnTo>
                  <a:pt x="4759513" y="1158056"/>
                </a:lnTo>
                <a:close/>
                <a:moveTo>
                  <a:pt x="3603882" y="19419"/>
                </a:moveTo>
                <a:lnTo>
                  <a:pt x="4546792" y="19419"/>
                </a:lnTo>
                <a:lnTo>
                  <a:pt x="4546792" y="262525"/>
                </a:lnTo>
                <a:lnTo>
                  <a:pt x="3956502" y="262525"/>
                </a:lnTo>
                <a:lnTo>
                  <a:pt x="3956502" y="443495"/>
                </a:lnTo>
                <a:lnTo>
                  <a:pt x="4504073" y="443495"/>
                </a:lnTo>
                <a:lnTo>
                  <a:pt x="4504073" y="675727"/>
                </a:lnTo>
                <a:lnTo>
                  <a:pt x="3956502" y="675727"/>
                </a:lnTo>
                <a:lnTo>
                  <a:pt x="3956502" y="900193"/>
                </a:lnTo>
                <a:lnTo>
                  <a:pt x="4563879" y="900193"/>
                </a:lnTo>
                <a:lnTo>
                  <a:pt x="4563879" y="1158056"/>
                </a:lnTo>
                <a:lnTo>
                  <a:pt x="3603882" y="1158056"/>
                </a:lnTo>
                <a:close/>
                <a:moveTo>
                  <a:pt x="2371069" y="19419"/>
                </a:moveTo>
                <a:lnTo>
                  <a:pt x="2957474" y="19419"/>
                </a:lnTo>
                <a:cubicBezTo>
                  <a:pt x="3066213" y="19419"/>
                  <a:pt x="3149318" y="28739"/>
                  <a:pt x="3206793" y="47380"/>
                </a:cubicBezTo>
                <a:cubicBezTo>
                  <a:pt x="3264270" y="66020"/>
                  <a:pt x="3310613" y="100583"/>
                  <a:pt x="3345823" y="151069"/>
                </a:cubicBezTo>
                <a:cubicBezTo>
                  <a:pt x="3381033" y="201554"/>
                  <a:pt x="3398639" y="263042"/>
                  <a:pt x="3398639" y="335534"/>
                </a:cubicBezTo>
                <a:cubicBezTo>
                  <a:pt x="3398639" y="398705"/>
                  <a:pt x="3385168" y="453204"/>
                  <a:pt x="3358226" y="499029"/>
                </a:cubicBezTo>
                <a:cubicBezTo>
                  <a:pt x="3331284" y="544854"/>
                  <a:pt x="3294242" y="582006"/>
                  <a:pt x="3247098" y="610485"/>
                </a:cubicBezTo>
                <a:cubicBezTo>
                  <a:pt x="3217049" y="628608"/>
                  <a:pt x="3175860" y="643624"/>
                  <a:pt x="3123530" y="655533"/>
                </a:cubicBezTo>
                <a:cubicBezTo>
                  <a:pt x="3165440" y="669530"/>
                  <a:pt x="3195968" y="683523"/>
                  <a:pt x="3215119" y="697511"/>
                </a:cubicBezTo>
                <a:cubicBezTo>
                  <a:pt x="3228056" y="706840"/>
                  <a:pt x="3246814" y="726793"/>
                  <a:pt x="3271394" y="757371"/>
                </a:cubicBezTo>
                <a:cubicBezTo>
                  <a:pt x="3295973" y="787950"/>
                  <a:pt x="3312401" y="811532"/>
                  <a:pt x="3320678" y="828118"/>
                </a:cubicBezTo>
                <a:lnTo>
                  <a:pt x="3491064" y="1158056"/>
                </a:lnTo>
                <a:lnTo>
                  <a:pt x="3093506" y="1158056"/>
                </a:lnTo>
                <a:lnTo>
                  <a:pt x="2905437" y="810096"/>
                </a:lnTo>
                <a:cubicBezTo>
                  <a:pt x="2881617" y="765047"/>
                  <a:pt x="2860387" y="735792"/>
                  <a:pt x="2841747" y="722329"/>
                </a:cubicBezTo>
                <a:cubicBezTo>
                  <a:pt x="2816375" y="704724"/>
                  <a:pt x="2787636" y="695921"/>
                  <a:pt x="2755534" y="695921"/>
                </a:cubicBezTo>
                <a:lnTo>
                  <a:pt x="2724465" y="695921"/>
                </a:lnTo>
                <a:lnTo>
                  <a:pt x="2724465" y="1158056"/>
                </a:lnTo>
                <a:lnTo>
                  <a:pt x="2371069" y="1158056"/>
                </a:lnTo>
                <a:close/>
                <a:moveTo>
                  <a:pt x="1133884" y="19419"/>
                </a:moveTo>
                <a:lnTo>
                  <a:pt x="2203396" y="19419"/>
                </a:lnTo>
                <a:lnTo>
                  <a:pt x="2203396" y="300583"/>
                </a:lnTo>
                <a:lnTo>
                  <a:pt x="1844562" y="300583"/>
                </a:lnTo>
                <a:lnTo>
                  <a:pt x="1844562" y="1158056"/>
                </a:lnTo>
                <a:lnTo>
                  <a:pt x="1492717" y="1158056"/>
                </a:lnTo>
                <a:lnTo>
                  <a:pt x="1492717" y="300583"/>
                </a:lnTo>
                <a:lnTo>
                  <a:pt x="1133884" y="300583"/>
                </a:lnTo>
                <a:close/>
                <a:moveTo>
                  <a:pt x="10346874" y="0"/>
                </a:moveTo>
                <a:cubicBezTo>
                  <a:pt x="10492374" y="0"/>
                  <a:pt x="10603313" y="27055"/>
                  <a:pt x="10679688" y="81165"/>
                </a:cubicBezTo>
                <a:cubicBezTo>
                  <a:pt x="10756063" y="135275"/>
                  <a:pt x="10801499" y="221359"/>
                  <a:pt x="10815999" y="339417"/>
                </a:cubicBezTo>
                <a:lnTo>
                  <a:pt x="10484349" y="358834"/>
                </a:lnTo>
                <a:cubicBezTo>
                  <a:pt x="10475546" y="307572"/>
                  <a:pt x="10457034" y="270291"/>
                  <a:pt x="10428815" y="246990"/>
                </a:cubicBezTo>
                <a:cubicBezTo>
                  <a:pt x="10400595" y="223689"/>
                  <a:pt x="10361631" y="212038"/>
                  <a:pt x="10311922" y="212038"/>
                </a:cubicBezTo>
                <a:cubicBezTo>
                  <a:pt x="10271015" y="212038"/>
                  <a:pt x="10240207" y="220711"/>
                  <a:pt x="10219495" y="238058"/>
                </a:cubicBezTo>
                <a:cubicBezTo>
                  <a:pt x="10198783" y="255404"/>
                  <a:pt x="10188428" y="276504"/>
                  <a:pt x="10188428" y="301358"/>
                </a:cubicBezTo>
                <a:cubicBezTo>
                  <a:pt x="10188428" y="319481"/>
                  <a:pt x="10196971" y="335792"/>
                  <a:pt x="10214059" y="350290"/>
                </a:cubicBezTo>
                <a:cubicBezTo>
                  <a:pt x="10230627" y="365306"/>
                  <a:pt x="10269981" y="379287"/>
                  <a:pt x="10332116" y="392232"/>
                </a:cubicBezTo>
                <a:cubicBezTo>
                  <a:pt x="10485902" y="425371"/>
                  <a:pt x="10596063" y="458898"/>
                  <a:pt x="10662601" y="492814"/>
                </a:cubicBezTo>
                <a:cubicBezTo>
                  <a:pt x="10729138" y="526730"/>
                  <a:pt x="10777552" y="568801"/>
                  <a:pt x="10807843" y="619027"/>
                </a:cubicBezTo>
                <a:cubicBezTo>
                  <a:pt x="10838134" y="669254"/>
                  <a:pt x="10853280" y="725435"/>
                  <a:pt x="10853280" y="787571"/>
                </a:cubicBezTo>
                <a:cubicBezTo>
                  <a:pt x="10853280" y="860580"/>
                  <a:pt x="10833086" y="927894"/>
                  <a:pt x="10792698" y="989512"/>
                </a:cubicBezTo>
                <a:cubicBezTo>
                  <a:pt x="10752309" y="1051130"/>
                  <a:pt x="10695869" y="1097861"/>
                  <a:pt x="10623378" y="1129706"/>
                </a:cubicBezTo>
                <a:cubicBezTo>
                  <a:pt x="10550886" y="1161550"/>
                  <a:pt x="10459495" y="1177472"/>
                  <a:pt x="10349204" y="1177472"/>
                </a:cubicBezTo>
                <a:cubicBezTo>
                  <a:pt x="10155547" y="1177472"/>
                  <a:pt x="10021438" y="1140191"/>
                  <a:pt x="9946875" y="1065628"/>
                </a:cubicBezTo>
                <a:cubicBezTo>
                  <a:pt x="9872312" y="991065"/>
                  <a:pt x="9830111" y="896308"/>
                  <a:pt x="9820273" y="781357"/>
                </a:cubicBezTo>
                <a:lnTo>
                  <a:pt x="10155030" y="760386"/>
                </a:lnTo>
                <a:cubicBezTo>
                  <a:pt x="10162278" y="814755"/>
                  <a:pt x="10177035" y="856179"/>
                  <a:pt x="10199301" y="884658"/>
                </a:cubicBezTo>
                <a:cubicBezTo>
                  <a:pt x="10235547" y="930742"/>
                  <a:pt x="10287326" y="953784"/>
                  <a:pt x="10354641" y="953784"/>
                </a:cubicBezTo>
                <a:cubicBezTo>
                  <a:pt x="10404867" y="953784"/>
                  <a:pt x="10443572" y="942004"/>
                  <a:pt x="10470757" y="918444"/>
                </a:cubicBezTo>
                <a:cubicBezTo>
                  <a:pt x="10497941" y="894884"/>
                  <a:pt x="10511533" y="867570"/>
                  <a:pt x="10511533" y="836503"/>
                </a:cubicBezTo>
                <a:cubicBezTo>
                  <a:pt x="10511533" y="806988"/>
                  <a:pt x="10498588" y="780580"/>
                  <a:pt x="10472699" y="757280"/>
                </a:cubicBezTo>
                <a:cubicBezTo>
                  <a:pt x="10446808" y="733979"/>
                  <a:pt x="10386743" y="711972"/>
                  <a:pt x="10292505" y="691260"/>
                </a:cubicBezTo>
                <a:cubicBezTo>
                  <a:pt x="10138200" y="656568"/>
                  <a:pt x="10028169" y="610484"/>
                  <a:pt x="9962409" y="553008"/>
                </a:cubicBezTo>
                <a:cubicBezTo>
                  <a:pt x="9896130" y="495533"/>
                  <a:pt x="9862992" y="422264"/>
                  <a:pt x="9862992" y="333203"/>
                </a:cubicBezTo>
                <a:cubicBezTo>
                  <a:pt x="9862992" y="274692"/>
                  <a:pt x="9879949" y="219417"/>
                  <a:pt x="9913865" y="167378"/>
                </a:cubicBezTo>
                <a:cubicBezTo>
                  <a:pt x="9947781" y="115340"/>
                  <a:pt x="9998783" y="74434"/>
                  <a:pt x="10066874" y="44660"/>
                </a:cubicBezTo>
                <a:cubicBezTo>
                  <a:pt x="10134964" y="14887"/>
                  <a:pt x="10228297" y="0"/>
                  <a:pt x="10346874" y="0"/>
                </a:cubicBezTo>
                <a:close/>
                <a:moveTo>
                  <a:pt x="6651253" y="0"/>
                </a:moveTo>
                <a:cubicBezTo>
                  <a:pt x="6777078" y="0"/>
                  <a:pt x="6871188" y="11392"/>
                  <a:pt x="6933582" y="34175"/>
                </a:cubicBezTo>
                <a:cubicBezTo>
                  <a:pt x="6995977" y="56958"/>
                  <a:pt x="7047757" y="92298"/>
                  <a:pt x="7088922" y="140194"/>
                </a:cubicBezTo>
                <a:cubicBezTo>
                  <a:pt x="7130087" y="188090"/>
                  <a:pt x="7161025" y="248802"/>
                  <a:pt x="7181737" y="322329"/>
                </a:cubicBezTo>
                <a:lnTo>
                  <a:pt x="6842320" y="382912"/>
                </a:lnTo>
                <a:cubicBezTo>
                  <a:pt x="6828340" y="339934"/>
                  <a:pt x="6804651" y="307054"/>
                  <a:pt x="6771253" y="284271"/>
                </a:cubicBezTo>
                <a:cubicBezTo>
                  <a:pt x="6737855" y="261488"/>
                  <a:pt x="6695266" y="250096"/>
                  <a:pt x="6643486" y="250096"/>
                </a:cubicBezTo>
                <a:cubicBezTo>
                  <a:pt x="6566334" y="250096"/>
                  <a:pt x="6504846" y="276893"/>
                  <a:pt x="6459021" y="330485"/>
                </a:cubicBezTo>
                <a:cubicBezTo>
                  <a:pt x="6413195" y="384077"/>
                  <a:pt x="6390283" y="468866"/>
                  <a:pt x="6390283" y="584853"/>
                </a:cubicBezTo>
                <a:cubicBezTo>
                  <a:pt x="6390283" y="708089"/>
                  <a:pt x="6413455" y="796114"/>
                  <a:pt x="6459797" y="848930"/>
                </a:cubicBezTo>
                <a:cubicBezTo>
                  <a:pt x="6506140" y="901745"/>
                  <a:pt x="6570736" y="928153"/>
                  <a:pt x="6653583" y="928153"/>
                </a:cubicBezTo>
                <a:cubicBezTo>
                  <a:pt x="6692936" y="928153"/>
                  <a:pt x="6730476" y="922457"/>
                  <a:pt x="6766204" y="911066"/>
                </a:cubicBezTo>
                <a:cubicBezTo>
                  <a:pt x="6801932" y="899674"/>
                  <a:pt x="6842838" y="880256"/>
                  <a:pt x="6888922" y="852813"/>
                </a:cubicBezTo>
                <a:lnTo>
                  <a:pt x="6888922" y="745629"/>
                </a:lnTo>
                <a:lnTo>
                  <a:pt x="6653583" y="745629"/>
                </a:lnTo>
                <a:lnTo>
                  <a:pt x="6653583" y="508736"/>
                </a:lnTo>
                <a:lnTo>
                  <a:pt x="7197271" y="508736"/>
                </a:lnTo>
                <a:lnTo>
                  <a:pt x="7197271" y="994172"/>
                </a:lnTo>
                <a:cubicBezTo>
                  <a:pt x="7093193" y="1065110"/>
                  <a:pt x="7001155" y="1113395"/>
                  <a:pt x="6921155" y="1139026"/>
                </a:cubicBezTo>
                <a:cubicBezTo>
                  <a:pt x="6841155" y="1164657"/>
                  <a:pt x="6746269" y="1177472"/>
                  <a:pt x="6636496" y="1177472"/>
                </a:cubicBezTo>
                <a:cubicBezTo>
                  <a:pt x="6501350" y="1177472"/>
                  <a:pt x="6391189" y="1154430"/>
                  <a:pt x="6306011" y="1108346"/>
                </a:cubicBezTo>
                <a:cubicBezTo>
                  <a:pt x="6220833" y="1062262"/>
                  <a:pt x="6154814" y="993654"/>
                  <a:pt x="6107954" y="902522"/>
                </a:cubicBezTo>
                <a:cubicBezTo>
                  <a:pt x="6061093" y="811389"/>
                  <a:pt x="6037663" y="706794"/>
                  <a:pt x="6037663" y="588736"/>
                </a:cubicBezTo>
                <a:cubicBezTo>
                  <a:pt x="6037663" y="464465"/>
                  <a:pt x="6063294" y="356374"/>
                  <a:pt x="6114555" y="264465"/>
                </a:cubicBezTo>
                <a:cubicBezTo>
                  <a:pt x="6165817" y="172556"/>
                  <a:pt x="6240898" y="102783"/>
                  <a:pt x="6339798" y="55146"/>
                </a:cubicBezTo>
                <a:cubicBezTo>
                  <a:pt x="6416950" y="18382"/>
                  <a:pt x="6520768" y="0"/>
                  <a:pt x="6651253" y="0"/>
                </a:cubicBezTo>
                <a:close/>
                <a:moveTo>
                  <a:pt x="526600" y="0"/>
                </a:moveTo>
                <a:cubicBezTo>
                  <a:pt x="672101" y="0"/>
                  <a:pt x="783040" y="27055"/>
                  <a:pt x="859415" y="81165"/>
                </a:cubicBezTo>
                <a:cubicBezTo>
                  <a:pt x="935790" y="135275"/>
                  <a:pt x="981227" y="221359"/>
                  <a:pt x="995725" y="339417"/>
                </a:cubicBezTo>
                <a:lnTo>
                  <a:pt x="664075" y="358834"/>
                </a:lnTo>
                <a:cubicBezTo>
                  <a:pt x="655273" y="307572"/>
                  <a:pt x="636762" y="270291"/>
                  <a:pt x="608542" y="246990"/>
                </a:cubicBezTo>
                <a:cubicBezTo>
                  <a:pt x="580322" y="223689"/>
                  <a:pt x="541357" y="212038"/>
                  <a:pt x="491649" y="212038"/>
                </a:cubicBezTo>
                <a:cubicBezTo>
                  <a:pt x="450743" y="212038"/>
                  <a:pt x="419934" y="220711"/>
                  <a:pt x="399222" y="238058"/>
                </a:cubicBezTo>
                <a:cubicBezTo>
                  <a:pt x="378510" y="255404"/>
                  <a:pt x="368154" y="276504"/>
                  <a:pt x="368154" y="301358"/>
                </a:cubicBezTo>
                <a:cubicBezTo>
                  <a:pt x="368154" y="319481"/>
                  <a:pt x="376698" y="335792"/>
                  <a:pt x="393785" y="350290"/>
                </a:cubicBezTo>
                <a:cubicBezTo>
                  <a:pt x="410355" y="365306"/>
                  <a:pt x="449707" y="379287"/>
                  <a:pt x="511843" y="392232"/>
                </a:cubicBezTo>
                <a:cubicBezTo>
                  <a:pt x="665629" y="425371"/>
                  <a:pt x="775790" y="458898"/>
                  <a:pt x="842327" y="492814"/>
                </a:cubicBezTo>
                <a:cubicBezTo>
                  <a:pt x="908864" y="526730"/>
                  <a:pt x="957278" y="568801"/>
                  <a:pt x="987570" y="619027"/>
                </a:cubicBezTo>
                <a:cubicBezTo>
                  <a:pt x="1017861" y="669254"/>
                  <a:pt x="1033006" y="725435"/>
                  <a:pt x="1033006" y="787571"/>
                </a:cubicBezTo>
                <a:cubicBezTo>
                  <a:pt x="1033006" y="860580"/>
                  <a:pt x="1012812" y="927894"/>
                  <a:pt x="972424" y="989512"/>
                </a:cubicBezTo>
                <a:cubicBezTo>
                  <a:pt x="932036" y="1051130"/>
                  <a:pt x="875596" y="1097861"/>
                  <a:pt x="803104" y="1129706"/>
                </a:cubicBezTo>
                <a:cubicBezTo>
                  <a:pt x="730612" y="1161550"/>
                  <a:pt x="639221" y="1177472"/>
                  <a:pt x="528930" y="1177472"/>
                </a:cubicBezTo>
                <a:cubicBezTo>
                  <a:pt x="335274" y="1177472"/>
                  <a:pt x="201164" y="1140191"/>
                  <a:pt x="126601" y="1065628"/>
                </a:cubicBezTo>
                <a:cubicBezTo>
                  <a:pt x="52038" y="991065"/>
                  <a:pt x="9838" y="896308"/>
                  <a:pt x="0" y="781357"/>
                </a:cubicBezTo>
                <a:lnTo>
                  <a:pt x="334756" y="760386"/>
                </a:lnTo>
                <a:cubicBezTo>
                  <a:pt x="342005" y="814755"/>
                  <a:pt x="356762" y="856179"/>
                  <a:pt x="379028" y="884658"/>
                </a:cubicBezTo>
                <a:cubicBezTo>
                  <a:pt x="415274" y="930742"/>
                  <a:pt x="467053" y="953784"/>
                  <a:pt x="534367" y="953784"/>
                </a:cubicBezTo>
                <a:cubicBezTo>
                  <a:pt x="584594" y="953784"/>
                  <a:pt x="623299" y="942004"/>
                  <a:pt x="650483" y="918444"/>
                </a:cubicBezTo>
                <a:cubicBezTo>
                  <a:pt x="677668" y="894884"/>
                  <a:pt x="691260" y="867570"/>
                  <a:pt x="691260" y="836503"/>
                </a:cubicBezTo>
                <a:cubicBezTo>
                  <a:pt x="691260" y="806988"/>
                  <a:pt x="678315" y="780580"/>
                  <a:pt x="652425" y="757280"/>
                </a:cubicBezTo>
                <a:cubicBezTo>
                  <a:pt x="626535" y="733979"/>
                  <a:pt x="566471" y="711972"/>
                  <a:pt x="472231" y="691260"/>
                </a:cubicBezTo>
                <a:cubicBezTo>
                  <a:pt x="317928" y="656568"/>
                  <a:pt x="207896" y="610484"/>
                  <a:pt x="142135" y="553008"/>
                </a:cubicBezTo>
                <a:cubicBezTo>
                  <a:pt x="75857" y="495533"/>
                  <a:pt x="42718" y="422264"/>
                  <a:pt x="42718" y="333203"/>
                </a:cubicBezTo>
                <a:cubicBezTo>
                  <a:pt x="42718" y="274692"/>
                  <a:pt x="59676" y="219417"/>
                  <a:pt x="93592" y="167378"/>
                </a:cubicBezTo>
                <a:cubicBezTo>
                  <a:pt x="127507" y="115340"/>
                  <a:pt x="178511" y="74434"/>
                  <a:pt x="246601" y="44660"/>
                </a:cubicBezTo>
                <a:cubicBezTo>
                  <a:pt x="314691" y="14887"/>
                  <a:pt x="408024" y="0"/>
                  <a:pt x="526600" y="0"/>
                </a:cubicBez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SWOT – Strengths – Slide Template</a:t>
            </a:r>
          </a:p>
        </p:txBody>
      </p:sp>
      <p:grpSp>
        <p:nvGrpSpPr>
          <p:cNvPr id="4" name="Group 3">
            <a:extLst>
              <a:ext uri="{FF2B5EF4-FFF2-40B4-BE49-F238E27FC236}">
                <a16:creationId xmlns:a16="http://schemas.microsoft.com/office/drawing/2014/main" id="{DF0F26B2-7826-28FC-A6D4-5EBDBBD2BA7F}"/>
              </a:ext>
            </a:extLst>
          </p:cNvPr>
          <p:cNvGrpSpPr/>
          <p:nvPr/>
        </p:nvGrpSpPr>
        <p:grpSpPr>
          <a:xfrm>
            <a:off x="784860" y="1452785"/>
            <a:ext cx="2020815" cy="5099978"/>
            <a:chOff x="784860" y="1366513"/>
            <a:chExt cx="2020815" cy="5099978"/>
          </a:xfrm>
        </p:grpSpPr>
        <p:sp>
          <p:nvSpPr>
            <p:cNvPr id="13" name="Shape">
              <a:extLst>
                <a:ext uri="{FF2B5EF4-FFF2-40B4-BE49-F238E27FC236}">
                  <a16:creationId xmlns:a16="http://schemas.microsoft.com/office/drawing/2014/main" id="{A2C6A75F-B436-E5D7-DC1F-D5900DA495E8}"/>
                </a:ext>
              </a:extLst>
            </p:cNvPr>
            <p:cNvSpPr/>
            <p:nvPr/>
          </p:nvSpPr>
          <p:spPr>
            <a:xfrm>
              <a:off x="784860" y="1366513"/>
              <a:ext cx="2020815" cy="5068742"/>
            </a:xfrm>
            <a:custGeom>
              <a:avLst/>
              <a:gdLst/>
              <a:ahLst/>
              <a:cxnLst>
                <a:cxn ang="0">
                  <a:pos x="wd2" y="hd2"/>
                </a:cxn>
                <a:cxn ang="5400000">
                  <a:pos x="wd2" y="hd2"/>
                </a:cxn>
                <a:cxn ang="10800000">
                  <a:pos x="wd2" y="hd2"/>
                </a:cxn>
                <a:cxn ang="16200000">
                  <a:pos x="wd2" y="hd2"/>
                </a:cxn>
              </a:cxnLst>
              <a:rect l="0" t="0" r="r" b="b"/>
              <a:pathLst>
                <a:path w="21188" h="21469" extrusionOk="0">
                  <a:moveTo>
                    <a:pt x="21175" y="3599"/>
                  </a:moveTo>
                  <a:cubicBezTo>
                    <a:pt x="21085" y="3266"/>
                    <a:pt x="20656" y="2947"/>
                    <a:pt x="20383" y="2621"/>
                  </a:cubicBezTo>
                  <a:cubicBezTo>
                    <a:pt x="20383" y="2621"/>
                    <a:pt x="20383" y="2621"/>
                    <a:pt x="20383" y="2621"/>
                  </a:cubicBezTo>
                  <a:cubicBezTo>
                    <a:pt x="20099" y="2486"/>
                    <a:pt x="20211" y="2246"/>
                    <a:pt x="19666" y="2178"/>
                  </a:cubicBezTo>
                  <a:cubicBezTo>
                    <a:pt x="20230" y="1760"/>
                    <a:pt x="19397" y="1710"/>
                    <a:pt x="18751" y="1609"/>
                  </a:cubicBezTo>
                  <a:cubicBezTo>
                    <a:pt x="18732" y="1443"/>
                    <a:pt x="18642" y="1304"/>
                    <a:pt x="18119" y="1322"/>
                  </a:cubicBezTo>
                  <a:cubicBezTo>
                    <a:pt x="18063" y="1260"/>
                    <a:pt x="18007" y="1200"/>
                    <a:pt x="17944" y="1141"/>
                  </a:cubicBezTo>
                  <a:cubicBezTo>
                    <a:pt x="17675" y="890"/>
                    <a:pt x="17309" y="676"/>
                    <a:pt x="16569" y="590"/>
                  </a:cubicBezTo>
                  <a:cubicBezTo>
                    <a:pt x="16487" y="560"/>
                    <a:pt x="16405" y="530"/>
                    <a:pt x="16322" y="500"/>
                  </a:cubicBezTo>
                  <a:cubicBezTo>
                    <a:pt x="16322" y="500"/>
                    <a:pt x="16322" y="500"/>
                    <a:pt x="16322" y="500"/>
                  </a:cubicBezTo>
                  <a:cubicBezTo>
                    <a:pt x="15747" y="444"/>
                    <a:pt x="15370" y="137"/>
                    <a:pt x="14638" y="285"/>
                  </a:cubicBezTo>
                  <a:cubicBezTo>
                    <a:pt x="13651" y="481"/>
                    <a:pt x="13823" y="851"/>
                    <a:pt x="13801" y="1192"/>
                  </a:cubicBezTo>
                  <a:cubicBezTo>
                    <a:pt x="14331" y="1235"/>
                    <a:pt x="14858" y="1277"/>
                    <a:pt x="15388" y="1321"/>
                  </a:cubicBezTo>
                  <a:cubicBezTo>
                    <a:pt x="15340" y="1292"/>
                    <a:pt x="15303" y="1266"/>
                    <a:pt x="15276" y="1241"/>
                  </a:cubicBezTo>
                  <a:cubicBezTo>
                    <a:pt x="15303" y="1266"/>
                    <a:pt x="15336" y="1293"/>
                    <a:pt x="15388" y="1321"/>
                  </a:cubicBezTo>
                  <a:cubicBezTo>
                    <a:pt x="15661" y="1290"/>
                    <a:pt x="15930" y="1260"/>
                    <a:pt x="16203" y="1228"/>
                  </a:cubicBezTo>
                  <a:lnTo>
                    <a:pt x="16203" y="1228"/>
                  </a:lnTo>
                  <a:cubicBezTo>
                    <a:pt x="16337" y="1349"/>
                    <a:pt x="16300" y="1526"/>
                    <a:pt x="16804" y="1520"/>
                  </a:cubicBezTo>
                  <a:cubicBezTo>
                    <a:pt x="16812" y="1532"/>
                    <a:pt x="16823" y="1544"/>
                    <a:pt x="16830" y="1556"/>
                  </a:cubicBezTo>
                  <a:cubicBezTo>
                    <a:pt x="17200" y="2042"/>
                    <a:pt x="17753" y="2507"/>
                    <a:pt x="17776" y="3029"/>
                  </a:cubicBezTo>
                  <a:cubicBezTo>
                    <a:pt x="17779" y="3097"/>
                    <a:pt x="17824" y="3165"/>
                    <a:pt x="17847" y="3233"/>
                  </a:cubicBezTo>
                  <a:cubicBezTo>
                    <a:pt x="17690" y="3210"/>
                    <a:pt x="17537" y="3180"/>
                    <a:pt x="17376" y="3165"/>
                  </a:cubicBezTo>
                  <a:cubicBezTo>
                    <a:pt x="16778" y="3113"/>
                    <a:pt x="16169" y="3021"/>
                    <a:pt x="15613" y="3211"/>
                  </a:cubicBezTo>
                  <a:cubicBezTo>
                    <a:pt x="15575" y="3216"/>
                    <a:pt x="15538" y="3221"/>
                    <a:pt x="15501" y="3224"/>
                  </a:cubicBezTo>
                  <a:cubicBezTo>
                    <a:pt x="15052" y="3189"/>
                    <a:pt x="14604" y="3153"/>
                    <a:pt x="14156" y="3118"/>
                  </a:cubicBezTo>
                  <a:cubicBezTo>
                    <a:pt x="14081" y="3118"/>
                    <a:pt x="14006" y="3119"/>
                    <a:pt x="13935" y="3119"/>
                  </a:cubicBezTo>
                  <a:cubicBezTo>
                    <a:pt x="13199" y="3018"/>
                    <a:pt x="12329" y="3285"/>
                    <a:pt x="11657" y="2984"/>
                  </a:cubicBezTo>
                  <a:cubicBezTo>
                    <a:pt x="11649" y="2981"/>
                    <a:pt x="11627" y="2984"/>
                    <a:pt x="11593" y="2988"/>
                  </a:cubicBezTo>
                  <a:lnTo>
                    <a:pt x="10510" y="3073"/>
                  </a:lnTo>
                  <a:cubicBezTo>
                    <a:pt x="10637" y="3042"/>
                    <a:pt x="10734" y="2996"/>
                    <a:pt x="10775" y="2920"/>
                  </a:cubicBezTo>
                  <a:cubicBezTo>
                    <a:pt x="10906" y="2813"/>
                    <a:pt x="10801" y="2736"/>
                    <a:pt x="10872" y="2621"/>
                  </a:cubicBezTo>
                  <a:cubicBezTo>
                    <a:pt x="10924" y="2537"/>
                    <a:pt x="10898" y="2461"/>
                    <a:pt x="10883" y="2430"/>
                  </a:cubicBezTo>
                  <a:cubicBezTo>
                    <a:pt x="10894" y="2425"/>
                    <a:pt x="10909" y="2419"/>
                    <a:pt x="10921" y="2415"/>
                  </a:cubicBezTo>
                  <a:cubicBezTo>
                    <a:pt x="11029" y="2418"/>
                    <a:pt x="11290" y="2419"/>
                    <a:pt x="11343" y="2368"/>
                  </a:cubicBezTo>
                  <a:cubicBezTo>
                    <a:pt x="11414" y="2303"/>
                    <a:pt x="11077" y="2027"/>
                    <a:pt x="11033" y="1852"/>
                  </a:cubicBezTo>
                  <a:cubicBezTo>
                    <a:pt x="10988" y="1677"/>
                    <a:pt x="11051" y="1565"/>
                    <a:pt x="11145" y="1408"/>
                  </a:cubicBezTo>
                  <a:cubicBezTo>
                    <a:pt x="11204" y="1308"/>
                    <a:pt x="11268" y="1136"/>
                    <a:pt x="11305" y="1023"/>
                  </a:cubicBezTo>
                  <a:cubicBezTo>
                    <a:pt x="11511" y="1010"/>
                    <a:pt x="11686" y="960"/>
                    <a:pt x="11813" y="868"/>
                  </a:cubicBezTo>
                  <a:cubicBezTo>
                    <a:pt x="12030" y="714"/>
                    <a:pt x="11843" y="569"/>
                    <a:pt x="11518" y="469"/>
                  </a:cubicBezTo>
                  <a:cubicBezTo>
                    <a:pt x="11171" y="362"/>
                    <a:pt x="10794" y="272"/>
                    <a:pt x="10431" y="174"/>
                  </a:cubicBezTo>
                  <a:cubicBezTo>
                    <a:pt x="10207" y="146"/>
                    <a:pt x="9983" y="118"/>
                    <a:pt x="9755" y="94"/>
                  </a:cubicBezTo>
                  <a:cubicBezTo>
                    <a:pt x="8660" y="-18"/>
                    <a:pt x="7529" y="-95"/>
                    <a:pt x="6636" y="254"/>
                  </a:cubicBezTo>
                  <a:cubicBezTo>
                    <a:pt x="5549" y="679"/>
                    <a:pt x="5646" y="1228"/>
                    <a:pt x="5941" y="1776"/>
                  </a:cubicBezTo>
                  <a:cubicBezTo>
                    <a:pt x="6262" y="2089"/>
                    <a:pt x="6460" y="2407"/>
                    <a:pt x="6131" y="2741"/>
                  </a:cubicBezTo>
                  <a:cubicBezTo>
                    <a:pt x="5956" y="3272"/>
                    <a:pt x="4857" y="3388"/>
                    <a:pt x="3879" y="3556"/>
                  </a:cubicBezTo>
                  <a:cubicBezTo>
                    <a:pt x="3793" y="3586"/>
                    <a:pt x="3711" y="3616"/>
                    <a:pt x="3625" y="3646"/>
                  </a:cubicBezTo>
                  <a:cubicBezTo>
                    <a:pt x="3699" y="3645"/>
                    <a:pt x="3774" y="3643"/>
                    <a:pt x="3853" y="3642"/>
                  </a:cubicBezTo>
                  <a:lnTo>
                    <a:pt x="3853" y="3642"/>
                  </a:lnTo>
                  <a:cubicBezTo>
                    <a:pt x="3778" y="3643"/>
                    <a:pt x="3703" y="3645"/>
                    <a:pt x="3625" y="3646"/>
                  </a:cubicBezTo>
                  <a:cubicBezTo>
                    <a:pt x="3625" y="3646"/>
                    <a:pt x="3621" y="3648"/>
                    <a:pt x="3621" y="3648"/>
                  </a:cubicBezTo>
                  <a:cubicBezTo>
                    <a:pt x="2922" y="3907"/>
                    <a:pt x="1884" y="4045"/>
                    <a:pt x="1548" y="4432"/>
                  </a:cubicBezTo>
                  <a:cubicBezTo>
                    <a:pt x="1010" y="5059"/>
                    <a:pt x="670" y="5712"/>
                    <a:pt x="106" y="6334"/>
                  </a:cubicBezTo>
                  <a:cubicBezTo>
                    <a:pt x="-268" y="6744"/>
                    <a:pt x="475" y="7064"/>
                    <a:pt x="382" y="7445"/>
                  </a:cubicBezTo>
                  <a:cubicBezTo>
                    <a:pt x="281" y="7853"/>
                    <a:pt x="289" y="8267"/>
                    <a:pt x="248" y="8679"/>
                  </a:cubicBezTo>
                  <a:cubicBezTo>
                    <a:pt x="255" y="8694"/>
                    <a:pt x="259" y="8709"/>
                    <a:pt x="266" y="8724"/>
                  </a:cubicBezTo>
                  <a:lnTo>
                    <a:pt x="1103" y="9301"/>
                  </a:lnTo>
                  <a:cubicBezTo>
                    <a:pt x="1167" y="9354"/>
                    <a:pt x="1241" y="9406"/>
                    <a:pt x="1331" y="9456"/>
                  </a:cubicBezTo>
                  <a:lnTo>
                    <a:pt x="1338" y="9462"/>
                  </a:lnTo>
                  <a:cubicBezTo>
                    <a:pt x="1338" y="9462"/>
                    <a:pt x="1342" y="9462"/>
                    <a:pt x="1342" y="9464"/>
                  </a:cubicBezTo>
                  <a:cubicBezTo>
                    <a:pt x="1536" y="9575"/>
                    <a:pt x="1794" y="9678"/>
                    <a:pt x="2164" y="9769"/>
                  </a:cubicBezTo>
                  <a:cubicBezTo>
                    <a:pt x="2164" y="9767"/>
                    <a:pt x="2160" y="9766"/>
                    <a:pt x="2160" y="9764"/>
                  </a:cubicBezTo>
                  <a:cubicBezTo>
                    <a:pt x="2750" y="9980"/>
                    <a:pt x="3471" y="10242"/>
                    <a:pt x="3625" y="10294"/>
                  </a:cubicBezTo>
                  <a:cubicBezTo>
                    <a:pt x="3763" y="10341"/>
                    <a:pt x="3942" y="10451"/>
                    <a:pt x="4080" y="10546"/>
                  </a:cubicBezTo>
                  <a:cubicBezTo>
                    <a:pt x="3991" y="10567"/>
                    <a:pt x="3950" y="10599"/>
                    <a:pt x="4047" y="10659"/>
                  </a:cubicBezTo>
                  <a:cubicBezTo>
                    <a:pt x="4088" y="10759"/>
                    <a:pt x="4129" y="10860"/>
                    <a:pt x="4170" y="10959"/>
                  </a:cubicBezTo>
                  <a:cubicBezTo>
                    <a:pt x="4495" y="11258"/>
                    <a:pt x="4222" y="11572"/>
                    <a:pt x="4323" y="11877"/>
                  </a:cubicBezTo>
                  <a:cubicBezTo>
                    <a:pt x="4319" y="12474"/>
                    <a:pt x="4319" y="13071"/>
                    <a:pt x="4316" y="13668"/>
                  </a:cubicBezTo>
                  <a:cubicBezTo>
                    <a:pt x="4077" y="14199"/>
                    <a:pt x="3838" y="14731"/>
                    <a:pt x="3598" y="15262"/>
                  </a:cubicBezTo>
                  <a:cubicBezTo>
                    <a:pt x="3288" y="15337"/>
                    <a:pt x="3382" y="15444"/>
                    <a:pt x="3457" y="15550"/>
                  </a:cubicBezTo>
                  <a:cubicBezTo>
                    <a:pt x="3442" y="15598"/>
                    <a:pt x="3427" y="15647"/>
                    <a:pt x="3408" y="15695"/>
                  </a:cubicBezTo>
                  <a:cubicBezTo>
                    <a:pt x="3371" y="15754"/>
                    <a:pt x="3333" y="15811"/>
                    <a:pt x="3300" y="15870"/>
                  </a:cubicBezTo>
                  <a:cubicBezTo>
                    <a:pt x="2870" y="16967"/>
                    <a:pt x="3023" y="18078"/>
                    <a:pt x="2803" y="19179"/>
                  </a:cubicBezTo>
                  <a:cubicBezTo>
                    <a:pt x="2758" y="19344"/>
                    <a:pt x="2709" y="19507"/>
                    <a:pt x="2665" y="19671"/>
                  </a:cubicBezTo>
                  <a:cubicBezTo>
                    <a:pt x="2687" y="19762"/>
                    <a:pt x="2709" y="19851"/>
                    <a:pt x="2732" y="19940"/>
                  </a:cubicBezTo>
                  <a:cubicBezTo>
                    <a:pt x="2728" y="19963"/>
                    <a:pt x="2728" y="19985"/>
                    <a:pt x="2724" y="20008"/>
                  </a:cubicBezTo>
                  <a:cubicBezTo>
                    <a:pt x="2904" y="20112"/>
                    <a:pt x="2631" y="20188"/>
                    <a:pt x="2623" y="20278"/>
                  </a:cubicBezTo>
                  <a:cubicBezTo>
                    <a:pt x="2605" y="20501"/>
                    <a:pt x="2123" y="20794"/>
                    <a:pt x="2795" y="20933"/>
                  </a:cubicBezTo>
                  <a:cubicBezTo>
                    <a:pt x="4054" y="21191"/>
                    <a:pt x="5317" y="21479"/>
                    <a:pt x="6811" y="21467"/>
                  </a:cubicBezTo>
                  <a:cubicBezTo>
                    <a:pt x="7349" y="21463"/>
                    <a:pt x="8081" y="21505"/>
                    <a:pt x="8298" y="21322"/>
                  </a:cubicBezTo>
                  <a:cubicBezTo>
                    <a:pt x="8511" y="21144"/>
                    <a:pt x="7924" y="21049"/>
                    <a:pt x="7450" y="21037"/>
                  </a:cubicBezTo>
                  <a:cubicBezTo>
                    <a:pt x="7435" y="21037"/>
                    <a:pt x="7416" y="21028"/>
                    <a:pt x="7405" y="21022"/>
                  </a:cubicBezTo>
                  <a:cubicBezTo>
                    <a:pt x="6740" y="20587"/>
                    <a:pt x="6213" y="20141"/>
                    <a:pt x="6624" y="19610"/>
                  </a:cubicBezTo>
                  <a:cubicBezTo>
                    <a:pt x="6531" y="19342"/>
                    <a:pt x="6441" y="19075"/>
                    <a:pt x="6348" y="18808"/>
                  </a:cubicBezTo>
                  <a:lnTo>
                    <a:pt x="6322" y="18796"/>
                  </a:lnTo>
                  <a:lnTo>
                    <a:pt x="6337" y="18781"/>
                  </a:lnTo>
                  <a:cubicBezTo>
                    <a:pt x="6281" y="18737"/>
                    <a:pt x="6225" y="18694"/>
                    <a:pt x="6172" y="18651"/>
                  </a:cubicBezTo>
                  <a:cubicBezTo>
                    <a:pt x="5687" y="18245"/>
                    <a:pt x="6296" y="17888"/>
                    <a:pt x="6494" y="17515"/>
                  </a:cubicBezTo>
                  <a:cubicBezTo>
                    <a:pt x="7125" y="16327"/>
                    <a:pt x="7794" y="15144"/>
                    <a:pt x="8455" y="13959"/>
                  </a:cubicBezTo>
                  <a:cubicBezTo>
                    <a:pt x="8492" y="13892"/>
                    <a:pt x="8593" y="13830"/>
                    <a:pt x="8664" y="13766"/>
                  </a:cubicBezTo>
                  <a:cubicBezTo>
                    <a:pt x="8735" y="13629"/>
                    <a:pt x="8810" y="13493"/>
                    <a:pt x="8885" y="13348"/>
                  </a:cubicBezTo>
                  <a:cubicBezTo>
                    <a:pt x="9120" y="13389"/>
                    <a:pt x="9176" y="13446"/>
                    <a:pt x="9135" y="13523"/>
                  </a:cubicBezTo>
                  <a:cubicBezTo>
                    <a:pt x="9142" y="13710"/>
                    <a:pt x="9146" y="13899"/>
                    <a:pt x="9154" y="14086"/>
                  </a:cubicBezTo>
                  <a:cubicBezTo>
                    <a:pt x="9180" y="14400"/>
                    <a:pt x="9206" y="14715"/>
                    <a:pt x="9232" y="15029"/>
                  </a:cubicBezTo>
                  <a:cubicBezTo>
                    <a:pt x="9538" y="15384"/>
                    <a:pt x="9094" y="15719"/>
                    <a:pt x="9064" y="16065"/>
                  </a:cubicBezTo>
                  <a:cubicBezTo>
                    <a:pt x="9027" y="16490"/>
                    <a:pt x="9045" y="16916"/>
                    <a:pt x="9041" y="17340"/>
                  </a:cubicBezTo>
                  <a:cubicBezTo>
                    <a:pt x="9041" y="17458"/>
                    <a:pt x="9041" y="17575"/>
                    <a:pt x="9038" y="17693"/>
                  </a:cubicBezTo>
                  <a:cubicBezTo>
                    <a:pt x="8825" y="17936"/>
                    <a:pt x="9352" y="18174"/>
                    <a:pt x="9060" y="18417"/>
                  </a:cubicBezTo>
                  <a:cubicBezTo>
                    <a:pt x="9012" y="18528"/>
                    <a:pt x="8963" y="18639"/>
                    <a:pt x="8914" y="18749"/>
                  </a:cubicBezTo>
                  <a:cubicBezTo>
                    <a:pt x="8870" y="18766"/>
                    <a:pt x="8829" y="18781"/>
                    <a:pt x="8784" y="18798"/>
                  </a:cubicBezTo>
                  <a:cubicBezTo>
                    <a:pt x="8743" y="18894"/>
                    <a:pt x="8702" y="18992"/>
                    <a:pt x="8657" y="19089"/>
                  </a:cubicBezTo>
                  <a:cubicBezTo>
                    <a:pt x="8675" y="19110"/>
                    <a:pt x="8694" y="19131"/>
                    <a:pt x="8713" y="19152"/>
                  </a:cubicBezTo>
                  <a:cubicBezTo>
                    <a:pt x="8698" y="19241"/>
                    <a:pt x="8687" y="19332"/>
                    <a:pt x="8672" y="19421"/>
                  </a:cubicBezTo>
                  <a:cubicBezTo>
                    <a:pt x="8623" y="19487"/>
                    <a:pt x="8578" y="19552"/>
                    <a:pt x="8530" y="19619"/>
                  </a:cubicBezTo>
                  <a:cubicBezTo>
                    <a:pt x="8530" y="19635"/>
                    <a:pt x="8533" y="19650"/>
                    <a:pt x="8545" y="19665"/>
                  </a:cubicBezTo>
                  <a:cubicBezTo>
                    <a:pt x="8560" y="19815"/>
                    <a:pt x="8664" y="19973"/>
                    <a:pt x="8567" y="20111"/>
                  </a:cubicBezTo>
                  <a:cubicBezTo>
                    <a:pt x="8343" y="20440"/>
                    <a:pt x="8612" y="20557"/>
                    <a:pt x="9430" y="20592"/>
                  </a:cubicBezTo>
                  <a:cubicBezTo>
                    <a:pt x="10028" y="20618"/>
                    <a:pt x="10704" y="20518"/>
                    <a:pt x="11160" y="20589"/>
                  </a:cubicBezTo>
                  <a:cubicBezTo>
                    <a:pt x="12378" y="20776"/>
                    <a:pt x="13614" y="20844"/>
                    <a:pt x="14884" y="20882"/>
                  </a:cubicBezTo>
                  <a:cubicBezTo>
                    <a:pt x="15090" y="20873"/>
                    <a:pt x="15295" y="20865"/>
                    <a:pt x="15501" y="20856"/>
                  </a:cubicBezTo>
                  <a:cubicBezTo>
                    <a:pt x="15669" y="20892"/>
                    <a:pt x="15796" y="20883"/>
                    <a:pt x="15859" y="20803"/>
                  </a:cubicBezTo>
                  <a:cubicBezTo>
                    <a:pt x="16020" y="20779"/>
                    <a:pt x="16270" y="20769"/>
                    <a:pt x="16177" y="20672"/>
                  </a:cubicBezTo>
                  <a:cubicBezTo>
                    <a:pt x="16061" y="20553"/>
                    <a:pt x="15755" y="20527"/>
                    <a:pt x="15463" y="20488"/>
                  </a:cubicBezTo>
                  <a:cubicBezTo>
                    <a:pt x="14701" y="20387"/>
                    <a:pt x="13726" y="20450"/>
                    <a:pt x="13311" y="20062"/>
                  </a:cubicBezTo>
                  <a:cubicBezTo>
                    <a:pt x="13259" y="20023"/>
                    <a:pt x="13207" y="19984"/>
                    <a:pt x="13158" y="19945"/>
                  </a:cubicBezTo>
                  <a:cubicBezTo>
                    <a:pt x="13207" y="19859"/>
                    <a:pt x="13263" y="19773"/>
                    <a:pt x="13013" y="19717"/>
                  </a:cubicBezTo>
                  <a:cubicBezTo>
                    <a:pt x="13009" y="19727"/>
                    <a:pt x="13001" y="19738"/>
                    <a:pt x="12998" y="19748"/>
                  </a:cubicBezTo>
                  <a:cubicBezTo>
                    <a:pt x="13001" y="19738"/>
                    <a:pt x="13009" y="19727"/>
                    <a:pt x="13013" y="19717"/>
                  </a:cubicBezTo>
                  <a:cubicBezTo>
                    <a:pt x="13042" y="19685"/>
                    <a:pt x="13072" y="19653"/>
                    <a:pt x="13106" y="19622"/>
                  </a:cubicBezTo>
                  <a:cubicBezTo>
                    <a:pt x="13240" y="19591"/>
                    <a:pt x="13248" y="19561"/>
                    <a:pt x="13110" y="19528"/>
                  </a:cubicBezTo>
                  <a:cubicBezTo>
                    <a:pt x="12953" y="19492"/>
                    <a:pt x="12975" y="19454"/>
                    <a:pt x="13099" y="19413"/>
                  </a:cubicBezTo>
                  <a:cubicBezTo>
                    <a:pt x="13099" y="19145"/>
                    <a:pt x="13095" y="18875"/>
                    <a:pt x="13095" y="18606"/>
                  </a:cubicBezTo>
                  <a:cubicBezTo>
                    <a:pt x="13166" y="18426"/>
                    <a:pt x="13233" y="18247"/>
                    <a:pt x="13304" y="18067"/>
                  </a:cubicBezTo>
                  <a:cubicBezTo>
                    <a:pt x="13300" y="18051"/>
                    <a:pt x="13315" y="18037"/>
                    <a:pt x="13341" y="18025"/>
                  </a:cubicBezTo>
                  <a:cubicBezTo>
                    <a:pt x="13315" y="17966"/>
                    <a:pt x="13285" y="17907"/>
                    <a:pt x="13259" y="17847"/>
                  </a:cubicBezTo>
                  <a:cubicBezTo>
                    <a:pt x="13289" y="17761"/>
                    <a:pt x="13315" y="17676"/>
                    <a:pt x="13345" y="17590"/>
                  </a:cubicBezTo>
                  <a:cubicBezTo>
                    <a:pt x="13345" y="17509"/>
                    <a:pt x="13345" y="17429"/>
                    <a:pt x="13345" y="17347"/>
                  </a:cubicBezTo>
                  <a:cubicBezTo>
                    <a:pt x="13465" y="16443"/>
                    <a:pt x="13580" y="15539"/>
                    <a:pt x="13700" y="14636"/>
                  </a:cubicBezTo>
                  <a:lnTo>
                    <a:pt x="13719" y="14536"/>
                  </a:lnTo>
                  <a:cubicBezTo>
                    <a:pt x="13771" y="14403"/>
                    <a:pt x="13827" y="14270"/>
                    <a:pt x="13879" y="14136"/>
                  </a:cubicBezTo>
                  <a:cubicBezTo>
                    <a:pt x="13980" y="13353"/>
                    <a:pt x="14526" y="12583"/>
                    <a:pt x="14279" y="11791"/>
                  </a:cubicBezTo>
                  <a:cubicBezTo>
                    <a:pt x="13924" y="10882"/>
                    <a:pt x="13566" y="9975"/>
                    <a:pt x="13211" y="9067"/>
                  </a:cubicBezTo>
                  <a:cubicBezTo>
                    <a:pt x="13177" y="9034"/>
                    <a:pt x="13143" y="9000"/>
                    <a:pt x="13110" y="8967"/>
                  </a:cubicBezTo>
                  <a:cubicBezTo>
                    <a:pt x="13132" y="8907"/>
                    <a:pt x="13151" y="8845"/>
                    <a:pt x="13173" y="8785"/>
                  </a:cubicBezTo>
                  <a:cubicBezTo>
                    <a:pt x="13173" y="8785"/>
                    <a:pt x="13173" y="8785"/>
                    <a:pt x="13173" y="8785"/>
                  </a:cubicBezTo>
                  <a:cubicBezTo>
                    <a:pt x="13229" y="8751"/>
                    <a:pt x="13285" y="8718"/>
                    <a:pt x="13341" y="8685"/>
                  </a:cubicBezTo>
                  <a:cubicBezTo>
                    <a:pt x="13483" y="8563"/>
                    <a:pt x="13651" y="8453"/>
                    <a:pt x="13659" y="8303"/>
                  </a:cubicBezTo>
                  <a:cubicBezTo>
                    <a:pt x="13715" y="7235"/>
                    <a:pt x="13543" y="6162"/>
                    <a:pt x="14066" y="5102"/>
                  </a:cubicBezTo>
                  <a:cubicBezTo>
                    <a:pt x="14070" y="4924"/>
                    <a:pt x="13920" y="4701"/>
                    <a:pt x="14656" y="4709"/>
                  </a:cubicBezTo>
                  <a:cubicBezTo>
                    <a:pt x="16207" y="4722"/>
                    <a:pt x="17705" y="4591"/>
                    <a:pt x="19120" y="4363"/>
                  </a:cubicBezTo>
                  <a:cubicBezTo>
                    <a:pt x="19995" y="4220"/>
                    <a:pt x="21332" y="4173"/>
                    <a:pt x="21175" y="3599"/>
                  </a:cubicBezTo>
                  <a:close/>
                  <a:moveTo>
                    <a:pt x="16229" y="1224"/>
                  </a:moveTo>
                  <a:cubicBezTo>
                    <a:pt x="16229" y="1224"/>
                    <a:pt x="16222" y="1225"/>
                    <a:pt x="16214" y="1225"/>
                  </a:cubicBezTo>
                  <a:lnTo>
                    <a:pt x="16229" y="1224"/>
                  </a:lnTo>
                  <a:cubicBezTo>
                    <a:pt x="16229" y="1224"/>
                    <a:pt x="16229" y="1224"/>
                    <a:pt x="16229" y="1224"/>
                  </a:cubicBezTo>
                  <a:close/>
                  <a:moveTo>
                    <a:pt x="4136" y="8907"/>
                  </a:moveTo>
                  <a:cubicBezTo>
                    <a:pt x="3864" y="8694"/>
                    <a:pt x="3591" y="8480"/>
                    <a:pt x="3318" y="8267"/>
                  </a:cubicBezTo>
                  <a:cubicBezTo>
                    <a:pt x="3318" y="8267"/>
                    <a:pt x="3318" y="8267"/>
                    <a:pt x="3318" y="8267"/>
                  </a:cubicBezTo>
                  <a:cubicBezTo>
                    <a:pt x="3053" y="8087"/>
                    <a:pt x="3109" y="7914"/>
                    <a:pt x="3229" y="7739"/>
                  </a:cubicBezTo>
                  <a:cubicBezTo>
                    <a:pt x="3288" y="7680"/>
                    <a:pt x="3348" y="7609"/>
                    <a:pt x="3404" y="7502"/>
                  </a:cubicBezTo>
                  <a:cubicBezTo>
                    <a:pt x="3475" y="7404"/>
                    <a:pt x="3531" y="7304"/>
                    <a:pt x="3528" y="7205"/>
                  </a:cubicBezTo>
                  <a:cubicBezTo>
                    <a:pt x="3550" y="7137"/>
                    <a:pt x="3572" y="7061"/>
                    <a:pt x="3591" y="6974"/>
                  </a:cubicBezTo>
                  <a:cubicBezTo>
                    <a:pt x="4148" y="7129"/>
                    <a:pt x="3968" y="7383"/>
                    <a:pt x="4021" y="7588"/>
                  </a:cubicBezTo>
                  <a:cubicBezTo>
                    <a:pt x="4140" y="8026"/>
                    <a:pt x="4626" y="8462"/>
                    <a:pt x="4136" y="8907"/>
                  </a:cubicBezTo>
                  <a:close/>
                  <a:moveTo>
                    <a:pt x="4331" y="6307"/>
                  </a:moveTo>
                  <a:cubicBezTo>
                    <a:pt x="4278" y="6344"/>
                    <a:pt x="4230" y="6382"/>
                    <a:pt x="4178" y="6420"/>
                  </a:cubicBezTo>
                  <a:cubicBezTo>
                    <a:pt x="4226" y="6382"/>
                    <a:pt x="4278" y="6344"/>
                    <a:pt x="4331" y="6307"/>
                  </a:cubicBezTo>
                  <a:cubicBezTo>
                    <a:pt x="4346" y="6242"/>
                    <a:pt x="4361" y="6178"/>
                    <a:pt x="4376" y="6113"/>
                  </a:cubicBezTo>
                  <a:lnTo>
                    <a:pt x="4376" y="6113"/>
                  </a:lnTo>
                  <a:cubicBezTo>
                    <a:pt x="4361" y="6178"/>
                    <a:pt x="4346" y="6243"/>
                    <a:pt x="4331" y="6307"/>
                  </a:cubicBezTo>
                  <a:close/>
                  <a:moveTo>
                    <a:pt x="6893" y="2851"/>
                  </a:moveTo>
                  <a:cubicBezTo>
                    <a:pt x="6878" y="2893"/>
                    <a:pt x="6860" y="2934"/>
                    <a:pt x="6834" y="2976"/>
                  </a:cubicBezTo>
                  <a:lnTo>
                    <a:pt x="6834" y="2976"/>
                  </a:lnTo>
                  <a:cubicBezTo>
                    <a:pt x="6864" y="2935"/>
                    <a:pt x="6882" y="2893"/>
                    <a:pt x="6893" y="2851"/>
                  </a:cubicBezTo>
                  <a:close/>
                  <a:moveTo>
                    <a:pt x="7241" y="7891"/>
                  </a:moveTo>
                  <a:cubicBezTo>
                    <a:pt x="7342" y="7899"/>
                    <a:pt x="7439" y="7908"/>
                    <a:pt x="7540" y="7915"/>
                  </a:cubicBezTo>
                  <a:cubicBezTo>
                    <a:pt x="7439" y="7908"/>
                    <a:pt x="7342" y="7899"/>
                    <a:pt x="7241" y="7891"/>
                  </a:cubicBezTo>
                  <a:cubicBezTo>
                    <a:pt x="6994" y="7775"/>
                    <a:pt x="6658" y="7769"/>
                    <a:pt x="6329" y="7751"/>
                  </a:cubicBezTo>
                  <a:cubicBezTo>
                    <a:pt x="6658" y="7769"/>
                    <a:pt x="6994" y="7775"/>
                    <a:pt x="7241" y="7891"/>
                  </a:cubicBezTo>
                  <a:close/>
                  <a:moveTo>
                    <a:pt x="5668" y="5446"/>
                  </a:moveTo>
                  <a:cubicBezTo>
                    <a:pt x="5960" y="5519"/>
                    <a:pt x="6169" y="5649"/>
                    <a:pt x="6389" y="5738"/>
                  </a:cubicBezTo>
                  <a:cubicBezTo>
                    <a:pt x="6169" y="5649"/>
                    <a:pt x="5959" y="5520"/>
                    <a:pt x="5668" y="5446"/>
                  </a:cubicBezTo>
                  <a:lnTo>
                    <a:pt x="5668" y="5446"/>
                  </a:lnTo>
                  <a:close/>
                  <a:moveTo>
                    <a:pt x="5982" y="8564"/>
                  </a:moveTo>
                  <a:cubicBezTo>
                    <a:pt x="5967" y="8563"/>
                    <a:pt x="5952" y="8563"/>
                    <a:pt x="5941" y="8561"/>
                  </a:cubicBezTo>
                  <a:cubicBezTo>
                    <a:pt x="5956" y="8563"/>
                    <a:pt x="5971" y="8564"/>
                    <a:pt x="5982" y="8564"/>
                  </a:cubicBezTo>
                  <a:cubicBezTo>
                    <a:pt x="5982" y="8564"/>
                    <a:pt x="5982" y="8564"/>
                    <a:pt x="5982" y="8564"/>
                  </a:cubicBezTo>
                  <a:close/>
                  <a:moveTo>
                    <a:pt x="6012" y="8567"/>
                  </a:moveTo>
                  <a:cubicBezTo>
                    <a:pt x="6034" y="8569"/>
                    <a:pt x="6057" y="8570"/>
                    <a:pt x="6079" y="8572"/>
                  </a:cubicBezTo>
                  <a:cubicBezTo>
                    <a:pt x="6079" y="8572"/>
                    <a:pt x="6079" y="8572"/>
                    <a:pt x="6079" y="8572"/>
                  </a:cubicBezTo>
                  <a:cubicBezTo>
                    <a:pt x="6057" y="8570"/>
                    <a:pt x="6034" y="8569"/>
                    <a:pt x="6012" y="8567"/>
                  </a:cubicBezTo>
                  <a:close/>
                  <a:moveTo>
                    <a:pt x="6079" y="8572"/>
                  </a:moveTo>
                  <a:cubicBezTo>
                    <a:pt x="6079" y="8572"/>
                    <a:pt x="6079" y="8572"/>
                    <a:pt x="6079" y="8572"/>
                  </a:cubicBezTo>
                  <a:cubicBezTo>
                    <a:pt x="6101" y="8573"/>
                    <a:pt x="6124" y="8575"/>
                    <a:pt x="6146" y="8576"/>
                  </a:cubicBezTo>
                  <a:cubicBezTo>
                    <a:pt x="6146" y="8576"/>
                    <a:pt x="6143" y="8576"/>
                    <a:pt x="6143" y="8576"/>
                  </a:cubicBezTo>
                  <a:cubicBezTo>
                    <a:pt x="6124" y="8575"/>
                    <a:pt x="6101" y="8573"/>
                    <a:pt x="6079" y="8572"/>
                  </a:cubicBezTo>
                  <a:close/>
                  <a:moveTo>
                    <a:pt x="6150" y="8576"/>
                  </a:moveTo>
                  <a:cubicBezTo>
                    <a:pt x="6176" y="8578"/>
                    <a:pt x="6199" y="8579"/>
                    <a:pt x="6225" y="8581"/>
                  </a:cubicBezTo>
                  <a:cubicBezTo>
                    <a:pt x="6199" y="8578"/>
                    <a:pt x="6172" y="8576"/>
                    <a:pt x="6150" y="8576"/>
                  </a:cubicBezTo>
                  <a:cubicBezTo>
                    <a:pt x="6150" y="8576"/>
                    <a:pt x="6150" y="8576"/>
                    <a:pt x="6150" y="8576"/>
                  </a:cubicBezTo>
                  <a:close/>
                  <a:moveTo>
                    <a:pt x="6359" y="8587"/>
                  </a:moveTo>
                  <a:cubicBezTo>
                    <a:pt x="6359" y="8587"/>
                    <a:pt x="6363" y="8587"/>
                    <a:pt x="6363" y="8587"/>
                  </a:cubicBezTo>
                  <a:cubicBezTo>
                    <a:pt x="6382" y="8588"/>
                    <a:pt x="6404" y="8590"/>
                    <a:pt x="6423" y="8590"/>
                  </a:cubicBezTo>
                  <a:cubicBezTo>
                    <a:pt x="6423" y="8590"/>
                    <a:pt x="6423" y="8590"/>
                    <a:pt x="6426" y="8590"/>
                  </a:cubicBezTo>
                  <a:cubicBezTo>
                    <a:pt x="6404" y="8590"/>
                    <a:pt x="6382" y="8588"/>
                    <a:pt x="6359" y="8587"/>
                  </a:cubicBezTo>
                  <a:close/>
                  <a:moveTo>
                    <a:pt x="6512" y="8597"/>
                  </a:moveTo>
                  <a:cubicBezTo>
                    <a:pt x="6516" y="8597"/>
                    <a:pt x="6516" y="8597"/>
                    <a:pt x="6512" y="8597"/>
                  </a:cubicBezTo>
                  <a:cubicBezTo>
                    <a:pt x="6535" y="8599"/>
                    <a:pt x="6553" y="8601"/>
                    <a:pt x="6568" y="8602"/>
                  </a:cubicBezTo>
                  <a:cubicBezTo>
                    <a:pt x="6568" y="8602"/>
                    <a:pt x="6568" y="8602"/>
                    <a:pt x="6568" y="8602"/>
                  </a:cubicBezTo>
                  <a:cubicBezTo>
                    <a:pt x="6553" y="8601"/>
                    <a:pt x="6535" y="8599"/>
                    <a:pt x="6512" y="8597"/>
                  </a:cubicBezTo>
                  <a:close/>
                  <a:moveTo>
                    <a:pt x="6662" y="8611"/>
                  </a:moveTo>
                  <a:cubicBezTo>
                    <a:pt x="6662" y="8611"/>
                    <a:pt x="6666" y="8611"/>
                    <a:pt x="6666" y="8611"/>
                  </a:cubicBezTo>
                  <a:cubicBezTo>
                    <a:pt x="6680" y="8613"/>
                    <a:pt x="6692" y="8614"/>
                    <a:pt x="6707" y="8616"/>
                  </a:cubicBezTo>
                  <a:cubicBezTo>
                    <a:pt x="6707" y="8616"/>
                    <a:pt x="6707" y="8616"/>
                    <a:pt x="6707" y="8616"/>
                  </a:cubicBezTo>
                  <a:cubicBezTo>
                    <a:pt x="6695" y="8614"/>
                    <a:pt x="6677" y="8613"/>
                    <a:pt x="6662" y="8611"/>
                  </a:cubicBezTo>
                  <a:close/>
                  <a:moveTo>
                    <a:pt x="6710" y="8617"/>
                  </a:moveTo>
                  <a:cubicBezTo>
                    <a:pt x="6722" y="8619"/>
                    <a:pt x="6729" y="8620"/>
                    <a:pt x="6736" y="8622"/>
                  </a:cubicBezTo>
                  <a:cubicBezTo>
                    <a:pt x="6725" y="8620"/>
                    <a:pt x="6718" y="8619"/>
                    <a:pt x="6710" y="8617"/>
                  </a:cubicBezTo>
                  <a:cubicBezTo>
                    <a:pt x="6710" y="8617"/>
                    <a:pt x="6710" y="8617"/>
                    <a:pt x="6710" y="8617"/>
                  </a:cubicBezTo>
                  <a:close/>
                  <a:moveTo>
                    <a:pt x="8649" y="7322"/>
                  </a:moveTo>
                  <a:cubicBezTo>
                    <a:pt x="8649" y="7322"/>
                    <a:pt x="8649" y="7322"/>
                    <a:pt x="8649" y="7322"/>
                  </a:cubicBezTo>
                  <a:lnTo>
                    <a:pt x="8649" y="7322"/>
                  </a:lnTo>
                  <a:lnTo>
                    <a:pt x="8649" y="7322"/>
                  </a:lnTo>
                  <a:close/>
                  <a:moveTo>
                    <a:pt x="9550" y="3141"/>
                  </a:moveTo>
                  <a:cubicBezTo>
                    <a:pt x="9692" y="3131"/>
                    <a:pt x="9833" y="3124"/>
                    <a:pt x="9975" y="3115"/>
                  </a:cubicBezTo>
                  <a:cubicBezTo>
                    <a:pt x="9833" y="3122"/>
                    <a:pt x="9692" y="3131"/>
                    <a:pt x="9550" y="3141"/>
                  </a:cubicBezTo>
                  <a:cubicBezTo>
                    <a:pt x="9523" y="3157"/>
                    <a:pt x="9494" y="3174"/>
                    <a:pt x="9467" y="3190"/>
                  </a:cubicBezTo>
                  <a:lnTo>
                    <a:pt x="9467" y="3190"/>
                  </a:lnTo>
                  <a:cubicBezTo>
                    <a:pt x="9494" y="3174"/>
                    <a:pt x="9520" y="3157"/>
                    <a:pt x="9550" y="3141"/>
                  </a:cubicBezTo>
                  <a:close/>
                  <a:moveTo>
                    <a:pt x="9400" y="5523"/>
                  </a:moveTo>
                  <a:cubicBezTo>
                    <a:pt x="9419" y="5555"/>
                    <a:pt x="9430" y="5587"/>
                    <a:pt x="9441" y="5618"/>
                  </a:cubicBezTo>
                  <a:cubicBezTo>
                    <a:pt x="9430" y="5585"/>
                    <a:pt x="9415" y="5554"/>
                    <a:pt x="9400" y="5523"/>
                  </a:cubicBezTo>
                  <a:cubicBezTo>
                    <a:pt x="9337" y="5443"/>
                    <a:pt x="9277" y="5365"/>
                    <a:pt x="9217" y="5285"/>
                  </a:cubicBezTo>
                  <a:cubicBezTo>
                    <a:pt x="9273" y="5365"/>
                    <a:pt x="9337" y="5443"/>
                    <a:pt x="9400" y="5523"/>
                  </a:cubicBezTo>
                  <a:close/>
                  <a:moveTo>
                    <a:pt x="9120" y="9171"/>
                  </a:moveTo>
                  <a:lnTo>
                    <a:pt x="9120" y="9171"/>
                  </a:lnTo>
                  <a:cubicBezTo>
                    <a:pt x="9449" y="9192"/>
                    <a:pt x="9781" y="9213"/>
                    <a:pt x="10110" y="9233"/>
                  </a:cubicBezTo>
                  <a:cubicBezTo>
                    <a:pt x="9781" y="9213"/>
                    <a:pt x="9452" y="9192"/>
                    <a:pt x="9120" y="9171"/>
                  </a:cubicBezTo>
                  <a:close/>
                  <a:moveTo>
                    <a:pt x="12915" y="8765"/>
                  </a:moveTo>
                  <a:cubicBezTo>
                    <a:pt x="12893" y="8773"/>
                    <a:pt x="12874" y="8782"/>
                    <a:pt x="12859" y="8792"/>
                  </a:cubicBezTo>
                  <a:cubicBezTo>
                    <a:pt x="12874" y="8782"/>
                    <a:pt x="12893" y="8773"/>
                    <a:pt x="12915" y="8765"/>
                  </a:cubicBezTo>
                  <a:cubicBezTo>
                    <a:pt x="13001" y="8697"/>
                    <a:pt x="13091" y="8631"/>
                    <a:pt x="13177" y="8563"/>
                  </a:cubicBezTo>
                  <a:cubicBezTo>
                    <a:pt x="13087" y="8629"/>
                    <a:pt x="13001" y="8697"/>
                    <a:pt x="12915" y="8765"/>
                  </a:cubicBezTo>
                  <a:close/>
                </a:path>
              </a:pathLst>
            </a:custGeom>
            <a:solidFill>
              <a:srgbClr val="F0EEEF"/>
            </a:solidFill>
            <a:ln w="12700">
              <a:miter lim="400000"/>
            </a:ln>
          </p:spPr>
          <p:txBody>
            <a:bodyPr lIns="28575" tIns="28575" rIns="28575" bIns="28575" anchor="ctr"/>
            <a:lstStyle/>
            <a:p>
              <a:pPr>
                <a:defRPr sz="3000">
                  <a:solidFill>
                    <a:srgbClr val="FFFFFF"/>
                  </a:solidFill>
                </a:defRPr>
              </a:pPr>
              <a:endParaRPr sz="2250"/>
            </a:p>
          </p:txBody>
        </p:sp>
        <p:sp>
          <p:nvSpPr>
            <p:cNvPr id="14" name="Shape">
              <a:extLst>
                <a:ext uri="{FF2B5EF4-FFF2-40B4-BE49-F238E27FC236}">
                  <a16:creationId xmlns:a16="http://schemas.microsoft.com/office/drawing/2014/main" id="{24D197CC-2DBA-5175-DF00-6C21D0F933BA}"/>
                </a:ext>
              </a:extLst>
            </p:cNvPr>
            <p:cNvSpPr/>
            <p:nvPr/>
          </p:nvSpPr>
          <p:spPr>
            <a:xfrm>
              <a:off x="1533084" y="5713333"/>
              <a:ext cx="17108" cy="17108"/>
            </a:xfrm>
            <a:custGeom>
              <a:avLst/>
              <a:gdLst/>
              <a:ahLst/>
              <a:cxnLst>
                <a:cxn ang="0">
                  <a:pos x="wd2" y="hd2"/>
                </a:cxn>
                <a:cxn ang="5400000">
                  <a:pos x="wd2" y="hd2"/>
                </a:cxn>
                <a:cxn ang="10800000">
                  <a:pos x="wd2" y="hd2"/>
                </a:cxn>
                <a:cxn ang="16200000">
                  <a:pos x="wd2" y="hd2"/>
                </a:cxn>
              </a:cxnLst>
              <a:rect l="0" t="0" r="r" b="b"/>
              <a:pathLst>
                <a:path w="21600" h="21600" extrusionOk="0">
                  <a:moveTo>
                    <a:pt x="4944" y="19348"/>
                  </a:moveTo>
                  <a:cubicBezTo>
                    <a:pt x="9443" y="14398"/>
                    <a:pt x="14393" y="9449"/>
                    <a:pt x="18897" y="4499"/>
                  </a:cubicBezTo>
                  <a:cubicBezTo>
                    <a:pt x="18897" y="4499"/>
                    <a:pt x="21600" y="0"/>
                    <a:pt x="21600" y="0"/>
                  </a:cubicBezTo>
                  <a:lnTo>
                    <a:pt x="17551" y="3148"/>
                  </a:lnTo>
                  <a:lnTo>
                    <a:pt x="17551" y="3148"/>
                  </a:lnTo>
                  <a:cubicBezTo>
                    <a:pt x="12602" y="7647"/>
                    <a:pt x="7652" y="12596"/>
                    <a:pt x="2703" y="17101"/>
                  </a:cubicBezTo>
                  <a:lnTo>
                    <a:pt x="2703" y="17101"/>
                  </a:lnTo>
                  <a:cubicBezTo>
                    <a:pt x="2703" y="17101"/>
                    <a:pt x="0" y="21600"/>
                    <a:pt x="0" y="21600"/>
                  </a:cubicBezTo>
                  <a:lnTo>
                    <a:pt x="4944" y="19348"/>
                  </a:lnTo>
                  <a:close/>
                </a:path>
              </a:pathLst>
            </a:custGeom>
            <a:solidFill>
              <a:srgbClr val="EBEBEB"/>
            </a:solidFill>
            <a:ln w="12700">
              <a:miter lim="400000"/>
            </a:ln>
          </p:spPr>
          <p:txBody>
            <a:bodyPr lIns="28575" tIns="28575" rIns="28575" bIns="28575" anchor="ctr"/>
            <a:lstStyle/>
            <a:p>
              <a:pPr>
                <a:defRPr sz="3000">
                  <a:solidFill>
                    <a:srgbClr val="FFFFFF"/>
                  </a:solidFill>
                </a:defRPr>
              </a:pPr>
              <a:endParaRPr sz="2250"/>
            </a:p>
          </p:txBody>
        </p:sp>
        <p:sp>
          <p:nvSpPr>
            <p:cNvPr id="3" name="Freeform: Shape 2">
              <a:extLst>
                <a:ext uri="{FF2B5EF4-FFF2-40B4-BE49-F238E27FC236}">
                  <a16:creationId xmlns:a16="http://schemas.microsoft.com/office/drawing/2014/main" id="{B18072BB-B9D8-239E-1FFA-3D6663C1CE63}"/>
                </a:ext>
              </a:extLst>
            </p:cNvPr>
            <p:cNvSpPr/>
            <p:nvPr/>
          </p:nvSpPr>
          <p:spPr>
            <a:xfrm>
              <a:off x="784871" y="1651547"/>
              <a:ext cx="1900886" cy="2204059"/>
            </a:xfrm>
            <a:custGeom>
              <a:avLst/>
              <a:gdLst>
                <a:gd name="connsiteX0" fmla="*/ 387286 w 1900886"/>
                <a:gd name="connsiteY0" fmla="*/ 2030893 h 2204059"/>
                <a:gd name="connsiteX1" fmla="*/ 390852 w 1900886"/>
                <a:gd name="connsiteY1" fmla="*/ 2034453 h 2204059"/>
                <a:gd name="connsiteX2" fmla="*/ 480280 w 1900886"/>
                <a:gd name="connsiteY2" fmla="*/ 2204059 h 2204059"/>
                <a:gd name="connsiteX3" fmla="*/ 320655 w 1900886"/>
                <a:gd name="connsiteY3" fmla="*/ 2066520 h 2204059"/>
                <a:gd name="connsiteX4" fmla="*/ 353440 w 1900886"/>
                <a:gd name="connsiteY4" fmla="*/ 2043720 h 2204059"/>
                <a:gd name="connsiteX5" fmla="*/ 387286 w 1900886"/>
                <a:gd name="connsiteY5" fmla="*/ 2030893 h 2204059"/>
                <a:gd name="connsiteX6" fmla="*/ 259020 w 1900886"/>
                <a:gd name="connsiteY6" fmla="*/ 1852745 h 2204059"/>
                <a:gd name="connsiteX7" fmla="*/ 226953 w 1900886"/>
                <a:gd name="connsiteY7" fmla="*/ 1968185 h 2204059"/>
                <a:gd name="connsiteX8" fmla="*/ 191321 w 1900886"/>
                <a:gd name="connsiteY8" fmla="*/ 2042654 h 2204059"/>
                <a:gd name="connsiteX9" fmla="*/ 74096 w 1900886"/>
                <a:gd name="connsiteY9" fmla="*/ 1894077 h 2204059"/>
                <a:gd name="connsiteX10" fmla="*/ 118283 w 1900886"/>
                <a:gd name="connsiteY10" fmla="*/ 1864500 h 2204059"/>
                <a:gd name="connsiteX11" fmla="*/ 259020 w 1900886"/>
                <a:gd name="connsiteY11" fmla="*/ 1852745 h 2204059"/>
                <a:gd name="connsiteX12" fmla="*/ 538718 w 1900886"/>
                <a:gd name="connsiteY12" fmla="*/ 1756521 h 2204059"/>
                <a:gd name="connsiteX13" fmla="*/ 637046 w 1900886"/>
                <a:gd name="connsiteY13" fmla="*/ 1777555 h 2204059"/>
                <a:gd name="connsiteX14" fmla="*/ 538718 w 1900886"/>
                <a:gd name="connsiteY14" fmla="*/ 1756521 h 2204059"/>
                <a:gd name="connsiteX15" fmla="*/ 430741 w 1900886"/>
                <a:gd name="connsiteY15" fmla="*/ 890746 h 2204059"/>
                <a:gd name="connsiteX16" fmla="*/ 461752 w 1900886"/>
                <a:gd name="connsiteY16" fmla="*/ 1013286 h 2204059"/>
                <a:gd name="connsiteX17" fmla="*/ 594288 w 1900886"/>
                <a:gd name="connsiteY17" fmla="*/ 1093853 h 2204059"/>
                <a:gd name="connsiteX18" fmla="*/ 664831 w 1900886"/>
                <a:gd name="connsiteY18" fmla="*/ 1164379 h 2204059"/>
                <a:gd name="connsiteX19" fmla="*/ 657345 w 1900886"/>
                <a:gd name="connsiteY19" fmla="*/ 1232431 h 2204059"/>
                <a:gd name="connsiteX20" fmla="*/ 570763 w 1900886"/>
                <a:gd name="connsiteY20" fmla="*/ 1352163 h 2204059"/>
                <a:gd name="connsiteX21" fmla="*/ 810555 w 1900886"/>
                <a:gd name="connsiteY21" fmla="*/ 1467945 h 2204059"/>
                <a:gd name="connsiteX22" fmla="*/ 743582 w 1900886"/>
                <a:gd name="connsiteY22" fmla="*/ 1464757 h 2204059"/>
                <a:gd name="connsiteX23" fmla="*/ 707590 w 1900886"/>
                <a:gd name="connsiteY23" fmla="*/ 1455477 h 2204059"/>
                <a:gd name="connsiteX24" fmla="*/ 604970 w 1900886"/>
                <a:gd name="connsiteY24" fmla="*/ 1518532 h 2204059"/>
                <a:gd name="connsiteX25" fmla="*/ 547958 w 1900886"/>
                <a:gd name="connsiteY25" fmla="*/ 1558459 h 2204059"/>
                <a:gd name="connsiteX26" fmla="*/ 676234 w 1900886"/>
                <a:gd name="connsiteY26" fmla="*/ 1601574 h 2204059"/>
                <a:gd name="connsiteX27" fmla="*/ 673383 w 1900886"/>
                <a:gd name="connsiteY27" fmla="*/ 1604762 h 2204059"/>
                <a:gd name="connsiteX28" fmla="*/ 675513 w 1900886"/>
                <a:gd name="connsiteY28" fmla="*/ 1625082 h 2204059"/>
                <a:gd name="connsiteX29" fmla="*/ 704739 w 1900886"/>
                <a:gd name="connsiteY29" fmla="*/ 1606904 h 2204059"/>
                <a:gd name="connsiteX30" fmla="*/ 810931 w 1900886"/>
                <a:gd name="connsiteY30" fmla="*/ 1695608 h 2204059"/>
                <a:gd name="connsiteX31" fmla="*/ 810555 w 1900886"/>
                <a:gd name="connsiteY31" fmla="*/ 1695989 h 2204059"/>
                <a:gd name="connsiteX32" fmla="*/ 737881 w 1900886"/>
                <a:gd name="connsiteY32" fmla="*/ 1681712 h 2204059"/>
                <a:gd name="connsiteX33" fmla="*/ 774218 w 1900886"/>
                <a:gd name="connsiteY33" fmla="*/ 1759377 h 2204059"/>
                <a:gd name="connsiteX34" fmla="*/ 779919 w 1900886"/>
                <a:gd name="connsiteY34" fmla="*/ 1795401 h 2204059"/>
                <a:gd name="connsiteX35" fmla="*/ 737881 w 1900886"/>
                <a:gd name="connsiteY35" fmla="*/ 1799636 h 2204059"/>
                <a:gd name="connsiteX36" fmla="*/ 650234 w 1900886"/>
                <a:gd name="connsiteY36" fmla="*/ 1776508 h 2204059"/>
                <a:gd name="connsiteX37" fmla="*/ 795957 w 1900886"/>
                <a:gd name="connsiteY37" fmla="*/ 1850937 h 2204059"/>
                <a:gd name="connsiteX38" fmla="*/ 854754 w 1900886"/>
                <a:gd name="connsiteY38" fmla="*/ 1904426 h 2204059"/>
                <a:gd name="connsiteX39" fmla="*/ 467109 w 1900886"/>
                <a:gd name="connsiteY39" fmla="*/ 1845987 h 2204059"/>
                <a:gd name="connsiteX40" fmla="*/ 440733 w 1900886"/>
                <a:gd name="connsiteY40" fmla="*/ 1915086 h 2204059"/>
                <a:gd name="connsiteX41" fmla="*/ 378021 w 1900886"/>
                <a:gd name="connsiteY41" fmla="*/ 1852745 h 2204059"/>
                <a:gd name="connsiteX42" fmla="*/ 260083 w 1900886"/>
                <a:gd name="connsiteY42" fmla="*/ 1854887 h 2204059"/>
                <a:gd name="connsiteX43" fmla="*/ 178137 w 1900886"/>
                <a:gd name="connsiteY43" fmla="*/ 1768990 h 2204059"/>
                <a:gd name="connsiteX44" fmla="*/ 301400 w 1900886"/>
                <a:gd name="connsiteY44" fmla="*/ 1690992 h 2204059"/>
                <a:gd name="connsiteX45" fmla="*/ 379431 w 1900886"/>
                <a:gd name="connsiteY45" fmla="*/ 1842038 h 2204059"/>
                <a:gd name="connsiteX46" fmla="*/ 368749 w 1900886"/>
                <a:gd name="connsiteY46" fmla="*/ 1530667 h 2204059"/>
                <a:gd name="connsiteX47" fmla="*/ 327776 w 1900886"/>
                <a:gd name="connsiteY47" fmla="*/ 1385665 h 2204059"/>
                <a:gd name="connsiteX48" fmla="*/ 365898 w 1900886"/>
                <a:gd name="connsiteY48" fmla="*/ 1287300 h 2204059"/>
                <a:gd name="connsiteX49" fmla="*/ 397975 w 1900886"/>
                <a:gd name="connsiteY49" fmla="*/ 1228148 h 2204059"/>
                <a:gd name="connsiteX50" fmla="*/ 430741 w 1900886"/>
                <a:gd name="connsiteY50" fmla="*/ 890746 h 2204059"/>
                <a:gd name="connsiteX51" fmla="*/ 345355 w 1900886"/>
                <a:gd name="connsiteY51" fmla="*/ 605708 h 2204059"/>
                <a:gd name="connsiteX52" fmla="*/ 199984 w 1900886"/>
                <a:gd name="connsiteY52" fmla="*/ 918564 h 2204059"/>
                <a:gd name="connsiteX53" fmla="*/ 183603 w 1900886"/>
                <a:gd name="connsiteY53" fmla="*/ 1186837 h 2204059"/>
                <a:gd name="connsiteX54" fmla="*/ 62099 w 1900886"/>
                <a:gd name="connsiteY54" fmla="*/ 1279115 h 2204059"/>
                <a:gd name="connsiteX55" fmla="*/ 146186 w 1900886"/>
                <a:gd name="connsiteY55" fmla="*/ 1406303 h 2204059"/>
                <a:gd name="connsiteX56" fmla="*/ 229570 w 1900886"/>
                <a:gd name="connsiteY56" fmla="*/ 1557005 h 2204059"/>
                <a:gd name="connsiteX57" fmla="*/ 222083 w 1900886"/>
                <a:gd name="connsiteY57" fmla="*/ 1609759 h 2204059"/>
                <a:gd name="connsiteX58" fmla="*/ 171840 w 1900886"/>
                <a:gd name="connsiteY58" fmla="*/ 1712376 h 2204059"/>
                <a:gd name="connsiteX59" fmla="*/ 114128 w 1900886"/>
                <a:gd name="connsiteY59" fmla="*/ 1643224 h 2204059"/>
                <a:gd name="connsiteX60" fmla="*/ 126955 w 1900886"/>
                <a:gd name="connsiteY60" fmla="*/ 1557727 h 2204059"/>
                <a:gd name="connsiteX61" fmla="*/ 166139 w 1900886"/>
                <a:gd name="connsiteY61" fmla="*/ 1512867 h 2204059"/>
                <a:gd name="connsiteX62" fmla="*/ 94518 w 1900886"/>
                <a:gd name="connsiteY62" fmla="*/ 1502861 h 2204059"/>
                <a:gd name="connsiteX63" fmla="*/ 47847 w 1900886"/>
                <a:gd name="connsiteY63" fmla="*/ 1554170 h 2204059"/>
                <a:gd name="connsiteX64" fmla="*/ 83477 w 1900886"/>
                <a:gd name="connsiteY64" fmla="*/ 1647170 h 2204059"/>
                <a:gd name="connsiteX65" fmla="*/ 67096 w 1900886"/>
                <a:gd name="connsiteY65" fmla="*/ 1762629 h 2204059"/>
                <a:gd name="connsiteX66" fmla="*/ 25404 w 1900886"/>
                <a:gd name="connsiteY66" fmla="*/ 1804321 h 2204059"/>
                <a:gd name="connsiteX67" fmla="*/ 23619 w 1900886"/>
                <a:gd name="connsiteY67" fmla="*/ 1793592 h 2204059"/>
                <a:gd name="connsiteX68" fmla="*/ 36445 w 1900886"/>
                <a:gd name="connsiteY68" fmla="*/ 1502138 h 2204059"/>
                <a:gd name="connsiteX69" fmla="*/ 10088 w 1900886"/>
                <a:gd name="connsiteY69" fmla="*/ 1239924 h 2204059"/>
                <a:gd name="connsiteX70" fmla="*/ 147612 w 1900886"/>
                <a:gd name="connsiteY70" fmla="*/ 790986 h 2204059"/>
                <a:gd name="connsiteX71" fmla="*/ 345355 w 1900886"/>
                <a:gd name="connsiteY71" fmla="*/ 605708 h 2204059"/>
                <a:gd name="connsiteX72" fmla="*/ 1331678 w 1900886"/>
                <a:gd name="connsiteY72" fmla="*/ 463187 h 2204059"/>
                <a:gd name="connsiteX73" fmla="*/ 1459949 w 1900886"/>
                <a:gd name="connsiteY73" fmla="*/ 488128 h 2204059"/>
                <a:gd name="connsiteX74" fmla="*/ 1370161 w 1900886"/>
                <a:gd name="connsiteY74" fmla="*/ 549412 h 2204059"/>
                <a:gd name="connsiteX75" fmla="*/ 1320992 w 1900886"/>
                <a:gd name="connsiteY75" fmla="*/ 587891 h 2204059"/>
                <a:gd name="connsiteX76" fmla="*/ 1320631 w 1900886"/>
                <a:gd name="connsiteY76" fmla="*/ 587533 h 2204059"/>
                <a:gd name="connsiteX77" fmla="*/ 1331678 w 1900886"/>
                <a:gd name="connsiteY77" fmla="*/ 463187 h 2204059"/>
                <a:gd name="connsiteX78" fmla="*/ 1092403 w 1900886"/>
                <a:gd name="connsiteY78" fmla="*/ 427937 h 2204059"/>
                <a:gd name="connsiteX79" fmla="*/ 1309741 w 1900886"/>
                <a:gd name="connsiteY79" fmla="*/ 460003 h 2204059"/>
                <a:gd name="connsiteX80" fmla="*/ 1299411 w 1900886"/>
                <a:gd name="connsiteY80" fmla="*/ 472836 h 2204059"/>
                <a:gd name="connsiteX81" fmla="*/ 1033252 w 1900886"/>
                <a:gd name="connsiteY81" fmla="*/ 674143 h 2204059"/>
                <a:gd name="connsiteX82" fmla="*/ 1065676 w 1900886"/>
                <a:gd name="connsiteY82" fmla="*/ 494571 h 2204059"/>
                <a:gd name="connsiteX83" fmla="*/ 1056408 w 1900886"/>
                <a:gd name="connsiteY83" fmla="*/ 445037 h 2204059"/>
                <a:gd name="connsiteX84" fmla="*/ 1092403 w 1900886"/>
                <a:gd name="connsiteY84" fmla="*/ 427937 h 2204059"/>
                <a:gd name="connsiteX85" fmla="*/ 1718773 w 1900886"/>
                <a:gd name="connsiteY85" fmla="*/ 0 h 2204059"/>
                <a:gd name="connsiteX86" fmla="*/ 1735512 w 1900886"/>
                <a:gd name="connsiteY86" fmla="*/ 42760 h 2204059"/>
                <a:gd name="connsiteX87" fmla="*/ 1704868 w 1900886"/>
                <a:gd name="connsiteY87" fmla="*/ 56657 h 2204059"/>
                <a:gd name="connsiteX88" fmla="*/ 1657139 w 1900886"/>
                <a:gd name="connsiteY88" fmla="*/ 136806 h 2204059"/>
                <a:gd name="connsiteX89" fmla="*/ 1737306 w 1900886"/>
                <a:gd name="connsiteY89" fmla="*/ 140726 h 2204059"/>
                <a:gd name="connsiteX90" fmla="*/ 1796086 w 1900886"/>
                <a:gd name="connsiteY90" fmla="*/ 110463 h 2204059"/>
                <a:gd name="connsiteX91" fmla="*/ 1883022 w 1900886"/>
                <a:gd name="connsiteY91" fmla="*/ 244775 h 2204059"/>
                <a:gd name="connsiteX92" fmla="*/ 1892645 w 1900886"/>
                <a:gd name="connsiteY92" fmla="*/ 282903 h 2204059"/>
                <a:gd name="connsiteX93" fmla="*/ 1776493 w 1900886"/>
                <a:gd name="connsiteY93" fmla="*/ 217338 h 2204059"/>
                <a:gd name="connsiteX94" fmla="*/ 1744055 w 1900886"/>
                <a:gd name="connsiteY94" fmla="*/ 212705 h 2204059"/>
                <a:gd name="connsiteX95" fmla="*/ 1737286 w 1900886"/>
                <a:gd name="connsiteY95" fmla="*/ 260810 h 2204059"/>
                <a:gd name="connsiteX96" fmla="*/ 1792171 w 1900886"/>
                <a:gd name="connsiteY96" fmla="*/ 465676 h 2204059"/>
                <a:gd name="connsiteX97" fmla="*/ 1699180 w 1900886"/>
                <a:gd name="connsiteY97" fmla="*/ 524827 h 2204059"/>
                <a:gd name="connsiteX98" fmla="*/ 1496438 w 1900886"/>
                <a:gd name="connsiteY98" fmla="*/ 488481 h 2204059"/>
                <a:gd name="connsiteX99" fmla="*/ 1664622 w 1900886"/>
                <a:gd name="connsiteY99" fmla="*/ 477435 h 2204059"/>
                <a:gd name="connsiteX100" fmla="*/ 1709497 w 1900886"/>
                <a:gd name="connsiteY100" fmla="*/ 493470 h 2204059"/>
                <a:gd name="connsiteX101" fmla="*/ 1702748 w 1900886"/>
                <a:gd name="connsiteY101" fmla="*/ 445365 h 2204059"/>
                <a:gd name="connsiteX102" fmla="*/ 1612591 w 1900886"/>
                <a:gd name="connsiteY102" fmla="*/ 97635 h 2204059"/>
                <a:gd name="connsiteX103" fmla="*/ 1634692 w 1900886"/>
                <a:gd name="connsiteY103" fmla="*/ 86233 h 2204059"/>
                <a:gd name="connsiteX104" fmla="*/ 1718773 w 1900886"/>
                <a:gd name="connsiteY104" fmla="*/ 0 h 2204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1900886" h="2204059">
                  <a:moveTo>
                    <a:pt x="387286" y="2030893"/>
                  </a:moveTo>
                  <a:lnTo>
                    <a:pt x="390852" y="2034453"/>
                  </a:lnTo>
                  <a:cubicBezTo>
                    <a:pt x="384787" y="2109996"/>
                    <a:pt x="484203" y="2129950"/>
                    <a:pt x="480280" y="2204059"/>
                  </a:cubicBezTo>
                  <a:cubicBezTo>
                    <a:pt x="414006" y="2173418"/>
                    <a:pt x="373392" y="2113203"/>
                    <a:pt x="320655" y="2066520"/>
                  </a:cubicBezTo>
                  <a:cubicBezTo>
                    <a:pt x="331346" y="2059041"/>
                    <a:pt x="342393" y="2051200"/>
                    <a:pt x="353440" y="2043720"/>
                  </a:cubicBezTo>
                  <a:cubicBezTo>
                    <a:pt x="364836" y="2039447"/>
                    <a:pt x="375883" y="2035166"/>
                    <a:pt x="387286" y="2030893"/>
                  </a:cubicBezTo>
                  <a:close/>
                  <a:moveTo>
                    <a:pt x="259020" y="1852745"/>
                  </a:moveTo>
                  <a:cubicBezTo>
                    <a:pt x="248325" y="1891228"/>
                    <a:pt x="237639" y="1929711"/>
                    <a:pt x="226953" y="1968185"/>
                  </a:cubicBezTo>
                  <a:cubicBezTo>
                    <a:pt x="180984" y="1966400"/>
                    <a:pt x="169232" y="1990280"/>
                    <a:pt x="191321" y="2042654"/>
                  </a:cubicBezTo>
                  <a:cubicBezTo>
                    <a:pt x="123621" y="2001674"/>
                    <a:pt x="94402" y="1949300"/>
                    <a:pt x="74096" y="1894077"/>
                  </a:cubicBezTo>
                  <a:cubicBezTo>
                    <a:pt x="60553" y="1857018"/>
                    <a:pt x="98675" y="1866285"/>
                    <a:pt x="118283" y="1864500"/>
                  </a:cubicBezTo>
                  <a:cubicBezTo>
                    <a:pt x="165309" y="1859515"/>
                    <a:pt x="211985" y="1856666"/>
                    <a:pt x="259020" y="1852745"/>
                  </a:cubicBezTo>
                  <a:close/>
                  <a:moveTo>
                    <a:pt x="538718" y="1756521"/>
                  </a:moveTo>
                  <a:cubicBezTo>
                    <a:pt x="568633" y="1766182"/>
                    <a:pt x="610326" y="1764040"/>
                    <a:pt x="637046" y="1777555"/>
                  </a:cubicBezTo>
                  <a:cubicBezTo>
                    <a:pt x="610326" y="1763660"/>
                    <a:pt x="568633" y="1766182"/>
                    <a:pt x="538718" y="1756521"/>
                  </a:cubicBezTo>
                  <a:close/>
                  <a:moveTo>
                    <a:pt x="430741" y="890746"/>
                  </a:moveTo>
                  <a:cubicBezTo>
                    <a:pt x="459967" y="924581"/>
                    <a:pt x="455675" y="970552"/>
                    <a:pt x="461752" y="1013286"/>
                  </a:cubicBezTo>
                  <a:cubicBezTo>
                    <a:pt x="528725" y="1000485"/>
                    <a:pt x="560081" y="1059257"/>
                    <a:pt x="594288" y="1093853"/>
                  </a:cubicBezTo>
                  <a:cubicBezTo>
                    <a:pt x="617092" y="1116981"/>
                    <a:pt x="634196" y="1145154"/>
                    <a:pt x="664831" y="1164379"/>
                  </a:cubicBezTo>
                  <a:cubicBezTo>
                    <a:pt x="697973" y="1185413"/>
                    <a:pt x="680870" y="1208541"/>
                    <a:pt x="657345" y="1232431"/>
                  </a:cubicBezTo>
                  <a:cubicBezTo>
                    <a:pt x="622793" y="1267360"/>
                    <a:pt x="558296" y="1282684"/>
                    <a:pt x="570763" y="1352163"/>
                  </a:cubicBezTo>
                  <a:cubicBezTo>
                    <a:pt x="650579" y="1390614"/>
                    <a:pt x="730739" y="1429446"/>
                    <a:pt x="810555" y="1467945"/>
                  </a:cubicBezTo>
                  <a:cubicBezTo>
                    <a:pt x="788126" y="1466899"/>
                    <a:pt x="766011" y="1465804"/>
                    <a:pt x="743582" y="1464757"/>
                  </a:cubicBezTo>
                  <a:cubicBezTo>
                    <a:pt x="731804" y="1461521"/>
                    <a:pt x="719713" y="1458666"/>
                    <a:pt x="707590" y="1455477"/>
                  </a:cubicBezTo>
                  <a:cubicBezTo>
                    <a:pt x="695843" y="1512821"/>
                    <a:pt x="666617" y="1546324"/>
                    <a:pt x="604970" y="1518532"/>
                  </a:cubicBezTo>
                  <a:cubicBezTo>
                    <a:pt x="558671" y="1497498"/>
                    <a:pt x="555445" y="1529239"/>
                    <a:pt x="547958" y="1558459"/>
                  </a:cubicBezTo>
                  <a:cubicBezTo>
                    <a:pt x="589652" y="1576257"/>
                    <a:pt x="642027" y="1561647"/>
                    <a:pt x="676234" y="1601574"/>
                  </a:cubicBezTo>
                  <a:cubicBezTo>
                    <a:pt x="676234" y="1601574"/>
                    <a:pt x="673383" y="1604762"/>
                    <a:pt x="673383" y="1604762"/>
                  </a:cubicBezTo>
                  <a:cubicBezTo>
                    <a:pt x="674104" y="1611520"/>
                    <a:pt x="674824" y="1618277"/>
                    <a:pt x="675513" y="1625082"/>
                  </a:cubicBezTo>
                  <a:cubicBezTo>
                    <a:pt x="689421" y="1625415"/>
                    <a:pt x="704019" y="1627557"/>
                    <a:pt x="704739" y="1606904"/>
                  </a:cubicBezTo>
                  <a:cubicBezTo>
                    <a:pt x="744647" y="1630793"/>
                    <a:pt x="790977" y="1647496"/>
                    <a:pt x="810931" y="1695608"/>
                  </a:cubicBezTo>
                  <a:lnTo>
                    <a:pt x="810555" y="1695989"/>
                  </a:lnTo>
                  <a:cubicBezTo>
                    <a:pt x="782049" y="1706649"/>
                    <a:pt x="755674" y="1652874"/>
                    <a:pt x="737881" y="1681712"/>
                  </a:cubicBezTo>
                  <a:cubicBezTo>
                    <a:pt x="723628" y="1705221"/>
                    <a:pt x="754609" y="1735535"/>
                    <a:pt x="774218" y="1759377"/>
                  </a:cubicBezTo>
                  <a:cubicBezTo>
                    <a:pt x="780984" y="1767609"/>
                    <a:pt x="778133" y="1783266"/>
                    <a:pt x="779919" y="1795401"/>
                  </a:cubicBezTo>
                  <a:cubicBezTo>
                    <a:pt x="766011" y="1797162"/>
                    <a:pt x="751069" y="1802159"/>
                    <a:pt x="737881" y="1799636"/>
                  </a:cubicBezTo>
                  <a:cubicBezTo>
                    <a:pt x="708310" y="1793973"/>
                    <a:pt x="679429" y="1784313"/>
                    <a:pt x="650234" y="1776508"/>
                  </a:cubicBezTo>
                  <a:cubicBezTo>
                    <a:pt x="677675" y="1843132"/>
                    <a:pt x="743206" y="1833139"/>
                    <a:pt x="795957" y="1850937"/>
                  </a:cubicBezTo>
                  <a:cubicBezTo>
                    <a:pt x="819482" y="1859169"/>
                    <a:pt x="851183" y="1868782"/>
                    <a:pt x="854754" y="1904426"/>
                  </a:cubicBezTo>
                  <a:cubicBezTo>
                    <a:pt x="721154" y="1913658"/>
                    <a:pt x="596449" y="1864166"/>
                    <a:pt x="467109" y="1845987"/>
                  </a:cubicBezTo>
                  <a:cubicBezTo>
                    <a:pt x="468174" y="1872685"/>
                    <a:pt x="461032" y="1896574"/>
                    <a:pt x="440733" y="1915086"/>
                  </a:cubicBezTo>
                  <a:cubicBezTo>
                    <a:pt x="395469" y="1918655"/>
                    <a:pt x="404397" y="1868068"/>
                    <a:pt x="378021" y="1852745"/>
                  </a:cubicBezTo>
                  <a:cubicBezTo>
                    <a:pt x="338834" y="1853459"/>
                    <a:pt x="299270" y="1854173"/>
                    <a:pt x="260083" y="1854887"/>
                  </a:cubicBezTo>
                  <a:cubicBezTo>
                    <a:pt x="271485" y="1789310"/>
                    <a:pt x="182053" y="1819624"/>
                    <a:pt x="178137" y="1768990"/>
                  </a:cubicBezTo>
                  <a:cubicBezTo>
                    <a:pt x="236213" y="1769703"/>
                    <a:pt x="267914" y="1729110"/>
                    <a:pt x="301400" y="1690992"/>
                  </a:cubicBezTo>
                  <a:cubicBezTo>
                    <a:pt x="327431" y="1741245"/>
                    <a:pt x="353431" y="1791832"/>
                    <a:pt x="379431" y="1842038"/>
                  </a:cubicBezTo>
                  <a:cubicBezTo>
                    <a:pt x="426105" y="1736582"/>
                    <a:pt x="379807" y="1633601"/>
                    <a:pt x="368749" y="1530667"/>
                  </a:cubicBezTo>
                  <a:cubicBezTo>
                    <a:pt x="363768" y="1482174"/>
                    <a:pt x="380872" y="1422356"/>
                    <a:pt x="327776" y="1385665"/>
                  </a:cubicBezTo>
                  <a:cubicBezTo>
                    <a:pt x="340588" y="1352877"/>
                    <a:pt x="353086" y="1320088"/>
                    <a:pt x="365898" y="1287300"/>
                  </a:cubicBezTo>
                  <a:cubicBezTo>
                    <a:pt x="376580" y="1267694"/>
                    <a:pt x="387262" y="1247754"/>
                    <a:pt x="397975" y="1228148"/>
                  </a:cubicBezTo>
                  <a:cubicBezTo>
                    <a:pt x="409001" y="1115934"/>
                    <a:pt x="419714" y="1003340"/>
                    <a:pt x="430741" y="890746"/>
                  </a:cubicBezTo>
                  <a:close/>
                  <a:moveTo>
                    <a:pt x="345355" y="605708"/>
                  </a:moveTo>
                  <a:cubicBezTo>
                    <a:pt x="298323" y="710438"/>
                    <a:pt x="222444" y="800937"/>
                    <a:pt x="199984" y="918564"/>
                  </a:cubicBezTo>
                  <a:cubicBezTo>
                    <a:pt x="182881" y="1007951"/>
                    <a:pt x="163650" y="1095615"/>
                    <a:pt x="183603" y="1186837"/>
                  </a:cubicBezTo>
                  <a:cubicBezTo>
                    <a:pt x="87049" y="1140865"/>
                    <a:pt x="63885" y="1153317"/>
                    <a:pt x="62099" y="1279115"/>
                  </a:cubicBezTo>
                  <a:cubicBezTo>
                    <a:pt x="61395" y="1328645"/>
                    <a:pt x="24700" y="1420534"/>
                    <a:pt x="146186" y="1406303"/>
                  </a:cubicBezTo>
                  <a:cubicBezTo>
                    <a:pt x="233124" y="1395963"/>
                    <a:pt x="273391" y="1475400"/>
                    <a:pt x="229570" y="1557005"/>
                  </a:cubicBezTo>
                  <a:cubicBezTo>
                    <a:pt x="220297" y="1573793"/>
                    <a:pt x="196069" y="1588024"/>
                    <a:pt x="222083" y="1609759"/>
                  </a:cubicBezTo>
                  <a:cubicBezTo>
                    <a:pt x="191793" y="1637553"/>
                    <a:pt x="255928" y="1710931"/>
                    <a:pt x="171840" y="1712376"/>
                  </a:cubicBezTo>
                  <a:cubicBezTo>
                    <a:pt x="173626" y="1671741"/>
                    <a:pt x="137292" y="1662847"/>
                    <a:pt x="114128" y="1643224"/>
                  </a:cubicBezTo>
                  <a:cubicBezTo>
                    <a:pt x="118404" y="1614762"/>
                    <a:pt x="82773" y="1578407"/>
                    <a:pt x="126955" y="1557727"/>
                  </a:cubicBezTo>
                  <a:cubicBezTo>
                    <a:pt x="148676" y="1547777"/>
                    <a:pt x="183603" y="1548111"/>
                    <a:pt x="166139" y="1512867"/>
                  </a:cubicBezTo>
                  <a:cubicBezTo>
                    <a:pt x="151527" y="1483627"/>
                    <a:pt x="119108" y="1495746"/>
                    <a:pt x="94518" y="1502861"/>
                  </a:cubicBezTo>
                  <a:cubicBezTo>
                    <a:pt x="69946" y="1509643"/>
                    <a:pt x="49272" y="1526042"/>
                    <a:pt x="47847" y="1554170"/>
                  </a:cubicBezTo>
                  <a:cubicBezTo>
                    <a:pt x="46061" y="1589413"/>
                    <a:pt x="38231" y="1628270"/>
                    <a:pt x="83477" y="1647170"/>
                  </a:cubicBezTo>
                  <a:cubicBezTo>
                    <a:pt x="72093" y="1684915"/>
                    <a:pt x="53565" y="1719825"/>
                    <a:pt x="67096" y="1762629"/>
                  </a:cubicBezTo>
                  <a:cubicBezTo>
                    <a:pt x="77433" y="1795037"/>
                    <a:pt x="55694" y="1806433"/>
                    <a:pt x="25404" y="1804321"/>
                  </a:cubicBezTo>
                  <a:cubicBezTo>
                    <a:pt x="24700" y="1800708"/>
                    <a:pt x="24340" y="1797150"/>
                    <a:pt x="23619" y="1793592"/>
                  </a:cubicBezTo>
                  <a:cubicBezTo>
                    <a:pt x="27551" y="1696311"/>
                    <a:pt x="26830" y="1598697"/>
                    <a:pt x="36445" y="1502138"/>
                  </a:cubicBezTo>
                  <a:cubicBezTo>
                    <a:pt x="45357" y="1412362"/>
                    <a:pt x="-25543" y="1336816"/>
                    <a:pt x="10088" y="1239924"/>
                  </a:cubicBezTo>
                  <a:cubicBezTo>
                    <a:pt x="63885" y="1093114"/>
                    <a:pt x="96304" y="938854"/>
                    <a:pt x="147612" y="790986"/>
                  </a:cubicBezTo>
                  <a:cubicBezTo>
                    <a:pt x="179688" y="699431"/>
                    <a:pt x="278731" y="666967"/>
                    <a:pt x="345355" y="605708"/>
                  </a:cubicBezTo>
                  <a:close/>
                  <a:moveTo>
                    <a:pt x="1331678" y="463187"/>
                  </a:moveTo>
                  <a:cubicBezTo>
                    <a:pt x="1374435" y="471379"/>
                    <a:pt x="1417192" y="479930"/>
                    <a:pt x="1459949" y="488128"/>
                  </a:cubicBezTo>
                  <a:cubicBezTo>
                    <a:pt x="1442137" y="525891"/>
                    <a:pt x="1440354" y="583971"/>
                    <a:pt x="1370161" y="549412"/>
                  </a:cubicBezTo>
                  <a:cubicBezTo>
                    <a:pt x="1361966" y="545492"/>
                    <a:pt x="1337736" y="574352"/>
                    <a:pt x="1320992" y="587891"/>
                  </a:cubicBezTo>
                  <a:lnTo>
                    <a:pt x="1320631" y="587533"/>
                  </a:lnTo>
                  <a:cubicBezTo>
                    <a:pt x="1307094" y="544418"/>
                    <a:pt x="1357692" y="507364"/>
                    <a:pt x="1331678" y="463187"/>
                  </a:cubicBezTo>
                  <a:close/>
                  <a:moveTo>
                    <a:pt x="1092403" y="427937"/>
                  </a:moveTo>
                  <a:cubicBezTo>
                    <a:pt x="1156891" y="499194"/>
                    <a:pt x="1239902" y="436135"/>
                    <a:pt x="1309741" y="460003"/>
                  </a:cubicBezTo>
                  <a:cubicBezTo>
                    <a:pt x="1306170" y="464638"/>
                    <a:pt x="1302253" y="473194"/>
                    <a:pt x="1299411" y="472836"/>
                  </a:cubicBezTo>
                  <a:cubicBezTo>
                    <a:pt x="1145128" y="453592"/>
                    <a:pt x="1104154" y="573668"/>
                    <a:pt x="1033252" y="674143"/>
                  </a:cubicBezTo>
                  <a:cubicBezTo>
                    <a:pt x="1043582" y="613920"/>
                    <a:pt x="1052491" y="553709"/>
                    <a:pt x="1065676" y="494571"/>
                  </a:cubicBezTo>
                  <a:cubicBezTo>
                    <a:pt x="1069951" y="474254"/>
                    <a:pt x="1088486" y="456440"/>
                    <a:pt x="1056408" y="445037"/>
                  </a:cubicBezTo>
                  <a:cubicBezTo>
                    <a:pt x="1068888" y="438983"/>
                    <a:pt x="1089907" y="425089"/>
                    <a:pt x="1092403" y="427937"/>
                  </a:cubicBezTo>
                  <a:close/>
                  <a:moveTo>
                    <a:pt x="1718773" y="0"/>
                  </a:moveTo>
                  <a:cubicBezTo>
                    <a:pt x="1724829" y="13897"/>
                    <a:pt x="1730170" y="28150"/>
                    <a:pt x="1735512" y="42760"/>
                  </a:cubicBezTo>
                  <a:cubicBezTo>
                    <a:pt x="1725175" y="47392"/>
                    <a:pt x="1714492" y="50956"/>
                    <a:pt x="1704868" y="56657"/>
                  </a:cubicBezTo>
                  <a:cubicBezTo>
                    <a:pt x="1674938" y="74474"/>
                    <a:pt x="1631470" y="79462"/>
                    <a:pt x="1657139" y="136806"/>
                  </a:cubicBezTo>
                  <a:cubicBezTo>
                    <a:pt x="1685642" y="200234"/>
                    <a:pt x="1711637" y="148922"/>
                    <a:pt x="1737306" y="140726"/>
                  </a:cubicBezTo>
                  <a:cubicBezTo>
                    <a:pt x="1757960" y="133981"/>
                    <a:pt x="1776493" y="120797"/>
                    <a:pt x="1796086" y="110463"/>
                  </a:cubicBezTo>
                  <a:cubicBezTo>
                    <a:pt x="1857720" y="133956"/>
                    <a:pt x="1936827" y="146071"/>
                    <a:pt x="1883022" y="244775"/>
                  </a:cubicBezTo>
                  <a:cubicBezTo>
                    <a:pt x="1886223" y="257603"/>
                    <a:pt x="1889444" y="270075"/>
                    <a:pt x="1892645" y="282903"/>
                  </a:cubicBezTo>
                  <a:cubicBezTo>
                    <a:pt x="1843122" y="280408"/>
                    <a:pt x="1785402" y="294662"/>
                    <a:pt x="1776493" y="217338"/>
                  </a:cubicBezTo>
                  <a:cubicBezTo>
                    <a:pt x="1774699" y="201303"/>
                    <a:pt x="1755819" y="203441"/>
                    <a:pt x="1744055" y="212705"/>
                  </a:cubicBezTo>
                  <a:cubicBezTo>
                    <a:pt x="1726602" y="226246"/>
                    <a:pt x="1718773" y="244419"/>
                    <a:pt x="1737286" y="260810"/>
                  </a:cubicBezTo>
                  <a:cubicBezTo>
                    <a:pt x="1802141" y="317111"/>
                    <a:pt x="1785035" y="394435"/>
                    <a:pt x="1792171" y="465676"/>
                  </a:cubicBezTo>
                  <a:cubicBezTo>
                    <a:pt x="1800368" y="548345"/>
                    <a:pt x="1740507" y="549771"/>
                    <a:pt x="1699180" y="524827"/>
                  </a:cubicBezTo>
                  <a:cubicBezTo>
                    <a:pt x="1632897" y="484562"/>
                    <a:pt x="1566268" y="487412"/>
                    <a:pt x="1496438" y="488481"/>
                  </a:cubicBezTo>
                  <a:cubicBezTo>
                    <a:pt x="1549529" y="443584"/>
                    <a:pt x="1607595" y="465320"/>
                    <a:pt x="1664622" y="477435"/>
                  </a:cubicBezTo>
                  <a:cubicBezTo>
                    <a:pt x="1679933" y="480998"/>
                    <a:pt x="1694531" y="488125"/>
                    <a:pt x="1709497" y="493470"/>
                  </a:cubicBezTo>
                  <a:cubicBezTo>
                    <a:pt x="1707376" y="477435"/>
                    <a:pt x="1703095" y="461400"/>
                    <a:pt x="1702748" y="445365"/>
                  </a:cubicBezTo>
                  <a:cubicBezTo>
                    <a:pt x="1700607" y="322099"/>
                    <a:pt x="1647863" y="212349"/>
                    <a:pt x="1612591" y="97635"/>
                  </a:cubicBezTo>
                  <a:cubicBezTo>
                    <a:pt x="1620073" y="94072"/>
                    <a:pt x="1627556" y="90152"/>
                    <a:pt x="1634692" y="86233"/>
                  </a:cubicBezTo>
                  <a:cubicBezTo>
                    <a:pt x="1670310" y="66278"/>
                    <a:pt x="1699894" y="35990"/>
                    <a:pt x="1718773" y="0"/>
                  </a:cubicBezTo>
                  <a:close/>
                </a:path>
              </a:pathLst>
            </a:custGeom>
            <a:solidFill>
              <a:srgbClr val="C0C0C0"/>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22" name="Shape">
              <a:extLst>
                <a:ext uri="{FF2B5EF4-FFF2-40B4-BE49-F238E27FC236}">
                  <a16:creationId xmlns:a16="http://schemas.microsoft.com/office/drawing/2014/main" id="{5320F303-A41D-191D-1490-495903B69AA2}"/>
                </a:ext>
              </a:extLst>
            </p:cNvPr>
            <p:cNvSpPr/>
            <p:nvPr/>
          </p:nvSpPr>
          <p:spPr>
            <a:xfrm>
              <a:off x="998641" y="3504294"/>
              <a:ext cx="1312202" cy="2962197"/>
            </a:xfrm>
            <a:custGeom>
              <a:avLst/>
              <a:gdLst/>
              <a:ahLst/>
              <a:cxnLst>
                <a:cxn ang="0">
                  <a:pos x="wd2" y="hd2"/>
                </a:cxn>
                <a:cxn ang="5400000">
                  <a:pos x="wd2" y="hd2"/>
                </a:cxn>
                <a:cxn ang="10800000">
                  <a:pos x="wd2" y="hd2"/>
                </a:cxn>
                <a:cxn ang="16200000">
                  <a:pos x="wd2" y="hd2"/>
                </a:cxn>
              </a:cxnLst>
              <a:rect l="0" t="0" r="r" b="b"/>
              <a:pathLst>
                <a:path w="21006" h="21537" extrusionOk="0">
                  <a:moveTo>
                    <a:pt x="19869" y="19849"/>
                  </a:moveTo>
                  <a:cubicBezTo>
                    <a:pt x="18705" y="19675"/>
                    <a:pt x="17217" y="19784"/>
                    <a:pt x="16584" y="19118"/>
                  </a:cubicBezTo>
                  <a:cubicBezTo>
                    <a:pt x="16504" y="19051"/>
                    <a:pt x="16424" y="18984"/>
                    <a:pt x="16350" y="18916"/>
                  </a:cubicBezTo>
                  <a:cubicBezTo>
                    <a:pt x="16424" y="18769"/>
                    <a:pt x="16509" y="18621"/>
                    <a:pt x="16127" y="18525"/>
                  </a:cubicBezTo>
                  <a:cubicBezTo>
                    <a:pt x="16122" y="18543"/>
                    <a:pt x="16110" y="18561"/>
                    <a:pt x="16104" y="18579"/>
                  </a:cubicBezTo>
                  <a:cubicBezTo>
                    <a:pt x="16110" y="18561"/>
                    <a:pt x="16122" y="18543"/>
                    <a:pt x="16127" y="18525"/>
                  </a:cubicBezTo>
                  <a:cubicBezTo>
                    <a:pt x="16173" y="18471"/>
                    <a:pt x="16218" y="18416"/>
                    <a:pt x="16270" y="18362"/>
                  </a:cubicBezTo>
                  <a:cubicBezTo>
                    <a:pt x="16475" y="18310"/>
                    <a:pt x="16487" y="18258"/>
                    <a:pt x="16276" y="18201"/>
                  </a:cubicBezTo>
                  <a:cubicBezTo>
                    <a:pt x="16036" y="18139"/>
                    <a:pt x="16070" y="18074"/>
                    <a:pt x="16258" y="18004"/>
                  </a:cubicBezTo>
                  <a:cubicBezTo>
                    <a:pt x="16258" y="17543"/>
                    <a:pt x="16253" y="17079"/>
                    <a:pt x="16253" y="16618"/>
                  </a:cubicBezTo>
                  <a:cubicBezTo>
                    <a:pt x="16361" y="16310"/>
                    <a:pt x="16464" y="16002"/>
                    <a:pt x="16572" y="15694"/>
                  </a:cubicBezTo>
                  <a:cubicBezTo>
                    <a:pt x="16566" y="15665"/>
                    <a:pt x="16589" y="15642"/>
                    <a:pt x="16629" y="15621"/>
                  </a:cubicBezTo>
                  <a:cubicBezTo>
                    <a:pt x="16589" y="15520"/>
                    <a:pt x="16544" y="15419"/>
                    <a:pt x="16504" y="15315"/>
                  </a:cubicBezTo>
                  <a:cubicBezTo>
                    <a:pt x="16549" y="15168"/>
                    <a:pt x="16589" y="15023"/>
                    <a:pt x="16635" y="14875"/>
                  </a:cubicBezTo>
                  <a:cubicBezTo>
                    <a:pt x="16635" y="14735"/>
                    <a:pt x="16635" y="14598"/>
                    <a:pt x="16635" y="14458"/>
                  </a:cubicBezTo>
                  <a:cubicBezTo>
                    <a:pt x="16817" y="12906"/>
                    <a:pt x="16994" y="11354"/>
                    <a:pt x="17177" y="9803"/>
                  </a:cubicBezTo>
                  <a:cubicBezTo>
                    <a:pt x="17188" y="9746"/>
                    <a:pt x="17200" y="9689"/>
                    <a:pt x="17205" y="9632"/>
                  </a:cubicBezTo>
                  <a:cubicBezTo>
                    <a:pt x="17285" y="9404"/>
                    <a:pt x="17371" y="9176"/>
                    <a:pt x="17451" y="8945"/>
                  </a:cubicBezTo>
                  <a:cubicBezTo>
                    <a:pt x="17605" y="7601"/>
                    <a:pt x="18437" y="6280"/>
                    <a:pt x="18061" y="4919"/>
                  </a:cubicBezTo>
                  <a:cubicBezTo>
                    <a:pt x="17519" y="3360"/>
                    <a:pt x="16971" y="1803"/>
                    <a:pt x="16430" y="244"/>
                  </a:cubicBezTo>
                  <a:cubicBezTo>
                    <a:pt x="16304" y="238"/>
                    <a:pt x="16179" y="236"/>
                    <a:pt x="16047" y="231"/>
                  </a:cubicBezTo>
                  <a:lnTo>
                    <a:pt x="16036" y="238"/>
                  </a:lnTo>
                  <a:cubicBezTo>
                    <a:pt x="15922" y="290"/>
                    <a:pt x="15808" y="345"/>
                    <a:pt x="15694" y="396"/>
                  </a:cubicBezTo>
                  <a:cubicBezTo>
                    <a:pt x="15471" y="433"/>
                    <a:pt x="15249" y="469"/>
                    <a:pt x="15026" y="508"/>
                  </a:cubicBezTo>
                  <a:cubicBezTo>
                    <a:pt x="13931" y="767"/>
                    <a:pt x="12819" y="718"/>
                    <a:pt x="11707" y="531"/>
                  </a:cubicBezTo>
                  <a:cubicBezTo>
                    <a:pt x="11205" y="495"/>
                    <a:pt x="10697" y="459"/>
                    <a:pt x="10195" y="425"/>
                  </a:cubicBezTo>
                  <a:cubicBezTo>
                    <a:pt x="8057" y="492"/>
                    <a:pt x="6060" y="132"/>
                    <a:pt x="3990" y="0"/>
                  </a:cubicBezTo>
                  <a:cubicBezTo>
                    <a:pt x="4007" y="194"/>
                    <a:pt x="3893" y="368"/>
                    <a:pt x="3568" y="503"/>
                  </a:cubicBezTo>
                  <a:cubicBezTo>
                    <a:pt x="4315" y="971"/>
                    <a:pt x="5062" y="1440"/>
                    <a:pt x="5815" y="1909"/>
                  </a:cubicBezTo>
                  <a:cubicBezTo>
                    <a:pt x="5889" y="2186"/>
                    <a:pt x="5473" y="2337"/>
                    <a:pt x="5085" y="2495"/>
                  </a:cubicBezTo>
                  <a:cubicBezTo>
                    <a:pt x="4720" y="2604"/>
                    <a:pt x="4355" y="2715"/>
                    <a:pt x="3990" y="2824"/>
                  </a:cubicBezTo>
                  <a:lnTo>
                    <a:pt x="4001" y="2819"/>
                  </a:lnTo>
                  <a:cubicBezTo>
                    <a:pt x="3944" y="2842"/>
                    <a:pt x="3881" y="2865"/>
                    <a:pt x="3824" y="2888"/>
                  </a:cubicBezTo>
                  <a:cubicBezTo>
                    <a:pt x="3813" y="2914"/>
                    <a:pt x="3807" y="2940"/>
                    <a:pt x="3801" y="2969"/>
                  </a:cubicBezTo>
                  <a:cubicBezTo>
                    <a:pt x="3277" y="3054"/>
                    <a:pt x="3083" y="2813"/>
                    <a:pt x="2718" y="2743"/>
                  </a:cubicBezTo>
                  <a:cubicBezTo>
                    <a:pt x="2632" y="2824"/>
                    <a:pt x="2541" y="2901"/>
                    <a:pt x="2455" y="2982"/>
                  </a:cubicBezTo>
                  <a:cubicBezTo>
                    <a:pt x="2518" y="3153"/>
                    <a:pt x="2581" y="3326"/>
                    <a:pt x="2644" y="3497"/>
                  </a:cubicBezTo>
                  <a:cubicBezTo>
                    <a:pt x="3140" y="4010"/>
                    <a:pt x="2723" y="4549"/>
                    <a:pt x="2877" y="5072"/>
                  </a:cubicBezTo>
                  <a:cubicBezTo>
                    <a:pt x="2872" y="6098"/>
                    <a:pt x="2872" y="7121"/>
                    <a:pt x="2866" y="8147"/>
                  </a:cubicBezTo>
                  <a:cubicBezTo>
                    <a:pt x="2501" y="9059"/>
                    <a:pt x="2136" y="9971"/>
                    <a:pt x="1771" y="10883"/>
                  </a:cubicBezTo>
                  <a:cubicBezTo>
                    <a:pt x="1697" y="11049"/>
                    <a:pt x="1628" y="11212"/>
                    <a:pt x="1554" y="11378"/>
                  </a:cubicBezTo>
                  <a:cubicBezTo>
                    <a:pt x="1531" y="11461"/>
                    <a:pt x="1509" y="11543"/>
                    <a:pt x="1480" y="11626"/>
                  </a:cubicBezTo>
                  <a:cubicBezTo>
                    <a:pt x="1423" y="11727"/>
                    <a:pt x="1366" y="11826"/>
                    <a:pt x="1315" y="11927"/>
                  </a:cubicBezTo>
                  <a:cubicBezTo>
                    <a:pt x="659" y="13810"/>
                    <a:pt x="893" y="15717"/>
                    <a:pt x="556" y="17608"/>
                  </a:cubicBezTo>
                  <a:cubicBezTo>
                    <a:pt x="488" y="17890"/>
                    <a:pt x="413" y="18170"/>
                    <a:pt x="345" y="18452"/>
                  </a:cubicBezTo>
                  <a:cubicBezTo>
                    <a:pt x="379" y="18608"/>
                    <a:pt x="413" y="18761"/>
                    <a:pt x="448" y="18914"/>
                  </a:cubicBezTo>
                  <a:cubicBezTo>
                    <a:pt x="442" y="18952"/>
                    <a:pt x="442" y="18991"/>
                    <a:pt x="436" y="19030"/>
                  </a:cubicBezTo>
                  <a:cubicBezTo>
                    <a:pt x="710" y="19209"/>
                    <a:pt x="294" y="19338"/>
                    <a:pt x="282" y="19494"/>
                  </a:cubicBezTo>
                  <a:cubicBezTo>
                    <a:pt x="254" y="19877"/>
                    <a:pt x="-482" y="20380"/>
                    <a:pt x="545" y="20618"/>
                  </a:cubicBezTo>
                  <a:cubicBezTo>
                    <a:pt x="2467" y="21061"/>
                    <a:pt x="4395" y="21556"/>
                    <a:pt x="6676" y="21535"/>
                  </a:cubicBezTo>
                  <a:cubicBezTo>
                    <a:pt x="7497" y="21527"/>
                    <a:pt x="8615" y="21600"/>
                    <a:pt x="8946" y="21287"/>
                  </a:cubicBezTo>
                  <a:cubicBezTo>
                    <a:pt x="9271" y="20981"/>
                    <a:pt x="8376" y="20818"/>
                    <a:pt x="7651" y="20797"/>
                  </a:cubicBezTo>
                  <a:cubicBezTo>
                    <a:pt x="7629" y="20797"/>
                    <a:pt x="7600" y="20781"/>
                    <a:pt x="7583" y="20771"/>
                  </a:cubicBezTo>
                  <a:cubicBezTo>
                    <a:pt x="6568" y="20025"/>
                    <a:pt x="5763" y="19258"/>
                    <a:pt x="6391" y="18346"/>
                  </a:cubicBezTo>
                  <a:cubicBezTo>
                    <a:pt x="6248" y="17888"/>
                    <a:pt x="6111" y="17429"/>
                    <a:pt x="5969" y="16971"/>
                  </a:cubicBezTo>
                  <a:lnTo>
                    <a:pt x="5929" y="16950"/>
                  </a:lnTo>
                  <a:lnTo>
                    <a:pt x="5952" y="16924"/>
                  </a:lnTo>
                  <a:cubicBezTo>
                    <a:pt x="5866" y="16849"/>
                    <a:pt x="5781" y="16774"/>
                    <a:pt x="5701" y="16701"/>
                  </a:cubicBezTo>
                  <a:cubicBezTo>
                    <a:pt x="4959" y="16004"/>
                    <a:pt x="5889" y="15390"/>
                    <a:pt x="6191" y="14751"/>
                  </a:cubicBezTo>
                  <a:cubicBezTo>
                    <a:pt x="7155" y="12712"/>
                    <a:pt x="8176" y="10681"/>
                    <a:pt x="9186" y="8647"/>
                  </a:cubicBezTo>
                  <a:cubicBezTo>
                    <a:pt x="9243" y="8531"/>
                    <a:pt x="9397" y="8425"/>
                    <a:pt x="9505" y="8316"/>
                  </a:cubicBezTo>
                  <a:cubicBezTo>
                    <a:pt x="9614" y="8080"/>
                    <a:pt x="9728" y="7847"/>
                    <a:pt x="9842" y="7598"/>
                  </a:cubicBezTo>
                  <a:cubicBezTo>
                    <a:pt x="10201" y="7668"/>
                    <a:pt x="10287" y="7767"/>
                    <a:pt x="10224" y="7899"/>
                  </a:cubicBezTo>
                  <a:cubicBezTo>
                    <a:pt x="10235" y="8220"/>
                    <a:pt x="10241" y="8544"/>
                    <a:pt x="10252" y="8865"/>
                  </a:cubicBezTo>
                  <a:cubicBezTo>
                    <a:pt x="10292" y="9404"/>
                    <a:pt x="10332" y="9945"/>
                    <a:pt x="10372" y="10484"/>
                  </a:cubicBezTo>
                  <a:cubicBezTo>
                    <a:pt x="10840" y="11093"/>
                    <a:pt x="10161" y="11668"/>
                    <a:pt x="10116" y="12261"/>
                  </a:cubicBezTo>
                  <a:cubicBezTo>
                    <a:pt x="10059" y="12992"/>
                    <a:pt x="10087" y="13722"/>
                    <a:pt x="10081" y="14450"/>
                  </a:cubicBezTo>
                  <a:cubicBezTo>
                    <a:pt x="10081" y="14652"/>
                    <a:pt x="10081" y="14854"/>
                    <a:pt x="10076" y="15056"/>
                  </a:cubicBezTo>
                  <a:cubicBezTo>
                    <a:pt x="9750" y="15473"/>
                    <a:pt x="10555" y="15883"/>
                    <a:pt x="10110" y="16300"/>
                  </a:cubicBezTo>
                  <a:cubicBezTo>
                    <a:pt x="10036" y="16489"/>
                    <a:pt x="9962" y="16681"/>
                    <a:pt x="9887" y="16870"/>
                  </a:cubicBezTo>
                  <a:cubicBezTo>
                    <a:pt x="9819" y="16898"/>
                    <a:pt x="9756" y="16924"/>
                    <a:pt x="9688" y="16953"/>
                  </a:cubicBezTo>
                  <a:cubicBezTo>
                    <a:pt x="9625" y="17118"/>
                    <a:pt x="9562" y="17287"/>
                    <a:pt x="9494" y="17453"/>
                  </a:cubicBezTo>
                  <a:cubicBezTo>
                    <a:pt x="9522" y="17489"/>
                    <a:pt x="9551" y="17525"/>
                    <a:pt x="9579" y="17561"/>
                  </a:cubicBezTo>
                  <a:cubicBezTo>
                    <a:pt x="9557" y="17714"/>
                    <a:pt x="9540" y="17870"/>
                    <a:pt x="9517" y="18022"/>
                  </a:cubicBezTo>
                  <a:cubicBezTo>
                    <a:pt x="9443" y="18136"/>
                    <a:pt x="9374" y="18248"/>
                    <a:pt x="9300" y="18362"/>
                  </a:cubicBezTo>
                  <a:cubicBezTo>
                    <a:pt x="9300" y="18390"/>
                    <a:pt x="9306" y="18416"/>
                    <a:pt x="9323" y="18442"/>
                  </a:cubicBezTo>
                  <a:cubicBezTo>
                    <a:pt x="9346" y="18699"/>
                    <a:pt x="9505" y="18971"/>
                    <a:pt x="9357" y="19206"/>
                  </a:cubicBezTo>
                  <a:cubicBezTo>
                    <a:pt x="9015" y="19771"/>
                    <a:pt x="9425" y="19973"/>
                    <a:pt x="10675" y="20033"/>
                  </a:cubicBezTo>
                  <a:cubicBezTo>
                    <a:pt x="11587" y="20077"/>
                    <a:pt x="12620" y="19906"/>
                    <a:pt x="13315" y="20028"/>
                  </a:cubicBezTo>
                  <a:cubicBezTo>
                    <a:pt x="15175" y="20349"/>
                    <a:pt x="17063" y="20465"/>
                    <a:pt x="19002" y="20530"/>
                  </a:cubicBezTo>
                  <a:cubicBezTo>
                    <a:pt x="19316" y="20515"/>
                    <a:pt x="19629" y="20502"/>
                    <a:pt x="19943" y="20486"/>
                  </a:cubicBezTo>
                  <a:cubicBezTo>
                    <a:pt x="20126" y="20455"/>
                    <a:pt x="20308" y="20424"/>
                    <a:pt x="20491" y="20395"/>
                  </a:cubicBezTo>
                  <a:cubicBezTo>
                    <a:pt x="20736" y="20354"/>
                    <a:pt x="21118" y="20336"/>
                    <a:pt x="20975" y="20170"/>
                  </a:cubicBezTo>
                  <a:cubicBezTo>
                    <a:pt x="20776" y="19958"/>
                    <a:pt x="20308" y="19914"/>
                    <a:pt x="19869" y="19849"/>
                  </a:cubicBezTo>
                  <a:close/>
                </a:path>
              </a:pathLst>
            </a:custGeom>
            <a:solidFill>
              <a:schemeClr val="accent1">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23" name="Shape">
              <a:extLst>
                <a:ext uri="{FF2B5EF4-FFF2-40B4-BE49-F238E27FC236}">
                  <a16:creationId xmlns:a16="http://schemas.microsoft.com/office/drawing/2014/main" id="{FB506194-20DB-2BE2-95CF-DAAB9569C3D4}"/>
                </a:ext>
              </a:extLst>
            </p:cNvPr>
            <p:cNvSpPr/>
            <p:nvPr/>
          </p:nvSpPr>
          <p:spPr>
            <a:xfrm>
              <a:off x="1533084" y="5713335"/>
              <a:ext cx="14964" cy="15318"/>
            </a:xfrm>
            <a:custGeom>
              <a:avLst/>
              <a:gdLst/>
              <a:ahLst/>
              <a:cxnLst>
                <a:cxn ang="0">
                  <a:pos x="wd2" y="hd2"/>
                </a:cxn>
                <a:cxn ang="5400000">
                  <a:pos x="wd2" y="hd2"/>
                </a:cxn>
                <a:cxn ang="10800000">
                  <a:pos x="wd2" y="hd2"/>
                </a:cxn>
                <a:cxn ang="16200000">
                  <a:pos x="wd2" y="hd2"/>
                </a:cxn>
              </a:cxnLst>
              <a:rect l="0" t="0" r="r" b="b"/>
              <a:pathLst>
                <a:path w="21600" h="21600" extrusionOk="0">
                  <a:moveTo>
                    <a:pt x="2562" y="21600"/>
                  </a:moveTo>
                  <a:cubicBezTo>
                    <a:pt x="7704" y="16074"/>
                    <a:pt x="13362" y="10549"/>
                    <a:pt x="18511" y="5023"/>
                  </a:cubicBezTo>
                  <a:cubicBezTo>
                    <a:pt x="18511" y="5023"/>
                    <a:pt x="21600" y="0"/>
                    <a:pt x="21600" y="0"/>
                  </a:cubicBezTo>
                  <a:lnTo>
                    <a:pt x="16972" y="3514"/>
                  </a:lnTo>
                  <a:lnTo>
                    <a:pt x="16972" y="3514"/>
                  </a:lnTo>
                  <a:cubicBezTo>
                    <a:pt x="11315" y="8537"/>
                    <a:pt x="5657" y="14063"/>
                    <a:pt x="0" y="19092"/>
                  </a:cubicBezTo>
                  <a:lnTo>
                    <a:pt x="2562" y="21600"/>
                  </a:ln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a:p>
          </p:txBody>
        </p:sp>
        <p:sp>
          <p:nvSpPr>
            <p:cNvPr id="24" name="Shape">
              <a:extLst>
                <a:ext uri="{FF2B5EF4-FFF2-40B4-BE49-F238E27FC236}">
                  <a16:creationId xmlns:a16="http://schemas.microsoft.com/office/drawing/2014/main" id="{3C9ABD72-3DF6-5951-DA7D-2E66C9241773}"/>
                </a:ext>
              </a:extLst>
            </p:cNvPr>
            <p:cNvSpPr/>
            <p:nvPr/>
          </p:nvSpPr>
          <p:spPr>
            <a:xfrm>
              <a:off x="1319308" y="1402140"/>
              <a:ext cx="720312" cy="2130524"/>
            </a:xfrm>
            <a:custGeom>
              <a:avLst/>
              <a:gdLst/>
              <a:ahLst/>
              <a:cxnLst>
                <a:cxn ang="0">
                  <a:pos x="wd2" y="hd2"/>
                </a:cxn>
                <a:cxn ang="5400000">
                  <a:pos x="wd2" y="hd2"/>
                </a:cxn>
                <a:cxn ang="10800000">
                  <a:pos x="wd2" y="hd2"/>
                </a:cxn>
                <a:cxn ang="16200000">
                  <a:pos x="wd2" y="hd2"/>
                </a:cxn>
              </a:cxnLst>
              <a:rect l="0" t="0" r="r" b="b"/>
              <a:pathLst>
                <a:path w="20964" h="21352" extrusionOk="0">
                  <a:moveTo>
                    <a:pt x="1106" y="6486"/>
                  </a:moveTo>
                  <a:cubicBezTo>
                    <a:pt x="1759" y="6671"/>
                    <a:pt x="2402" y="6853"/>
                    <a:pt x="3055" y="7039"/>
                  </a:cubicBezTo>
                  <a:cubicBezTo>
                    <a:pt x="3128" y="6939"/>
                    <a:pt x="3179" y="6843"/>
                    <a:pt x="3221" y="6743"/>
                  </a:cubicBezTo>
                  <a:cubicBezTo>
                    <a:pt x="3179" y="6843"/>
                    <a:pt x="3128" y="6939"/>
                    <a:pt x="3055" y="7039"/>
                  </a:cubicBezTo>
                  <a:cubicBezTo>
                    <a:pt x="3843" y="7221"/>
                    <a:pt x="4621" y="7400"/>
                    <a:pt x="5409" y="7582"/>
                  </a:cubicBezTo>
                  <a:cubicBezTo>
                    <a:pt x="6342" y="7871"/>
                    <a:pt x="7286" y="8160"/>
                    <a:pt x="8219" y="8453"/>
                  </a:cubicBezTo>
                  <a:cubicBezTo>
                    <a:pt x="7618" y="10053"/>
                    <a:pt x="8769" y="11567"/>
                    <a:pt x="10158" y="13067"/>
                  </a:cubicBezTo>
                  <a:cubicBezTo>
                    <a:pt x="10542" y="13659"/>
                    <a:pt x="10106" y="14320"/>
                    <a:pt x="10449" y="14838"/>
                  </a:cubicBezTo>
                  <a:cubicBezTo>
                    <a:pt x="11423" y="16284"/>
                    <a:pt x="12948" y="17687"/>
                    <a:pt x="13560" y="19169"/>
                  </a:cubicBezTo>
                  <a:cubicBezTo>
                    <a:pt x="13705" y="19144"/>
                    <a:pt x="13840" y="19123"/>
                    <a:pt x="13985" y="19098"/>
                  </a:cubicBezTo>
                  <a:cubicBezTo>
                    <a:pt x="13891" y="19137"/>
                    <a:pt x="13798" y="19180"/>
                    <a:pt x="13705" y="19219"/>
                  </a:cubicBezTo>
                  <a:cubicBezTo>
                    <a:pt x="13321" y="19526"/>
                    <a:pt x="13497" y="19805"/>
                    <a:pt x="14016" y="20073"/>
                  </a:cubicBezTo>
                  <a:cubicBezTo>
                    <a:pt x="14140" y="20190"/>
                    <a:pt x="14254" y="20308"/>
                    <a:pt x="14379" y="20430"/>
                  </a:cubicBezTo>
                  <a:cubicBezTo>
                    <a:pt x="14617" y="20537"/>
                    <a:pt x="14845" y="20644"/>
                    <a:pt x="15084" y="20751"/>
                  </a:cubicBezTo>
                  <a:cubicBezTo>
                    <a:pt x="15312" y="20830"/>
                    <a:pt x="15540" y="20905"/>
                    <a:pt x="15768" y="20983"/>
                  </a:cubicBezTo>
                  <a:cubicBezTo>
                    <a:pt x="15883" y="21015"/>
                    <a:pt x="15986" y="21051"/>
                    <a:pt x="16100" y="21083"/>
                  </a:cubicBezTo>
                  <a:cubicBezTo>
                    <a:pt x="16754" y="21172"/>
                    <a:pt x="17407" y="21262"/>
                    <a:pt x="18060" y="21351"/>
                  </a:cubicBezTo>
                  <a:cubicBezTo>
                    <a:pt x="19325" y="21376"/>
                    <a:pt x="19304" y="20940"/>
                    <a:pt x="19927" y="20733"/>
                  </a:cubicBezTo>
                  <a:cubicBezTo>
                    <a:pt x="20165" y="20573"/>
                    <a:pt x="20414" y="20415"/>
                    <a:pt x="20653" y="20255"/>
                  </a:cubicBezTo>
                  <a:cubicBezTo>
                    <a:pt x="21057" y="19969"/>
                    <a:pt x="21026" y="19687"/>
                    <a:pt x="20798" y="19376"/>
                  </a:cubicBezTo>
                  <a:cubicBezTo>
                    <a:pt x="18734" y="16602"/>
                    <a:pt x="16443" y="13849"/>
                    <a:pt x="13695" y="11142"/>
                  </a:cubicBezTo>
                  <a:cubicBezTo>
                    <a:pt x="13508" y="11056"/>
                    <a:pt x="13332" y="10974"/>
                    <a:pt x="13145" y="10888"/>
                  </a:cubicBezTo>
                  <a:cubicBezTo>
                    <a:pt x="12647" y="10592"/>
                    <a:pt x="12139" y="10296"/>
                    <a:pt x="11641" y="9999"/>
                  </a:cubicBezTo>
                  <a:cubicBezTo>
                    <a:pt x="10241" y="9571"/>
                    <a:pt x="11112" y="8707"/>
                    <a:pt x="9070" y="8400"/>
                  </a:cubicBezTo>
                  <a:cubicBezTo>
                    <a:pt x="9433" y="8143"/>
                    <a:pt x="9806" y="7889"/>
                    <a:pt x="10169" y="7632"/>
                  </a:cubicBezTo>
                  <a:cubicBezTo>
                    <a:pt x="10304" y="7564"/>
                    <a:pt x="10439" y="7496"/>
                    <a:pt x="10573" y="7428"/>
                  </a:cubicBezTo>
                  <a:cubicBezTo>
                    <a:pt x="10967" y="7407"/>
                    <a:pt x="11361" y="7389"/>
                    <a:pt x="11755" y="7368"/>
                  </a:cubicBezTo>
                  <a:cubicBezTo>
                    <a:pt x="11838" y="7382"/>
                    <a:pt x="11921" y="7393"/>
                    <a:pt x="12004" y="7400"/>
                  </a:cubicBezTo>
                  <a:cubicBezTo>
                    <a:pt x="12896" y="7350"/>
                    <a:pt x="13736" y="7268"/>
                    <a:pt x="13964" y="6911"/>
                  </a:cubicBezTo>
                  <a:cubicBezTo>
                    <a:pt x="14327" y="6657"/>
                    <a:pt x="14037" y="6475"/>
                    <a:pt x="14234" y="6204"/>
                  </a:cubicBezTo>
                  <a:cubicBezTo>
                    <a:pt x="14379" y="6004"/>
                    <a:pt x="14306" y="5825"/>
                    <a:pt x="14265" y="5750"/>
                  </a:cubicBezTo>
                  <a:cubicBezTo>
                    <a:pt x="14296" y="5739"/>
                    <a:pt x="14338" y="5725"/>
                    <a:pt x="14369" y="5714"/>
                  </a:cubicBezTo>
                  <a:cubicBezTo>
                    <a:pt x="14669" y="5721"/>
                    <a:pt x="15395" y="5725"/>
                    <a:pt x="15540" y="5604"/>
                  </a:cubicBezTo>
                  <a:cubicBezTo>
                    <a:pt x="15737" y="5450"/>
                    <a:pt x="14804" y="4797"/>
                    <a:pt x="14680" y="4382"/>
                  </a:cubicBezTo>
                  <a:cubicBezTo>
                    <a:pt x="14555" y="3968"/>
                    <a:pt x="14732" y="3704"/>
                    <a:pt x="14991" y="3333"/>
                  </a:cubicBezTo>
                  <a:cubicBezTo>
                    <a:pt x="15157" y="3097"/>
                    <a:pt x="15333" y="2690"/>
                    <a:pt x="15437" y="2422"/>
                  </a:cubicBezTo>
                  <a:cubicBezTo>
                    <a:pt x="16007" y="2390"/>
                    <a:pt x="16495" y="2272"/>
                    <a:pt x="16847" y="2054"/>
                  </a:cubicBezTo>
                  <a:cubicBezTo>
                    <a:pt x="17449" y="1690"/>
                    <a:pt x="16930" y="1347"/>
                    <a:pt x="16028" y="1111"/>
                  </a:cubicBezTo>
                  <a:cubicBezTo>
                    <a:pt x="15064" y="858"/>
                    <a:pt x="14016" y="644"/>
                    <a:pt x="13010" y="412"/>
                  </a:cubicBezTo>
                  <a:cubicBezTo>
                    <a:pt x="12388" y="347"/>
                    <a:pt x="11766" y="280"/>
                    <a:pt x="11133" y="222"/>
                  </a:cubicBezTo>
                  <a:cubicBezTo>
                    <a:pt x="8095" y="-42"/>
                    <a:pt x="4953" y="-224"/>
                    <a:pt x="2475" y="601"/>
                  </a:cubicBezTo>
                  <a:cubicBezTo>
                    <a:pt x="-543" y="1608"/>
                    <a:pt x="-273" y="2908"/>
                    <a:pt x="546" y="4204"/>
                  </a:cubicBezTo>
                  <a:cubicBezTo>
                    <a:pt x="1468" y="4947"/>
                    <a:pt x="2018" y="5696"/>
                    <a:pt x="1106" y="6486"/>
                  </a:cubicBezTo>
                  <a:close/>
                </a:path>
              </a:pathLst>
            </a:custGeom>
            <a:solidFill>
              <a:schemeClr val="accent1">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25" name="Shape">
              <a:extLst>
                <a:ext uri="{FF2B5EF4-FFF2-40B4-BE49-F238E27FC236}">
                  <a16:creationId xmlns:a16="http://schemas.microsoft.com/office/drawing/2014/main" id="{68F5D2A9-99F1-575C-1CC9-30C806004497}"/>
                </a:ext>
              </a:extLst>
            </p:cNvPr>
            <p:cNvSpPr/>
            <p:nvPr/>
          </p:nvSpPr>
          <p:spPr>
            <a:xfrm>
              <a:off x="2103161" y="1437769"/>
              <a:ext cx="395136" cy="309434"/>
            </a:xfrm>
            <a:custGeom>
              <a:avLst/>
              <a:gdLst/>
              <a:ahLst/>
              <a:cxnLst>
                <a:cxn ang="0">
                  <a:pos x="wd2" y="hd2"/>
                </a:cxn>
                <a:cxn ang="5400000">
                  <a:pos x="wd2" y="hd2"/>
                </a:cxn>
                <a:cxn ang="10800000">
                  <a:pos x="wd2" y="hd2"/>
                </a:cxn>
                <a:cxn ang="16200000">
                  <a:pos x="wd2" y="hd2"/>
                </a:cxn>
              </a:cxnLst>
              <a:rect l="0" t="0" r="r" b="b"/>
              <a:pathLst>
                <a:path w="20848" h="19956" extrusionOk="0">
                  <a:moveTo>
                    <a:pt x="13930" y="5250"/>
                  </a:moveTo>
                  <a:cubicBezTo>
                    <a:pt x="13517" y="4790"/>
                    <a:pt x="13103" y="4330"/>
                    <a:pt x="12689" y="3871"/>
                  </a:cubicBezTo>
                  <a:cubicBezTo>
                    <a:pt x="12689" y="3871"/>
                    <a:pt x="12689" y="3871"/>
                    <a:pt x="12689" y="3871"/>
                  </a:cubicBezTo>
                  <a:cubicBezTo>
                    <a:pt x="9794" y="3021"/>
                    <a:pt x="7895" y="-1644"/>
                    <a:pt x="4211" y="608"/>
                  </a:cubicBezTo>
                  <a:cubicBezTo>
                    <a:pt x="-752" y="3595"/>
                    <a:pt x="113" y="9225"/>
                    <a:pt x="0" y="14418"/>
                  </a:cubicBezTo>
                  <a:cubicBezTo>
                    <a:pt x="2670" y="15062"/>
                    <a:pt x="5320" y="15705"/>
                    <a:pt x="7990" y="16371"/>
                  </a:cubicBezTo>
                  <a:cubicBezTo>
                    <a:pt x="7745" y="15935"/>
                    <a:pt x="7557" y="15544"/>
                    <a:pt x="7426" y="15153"/>
                  </a:cubicBezTo>
                  <a:cubicBezTo>
                    <a:pt x="7557" y="15544"/>
                    <a:pt x="7726" y="15957"/>
                    <a:pt x="7990" y="16371"/>
                  </a:cubicBezTo>
                  <a:cubicBezTo>
                    <a:pt x="9362" y="15912"/>
                    <a:pt x="10715" y="15452"/>
                    <a:pt x="12088" y="14970"/>
                  </a:cubicBezTo>
                  <a:lnTo>
                    <a:pt x="12088" y="14970"/>
                  </a:lnTo>
                  <a:cubicBezTo>
                    <a:pt x="12765" y="16808"/>
                    <a:pt x="12577" y="19496"/>
                    <a:pt x="15114" y="19405"/>
                  </a:cubicBezTo>
                  <a:cubicBezTo>
                    <a:pt x="15152" y="19588"/>
                    <a:pt x="15209" y="19772"/>
                    <a:pt x="15246" y="19956"/>
                  </a:cubicBezTo>
                  <a:cubicBezTo>
                    <a:pt x="15641" y="19703"/>
                    <a:pt x="16036" y="19474"/>
                    <a:pt x="16411" y="19221"/>
                  </a:cubicBezTo>
                  <a:cubicBezTo>
                    <a:pt x="18291" y="17957"/>
                    <a:pt x="19833" y="15981"/>
                    <a:pt x="20848" y="13660"/>
                  </a:cubicBezTo>
                  <a:cubicBezTo>
                    <a:pt x="19495" y="9845"/>
                    <a:pt x="17652" y="6559"/>
                    <a:pt x="13930" y="5250"/>
                  </a:cubicBezTo>
                  <a:close/>
                  <a:moveTo>
                    <a:pt x="12238" y="14901"/>
                  </a:moveTo>
                  <a:cubicBezTo>
                    <a:pt x="12238" y="14901"/>
                    <a:pt x="12201" y="14924"/>
                    <a:pt x="12163" y="14924"/>
                  </a:cubicBezTo>
                  <a:lnTo>
                    <a:pt x="12238" y="14901"/>
                  </a:lnTo>
                  <a:cubicBezTo>
                    <a:pt x="12238" y="14901"/>
                    <a:pt x="12238" y="14901"/>
                    <a:pt x="12238" y="14901"/>
                  </a:cubicBezTo>
                  <a:close/>
                </a:path>
              </a:pathLst>
            </a:custGeom>
            <a:solidFill>
              <a:schemeClr val="accent1">
                <a:lumMod val="50000"/>
              </a:schemeClr>
            </a:solidFill>
            <a:ln w="12700">
              <a:miter lim="400000"/>
            </a:ln>
          </p:spPr>
          <p:txBody>
            <a:bodyPr lIns="28575" tIns="28575" rIns="28575" bIns="28575" anchor="ctr"/>
            <a:lstStyle/>
            <a:p>
              <a:pPr>
                <a:defRPr sz="3000">
                  <a:solidFill>
                    <a:srgbClr val="FFFFFF"/>
                  </a:solidFill>
                </a:defRPr>
              </a:pPr>
              <a:endParaRPr sz="2250"/>
            </a:p>
          </p:txBody>
        </p:sp>
      </p:grpSp>
      <p:grpSp>
        <p:nvGrpSpPr>
          <p:cNvPr id="26" name="Group 25">
            <a:extLst>
              <a:ext uri="{FF2B5EF4-FFF2-40B4-BE49-F238E27FC236}">
                <a16:creationId xmlns:a16="http://schemas.microsoft.com/office/drawing/2014/main" id="{8665CDF6-B210-E398-914F-73E2E0E78D68}"/>
              </a:ext>
            </a:extLst>
          </p:cNvPr>
          <p:cNvGrpSpPr/>
          <p:nvPr/>
        </p:nvGrpSpPr>
        <p:grpSpPr>
          <a:xfrm>
            <a:off x="3065109" y="3290896"/>
            <a:ext cx="4751210" cy="1798613"/>
            <a:chOff x="332936" y="2596988"/>
            <a:chExt cx="2926080" cy="2398150"/>
          </a:xfrm>
        </p:grpSpPr>
        <p:sp>
          <p:nvSpPr>
            <p:cNvPr id="27" name="TextBox 26">
              <a:extLst>
                <a:ext uri="{FF2B5EF4-FFF2-40B4-BE49-F238E27FC236}">
                  <a16:creationId xmlns:a16="http://schemas.microsoft.com/office/drawing/2014/main" id="{DAF997BF-7AF0-DF34-6389-2347CB759757}"/>
                </a:ext>
              </a:extLst>
            </p:cNvPr>
            <p:cNvSpPr txBox="1"/>
            <p:nvPr/>
          </p:nvSpPr>
          <p:spPr>
            <a:xfrm>
              <a:off x="332936" y="2596988"/>
              <a:ext cx="2926080" cy="492443"/>
            </a:xfrm>
            <a:prstGeom prst="rect">
              <a:avLst/>
            </a:prstGeom>
            <a:noFill/>
          </p:spPr>
          <p:txBody>
            <a:bodyPr wrap="square" lIns="0" rIns="0" rtlCol="0" anchor="b">
              <a:spAutoFit/>
            </a:bodyPr>
            <a:lstStyle/>
            <a:p>
              <a:pPr algn="ctr"/>
              <a:r>
                <a:rPr lang="en-US" b="1" noProof="1"/>
                <a:t>Lorem Ipsum</a:t>
              </a:r>
            </a:p>
          </p:txBody>
        </p:sp>
        <p:sp>
          <p:nvSpPr>
            <p:cNvPr id="28" name="TextBox 27">
              <a:extLst>
                <a:ext uri="{FF2B5EF4-FFF2-40B4-BE49-F238E27FC236}">
                  <a16:creationId xmlns:a16="http://schemas.microsoft.com/office/drawing/2014/main" id="{0A18A3A7-1EA0-F284-A002-3E8199A8AB92}"/>
                </a:ext>
              </a:extLst>
            </p:cNvPr>
            <p:cNvSpPr txBox="1"/>
            <p:nvPr/>
          </p:nvSpPr>
          <p:spPr>
            <a:xfrm>
              <a:off x="332936" y="3086923"/>
              <a:ext cx="2926080" cy="1908215"/>
            </a:xfrm>
            <a:prstGeom prst="rect">
              <a:avLst/>
            </a:prstGeom>
            <a:noFill/>
          </p:spPr>
          <p:txBody>
            <a:bodyPr wrap="square" lIns="0" rIns="0" rtlCol="0" anchor="t">
              <a:spAutoFit/>
            </a:bodyPr>
            <a:lstStyle/>
            <a:p>
              <a:pPr algn="just">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Aliquam ultrices sagittis orci a scelerisque purus semper eget duis.</a:t>
              </a:r>
            </a:p>
            <a:p>
              <a:pPr algn="just">
                <a:spcAft>
                  <a:spcPts val="900"/>
                </a:spcAft>
              </a:pPr>
              <a:r>
                <a:rPr lang="en-US" sz="900" noProof="1">
                  <a:solidFill>
                    <a:schemeClr val="tx1">
                      <a:lumMod val="65000"/>
                      <a:lumOff val="35000"/>
                    </a:schemeClr>
                  </a:solidFill>
                </a:rPr>
                <a:t>Elit at imperdiet dui accumsan sit amet. Eget nullam non nisi est sit amet facilisis magna etiam. Lectus arcu bibendum at varius vel pharetra vel turpis nunc. Nullam ac tortor vitae purus faucibus ornare suspendisse. In hendrerit gravida rutrum quisque non tellus orci.</a:t>
              </a:r>
            </a:p>
            <a:p>
              <a:pPr algn="just">
                <a:spcAft>
                  <a:spcPts val="900"/>
                </a:spcAft>
              </a:pPr>
              <a:r>
                <a:rPr lang="en-US" sz="900" noProof="1">
                  <a:solidFill>
                    <a:schemeClr val="tx1">
                      <a:lumMod val="65000"/>
                      <a:lumOff val="35000"/>
                    </a:schemeClr>
                  </a:solidFill>
                </a:rPr>
                <a:t>Nisl suscipit adipiscing bibendum est ultricies. Vel risus commodo viverra maecenas. Integer malesuada nunc vel risus commodo viverra maecenas accumsan lacus. Posuere urna nec tincidunt praesent semper. Enim eu turpis egestas pretium aenean. Et molestie ac feugiat sed. Ornare quam.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A86775BA-3534-25D5-BF37-EE0BEBD0C739}"/>
              </a:ext>
            </a:extLst>
          </p:cNvPr>
          <p:cNvSpPr/>
          <p:nvPr/>
        </p:nvSpPr>
        <p:spPr>
          <a:xfrm>
            <a:off x="2668264" y="1757948"/>
            <a:ext cx="6093047" cy="1097280"/>
          </a:xfrm>
          <a:custGeom>
            <a:avLst/>
            <a:gdLst>
              <a:gd name="connsiteX0" fmla="*/ 2724465 w 10853280"/>
              <a:gd name="connsiteY0" fmla="*/ 249321 h 1177472"/>
              <a:gd name="connsiteX1" fmla="*/ 2724465 w 10853280"/>
              <a:gd name="connsiteY1" fmla="*/ 480776 h 1177472"/>
              <a:gd name="connsiteX2" fmla="*/ 2872815 w 10853280"/>
              <a:gd name="connsiteY2" fmla="*/ 480776 h 1177472"/>
              <a:gd name="connsiteX3" fmla="*/ 2966019 w 10853280"/>
              <a:gd name="connsiteY3" fmla="*/ 465243 h 1177472"/>
              <a:gd name="connsiteX4" fmla="*/ 3023106 w 10853280"/>
              <a:gd name="connsiteY4" fmla="*/ 429514 h 1177472"/>
              <a:gd name="connsiteX5" fmla="*/ 3045242 w 10853280"/>
              <a:gd name="connsiteY5" fmla="*/ 363495 h 1177472"/>
              <a:gd name="connsiteX6" fmla="*/ 3010290 w 10853280"/>
              <a:gd name="connsiteY6" fmla="*/ 278835 h 1177472"/>
              <a:gd name="connsiteX7" fmla="*/ 2879029 w 10853280"/>
              <a:gd name="connsiteY7" fmla="*/ 249321 h 1177472"/>
              <a:gd name="connsiteX8" fmla="*/ 8559210 w 10853280"/>
              <a:gd name="connsiteY8" fmla="*/ 19419 h 1177472"/>
              <a:gd name="connsiteX9" fmla="*/ 8911054 w 10853280"/>
              <a:gd name="connsiteY9" fmla="*/ 19419 h 1177472"/>
              <a:gd name="connsiteX10" fmla="*/ 8911054 w 10853280"/>
              <a:gd name="connsiteY10" fmla="*/ 417864 h 1177472"/>
              <a:gd name="connsiteX11" fmla="*/ 9295519 w 10853280"/>
              <a:gd name="connsiteY11" fmla="*/ 417864 h 1177472"/>
              <a:gd name="connsiteX12" fmla="*/ 9295519 w 10853280"/>
              <a:gd name="connsiteY12" fmla="*/ 19419 h 1177472"/>
              <a:gd name="connsiteX13" fmla="*/ 9648916 w 10853280"/>
              <a:gd name="connsiteY13" fmla="*/ 19419 h 1177472"/>
              <a:gd name="connsiteX14" fmla="*/ 9648916 w 10853280"/>
              <a:gd name="connsiteY14" fmla="*/ 1158056 h 1177472"/>
              <a:gd name="connsiteX15" fmla="*/ 9295519 w 10853280"/>
              <a:gd name="connsiteY15" fmla="*/ 1158056 h 1177472"/>
              <a:gd name="connsiteX16" fmla="*/ 9295519 w 10853280"/>
              <a:gd name="connsiteY16" fmla="*/ 697475 h 1177472"/>
              <a:gd name="connsiteX17" fmla="*/ 8911054 w 10853280"/>
              <a:gd name="connsiteY17" fmla="*/ 697475 h 1177472"/>
              <a:gd name="connsiteX18" fmla="*/ 8911054 w 10853280"/>
              <a:gd name="connsiteY18" fmla="*/ 1158056 h 1177472"/>
              <a:gd name="connsiteX19" fmla="*/ 8559210 w 10853280"/>
              <a:gd name="connsiteY19" fmla="*/ 1158056 h 1177472"/>
              <a:gd name="connsiteX20" fmla="*/ 7325133 w 10853280"/>
              <a:gd name="connsiteY20" fmla="*/ 19419 h 1177472"/>
              <a:gd name="connsiteX21" fmla="*/ 8394644 w 10853280"/>
              <a:gd name="connsiteY21" fmla="*/ 19419 h 1177472"/>
              <a:gd name="connsiteX22" fmla="*/ 8394644 w 10853280"/>
              <a:gd name="connsiteY22" fmla="*/ 300583 h 1177472"/>
              <a:gd name="connsiteX23" fmla="*/ 8035810 w 10853280"/>
              <a:gd name="connsiteY23" fmla="*/ 300583 h 1177472"/>
              <a:gd name="connsiteX24" fmla="*/ 8035810 w 10853280"/>
              <a:gd name="connsiteY24" fmla="*/ 1158056 h 1177472"/>
              <a:gd name="connsiteX25" fmla="*/ 7683967 w 10853280"/>
              <a:gd name="connsiteY25" fmla="*/ 1158056 h 1177472"/>
              <a:gd name="connsiteX26" fmla="*/ 7683967 w 10853280"/>
              <a:gd name="connsiteY26" fmla="*/ 300583 h 1177472"/>
              <a:gd name="connsiteX27" fmla="*/ 7325133 w 10853280"/>
              <a:gd name="connsiteY27" fmla="*/ 300583 h 1177472"/>
              <a:gd name="connsiteX28" fmla="*/ 4759513 w 10853280"/>
              <a:gd name="connsiteY28" fmla="*/ 19419 h 1177472"/>
              <a:gd name="connsiteX29" fmla="*/ 5088055 w 10853280"/>
              <a:gd name="connsiteY29" fmla="*/ 19419 h 1177472"/>
              <a:gd name="connsiteX30" fmla="*/ 5516792 w 10853280"/>
              <a:gd name="connsiteY30" fmla="*/ 649368 h 1177472"/>
              <a:gd name="connsiteX31" fmla="*/ 5516792 w 10853280"/>
              <a:gd name="connsiteY31" fmla="*/ 19419 h 1177472"/>
              <a:gd name="connsiteX32" fmla="*/ 5848442 w 10853280"/>
              <a:gd name="connsiteY32" fmla="*/ 19419 h 1177472"/>
              <a:gd name="connsiteX33" fmla="*/ 5848442 w 10853280"/>
              <a:gd name="connsiteY33" fmla="*/ 1158056 h 1177472"/>
              <a:gd name="connsiteX34" fmla="*/ 5516792 w 10853280"/>
              <a:gd name="connsiteY34" fmla="*/ 1158056 h 1177472"/>
              <a:gd name="connsiteX35" fmla="*/ 5090385 w 10853280"/>
              <a:gd name="connsiteY35" fmla="*/ 532864 h 1177472"/>
              <a:gd name="connsiteX36" fmla="*/ 5090385 w 10853280"/>
              <a:gd name="connsiteY36" fmla="*/ 1158056 h 1177472"/>
              <a:gd name="connsiteX37" fmla="*/ 4759513 w 10853280"/>
              <a:gd name="connsiteY37" fmla="*/ 1158056 h 1177472"/>
              <a:gd name="connsiteX38" fmla="*/ 3603882 w 10853280"/>
              <a:gd name="connsiteY38" fmla="*/ 19419 h 1177472"/>
              <a:gd name="connsiteX39" fmla="*/ 4546792 w 10853280"/>
              <a:gd name="connsiteY39" fmla="*/ 19419 h 1177472"/>
              <a:gd name="connsiteX40" fmla="*/ 4546792 w 10853280"/>
              <a:gd name="connsiteY40" fmla="*/ 262525 h 1177472"/>
              <a:gd name="connsiteX41" fmla="*/ 3956502 w 10853280"/>
              <a:gd name="connsiteY41" fmla="*/ 262525 h 1177472"/>
              <a:gd name="connsiteX42" fmla="*/ 3956502 w 10853280"/>
              <a:gd name="connsiteY42" fmla="*/ 443495 h 1177472"/>
              <a:gd name="connsiteX43" fmla="*/ 4504073 w 10853280"/>
              <a:gd name="connsiteY43" fmla="*/ 443495 h 1177472"/>
              <a:gd name="connsiteX44" fmla="*/ 4504073 w 10853280"/>
              <a:gd name="connsiteY44" fmla="*/ 675727 h 1177472"/>
              <a:gd name="connsiteX45" fmla="*/ 3956502 w 10853280"/>
              <a:gd name="connsiteY45" fmla="*/ 675727 h 1177472"/>
              <a:gd name="connsiteX46" fmla="*/ 3956502 w 10853280"/>
              <a:gd name="connsiteY46" fmla="*/ 900193 h 1177472"/>
              <a:gd name="connsiteX47" fmla="*/ 4563879 w 10853280"/>
              <a:gd name="connsiteY47" fmla="*/ 900193 h 1177472"/>
              <a:gd name="connsiteX48" fmla="*/ 4563879 w 10853280"/>
              <a:gd name="connsiteY48" fmla="*/ 1158056 h 1177472"/>
              <a:gd name="connsiteX49" fmla="*/ 3603882 w 10853280"/>
              <a:gd name="connsiteY49" fmla="*/ 1158056 h 1177472"/>
              <a:gd name="connsiteX50" fmla="*/ 2371069 w 10853280"/>
              <a:gd name="connsiteY50" fmla="*/ 19419 h 1177472"/>
              <a:gd name="connsiteX51" fmla="*/ 2957474 w 10853280"/>
              <a:gd name="connsiteY51" fmla="*/ 19419 h 1177472"/>
              <a:gd name="connsiteX52" fmla="*/ 3206793 w 10853280"/>
              <a:gd name="connsiteY52" fmla="*/ 47380 h 1177472"/>
              <a:gd name="connsiteX53" fmla="*/ 3345823 w 10853280"/>
              <a:gd name="connsiteY53" fmla="*/ 151069 h 1177472"/>
              <a:gd name="connsiteX54" fmla="*/ 3398639 w 10853280"/>
              <a:gd name="connsiteY54" fmla="*/ 335534 h 1177472"/>
              <a:gd name="connsiteX55" fmla="*/ 3358226 w 10853280"/>
              <a:gd name="connsiteY55" fmla="*/ 499029 h 1177472"/>
              <a:gd name="connsiteX56" fmla="*/ 3247098 w 10853280"/>
              <a:gd name="connsiteY56" fmla="*/ 610485 h 1177472"/>
              <a:gd name="connsiteX57" fmla="*/ 3123530 w 10853280"/>
              <a:gd name="connsiteY57" fmla="*/ 655533 h 1177472"/>
              <a:gd name="connsiteX58" fmla="*/ 3215119 w 10853280"/>
              <a:gd name="connsiteY58" fmla="*/ 697511 h 1177472"/>
              <a:gd name="connsiteX59" fmla="*/ 3271394 w 10853280"/>
              <a:gd name="connsiteY59" fmla="*/ 757371 h 1177472"/>
              <a:gd name="connsiteX60" fmla="*/ 3320678 w 10853280"/>
              <a:gd name="connsiteY60" fmla="*/ 828118 h 1177472"/>
              <a:gd name="connsiteX61" fmla="*/ 3491064 w 10853280"/>
              <a:gd name="connsiteY61" fmla="*/ 1158056 h 1177472"/>
              <a:gd name="connsiteX62" fmla="*/ 3093506 w 10853280"/>
              <a:gd name="connsiteY62" fmla="*/ 1158056 h 1177472"/>
              <a:gd name="connsiteX63" fmla="*/ 2905437 w 10853280"/>
              <a:gd name="connsiteY63" fmla="*/ 810096 h 1177472"/>
              <a:gd name="connsiteX64" fmla="*/ 2841747 w 10853280"/>
              <a:gd name="connsiteY64" fmla="*/ 722329 h 1177472"/>
              <a:gd name="connsiteX65" fmla="*/ 2755534 w 10853280"/>
              <a:gd name="connsiteY65" fmla="*/ 695921 h 1177472"/>
              <a:gd name="connsiteX66" fmla="*/ 2724465 w 10853280"/>
              <a:gd name="connsiteY66" fmla="*/ 695921 h 1177472"/>
              <a:gd name="connsiteX67" fmla="*/ 2724465 w 10853280"/>
              <a:gd name="connsiteY67" fmla="*/ 1158056 h 1177472"/>
              <a:gd name="connsiteX68" fmla="*/ 2371069 w 10853280"/>
              <a:gd name="connsiteY68" fmla="*/ 1158056 h 1177472"/>
              <a:gd name="connsiteX69" fmla="*/ 1133884 w 10853280"/>
              <a:gd name="connsiteY69" fmla="*/ 19419 h 1177472"/>
              <a:gd name="connsiteX70" fmla="*/ 2203396 w 10853280"/>
              <a:gd name="connsiteY70" fmla="*/ 19419 h 1177472"/>
              <a:gd name="connsiteX71" fmla="*/ 2203396 w 10853280"/>
              <a:gd name="connsiteY71" fmla="*/ 300583 h 1177472"/>
              <a:gd name="connsiteX72" fmla="*/ 1844562 w 10853280"/>
              <a:gd name="connsiteY72" fmla="*/ 300583 h 1177472"/>
              <a:gd name="connsiteX73" fmla="*/ 1844562 w 10853280"/>
              <a:gd name="connsiteY73" fmla="*/ 1158056 h 1177472"/>
              <a:gd name="connsiteX74" fmla="*/ 1492717 w 10853280"/>
              <a:gd name="connsiteY74" fmla="*/ 1158056 h 1177472"/>
              <a:gd name="connsiteX75" fmla="*/ 1492717 w 10853280"/>
              <a:gd name="connsiteY75" fmla="*/ 300583 h 1177472"/>
              <a:gd name="connsiteX76" fmla="*/ 1133884 w 10853280"/>
              <a:gd name="connsiteY76" fmla="*/ 300583 h 1177472"/>
              <a:gd name="connsiteX77" fmla="*/ 10346874 w 10853280"/>
              <a:gd name="connsiteY77" fmla="*/ 0 h 1177472"/>
              <a:gd name="connsiteX78" fmla="*/ 10679688 w 10853280"/>
              <a:gd name="connsiteY78" fmla="*/ 81165 h 1177472"/>
              <a:gd name="connsiteX79" fmla="*/ 10815999 w 10853280"/>
              <a:gd name="connsiteY79" fmla="*/ 339417 h 1177472"/>
              <a:gd name="connsiteX80" fmla="*/ 10484349 w 10853280"/>
              <a:gd name="connsiteY80" fmla="*/ 358834 h 1177472"/>
              <a:gd name="connsiteX81" fmla="*/ 10428815 w 10853280"/>
              <a:gd name="connsiteY81" fmla="*/ 246990 h 1177472"/>
              <a:gd name="connsiteX82" fmla="*/ 10311922 w 10853280"/>
              <a:gd name="connsiteY82" fmla="*/ 212038 h 1177472"/>
              <a:gd name="connsiteX83" fmla="*/ 10219495 w 10853280"/>
              <a:gd name="connsiteY83" fmla="*/ 238058 h 1177472"/>
              <a:gd name="connsiteX84" fmla="*/ 10188428 w 10853280"/>
              <a:gd name="connsiteY84" fmla="*/ 301358 h 1177472"/>
              <a:gd name="connsiteX85" fmla="*/ 10214059 w 10853280"/>
              <a:gd name="connsiteY85" fmla="*/ 350290 h 1177472"/>
              <a:gd name="connsiteX86" fmla="*/ 10332116 w 10853280"/>
              <a:gd name="connsiteY86" fmla="*/ 392232 h 1177472"/>
              <a:gd name="connsiteX87" fmla="*/ 10662601 w 10853280"/>
              <a:gd name="connsiteY87" fmla="*/ 492814 h 1177472"/>
              <a:gd name="connsiteX88" fmla="*/ 10807843 w 10853280"/>
              <a:gd name="connsiteY88" fmla="*/ 619027 h 1177472"/>
              <a:gd name="connsiteX89" fmla="*/ 10853280 w 10853280"/>
              <a:gd name="connsiteY89" fmla="*/ 787571 h 1177472"/>
              <a:gd name="connsiteX90" fmla="*/ 10792698 w 10853280"/>
              <a:gd name="connsiteY90" fmla="*/ 989512 h 1177472"/>
              <a:gd name="connsiteX91" fmla="*/ 10623378 w 10853280"/>
              <a:gd name="connsiteY91" fmla="*/ 1129706 h 1177472"/>
              <a:gd name="connsiteX92" fmla="*/ 10349204 w 10853280"/>
              <a:gd name="connsiteY92" fmla="*/ 1177472 h 1177472"/>
              <a:gd name="connsiteX93" fmla="*/ 9946875 w 10853280"/>
              <a:gd name="connsiteY93" fmla="*/ 1065628 h 1177472"/>
              <a:gd name="connsiteX94" fmla="*/ 9820273 w 10853280"/>
              <a:gd name="connsiteY94" fmla="*/ 781357 h 1177472"/>
              <a:gd name="connsiteX95" fmla="*/ 10155030 w 10853280"/>
              <a:gd name="connsiteY95" fmla="*/ 760386 h 1177472"/>
              <a:gd name="connsiteX96" fmla="*/ 10199301 w 10853280"/>
              <a:gd name="connsiteY96" fmla="*/ 884658 h 1177472"/>
              <a:gd name="connsiteX97" fmla="*/ 10354641 w 10853280"/>
              <a:gd name="connsiteY97" fmla="*/ 953784 h 1177472"/>
              <a:gd name="connsiteX98" fmla="*/ 10470757 w 10853280"/>
              <a:gd name="connsiteY98" fmla="*/ 918444 h 1177472"/>
              <a:gd name="connsiteX99" fmla="*/ 10511533 w 10853280"/>
              <a:gd name="connsiteY99" fmla="*/ 836503 h 1177472"/>
              <a:gd name="connsiteX100" fmla="*/ 10472699 w 10853280"/>
              <a:gd name="connsiteY100" fmla="*/ 757280 h 1177472"/>
              <a:gd name="connsiteX101" fmla="*/ 10292505 w 10853280"/>
              <a:gd name="connsiteY101" fmla="*/ 691260 h 1177472"/>
              <a:gd name="connsiteX102" fmla="*/ 9962409 w 10853280"/>
              <a:gd name="connsiteY102" fmla="*/ 553008 h 1177472"/>
              <a:gd name="connsiteX103" fmla="*/ 9862992 w 10853280"/>
              <a:gd name="connsiteY103" fmla="*/ 333203 h 1177472"/>
              <a:gd name="connsiteX104" fmla="*/ 9913865 w 10853280"/>
              <a:gd name="connsiteY104" fmla="*/ 167378 h 1177472"/>
              <a:gd name="connsiteX105" fmla="*/ 10066874 w 10853280"/>
              <a:gd name="connsiteY105" fmla="*/ 44660 h 1177472"/>
              <a:gd name="connsiteX106" fmla="*/ 10346874 w 10853280"/>
              <a:gd name="connsiteY106" fmla="*/ 0 h 1177472"/>
              <a:gd name="connsiteX107" fmla="*/ 6651253 w 10853280"/>
              <a:gd name="connsiteY107" fmla="*/ 0 h 1177472"/>
              <a:gd name="connsiteX108" fmla="*/ 6933582 w 10853280"/>
              <a:gd name="connsiteY108" fmla="*/ 34175 h 1177472"/>
              <a:gd name="connsiteX109" fmla="*/ 7088922 w 10853280"/>
              <a:gd name="connsiteY109" fmla="*/ 140194 h 1177472"/>
              <a:gd name="connsiteX110" fmla="*/ 7181737 w 10853280"/>
              <a:gd name="connsiteY110" fmla="*/ 322329 h 1177472"/>
              <a:gd name="connsiteX111" fmla="*/ 6842320 w 10853280"/>
              <a:gd name="connsiteY111" fmla="*/ 382912 h 1177472"/>
              <a:gd name="connsiteX112" fmla="*/ 6771253 w 10853280"/>
              <a:gd name="connsiteY112" fmla="*/ 284271 h 1177472"/>
              <a:gd name="connsiteX113" fmla="*/ 6643486 w 10853280"/>
              <a:gd name="connsiteY113" fmla="*/ 250096 h 1177472"/>
              <a:gd name="connsiteX114" fmla="*/ 6459021 w 10853280"/>
              <a:gd name="connsiteY114" fmla="*/ 330485 h 1177472"/>
              <a:gd name="connsiteX115" fmla="*/ 6390283 w 10853280"/>
              <a:gd name="connsiteY115" fmla="*/ 584853 h 1177472"/>
              <a:gd name="connsiteX116" fmla="*/ 6459797 w 10853280"/>
              <a:gd name="connsiteY116" fmla="*/ 848930 h 1177472"/>
              <a:gd name="connsiteX117" fmla="*/ 6653583 w 10853280"/>
              <a:gd name="connsiteY117" fmla="*/ 928153 h 1177472"/>
              <a:gd name="connsiteX118" fmla="*/ 6766204 w 10853280"/>
              <a:gd name="connsiteY118" fmla="*/ 911066 h 1177472"/>
              <a:gd name="connsiteX119" fmla="*/ 6888922 w 10853280"/>
              <a:gd name="connsiteY119" fmla="*/ 852813 h 1177472"/>
              <a:gd name="connsiteX120" fmla="*/ 6888922 w 10853280"/>
              <a:gd name="connsiteY120" fmla="*/ 745629 h 1177472"/>
              <a:gd name="connsiteX121" fmla="*/ 6653583 w 10853280"/>
              <a:gd name="connsiteY121" fmla="*/ 745629 h 1177472"/>
              <a:gd name="connsiteX122" fmla="*/ 6653583 w 10853280"/>
              <a:gd name="connsiteY122" fmla="*/ 508736 h 1177472"/>
              <a:gd name="connsiteX123" fmla="*/ 7197271 w 10853280"/>
              <a:gd name="connsiteY123" fmla="*/ 508736 h 1177472"/>
              <a:gd name="connsiteX124" fmla="*/ 7197271 w 10853280"/>
              <a:gd name="connsiteY124" fmla="*/ 994172 h 1177472"/>
              <a:gd name="connsiteX125" fmla="*/ 6921155 w 10853280"/>
              <a:gd name="connsiteY125" fmla="*/ 1139026 h 1177472"/>
              <a:gd name="connsiteX126" fmla="*/ 6636496 w 10853280"/>
              <a:gd name="connsiteY126" fmla="*/ 1177472 h 1177472"/>
              <a:gd name="connsiteX127" fmla="*/ 6306011 w 10853280"/>
              <a:gd name="connsiteY127" fmla="*/ 1108346 h 1177472"/>
              <a:gd name="connsiteX128" fmla="*/ 6107954 w 10853280"/>
              <a:gd name="connsiteY128" fmla="*/ 902522 h 1177472"/>
              <a:gd name="connsiteX129" fmla="*/ 6037663 w 10853280"/>
              <a:gd name="connsiteY129" fmla="*/ 588736 h 1177472"/>
              <a:gd name="connsiteX130" fmla="*/ 6114555 w 10853280"/>
              <a:gd name="connsiteY130" fmla="*/ 264465 h 1177472"/>
              <a:gd name="connsiteX131" fmla="*/ 6339798 w 10853280"/>
              <a:gd name="connsiteY131" fmla="*/ 55146 h 1177472"/>
              <a:gd name="connsiteX132" fmla="*/ 6651253 w 10853280"/>
              <a:gd name="connsiteY132" fmla="*/ 0 h 1177472"/>
              <a:gd name="connsiteX133" fmla="*/ 526600 w 10853280"/>
              <a:gd name="connsiteY133" fmla="*/ 0 h 1177472"/>
              <a:gd name="connsiteX134" fmla="*/ 859415 w 10853280"/>
              <a:gd name="connsiteY134" fmla="*/ 81165 h 1177472"/>
              <a:gd name="connsiteX135" fmla="*/ 995725 w 10853280"/>
              <a:gd name="connsiteY135" fmla="*/ 339417 h 1177472"/>
              <a:gd name="connsiteX136" fmla="*/ 664075 w 10853280"/>
              <a:gd name="connsiteY136" fmla="*/ 358834 h 1177472"/>
              <a:gd name="connsiteX137" fmla="*/ 608542 w 10853280"/>
              <a:gd name="connsiteY137" fmla="*/ 246990 h 1177472"/>
              <a:gd name="connsiteX138" fmla="*/ 491649 w 10853280"/>
              <a:gd name="connsiteY138" fmla="*/ 212038 h 1177472"/>
              <a:gd name="connsiteX139" fmla="*/ 399222 w 10853280"/>
              <a:gd name="connsiteY139" fmla="*/ 238058 h 1177472"/>
              <a:gd name="connsiteX140" fmla="*/ 368154 w 10853280"/>
              <a:gd name="connsiteY140" fmla="*/ 301358 h 1177472"/>
              <a:gd name="connsiteX141" fmla="*/ 393785 w 10853280"/>
              <a:gd name="connsiteY141" fmla="*/ 350290 h 1177472"/>
              <a:gd name="connsiteX142" fmla="*/ 511843 w 10853280"/>
              <a:gd name="connsiteY142" fmla="*/ 392232 h 1177472"/>
              <a:gd name="connsiteX143" fmla="*/ 842327 w 10853280"/>
              <a:gd name="connsiteY143" fmla="*/ 492814 h 1177472"/>
              <a:gd name="connsiteX144" fmla="*/ 987570 w 10853280"/>
              <a:gd name="connsiteY144" fmla="*/ 619027 h 1177472"/>
              <a:gd name="connsiteX145" fmla="*/ 1033006 w 10853280"/>
              <a:gd name="connsiteY145" fmla="*/ 787571 h 1177472"/>
              <a:gd name="connsiteX146" fmla="*/ 972424 w 10853280"/>
              <a:gd name="connsiteY146" fmla="*/ 989512 h 1177472"/>
              <a:gd name="connsiteX147" fmla="*/ 803104 w 10853280"/>
              <a:gd name="connsiteY147" fmla="*/ 1129706 h 1177472"/>
              <a:gd name="connsiteX148" fmla="*/ 528930 w 10853280"/>
              <a:gd name="connsiteY148" fmla="*/ 1177472 h 1177472"/>
              <a:gd name="connsiteX149" fmla="*/ 126601 w 10853280"/>
              <a:gd name="connsiteY149" fmla="*/ 1065628 h 1177472"/>
              <a:gd name="connsiteX150" fmla="*/ 0 w 10853280"/>
              <a:gd name="connsiteY150" fmla="*/ 781357 h 1177472"/>
              <a:gd name="connsiteX151" fmla="*/ 334756 w 10853280"/>
              <a:gd name="connsiteY151" fmla="*/ 760386 h 1177472"/>
              <a:gd name="connsiteX152" fmla="*/ 379028 w 10853280"/>
              <a:gd name="connsiteY152" fmla="*/ 884658 h 1177472"/>
              <a:gd name="connsiteX153" fmla="*/ 534367 w 10853280"/>
              <a:gd name="connsiteY153" fmla="*/ 953784 h 1177472"/>
              <a:gd name="connsiteX154" fmla="*/ 650483 w 10853280"/>
              <a:gd name="connsiteY154" fmla="*/ 918444 h 1177472"/>
              <a:gd name="connsiteX155" fmla="*/ 691260 w 10853280"/>
              <a:gd name="connsiteY155" fmla="*/ 836503 h 1177472"/>
              <a:gd name="connsiteX156" fmla="*/ 652425 w 10853280"/>
              <a:gd name="connsiteY156" fmla="*/ 757280 h 1177472"/>
              <a:gd name="connsiteX157" fmla="*/ 472231 w 10853280"/>
              <a:gd name="connsiteY157" fmla="*/ 691260 h 1177472"/>
              <a:gd name="connsiteX158" fmla="*/ 142135 w 10853280"/>
              <a:gd name="connsiteY158" fmla="*/ 553008 h 1177472"/>
              <a:gd name="connsiteX159" fmla="*/ 42718 w 10853280"/>
              <a:gd name="connsiteY159" fmla="*/ 333203 h 1177472"/>
              <a:gd name="connsiteX160" fmla="*/ 93592 w 10853280"/>
              <a:gd name="connsiteY160" fmla="*/ 167378 h 1177472"/>
              <a:gd name="connsiteX161" fmla="*/ 246601 w 10853280"/>
              <a:gd name="connsiteY161" fmla="*/ 44660 h 1177472"/>
              <a:gd name="connsiteX162" fmla="*/ 526600 w 10853280"/>
              <a:gd name="connsiteY162" fmla="*/ 0 h 1177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Lst>
            <a:rect l="l" t="t" r="r" b="b"/>
            <a:pathLst>
              <a:path w="10853280" h="1177472">
                <a:moveTo>
                  <a:pt x="2724465" y="249321"/>
                </a:moveTo>
                <a:lnTo>
                  <a:pt x="2724465" y="480776"/>
                </a:lnTo>
                <a:lnTo>
                  <a:pt x="2872815" y="480776"/>
                </a:lnTo>
                <a:cubicBezTo>
                  <a:pt x="2888867" y="480776"/>
                  <a:pt x="2919935" y="475598"/>
                  <a:pt x="2966019" y="465243"/>
                </a:cubicBezTo>
                <a:cubicBezTo>
                  <a:pt x="2989320" y="460582"/>
                  <a:pt x="3008348" y="448673"/>
                  <a:pt x="3023106" y="429514"/>
                </a:cubicBezTo>
                <a:cubicBezTo>
                  <a:pt x="3037863" y="410356"/>
                  <a:pt x="3045242" y="388349"/>
                  <a:pt x="3045242" y="363495"/>
                </a:cubicBezTo>
                <a:cubicBezTo>
                  <a:pt x="3045242" y="326732"/>
                  <a:pt x="3033592" y="298512"/>
                  <a:pt x="3010290" y="278835"/>
                </a:cubicBezTo>
                <a:cubicBezTo>
                  <a:pt x="2986990" y="259159"/>
                  <a:pt x="2943236" y="249321"/>
                  <a:pt x="2879029" y="249321"/>
                </a:cubicBezTo>
                <a:close/>
                <a:moveTo>
                  <a:pt x="8559210" y="19419"/>
                </a:moveTo>
                <a:lnTo>
                  <a:pt x="8911054" y="19419"/>
                </a:lnTo>
                <a:lnTo>
                  <a:pt x="8911054" y="417864"/>
                </a:lnTo>
                <a:lnTo>
                  <a:pt x="9295519" y="417864"/>
                </a:lnTo>
                <a:lnTo>
                  <a:pt x="9295519" y="19419"/>
                </a:lnTo>
                <a:lnTo>
                  <a:pt x="9648916" y="19419"/>
                </a:lnTo>
                <a:lnTo>
                  <a:pt x="9648916" y="1158056"/>
                </a:lnTo>
                <a:lnTo>
                  <a:pt x="9295519" y="1158056"/>
                </a:lnTo>
                <a:lnTo>
                  <a:pt x="9295519" y="697475"/>
                </a:lnTo>
                <a:lnTo>
                  <a:pt x="8911054" y="697475"/>
                </a:lnTo>
                <a:lnTo>
                  <a:pt x="8911054" y="1158056"/>
                </a:lnTo>
                <a:lnTo>
                  <a:pt x="8559210" y="1158056"/>
                </a:lnTo>
                <a:close/>
                <a:moveTo>
                  <a:pt x="7325133" y="19419"/>
                </a:moveTo>
                <a:lnTo>
                  <a:pt x="8394644" y="19419"/>
                </a:lnTo>
                <a:lnTo>
                  <a:pt x="8394644" y="300583"/>
                </a:lnTo>
                <a:lnTo>
                  <a:pt x="8035810" y="300583"/>
                </a:lnTo>
                <a:lnTo>
                  <a:pt x="8035810" y="1158056"/>
                </a:lnTo>
                <a:lnTo>
                  <a:pt x="7683967" y="1158056"/>
                </a:lnTo>
                <a:lnTo>
                  <a:pt x="7683967" y="300583"/>
                </a:lnTo>
                <a:lnTo>
                  <a:pt x="7325133" y="300583"/>
                </a:lnTo>
                <a:close/>
                <a:moveTo>
                  <a:pt x="4759513" y="19419"/>
                </a:moveTo>
                <a:lnTo>
                  <a:pt x="5088055" y="19419"/>
                </a:lnTo>
                <a:lnTo>
                  <a:pt x="5516792" y="649368"/>
                </a:lnTo>
                <a:lnTo>
                  <a:pt x="5516792" y="19419"/>
                </a:lnTo>
                <a:lnTo>
                  <a:pt x="5848442" y="19419"/>
                </a:lnTo>
                <a:lnTo>
                  <a:pt x="5848442" y="1158056"/>
                </a:lnTo>
                <a:lnTo>
                  <a:pt x="5516792" y="1158056"/>
                </a:lnTo>
                <a:lnTo>
                  <a:pt x="5090385" y="532864"/>
                </a:lnTo>
                <a:lnTo>
                  <a:pt x="5090385" y="1158056"/>
                </a:lnTo>
                <a:lnTo>
                  <a:pt x="4759513" y="1158056"/>
                </a:lnTo>
                <a:close/>
                <a:moveTo>
                  <a:pt x="3603882" y="19419"/>
                </a:moveTo>
                <a:lnTo>
                  <a:pt x="4546792" y="19419"/>
                </a:lnTo>
                <a:lnTo>
                  <a:pt x="4546792" y="262525"/>
                </a:lnTo>
                <a:lnTo>
                  <a:pt x="3956502" y="262525"/>
                </a:lnTo>
                <a:lnTo>
                  <a:pt x="3956502" y="443495"/>
                </a:lnTo>
                <a:lnTo>
                  <a:pt x="4504073" y="443495"/>
                </a:lnTo>
                <a:lnTo>
                  <a:pt x="4504073" y="675727"/>
                </a:lnTo>
                <a:lnTo>
                  <a:pt x="3956502" y="675727"/>
                </a:lnTo>
                <a:lnTo>
                  <a:pt x="3956502" y="900193"/>
                </a:lnTo>
                <a:lnTo>
                  <a:pt x="4563879" y="900193"/>
                </a:lnTo>
                <a:lnTo>
                  <a:pt x="4563879" y="1158056"/>
                </a:lnTo>
                <a:lnTo>
                  <a:pt x="3603882" y="1158056"/>
                </a:lnTo>
                <a:close/>
                <a:moveTo>
                  <a:pt x="2371069" y="19419"/>
                </a:moveTo>
                <a:lnTo>
                  <a:pt x="2957474" y="19419"/>
                </a:lnTo>
                <a:cubicBezTo>
                  <a:pt x="3066213" y="19419"/>
                  <a:pt x="3149318" y="28739"/>
                  <a:pt x="3206793" y="47380"/>
                </a:cubicBezTo>
                <a:cubicBezTo>
                  <a:pt x="3264270" y="66020"/>
                  <a:pt x="3310613" y="100583"/>
                  <a:pt x="3345823" y="151069"/>
                </a:cubicBezTo>
                <a:cubicBezTo>
                  <a:pt x="3381033" y="201554"/>
                  <a:pt x="3398639" y="263042"/>
                  <a:pt x="3398639" y="335534"/>
                </a:cubicBezTo>
                <a:cubicBezTo>
                  <a:pt x="3398639" y="398705"/>
                  <a:pt x="3385168" y="453204"/>
                  <a:pt x="3358226" y="499029"/>
                </a:cubicBezTo>
                <a:cubicBezTo>
                  <a:pt x="3331284" y="544854"/>
                  <a:pt x="3294242" y="582006"/>
                  <a:pt x="3247098" y="610485"/>
                </a:cubicBezTo>
                <a:cubicBezTo>
                  <a:pt x="3217049" y="628608"/>
                  <a:pt x="3175860" y="643624"/>
                  <a:pt x="3123530" y="655533"/>
                </a:cubicBezTo>
                <a:cubicBezTo>
                  <a:pt x="3165440" y="669530"/>
                  <a:pt x="3195968" y="683523"/>
                  <a:pt x="3215119" y="697511"/>
                </a:cubicBezTo>
                <a:cubicBezTo>
                  <a:pt x="3228056" y="706840"/>
                  <a:pt x="3246814" y="726793"/>
                  <a:pt x="3271394" y="757371"/>
                </a:cubicBezTo>
                <a:cubicBezTo>
                  <a:pt x="3295973" y="787950"/>
                  <a:pt x="3312401" y="811532"/>
                  <a:pt x="3320678" y="828118"/>
                </a:cubicBezTo>
                <a:lnTo>
                  <a:pt x="3491064" y="1158056"/>
                </a:lnTo>
                <a:lnTo>
                  <a:pt x="3093506" y="1158056"/>
                </a:lnTo>
                <a:lnTo>
                  <a:pt x="2905437" y="810096"/>
                </a:lnTo>
                <a:cubicBezTo>
                  <a:pt x="2881617" y="765047"/>
                  <a:pt x="2860387" y="735792"/>
                  <a:pt x="2841747" y="722329"/>
                </a:cubicBezTo>
                <a:cubicBezTo>
                  <a:pt x="2816375" y="704724"/>
                  <a:pt x="2787636" y="695921"/>
                  <a:pt x="2755534" y="695921"/>
                </a:cubicBezTo>
                <a:lnTo>
                  <a:pt x="2724465" y="695921"/>
                </a:lnTo>
                <a:lnTo>
                  <a:pt x="2724465" y="1158056"/>
                </a:lnTo>
                <a:lnTo>
                  <a:pt x="2371069" y="1158056"/>
                </a:lnTo>
                <a:close/>
                <a:moveTo>
                  <a:pt x="1133884" y="19419"/>
                </a:moveTo>
                <a:lnTo>
                  <a:pt x="2203396" y="19419"/>
                </a:lnTo>
                <a:lnTo>
                  <a:pt x="2203396" y="300583"/>
                </a:lnTo>
                <a:lnTo>
                  <a:pt x="1844562" y="300583"/>
                </a:lnTo>
                <a:lnTo>
                  <a:pt x="1844562" y="1158056"/>
                </a:lnTo>
                <a:lnTo>
                  <a:pt x="1492717" y="1158056"/>
                </a:lnTo>
                <a:lnTo>
                  <a:pt x="1492717" y="300583"/>
                </a:lnTo>
                <a:lnTo>
                  <a:pt x="1133884" y="300583"/>
                </a:lnTo>
                <a:close/>
                <a:moveTo>
                  <a:pt x="10346874" y="0"/>
                </a:moveTo>
                <a:cubicBezTo>
                  <a:pt x="10492374" y="0"/>
                  <a:pt x="10603313" y="27055"/>
                  <a:pt x="10679688" y="81165"/>
                </a:cubicBezTo>
                <a:cubicBezTo>
                  <a:pt x="10756063" y="135275"/>
                  <a:pt x="10801499" y="221359"/>
                  <a:pt x="10815999" y="339417"/>
                </a:cubicBezTo>
                <a:lnTo>
                  <a:pt x="10484349" y="358834"/>
                </a:lnTo>
                <a:cubicBezTo>
                  <a:pt x="10475546" y="307572"/>
                  <a:pt x="10457034" y="270291"/>
                  <a:pt x="10428815" y="246990"/>
                </a:cubicBezTo>
                <a:cubicBezTo>
                  <a:pt x="10400595" y="223689"/>
                  <a:pt x="10361631" y="212038"/>
                  <a:pt x="10311922" y="212038"/>
                </a:cubicBezTo>
                <a:cubicBezTo>
                  <a:pt x="10271015" y="212038"/>
                  <a:pt x="10240207" y="220711"/>
                  <a:pt x="10219495" y="238058"/>
                </a:cubicBezTo>
                <a:cubicBezTo>
                  <a:pt x="10198783" y="255404"/>
                  <a:pt x="10188428" y="276504"/>
                  <a:pt x="10188428" y="301358"/>
                </a:cubicBezTo>
                <a:cubicBezTo>
                  <a:pt x="10188428" y="319481"/>
                  <a:pt x="10196971" y="335792"/>
                  <a:pt x="10214059" y="350290"/>
                </a:cubicBezTo>
                <a:cubicBezTo>
                  <a:pt x="10230627" y="365306"/>
                  <a:pt x="10269981" y="379287"/>
                  <a:pt x="10332116" y="392232"/>
                </a:cubicBezTo>
                <a:cubicBezTo>
                  <a:pt x="10485902" y="425371"/>
                  <a:pt x="10596063" y="458898"/>
                  <a:pt x="10662601" y="492814"/>
                </a:cubicBezTo>
                <a:cubicBezTo>
                  <a:pt x="10729138" y="526730"/>
                  <a:pt x="10777552" y="568801"/>
                  <a:pt x="10807843" y="619027"/>
                </a:cubicBezTo>
                <a:cubicBezTo>
                  <a:pt x="10838134" y="669254"/>
                  <a:pt x="10853280" y="725435"/>
                  <a:pt x="10853280" y="787571"/>
                </a:cubicBezTo>
                <a:cubicBezTo>
                  <a:pt x="10853280" y="860580"/>
                  <a:pt x="10833086" y="927894"/>
                  <a:pt x="10792698" y="989512"/>
                </a:cubicBezTo>
                <a:cubicBezTo>
                  <a:pt x="10752309" y="1051130"/>
                  <a:pt x="10695869" y="1097861"/>
                  <a:pt x="10623378" y="1129706"/>
                </a:cubicBezTo>
                <a:cubicBezTo>
                  <a:pt x="10550886" y="1161550"/>
                  <a:pt x="10459495" y="1177472"/>
                  <a:pt x="10349204" y="1177472"/>
                </a:cubicBezTo>
                <a:cubicBezTo>
                  <a:pt x="10155547" y="1177472"/>
                  <a:pt x="10021438" y="1140191"/>
                  <a:pt x="9946875" y="1065628"/>
                </a:cubicBezTo>
                <a:cubicBezTo>
                  <a:pt x="9872312" y="991065"/>
                  <a:pt x="9830111" y="896308"/>
                  <a:pt x="9820273" y="781357"/>
                </a:cubicBezTo>
                <a:lnTo>
                  <a:pt x="10155030" y="760386"/>
                </a:lnTo>
                <a:cubicBezTo>
                  <a:pt x="10162278" y="814755"/>
                  <a:pt x="10177035" y="856179"/>
                  <a:pt x="10199301" y="884658"/>
                </a:cubicBezTo>
                <a:cubicBezTo>
                  <a:pt x="10235547" y="930742"/>
                  <a:pt x="10287326" y="953784"/>
                  <a:pt x="10354641" y="953784"/>
                </a:cubicBezTo>
                <a:cubicBezTo>
                  <a:pt x="10404867" y="953784"/>
                  <a:pt x="10443572" y="942004"/>
                  <a:pt x="10470757" y="918444"/>
                </a:cubicBezTo>
                <a:cubicBezTo>
                  <a:pt x="10497941" y="894884"/>
                  <a:pt x="10511533" y="867570"/>
                  <a:pt x="10511533" y="836503"/>
                </a:cubicBezTo>
                <a:cubicBezTo>
                  <a:pt x="10511533" y="806988"/>
                  <a:pt x="10498588" y="780580"/>
                  <a:pt x="10472699" y="757280"/>
                </a:cubicBezTo>
                <a:cubicBezTo>
                  <a:pt x="10446808" y="733979"/>
                  <a:pt x="10386743" y="711972"/>
                  <a:pt x="10292505" y="691260"/>
                </a:cubicBezTo>
                <a:cubicBezTo>
                  <a:pt x="10138200" y="656568"/>
                  <a:pt x="10028169" y="610484"/>
                  <a:pt x="9962409" y="553008"/>
                </a:cubicBezTo>
                <a:cubicBezTo>
                  <a:pt x="9896130" y="495533"/>
                  <a:pt x="9862992" y="422264"/>
                  <a:pt x="9862992" y="333203"/>
                </a:cubicBezTo>
                <a:cubicBezTo>
                  <a:pt x="9862992" y="274692"/>
                  <a:pt x="9879949" y="219417"/>
                  <a:pt x="9913865" y="167378"/>
                </a:cubicBezTo>
                <a:cubicBezTo>
                  <a:pt x="9947781" y="115340"/>
                  <a:pt x="9998783" y="74434"/>
                  <a:pt x="10066874" y="44660"/>
                </a:cubicBezTo>
                <a:cubicBezTo>
                  <a:pt x="10134964" y="14887"/>
                  <a:pt x="10228297" y="0"/>
                  <a:pt x="10346874" y="0"/>
                </a:cubicBezTo>
                <a:close/>
                <a:moveTo>
                  <a:pt x="6651253" y="0"/>
                </a:moveTo>
                <a:cubicBezTo>
                  <a:pt x="6777078" y="0"/>
                  <a:pt x="6871188" y="11392"/>
                  <a:pt x="6933582" y="34175"/>
                </a:cubicBezTo>
                <a:cubicBezTo>
                  <a:pt x="6995977" y="56958"/>
                  <a:pt x="7047757" y="92298"/>
                  <a:pt x="7088922" y="140194"/>
                </a:cubicBezTo>
                <a:cubicBezTo>
                  <a:pt x="7130087" y="188090"/>
                  <a:pt x="7161025" y="248802"/>
                  <a:pt x="7181737" y="322329"/>
                </a:cubicBezTo>
                <a:lnTo>
                  <a:pt x="6842320" y="382912"/>
                </a:lnTo>
                <a:cubicBezTo>
                  <a:pt x="6828340" y="339934"/>
                  <a:pt x="6804651" y="307054"/>
                  <a:pt x="6771253" y="284271"/>
                </a:cubicBezTo>
                <a:cubicBezTo>
                  <a:pt x="6737855" y="261488"/>
                  <a:pt x="6695266" y="250096"/>
                  <a:pt x="6643486" y="250096"/>
                </a:cubicBezTo>
                <a:cubicBezTo>
                  <a:pt x="6566334" y="250096"/>
                  <a:pt x="6504846" y="276893"/>
                  <a:pt x="6459021" y="330485"/>
                </a:cubicBezTo>
                <a:cubicBezTo>
                  <a:pt x="6413195" y="384077"/>
                  <a:pt x="6390283" y="468866"/>
                  <a:pt x="6390283" y="584853"/>
                </a:cubicBezTo>
                <a:cubicBezTo>
                  <a:pt x="6390283" y="708089"/>
                  <a:pt x="6413455" y="796114"/>
                  <a:pt x="6459797" y="848930"/>
                </a:cubicBezTo>
                <a:cubicBezTo>
                  <a:pt x="6506140" y="901745"/>
                  <a:pt x="6570736" y="928153"/>
                  <a:pt x="6653583" y="928153"/>
                </a:cubicBezTo>
                <a:cubicBezTo>
                  <a:pt x="6692936" y="928153"/>
                  <a:pt x="6730476" y="922457"/>
                  <a:pt x="6766204" y="911066"/>
                </a:cubicBezTo>
                <a:cubicBezTo>
                  <a:pt x="6801932" y="899674"/>
                  <a:pt x="6842838" y="880256"/>
                  <a:pt x="6888922" y="852813"/>
                </a:cubicBezTo>
                <a:lnTo>
                  <a:pt x="6888922" y="745629"/>
                </a:lnTo>
                <a:lnTo>
                  <a:pt x="6653583" y="745629"/>
                </a:lnTo>
                <a:lnTo>
                  <a:pt x="6653583" y="508736"/>
                </a:lnTo>
                <a:lnTo>
                  <a:pt x="7197271" y="508736"/>
                </a:lnTo>
                <a:lnTo>
                  <a:pt x="7197271" y="994172"/>
                </a:lnTo>
                <a:cubicBezTo>
                  <a:pt x="7093193" y="1065110"/>
                  <a:pt x="7001155" y="1113395"/>
                  <a:pt x="6921155" y="1139026"/>
                </a:cubicBezTo>
                <a:cubicBezTo>
                  <a:pt x="6841155" y="1164657"/>
                  <a:pt x="6746269" y="1177472"/>
                  <a:pt x="6636496" y="1177472"/>
                </a:cubicBezTo>
                <a:cubicBezTo>
                  <a:pt x="6501350" y="1177472"/>
                  <a:pt x="6391189" y="1154430"/>
                  <a:pt x="6306011" y="1108346"/>
                </a:cubicBezTo>
                <a:cubicBezTo>
                  <a:pt x="6220833" y="1062262"/>
                  <a:pt x="6154814" y="993654"/>
                  <a:pt x="6107954" y="902522"/>
                </a:cubicBezTo>
                <a:cubicBezTo>
                  <a:pt x="6061093" y="811389"/>
                  <a:pt x="6037663" y="706794"/>
                  <a:pt x="6037663" y="588736"/>
                </a:cubicBezTo>
                <a:cubicBezTo>
                  <a:pt x="6037663" y="464465"/>
                  <a:pt x="6063294" y="356374"/>
                  <a:pt x="6114555" y="264465"/>
                </a:cubicBezTo>
                <a:cubicBezTo>
                  <a:pt x="6165817" y="172556"/>
                  <a:pt x="6240898" y="102783"/>
                  <a:pt x="6339798" y="55146"/>
                </a:cubicBezTo>
                <a:cubicBezTo>
                  <a:pt x="6416950" y="18382"/>
                  <a:pt x="6520768" y="0"/>
                  <a:pt x="6651253" y="0"/>
                </a:cubicBezTo>
                <a:close/>
                <a:moveTo>
                  <a:pt x="526600" y="0"/>
                </a:moveTo>
                <a:cubicBezTo>
                  <a:pt x="672101" y="0"/>
                  <a:pt x="783040" y="27055"/>
                  <a:pt x="859415" y="81165"/>
                </a:cubicBezTo>
                <a:cubicBezTo>
                  <a:pt x="935790" y="135275"/>
                  <a:pt x="981227" y="221359"/>
                  <a:pt x="995725" y="339417"/>
                </a:cubicBezTo>
                <a:lnTo>
                  <a:pt x="664075" y="358834"/>
                </a:lnTo>
                <a:cubicBezTo>
                  <a:pt x="655273" y="307572"/>
                  <a:pt x="636762" y="270291"/>
                  <a:pt x="608542" y="246990"/>
                </a:cubicBezTo>
                <a:cubicBezTo>
                  <a:pt x="580322" y="223689"/>
                  <a:pt x="541357" y="212038"/>
                  <a:pt x="491649" y="212038"/>
                </a:cubicBezTo>
                <a:cubicBezTo>
                  <a:pt x="450743" y="212038"/>
                  <a:pt x="419934" y="220711"/>
                  <a:pt x="399222" y="238058"/>
                </a:cubicBezTo>
                <a:cubicBezTo>
                  <a:pt x="378510" y="255404"/>
                  <a:pt x="368154" y="276504"/>
                  <a:pt x="368154" y="301358"/>
                </a:cubicBezTo>
                <a:cubicBezTo>
                  <a:pt x="368154" y="319481"/>
                  <a:pt x="376698" y="335792"/>
                  <a:pt x="393785" y="350290"/>
                </a:cubicBezTo>
                <a:cubicBezTo>
                  <a:pt x="410355" y="365306"/>
                  <a:pt x="449707" y="379287"/>
                  <a:pt x="511843" y="392232"/>
                </a:cubicBezTo>
                <a:cubicBezTo>
                  <a:pt x="665629" y="425371"/>
                  <a:pt x="775790" y="458898"/>
                  <a:pt x="842327" y="492814"/>
                </a:cubicBezTo>
                <a:cubicBezTo>
                  <a:pt x="908864" y="526730"/>
                  <a:pt x="957278" y="568801"/>
                  <a:pt x="987570" y="619027"/>
                </a:cubicBezTo>
                <a:cubicBezTo>
                  <a:pt x="1017861" y="669254"/>
                  <a:pt x="1033006" y="725435"/>
                  <a:pt x="1033006" y="787571"/>
                </a:cubicBezTo>
                <a:cubicBezTo>
                  <a:pt x="1033006" y="860580"/>
                  <a:pt x="1012812" y="927894"/>
                  <a:pt x="972424" y="989512"/>
                </a:cubicBezTo>
                <a:cubicBezTo>
                  <a:pt x="932036" y="1051130"/>
                  <a:pt x="875596" y="1097861"/>
                  <a:pt x="803104" y="1129706"/>
                </a:cubicBezTo>
                <a:cubicBezTo>
                  <a:pt x="730612" y="1161550"/>
                  <a:pt x="639221" y="1177472"/>
                  <a:pt x="528930" y="1177472"/>
                </a:cubicBezTo>
                <a:cubicBezTo>
                  <a:pt x="335274" y="1177472"/>
                  <a:pt x="201164" y="1140191"/>
                  <a:pt x="126601" y="1065628"/>
                </a:cubicBezTo>
                <a:cubicBezTo>
                  <a:pt x="52038" y="991065"/>
                  <a:pt x="9838" y="896308"/>
                  <a:pt x="0" y="781357"/>
                </a:cubicBezTo>
                <a:lnTo>
                  <a:pt x="334756" y="760386"/>
                </a:lnTo>
                <a:cubicBezTo>
                  <a:pt x="342005" y="814755"/>
                  <a:pt x="356762" y="856179"/>
                  <a:pt x="379028" y="884658"/>
                </a:cubicBezTo>
                <a:cubicBezTo>
                  <a:pt x="415274" y="930742"/>
                  <a:pt x="467053" y="953784"/>
                  <a:pt x="534367" y="953784"/>
                </a:cubicBezTo>
                <a:cubicBezTo>
                  <a:pt x="584594" y="953784"/>
                  <a:pt x="623299" y="942004"/>
                  <a:pt x="650483" y="918444"/>
                </a:cubicBezTo>
                <a:cubicBezTo>
                  <a:pt x="677668" y="894884"/>
                  <a:pt x="691260" y="867570"/>
                  <a:pt x="691260" y="836503"/>
                </a:cubicBezTo>
                <a:cubicBezTo>
                  <a:pt x="691260" y="806988"/>
                  <a:pt x="678315" y="780580"/>
                  <a:pt x="652425" y="757280"/>
                </a:cubicBezTo>
                <a:cubicBezTo>
                  <a:pt x="626535" y="733979"/>
                  <a:pt x="566471" y="711972"/>
                  <a:pt x="472231" y="691260"/>
                </a:cubicBezTo>
                <a:cubicBezTo>
                  <a:pt x="317928" y="656568"/>
                  <a:pt x="207896" y="610484"/>
                  <a:pt x="142135" y="553008"/>
                </a:cubicBezTo>
                <a:cubicBezTo>
                  <a:pt x="75857" y="495533"/>
                  <a:pt x="42718" y="422264"/>
                  <a:pt x="42718" y="333203"/>
                </a:cubicBezTo>
                <a:cubicBezTo>
                  <a:pt x="42718" y="274692"/>
                  <a:pt x="59676" y="219417"/>
                  <a:pt x="93592" y="167378"/>
                </a:cubicBezTo>
                <a:cubicBezTo>
                  <a:pt x="127507" y="115340"/>
                  <a:pt x="178511" y="74434"/>
                  <a:pt x="246601" y="44660"/>
                </a:cubicBezTo>
                <a:cubicBezTo>
                  <a:pt x="314691" y="14887"/>
                  <a:pt x="408024" y="0"/>
                  <a:pt x="526600" y="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SWOT – Strengths – Slide Template</a:t>
            </a:r>
          </a:p>
        </p:txBody>
      </p:sp>
      <p:grpSp>
        <p:nvGrpSpPr>
          <p:cNvPr id="26" name="Group 25">
            <a:extLst>
              <a:ext uri="{FF2B5EF4-FFF2-40B4-BE49-F238E27FC236}">
                <a16:creationId xmlns:a16="http://schemas.microsoft.com/office/drawing/2014/main" id="{8665CDF6-B210-E398-914F-73E2E0E78D68}"/>
              </a:ext>
            </a:extLst>
          </p:cNvPr>
          <p:cNvGrpSpPr/>
          <p:nvPr/>
        </p:nvGrpSpPr>
        <p:grpSpPr>
          <a:xfrm>
            <a:off x="3065109" y="3290896"/>
            <a:ext cx="4751210" cy="1798613"/>
            <a:chOff x="332936" y="2596988"/>
            <a:chExt cx="2926080" cy="2398150"/>
          </a:xfrm>
        </p:grpSpPr>
        <p:sp>
          <p:nvSpPr>
            <p:cNvPr id="27" name="TextBox 26">
              <a:extLst>
                <a:ext uri="{FF2B5EF4-FFF2-40B4-BE49-F238E27FC236}">
                  <a16:creationId xmlns:a16="http://schemas.microsoft.com/office/drawing/2014/main" id="{DAF997BF-7AF0-DF34-6389-2347CB759757}"/>
                </a:ext>
              </a:extLst>
            </p:cNvPr>
            <p:cNvSpPr txBox="1"/>
            <p:nvPr/>
          </p:nvSpPr>
          <p:spPr>
            <a:xfrm>
              <a:off x="332936" y="2596988"/>
              <a:ext cx="2926080" cy="492443"/>
            </a:xfrm>
            <a:prstGeom prst="rect">
              <a:avLst/>
            </a:prstGeom>
            <a:noFill/>
          </p:spPr>
          <p:txBody>
            <a:bodyPr wrap="square" lIns="0" rIns="0" rtlCol="0" anchor="b">
              <a:spAutoFit/>
            </a:bodyPr>
            <a:lstStyle/>
            <a:p>
              <a:pPr algn="ctr"/>
              <a:r>
                <a:rPr lang="en-US" b="1" noProof="1">
                  <a:solidFill>
                    <a:schemeClr val="bg1"/>
                  </a:solidFill>
                </a:rPr>
                <a:t>Lorem Ipsum</a:t>
              </a:r>
            </a:p>
          </p:txBody>
        </p:sp>
        <p:sp>
          <p:nvSpPr>
            <p:cNvPr id="28" name="TextBox 27">
              <a:extLst>
                <a:ext uri="{FF2B5EF4-FFF2-40B4-BE49-F238E27FC236}">
                  <a16:creationId xmlns:a16="http://schemas.microsoft.com/office/drawing/2014/main" id="{0A18A3A7-1EA0-F284-A002-3E8199A8AB92}"/>
                </a:ext>
              </a:extLst>
            </p:cNvPr>
            <p:cNvSpPr txBox="1"/>
            <p:nvPr/>
          </p:nvSpPr>
          <p:spPr>
            <a:xfrm>
              <a:off x="332936" y="3086923"/>
              <a:ext cx="2926080" cy="1908215"/>
            </a:xfrm>
            <a:prstGeom prst="rect">
              <a:avLst/>
            </a:prstGeom>
            <a:noFill/>
          </p:spPr>
          <p:txBody>
            <a:bodyPr wrap="square" lIns="0" rIns="0" rtlCol="0" anchor="t">
              <a:spAutoFit/>
            </a:bodyPr>
            <a:lstStyle/>
            <a:p>
              <a:pPr algn="just">
                <a:spcAft>
                  <a:spcPts val="900"/>
                </a:spcAft>
              </a:pPr>
              <a:r>
                <a:rPr lang="en-US" sz="900" noProof="1">
                  <a:solidFill>
                    <a:schemeClr val="bg1">
                      <a:lumMod val="75000"/>
                    </a:schemeClr>
                  </a:solidFill>
                </a:rPr>
                <a:t>Lorem ipsum dolor sit amet, consectetur adipiscing elit, sed do eiusmod tempor incididunt ut labore et dolore magna aliqua. Aliquam ultrices sagittis orci a scelerisque purus semper eget duis.</a:t>
              </a:r>
            </a:p>
            <a:p>
              <a:pPr algn="just">
                <a:spcAft>
                  <a:spcPts val="900"/>
                </a:spcAft>
              </a:pPr>
              <a:r>
                <a:rPr lang="en-US" sz="900" noProof="1">
                  <a:solidFill>
                    <a:schemeClr val="bg1">
                      <a:lumMod val="75000"/>
                    </a:schemeClr>
                  </a:solidFill>
                </a:rPr>
                <a:t>Elit at imperdiet dui accumsan sit amet. Eget nullam non nisi est sit amet facilisis magna etiam. Lectus arcu bibendum at varius vel pharetra vel turpis nunc. Nullam ac tortor vitae purus faucibus ornare suspendisse. In hendrerit gravida rutrum quisque non tellus orci.</a:t>
              </a:r>
            </a:p>
            <a:p>
              <a:pPr algn="just">
                <a:spcAft>
                  <a:spcPts val="900"/>
                </a:spcAft>
              </a:pPr>
              <a:r>
                <a:rPr lang="en-US" sz="900" noProof="1">
                  <a:solidFill>
                    <a:schemeClr val="bg1">
                      <a:lumMod val="75000"/>
                    </a:schemeClr>
                  </a:solidFill>
                </a:rPr>
                <a:t>Nisl suscipit adipiscing bibendum est ultricies. Vel risus commodo viverra maecenas. Integer malesuada nunc vel risus commodo viverra maecenas accumsan lacus. Posuere urna nec tincidunt praesent semper. Enim eu turpis egestas pretium aenean. Et molestie ac feugiat sed. Ornare quam.</a:t>
              </a:r>
            </a:p>
          </p:txBody>
        </p:sp>
      </p:grpSp>
      <p:grpSp>
        <p:nvGrpSpPr>
          <p:cNvPr id="35" name="Group 34">
            <a:extLst>
              <a:ext uri="{FF2B5EF4-FFF2-40B4-BE49-F238E27FC236}">
                <a16:creationId xmlns:a16="http://schemas.microsoft.com/office/drawing/2014/main" id="{C2A61064-6771-97D7-9D0A-3C3F8299B337}"/>
              </a:ext>
            </a:extLst>
          </p:cNvPr>
          <p:cNvGrpSpPr/>
          <p:nvPr/>
        </p:nvGrpSpPr>
        <p:grpSpPr>
          <a:xfrm>
            <a:off x="784860" y="1452785"/>
            <a:ext cx="2020815" cy="5099978"/>
            <a:chOff x="784860" y="1366513"/>
            <a:chExt cx="2020815" cy="5099978"/>
          </a:xfrm>
          <a:effectLst>
            <a:outerShdw blurRad="254000" dist="38100" dir="5400000" algn="t" rotWithShape="0">
              <a:prstClr val="black">
                <a:alpha val="40000"/>
              </a:prstClr>
            </a:outerShdw>
          </a:effectLst>
        </p:grpSpPr>
        <p:sp>
          <p:nvSpPr>
            <p:cNvPr id="37" name="Shape">
              <a:extLst>
                <a:ext uri="{FF2B5EF4-FFF2-40B4-BE49-F238E27FC236}">
                  <a16:creationId xmlns:a16="http://schemas.microsoft.com/office/drawing/2014/main" id="{55BEB433-0D7E-9FDB-CA50-E977886DC112}"/>
                </a:ext>
              </a:extLst>
            </p:cNvPr>
            <p:cNvSpPr/>
            <p:nvPr/>
          </p:nvSpPr>
          <p:spPr>
            <a:xfrm>
              <a:off x="784860" y="1366513"/>
              <a:ext cx="2020815" cy="5068742"/>
            </a:xfrm>
            <a:custGeom>
              <a:avLst/>
              <a:gdLst/>
              <a:ahLst/>
              <a:cxnLst>
                <a:cxn ang="0">
                  <a:pos x="wd2" y="hd2"/>
                </a:cxn>
                <a:cxn ang="5400000">
                  <a:pos x="wd2" y="hd2"/>
                </a:cxn>
                <a:cxn ang="10800000">
                  <a:pos x="wd2" y="hd2"/>
                </a:cxn>
                <a:cxn ang="16200000">
                  <a:pos x="wd2" y="hd2"/>
                </a:cxn>
              </a:cxnLst>
              <a:rect l="0" t="0" r="r" b="b"/>
              <a:pathLst>
                <a:path w="21188" h="21469" extrusionOk="0">
                  <a:moveTo>
                    <a:pt x="21175" y="3599"/>
                  </a:moveTo>
                  <a:cubicBezTo>
                    <a:pt x="21085" y="3266"/>
                    <a:pt x="20656" y="2947"/>
                    <a:pt x="20383" y="2621"/>
                  </a:cubicBezTo>
                  <a:cubicBezTo>
                    <a:pt x="20383" y="2621"/>
                    <a:pt x="20383" y="2621"/>
                    <a:pt x="20383" y="2621"/>
                  </a:cubicBezTo>
                  <a:cubicBezTo>
                    <a:pt x="20099" y="2486"/>
                    <a:pt x="20211" y="2246"/>
                    <a:pt x="19666" y="2178"/>
                  </a:cubicBezTo>
                  <a:cubicBezTo>
                    <a:pt x="20230" y="1760"/>
                    <a:pt x="19397" y="1710"/>
                    <a:pt x="18751" y="1609"/>
                  </a:cubicBezTo>
                  <a:cubicBezTo>
                    <a:pt x="18732" y="1443"/>
                    <a:pt x="18642" y="1304"/>
                    <a:pt x="18119" y="1322"/>
                  </a:cubicBezTo>
                  <a:cubicBezTo>
                    <a:pt x="18063" y="1260"/>
                    <a:pt x="18007" y="1200"/>
                    <a:pt x="17944" y="1141"/>
                  </a:cubicBezTo>
                  <a:cubicBezTo>
                    <a:pt x="17675" y="890"/>
                    <a:pt x="17309" y="676"/>
                    <a:pt x="16569" y="590"/>
                  </a:cubicBezTo>
                  <a:cubicBezTo>
                    <a:pt x="16487" y="560"/>
                    <a:pt x="16405" y="530"/>
                    <a:pt x="16322" y="500"/>
                  </a:cubicBezTo>
                  <a:cubicBezTo>
                    <a:pt x="16322" y="500"/>
                    <a:pt x="16322" y="500"/>
                    <a:pt x="16322" y="500"/>
                  </a:cubicBezTo>
                  <a:cubicBezTo>
                    <a:pt x="15747" y="444"/>
                    <a:pt x="15370" y="137"/>
                    <a:pt x="14638" y="285"/>
                  </a:cubicBezTo>
                  <a:cubicBezTo>
                    <a:pt x="13651" y="481"/>
                    <a:pt x="13823" y="851"/>
                    <a:pt x="13801" y="1192"/>
                  </a:cubicBezTo>
                  <a:cubicBezTo>
                    <a:pt x="14331" y="1235"/>
                    <a:pt x="14858" y="1277"/>
                    <a:pt x="15388" y="1321"/>
                  </a:cubicBezTo>
                  <a:cubicBezTo>
                    <a:pt x="15340" y="1292"/>
                    <a:pt x="15303" y="1266"/>
                    <a:pt x="15276" y="1241"/>
                  </a:cubicBezTo>
                  <a:cubicBezTo>
                    <a:pt x="15303" y="1266"/>
                    <a:pt x="15336" y="1293"/>
                    <a:pt x="15388" y="1321"/>
                  </a:cubicBezTo>
                  <a:cubicBezTo>
                    <a:pt x="15661" y="1290"/>
                    <a:pt x="15930" y="1260"/>
                    <a:pt x="16203" y="1228"/>
                  </a:cubicBezTo>
                  <a:lnTo>
                    <a:pt x="16203" y="1228"/>
                  </a:lnTo>
                  <a:cubicBezTo>
                    <a:pt x="16337" y="1349"/>
                    <a:pt x="16300" y="1526"/>
                    <a:pt x="16804" y="1520"/>
                  </a:cubicBezTo>
                  <a:cubicBezTo>
                    <a:pt x="16812" y="1532"/>
                    <a:pt x="16823" y="1544"/>
                    <a:pt x="16830" y="1556"/>
                  </a:cubicBezTo>
                  <a:cubicBezTo>
                    <a:pt x="17200" y="2042"/>
                    <a:pt x="17753" y="2507"/>
                    <a:pt x="17776" y="3029"/>
                  </a:cubicBezTo>
                  <a:cubicBezTo>
                    <a:pt x="17779" y="3097"/>
                    <a:pt x="17824" y="3165"/>
                    <a:pt x="17847" y="3233"/>
                  </a:cubicBezTo>
                  <a:cubicBezTo>
                    <a:pt x="17690" y="3210"/>
                    <a:pt x="17537" y="3180"/>
                    <a:pt x="17376" y="3165"/>
                  </a:cubicBezTo>
                  <a:cubicBezTo>
                    <a:pt x="16778" y="3113"/>
                    <a:pt x="16169" y="3021"/>
                    <a:pt x="15613" y="3211"/>
                  </a:cubicBezTo>
                  <a:cubicBezTo>
                    <a:pt x="15575" y="3216"/>
                    <a:pt x="15538" y="3221"/>
                    <a:pt x="15501" y="3224"/>
                  </a:cubicBezTo>
                  <a:cubicBezTo>
                    <a:pt x="15052" y="3189"/>
                    <a:pt x="14604" y="3153"/>
                    <a:pt x="14156" y="3118"/>
                  </a:cubicBezTo>
                  <a:cubicBezTo>
                    <a:pt x="14081" y="3118"/>
                    <a:pt x="14006" y="3119"/>
                    <a:pt x="13935" y="3119"/>
                  </a:cubicBezTo>
                  <a:cubicBezTo>
                    <a:pt x="13199" y="3018"/>
                    <a:pt x="12329" y="3285"/>
                    <a:pt x="11657" y="2984"/>
                  </a:cubicBezTo>
                  <a:cubicBezTo>
                    <a:pt x="11649" y="2981"/>
                    <a:pt x="11627" y="2984"/>
                    <a:pt x="11593" y="2988"/>
                  </a:cubicBezTo>
                  <a:lnTo>
                    <a:pt x="10510" y="3073"/>
                  </a:lnTo>
                  <a:cubicBezTo>
                    <a:pt x="10637" y="3042"/>
                    <a:pt x="10734" y="2996"/>
                    <a:pt x="10775" y="2920"/>
                  </a:cubicBezTo>
                  <a:cubicBezTo>
                    <a:pt x="10906" y="2813"/>
                    <a:pt x="10801" y="2736"/>
                    <a:pt x="10872" y="2621"/>
                  </a:cubicBezTo>
                  <a:cubicBezTo>
                    <a:pt x="10924" y="2537"/>
                    <a:pt x="10898" y="2461"/>
                    <a:pt x="10883" y="2430"/>
                  </a:cubicBezTo>
                  <a:cubicBezTo>
                    <a:pt x="10894" y="2425"/>
                    <a:pt x="10909" y="2419"/>
                    <a:pt x="10921" y="2415"/>
                  </a:cubicBezTo>
                  <a:cubicBezTo>
                    <a:pt x="11029" y="2418"/>
                    <a:pt x="11290" y="2419"/>
                    <a:pt x="11343" y="2368"/>
                  </a:cubicBezTo>
                  <a:cubicBezTo>
                    <a:pt x="11414" y="2303"/>
                    <a:pt x="11077" y="2027"/>
                    <a:pt x="11033" y="1852"/>
                  </a:cubicBezTo>
                  <a:cubicBezTo>
                    <a:pt x="10988" y="1677"/>
                    <a:pt x="11051" y="1565"/>
                    <a:pt x="11145" y="1408"/>
                  </a:cubicBezTo>
                  <a:cubicBezTo>
                    <a:pt x="11204" y="1308"/>
                    <a:pt x="11268" y="1136"/>
                    <a:pt x="11305" y="1023"/>
                  </a:cubicBezTo>
                  <a:cubicBezTo>
                    <a:pt x="11511" y="1010"/>
                    <a:pt x="11686" y="960"/>
                    <a:pt x="11813" y="868"/>
                  </a:cubicBezTo>
                  <a:cubicBezTo>
                    <a:pt x="12030" y="714"/>
                    <a:pt x="11843" y="569"/>
                    <a:pt x="11518" y="469"/>
                  </a:cubicBezTo>
                  <a:cubicBezTo>
                    <a:pt x="11171" y="362"/>
                    <a:pt x="10794" y="272"/>
                    <a:pt x="10431" y="174"/>
                  </a:cubicBezTo>
                  <a:cubicBezTo>
                    <a:pt x="10207" y="146"/>
                    <a:pt x="9983" y="118"/>
                    <a:pt x="9755" y="94"/>
                  </a:cubicBezTo>
                  <a:cubicBezTo>
                    <a:pt x="8660" y="-18"/>
                    <a:pt x="7529" y="-95"/>
                    <a:pt x="6636" y="254"/>
                  </a:cubicBezTo>
                  <a:cubicBezTo>
                    <a:pt x="5549" y="679"/>
                    <a:pt x="5646" y="1228"/>
                    <a:pt x="5941" y="1776"/>
                  </a:cubicBezTo>
                  <a:cubicBezTo>
                    <a:pt x="6262" y="2089"/>
                    <a:pt x="6460" y="2407"/>
                    <a:pt x="6131" y="2741"/>
                  </a:cubicBezTo>
                  <a:cubicBezTo>
                    <a:pt x="5956" y="3272"/>
                    <a:pt x="4857" y="3388"/>
                    <a:pt x="3879" y="3556"/>
                  </a:cubicBezTo>
                  <a:cubicBezTo>
                    <a:pt x="3793" y="3586"/>
                    <a:pt x="3711" y="3616"/>
                    <a:pt x="3625" y="3646"/>
                  </a:cubicBezTo>
                  <a:cubicBezTo>
                    <a:pt x="3699" y="3645"/>
                    <a:pt x="3774" y="3643"/>
                    <a:pt x="3853" y="3642"/>
                  </a:cubicBezTo>
                  <a:lnTo>
                    <a:pt x="3853" y="3642"/>
                  </a:lnTo>
                  <a:cubicBezTo>
                    <a:pt x="3778" y="3643"/>
                    <a:pt x="3703" y="3645"/>
                    <a:pt x="3625" y="3646"/>
                  </a:cubicBezTo>
                  <a:cubicBezTo>
                    <a:pt x="3625" y="3646"/>
                    <a:pt x="3621" y="3648"/>
                    <a:pt x="3621" y="3648"/>
                  </a:cubicBezTo>
                  <a:cubicBezTo>
                    <a:pt x="2922" y="3907"/>
                    <a:pt x="1884" y="4045"/>
                    <a:pt x="1548" y="4432"/>
                  </a:cubicBezTo>
                  <a:cubicBezTo>
                    <a:pt x="1010" y="5059"/>
                    <a:pt x="670" y="5712"/>
                    <a:pt x="106" y="6334"/>
                  </a:cubicBezTo>
                  <a:cubicBezTo>
                    <a:pt x="-268" y="6744"/>
                    <a:pt x="475" y="7064"/>
                    <a:pt x="382" y="7445"/>
                  </a:cubicBezTo>
                  <a:cubicBezTo>
                    <a:pt x="281" y="7853"/>
                    <a:pt x="289" y="8267"/>
                    <a:pt x="248" y="8679"/>
                  </a:cubicBezTo>
                  <a:cubicBezTo>
                    <a:pt x="255" y="8694"/>
                    <a:pt x="259" y="8709"/>
                    <a:pt x="266" y="8724"/>
                  </a:cubicBezTo>
                  <a:lnTo>
                    <a:pt x="1103" y="9301"/>
                  </a:lnTo>
                  <a:cubicBezTo>
                    <a:pt x="1167" y="9354"/>
                    <a:pt x="1241" y="9406"/>
                    <a:pt x="1331" y="9456"/>
                  </a:cubicBezTo>
                  <a:lnTo>
                    <a:pt x="1338" y="9462"/>
                  </a:lnTo>
                  <a:cubicBezTo>
                    <a:pt x="1338" y="9462"/>
                    <a:pt x="1342" y="9462"/>
                    <a:pt x="1342" y="9464"/>
                  </a:cubicBezTo>
                  <a:cubicBezTo>
                    <a:pt x="1536" y="9575"/>
                    <a:pt x="1794" y="9678"/>
                    <a:pt x="2164" y="9769"/>
                  </a:cubicBezTo>
                  <a:cubicBezTo>
                    <a:pt x="2164" y="9767"/>
                    <a:pt x="2160" y="9766"/>
                    <a:pt x="2160" y="9764"/>
                  </a:cubicBezTo>
                  <a:cubicBezTo>
                    <a:pt x="2750" y="9980"/>
                    <a:pt x="3471" y="10242"/>
                    <a:pt x="3625" y="10294"/>
                  </a:cubicBezTo>
                  <a:cubicBezTo>
                    <a:pt x="3763" y="10341"/>
                    <a:pt x="3942" y="10451"/>
                    <a:pt x="4080" y="10546"/>
                  </a:cubicBezTo>
                  <a:cubicBezTo>
                    <a:pt x="3991" y="10567"/>
                    <a:pt x="3950" y="10599"/>
                    <a:pt x="4047" y="10659"/>
                  </a:cubicBezTo>
                  <a:cubicBezTo>
                    <a:pt x="4088" y="10759"/>
                    <a:pt x="4129" y="10860"/>
                    <a:pt x="4170" y="10959"/>
                  </a:cubicBezTo>
                  <a:cubicBezTo>
                    <a:pt x="4495" y="11258"/>
                    <a:pt x="4222" y="11572"/>
                    <a:pt x="4323" y="11877"/>
                  </a:cubicBezTo>
                  <a:cubicBezTo>
                    <a:pt x="4319" y="12474"/>
                    <a:pt x="4319" y="13071"/>
                    <a:pt x="4316" y="13668"/>
                  </a:cubicBezTo>
                  <a:cubicBezTo>
                    <a:pt x="4077" y="14199"/>
                    <a:pt x="3838" y="14731"/>
                    <a:pt x="3598" y="15262"/>
                  </a:cubicBezTo>
                  <a:cubicBezTo>
                    <a:pt x="3288" y="15337"/>
                    <a:pt x="3382" y="15444"/>
                    <a:pt x="3457" y="15550"/>
                  </a:cubicBezTo>
                  <a:cubicBezTo>
                    <a:pt x="3442" y="15598"/>
                    <a:pt x="3427" y="15647"/>
                    <a:pt x="3408" y="15695"/>
                  </a:cubicBezTo>
                  <a:cubicBezTo>
                    <a:pt x="3371" y="15754"/>
                    <a:pt x="3333" y="15811"/>
                    <a:pt x="3300" y="15870"/>
                  </a:cubicBezTo>
                  <a:cubicBezTo>
                    <a:pt x="2870" y="16967"/>
                    <a:pt x="3023" y="18078"/>
                    <a:pt x="2803" y="19179"/>
                  </a:cubicBezTo>
                  <a:cubicBezTo>
                    <a:pt x="2758" y="19344"/>
                    <a:pt x="2709" y="19507"/>
                    <a:pt x="2665" y="19671"/>
                  </a:cubicBezTo>
                  <a:cubicBezTo>
                    <a:pt x="2687" y="19762"/>
                    <a:pt x="2709" y="19851"/>
                    <a:pt x="2732" y="19940"/>
                  </a:cubicBezTo>
                  <a:cubicBezTo>
                    <a:pt x="2728" y="19963"/>
                    <a:pt x="2728" y="19985"/>
                    <a:pt x="2724" y="20008"/>
                  </a:cubicBezTo>
                  <a:cubicBezTo>
                    <a:pt x="2904" y="20112"/>
                    <a:pt x="2631" y="20188"/>
                    <a:pt x="2623" y="20278"/>
                  </a:cubicBezTo>
                  <a:cubicBezTo>
                    <a:pt x="2605" y="20501"/>
                    <a:pt x="2123" y="20794"/>
                    <a:pt x="2795" y="20933"/>
                  </a:cubicBezTo>
                  <a:cubicBezTo>
                    <a:pt x="4054" y="21191"/>
                    <a:pt x="5317" y="21479"/>
                    <a:pt x="6811" y="21467"/>
                  </a:cubicBezTo>
                  <a:cubicBezTo>
                    <a:pt x="7349" y="21463"/>
                    <a:pt x="8081" y="21505"/>
                    <a:pt x="8298" y="21322"/>
                  </a:cubicBezTo>
                  <a:cubicBezTo>
                    <a:pt x="8511" y="21144"/>
                    <a:pt x="7924" y="21049"/>
                    <a:pt x="7450" y="21037"/>
                  </a:cubicBezTo>
                  <a:cubicBezTo>
                    <a:pt x="7435" y="21037"/>
                    <a:pt x="7416" y="21028"/>
                    <a:pt x="7405" y="21022"/>
                  </a:cubicBezTo>
                  <a:cubicBezTo>
                    <a:pt x="6740" y="20587"/>
                    <a:pt x="6213" y="20141"/>
                    <a:pt x="6624" y="19610"/>
                  </a:cubicBezTo>
                  <a:cubicBezTo>
                    <a:pt x="6531" y="19342"/>
                    <a:pt x="6441" y="19075"/>
                    <a:pt x="6348" y="18808"/>
                  </a:cubicBezTo>
                  <a:lnTo>
                    <a:pt x="6322" y="18796"/>
                  </a:lnTo>
                  <a:lnTo>
                    <a:pt x="6337" y="18781"/>
                  </a:lnTo>
                  <a:cubicBezTo>
                    <a:pt x="6281" y="18737"/>
                    <a:pt x="6225" y="18694"/>
                    <a:pt x="6172" y="18651"/>
                  </a:cubicBezTo>
                  <a:cubicBezTo>
                    <a:pt x="5687" y="18245"/>
                    <a:pt x="6296" y="17888"/>
                    <a:pt x="6494" y="17515"/>
                  </a:cubicBezTo>
                  <a:cubicBezTo>
                    <a:pt x="7125" y="16327"/>
                    <a:pt x="7794" y="15144"/>
                    <a:pt x="8455" y="13959"/>
                  </a:cubicBezTo>
                  <a:cubicBezTo>
                    <a:pt x="8492" y="13892"/>
                    <a:pt x="8593" y="13830"/>
                    <a:pt x="8664" y="13766"/>
                  </a:cubicBezTo>
                  <a:cubicBezTo>
                    <a:pt x="8735" y="13629"/>
                    <a:pt x="8810" y="13493"/>
                    <a:pt x="8885" y="13348"/>
                  </a:cubicBezTo>
                  <a:cubicBezTo>
                    <a:pt x="9120" y="13389"/>
                    <a:pt x="9176" y="13446"/>
                    <a:pt x="9135" y="13523"/>
                  </a:cubicBezTo>
                  <a:cubicBezTo>
                    <a:pt x="9142" y="13710"/>
                    <a:pt x="9146" y="13899"/>
                    <a:pt x="9154" y="14086"/>
                  </a:cubicBezTo>
                  <a:cubicBezTo>
                    <a:pt x="9180" y="14400"/>
                    <a:pt x="9206" y="14715"/>
                    <a:pt x="9232" y="15029"/>
                  </a:cubicBezTo>
                  <a:cubicBezTo>
                    <a:pt x="9538" y="15384"/>
                    <a:pt x="9094" y="15719"/>
                    <a:pt x="9064" y="16065"/>
                  </a:cubicBezTo>
                  <a:cubicBezTo>
                    <a:pt x="9027" y="16490"/>
                    <a:pt x="9045" y="16916"/>
                    <a:pt x="9041" y="17340"/>
                  </a:cubicBezTo>
                  <a:cubicBezTo>
                    <a:pt x="9041" y="17458"/>
                    <a:pt x="9041" y="17575"/>
                    <a:pt x="9038" y="17693"/>
                  </a:cubicBezTo>
                  <a:cubicBezTo>
                    <a:pt x="8825" y="17936"/>
                    <a:pt x="9352" y="18174"/>
                    <a:pt x="9060" y="18417"/>
                  </a:cubicBezTo>
                  <a:cubicBezTo>
                    <a:pt x="9012" y="18528"/>
                    <a:pt x="8963" y="18639"/>
                    <a:pt x="8914" y="18749"/>
                  </a:cubicBezTo>
                  <a:cubicBezTo>
                    <a:pt x="8870" y="18766"/>
                    <a:pt x="8829" y="18781"/>
                    <a:pt x="8784" y="18798"/>
                  </a:cubicBezTo>
                  <a:cubicBezTo>
                    <a:pt x="8743" y="18894"/>
                    <a:pt x="8702" y="18992"/>
                    <a:pt x="8657" y="19089"/>
                  </a:cubicBezTo>
                  <a:cubicBezTo>
                    <a:pt x="8675" y="19110"/>
                    <a:pt x="8694" y="19131"/>
                    <a:pt x="8713" y="19152"/>
                  </a:cubicBezTo>
                  <a:cubicBezTo>
                    <a:pt x="8698" y="19241"/>
                    <a:pt x="8687" y="19332"/>
                    <a:pt x="8672" y="19421"/>
                  </a:cubicBezTo>
                  <a:cubicBezTo>
                    <a:pt x="8623" y="19487"/>
                    <a:pt x="8578" y="19552"/>
                    <a:pt x="8530" y="19619"/>
                  </a:cubicBezTo>
                  <a:cubicBezTo>
                    <a:pt x="8530" y="19635"/>
                    <a:pt x="8533" y="19650"/>
                    <a:pt x="8545" y="19665"/>
                  </a:cubicBezTo>
                  <a:cubicBezTo>
                    <a:pt x="8560" y="19815"/>
                    <a:pt x="8664" y="19973"/>
                    <a:pt x="8567" y="20111"/>
                  </a:cubicBezTo>
                  <a:cubicBezTo>
                    <a:pt x="8343" y="20440"/>
                    <a:pt x="8612" y="20557"/>
                    <a:pt x="9430" y="20592"/>
                  </a:cubicBezTo>
                  <a:cubicBezTo>
                    <a:pt x="10028" y="20618"/>
                    <a:pt x="10704" y="20518"/>
                    <a:pt x="11160" y="20589"/>
                  </a:cubicBezTo>
                  <a:cubicBezTo>
                    <a:pt x="12378" y="20776"/>
                    <a:pt x="13614" y="20844"/>
                    <a:pt x="14884" y="20882"/>
                  </a:cubicBezTo>
                  <a:cubicBezTo>
                    <a:pt x="15090" y="20873"/>
                    <a:pt x="15295" y="20865"/>
                    <a:pt x="15501" y="20856"/>
                  </a:cubicBezTo>
                  <a:cubicBezTo>
                    <a:pt x="15669" y="20892"/>
                    <a:pt x="15796" y="20883"/>
                    <a:pt x="15859" y="20803"/>
                  </a:cubicBezTo>
                  <a:cubicBezTo>
                    <a:pt x="16020" y="20779"/>
                    <a:pt x="16270" y="20769"/>
                    <a:pt x="16177" y="20672"/>
                  </a:cubicBezTo>
                  <a:cubicBezTo>
                    <a:pt x="16061" y="20553"/>
                    <a:pt x="15755" y="20527"/>
                    <a:pt x="15463" y="20488"/>
                  </a:cubicBezTo>
                  <a:cubicBezTo>
                    <a:pt x="14701" y="20387"/>
                    <a:pt x="13726" y="20450"/>
                    <a:pt x="13311" y="20062"/>
                  </a:cubicBezTo>
                  <a:cubicBezTo>
                    <a:pt x="13259" y="20023"/>
                    <a:pt x="13207" y="19984"/>
                    <a:pt x="13158" y="19945"/>
                  </a:cubicBezTo>
                  <a:cubicBezTo>
                    <a:pt x="13207" y="19859"/>
                    <a:pt x="13263" y="19773"/>
                    <a:pt x="13013" y="19717"/>
                  </a:cubicBezTo>
                  <a:cubicBezTo>
                    <a:pt x="13009" y="19727"/>
                    <a:pt x="13001" y="19738"/>
                    <a:pt x="12998" y="19748"/>
                  </a:cubicBezTo>
                  <a:cubicBezTo>
                    <a:pt x="13001" y="19738"/>
                    <a:pt x="13009" y="19727"/>
                    <a:pt x="13013" y="19717"/>
                  </a:cubicBezTo>
                  <a:cubicBezTo>
                    <a:pt x="13042" y="19685"/>
                    <a:pt x="13072" y="19653"/>
                    <a:pt x="13106" y="19622"/>
                  </a:cubicBezTo>
                  <a:cubicBezTo>
                    <a:pt x="13240" y="19591"/>
                    <a:pt x="13248" y="19561"/>
                    <a:pt x="13110" y="19528"/>
                  </a:cubicBezTo>
                  <a:cubicBezTo>
                    <a:pt x="12953" y="19492"/>
                    <a:pt x="12975" y="19454"/>
                    <a:pt x="13099" y="19413"/>
                  </a:cubicBezTo>
                  <a:cubicBezTo>
                    <a:pt x="13099" y="19145"/>
                    <a:pt x="13095" y="18875"/>
                    <a:pt x="13095" y="18606"/>
                  </a:cubicBezTo>
                  <a:cubicBezTo>
                    <a:pt x="13166" y="18426"/>
                    <a:pt x="13233" y="18247"/>
                    <a:pt x="13304" y="18067"/>
                  </a:cubicBezTo>
                  <a:cubicBezTo>
                    <a:pt x="13300" y="18051"/>
                    <a:pt x="13315" y="18037"/>
                    <a:pt x="13341" y="18025"/>
                  </a:cubicBezTo>
                  <a:cubicBezTo>
                    <a:pt x="13315" y="17966"/>
                    <a:pt x="13285" y="17907"/>
                    <a:pt x="13259" y="17847"/>
                  </a:cubicBezTo>
                  <a:cubicBezTo>
                    <a:pt x="13289" y="17761"/>
                    <a:pt x="13315" y="17676"/>
                    <a:pt x="13345" y="17590"/>
                  </a:cubicBezTo>
                  <a:cubicBezTo>
                    <a:pt x="13345" y="17509"/>
                    <a:pt x="13345" y="17429"/>
                    <a:pt x="13345" y="17347"/>
                  </a:cubicBezTo>
                  <a:cubicBezTo>
                    <a:pt x="13465" y="16443"/>
                    <a:pt x="13580" y="15539"/>
                    <a:pt x="13700" y="14636"/>
                  </a:cubicBezTo>
                  <a:lnTo>
                    <a:pt x="13719" y="14536"/>
                  </a:lnTo>
                  <a:cubicBezTo>
                    <a:pt x="13771" y="14403"/>
                    <a:pt x="13827" y="14270"/>
                    <a:pt x="13879" y="14136"/>
                  </a:cubicBezTo>
                  <a:cubicBezTo>
                    <a:pt x="13980" y="13353"/>
                    <a:pt x="14526" y="12583"/>
                    <a:pt x="14279" y="11791"/>
                  </a:cubicBezTo>
                  <a:cubicBezTo>
                    <a:pt x="13924" y="10882"/>
                    <a:pt x="13566" y="9975"/>
                    <a:pt x="13211" y="9067"/>
                  </a:cubicBezTo>
                  <a:cubicBezTo>
                    <a:pt x="13177" y="9034"/>
                    <a:pt x="13143" y="9000"/>
                    <a:pt x="13110" y="8967"/>
                  </a:cubicBezTo>
                  <a:cubicBezTo>
                    <a:pt x="13132" y="8907"/>
                    <a:pt x="13151" y="8845"/>
                    <a:pt x="13173" y="8785"/>
                  </a:cubicBezTo>
                  <a:cubicBezTo>
                    <a:pt x="13173" y="8785"/>
                    <a:pt x="13173" y="8785"/>
                    <a:pt x="13173" y="8785"/>
                  </a:cubicBezTo>
                  <a:cubicBezTo>
                    <a:pt x="13229" y="8751"/>
                    <a:pt x="13285" y="8718"/>
                    <a:pt x="13341" y="8685"/>
                  </a:cubicBezTo>
                  <a:cubicBezTo>
                    <a:pt x="13483" y="8563"/>
                    <a:pt x="13651" y="8453"/>
                    <a:pt x="13659" y="8303"/>
                  </a:cubicBezTo>
                  <a:cubicBezTo>
                    <a:pt x="13715" y="7235"/>
                    <a:pt x="13543" y="6162"/>
                    <a:pt x="14066" y="5102"/>
                  </a:cubicBezTo>
                  <a:cubicBezTo>
                    <a:pt x="14070" y="4924"/>
                    <a:pt x="13920" y="4701"/>
                    <a:pt x="14656" y="4709"/>
                  </a:cubicBezTo>
                  <a:cubicBezTo>
                    <a:pt x="16207" y="4722"/>
                    <a:pt x="17705" y="4591"/>
                    <a:pt x="19120" y="4363"/>
                  </a:cubicBezTo>
                  <a:cubicBezTo>
                    <a:pt x="19995" y="4220"/>
                    <a:pt x="21332" y="4173"/>
                    <a:pt x="21175" y="3599"/>
                  </a:cubicBezTo>
                  <a:close/>
                  <a:moveTo>
                    <a:pt x="16229" y="1224"/>
                  </a:moveTo>
                  <a:cubicBezTo>
                    <a:pt x="16229" y="1224"/>
                    <a:pt x="16222" y="1225"/>
                    <a:pt x="16214" y="1225"/>
                  </a:cubicBezTo>
                  <a:lnTo>
                    <a:pt x="16229" y="1224"/>
                  </a:lnTo>
                  <a:cubicBezTo>
                    <a:pt x="16229" y="1224"/>
                    <a:pt x="16229" y="1224"/>
                    <a:pt x="16229" y="1224"/>
                  </a:cubicBezTo>
                  <a:close/>
                  <a:moveTo>
                    <a:pt x="4136" y="8907"/>
                  </a:moveTo>
                  <a:cubicBezTo>
                    <a:pt x="3864" y="8694"/>
                    <a:pt x="3591" y="8480"/>
                    <a:pt x="3318" y="8267"/>
                  </a:cubicBezTo>
                  <a:cubicBezTo>
                    <a:pt x="3318" y="8267"/>
                    <a:pt x="3318" y="8267"/>
                    <a:pt x="3318" y="8267"/>
                  </a:cubicBezTo>
                  <a:cubicBezTo>
                    <a:pt x="3053" y="8087"/>
                    <a:pt x="3109" y="7914"/>
                    <a:pt x="3229" y="7739"/>
                  </a:cubicBezTo>
                  <a:cubicBezTo>
                    <a:pt x="3288" y="7680"/>
                    <a:pt x="3348" y="7609"/>
                    <a:pt x="3404" y="7502"/>
                  </a:cubicBezTo>
                  <a:cubicBezTo>
                    <a:pt x="3475" y="7404"/>
                    <a:pt x="3531" y="7304"/>
                    <a:pt x="3528" y="7205"/>
                  </a:cubicBezTo>
                  <a:cubicBezTo>
                    <a:pt x="3550" y="7137"/>
                    <a:pt x="3572" y="7061"/>
                    <a:pt x="3591" y="6974"/>
                  </a:cubicBezTo>
                  <a:cubicBezTo>
                    <a:pt x="4148" y="7129"/>
                    <a:pt x="3968" y="7383"/>
                    <a:pt x="4021" y="7588"/>
                  </a:cubicBezTo>
                  <a:cubicBezTo>
                    <a:pt x="4140" y="8026"/>
                    <a:pt x="4626" y="8462"/>
                    <a:pt x="4136" y="8907"/>
                  </a:cubicBezTo>
                  <a:close/>
                  <a:moveTo>
                    <a:pt x="4331" y="6307"/>
                  </a:moveTo>
                  <a:cubicBezTo>
                    <a:pt x="4278" y="6344"/>
                    <a:pt x="4230" y="6382"/>
                    <a:pt x="4178" y="6420"/>
                  </a:cubicBezTo>
                  <a:cubicBezTo>
                    <a:pt x="4226" y="6382"/>
                    <a:pt x="4278" y="6344"/>
                    <a:pt x="4331" y="6307"/>
                  </a:cubicBezTo>
                  <a:cubicBezTo>
                    <a:pt x="4346" y="6242"/>
                    <a:pt x="4361" y="6178"/>
                    <a:pt x="4376" y="6113"/>
                  </a:cubicBezTo>
                  <a:lnTo>
                    <a:pt x="4376" y="6113"/>
                  </a:lnTo>
                  <a:cubicBezTo>
                    <a:pt x="4361" y="6178"/>
                    <a:pt x="4346" y="6243"/>
                    <a:pt x="4331" y="6307"/>
                  </a:cubicBezTo>
                  <a:close/>
                  <a:moveTo>
                    <a:pt x="6893" y="2851"/>
                  </a:moveTo>
                  <a:cubicBezTo>
                    <a:pt x="6878" y="2893"/>
                    <a:pt x="6860" y="2934"/>
                    <a:pt x="6834" y="2976"/>
                  </a:cubicBezTo>
                  <a:lnTo>
                    <a:pt x="6834" y="2976"/>
                  </a:lnTo>
                  <a:cubicBezTo>
                    <a:pt x="6864" y="2935"/>
                    <a:pt x="6882" y="2893"/>
                    <a:pt x="6893" y="2851"/>
                  </a:cubicBezTo>
                  <a:close/>
                  <a:moveTo>
                    <a:pt x="7241" y="7891"/>
                  </a:moveTo>
                  <a:cubicBezTo>
                    <a:pt x="7342" y="7899"/>
                    <a:pt x="7439" y="7908"/>
                    <a:pt x="7540" y="7915"/>
                  </a:cubicBezTo>
                  <a:cubicBezTo>
                    <a:pt x="7439" y="7908"/>
                    <a:pt x="7342" y="7899"/>
                    <a:pt x="7241" y="7891"/>
                  </a:cubicBezTo>
                  <a:cubicBezTo>
                    <a:pt x="6994" y="7775"/>
                    <a:pt x="6658" y="7769"/>
                    <a:pt x="6329" y="7751"/>
                  </a:cubicBezTo>
                  <a:cubicBezTo>
                    <a:pt x="6658" y="7769"/>
                    <a:pt x="6994" y="7775"/>
                    <a:pt x="7241" y="7891"/>
                  </a:cubicBezTo>
                  <a:close/>
                  <a:moveTo>
                    <a:pt x="5668" y="5446"/>
                  </a:moveTo>
                  <a:cubicBezTo>
                    <a:pt x="5960" y="5519"/>
                    <a:pt x="6169" y="5649"/>
                    <a:pt x="6389" y="5738"/>
                  </a:cubicBezTo>
                  <a:cubicBezTo>
                    <a:pt x="6169" y="5649"/>
                    <a:pt x="5959" y="5520"/>
                    <a:pt x="5668" y="5446"/>
                  </a:cubicBezTo>
                  <a:lnTo>
                    <a:pt x="5668" y="5446"/>
                  </a:lnTo>
                  <a:close/>
                  <a:moveTo>
                    <a:pt x="5982" y="8564"/>
                  </a:moveTo>
                  <a:cubicBezTo>
                    <a:pt x="5967" y="8563"/>
                    <a:pt x="5952" y="8563"/>
                    <a:pt x="5941" y="8561"/>
                  </a:cubicBezTo>
                  <a:cubicBezTo>
                    <a:pt x="5956" y="8563"/>
                    <a:pt x="5971" y="8564"/>
                    <a:pt x="5982" y="8564"/>
                  </a:cubicBezTo>
                  <a:cubicBezTo>
                    <a:pt x="5982" y="8564"/>
                    <a:pt x="5982" y="8564"/>
                    <a:pt x="5982" y="8564"/>
                  </a:cubicBezTo>
                  <a:close/>
                  <a:moveTo>
                    <a:pt x="6012" y="8567"/>
                  </a:moveTo>
                  <a:cubicBezTo>
                    <a:pt x="6034" y="8569"/>
                    <a:pt x="6057" y="8570"/>
                    <a:pt x="6079" y="8572"/>
                  </a:cubicBezTo>
                  <a:cubicBezTo>
                    <a:pt x="6079" y="8572"/>
                    <a:pt x="6079" y="8572"/>
                    <a:pt x="6079" y="8572"/>
                  </a:cubicBezTo>
                  <a:cubicBezTo>
                    <a:pt x="6057" y="8570"/>
                    <a:pt x="6034" y="8569"/>
                    <a:pt x="6012" y="8567"/>
                  </a:cubicBezTo>
                  <a:close/>
                  <a:moveTo>
                    <a:pt x="6079" y="8572"/>
                  </a:moveTo>
                  <a:cubicBezTo>
                    <a:pt x="6079" y="8572"/>
                    <a:pt x="6079" y="8572"/>
                    <a:pt x="6079" y="8572"/>
                  </a:cubicBezTo>
                  <a:cubicBezTo>
                    <a:pt x="6101" y="8573"/>
                    <a:pt x="6124" y="8575"/>
                    <a:pt x="6146" y="8576"/>
                  </a:cubicBezTo>
                  <a:cubicBezTo>
                    <a:pt x="6146" y="8576"/>
                    <a:pt x="6143" y="8576"/>
                    <a:pt x="6143" y="8576"/>
                  </a:cubicBezTo>
                  <a:cubicBezTo>
                    <a:pt x="6124" y="8575"/>
                    <a:pt x="6101" y="8573"/>
                    <a:pt x="6079" y="8572"/>
                  </a:cubicBezTo>
                  <a:close/>
                  <a:moveTo>
                    <a:pt x="6150" y="8576"/>
                  </a:moveTo>
                  <a:cubicBezTo>
                    <a:pt x="6176" y="8578"/>
                    <a:pt x="6199" y="8579"/>
                    <a:pt x="6225" y="8581"/>
                  </a:cubicBezTo>
                  <a:cubicBezTo>
                    <a:pt x="6199" y="8578"/>
                    <a:pt x="6172" y="8576"/>
                    <a:pt x="6150" y="8576"/>
                  </a:cubicBezTo>
                  <a:cubicBezTo>
                    <a:pt x="6150" y="8576"/>
                    <a:pt x="6150" y="8576"/>
                    <a:pt x="6150" y="8576"/>
                  </a:cubicBezTo>
                  <a:close/>
                  <a:moveTo>
                    <a:pt x="6359" y="8587"/>
                  </a:moveTo>
                  <a:cubicBezTo>
                    <a:pt x="6359" y="8587"/>
                    <a:pt x="6363" y="8587"/>
                    <a:pt x="6363" y="8587"/>
                  </a:cubicBezTo>
                  <a:cubicBezTo>
                    <a:pt x="6382" y="8588"/>
                    <a:pt x="6404" y="8590"/>
                    <a:pt x="6423" y="8590"/>
                  </a:cubicBezTo>
                  <a:cubicBezTo>
                    <a:pt x="6423" y="8590"/>
                    <a:pt x="6423" y="8590"/>
                    <a:pt x="6426" y="8590"/>
                  </a:cubicBezTo>
                  <a:cubicBezTo>
                    <a:pt x="6404" y="8590"/>
                    <a:pt x="6382" y="8588"/>
                    <a:pt x="6359" y="8587"/>
                  </a:cubicBezTo>
                  <a:close/>
                  <a:moveTo>
                    <a:pt x="6512" y="8597"/>
                  </a:moveTo>
                  <a:cubicBezTo>
                    <a:pt x="6516" y="8597"/>
                    <a:pt x="6516" y="8597"/>
                    <a:pt x="6512" y="8597"/>
                  </a:cubicBezTo>
                  <a:cubicBezTo>
                    <a:pt x="6535" y="8599"/>
                    <a:pt x="6553" y="8601"/>
                    <a:pt x="6568" y="8602"/>
                  </a:cubicBezTo>
                  <a:cubicBezTo>
                    <a:pt x="6568" y="8602"/>
                    <a:pt x="6568" y="8602"/>
                    <a:pt x="6568" y="8602"/>
                  </a:cubicBezTo>
                  <a:cubicBezTo>
                    <a:pt x="6553" y="8601"/>
                    <a:pt x="6535" y="8599"/>
                    <a:pt x="6512" y="8597"/>
                  </a:cubicBezTo>
                  <a:close/>
                  <a:moveTo>
                    <a:pt x="6662" y="8611"/>
                  </a:moveTo>
                  <a:cubicBezTo>
                    <a:pt x="6662" y="8611"/>
                    <a:pt x="6666" y="8611"/>
                    <a:pt x="6666" y="8611"/>
                  </a:cubicBezTo>
                  <a:cubicBezTo>
                    <a:pt x="6680" y="8613"/>
                    <a:pt x="6692" y="8614"/>
                    <a:pt x="6707" y="8616"/>
                  </a:cubicBezTo>
                  <a:cubicBezTo>
                    <a:pt x="6707" y="8616"/>
                    <a:pt x="6707" y="8616"/>
                    <a:pt x="6707" y="8616"/>
                  </a:cubicBezTo>
                  <a:cubicBezTo>
                    <a:pt x="6695" y="8614"/>
                    <a:pt x="6677" y="8613"/>
                    <a:pt x="6662" y="8611"/>
                  </a:cubicBezTo>
                  <a:close/>
                  <a:moveTo>
                    <a:pt x="6710" y="8617"/>
                  </a:moveTo>
                  <a:cubicBezTo>
                    <a:pt x="6722" y="8619"/>
                    <a:pt x="6729" y="8620"/>
                    <a:pt x="6736" y="8622"/>
                  </a:cubicBezTo>
                  <a:cubicBezTo>
                    <a:pt x="6725" y="8620"/>
                    <a:pt x="6718" y="8619"/>
                    <a:pt x="6710" y="8617"/>
                  </a:cubicBezTo>
                  <a:cubicBezTo>
                    <a:pt x="6710" y="8617"/>
                    <a:pt x="6710" y="8617"/>
                    <a:pt x="6710" y="8617"/>
                  </a:cubicBezTo>
                  <a:close/>
                  <a:moveTo>
                    <a:pt x="8649" y="7322"/>
                  </a:moveTo>
                  <a:cubicBezTo>
                    <a:pt x="8649" y="7322"/>
                    <a:pt x="8649" y="7322"/>
                    <a:pt x="8649" y="7322"/>
                  </a:cubicBezTo>
                  <a:lnTo>
                    <a:pt x="8649" y="7322"/>
                  </a:lnTo>
                  <a:lnTo>
                    <a:pt x="8649" y="7322"/>
                  </a:lnTo>
                  <a:close/>
                  <a:moveTo>
                    <a:pt x="9550" y="3141"/>
                  </a:moveTo>
                  <a:cubicBezTo>
                    <a:pt x="9692" y="3131"/>
                    <a:pt x="9833" y="3124"/>
                    <a:pt x="9975" y="3115"/>
                  </a:cubicBezTo>
                  <a:cubicBezTo>
                    <a:pt x="9833" y="3122"/>
                    <a:pt x="9692" y="3131"/>
                    <a:pt x="9550" y="3141"/>
                  </a:cubicBezTo>
                  <a:cubicBezTo>
                    <a:pt x="9523" y="3157"/>
                    <a:pt x="9494" y="3174"/>
                    <a:pt x="9467" y="3190"/>
                  </a:cubicBezTo>
                  <a:lnTo>
                    <a:pt x="9467" y="3190"/>
                  </a:lnTo>
                  <a:cubicBezTo>
                    <a:pt x="9494" y="3174"/>
                    <a:pt x="9520" y="3157"/>
                    <a:pt x="9550" y="3141"/>
                  </a:cubicBezTo>
                  <a:close/>
                  <a:moveTo>
                    <a:pt x="9400" y="5523"/>
                  </a:moveTo>
                  <a:cubicBezTo>
                    <a:pt x="9419" y="5555"/>
                    <a:pt x="9430" y="5587"/>
                    <a:pt x="9441" y="5618"/>
                  </a:cubicBezTo>
                  <a:cubicBezTo>
                    <a:pt x="9430" y="5585"/>
                    <a:pt x="9415" y="5554"/>
                    <a:pt x="9400" y="5523"/>
                  </a:cubicBezTo>
                  <a:cubicBezTo>
                    <a:pt x="9337" y="5443"/>
                    <a:pt x="9277" y="5365"/>
                    <a:pt x="9217" y="5285"/>
                  </a:cubicBezTo>
                  <a:cubicBezTo>
                    <a:pt x="9273" y="5365"/>
                    <a:pt x="9337" y="5443"/>
                    <a:pt x="9400" y="5523"/>
                  </a:cubicBezTo>
                  <a:close/>
                  <a:moveTo>
                    <a:pt x="9120" y="9171"/>
                  </a:moveTo>
                  <a:lnTo>
                    <a:pt x="9120" y="9171"/>
                  </a:lnTo>
                  <a:cubicBezTo>
                    <a:pt x="9449" y="9192"/>
                    <a:pt x="9781" y="9213"/>
                    <a:pt x="10110" y="9233"/>
                  </a:cubicBezTo>
                  <a:cubicBezTo>
                    <a:pt x="9781" y="9213"/>
                    <a:pt x="9452" y="9192"/>
                    <a:pt x="9120" y="9171"/>
                  </a:cubicBezTo>
                  <a:close/>
                  <a:moveTo>
                    <a:pt x="12915" y="8765"/>
                  </a:moveTo>
                  <a:cubicBezTo>
                    <a:pt x="12893" y="8773"/>
                    <a:pt x="12874" y="8782"/>
                    <a:pt x="12859" y="8792"/>
                  </a:cubicBezTo>
                  <a:cubicBezTo>
                    <a:pt x="12874" y="8782"/>
                    <a:pt x="12893" y="8773"/>
                    <a:pt x="12915" y="8765"/>
                  </a:cubicBezTo>
                  <a:cubicBezTo>
                    <a:pt x="13001" y="8697"/>
                    <a:pt x="13091" y="8631"/>
                    <a:pt x="13177" y="8563"/>
                  </a:cubicBezTo>
                  <a:cubicBezTo>
                    <a:pt x="13087" y="8629"/>
                    <a:pt x="13001" y="8697"/>
                    <a:pt x="12915" y="8765"/>
                  </a:cubicBezTo>
                  <a:close/>
                </a:path>
              </a:pathLst>
            </a:custGeom>
            <a:solidFill>
              <a:srgbClr val="2B323B"/>
            </a:solidFill>
            <a:ln w="12700">
              <a:miter lim="400000"/>
            </a:ln>
          </p:spPr>
          <p:txBody>
            <a:bodyPr lIns="28575" tIns="28575" rIns="28575" bIns="28575" anchor="ctr"/>
            <a:lstStyle/>
            <a:p>
              <a:pPr>
                <a:defRPr sz="3000">
                  <a:solidFill>
                    <a:srgbClr val="FFFFFF"/>
                  </a:solidFill>
                </a:defRPr>
              </a:pPr>
              <a:endParaRPr sz="2250"/>
            </a:p>
          </p:txBody>
        </p:sp>
        <p:sp>
          <p:nvSpPr>
            <p:cNvPr id="38" name="Shape">
              <a:extLst>
                <a:ext uri="{FF2B5EF4-FFF2-40B4-BE49-F238E27FC236}">
                  <a16:creationId xmlns:a16="http://schemas.microsoft.com/office/drawing/2014/main" id="{3015EEA5-3B8C-FD0C-E33C-DCABEDC8CB7A}"/>
                </a:ext>
              </a:extLst>
            </p:cNvPr>
            <p:cNvSpPr/>
            <p:nvPr/>
          </p:nvSpPr>
          <p:spPr>
            <a:xfrm>
              <a:off x="1533084" y="5713333"/>
              <a:ext cx="17108" cy="17108"/>
            </a:xfrm>
            <a:custGeom>
              <a:avLst/>
              <a:gdLst/>
              <a:ahLst/>
              <a:cxnLst>
                <a:cxn ang="0">
                  <a:pos x="wd2" y="hd2"/>
                </a:cxn>
                <a:cxn ang="5400000">
                  <a:pos x="wd2" y="hd2"/>
                </a:cxn>
                <a:cxn ang="10800000">
                  <a:pos x="wd2" y="hd2"/>
                </a:cxn>
                <a:cxn ang="16200000">
                  <a:pos x="wd2" y="hd2"/>
                </a:cxn>
              </a:cxnLst>
              <a:rect l="0" t="0" r="r" b="b"/>
              <a:pathLst>
                <a:path w="21600" h="21600" extrusionOk="0">
                  <a:moveTo>
                    <a:pt x="4944" y="19348"/>
                  </a:moveTo>
                  <a:cubicBezTo>
                    <a:pt x="9443" y="14398"/>
                    <a:pt x="14393" y="9449"/>
                    <a:pt x="18897" y="4499"/>
                  </a:cubicBezTo>
                  <a:cubicBezTo>
                    <a:pt x="18897" y="4499"/>
                    <a:pt x="21600" y="0"/>
                    <a:pt x="21600" y="0"/>
                  </a:cubicBezTo>
                  <a:lnTo>
                    <a:pt x="17551" y="3148"/>
                  </a:lnTo>
                  <a:lnTo>
                    <a:pt x="17551" y="3148"/>
                  </a:lnTo>
                  <a:cubicBezTo>
                    <a:pt x="12602" y="7647"/>
                    <a:pt x="7652" y="12596"/>
                    <a:pt x="2703" y="17101"/>
                  </a:cubicBezTo>
                  <a:lnTo>
                    <a:pt x="2703" y="17101"/>
                  </a:lnTo>
                  <a:cubicBezTo>
                    <a:pt x="2703" y="17101"/>
                    <a:pt x="0" y="21600"/>
                    <a:pt x="0" y="21600"/>
                  </a:cubicBezTo>
                  <a:lnTo>
                    <a:pt x="4944" y="19348"/>
                  </a:lnTo>
                  <a:close/>
                </a:path>
              </a:pathLst>
            </a:custGeom>
            <a:solidFill>
              <a:srgbClr val="EBEBEB"/>
            </a:solidFill>
            <a:ln w="12700">
              <a:miter lim="400000"/>
            </a:ln>
          </p:spPr>
          <p:txBody>
            <a:bodyPr lIns="28575" tIns="28575" rIns="28575" bIns="28575" anchor="ctr"/>
            <a:lstStyle/>
            <a:p>
              <a:pPr>
                <a:defRPr sz="3000">
                  <a:solidFill>
                    <a:srgbClr val="FFFFFF"/>
                  </a:solidFill>
                </a:defRPr>
              </a:pPr>
              <a:endParaRPr sz="2250"/>
            </a:p>
          </p:txBody>
        </p:sp>
        <p:sp>
          <p:nvSpPr>
            <p:cNvPr id="39" name="Freeform: Shape 38">
              <a:extLst>
                <a:ext uri="{FF2B5EF4-FFF2-40B4-BE49-F238E27FC236}">
                  <a16:creationId xmlns:a16="http://schemas.microsoft.com/office/drawing/2014/main" id="{7845B851-F1A9-FA37-8763-333778C8BDB0}"/>
                </a:ext>
              </a:extLst>
            </p:cNvPr>
            <p:cNvSpPr/>
            <p:nvPr/>
          </p:nvSpPr>
          <p:spPr>
            <a:xfrm>
              <a:off x="784871" y="1651547"/>
              <a:ext cx="1900886" cy="2204059"/>
            </a:xfrm>
            <a:custGeom>
              <a:avLst/>
              <a:gdLst>
                <a:gd name="connsiteX0" fmla="*/ 387286 w 1900886"/>
                <a:gd name="connsiteY0" fmla="*/ 2030893 h 2204059"/>
                <a:gd name="connsiteX1" fmla="*/ 390852 w 1900886"/>
                <a:gd name="connsiteY1" fmla="*/ 2034453 h 2204059"/>
                <a:gd name="connsiteX2" fmla="*/ 480280 w 1900886"/>
                <a:gd name="connsiteY2" fmla="*/ 2204059 h 2204059"/>
                <a:gd name="connsiteX3" fmla="*/ 320655 w 1900886"/>
                <a:gd name="connsiteY3" fmla="*/ 2066520 h 2204059"/>
                <a:gd name="connsiteX4" fmla="*/ 353440 w 1900886"/>
                <a:gd name="connsiteY4" fmla="*/ 2043720 h 2204059"/>
                <a:gd name="connsiteX5" fmla="*/ 387286 w 1900886"/>
                <a:gd name="connsiteY5" fmla="*/ 2030893 h 2204059"/>
                <a:gd name="connsiteX6" fmla="*/ 259020 w 1900886"/>
                <a:gd name="connsiteY6" fmla="*/ 1852745 h 2204059"/>
                <a:gd name="connsiteX7" fmla="*/ 226953 w 1900886"/>
                <a:gd name="connsiteY7" fmla="*/ 1968185 h 2204059"/>
                <a:gd name="connsiteX8" fmla="*/ 191321 w 1900886"/>
                <a:gd name="connsiteY8" fmla="*/ 2042654 h 2204059"/>
                <a:gd name="connsiteX9" fmla="*/ 74096 w 1900886"/>
                <a:gd name="connsiteY9" fmla="*/ 1894077 h 2204059"/>
                <a:gd name="connsiteX10" fmla="*/ 118283 w 1900886"/>
                <a:gd name="connsiteY10" fmla="*/ 1864500 h 2204059"/>
                <a:gd name="connsiteX11" fmla="*/ 259020 w 1900886"/>
                <a:gd name="connsiteY11" fmla="*/ 1852745 h 2204059"/>
                <a:gd name="connsiteX12" fmla="*/ 538718 w 1900886"/>
                <a:gd name="connsiteY12" fmla="*/ 1756521 h 2204059"/>
                <a:gd name="connsiteX13" fmla="*/ 637046 w 1900886"/>
                <a:gd name="connsiteY13" fmla="*/ 1777555 h 2204059"/>
                <a:gd name="connsiteX14" fmla="*/ 538718 w 1900886"/>
                <a:gd name="connsiteY14" fmla="*/ 1756521 h 2204059"/>
                <a:gd name="connsiteX15" fmla="*/ 430741 w 1900886"/>
                <a:gd name="connsiteY15" fmla="*/ 890746 h 2204059"/>
                <a:gd name="connsiteX16" fmla="*/ 461752 w 1900886"/>
                <a:gd name="connsiteY16" fmla="*/ 1013286 h 2204059"/>
                <a:gd name="connsiteX17" fmla="*/ 594288 w 1900886"/>
                <a:gd name="connsiteY17" fmla="*/ 1093853 h 2204059"/>
                <a:gd name="connsiteX18" fmla="*/ 664831 w 1900886"/>
                <a:gd name="connsiteY18" fmla="*/ 1164379 h 2204059"/>
                <a:gd name="connsiteX19" fmla="*/ 657345 w 1900886"/>
                <a:gd name="connsiteY19" fmla="*/ 1232431 h 2204059"/>
                <a:gd name="connsiteX20" fmla="*/ 570763 w 1900886"/>
                <a:gd name="connsiteY20" fmla="*/ 1352163 h 2204059"/>
                <a:gd name="connsiteX21" fmla="*/ 810555 w 1900886"/>
                <a:gd name="connsiteY21" fmla="*/ 1467945 h 2204059"/>
                <a:gd name="connsiteX22" fmla="*/ 743582 w 1900886"/>
                <a:gd name="connsiteY22" fmla="*/ 1464757 h 2204059"/>
                <a:gd name="connsiteX23" fmla="*/ 707590 w 1900886"/>
                <a:gd name="connsiteY23" fmla="*/ 1455477 h 2204059"/>
                <a:gd name="connsiteX24" fmla="*/ 604970 w 1900886"/>
                <a:gd name="connsiteY24" fmla="*/ 1518532 h 2204059"/>
                <a:gd name="connsiteX25" fmla="*/ 547958 w 1900886"/>
                <a:gd name="connsiteY25" fmla="*/ 1558459 h 2204059"/>
                <a:gd name="connsiteX26" fmla="*/ 676234 w 1900886"/>
                <a:gd name="connsiteY26" fmla="*/ 1601574 h 2204059"/>
                <a:gd name="connsiteX27" fmla="*/ 673383 w 1900886"/>
                <a:gd name="connsiteY27" fmla="*/ 1604762 h 2204059"/>
                <a:gd name="connsiteX28" fmla="*/ 675513 w 1900886"/>
                <a:gd name="connsiteY28" fmla="*/ 1625082 h 2204059"/>
                <a:gd name="connsiteX29" fmla="*/ 704739 w 1900886"/>
                <a:gd name="connsiteY29" fmla="*/ 1606904 h 2204059"/>
                <a:gd name="connsiteX30" fmla="*/ 810931 w 1900886"/>
                <a:gd name="connsiteY30" fmla="*/ 1695608 h 2204059"/>
                <a:gd name="connsiteX31" fmla="*/ 810555 w 1900886"/>
                <a:gd name="connsiteY31" fmla="*/ 1695989 h 2204059"/>
                <a:gd name="connsiteX32" fmla="*/ 737881 w 1900886"/>
                <a:gd name="connsiteY32" fmla="*/ 1681712 h 2204059"/>
                <a:gd name="connsiteX33" fmla="*/ 774218 w 1900886"/>
                <a:gd name="connsiteY33" fmla="*/ 1759377 h 2204059"/>
                <a:gd name="connsiteX34" fmla="*/ 779919 w 1900886"/>
                <a:gd name="connsiteY34" fmla="*/ 1795401 h 2204059"/>
                <a:gd name="connsiteX35" fmla="*/ 737881 w 1900886"/>
                <a:gd name="connsiteY35" fmla="*/ 1799636 h 2204059"/>
                <a:gd name="connsiteX36" fmla="*/ 650234 w 1900886"/>
                <a:gd name="connsiteY36" fmla="*/ 1776508 h 2204059"/>
                <a:gd name="connsiteX37" fmla="*/ 795957 w 1900886"/>
                <a:gd name="connsiteY37" fmla="*/ 1850937 h 2204059"/>
                <a:gd name="connsiteX38" fmla="*/ 854754 w 1900886"/>
                <a:gd name="connsiteY38" fmla="*/ 1904426 h 2204059"/>
                <a:gd name="connsiteX39" fmla="*/ 467109 w 1900886"/>
                <a:gd name="connsiteY39" fmla="*/ 1845987 h 2204059"/>
                <a:gd name="connsiteX40" fmla="*/ 440733 w 1900886"/>
                <a:gd name="connsiteY40" fmla="*/ 1915086 h 2204059"/>
                <a:gd name="connsiteX41" fmla="*/ 378021 w 1900886"/>
                <a:gd name="connsiteY41" fmla="*/ 1852745 h 2204059"/>
                <a:gd name="connsiteX42" fmla="*/ 260083 w 1900886"/>
                <a:gd name="connsiteY42" fmla="*/ 1854887 h 2204059"/>
                <a:gd name="connsiteX43" fmla="*/ 178137 w 1900886"/>
                <a:gd name="connsiteY43" fmla="*/ 1768990 h 2204059"/>
                <a:gd name="connsiteX44" fmla="*/ 301400 w 1900886"/>
                <a:gd name="connsiteY44" fmla="*/ 1690992 h 2204059"/>
                <a:gd name="connsiteX45" fmla="*/ 379431 w 1900886"/>
                <a:gd name="connsiteY45" fmla="*/ 1842038 h 2204059"/>
                <a:gd name="connsiteX46" fmla="*/ 368749 w 1900886"/>
                <a:gd name="connsiteY46" fmla="*/ 1530667 h 2204059"/>
                <a:gd name="connsiteX47" fmla="*/ 327776 w 1900886"/>
                <a:gd name="connsiteY47" fmla="*/ 1385665 h 2204059"/>
                <a:gd name="connsiteX48" fmla="*/ 365898 w 1900886"/>
                <a:gd name="connsiteY48" fmla="*/ 1287300 h 2204059"/>
                <a:gd name="connsiteX49" fmla="*/ 397975 w 1900886"/>
                <a:gd name="connsiteY49" fmla="*/ 1228148 h 2204059"/>
                <a:gd name="connsiteX50" fmla="*/ 430741 w 1900886"/>
                <a:gd name="connsiteY50" fmla="*/ 890746 h 2204059"/>
                <a:gd name="connsiteX51" fmla="*/ 345355 w 1900886"/>
                <a:gd name="connsiteY51" fmla="*/ 605708 h 2204059"/>
                <a:gd name="connsiteX52" fmla="*/ 199984 w 1900886"/>
                <a:gd name="connsiteY52" fmla="*/ 918564 h 2204059"/>
                <a:gd name="connsiteX53" fmla="*/ 183603 w 1900886"/>
                <a:gd name="connsiteY53" fmla="*/ 1186837 h 2204059"/>
                <a:gd name="connsiteX54" fmla="*/ 62099 w 1900886"/>
                <a:gd name="connsiteY54" fmla="*/ 1279115 h 2204059"/>
                <a:gd name="connsiteX55" fmla="*/ 146186 w 1900886"/>
                <a:gd name="connsiteY55" fmla="*/ 1406303 h 2204059"/>
                <a:gd name="connsiteX56" fmla="*/ 229570 w 1900886"/>
                <a:gd name="connsiteY56" fmla="*/ 1557005 h 2204059"/>
                <a:gd name="connsiteX57" fmla="*/ 222083 w 1900886"/>
                <a:gd name="connsiteY57" fmla="*/ 1609759 h 2204059"/>
                <a:gd name="connsiteX58" fmla="*/ 171840 w 1900886"/>
                <a:gd name="connsiteY58" fmla="*/ 1712376 h 2204059"/>
                <a:gd name="connsiteX59" fmla="*/ 114128 w 1900886"/>
                <a:gd name="connsiteY59" fmla="*/ 1643224 h 2204059"/>
                <a:gd name="connsiteX60" fmla="*/ 126955 w 1900886"/>
                <a:gd name="connsiteY60" fmla="*/ 1557727 h 2204059"/>
                <a:gd name="connsiteX61" fmla="*/ 166139 w 1900886"/>
                <a:gd name="connsiteY61" fmla="*/ 1512867 h 2204059"/>
                <a:gd name="connsiteX62" fmla="*/ 94518 w 1900886"/>
                <a:gd name="connsiteY62" fmla="*/ 1502861 h 2204059"/>
                <a:gd name="connsiteX63" fmla="*/ 47847 w 1900886"/>
                <a:gd name="connsiteY63" fmla="*/ 1554170 h 2204059"/>
                <a:gd name="connsiteX64" fmla="*/ 83477 w 1900886"/>
                <a:gd name="connsiteY64" fmla="*/ 1647170 h 2204059"/>
                <a:gd name="connsiteX65" fmla="*/ 67096 w 1900886"/>
                <a:gd name="connsiteY65" fmla="*/ 1762629 h 2204059"/>
                <a:gd name="connsiteX66" fmla="*/ 25404 w 1900886"/>
                <a:gd name="connsiteY66" fmla="*/ 1804321 h 2204059"/>
                <a:gd name="connsiteX67" fmla="*/ 23619 w 1900886"/>
                <a:gd name="connsiteY67" fmla="*/ 1793592 h 2204059"/>
                <a:gd name="connsiteX68" fmla="*/ 36445 w 1900886"/>
                <a:gd name="connsiteY68" fmla="*/ 1502138 h 2204059"/>
                <a:gd name="connsiteX69" fmla="*/ 10088 w 1900886"/>
                <a:gd name="connsiteY69" fmla="*/ 1239924 h 2204059"/>
                <a:gd name="connsiteX70" fmla="*/ 147612 w 1900886"/>
                <a:gd name="connsiteY70" fmla="*/ 790986 h 2204059"/>
                <a:gd name="connsiteX71" fmla="*/ 345355 w 1900886"/>
                <a:gd name="connsiteY71" fmla="*/ 605708 h 2204059"/>
                <a:gd name="connsiteX72" fmla="*/ 1331678 w 1900886"/>
                <a:gd name="connsiteY72" fmla="*/ 463187 h 2204059"/>
                <a:gd name="connsiteX73" fmla="*/ 1459949 w 1900886"/>
                <a:gd name="connsiteY73" fmla="*/ 488128 h 2204059"/>
                <a:gd name="connsiteX74" fmla="*/ 1370161 w 1900886"/>
                <a:gd name="connsiteY74" fmla="*/ 549412 h 2204059"/>
                <a:gd name="connsiteX75" fmla="*/ 1320992 w 1900886"/>
                <a:gd name="connsiteY75" fmla="*/ 587891 h 2204059"/>
                <a:gd name="connsiteX76" fmla="*/ 1320631 w 1900886"/>
                <a:gd name="connsiteY76" fmla="*/ 587533 h 2204059"/>
                <a:gd name="connsiteX77" fmla="*/ 1331678 w 1900886"/>
                <a:gd name="connsiteY77" fmla="*/ 463187 h 2204059"/>
                <a:gd name="connsiteX78" fmla="*/ 1092403 w 1900886"/>
                <a:gd name="connsiteY78" fmla="*/ 427937 h 2204059"/>
                <a:gd name="connsiteX79" fmla="*/ 1309741 w 1900886"/>
                <a:gd name="connsiteY79" fmla="*/ 460003 h 2204059"/>
                <a:gd name="connsiteX80" fmla="*/ 1299411 w 1900886"/>
                <a:gd name="connsiteY80" fmla="*/ 472836 h 2204059"/>
                <a:gd name="connsiteX81" fmla="*/ 1033252 w 1900886"/>
                <a:gd name="connsiteY81" fmla="*/ 674143 h 2204059"/>
                <a:gd name="connsiteX82" fmla="*/ 1065676 w 1900886"/>
                <a:gd name="connsiteY82" fmla="*/ 494571 h 2204059"/>
                <a:gd name="connsiteX83" fmla="*/ 1056408 w 1900886"/>
                <a:gd name="connsiteY83" fmla="*/ 445037 h 2204059"/>
                <a:gd name="connsiteX84" fmla="*/ 1092403 w 1900886"/>
                <a:gd name="connsiteY84" fmla="*/ 427937 h 2204059"/>
                <a:gd name="connsiteX85" fmla="*/ 1718773 w 1900886"/>
                <a:gd name="connsiteY85" fmla="*/ 0 h 2204059"/>
                <a:gd name="connsiteX86" fmla="*/ 1735512 w 1900886"/>
                <a:gd name="connsiteY86" fmla="*/ 42760 h 2204059"/>
                <a:gd name="connsiteX87" fmla="*/ 1704868 w 1900886"/>
                <a:gd name="connsiteY87" fmla="*/ 56657 h 2204059"/>
                <a:gd name="connsiteX88" fmla="*/ 1657139 w 1900886"/>
                <a:gd name="connsiteY88" fmla="*/ 136806 h 2204059"/>
                <a:gd name="connsiteX89" fmla="*/ 1737306 w 1900886"/>
                <a:gd name="connsiteY89" fmla="*/ 140726 h 2204059"/>
                <a:gd name="connsiteX90" fmla="*/ 1796086 w 1900886"/>
                <a:gd name="connsiteY90" fmla="*/ 110463 h 2204059"/>
                <a:gd name="connsiteX91" fmla="*/ 1883022 w 1900886"/>
                <a:gd name="connsiteY91" fmla="*/ 244775 h 2204059"/>
                <a:gd name="connsiteX92" fmla="*/ 1892645 w 1900886"/>
                <a:gd name="connsiteY92" fmla="*/ 282903 h 2204059"/>
                <a:gd name="connsiteX93" fmla="*/ 1776493 w 1900886"/>
                <a:gd name="connsiteY93" fmla="*/ 217338 h 2204059"/>
                <a:gd name="connsiteX94" fmla="*/ 1744055 w 1900886"/>
                <a:gd name="connsiteY94" fmla="*/ 212705 h 2204059"/>
                <a:gd name="connsiteX95" fmla="*/ 1737286 w 1900886"/>
                <a:gd name="connsiteY95" fmla="*/ 260810 h 2204059"/>
                <a:gd name="connsiteX96" fmla="*/ 1792171 w 1900886"/>
                <a:gd name="connsiteY96" fmla="*/ 465676 h 2204059"/>
                <a:gd name="connsiteX97" fmla="*/ 1699180 w 1900886"/>
                <a:gd name="connsiteY97" fmla="*/ 524827 h 2204059"/>
                <a:gd name="connsiteX98" fmla="*/ 1496438 w 1900886"/>
                <a:gd name="connsiteY98" fmla="*/ 488481 h 2204059"/>
                <a:gd name="connsiteX99" fmla="*/ 1664622 w 1900886"/>
                <a:gd name="connsiteY99" fmla="*/ 477435 h 2204059"/>
                <a:gd name="connsiteX100" fmla="*/ 1709497 w 1900886"/>
                <a:gd name="connsiteY100" fmla="*/ 493470 h 2204059"/>
                <a:gd name="connsiteX101" fmla="*/ 1702748 w 1900886"/>
                <a:gd name="connsiteY101" fmla="*/ 445365 h 2204059"/>
                <a:gd name="connsiteX102" fmla="*/ 1612591 w 1900886"/>
                <a:gd name="connsiteY102" fmla="*/ 97635 h 2204059"/>
                <a:gd name="connsiteX103" fmla="*/ 1634692 w 1900886"/>
                <a:gd name="connsiteY103" fmla="*/ 86233 h 2204059"/>
                <a:gd name="connsiteX104" fmla="*/ 1718773 w 1900886"/>
                <a:gd name="connsiteY104" fmla="*/ 0 h 2204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1900886" h="2204059">
                  <a:moveTo>
                    <a:pt x="387286" y="2030893"/>
                  </a:moveTo>
                  <a:lnTo>
                    <a:pt x="390852" y="2034453"/>
                  </a:lnTo>
                  <a:cubicBezTo>
                    <a:pt x="384787" y="2109996"/>
                    <a:pt x="484203" y="2129950"/>
                    <a:pt x="480280" y="2204059"/>
                  </a:cubicBezTo>
                  <a:cubicBezTo>
                    <a:pt x="414006" y="2173418"/>
                    <a:pt x="373392" y="2113203"/>
                    <a:pt x="320655" y="2066520"/>
                  </a:cubicBezTo>
                  <a:cubicBezTo>
                    <a:pt x="331346" y="2059041"/>
                    <a:pt x="342393" y="2051200"/>
                    <a:pt x="353440" y="2043720"/>
                  </a:cubicBezTo>
                  <a:cubicBezTo>
                    <a:pt x="364836" y="2039447"/>
                    <a:pt x="375883" y="2035166"/>
                    <a:pt x="387286" y="2030893"/>
                  </a:cubicBezTo>
                  <a:close/>
                  <a:moveTo>
                    <a:pt x="259020" y="1852745"/>
                  </a:moveTo>
                  <a:cubicBezTo>
                    <a:pt x="248325" y="1891228"/>
                    <a:pt x="237639" y="1929711"/>
                    <a:pt x="226953" y="1968185"/>
                  </a:cubicBezTo>
                  <a:cubicBezTo>
                    <a:pt x="180984" y="1966400"/>
                    <a:pt x="169232" y="1990280"/>
                    <a:pt x="191321" y="2042654"/>
                  </a:cubicBezTo>
                  <a:cubicBezTo>
                    <a:pt x="123621" y="2001674"/>
                    <a:pt x="94402" y="1949300"/>
                    <a:pt x="74096" y="1894077"/>
                  </a:cubicBezTo>
                  <a:cubicBezTo>
                    <a:pt x="60553" y="1857018"/>
                    <a:pt x="98675" y="1866285"/>
                    <a:pt x="118283" y="1864500"/>
                  </a:cubicBezTo>
                  <a:cubicBezTo>
                    <a:pt x="165309" y="1859515"/>
                    <a:pt x="211985" y="1856666"/>
                    <a:pt x="259020" y="1852745"/>
                  </a:cubicBezTo>
                  <a:close/>
                  <a:moveTo>
                    <a:pt x="538718" y="1756521"/>
                  </a:moveTo>
                  <a:cubicBezTo>
                    <a:pt x="568633" y="1766182"/>
                    <a:pt x="610326" y="1764040"/>
                    <a:pt x="637046" y="1777555"/>
                  </a:cubicBezTo>
                  <a:cubicBezTo>
                    <a:pt x="610326" y="1763660"/>
                    <a:pt x="568633" y="1766182"/>
                    <a:pt x="538718" y="1756521"/>
                  </a:cubicBezTo>
                  <a:close/>
                  <a:moveTo>
                    <a:pt x="430741" y="890746"/>
                  </a:moveTo>
                  <a:cubicBezTo>
                    <a:pt x="459967" y="924581"/>
                    <a:pt x="455675" y="970552"/>
                    <a:pt x="461752" y="1013286"/>
                  </a:cubicBezTo>
                  <a:cubicBezTo>
                    <a:pt x="528725" y="1000485"/>
                    <a:pt x="560081" y="1059257"/>
                    <a:pt x="594288" y="1093853"/>
                  </a:cubicBezTo>
                  <a:cubicBezTo>
                    <a:pt x="617092" y="1116981"/>
                    <a:pt x="634196" y="1145154"/>
                    <a:pt x="664831" y="1164379"/>
                  </a:cubicBezTo>
                  <a:cubicBezTo>
                    <a:pt x="697973" y="1185413"/>
                    <a:pt x="680870" y="1208541"/>
                    <a:pt x="657345" y="1232431"/>
                  </a:cubicBezTo>
                  <a:cubicBezTo>
                    <a:pt x="622793" y="1267360"/>
                    <a:pt x="558296" y="1282684"/>
                    <a:pt x="570763" y="1352163"/>
                  </a:cubicBezTo>
                  <a:cubicBezTo>
                    <a:pt x="650579" y="1390614"/>
                    <a:pt x="730739" y="1429446"/>
                    <a:pt x="810555" y="1467945"/>
                  </a:cubicBezTo>
                  <a:cubicBezTo>
                    <a:pt x="788126" y="1466899"/>
                    <a:pt x="766011" y="1465804"/>
                    <a:pt x="743582" y="1464757"/>
                  </a:cubicBezTo>
                  <a:cubicBezTo>
                    <a:pt x="731804" y="1461521"/>
                    <a:pt x="719713" y="1458666"/>
                    <a:pt x="707590" y="1455477"/>
                  </a:cubicBezTo>
                  <a:cubicBezTo>
                    <a:pt x="695843" y="1512821"/>
                    <a:pt x="666617" y="1546324"/>
                    <a:pt x="604970" y="1518532"/>
                  </a:cubicBezTo>
                  <a:cubicBezTo>
                    <a:pt x="558671" y="1497498"/>
                    <a:pt x="555445" y="1529239"/>
                    <a:pt x="547958" y="1558459"/>
                  </a:cubicBezTo>
                  <a:cubicBezTo>
                    <a:pt x="589652" y="1576257"/>
                    <a:pt x="642027" y="1561647"/>
                    <a:pt x="676234" y="1601574"/>
                  </a:cubicBezTo>
                  <a:cubicBezTo>
                    <a:pt x="676234" y="1601574"/>
                    <a:pt x="673383" y="1604762"/>
                    <a:pt x="673383" y="1604762"/>
                  </a:cubicBezTo>
                  <a:cubicBezTo>
                    <a:pt x="674104" y="1611520"/>
                    <a:pt x="674824" y="1618277"/>
                    <a:pt x="675513" y="1625082"/>
                  </a:cubicBezTo>
                  <a:cubicBezTo>
                    <a:pt x="689421" y="1625415"/>
                    <a:pt x="704019" y="1627557"/>
                    <a:pt x="704739" y="1606904"/>
                  </a:cubicBezTo>
                  <a:cubicBezTo>
                    <a:pt x="744647" y="1630793"/>
                    <a:pt x="790977" y="1647496"/>
                    <a:pt x="810931" y="1695608"/>
                  </a:cubicBezTo>
                  <a:lnTo>
                    <a:pt x="810555" y="1695989"/>
                  </a:lnTo>
                  <a:cubicBezTo>
                    <a:pt x="782049" y="1706649"/>
                    <a:pt x="755674" y="1652874"/>
                    <a:pt x="737881" y="1681712"/>
                  </a:cubicBezTo>
                  <a:cubicBezTo>
                    <a:pt x="723628" y="1705221"/>
                    <a:pt x="754609" y="1735535"/>
                    <a:pt x="774218" y="1759377"/>
                  </a:cubicBezTo>
                  <a:cubicBezTo>
                    <a:pt x="780984" y="1767609"/>
                    <a:pt x="778133" y="1783266"/>
                    <a:pt x="779919" y="1795401"/>
                  </a:cubicBezTo>
                  <a:cubicBezTo>
                    <a:pt x="766011" y="1797162"/>
                    <a:pt x="751069" y="1802159"/>
                    <a:pt x="737881" y="1799636"/>
                  </a:cubicBezTo>
                  <a:cubicBezTo>
                    <a:pt x="708310" y="1793973"/>
                    <a:pt x="679429" y="1784313"/>
                    <a:pt x="650234" y="1776508"/>
                  </a:cubicBezTo>
                  <a:cubicBezTo>
                    <a:pt x="677675" y="1843132"/>
                    <a:pt x="743206" y="1833139"/>
                    <a:pt x="795957" y="1850937"/>
                  </a:cubicBezTo>
                  <a:cubicBezTo>
                    <a:pt x="819482" y="1859169"/>
                    <a:pt x="851183" y="1868782"/>
                    <a:pt x="854754" y="1904426"/>
                  </a:cubicBezTo>
                  <a:cubicBezTo>
                    <a:pt x="721154" y="1913658"/>
                    <a:pt x="596449" y="1864166"/>
                    <a:pt x="467109" y="1845987"/>
                  </a:cubicBezTo>
                  <a:cubicBezTo>
                    <a:pt x="468174" y="1872685"/>
                    <a:pt x="461032" y="1896574"/>
                    <a:pt x="440733" y="1915086"/>
                  </a:cubicBezTo>
                  <a:cubicBezTo>
                    <a:pt x="395469" y="1918655"/>
                    <a:pt x="404397" y="1868068"/>
                    <a:pt x="378021" y="1852745"/>
                  </a:cubicBezTo>
                  <a:cubicBezTo>
                    <a:pt x="338834" y="1853459"/>
                    <a:pt x="299270" y="1854173"/>
                    <a:pt x="260083" y="1854887"/>
                  </a:cubicBezTo>
                  <a:cubicBezTo>
                    <a:pt x="271485" y="1789310"/>
                    <a:pt x="182053" y="1819624"/>
                    <a:pt x="178137" y="1768990"/>
                  </a:cubicBezTo>
                  <a:cubicBezTo>
                    <a:pt x="236213" y="1769703"/>
                    <a:pt x="267914" y="1729110"/>
                    <a:pt x="301400" y="1690992"/>
                  </a:cubicBezTo>
                  <a:cubicBezTo>
                    <a:pt x="327431" y="1741245"/>
                    <a:pt x="353431" y="1791832"/>
                    <a:pt x="379431" y="1842038"/>
                  </a:cubicBezTo>
                  <a:cubicBezTo>
                    <a:pt x="426105" y="1736582"/>
                    <a:pt x="379807" y="1633601"/>
                    <a:pt x="368749" y="1530667"/>
                  </a:cubicBezTo>
                  <a:cubicBezTo>
                    <a:pt x="363768" y="1482174"/>
                    <a:pt x="380872" y="1422356"/>
                    <a:pt x="327776" y="1385665"/>
                  </a:cubicBezTo>
                  <a:cubicBezTo>
                    <a:pt x="340588" y="1352877"/>
                    <a:pt x="353086" y="1320088"/>
                    <a:pt x="365898" y="1287300"/>
                  </a:cubicBezTo>
                  <a:cubicBezTo>
                    <a:pt x="376580" y="1267694"/>
                    <a:pt x="387262" y="1247754"/>
                    <a:pt x="397975" y="1228148"/>
                  </a:cubicBezTo>
                  <a:cubicBezTo>
                    <a:pt x="409001" y="1115934"/>
                    <a:pt x="419714" y="1003340"/>
                    <a:pt x="430741" y="890746"/>
                  </a:cubicBezTo>
                  <a:close/>
                  <a:moveTo>
                    <a:pt x="345355" y="605708"/>
                  </a:moveTo>
                  <a:cubicBezTo>
                    <a:pt x="298323" y="710438"/>
                    <a:pt x="222444" y="800937"/>
                    <a:pt x="199984" y="918564"/>
                  </a:cubicBezTo>
                  <a:cubicBezTo>
                    <a:pt x="182881" y="1007951"/>
                    <a:pt x="163650" y="1095615"/>
                    <a:pt x="183603" y="1186837"/>
                  </a:cubicBezTo>
                  <a:cubicBezTo>
                    <a:pt x="87049" y="1140865"/>
                    <a:pt x="63885" y="1153317"/>
                    <a:pt x="62099" y="1279115"/>
                  </a:cubicBezTo>
                  <a:cubicBezTo>
                    <a:pt x="61395" y="1328645"/>
                    <a:pt x="24700" y="1420534"/>
                    <a:pt x="146186" y="1406303"/>
                  </a:cubicBezTo>
                  <a:cubicBezTo>
                    <a:pt x="233124" y="1395963"/>
                    <a:pt x="273391" y="1475400"/>
                    <a:pt x="229570" y="1557005"/>
                  </a:cubicBezTo>
                  <a:cubicBezTo>
                    <a:pt x="220297" y="1573793"/>
                    <a:pt x="196069" y="1588024"/>
                    <a:pt x="222083" y="1609759"/>
                  </a:cubicBezTo>
                  <a:cubicBezTo>
                    <a:pt x="191793" y="1637553"/>
                    <a:pt x="255928" y="1710931"/>
                    <a:pt x="171840" y="1712376"/>
                  </a:cubicBezTo>
                  <a:cubicBezTo>
                    <a:pt x="173626" y="1671741"/>
                    <a:pt x="137292" y="1662847"/>
                    <a:pt x="114128" y="1643224"/>
                  </a:cubicBezTo>
                  <a:cubicBezTo>
                    <a:pt x="118404" y="1614762"/>
                    <a:pt x="82773" y="1578407"/>
                    <a:pt x="126955" y="1557727"/>
                  </a:cubicBezTo>
                  <a:cubicBezTo>
                    <a:pt x="148676" y="1547777"/>
                    <a:pt x="183603" y="1548111"/>
                    <a:pt x="166139" y="1512867"/>
                  </a:cubicBezTo>
                  <a:cubicBezTo>
                    <a:pt x="151527" y="1483627"/>
                    <a:pt x="119108" y="1495746"/>
                    <a:pt x="94518" y="1502861"/>
                  </a:cubicBezTo>
                  <a:cubicBezTo>
                    <a:pt x="69946" y="1509643"/>
                    <a:pt x="49272" y="1526042"/>
                    <a:pt x="47847" y="1554170"/>
                  </a:cubicBezTo>
                  <a:cubicBezTo>
                    <a:pt x="46061" y="1589413"/>
                    <a:pt x="38231" y="1628270"/>
                    <a:pt x="83477" y="1647170"/>
                  </a:cubicBezTo>
                  <a:cubicBezTo>
                    <a:pt x="72093" y="1684915"/>
                    <a:pt x="53565" y="1719825"/>
                    <a:pt x="67096" y="1762629"/>
                  </a:cubicBezTo>
                  <a:cubicBezTo>
                    <a:pt x="77433" y="1795037"/>
                    <a:pt x="55694" y="1806433"/>
                    <a:pt x="25404" y="1804321"/>
                  </a:cubicBezTo>
                  <a:cubicBezTo>
                    <a:pt x="24700" y="1800708"/>
                    <a:pt x="24340" y="1797150"/>
                    <a:pt x="23619" y="1793592"/>
                  </a:cubicBezTo>
                  <a:cubicBezTo>
                    <a:pt x="27551" y="1696311"/>
                    <a:pt x="26830" y="1598697"/>
                    <a:pt x="36445" y="1502138"/>
                  </a:cubicBezTo>
                  <a:cubicBezTo>
                    <a:pt x="45357" y="1412362"/>
                    <a:pt x="-25543" y="1336816"/>
                    <a:pt x="10088" y="1239924"/>
                  </a:cubicBezTo>
                  <a:cubicBezTo>
                    <a:pt x="63885" y="1093114"/>
                    <a:pt x="96304" y="938854"/>
                    <a:pt x="147612" y="790986"/>
                  </a:cubicBezTo>
                  <a:cubicBezTo>
                    <a:pt x="179688" y="699431"/>
                    <a:pt x="278731" y="666967"/>
                    <a:pt x="345355" y="605708"/>
                  </a:cubicBezTo>
                  <a:close/>
                  <a:moveTo>
                    <a:pt x="1331678" y="463187"/>
                  </a:moveTo>
                  <a:cubicBezTo>
                    <a:pt x="1374435" y="471379"/>
                    <a:pt x="1417192" y="479930"/>
                    <a:pt x="1459949" y="488128"/>
                  </a:cubicBezTo>
                  <a:cubicBezTo>
                    <a:pt x="1442137" y="525891"/>
                    <a:pt x="1440354" y="583971"/>
                    <a:pt x="1370161" y="549412"/>
                  </a:cubicBezTo>
                  <a:cubicBezTo>
                    <a:pt x="1361966" y="545492"/>
                    <a:pt x="1337736" y="574352"/>
                    <a:pt x="1320992" y="587891"/>
                  </a:cubicBezTo>
                  <a:lnTo>
                    <a:pt x="1320631" y="587533"/>
                  </a:lnTo>
                  <a:cubicBezTo>
                    <a:pt x="1307094" y="544418"/>
                    <a:pt x="1357692" y="507364"/>
                    <a:pt x="1331678" y="463187"/>
                  </a:cubicBezTo>
                  <a:close/>
                  <a:moveTo>
                    <a:pt x="1092403" y="427937"/>
                  </a:moveTo>
                  <a:cubicBezTo>
                    <a:pt x="1156891" y="499194"/>
                    <a:pt x="1239902" y="436135"/>
                    <a:pt x="1309741" y="460003"/>
                  </a:cubicBezTo>
                  <a:cubicBezTo>
                    <a:pt x="1306170" y="464638"/>
                    <a:pt x="1302253" y="473194"/>
                    <a:pt x="1299411" y="472836"/>
                  </a:cubicBezTo>
                  <a:cubicBezTo>
                    <a:pt x="1145128" y="453592"/>
                    <a:pt x="1104154" y="573668"/>
                    <a:pt x="1033252" y="674143"/>
                  </a:cubicBezTo>
                  <a:cubicBezTo>
                    <a:pt x="1043582" y="613920"/>
                    <a:pt x="1052491" y="553709"/>
                    <a:pt x="1065676" y="494571"/>
                  </a:cubicBezTo>
                  <a:cubicBezTo>
                    <a:pt x="1069951" y="474254"/>
                    <a:pt x="1088486" y="456440"/>
                    <a:pt x="1056408" y="445037"/>
                  </a:cubicBezTo>
                  <a:cubicBezTo>
                    <a:pt x="1068888" y="438983"/>
                    <a:pt x="1089907" y="425089"/>
                    <a:pt x="1092403" y="427937"/>
                  </a:cubicBezTo>
                  <a:close/>
                  <a:moveTo>
                    <a:pt x="1718773" y="0"/>
                  </a:moveTo>
                  <a:cubicBezTo>
                    <a:pt x="1724829" y="13897"/>
                    <a:pt x="1730170" y="28150"/>
                    <a:pt x="1735512" y="42760"/>
                  </a:cubicBezTo>
                  <a:cubicBezTo>
                    <a:pt x="1725175" y="47392"/>
                    <a:pt x="1714492" y="50956"/>
                    <a:pt x="1704868" y="56657"/>
                  </a:cubicBezTo>
                  <a:cubicBezTo>
                    <a:pt x="1674938" y="74474"/>
                    <a:pt x="1631470" y="79462"/>
                    <a:pt x="1657139" y="136806"/>
                  </a:cubicBezTo>
                  <a:cubicBezTo>
                    <a:pt x="1685642" y="200234"/>
                    <a:pt x="1711637" y="148922"/>
                    <a:pt x="1737306" y="140726"/>
                  </a:cubicBezTo>
                  <a:cubicBezTo>
                    <a:pt x="1757960" y="133981"/>
                    <a:pt x="1776493" y="120797"/>
                    <a:pt x="1796086" y="110463"/>
                  </a:cubicBezTo>
                  <a:cubicBezTo>
                    <a:pt x="1857720" y="133956"/>
                    <a:pt x="1936827" y="146071"/>
                    <a:pt x="1883022" y="244775"/>
                  </a:cubicBezTo>
                  <a:cubicBezTo>
                    <a:pt x="1886223" y="257603"/>
                    <a:pt x="1889444" y="270075"/>
                    <a:pt x="1892645" y="282903"/>
                  </a:cubicBezTo>
                  <a:cubicBezTo>
                    <a:pt x="1843122" y="280408"/>
                    <a:pt x="1785402" y="294662"/>
                    <a:pt x="1776493" y="217338"/>
                  </a:cubicBezTo>
                  <a:cubicBezTo>
                    <a:pt x="1774699" y="201303"/>
                    <a:pt x="1755819" y="203441"/>
                    <a:pt x="1744055" y="212705"/>
                  </a:cubicBezTo>
                  <a:cubicBezTo>
                    <a:pt x="1726602" y="226246"/>
                    <a:pt x="1718773" y="244419"/>
                    <a:pt x="1737286" y="260810"/>
                  </a:cubicBezTo>
                  <a:cubicBezTo>
                    <a:pt x="1802141" y="317111"/>
                    <a:pt x="1785035" y="394435"/>
                    <a:pt x="1792171" y="465676"/>
                  </a:cubicBezTo>
                  <a:cubicBezTo>
                    <a:pt x="1800368" y="548345"/>
                    <a:pt x="1740507" y="549771"/>
                    <a:pt x="1699180" y="524827"/>
                  </a:cubicBezTo>
                  <a:cubicBezTo>
                    <a:pt x="1632897" y="484562"/>
                    <a:pt x="1566268" y="487412"/>
                    <a:pt x="1496438" y="488481"/>
                  </a:cubicBezTo>
                  <a:cubicBezTo>
                    <a:pt x="1549529" y="443584"/>
                    <a:pt x="1607595" y="465320"/>
                    <a:pt x="1664622" y="477435"/>
                  </a:cubicBezTo>
                  <a:cubicBezTo>
                    <a:pt x="1679933" y="480998"/>
                    <a:pt x="1694531" y="488125"/>
                    <a:pt x="1709497" y="493470"/>
                  </a:cubicBezTo>
                  <a:cubicBezTo>
                    <a:pt x="1707376" y="477435"/>
                    <a:pt x="1703095" y="461400"/>
                    <a:pt x="1702748" y="445365"/>
                  </a:cubicBezTo>
                  <a:cubicBezTo>
                    <a:pt x="1700607" y="322099"/>
                    <a:pt x="1647863" y="212349"/>
                    <a:pt x="1612591" y="97635"/>
                  </a:cubicBezTo>
                  <a:cubicBezTo>
                    <a:pt x="1620073" y="94072"/>
                    <a:pt x="1627556" y="90152"/>
                    <a:pt x="1634692" y="86233"/>
                  </a:cubicBezTo>
                  <a:cubicBezTo>
                    <a:pt x="1670310" y="66278"/>
                    <a:pt x="1699894" y="35990"/>
                    <a:pt x="1718773" y="0"/>
                  </a:cubicBezTo>
                  <a:close/>
                </a:path>
              </a:pathLst>
            </a:custGeom>
            <a:solidFill>
              <a:schemeClr val="bg2">
                <a:lumMod val="75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40" name="Shape">
              <a:extLst>
                <a:ext uri="{FF2B5EF4-FFF2-40B4-BE49-F238E27FC236}">
                  <a16:creationId xmlns:a16="http://schemas.microsoft.com/office/drawing/2014/main" id="{C52F0C4E-97D3-3AB2-3F01-78244CFC6652}"/>
                </a:ext>
              </a:extLst>
            </p:cNvPr>
            <p:cNvSpPr/>
            <p:nvPr/>
          </p:nvSpPr>
          <p:spPr>
            <a:xfrm>
              <a:off x="998641" y="3504294"/>
              <a:ext cx="1312202" cy="2962197"/>
            </a:xfrm>
            <a:custGeom>
              <a:avLst/>
              <a:gdLst/>
              <a:ahLst/>
              <a:cxnLst>
                <a:cxn ang="0">
                  <a:pos x="wd2" y="hd2"/>
                </a:cxn>
                <a:cxn ang="5400000">
                  <a:pos x="wd2" y="hd2"/>
                </a:cxn>
                <a:cxn ang="10800000">
                  <a:pos x="wd2" y="hd2"/>
                </a:cxn>
                <a:cxn ang="16200000">
                  <a:pos x="wd2" y="hd2"/>
                </a:cxn>
              </a:cxnLst>
              <a:rect l="0" t="0" r="r" b="b"/>
              <a:pathLst>
                <a:path w="21006" h="21537" extrusionOk="0">
                  <a:moveTo>
                    <a:pt x="19869" y="19849"/>
                  </a:moveTo>
                  <a:cubicBezTo>
                    <a:pt x="18705" y="19675"/>
                    <a:pt x="17217" y="19784"/>
                    <a:pt x="16584" y="19118"/>
                  </a:cubicBezTo>
                  <a:cubicBezTo>
                    <a:pt x="16504" y="19051"/>
                    <a:pt x="16424" y="18984"/>
                    <a:pt x="16350" y="18916"/>
                  </a:cubicBezTo>
                  <a:cubicBezTo>
                    <a:pt x="16424" y="18769"/>
                    <a:pt x="16509" y="18621"/>
                    <a:pt x="16127" y="18525"/>
                  </a:cubicBezTo>
                  <a:cubicBezTo>
                    <a:pt x="16122" y="18543"/>
                    <a:pt x="16110" y="18561"/>
                    <a:pt x="16104" y="18579"/>
                  </a:cubicBezTo>
                  <a:cubicBezTo>
                    <a:pt x="16110" y="18561"/>
                    <a:pt x="16122" y="18543"/>
                    <a:pt x="16127" y="18525"/>
                  </a:cubicBezTo>
                  <a:cubicBezTo>
                    <a:pt x="16173" y="18471"/>
                    <a:pt x="16218" y="18416"/>
                    <a:pt x="16270" y="18362"/>
                  </a:cubicBezTo>
                  <a:cubicBezTo>
                    <a:pt x="16475" y="18310"/>
                    <a:pt x="16487" y="18258"/>
                    <a:pt x="16276" y="18201"/>
                  </a:cubicBezTo>
                  <a:cubicBezTo>
                    <a:pt x="16036" y="18139"/>
                    <a:pt x="16070" y="18074"/>
                    <a:pt x="16258" y="18004"/>
                  </a:cubicBezTo>
                  <a:cubicBezTo>
                    <a:pt x="16258" y="17543"/>
                    <a:pt x="16253" y="17079"/>
                    <a:pt x="16253" y="16618"/>
                  </a:cubicBezTo>
                  <a:cubicBezTo>
                    <a:pt x="16361" y="16310"/>
                    <a:pt x="16464" y="16002"/>
                    <a:pt x="16572" y="15694"/>
                  </a:cubicBezTo>
                  <a:cubicBezTo>
                    <a:pt x="16566" y="15665"/>
                    <a:pt x="16589" y="15642"/>
                    <a:pt x="16629" y="15621"/>
                  </a:cubicBezTo>
                  <a:cubicBezTo>
                    <a:pt x="16589" y="15520"/>
                    <a:pt x="16544" y="15419"/>
                    <a:pt x="16504" y="15315"/>
                  </a:cubicBezTo>
                  <a:cubicBezTo>
                    <a:pt x="16549" y="15168"/>
                    <a:pt x="16589" y="15023"/>
                    <a:pt x="16635" y="14875"/>
                  </a:cubicBezTo>
                  <a:cubicBezTo>
                    <a:pt x="16635" y="14735"/>
                    <a:pt x="16635" y="14598"/>
                    <a:pt x="16635" y="14458"/>
                  </a:cubicBezTo>
                  <a:cubicBezTo>
                    <a:pt x="16817" y="12906"/>
                    <a:pt x="16994" y="11354"/>
                    <a:pt x="17177" y="9803"/>
                  </a:cubicBezTo>
                  <a:cubicBezTo>
                    <a:pt x="17188" y="9746"/>
                    <a:pt x="17200" y="9689"/>
                    <a:pt x="17205" y="9632"/>
                  </a:cubicBezTo>
                  <a:cubicBezTo>
                    <a:pt x="17285" y="9404"/>
                    <a:pt x="17371" y="9176"/>
                    <a:pt x="17451" y="8945"/>
                  </a:cubicBezTo>
                  <a:cubicBezTo>
                    <a:pt x="17605" y="7601"/>
                    <a:pt x="18437" y="6280"/>
                    <a:pt x="18061" y="4919"/>
                  </a:cubicBezTo>
                  <a:cubicBezTo>
                    <a:pt x="17519" y="3360"/>
                    <a:pt x="16971" y="1803"/>
                    <a:pt x="16430" y="244"/>
                  </a:cubicBezTo>
                  <a:cubicBezTo>
                    <a:pt x="16304" y="238"/>
                    <a:pt x="16179" y="236"/>
                    <a:pt x="16047" y="231"/>
                  </a:cubicBezTo>
                  <a:lnTo>
                    <a:pt x="16036" y="238"/>
                  </a:lnTo>
                  <a:cubicBezTo>
                    <a:pt x="15922" y="290"/>
                    <a:pt x="15808" y="345"/>
                    <a:pt x="15694" y="396"/>
                  </a:cubicBezTo>
                  <a:cubicBezTo>
                    <a:pt x="15471" y="433"/>
                    <a:pt x="15249" y="469"/>
                    <a:pt x="15026" y="508"/>
                  </a:cubicBezTo>
                  <a:cubicBezTo>
                    <a:pt x="13931" y="767"/>
                    <a:pt x="12819" y="718"/>
                    <a:pt x="11707" y="531"/>
                  </a:cubicBezTo>
                  <a:cubicBezTo>
                    <a:pt x="11205" y="495"/>
                    <a:pt x="10697" y="459"/>
                    <a:pt x="10195" y="425"/>
                  </a:cubicBezTo>
                  <a:cubicBezTo>
                    <a:pt x="8057" y="492"/>
                    <a:pt x="6060" y="132"/>
                    <a:pt x="3990" y="0"/>
                  </a:cubicBezTo>
                  <a:cubicBezTo>
                    <a:pt x="4007" y="194"/>
                    <a:pt x="3893" y="368"/>
                    <a:pt x="3568" y="503"/>
                  </a:cubicBezTo>
                  <a:cubicBezTo>
                    <a:pt x="4315" y="971"/>
                    <a:pt x="5062" y="1440"/>
                    <a:pt x="5815" y="1909"/>
                  </a:cubicBezTo>
                  <a:cubicBezTo>
                    <a:pt x="5889" y="2186"/>
                    <a:pt x="5473" y="2337"/>
                    <a:pt x="5085" y="2495"/>
                  </a:cubicBezTo>
                  <a:cubicBezTo>
                    <a:pt x="4720" y="2604"/>
                    <a:pt x="4355" y="2715"/>
                    <a:pt x="3990" y="2824"/>
                  </a:cubicBezTo>
                  <a:lnTo>
                    <a:pt x="4001" y="2819"/>
                  </a:lnTo>
                  <a:cubicBezTo>
                    <a:pt x="3944" y="2842"/>
                    <a:pt x="3881" y="2865"/>
                    <a:pt x="3824" y="2888"/>
                  </a:cubicBezTo>
                  <a:cubicBezTo>
                    <a:pt x="3813" y="2914"/>
                    <a:pt x="3807" y="2940"/>
                    <a:pt x="3801" y="2969"/>
                  </a:cubicBezTo>
                  <a:cubicBezTo>
                    <a:pt x="3277" y="3054"/>
                    <a:pt x="3083" y="2813"/>
                    <a:pt x="2718" y="2743"/>
                  </a:cubicBezTo>
                  <a:cubicBezTo>
                    <a:pt x="2632" y="2824"/>
                    <a:pt x="2541" y="2901"/>
                    <a:pt x="2455" y="2982"/>
                  </a:cubicBezTo>
                  <a:cubicBezTo>
                    <a:pt x="2518" y="3153"/>
                    <a:pt x="2581" y="3326"/>
                    <a:pt x="2644" y="3497"/>
                  </a:cubicBezTo>
                  <a:cubicBezTo>
                    <a:pt x="3140" y="4010"/>
                    <a:pt x="2723" y="4549"/>
                    <a:pt x="2877" y="5072"/>
                  </a:cubicBezTo>
                  <a:cubicBezTo>
                    <a:pt x="2872" y="6098"/>
                    <a:pt x="2872" y="7121"/>
                    <a:pt x="2866" y="8147"/>
                  </a:cubicBezTo>
                  <a:cubicBezTo>
                    <a:pt x="2501" y="9059"/>
                    <a:pt x="2136" y="9971"/>
                    <a:pt x="1771" y="10883"/>
                  </a:cubicBezTo>
                  <a:cubicBezTo>
                    <a:pt x="1697" y="11049"/>
                    <a:pt x="1628" y="11212"/>
                    <a:pt x="1554" y="11378"/>
                  </a:cubicBezTo>
                  <a:cubicBezTo>
                    <a:pt x="1531" y="11461"/>
                    <a:pt x="1509" y="11543"/>
                    <a:pt x="1480" y="11626"/>
                  </a:cubicBezTo>
                  <a:cubicBezTo>
                    <a:pt x="1423" y="11727"/>
                    <a:pt x="1366" y="11826"/>
                    <a:pt x="1315" y="11927"/>
                  </a:cubicBezTo>
                  <a:cubicBezTo>
                    <a:pt x="659" y="13810"/>
                    <a:pt x="893" y="15717"/>
                    <a:pt x="556" y="17608"/>
                  </a:cubicBezTo>
                  <a:cubicBezTo>
                    <a:pt x="488" y="17890"/>
                    <a:pt x="413" y="18170"/>
                    <a:pt x="345" y="18452"/>
                  </a:cubicBezTo>
                  <a:cubicBezTo>
                    <a:pt x="379" y="18608"/>
                    <a:pt x="413" y="18761"/>
                    <a:pt x="448" y="18914"/>
                  </a:cubicBezTo>
                  <a:cubicBezTo>
                    <a:pt x="442" y="18952"/>
                    <a:pt x="442" y="18991"/>
                    <a:pt x="436" y="19030"/>
                  </a:cubicBezTo>
                  <a:cubicBezTo>
                    <a:pt x="710" y="19209"/>
                    <a:pt x="294" y="19338"/>
                    <a:pt x="282" y="19494"/>
                  </a:cubicBezTo>
                  <a:cubicBezTo>
                    <a:pt x="254" y="19877"/>
                    <a:pt x="-482" y="20380"/>
                    <a:pt x="545" y="20618"/>
                  </a:cubicBezTo>
                  <a:cubicBezTo>
                    <a:pt x="2467" y="21061"/>
                    <a:pt x="4395" y="21556"/>
                    <a:pt x="6676" y="21535"/>
                  </a:cubicBezTo>
                  <a:cubicBezTo>
                    <a:pt x="7497" y="21527"/>
                    <a:pt x="8615" y="21600"/>
                    <a:pt x="8946" y="21287"/>
                  </a:cubicBezTo>
                  <a:cubicBezTo>
                    <a:pt x="9271" y="20981"/>
                    <a:pt x="8376" y="20818"/>
                    <a:pt x="7651" y="20797"/>
                  </a:cubicBezTo>
                  <a:cubicBezTo>
                    <a:pt x="7629" y="20797"/>
                    <a:pt x="7600" y="20781"/>
                    <a:pt x="7583" y="20771"/>
                  </a:cubicBezTo>
                  <a:cubicBezTo>
                    <a:pt x="6568" y="20025"/>
                    <a:pt x="5763" y="19258"/>
                    <a:pt x="6391" y="18346"/>
                  </a:cubicBezTo>
                  <a:cubicBezTo>
                    <a:pt x="6248" y="17888"/>
                    <a:pt x="6111" y="17429"/>
                    <a:pt x="5969" y="16971"/>
                  </a:cubicBezTo>
                  <a:lnTo>
                    <a:pt x="5929" y="16950"/>
                  </a:lnTo>
                  <a:lnTo>
                    <a:pt x="5952" y="16924"/>
                  </a:lnTo>
                  <a:cubicBezTo>
                    <a:pt x="5866" y="16849"/>
                    <a:pt x="5781" y="16774"/>
                    <a:pt x="5701" y="16701"/>
                  </a:cubicBezTo>
                  <a:cubicBezTo>
                    <a:pt x="4959" y="16004"/>
                    <a:pt x="5889" y="15390"/>
                    <a:pt x="6191" y="14751"/>
                  </a:cubicBezTo>
                  <a:cubicBezTo>
                    <a:pt x="7155" y="12712"/>
                    <a:pt x="8176" y="10681"/>
                    <a:pt x="9186" y="8647"/>
                  </a:cubicBezTo>
                  <a:cubicBezTo>
                    <a:pt x="9243" y="8531"/>
                    <a:pt x="9397" y="8425"/>
                    <a:pt x="9505" y="8316"/>
                  </a:cubicBezTo>
                  <a:cubicBezTo>
                    <a:pt x="9614" y="8080"/>
                    <a:pt x="9728" y="7847"/>
                    <a:pt x="9842" y="7598"/>
                  </a:cubicBezTo>
                  <a:cubicBezTo>
                    <a:pt x="10201" y="7668"/>
                    <a:pt x="10287" y="7767"/>
                    <a:pt x="10224" y="7899"/>
                  </a:cubicBezTo>
                  <a:cubicBezTo>
                    <a:pt x="10235" y="8220"/>
                    <a:pt x="10241" y="8544"/>
                    <a:pt x="10252" y="8865"/>
                  </a:cubicBezTo>
                  <a:cubicBezTo>
                    <a:pt x="10292" y="9404"/>
                    <a:pt x="10332" y="9945"/>
                    <a:pt x="10372" y="10484"/>
                  </a:cubicBezTo>
                  <a:cubicBezTo>
                    <a:pt x="10840" y="11093"/>
                    <a:pt x="10161" y="11668"/>
                    <a:pt x="10116" y="12261"/>
                  </a:cubicBezTo>
                  <a:cubicBezTo>
                    <a:pt x="10059" y="12992"/>
                    <a:pt x="10087" y="13722"/>
                    <a:pt x="10081" y="14450"/>
                  </a:cubicBezTo>
                  <a:cubicBezTo>
                    <a:pt x="10081" y="14652"/>
                    <a:pt x="10081" y="14854"/>
                    <a:pt x="10076" y="15056"/>
                  </a:cubicBezTo>
                  <a:cubicBezTo>
                    <a:pt x="9750" y="15473"/>
                    <a:pt x="10555" y="15883"/>
                    <a:pt x="10110" y="16300"/>
                  </a:cubicBezTo>
                  <a:cubicBezTo>
                    <a:pt x="10036" y="16489"/>
                    <a:pt x="9962" y="16681"/>
                    <a:pt x="9887" y="16870"/>
                  </a:cubicBezTo>
                  <a:cubicBezTo>
                    <a:pt x="9819" y="16898"/>
                    <a:pt x="9756" y="16924"/>
                    <a:pt x="9688" y="16953"/>
                  </a:cubicBezTo>
                  <a:cubicBezTo>
                    <a:pt x="9625" y="17118"/>
                    <a:pt x="9562" y="17287"/>
                    <a:pt x="9494" y="17453"/>
                  </a:cubicBezTo>
                  <a:cubicBezTo>
                    <a:pt x="9522" y="17489"/>
                    <a:pt x="9551" y="17525"/>
                    <a:pt x="9579" y="17561"/>
                  </a:cubicBezTo>
                  <a:cubicBezTo>
                    <a:pt x="9557" y="17714"/>
                    <a:pt x="9540" y="17870"/>
                    <a:pt x="9517" y="18022"/>
                  </a:cubicBezTo>
                  <a:cubicBezTo>
                    <a:pt x="9443" y="18136"/>
                    <a:pt x="9374" y="18248"/>
                    <a:pt x="9300" y="18362"/>
                  </a:cubicBezTo>
                  <a:cubicBezTo>
                    <a:pt x="9300" y="18390"/>
                    <a:pt x="9306" y="18416"/>
                    <a:pt x="9323" y="18442"/>
                  </a:cubicBezTo>
                  <a:cubicBezTo>
                    <a:pt x="9346" y="18699"/>
                    <a:pt x="9505" y="18971"/>
                    <a:pt x="9357" y="19206"/>
                  </a:cubicBezTo>
                  <a:cubicBezTo>
                    <a:pt x="9015" y="19771"/>
                    <a:pt x="9425" y="19973"/>
                    <a:pt x="10675" y="20033"/>
                  </a:cubicBezTo>
                  <a:cubicBezTo>
                    <a:pt x="11587" y="20077"/>
                    <a:pt x="12620" y="19906"/>
                    <a:pt x="13315" y="20028"/>
                  </a:cubicBezTo>
                  <a:cubicBezTo>
                    <a:pt x="15175" y="20349"/>
                    <a:pt x="17063" y="20465"/>
                    <a:pt x="19002" y="20530"/>
                  </a:cubicBezTo>
                  <a:cubicBezTo>
                    <a:pt x="19316" y="20515"/>
                    <a:pt x="19629" y="20502"/>
                    <a:pt x="19943" y="20486"/>
                  </a:cubicBezTo>
                  <a:cubicBezTo>
                    <a:pt x="20126" y="20455"/>
                    <a:pt x="20308" y="20424"/>
                    <a:pt x="20491" y="20395"/>
                  </a:cubicBezTo>
                  <a:cubicBezTo>
                    <a:pt x="20736" y="20354"/>
                    <a:pt x="21118" y="20336"/>
                    <a:pt x="20975" y="20170"/>
                  </a:cubicBezTo>
                  <a:cubicBezTo>
                    <a:pt x="20776" y="19958"/>
                    <a:pt x="20308" y="19914"/>
                    <a:pt x="19869" y="19849"/>
                  </a:cubicBezTo>
                  <a:close/>
                </a:path>
              </a:pathLst>
            </a:custGeom>
            <a:solidFill>
              <a:schemeClr val="bg1"/>
            </a:solidFill>
            <a:ln w="12700">
              <a:miter lim="400000"/>
            </a:ln>
          </p:spPr>
          <p:txBody>
            <a:bodyPr lIns="28575" tIns="28575" rIns="28575" bIns="28575" anchor="ctr"/>
            <a:lstStyle/>
            <a:p>
              <a:pPr>
                <a:defRPr sz="3000">
                  <a:solidFill>
                    <a:srgbClr val="FFFFFF"/>
                  </a:solidFill>
                </a:defRPr>
              </a:pPr>
              <a:endParaRPr sz="2250"/>
            </a:p>
          </p:txBody>
        </p:sp>
        <p:sp>
          <p:nvSpPr>
            <p:cNvPr id="41" name="Shape">
              <a:extLst>
                <a:ext uri="{FF2B5EF4-FFF2-40B4-BE49-F238E27FC236}">
                  <a16:creationId xmlns:a16="http://schemas.microsoft.com/office/drawing/2014/main" id="{3825FBDD-2482-94B6-A0CB-D7A43AEEE01B}"/>
                </a:ext>
              </a:extLst>
            </p:cNvPr>
            <p:cNvSpPr/>
            <p:nvPr/>
          </p:nvSpPr>
          <p:spPr>
            <a:xfrm>
              <a:off x="1533084" y="5713335"/>
              <a:ext cx="14964" cy="15318"/>
            </a:xfrm>
            <a:custGeom>
              <a:avLst/>
              <a:gdLst/>
              <a:ahLst/>
              <a:cxnLst>
                <a:cxn ang="0">
                  <a:pos x="wd2" y="hd2"/>
                </a:cxn>
                <a:cxn ang="5400000">
                  <a:pos x="wd2" y="hd2"/>
                </a:cxn>
                <a:cxn ang="10800000">
                  <a:pos x="wd2" y="hd2"/>
                </a:cxn>
                <a:cxn ang="16200000">
                  <a:pos x="wd2" y="hd2"/>
                </a:cxn>
              </a:cxnLst>
              <a:rect l="0" t="0" r="r" b="b"/>
              <a:pathLst>
                <a:path w="21600" h="21600" extrusionOk="0">
                  <a:moveTo>
                    <a:pt x="2562" y="21600"/>
                  </a:moveTo>
                  <a:cubicBezTo>
                    <a:pt x="7704" y="16074"/>
                    <a:pt x="13362" y="10549"/>
                    <a:pt x="18511" y="5023"/>
                  </a:cubicBezTo>
                  <a:cubicBezTo>
                    <a:pt x="18511" y="5023"/>
                    <a:pt x="21600" y="0"/>
                    <a:pt x="21600" y="0"/>
                  </a:cubicBezTo>
                  <a:lnTo>
                    <a:pt x="16972" y="3514"/>
                  </a:lnTo>
                  <a:lnTo>
                    <a:pt x="16972" y="3514"/>
                  </a:lnTo>
                  <a:cubicBezTo>
                    <a:pt x="11315" y="8537"/>
                    <a:pt x="5657" y="14063"/>
                    <a:pt x="0" y="19092"/>
                  </a:cubicBezTo>
                  <a:lnTo>
                    <a:pt x="2562" y="21600"/>
                  </a:lnTo>
                  <a:close/>
                </a:path>
              </a:pathLst>
            </a:custGeom>
            <a:solidFill>
              <a:srgbClr val="000000"/>
            </a:solidFill>
            <a:ln w="12700">
              <a:miter lim="400000"/>
            </a:ln>
          </p:spPr>
          <p:txBody>
            <a:bodyPr lIns="28575" tIns="28575" rIns="28575" bIns="28575" anchor="ctr"/>
            <a:lstStyle/>
            <a:p>
              <a:pPr>
                <a:defRPr sz="3000">
                  <a:solidFill>
                    <a:srgbClr val="FFFFFF"/>
                  </a:solidFill>
                </a:defRPr>
              </a:pPr>
              <a:endParaRPr sz="2250"/>
            </a:p>
          </p:txBody>
        </p:sp>
        <p:sp>
          <p:nvSpPr>
            <p:cNvPr id="42" name="Shape">
              <a:extLst>
                <a:ext uri="{FF2B5EF4-FFF2-40B4-BE49-F238E27FC236}">
                  <a16:creationId xmlns:a16="http://schemas.microsoft.com/office/drawing/2014/main" id="{536EAAF7-50F9-EE73-FAE2-F63B56AD5414}"/>
                </a:ext>
              </a:extLst>
            </p:cNvPr>
            <p:cNvSpPr/>
            <p:nvPr/>
          </p:nvSpPr>
          <p:spPr>
            <a:xfrm>
              <a:off x="1319308" y="1402140"/>
              <a:ext cx="720312" cy="2130524"/>
            </a:xfrm>
            <a:custGeom>
              <a:avLst/>
              <a:gdLst/>
              <a:ahLst/>
              <a:cxnLst>
                <a:cxn ang="0">
                  <a:pos x="wd2" y="hd2"/>
                </a:cxn>
                <a:cxn ang="5400000">
                  <a:pos x="wd2" y="hd2"/>
                </a:cxn>
                <a:cxn ang="10800000">
                  <a:pos x="wd2" y="hd2"/>
                </a:cxn>
                <a:cxn ang="16200000">
                  <a:pos x="wd2" y="hd2"/>
                </a:cxn>
              </a:cxnLst>
              <a:rect l="0" t="0" r="r" b="b"/>
              <a:pathLst>
                <a:path w="20964" h="21352" extrusionOk="0">
                  <a:moveTo>
                    <a:pt x="1106" y="6486"/>
                  </a:moveTo>
                  <a:cubicBezTo>
                    <a:pt x="1759" y="6671"/>
                    <a:pt x="2402" y="6853"/>
                    <a:pt x="3055" y="7039"/>
                  </a:cubicBezTo>
                  <a:cubicBezTo>
                    <a:pt x="3128" y="6939"/>
                    <a:pt x="3179" y="6843"/>
                    <a:pt x="3221" y="6743"/>
                  </a:cubicBezTo>
                  <a:cubicBezTo>
                    <a:pt x="3179" y="6843"/>
                    <a:pt x="3128" y="6939"/>
                    <a:pt x="3055" y="7039"/>
                  </a:cubicBezTo>
                  <a:cubicBezTo>
                    <a:pt x="3843" y="7221"/>
                    <a:pt x="4621" y="7400"/>
                    <a:pt x="5409" y="7582"/>
                  </a:cubicBezTo>
                  <a:cubicBezTo>
                    <a:pt x="6342" y="7871"/>
                    <a:pt x="7286" y="8160"/>
                    <a:pt x="8219" y="8453"/>
                  </a:cubicBezTo>
                  <a:cubicBezTo>
                    <a:pt x="7618" y="10053"/>
                    <a:pt x="8769" y="11567"/>
                    <a:pt x="10158" y="13067"/>
                  </a:cubicBezTo>
                  <a:cubicBezTo>
                    <a:pt x="10542" y="13659"/>
                    <a:pt x="10106" y="14320"/>
                    <a:pt x="10449" y="14838"/>
                  </a:cubicBezTo>
                  <a:cubicBezTo>
                    <a:pt x="11423" y="16284"/>
                    <a:pt x="12948" y="17687"/>
                    <a:pt x="13560" y="19169"/>
                  </a:cubicBezTo>
                  <a:cubicBezTo>
                    <a:pt x="13705" y="19144"/>
                    <a:pt x="13840" y="19123"/>
                    <a:pt x="13985" y="19098"/>
                  </a:cubicBezTo>
                  <a:cubicBezTo>
                    <a:pt x="13891" y="19137"/>
                    <a:pt x="13798" y="19180"/>
                    <a:pt x="13705" y="19219"/>
                  </a:cubicBezTo>
                  <a:cubicBezTo>
                    <a:pt x="13321" y="19526"/>
                    <a:pt x="13497" y="19805"/>
                    <a:pt x="14016" y="20073"/>
                  </a:cubicBezTo>
                  <a:cubicBezTo>
                    <a:pt x="14140" y="20190"/>
                    <a:pt x="14254" y="20308"/>
                    <a:pt x="14379" y="20430"/>
                  </a:cubicBezTo>
                  <a:cubicBezTo>
                    <a:pt x="14617" y="20537"/>
                    <a:pt x="14845" y="20644"/>
                    <a:pt x="15084" y="20751"/>
                  </a:cubicBezTo>
                  <a:cubicBezTo>
                    <a:pt x="15312" y="20830"/>
                    <a:pt x="15540" y="20905"/>
                    <a:pt x="15768" y="20983"/>
                  </a:cubicBezTo>
                  <a:cubicBezTo>
                    <a:pt x="15883" y="21015"/>
                    <a:pt x="15986" y="21051"/>
                    <a:pt x="16100" y="21083"/>
                  </a:cubicBezTo>
                  <a:cubicBezTo>
                    <a:pt x="16754" y="21172"/>
                    <a:pt x="17407" y="21262"/>
                    <a:pt x="18060" y="21351"/>
                  </a:cubicBezTo>
                  <a:cubicBezTo>
                    <a:pt x="19325" y="21376"/>
                    <a:pt x="19304" y="20940"/>
                    <a:pt x="19927" y="20733"/>
                  </a:cubicBezTo>
                  <a:cubicBezTo>
                    <a:pt x="20165" y="20573"/>
                    <a:pt x="20414" y="20415"/>
                    <a:pt x="20653" y="20255"/>
                  </a:cubicBezTo>
                  <a:cubicBezTo>
                    <a:pt x="21057" y="19969"/>
                    <a:pt x="21026" y="19687"/>
                    <a:pt x="20798" y="19376"/>
                  </a:cubicBezTo>
                  <a:cubicBezTo>
                    <a:pt x="18734" y="16602"/>
                    <a:pt x="16443" y="13849"/>
                    <a:pt x="13695" y="11142"/>
                  </a:cubicBezTo>
                  <a:cubicBezTo>
                    <a:pt x="13508" y="11056"/>
                    <a:pt x="13332" y="10974"/>
                    <a:pt x="13145" y="10888"/>
                  </a:cubicBezTo>
                  <a:cubicBezTo>
                    <a:pt x="12647" y="10592"/>
                    <a:pt x="12139" y="10296"/>
                    <a:pt x="11641" y="9999"/>
                  </a:cubicBezTo>
                  <a:cubicBezTo>
                    <a:pt x="10241" y="9571"/>
                    <a:pt x="11112" y="8707"/>
                    <a:pt x="9070" y="8400"/>
                  </a:cubicBezTo>
                  <a:cubicBezTo>
                    <a:pt x="9433" y="8143"/>
                    <a:pt x="9806" y="7889"/>
                    <a:pt x="10169" y="7632"/>
                  </a:cubicBezTo>
                  <a:cubicBezTo>
                    <a:pt x="10304" y="7564"/>
                    <a:pt x="10439" y="7496"/>
                    <a:pt x="10573" y="7428"/>
                  </a:cubicBezTo>
                  <a:cubicBezTo>
                    <a:pt x="10967" y="7407"/>
                    <a:pt x="11361" y="7389"/>
                    <a:pt x="11755" y="7368"/>
                  </a:cubicBezTo>
                  <a:cubicBezTo>
                    <a:pt x="11838" y="7382"/>
                    <a:pt x="11921" y="7393"/>
                    <a:pt x="12004" y="7400"/>
                  </a:cubicBezTo>
                  <a:cubicBezTo>
                    <a:pt x="12896" y="7350"/>
                    <a:pt x="13736" y="7268"/>
                    <a:pt x="13964" y="6911"/>
                  </a:cubicBezTo>
                  <a:cubicBezTo>
                    <a:pt x="14327" y="6657"/>
                    <a:pt x="14037" y="6475"/>
                    <a:pt x="14234" y="6204"/>
                  </a:cubicBezTo>
                  <a:cubicBezTo>
                    <a:pt x="14379" y="6004"/>
                    <a:pt x="14306" y="5825"/>
                    <a:pt x="14265" y="5750"/>
                  </a:cubicBezTo>
                  <a:cubicBezTo>
                    <a:pt x="14296" y="5739"/>
                    <a:pt x="14338" y="5725"/>
                    <a:pt x="14369" y="5714"/>
                  </a:cubicBezTo>
                  <a:cubicBezTo>
                    <a:pt x="14669" y="5721"/>
                    <a:pt x="15395" y="5725"/>
                    <a:pt x="15540" y="5604"/>
                  </a:cubicBezTo>
                  <a:cubicBezTo>
                    <a:pt x="15737" y="5450"/>
                    <a:pt x="14804" y="4797"/>
                    <a:pt x="14680" y="4382"/>
                  </a:cubicBezTo>
                  <a:cubicBezTo>
                    <a:pt x="14555" y="3968"/>
                    <a:pt x="14732" y="3704"/>
                    <a:pt x="14991" y="3333"/>
                  </a:cubicBezTo>
                  <a:cubicBezTo>
                    <a:pt x="15157" y="3097"/>
                    <a:pt x="15333" y="2690"/>
                    <a:pt x="15437" y="2422"/>
                  </a:cubicBezTo>
                  <a:cubicBezTo>
                    <a:pt x="16007" y="2390"/>
                    <a:pt x="16495" y="2272"/>
                    <a:pt x="16847" y="2054"/>
                  </a:cubicBezTo>
                  <a:cubicBezTo>
                    <a:pt x="17449" y="1690"/>
                    <a:pt x="16930" y="1347"/>
                    <a:pt x="16028" y="1111"/>
                  </a:cubicBezTo>
                  <a:cubicBezTo>
                    <a:pt x="15064" y="858"/>
                    <a:pt x="14016" y="644"/>
                    <a:pt x="13010" y="412"/>
                  </a:cubicBezTo>
                  <a:cubicBezTo>
                    <a:pt x="12388" y="347"/>
                    <a:pt x="11766" y="280"/>
                    <a:pt x="11133" y="222"/>
                  </a:cubicBezTo>
                  <a:cubicBezTo>
                    <a:pt x="8095" y="-42"/>
                    <a:pt x="4953" y="-224"/>
                    <a:pt x="2475" y="601"/>
                  </a:cubicBezTo>
                  <a:cubicBezTo>
                    <a:pt x="-543" y="1608"/>
                    <a:pt x="-273" y="2908"/>
                    <a:pt x="546" y="4204"/>
                  </a:cubicBezTo>
                  <a:cubicBezTo>
                    <a:pt x="1468" y="4947"/>
                    <a:pt x="2018" y="5696"/>
                    <a:pt x="1106" y="6486"/>
                  </a:cubicBezTo>
                  <a:close/>
                </a:path>
              </a:pathLst>
            </a:custGeom>
            <a:solidFill>
              <a:schemeClr val="bg1"/>
            </a:solidFill>
            <a:ln w="12700">
              <a:miter lim="400000"/>
            </a:ln>
          </p:spPr>
          <p:txBody>
            <a:bodyPr lIns="28575" tIns="28575" rIns="28575" bIns="28575" anchor="ctr"/>
            <a:lstStyle/>
            <a:p>
              <a:pPr>
                <a:defRPr sz="3000">
                  <a:solidFill>
                    <a:srgbClr val="FFFFFF"/>
                  </a:solidFill>
                </a:defRPr>
              </a:pPr>
              <a:endParaRPr sz="2250"/>
            </a:p>
          </p:txBody>
        </p:sp>
        <p:sp>
          <p:nvSpPr>
            <p:cNvPr id="43" name="Shape">
              <a:extLst>
                <a:ext uri="{FF2B5EF4-FFF2-40B4-BE49-F238E27FC236}">
                  <a16:creationId xmlns:a16="http://schemas.microsoft.com/office/drawing/2014/main" id="{AAAC4DB8-AB60-F423-7E1D-0238581A0B09}"/>
                </a:ext>
              </a:extLst>
            </p:cNvPr>
            <p:cNvSpPr/>
            <p:nvPr/>
          </p:nvSpPr>
          <p:spPr>
            <a:xfrm>
              <a:off x="2103161" y="1437769"/>
              <a:ext cx="395136" cy="309434"/>
            </a:xfrm>
            <a:custGeom>
              <a:avLst/>
              <a:gdLst/>
              <a:ahLst/>
              <a:cxnLst>
                <a:cxn ang="0">
                  <a:pos x="wd2" y="hd2"/>
                </a:cxn>
                <a:cxn ang="5400000">
                  <a:pos x="wd2" y="hd2"/>
                </a:cxn>
                <a:cxn ang="10800000">
                  <a:pos x="wd2" y="hd2"/>
                </a:cxn>
                <a:cxn ang="16200000">
                  <a:pos x="wd2" y="hd2"/>
                </a:cxn>
              </a:cxnLst>
              <a:rect l="0" t="0" r="r" b="b"/>
              <a:pathLst>
                <a:path w="20848" h="19956" extrusionOk="0">
                  <a:moveTo>
                    <a:pt x="13930" y="5250"/>
                  </a:moveTo>
                  <a:cubicBezTo>
                    <a:pt x="13517" y="4790"/>
                    <a:pt x="13103" y="4330"/>
                    <a:pt x="12689" y="3871"/>
                  </a:cubicBezTo>
                  <a:cubicBezTo>
                    <a:pt x="12689" y="3871"/>
                    <a:pt x="12689" y="3871"/>
                    <a:pt x="12689" y="3871"/>
                  </a:cubicBezTo>
                  <a:cubicBezTo>
                    <a:pt x="9794" y="3021"/>
                    <a:pt x="7895" y="-1644"/>
                    <a:pt x="4211" y="608"/>
                  </a:cubicBezTo>
                  <a:cubicBezTo>
                    <a:pt x="-752" y="3595"/>
                    <a:pt x="113" y="9225"/>
                    <a:pt x="0" y="14418"/>
                  </a:cubicBezTo>
                  <a:cubicBezTo>
                    <a:pt x="2670" y="15062"/>
                    <a:pt x="5320" y="15705"/>
                    <a:pt x="7990" y="16371"/>
                  </a:cubicBezTo>
                  <a:cubicBezTo>
                    <a:pt x="7745" y="15935"/>
                    <a:pt x="7557" y="15544"/>
                    <a:pt x="7426" y="15153"/>
                  </a:cubicBezTo>
                  <a:cubicBezTo>
                    <a:pt x="7557" y="15544"/>
                    <a:pt x="7726" y="15957"/>
                    <a:pt x="7990" y="16371"/>
                  </a:cubicBezTo>
                  <a:cubicBezTo>
                    <a:pt x="9362" y="15912"/>
                    <a:pt x="10715" y="15452"/>
                    <a:pt x="12088" y="14970"/>
                  </a:cubicBezTo>
                  <a:lnTo>
                    <a:pt x="12088" y="14970"/>
                  </a:lnTo>
                  <a:cubicBezTo>
                    <a:pt x="12765" y="16808"/>
                    <a:pt x="12577" y="19496"/>
                    <a:pt x="15114" y="19405"/>
                  </a:cubicBezTo>
                  <a:cubicBezTo>
                    <a:pt x="15152" y="19588"/>
                    <a:pt x="15209" y="19772"/>
                    <a:pt x="15246" y="19956"/>
                  </a:cubicBezTo>
                  <a:cubicBezTo>
                    <a:pt x="15641" y="19703"/>
                    <a:pt x="16036" y="19474"/>
                    <a:pt x="16411" y="19221"/>
                  </a:cubicBezTo>
                  <a:cubicBezTo>
                    <a:pt x="18291" y="17957"/>
                    <a:pt x="19833" y="15981"/>
                    <a:pt x="20848" y="13660"/>
                  </a:cubicBezTo>
                  <a:cubicBezTo>
                    <a:pt x="19495" y="9845"/>
                    <a:pt x="17652" y="6559"/>
                    <a:pt x="13930" y="5250"/>
                  </a:cubicBezTo>
                  <a:close/>
                  <a:moveTo>
                    <a:pt x="12238" y="14901"/>
                  </a:moveTo>
                  <a:cubicBezTo>
                    <a:pt x="12238" y="14901"/>
                    <a:pt x="12201" y="14924"/>
                    <a:pt x="12163" y="14924"/>
                  </a:cubicBezTo>
                  <a:lnTo>
                    <a:pt x="12238" y="14901"/>
                  </a:lnTo>
                  <a:cubicBezTo>
                    <a:pt x="12238" y="14901"/>
                    <a:pt x="12238" y="14901"/>
                    <a:pt x="12238" y="14901"/>
                  </a:cubicBezTo>
                  <a:close/>
                </a:path>
              </a:pathLst>
            </a:custGeom>
            <a:solidFill>
              <a:schemeClr val="bg1"/>
            </a:solidFill>
            <a:ln w="12700">
              <a:miter lim="400000"/>
            </a:ln>
          </p:spPr>
          <p:txBody>
            <a:bodyPr lIns="28575" tIns="28575" rIns="28575" bIns="28575" anchor="ctr"/>
            <a:lstStyle/>
            <a:p>
              <a:pPr>
                <a:defRPr sz="3000">
                  <a:solidFill>
                    <a:srgbClr val="FFFFFF"/>
                  </a:solidFill>
                </a:defRPr>
              </a:pPr>
              <a:endParaRPr sz="2250"/>
            </a:p>
          </p:txBody>
        </p:sp>
      </p:grpSp>
    </p:spTree>
    <p:extLst>
      <p:ext uri="{BB962C8B-B14F-4D97-AF65-F5344CB8AC3E}">
        <p14:creationId xmlns:p14="http://schemas.microsoft.com/office/powerpoint/2010/main" val="1936637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10490</TotalTime>
  <Words>317</Words>
  <Application>Microsoft Office PowerPoint</Application>
  <PresentationFormat>On-screen Show (4:3)</PresentationFormat>
  <Paragraphs>16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SWOT – Strengths – Slide Template</vt:lpstr>
      <vt:lpstr>SWOT – Strengths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SWOT - Strengths</dc:title>
  <dc:creator>PresentationGO.com</dc:creator>
  <dc:description>© Copyright PresentationGO.com - Do not distribute or sale without written permission.</dc:description>
  <cp:lastModifiedBy>Christophe Barroche</cp:lastModifiedBy>
  <cp:revision>24</cp:revision>
  <dcterms:created xsi:type="dcterms:W3CDTF">2014-11-26T05:14:11Z</dcterms:created>
  <dcterms:modified xsi:type="dcterms:W3CDTF">2023-01-06T03:50:28Z</dcterms:modified>
  <cp:category>Graphics &amp; Metaphors</cp:category>
</cp:coreProperties>
</file>