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63" r:id="rId4"/>
    <p:sldId id="360" r:id="rId5"/>
    <p:sldId id="361" r:id="rId6"/>
    <p:sldId id="362"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4" d="100"/>
          <a:sy n="154" d="100"/>
        </p:scale>
        <p:origin x="171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4272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5587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494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9562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359">
            <a:extLst>
              <a:ext uri="{FF2B5EF4-FFF2-40B4-BE49-F238E27FC236}">
                <a16:creationId xmlns:a16="http://schemas.microsoft.com/office/drawing/2014/main" id="{C84A78CB-CBC4-44A1-AC6A-9CFF49BF5DC1}"/>
              </a:ext>
            </a:extLst>
          </p:cNvPr>
          <p:cNvSpPr txBox="1"/>
          <p:nvPr/>
        </p:nvSpPr>
        <p:spPr>
          <a:xfrm>
            <a:off x="6078295" y="1806738"/>
            <a:ext cx="2234266" cy="646331"/>
          </a:xfrm>
          <a:prstGeom prst="rect">
            <a:avLst/>
          </a:prstGeom>
          <a:noFill/>
        </p:spPr>
        <p:txBody>
          <a:bodyPr wrap="none" rtlCol="0" anchor="ctr">
            <a:spAutoFit/>
          </a:bodyPr>
          <a:lstStyle/>
          <a:p>
            <a:r>
              <a:rPr lang="en-US" sz="3600" b="1" cap="all" noProof="1">
                <a:solidFill>
                  <a:schemeClr val="accent6">
                    <a:lumMod val="75000"/>
                  </a:schemeClr>
                </a:solidFill>
              </a:rPr>
              <a:t>trengths</a:t>
            </a:r>
          </a:p>
        </p:txBody>
      </p:sp>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Strengths</a:t>
            </a:r>
          </a:p>
        </p:txBody>
      </p:sp>
      <p:sp>
        <p:nvSpPr>
          <p:cNvPr id="272" name="Shape">
            <a:extLst>
              <a:ext uri="{FF2B5EF4-FFF2-40B4-BE49-F238E27FC236}">
                <a16:creationId xmlns:a16="http://schemas.microsoft.com/office/drawing/2014/main" id="{A36DE6E7-01B1-4BF3-AE30-F590C4AE88B1}"/>
              </a:ext>
            </a:extLst>
          </p:cNvPr>
          <p:cNvSpPr/>
          <p:nvPr/>
        </p:nvSpPr>
        <p:spPr>
          <a:xfrm>
            <a:off x="4267888" y="4698535"/>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3" name="Shape">
            <a:extLst>
              <a:ext uri="{FF2B5EF4-FFF2-40B4-BE49-F238E27FC236}">
                <a16:creationId xmlns:a16="http://schemas.microsoft.com/office/drawing/2014/main" id="{065CE85C-2FF0-4605-9BF3-7355EE98EA58}"/>
              </a:ext>
            </a:extLst>
          </p:cNvPr>
          <p:cNvSpPr/>
          <p:nvPr/>
        </p:nvSpPr>
        <p:spPr>
          <a:xfrm>
            <a:off x="3644871" y="4813714"/>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4" name="Shape">
            <a:extLst>
              <a:ext uri="{FF2B5EF4-FFF2-40B4-BE49-F238E27FC236}">
                <a16:creationId xmlns:a16="http://schemas.microsoft.com/office/drawing/2014/main" id="{5B95E322-91A1-4DE8-9929-CF193937B857}"/>
              </a:ext>
            </a:extLst>
          </p:cNvPr>
          <p:cNvSpPr/>
          <p:nvPr/>
        </p:nvSpPr>
        <p:spPr>
          <a:xfrm>
            <a:off x="2697259" y="4918424"/>
            <a:ext cx="1085687" cy="917437"/>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5" name="Shape">
            <a:extLst>
              <a:ext uri="{FF2B5EF4-FFF2-40B4-BE49-F238E27FC236}">
                <a16:creationId xmlns:a16="http://schemas.microsoft.com/office/drawing/2014/main" id="{4DD4630D-FF36-4B62-A528-4D3B20A6506E}"/>
              </a:ext>
            </a:extLst>
          </p:cNvPr>
          <p:cNvSpPr/>
          <p:nvPr/>
        </p:nvSpPr>
        <p:spPr>
          <a:xfrm>
            <a:off x="2084714" y="5106899"/>
            <a:ext cx="764921" cy="869084"/>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bg2">
              <a:lumMod val="75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6" name="Shape">
            <a:extLst>
              <a:ext uri="{FF2B5EF4-FFF2-40B4-BE49-F238E27FC236}">
                <a16:creationId xmlns:a16="http://schemas.microsoft.com/office/drawing/2014/main" id="{F7FD43E7-ABB0-470C-80A6-3095A298EB55}"/>
              </a:ext>
            </a:extLst>
          </p:cNvPr>
          <p:cNvSpPr/>
          <p:nvPr/>
        </p:nvSpPr>
        <p:spPr>
          <a:xfrm>
            <a:off x="4435423" y="4787537"/>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7" name="Shape">
            <a:extLst>
              <a:ext uri="{FF2B5EF4-FFF2-40B4-BE49-F238E27FC236}">
                <a16:creationId xmlns:a16="http://schemas.microsoft.com/office/drawing/2014/main" id="{D1971050-18B2-485C-9BFD-F8F999A6C05B}"/>
              </a:ext>
            </a:extLst>
          </p:cNvPr>
          <p:cNvSpPr/>
          <p:nvPr/>
        </p:nvSpPr>
        <p:spPr>
          <a:xfrm>
            <a:off x="3812406" y="4902716"/>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8" name="Shape">
            <a:extLst>
              <a:ext uri="{FF2B5EF4-FFF2-40B4-BE49-F238E27FC236}">
                <a16:creationId xmlns:a16="http://schemas.microsoft.com/office/drawing/2014/main" id="{6B25C684-2A52-45E5-B8B1-55282A93F562}"/>
              </a:ext>
            </a:extLst>
          </p:cNvPr>
          <p:cNvSpPr/>
          <p:nvPr/>
        </p:nvSpPr>
        <p:spPr>
          <a:xfrm>
            <a:off x="2864793" y="5007425"/>
            <a:ext cx="918822" cy="826657"/>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9" name="Shape">
            <a:extLst>
              <a:ext uri="{FF2B5EF4-FFF2-40B4-BE49-F238E27FC236}">
                <a16:creationId xmlns:a16="http://schemas.microsoft.com/office/drawing/2014/main" id="{50B48C03-E7B0-454E-93C4-A03E21A1A474}"/>
              </a:ext>
            </a:extLst>
          </p:cNvPr>
          <p:cNvSpPr/>
          <p:nvPr/>
        </p:nvSpPr>
        <p:spPr>
          <a:xfrm>
            <a:off x="2252247" y="5195901"/>
            <a:ext cx="598115" cy="778423"/>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bg2">
              <a:lumMod val="90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grpSp>
        <p:nvGrpSpPr>
          <p:cNvPr id="280" name="Group 279">
            <a:extLst>
              <a:ext uri="{FF2B5EF4-FFF2-40B4-BE49-F238E27FC236}">
                <a16:creationId xmlns:a16="http://schemas.microsoft.com/office/drawing/2014/main" id="{461A3383-C3A7-4A37-85CC-37FE35ED7ED4}"/>
              </a:ext>
            </a:extLst>
          </p:cNvPr>
          <p:cNvGrpSpPr/>
          <p:nvPr/>
        </p:nvGrpSpPr>
        <p:grpSpPr>
          <a:xfrm>
            <a:off x="5313374" y="1557278"/>
            <a:ext cx="765649" cy="869084"/>
            <a:chOff x="3769664" y="3612210"/>
            <a:chExt cx="1020865" cy="1158779"/>
          </a:xfrm>
        </p:grpSpPr>
        <p:sp>
          <p:nvSpPr>
            <p:cNvPr id="281" name="Shape">
              <a:extLst>
                <a:ext uri="{FF2B5EF4-FFF2-40B4-BE49-F238E27FC236}">
                  <a16:creationId xmlns:a16="http://schemas.microsoft.com/office/drawing/2014/main" id="{C581080A-C126-445B-A715-2E380B02F426}"/>
                </a:ext>
              </a:extLst>
            </p:cNvPr>
            <p:cNvSpPr/>
            <p:nvPr/>
          </p:nvSpPr>
          <p:spPr>
            <a:xfrm>
              <a:off x="3769664" y="3612210"/>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82" name="Shape">
              <a:extLst>
                <a:ext uri="{FF2B5EF4-FFF2-40B4-BE49-F238E27FC236}">
                  <a16:creationId xmlns:a16="http://schemas.microsoft.com/office/drawing/2014/main" id="{7259355C-9ED8-4F41-90A1-25B616F3E0E8}"/>
                </a:ext>
              </a:extLst>
            </p:cNvPr>
            <p:cNvSpPr/>
            <p:nvPr/>
          </p:nvSpPr>
          <p:spPr>
            <a:xfrm>
              <a:off x="3993042" y="3730880"/>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grpSp>
      <p:sp>
        <p:nvSpPr>
          <p:cNvPr id="297" name="TextBox 296">
            <a:extLst>
              <a:ext uri="{FF2B5EF4-FFF2-40B4-BE49-F238E27FC236}">
                <a16:creationId xmlns:a16="http://schemas.microsoft.com/office/drawing/2014/main" id="{50068CC5-1350-4551-B670-F10CA877F88B}"/>
              </a:ext>
            </a:extLst>
          </p:cNvPr>
          <p:cNvSpPr txBox="1"/>
          <p:nvPr/>
        </p:nvSpPr>
        <p:spPr>
          <a:xfrm>
            <a:off x="5335739" y="2614266"/>
            <a:ext cx="3374523" cy="369332"/>
          </a:xfrm>
          <a:prstGeom prst="rect">
            <a:avLst/>
          </a:prstGeom>
          <a:noFill/>
        </p:spPr>
        <p:txBody>
          <a:bodyPr wrap="square" lIns="0" rIns="0" rtlCol="0" anchor="b">
            <a:spAutoFit/>
          </a:bodyPr>
          <a:lstStyle/>
          <a:p>
            <a:r>
              <a:rPr lang="en-US" b="1" noProof="1"/>
              <a:t>Lorem Ipsum</a:t>
            </a:r>
          </a:p>
        </p:txBody>
      </p:sp>
      <p:sp>
        <p:nvSpPr>
          <p:cNvPr id="298" name="TextBox 297">
            <a:extLst>
              <a:ext uri="{FF2B5EF4-FFF2-40B4-BE49-F238E27FC236}">
                <a16:creationId xmlns:a16="http://schemas.microsoft.com/office/drawing/2014/main" id="{D236605B-7E45-47FA-847C-F2544DD6CB57}"/>
              </a:ext>
            </a:extLst>
          </p:cNvPr>
          <p:cNvSpPr txBox="1"/>
          <p:nvPr/>
        </p:nvSpPr>
        <p:spPr>
          <a:xfrm>
            <a:off x="5344695" y="2938854"/>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9" name="TextBox 298">
            <a:extLst>
              <a:ext uri="{FF2B5EF4-FFF2-40B4-BE49-F238E27FC236}">
                <a16:creationId xmlns:a16="http://schemas.microsoft.com/office/drawing/2014/main" id="{5D7C6B74-DDCE-421A-815F-B5F2FD08E4D1}"/>
              </a:ext>
            </a:extLst>
          </p:cNvPr>
          <p:cNvSpPr txBox="1"/>
          <p:nvPr/>
        </p:nvSpPr>
        <p:spPr>
          <a:xfrm>
            <a:off x="5335739" y="3594483"/>
            <a:ext cx="3374523" cy="369332"/>
          </a:xfrm>
          <a:prstGeom prst="rect">
            <a:avLst/>
          </a:prstGeom>
          <a:noFill/>
        </p:spPr>
        <p:txBody>
          <a:bodyPr wrap="square" lIns="0" rIns="0" rtlCol="0" anchor="b">
            <a:spAutoFit/>
          </a:bodyPr>
          <a:lstStyle/>
          <a:p>
            <a:r>
              <a:rPr lang="en-US" b="1" noProof="1"/>
              <a:t>Lorem Ipsum</a:t>
            </a:r>
          </a:p>
        </p:txBody>
      </p:sp>
      <p:sp>
        <p:nvSpPr>
          <p:cNvPr id="300" name="TextBox 299">
            <a:extLst>
              <a:ext uri="{FF2B5EF4-FFF2-40B4-BE49-F238E27FC236}">
                <a16:creationId xmlns:a16="http://schemas.microsoft.com/office/drawing/2014/main" id="{7189C843-919F-44C2-B77F-2C14C0FCEF03}"/>
              </a:ext>
            </a:extLst>
          </p:cNvPr>
          <p:cNvSpPr txBox="1"/>
          <p:nvPr/>
        </p:nvSpPr>
        <p:spPr>
          <a:xfrm>
            <a:off x="5344695" y="3919071"/>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301" name="TextBox 300">
            <a:extLst>
              <a:ext uri="{FF2B5EF4-FFF2-40B4-BE49-F238E27FC236}">
                <a16:creationId xmlns:a16="http://schemas.microsoft.com/office/drawing/2014/main" id="{30571242-1C34-4ECE-8C72-27F9D2552724}"/>
              </a:ext>
            </a:extLst>
          </p:cNvPr>
          <p:cNvSpPr txBox="1"/>
          <p:nvPr/>
        </p:nvSpPr>
        <p:spPr>
          <a:xfrm>
            <a:off x="5344694" y="4574700"/>
            <a:ext cx="3374523" cy="369332"/>
          </a:xfrm>
          <a:prstGeom prst="rect">
            <a:avLst/>
          </a:prstGeom>
          <a:noFill/>
        </p:spPr>
        <p:txBody>
          <a:bodyPr wrap="square" lIns="0" rIns="0" rtlCol="0" anchor="b">
            <a:spAutoFit/>
          </a:bodyPr>
          <a:lstStyle/>
          <a:p>
            <a:r>
              <a:rPr lang="en-US" b="1" noProof="1"/>
              <a:t>Lorem Ipsum</a:t>
            </a:r>
          </a:p>
        </p:txBody>
      </p:sp>
      <p:sp>
        <p:nvSpPr>
          <p:cNvPr id="302" name="TextBox 301">
            <a:extLst>
              <a:ext uri="{FF2B5EF4-FFF2-40B4-BE49-F238E27FC236}">
                <a16:creationId xmlns:a16="http://schemas.microsoft.com/office/drawing/2014/main" id="{4FDACEBA-EAB4-4311-8B1A-6753D0FB4856}"/>
              </a:ext>
            </a:extLst>
          </p:cNvPr>
          <p:cNvSpPr txBox="1"/>
          <p:nvPr/>
        </p:nvSpPr>
        <p:spPr>
          <a:xfrm>
            <a:off x="5353651" y="4899288"/>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nvGrpSpPr>
          <p:cNvPr id="70" name="Group 69">
            <a:extLst>
              <a:ext uri="{FF2B5EF4-FFF2-40B4-BE49-F238E27FC236}">
                <a16:creationId xmlns:a16="http://schemas.microsoft.com/office/drawing/2014/main" id="{608D625D-0373-41A9-9EC4-1176470240AE}"/>
              </a:ext>
            </a:extLst>
          </p:cNvPr>
          <p:cNvGrpSpPr/>
          <p:nvPr/>
        </p:nvGrpSpPr>
        <p:grpSpPr>
          <a:xfrm>
            <a:off x="141374" y="876148"/>
            <a:ext cx="3913135" cy="5718163"/>
            <a:chOff x="5435599" y="19938999"/>
            <a:chExt cx="2089415" cy="3053208"/>
          </a:xfrm>
        </p:grpSpPr>
        <p:sp>
          <p:nvSpPr>
            <p:cNvPr id="71" name="Shape">
              <a:extLst>
                <a:ext uri="{FF2B5EF4-FFF2-40B4-BE49-F238E27FC236}">
                  <a16:creationId xmlns:a16="http://schemas.microsoft.com/office/drawing/2014/main" id="{1E0778BB-2C71-4F0A-81CB-53E4D2E5F5CF}"/>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72" name="Shape">
              <a:extLst>
                <a:ext uri="{FF2B5EF4-FFF2-40B4-BE49-F238E27FC236}">
                  <a16:creationId xmlns:a16="http://schemas.microsoft.com/office/drawing/2014/main" id="{436D9CA8-92E2-4E68-B60D-A508A3844C20}"/>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73" name="Oval">
              <a:extLst>
                <a:ext uri="{FF2B5EF4-FFF2-40B4-BE49-F238E27FC236}">
                  <a16:creationId xmlns:a16="http://schemas.microsoft.com/office/drawing/2014/main" id="{8B87DA6E-28EB-41B2-9FA3-52A96EC28C31}"/>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74" name="Shape">
              <a:extLst>
                <a:ext uri="{FF2B5EF4-FFF2-40B4-BE49-F238E27FC236}">
                  <a16:creationId xmlns:a16="http://schemas.microsoft.com/office/drawing/2014/main" id="{110C117E-90AB-4E79-BE44-61EF7632614D}"/>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75" name="Oval">
              <a:extLst>
                <a:ext uri="{FF2B5EF4-FFF2-40B4-BE49-F238E27FC236}">
                  <a16:creationId xmlns:a16="http://schemas.microsoft.com/office/drawing/2014/main" id="{595D17F9-FF48-47DA-B4ED-E888723D03F4}"/>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76" name="Shape">
              <a:extLst>
                <a:ext uri="{FF2B5EF4-FFF2-40B4-BE49-F238E27FC236}">
                  <a16:creationId xmlns:a16="http://schemas.microsoft.com/office/drawing/2014/main" id="{892A7D10-67A8-491E-B492-2BA63F53C1CA}"/>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77" name="Oval">
              <a:extLst>
                <a:ext uri="{FF2B5EF4-FFF2-40B4-BE49-F238E27FC236}">
                  <a16:creationId xmlns:a16="http://schemas.microsoft.com/office/drawing/2014/main" id="{51873881-3CA6-4C71-A9EF-18F5B9E55A16}"/>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78" name="Shape">
              <a:extLst>
                <a:ext uri="{FF2B5EF4-FFF2-40B4-BE49-F238E27FC236}">
                  <a16:creationId xmlns:a16="http://schemas.microsoft.com/office/drawing/2014/main" id="{B27537A4-8F85-4693-ACF1-409340433AC6}"/>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79" name="Circle">
              <a:extLst>
                <a:ext uri="{FF2B5EF4-FFF2-40B4-BE49-F238E27FC236}">
                  <a16:creationId xmlns:a16="http://schemas.microsoft.com/office/drawing/2014/main" id="{6213D114-8A48-4E70-8BDA-03A3F3F5F992}"/>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80" name="Shape">
              <a:extLst>
                <a:ext uri="{FF2B5EF4-FFF2-40B4-BE49-F238E27FC236}">
                  <a16:creationId xmlns:a16="http://schemas.microsoft.com/office/drawing/2014/main" id="{E0520DDA-77D4-43DB-A6D9-4F22F8F9BA79}"/>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81" name="Shape">
              <a:extLst>
                <a:ext uri="{FF2B5EF4-FFF2-40B4-BE49-F238E27FC236}">
                  <a16:creationId xmlns:a16="http://schemas.microsoft.com/office/drawing/2014/main" id="{8C8CA284-12C7-45EA-812C-FA5F4970F48E}"/>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82" name="Shape">
              <a:extLst>
                <a:ext uri="{FF2B5EF4-FFF2-40B4-BE49-F238E27FC236}">
                  <a16:creationId xmlns:a16="http://schemas.microsoft.com/office/drawing/2014/main" id="{336ADAEC-C3DA-4887-9091-C3C9571E597F}"/>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83" name="Shape">
              <a:extLst>
                <a:ext uri="{FF2B5EF4-FFF2-40B4-BE49-F238E27FC236}">
                  <a16:creationId xmlns:a16="http://schemas.microsoft.com/office/drawing/2014/main" id="{A7D23D8B-3472-4D4D-8003-9F0604FFF790}"/>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84" name="Shape">
              <a:extLst>
                <a:ext uri="{FF2B5EF4-FFF2-40B4-BE49-F238E27FC236}">
                  <a16:creationId xmlns:a16="http://schemas.microsoft.com/office/drawing/2014/main" id="{5116AA7E-1328-45A3-B2FD-8CEB7C55F4D7}"/>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85" name="Shape">
              <a:extLst>
                <a:ext uri="{FF2B5EF4-FFF2-40B4-BE49-F238E27FC236}">
                  <a16:creationId xmlns:a16="http://schemas.microsoft.com/office/drawing/2014/main" id="{C07447A8-144C-4970-B247-ACFD9E964360}"/>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86" name="Shape">
              <a:extLst>
                <a:ext uri="{FF2B5EF4-FFF2-40B4-BE49-F238E27FC236}">
                  <a16:creationId xmlns:a16="http://schemas.microsoft.com/office/drawing/2014/main" id="{CC71C188-C58D-4414-BBFC-CE1847D34B5A}"/>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87" name="Shape">
              <a:extLst>
                <a:ext uri="{FF2B5EF4-FFF2-40B4-BE49-F238E27FC236}">
                  <a16:creationId xmlns:a16="http://schemas.microsoft.com/office/drawing/2014/main" id="{2B15DC31-747D-4BD1-BAC5-8DACB5DF4475}"/>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88" name="Shape">
              <a:extLst>
                <a:ext uri="{FF2B5EF4-FFF2-40B4-BE49-F238E27FC236}">
                  <a16:creationId xmlns:a16="http://schemas.microsoft.com/office/drawing/2014/main" id="{28CC67B6-1459-46F3-AB0B-23C9585F07F7}"/>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89" name="Circle">
              <a:extLst>
                <a:ext uri="{FF2B5EF4-FFF2-40B4-BE49-F238E27FC236}">
                  <a16:creationId xmlns:a16="http://schemas.microsoft.com/office/drawing/2014/main" id="{C7516C42-D355-4432-A415-1A81EEA960C6}"/>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90" name="Shape">
              <a:extLst>
                <a:ext uri="{FF2B5EF4-FFF2-40B4-BE49-F238E27FC236}">
                  <a16:creationId xmlns:a16="http://schemas.microsoft.com/office/drawing/2014/main" id="{B0AA4F5D-5569-43DC-8D20-3FEB2BDD09CD}"/>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a16="http://schemas.microsoft.com/office/drawing/2014/main" id="{02832226-39A7-47E7-9B43-BFA4BFE5937C}"/>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92" name="Shape">
              <a:extLst>
                <a:ext uri="{FF2B5EF4-FFF2-40B4-BE49-F238E27FC236}">
                  <a16:creationId xmlns:a16="http://schemas.microsoft.com/office/drawing/2014/main" id="{9EFEE3B3-0694-4207-8803-92B651BC9387}"/>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93" name="Circle">
              <a:extLst>
                <a:ext uri="{FF2B5EF4-FFF2-40B4-BE49-F238E27FC236}">
                  <a16:creationId xmlns:a16="http://schemas.microsoft.com/office/drawing/2014/main" id="{D49809AC-7453-4F14-8948-C38A3DA2E4B2}"/>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94" name="Shape">
              <a:extLst>
                <a:ext uri="{FF2B5EF4-FFF2-40B4-BE49-F238E27FC236}">
                  <a16:creationId xmlns:a16="http://schemas.microsoft.com/office/drawing/2014/main" id="{92CFB2B2-7556-4927-BDD9-4E817F6BDB63}"/>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95" name="Shape">
              <a:extLst>
                <a:ext uri="{FF2B5EF4-FFF2-40B4-BE49-F238E27FC236}">
                  <a16:creationId xmlns:a16="http://schemas.microsoft.com/office/drawing/2014/main" id="{CF1D6384-9807-46DF-812A-7D4FF0331B24}"/>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96" name="Shape">
              <a:extLst>
                <a:ext uri="{FF2B5EF4-FFF2-40B4-BE49-F238E27FC236}">
                  <a16:creationId xmlns:a16="http://schemas.microsoft.com/office/drawing/2014/main" id="{3D72820F-B630-4D7C-AAA9-B659288C0463}"/>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97" name="Shape">
              <a:extLst>
                <a:ext uri="{FF2B5EF4-FFF2-40B4-BE49-F238E27FC236}">
                  <a16:creationId xmlns:a16="http://schemas.microsoft.com/office/drawing/2014/main" id="{BB187DD5-0E50-401C-BF2F-93A6BB3B7AD7}"/>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98" name="Shape">
              <a:extLst>
                <a:ext uri="{FF2B5EF4-FFF2-40B4-BE49-F238E27FC236}">
                  <a16:creationId xmlns:a16="http://schemas.microsoft.com/office/drawing/2014/main" id="{AEFC7683-2A37-429B-970C-38CD2E81CA5A}"/>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99" name="Shape">
              <a:extLst>
                <a:ext uri="{FF2B5EF4-FFF2-40B4-BE49-F238E27FC236}">
                  <a16:creationId xmlns:a16="http://schemas.microsoft.com/office/drawing/2014/main" id="{4F9D35C9-A2F0-4923-B08B-3776439DD991}"/>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100" name="Shape">
              <a:extLst>
                <a:ext uri="{FF2B5EF4-FFF2-40B4-BE49-F238E27FC236}">
                  <a16:creationId xmlns:a16="http://schemas.microsoft.com/office/drawing/2014/main" id="{E3FBF1E4-77C6-4B89-9730-4E9F123F85FC}"/>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01" name="Shape">
              <a:extLst>
                <a:ext uri="{FF2B5EF4-FFF2-40B4-BE49-F238E27FC236}">
                  <a16:creationId xmlns:a16="http://schemas.microsoft.com/office/drawing/2014/main" id="{F86F86DC-E685-4A73-AA2F-8D9408154625}"/>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02" name="Shape">
              <a:extLst>
                <a:ext uri="{FF2B5EF4-FFF2-40B4-BE49-F238E27FC236}">
                  <a16:creationId xmlns:a16="http://schemas.microsoft.com/office/drawing/2014/main" id="{4D2F48F4-FC04-4DC6-94F4-FDADA6388C8B}"/>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a16="http://schemas.microsoft.com/office/drawing/2014/main" id="{BC2F5A4A-8BD1-4FB2-A317-C88C7F0EF1ED}"/>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04" name="Shape">
              <a:extLst>
                <a:ext uri="{FF2B5EF4-FFF2-40B4-BE49-F238E27FC236}">
                  <a16:creationId xmlns:a16="http://schemas.microsoft.com/office/drawing/2014/main" id="{BBADD7FC-79E3-4A6A-96D9-5FF3CFC68961}"/>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a16="http://schemas.microsoft.com/office/drawing/2014/main" id="{A196D7C5-DE2E-449C-9883-C65E90E5A112}"/>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106" name="Rectangle">
              <a:extLst>
                <a:ext uri="{FF2B5EF4-FFF2-40B4-BE49-F238E27FC236}">
                  <a16:creationId xmlns:a16="http://schemas.microsoft.com/office/drawing/2014/main" id="{8C1D5EF7-55DE-4E11-93B5-BD7F1518214B}"/>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107" name="Shape">
              <a:extLst>
                <a:ext uri="{FF2B5EF4-FFF2-40B4-BE49-F238E27FC236}">
                  <a16:creationId xmlns:a16="http://schemas.microsoft.com/office/drawing/2014/main" id="{98032694-8767-4548-BFB7-D473062D30CB}"/>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08" name="Shape">
              <a:extLst>
                <a:ext uri="{FF2B5EF4-FFF2-40B4-BE49-F238E27FC236}">
                  <a16:creationId xmlns:a16="http://schemas.microsoft.com/office/drawing/2014/main" id="{2E521FD4-EF75-4D4D-8F74-FD0B9EBA74E8}"/>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109" name="Shape">
              <a:extLst>
                <a:ext uri="{FF2B5EF4-FFF2-40B4-BE49-F238E27FC236}">
                  <a16:creationId xmlns:a16="http://schemas.microsoft.com/office/drawing/2014/main" id="{8A63B194-DB60-42A7-8BBF-059DEEA844A3}"/>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0" name="Shape">
              <a:extLst>
                <a:ext uri="{FF2B5EF4-FFF2-40B4-BE49-F238E27FC236}">
                  <a16:creationId xmlns:a16="http://schemas.microsoft.com/office/drawing/2014/main" id="{E1CAF10D-770C-46D9-98F4-2B42E4DC9C6F}"/>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1" name="Shape">
              <a:extLst>
                <a:ext uri="{FF2B5EF4-FFF2-40B4-BE49-F238E27FC236}">
                  <a16:creationId xmlns:a16="http://schemas.microsoft.com/office/drawing/2014/main" id="{E7D71838-F3C1-47F3-8A38-D2E584AB878F}"/>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112" name="Shape">
              <a:extLst>
                <a:ext uri="{FF2B5EF4-FFF2-40B4-BE49-F238E27FC236}">
                  <a16:creationId xmlns:a16="http://schemas.microsoft.com/office/drawing/2014/main" id="{5B696391-37A7-491D-847B-B825DC3B5614}"/>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113" name="Shape">
              <a:extLst>
                <a:ext uri="{FF2B5EF4-FFF2-40B4-BE49-F238E27FC236}">
                  <a16:creationId xmlns:a16="http://schemas.microsoft.com/office/drawing/2014/main" id="{B3E6FC93-BB83-43DD-95E3-3F5FB1018D99}"/>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114" name="Shape">
              <a:extLst>
                <a:ext uri="{FF2B5EF4-FFF2-40B4-BE49-F238E27FC236}">
                  <a16:creationId xmlns:a16="http://schemas.microsoft.com/office/drawing/2014/main" id="{9ED7C8E8-F5C5-463E-9254-BF8FC8401213}"/>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grpSp>
        <p:nvGrpSpPr>
          <p:cNvPr id="3" name="Group 2">
            <a:extLst>
              <a:ext uri="{FF2B5EF4-FFF2-40B4-BE49-F238E27FC236}">
                <a16:creationId xmlns:a16="http://schemas.microsoft.com/office/drawing/2014/main" id="{6152D05C-4CF5-4C3D-B0A1-1F6B79A2DBA7}"/>
              </a:ext>
            </a:extLst>
          </p:cNvPr>
          <p:cNvGrpSpPr/>
          <p:nvPr/>
        </p:nvGrpSpPr>
        <p:grpSpPr>
          <a:xfrm>
            <a:off x="3013848" y="3629673"/>
            <a:ext cx="765649" cy="869084"/>
            <a:chOff x="3769664" y="3612210"/>
            <a:chExt cx="1020865" cy="1158779"/>
          </a:xfrm>
        </p:grpSpPr>
        <p:sp>
          <p:nvSpPr>
            <p:cNvPr id="269" name="Shape">
              <a:extLst>
                <a:ext uri="{FF2B5EF4-FFF2-40B4-BE49-F238E27FC236}">
                  <a16:creationId xmlns:a16="http://schemas.microsoft.com/office/drawing/2014/main" id="{EAA8EAAB-4100-4364-939D-C2BFC5724A4F}"/>
                </a:ext>
              </a:extLst>
            </p:cNvPr>
            <p:cNvSpPr/>
            <p:nvPr/>
          </p:nvSpPr>
          <p:spPr>
            <a:xfrm>
              <a:off x="3769664" y="3612210"/>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70" name="Shape">
              <a:extLst>
                <a:ext uri="{FF2B5EF4-FFF2-40B4-BE49-F238E27FC236}">
                  <a16:creationId xmlns:a16="http://schemas.microsoft.com/office/drawing/2014/main" id="{A7EF9FDC-1DB8-4CC0-989F-95631FA04C1C}"/>
                </a:ext>
              </a:extLst>
            </p:cNvPr>
            <p:cNvSpPr/>
            <p:nvPr/>
          </p:nvSpPr>
          <p:spPr>
            <a:xfrm>
              <a:off x="3993042" y="3730880"/>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grpSp>
      <p:sp>
        <p:nvSpPr>
          <p:cNvPr id="296" name="Freeform: Shape 295">
            <a:extLst>
              <a:ext uri="{FF2B5EF4-FFF2-40B4-BE49-F238E27FC236}">
                <a16:creationId xmlns:a16="http://schemas.microsoft.com/office/drawing/2014/main" id="{9A2684D3-777E-42CE-84E9-97EB3A3030F0}"/>
              </a:ext>
            </a:extLst>
          </p:cNvPr>
          <p:cNvSpPr/>
          <p:nvPr/>
        </p:nvSpPr>
        <p:spPr>
          <a:xfrm>
            <a:off x="3402272" y="3604587"/>
            <a:ext cx="16298" cy="61335"/>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pPr>
            <a:endParaRPr sz="2250"/>
          </a:p>
        </p:txBody>
      </p:sp>
    </p:spTree>
    <p:extLst>
      <p:ext uri="{BB962C8B-B14F-4D97-AF65-F5344CB8AC3E}">
        <p14:creationId xmlns:p14="http://schemas.microsoft.com/office/powerpoint/2010/main" val="175431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normAutofit fontScale="90000"/>
          </a:bodyPr>
          <a:lstStyle/>
          <a:p>
            <a:r>
              <a:rPr lang="en-US" dirty="0"/>
              <a:t>SWOT Slide Template - Weaknesses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6321809" y="1806738"/>
            <a:ext cx="2335704" cy="646331"/>
          </a:xfrm>
          <a:prstGeom prst="rect">
            <a:avLst/>
          </a:prstGeom>
          <a:noFill/>
        </p:spPr>
        <p:txBody>
          <a:bodyPr wrap="none" rtlCol="0" anchor="ctr">
            <a:spAutoFit/>
          </a:bodyPr>
          <a:lstStyle/>
          <a:p>
            <a:r>
              <a:rPr lang="en-US" sz="3600" b="1" cap="all" noProof="1">
                <a:solidFill>
                  <a:schemeClr val="accent2"/>
                </a:solidFill>
              </a:rPr>
              <a:t>eaknesses</a:t>
            </a:r>
          </a:p>
        </p:txBody>
      </p:sp>
      <p:grpSp>
        <p:nvGrpSpPr>
          <p:cNvPr id="4" name="Group 3">
            <a:extLst>
              <a:ext uri="{FF2B5EF4-FFF2-40B4-BE49-F238E27FC236}">
                <a16:creationId xmlns:a16="http://schemas.microsoft.com/office/drawing/2014/main" id="{4439FB91-7E0F-4C68-A8FA-D120ED253D01}"/>
              </a:ext>
            </a:extLst>
          </p:cNvPr>
          <p:cNvGrpSpPr/>
          <p:nvPr/>
        </p:nvGrpSpPr>
        <p:grpSpPr>
          <a:xfrm>
            <a:off x="5296193" y="1617540"/>
            <a:ext cx="1086356" cy="917437"/>
            <a:chOff x="7061590" y="1013719"/>
            <a:chExt cx="1448475" cy="1223249"/>
          </a:xfrm>
        </p:grpSpPr>
        <p:sp>
          <p:nvSpPr>
            <p:cNvPr id="291" name="Shape">
              <a:extLst>
                <a:ext uri="{FF2B5EF4-FFF2-40B4-BE49-F238E27FC236}">
                  <a16:creationId xmlns:a16="http://schemas.microsoft.com/office/drawing/2014/main" id="{A80C21B8-B00E-4B8E-B8BC-DC9511D7EE8A}"/>
                </a:ext>
              </a:extLst>
            </p:cNvPr>
            <p:cNvSpPr/>
            <p:nvPr/>
          </p:nvSpPr>
          <p:spPr>
            <a:xfrm>
              <a:off x="7061590" y="1013719"/>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2" name="Shape">
              <a:extLst>
                <a:ext uri="{FF2B5EF4-FFF2-40B4-BE49-F238E27FC236}">
                  <a16:creationId xmlns:a16="http://schemas.microsoft.com/office/drawing/2014/main" id="{E0785306-D008-40A2-85D5-9B46A995FFA7}"/>
                </a:ext>
              </a:extLst>
            </p:cNvPr>
            <p:cNvSpPr/>
            <p:nvPr/>
          </p:nvSpPr>
          <p:spPr>
            <a:xfrm>
              <a:off x="7284969" y="1132388"/>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grpSp>
      <p:sp>
        <p:nvSpPr>
          <p:cNvPr id="77" name="Shape">
            <a:extLst>
              <a:ext uri="{FF2B5EF4-FFF2-40B4-BE49-F238E27FC236}">
                <a16:creationId xmlns:a16="http://schemas.microsoft.com/office/drawing/2014/main" id="{62A25998-DE2A-441B-8548-62BA1127D016}"/>
              </a:ext>
            </a:extLst>
          </p:cNvPr>
          <p:cNvSpPr/>
          <p:nvPr/>
        </p:nvSpPr>
        <p:spPr>
          <a:xfrm>
            <a:off x="4267888" y="4698535"/>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8" name="Shape">
            <a:extLst>
              <a:ext uri="{FF2B5EF4-FFF2-40B4-BE49-F238E27FC236}">
                <a16:creationId xmlns:a16="http://schemas.microsoft.com/office/drawing/2014/main" id="{8A35EFA6-561B-4CDB-B130-B90161CB131D}"/>
              </a:ext>
            </a:extLst>
          </p:cNvPr>
          <p:cNvSpPr/>
          <p:nvPr/>
        </p:nvSpPr>
        <p:spPr>
          <a:xfrm>
            <a:off x="3644871" y="4813714"/>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9" name="Shape">
            <a:extLst>
              <a:ext uri="{FF2B5EF4-FFF2-40B4-BE49-F238E27FC236}">
                <a16:creationId xmlns:a16="http://schemas.microsoft.com/office/drawing/2014/main" id="{BCA85D1D-FEED-4925-B21B-3AB74BB5433B}"/>
              </a:ext>
            </a:extLst>
          </p:cNvPr>
          <p:cNvSpPr/>
          <p:nvPr/>
        </p:nvSpPr>
        <p:spPr>
          <a:xfrm>
            <a:off x="2697259" y="4918424"/>
            <a:ext cx="1085687" cy="917437"/>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bg2">
              <a:lumMod val="75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80" name="Shape">
            <a:extLst>
              <a:ext uri="{FF2B5EF4-FFF2-40B4-BE49-F238E27FC236}">
                <a16:creationId xmlns:a16="http://schemas.microsoft.com/office/drawing/2014/main" id="{C8373AEA-1E3E-448D-9EFB-434068F45236}"/>
              </a:ext>
            </a:extLst>
          </p:cNvPr>
          <p:cNvSpPr/>
          <p:nvPr/>
        </p:nvSpPr>
        <p:spPr>
          <a:xfrm>
            <a:off x="4435423" y="4787537"/>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81" name="Shape">
            <a:extLst>
              <a:ext uri="{FF2B5EF4-FFF2-40B4-BE49-F238E27FC236}">
                <a16:creationId xmlns:a16="http://schemas.microsoft.com/office/drawing/2014/main" id="{A13BC0C7-02D5-42DC-BE12-2D78B481C59F}"/>
              </a:ext>
            </a:extLst>
          </p:cNvPr>
          <p:cNvSpPr/>
          <p:nvPr/>
        </p:nvSpPr>
        <p:spPr>
          <a:xfrm>
            <a:off x="3812406" y="4902716"/>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82" name="Shape">
            <a:extLst>
              <a:ext uri="{FF2B5EF4-FFF2-40B4-BE49-F238E27FC236}">
                <a16:creationId xmlns:a16="http://schemas.microsoft.com/office/drawing/2014/main" id="{8254FFB8-5C52-4B8E-BAE2-199240C8D3A7}"/>
              </a:ext>
            </a:extLst>
          </p:cNvPr>
          <p:cNvSpPr/>
          <p:nvPr/>
        </p:nvSpPr>
        <p:spPr>
          <a:xfrm>
            <a:off x="2864793" y="5007425"/>
            <a:ext cx="918822" cy="826657"/>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bg2">
              <a:lumMod val="90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83" name="Shape">
            <a:extLst>
              <a:ext uri="{FF2B5EF4-FFF2-40B4-BE49-F238E27FC236}">
                <a16:creationId xmlns:a16="http://schemas.microsoft.com/office/drawing/2014/main" id="{D9AC8126-7B5F-48CE-A8FB-6922B54B068C}"/>
              </a:ext>
            </a:extLst>
          </p:cNvPr>
          <p:cNvSpPr/>
          <p:nvPr/>
        </p:nvSpPr>
        <p:spPr>
          <a:xfrm>
            <a:off x="2084714" y="5106899"/>
            <a:ext cx="764921" cy="869084"/>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84" name="Shape">
            <a:extLst>
              <a:ext uri="{FF2B5EF4-FFF2-40B4-BE49-F238E27FC236}">
                <a16:creationId xmlns:a16="http://schemas.microsoft.com/office/drawing/2014/main" id="{0B27E758-A4E7-45D7-8393-6DD888FCBFE8}"/>
              </a:ext>
            </a:extLst>
          </p:cNvPr>
          <p:cNvSpPr/>
          <p:nvPr/>
        </p:nvSpPr>
        <p:spPr>
          <a:xfrm>
            <a:off x="2252247" y="5195901"/>
            <a:ext cx="598115" cy="778423"/>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grpSp>
        <p:nvGrpSpPr>
          <p:cNvPr id="85" name="Group 84">
            <a:extLst>
              <a:ext uri="{FF2B5EF4-FFF2-40B4-BE49-F238E27FC236}">
                <a16:creationId xmlns:a16="http://schemas.microsoft.com/office/drawing/2014/main" id="{59923EF1-4D0D-4AEF-BDDB-30882DB39550}"/>
              </a:ext>
            </a:extLst>
          </p:cNvPr>
          <p:cNvGrpSpPr/>
          <p:nvPr/>
        </p:nvGrpSpPr>
        <p:grpSpPr>
          <a:xfrm>
            <a:off x="141374" y="876148"/>
            <a:ext cx="3913135" cy="5718163"/>
            <a:chOff x="5435599" y="19938999"/>
            <a:chExt cx="2089415" cy="3053208"/>
          </a:xfrm>
        </p:grpSpPr>
        <p:sp>
          <p:nvSpPr>
            <p:cNvPr id="86" name="Shape">
              <a:extLst>
                <a:ext uri="{FF2B5EF4-FFF2-40B4-BE49-F238E27FC236}">
                  <a16:creationId xmlns:a16="http://schemas.microsoft.com/office/drawing/2014/main" id="{20097E6E-BB55-4F97-88DD-A11D46598D47}"/>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87" name="Shape">
              <a:extLst>
                <a:ext uri="{FF2B5EF4-FFF2-40B4-BE49-F238E27FC236}">
                  <a16:creationId xmlns:a16="http://schemas.microsoft.com/office/drawing/2014/main" id="{E9331AC0-EB8C-41D8-BCCC-42AB5085F463}"/>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88" name="Oval">
              <a:extLst>
                <a:ext uri="{FF2B5EF4-FFF2-40B4-BE49-F238E27FC236}">
                  <a16:creationId xmlns:a16="http://schemas.microsoft.com/office/drawing/2014/main" id="{7AC22838-9CEB-488C-B8E4-D28F996F3231}"/>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89" name="Shape">
              <a:extLst>
                <a:ext uri="{FF2B5EF4-FFF2-40B4-BE49-F238E27FC236}">
                  <a16:creationId xmlns:a16="http://schemas.microsoft.com/office/drawing/2014/main" id="{563F44FD-4C50-4069-B9F9-D8A2F92C951A}"/>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90" name="Oval">
              <a:extLst>
                <a:ext uri="{FF2B5EF4-FFF2-40B4-BE49-F238E27FC236}">
                  <a16:creationId xmlns:a16="http://schemas.microsoft.com/office/drawing/2014/main" id="{93767A75-ED43-45BA-8143-73885529078B}"/>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a16="http://schemas.microsoft.com/office/drawing/2014/main" id="{781E3247-BC9A-4A51-A497-F83F6B3AAA38}"/>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92" name="Oval">
              <a:extLst>
                <a:ext uri="{FF2B5EF4-FFF2-40B4-BE49-F238E27FC236}">
                  <a16:creationId xmlns:a16="http://schemas.microsoft.com/office/drawing/2014/main" id="{73150039-30B1-4C34-A937-45992C8D3871}"/>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93" name="Shape">
              <a:extLst>
                <a:ext uri="{FF2B5EF4-FFF2-40B4-BE49-F238E27FC236}">
                  <a16:creationId xmlns:a16="http://schemas.microsoft.com/office/drawing/2014/main" id="{D607AF53-069E-41EB-A8D8-C8661ED3DA3B}"/>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94" name="Circle">
              <a:extLst>
                <a:ext uri="{FF2B5EF4-FFF2-40B4-BE49-F238E27FC236}">
                  <a16:creationId xmlns:a16="http://schemas.microsoft.com/office/drawing/2014/main" id="{2B3161A4-9CD6-470C-823F-623E0EC15728}"/>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95" name="Shape">
              <a:extLst>
                <a:ext uri="{FF2B5EF4-FFF2-40B4-BE49-F238E27FC236}">
                  <a16:creationId xmlns:a16="http://schemas.microsoft.com/office/drawing/2014/main" id="{44E37E59-709F-4188-BBC2-D4E0FF9408DC}"/>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96" name="Shape">
              <a:extLst>
                <a:ext uri="{FF2B5EF4-FFF2-40B4-BE49-F238E27FC236}">
                  <a16:creationId xmlns:a16="http://schemas.microsoft.com/office/drawing/2014/main" id="{43F5E875-5E77-48C2-A1C4-8491EDFCA936}"/>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97" name="Shape">
              <a:extLst>
                <a:ext uri="{FF2B5EF4-FFF2-40B4-BE49-F238E27FC236}">
                  <a16:creationId xmlns:a16="http://schemas.microsoft.com/office/drawing/2014/main" id="{39343DFE-2161-4809-9219-C45737BD9F13}"/>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98" name="Shape">
              <a:extLst>
                <a:ext uri="{FF2B5EF4-FFF2-40B4-BE49-F238E27FC236}">
                  <a16:creationId xmlns:a16="http://schemas.microsoft.com/office/drawing/2014/main" id="{B9B85F47-B9E7-434A-B0CE-EC3619C4E9C7}"/>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99" name="Shape">
              <a:extLst>
                <a:ext uri="{FF2B5EF4-FFF2-40B4-BE49-F238E27FC236}">
                  <a16:creationId xmlns:a16="http://schemas.microsoft.com/office/drawing/2014/main" id="{DD77DC5F-038E-41AC-A2D7-C6543EB586C1}"/>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100" name="Shape">
              <a:extLst>
                <a:ext uri="{FF2B5EF4-FFF2-40B4-BE49-F238E27FC236}">
                  <a16:creationId xmlns:a16="http://schemas.microsoft.com/office/drawing/2014/main" id="{E92B699D-849B-4960-819B-ED95CBD278F1}"/>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101" name="Shape">
              <a:extLst>
                <a:ext uri="{FF2B5EF4-FFF2-40B4-BE49-F238E27FC236}">
                  <a16:creationId xmlns:a16="http://schemas.microsoft.com/office/drawing/2014/main" id="{B18449BA-0B19-4A50-9FA9-26B9E774574A}"/>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102" name="Shape">
              <a:extLst>
                <a:ext uri="{FF2B5EF4-FFF2-40B4-BE49-F238E27FC236}">
                  <a16:creationId xmlns:a16="http://schemas.microsoft.com/office/drawing/2014/main" id="{53322187-D2C8-4B36-A812-56E6F5A6FAB2}"/>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a16="http://schemas.microsoft.com/office/drawing/2014/main" id="{09BD6094-76FC-463D-A14C-757E2745C35F}"/>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104" name="Circle">
              <a:extLst>
                <a:ext uri="{FF2B5EF4-FFF2-40B4-BE49-F238E27FC236}">
                  <a16:creationId xmlns:a16="http://schemas.microsoft.com/office/drawing/2014/main" id="{8C9953F8-9A46-4B03-AA2D-4035CA0DBA72}"/>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a16="http://schemas.microsoft.com/office/drawing/2014/main" id="{5BB13235-78E7-4ADB-9926-5727D7F36717}"/>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106" name="Shape">
              <a:extLst>
                <a:ext uri="{FF2B5EF4-FFF2-40B4-BE49-F238E27FC236}">
                  <a16:creationId xmlns:a16="http://schemas.microsoft.com/office/drawing/2014/main" id="{18B85B7E-830E-4CAB-B1FF-737560045BA0}"/>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107" name="Shape">
              <a:extLst>
                <a:ext uri="{FF2B5EF4-FFF2-40B4-BE49-F238E27FC236}">
                  <a16:creationId xmlns:a16="http://schemas.microsoft.com/office/drawing/2014/main" id="{17244DF5-37F3-4F84-A555-FD6F1DF340E7}"/>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108" name="Circle">
              <a:extLst>
                <a:ext uri="{FF2B5EF4-FFF2-40B4-BE49-F238E27FC236}">
                  <a16:creationId xmlns:a16="http://schemas.microsoft.com/office/drawing/2014/main" id="{1C288BDB-BD0C-4C7B-9B5A-165EA908AFF7}"/>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109" name="Shape">
              <a:extLst>
                <a:ext uri="{FF2B5EF4-FFF2-40B4-BE49-F238E27FC236}">
                  <a16:creationId xmlns:a16="http://schemas.microsoft.com/office/drawing/2014/main" id="{81249C5C-CB5D-42BC-95A6-EEDBEF42CAC7}"/>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110" name="Shape">
              <a:extLst>
                <a:ext uri="{FF2B5EF4-FFF2-40B4-BE49-F238E27FC236}">
                  <a16:creationId xmlns:a16="http://schemas.microsoft.com/office/drawing/2014/main" id="{5A5023EA-D076-4CE3-AA16-04C1D1621B12}"/>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111" name="Shape">
              <a:extLst>
                <a:ext uri="{FF2B5EF4-FFF2-40B4-BE49-F238E27FC236}">
                  <a16:creationId xmlns:a16="http://schemas.microsoft.com/office/drawing/2014/main" id="{BD28009A-F480-481E-AC17-33CD078DF3DD}"/>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112" name="Shape">
              <a:extLst>
                <a:ext uri="{FF2B5EF4-FFF2-40B4-BE49-F238E27FC236}">
                  <a16:creationId xmlns:a16="http://schemas.microsoft.com/office/drawing/2014/main" id="{47EE195A-5F7C-4755-A909-03D23277374E}"/>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113" name="Shape">
              <a:extLst>
                <a:ext uri="{FF2B5EF4-FFF2-40B4-BE49-F238E27FC236}">
                  <a16:creationId xmlns:a16="http://schemas.microsoft.com/office/drawing/2014/main" id="{7414D837-713F-4F82-8733-B9373A048433}"/>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114" name="Shape">
              <a:extLst>
                <a:ext uri="{FF2B5EF4-FFF2-40B4-BE49-F238E27FC236}">
                  <a16:creationId xmlns:a16="http://schemas.microsoft.com/office/drawing/2014/main" id="{BDE358AB-2A67-4650-A96A-6C15603A8E41}"/>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115" name="Shape">
              <a:extLst>
                <a:ext uri="{FF2B5EF4-FFF2-40B4-BE49-F238E27FC236}">
                  <a16:creationId xmlns:a16="http://schemas.microsoft.com/office/drawing/2014/main" id="{BA8846C0-5653-4EF2-9150-29B385CAE05E}"/>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16" name="Shape">
              <a:extLst>
                <a:ext uri="{FF2B5EF4-FFF2-40B4-BE49-F238E27FC236}">
                  <a16:creationId xmlns:a16="http://schemas.microsoft.com/office/drawing/2014/main" id="{DA337EE7-9A01-4443-99A3-46902DFA7714}"/>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17" name="Shape">
              <a:extLst>
                <a:ext uri="{FF2B5EF4-FFF2-40B4-BE49-F238E27FC236}">
                  <a16:creationId xmlns:a16="http://schemas.microsoft.com/office/drawing/2014/main" id="{EAF5ED4F-BE3A-4321-8B47-4C6FB9A94C7A}"/>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118" name="Shape">
              <a:extLst>
                <a:ext uri="{FF2B5EF4-FFF2-40B4-BE49-F238E27FC236}">
                  <a16:creationId xmlns:a16="http://schemas.microsoft.com/office/drawing/2014/main" id="{FE704107-AD8C-4320-884D-8E944B79FCF9}"/>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19" name="Shape">
              <a:extLst>
                <a:ext uri="{FF2B5EF4-FFF2-40B4-BE49-F238E27FC236}">
                  <a16:creationId xmlns:a16="http://schemas.microsoft.com/office/drawing/2014/main" id="{E88F8E26-8B11-428C-88CE-F6740609EAE0}"/>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120" name="Shape">
              <a:extLst>
                <a:ext uri="{FF2B5EF4-FFF2-40B4-BE49-F238E27FC236}">
                  <a16:creationId xmlns:a16="http://schemas.microsoft.com/office/drawing/2014/main" id="{BBCD6BBF-4091-4226-8251-5CC9BEDF0F0E}"/>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121" name="Rectangle">
              <a:extLst>
                <a:ext uri="{FF2B5EF4-FFF2-40B4-BE49-F238E27FC236}">
                  <a16:creationId xmlns:a16="http://schemas.microsoft.com/office/drawing/2014/main" id="{10344CB6-9EC2-41DE-9715-8EBBEAEDE368}"/>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122" name="Shape">
              <a:extLst>
                <a:ext uri="{FF2B5EF4-FFF2-40B4-BE49-F238E27FC236}">
                  <a16:creationId xmlns:a16="http://schemas.microsoft.com/office/drawing/2014/main" id="{271B9976-0075-4CDF-9280-3EBCC28FF26D}"/>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24" name="Shape">
              <a:extLst>
                <a:ext uri="{FF2B5EF4-FFF2-40B4-BE49-F238E27FC236}">
                  <a16:creationId xmlns:a16="http://schemas.microsoft.com/office/drawing/2014/main" id="{9B59721E-B5CB-493E-9829-739A9659BD8A}"/>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125" name="Shape">
              <a:extLst>
                <a:ext uri="{FF2B5EF4-FFF2-40B4-BE49-F238E27FC236}">
                  <a16:creationId xmlns:a16="http://schemas.microsoft.com/office/drawing/2014/main" id="{CE2F01C0-A33B-4E85-B1A9-75E1981A5F4F}"/>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26" name="Shape">
              <a:extLst>
                <a:ext uri="{FF2B5EF4-FFF2-40B4-BE49-F238E27FC236}">
                  <a16:creationId xmlns:a16="http://schemas.microsoft.com/office/drawing/2014/main" id="{192DAC7F-E259-4100-8BAB-B70656218316}"/>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28" name="Shape">
              <a:extLst>
                <a:ext uri="{FF2B5EF4-FFF2-40B4-BE49-F238E27FC236}">
                  <a16:creationId xmlns:a16="http://schemas.microsoft.com/office/drawing/2014/main" id="{D2AAB7A5-12F7-4670-B710-DC0E249AC58D}"/>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129" name="Shape">
              <a:extLst>
                <a:ext uri="{FF2B5EF4-FFF2-40B4-BE49-F238E27FC236}">
                  <a16:creationId xmlns:a16="http://schemas.microsoft.com/office/drawing/2014/main" id="{CB797CAC-CA48-4FEE-B99C-F084A5C5372B}"/>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130" name="Shape">
              <a:extLst>
                <a:ext uri="{FF2B5EF4-FFF2-40B4-BE49-F238E27FC236}">
                  <a16:creationId xmlns:a16="http://schemas.microsoft.com/office/drawing/2014/main" id="{D3F36211-4E2A-46A5-8060-DE6F199F2BDE}"/>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131" name="Shape">
              <a:extLst>
                <a:ext uri="{FF2B5EF4-FFF2-40B4-BE49-F238E27FC236}">
                  <a16:creationId xmlns:a16="http://schemas.microsoft.com/office/drawing/2014/main" id="{1DD32B48-2F29-458B-9748-F72DC66AC248}"/>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8" name="Shape">
            <a:extLst>
              <a:ext uri="{FF2B5EF4-FFF2-40B4-BE49-F238E27FC236}">
                <a16:creationId xmlns:a16="http://schemas.microsoft.com/office/drawing/2014/main" id="{11A2A743-9E6B-4EBC-BAEC-BCDBE5033809}"/>
              </a:ext>
            </a:extLst>
          </p:cNvPr>
          <p:cNvSpPr/>
          <p:nvPr/>
        </p:nvSpPr>
        <p:spPr>
          <a:xfrm>
            <a:off x="2535131" y="3604602"/>
            <a:ext cx="1085687" cy="917437"/>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89" name="Shape">
            <a:extLst>
              <a:ext uri="{FF2B5EF4-FFF2-40B4-BE49-F238E27FC236}">
                <a16:creationId xmlns:a16="http://schemas.microsoft.com/office/drawing/2014/main" id="{5298F106-8ED9-40DC-8C43-CCE4DE2161FA}"/>
              </a:ext>
            </a:extLst>
          </p:cNvPr>
          <p:cNvSpPr/>
          <p:nvPr/>
        </p:nvSpPr>
        <p:spPr>
          <a:xfrm>
            <a:off x="2702665" y="3693604"/>
            <a:ext cx="918822" cy="826657"/>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0" name="Freeform: Shape 289">
            <a:extLst>
              <a:ext uri="{FF2B5EF4-FFF2-40B4-BE49-F238E27FC236}">
                <a16:creationId xmlns:a16="http://schemas.microsoft.com/office/drawing/2014/main" id="{AE1E9E76-1D19-4778-9884-8338B033A2FD}"/>
              </a:ext>
            </a:extLst>
          </p:cNvPr>
          <p:cNvSpPr/>
          <p:nvPr/>
        </p:nvSpPr>
        <p:spPr>
          <a:xfrm>
            <a:off x="3409266" y="3578472"/>
            <a:ext cx="16298" cy="61335"/>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pPr>
            <a:endParaRPr sz="2250"/>
          </a:p>
        </p:txBody>
      </p:sp>
      <p:sp>
        <p:nvSpPr>
          <p:cNvPr id="132" name="TextBox 131">
            <a:extLst>
              <a:ext uri="{FF2B5EF4-FFF2-40B4-BE49-F238E27FC236}">
                <a16:creationId xmlns:a16="http://schemas.microsoft.com/office/drawing/2014/main" id="{A6867051-F875-415B-B3AC-94F65FFF3BAD}"/>
              </a:ext>
            </a:extLst>
          </p:cNvPr>
          <p:cNvSpPr txBox="1"/>
          <p:nvPr/>
        </p:nvSpPr>
        <p:spPr>
          <a:xfrm>
            <a:off x="5344695" y="2938854"/>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133" name="TextBox 132">
            <a:extLst>
              <a:ext uri="{FF2B5EF4-FFF2-40B4-BE49-F238E27FC236}">
                <a16:creationId xmlns:a16="http://schemas.microsoft.com/office/drawing/2014/main" id="{F072F5D7-FB93-495C-8050-16DA9490A68B}"/>
              </a:ext>
            </a:extLst>
          </p:cNvPr>
          <p:cNvSpPr txBox="1"/>
          <p:nvPr/>
        </p:nvSpPr>
        <p:spPr>
          <a:xfrm>
            <a:off x="5335739" y="3594483"/>
            <a:ext cx="3374523" cy="369332"/>
          </a:xfrm>
          <a:prstGeom prst="rect">
            <a:avLst/>
          </a:prstGeom>
          <a:noFill/>
        </p:spPr>
        <p:txBody>
          <a:bodyPr wrap="square" lIns="0" rIns="0" rtlCol="0" anchor="b">
            <a:spAutoFit/>
          </a:bodyPr>
          <a:lstStyle/>
          <a:p>
            <a:r>
              <a:rPr lang="en-US" b="1" noProof="1"/>
              <a:t>Lorem Ipsum</a:t>
            </a:r>
          </a:p>
        </p:txBody>
      </p:sp>
      <p:sp>
        <p:nvSpPr>
          <p:cNvPr id="134" name="TextBox 133">
            <a:extLst>
              <a:ext uri="{FF2B5EF4-FFF2-40B4-BE49-F238E27FC236}">
                <a16:creationId xmlns:a16="http://schemas.microsoft.com/office/drawing/2014/main" id="{C95A0A85-51E5-4579-B604-9209A950F70F}"/>
              </a:ext>
            </a:extLst>
          </p:cNvPr>
          <p:cNvSpPr txBox="1"/>
          <p:nvPr/>
        </p:nvSpPr>
        <p:spPr>
          <a:xfrm>
            <a:off x="5344695" y="3919071"/>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135" name="TextBox 134">
            <a:extLst>
              <a:ext uri="{FF2B5EF4-FFF2-40B4-BE49-F238E27FC236}">
                <a16:creationId xmlns:a16="http://schemas.microsoft.com/office/drawing/2014/main" id="{F89DAE4E-6625-401D-AF1F-76B3E3ED75C6}"/>
              </a:ext>
            </a:extLst>
          </p:cNvPr>
          <p:cNvSpPr txBox="1"/>
          <p:nvPr/>
        </p:nvSpPr>
        <p:spPr>
          <a:xfrm>
            <a:off x="5344694" y="4574700"/>
            <a:ext cx="3374523" cy="369332"/>
          </a:xfrm>
          <a:prstGeom prst="rect">
            <a:avLst/>
          </a:prstGeom>
          <a:noFill/>
        </p:spPr>
        <p:txBody>
          <a:bodyPr wrap="square" lIns="0" rIns="0" rtlCol="0" anchor="b">
            <a:spAutoFit/>
          </a:bodyPr>
          <a:lstStyle/>
          <a:p>
            <a:r>
              <a:rPr lang="en-US" b="1" noProof="1"/>
              <a:t>Lorem Ipsum</a:t>
            </a:r>
          </a:p>
        </p:txBody>
      </p:sp>
      <p:sp>
        <p:nvSpPr>
          <p:cNvPr id="136" name="TextBox 135">
            <a:extLst>
              <a:ext uri="{FF2B5EF4-FFF2-40B4-BE49-F238E27FC236}">
                <a16:creationId xmlns:a16="http://schemas.microsoft.com/office/drawing/2014/main" id="{83141C10-9EAE-4C50-BDFA-4A89991BC888}"/>
              </a:ext>
            </a:extLst>
          </p:cNvPr>
          <p:cNvSpPr txBox="1"/>
          <p:nvPr/>
        </p:nvSpPr>
        <p:spPr>
          <a:xfrm>
            <a:off x="5353651" y="4899288"/>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137" name="TextBox 136">
            <a:extLst>
              <a:ext uri="{FF2B5EF4-FFF2-40B4-BE49-F238E27FC236}">
                <a16:creationId xmlns:a16="http://schemas.microsoft.com/office/drawing/2014/main" id="{A5815C52-782D-4F97-A5F5-83FE8FC60A6A}"/>
              </a:ext>
            </a:extLst>
          </p:cNvPr>
          <p:cNvSpPr txBox="1"/>
          <p:nvPr/>
        </p:nvSpPr>
        <p:spPr>
          <a:xfrm>
            <a:off x="5335739" y="2614266"/>
            <a:ext cx="3374523" cy="369332"/>
          </a:xfrm>
          <a:prstGeom prst="rect">
            <a:avLst/>
          </a:prstGeom>
          <a:noFill/>
        </p:spPr>
        <p:txBody>
          <a:bodyPr wrap="square" lIns="0" rIns="0" rtlCol="0" anchor="b">
            <a:spAutoFit/>
          </a:bodyPr>
          <a:lstStyle/>
          <a:p>
            <a:r>
              <a:rPr lang="en-US" b="1" noProof="1"/>
              <a:t>Lorem Ipsum</a:t>
            </a:r>
          </a:p>
        </p:txBody>
      </p:sp>
    </p:spTree>
    <p:extLst>
      <p:ext uri="{BB962C8B-B14F-4D97-AF65-F5344CB8AC3E}">
        <p14:creationId xmlns:p14="http://schemas.microsoft.com/office/powerpoint/2010/main" val="25912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normAutofit fontScale="90000"/>
          </a:bodyPr>
          <a:lstStyle/>
          <a:p>
            <a:r>
              <a:rPr lang="en-US" dirty="0"/>
              <a:t>SWOT Slide Template - Opportunities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6072008" y="1806738"/>
            <a:ext cx="2992166" cy="646331"/>
          </a:xfrm>
          <a:prstGeom prst="rect">
            <a:avLst/>
          </a:prstGeom>
          <a:noFill/>
        </p:spPr>
        <p:txBody>
          <a:bodyPr wrap="none" rtlCol="0" anchor="ctr">
            <a:spAutoFit/>
          </a:bodyPr>
          <a:lstStyle/>
          <a:p>
            <a:r>
              <a:rPr lang="en-US" sz="3600" b="1" cap="all" noProof="1">
                <a:solidFill>
                  <a:schemeClr val="tx2">
                    <a:lumMod val="75000"/>
                    <a:lumOff val="25000"/>
                  </a:schemeClr>
                </a:solidFill>
              </a:rPr>
              <a:t>pportunities</a:t>
            </a:r>
          </a:p>
        </p:txBody>
      </p:sp>
      <p:sp>
        <p:nvSpPr>
          <p:cNvPr id="293" name="Shape">
            <a:extLst>
              <a:ext uri="{FF2B5EF4-FFF2-40B4-BE49-F238E27FC236}">
                <a16:creationId xmlns:a16="http://schemas.microsoft.com/office/drawing/2014/main" id="{C661ABA4-4205-40C3-980D-1872876928AB}"/>
              </a:ext>
            </a:extLst>
          </p:cNvPr>
          <p:cNvSpPr/>
          <p:nvPr/>
        </p:nvSpPr>
        <p:spPr>
          <a:xfrm>
            <a:off x="5193865" y="1668909"/>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4" name="Shape">
            <a:extLst>
              <a:ext uri="{FF2B5EF4-FFF2-40B4-BE49-F238E27FC236}">
                <a16:creationId xmlns:a16="http://schemas.microsoft.com/office/drawing/2014/main" id="{24BB97FA-3A75-40D9-9259-559214D21204}"/>
              </a:ext>
            </a:extLst>
          </p:cNvPr>
          <p:cNvSpPr/>
          <p:nvPr/>
        </p:nvSpPr>
        <p:spPr>
          <a:xfrm>
            <a:off x="5361399" y="1757911"/>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5" name="TextBox 294">
            <a:extLst>
              <a:ext uri="{FF2B5EF4-FFF2-40B4-BE49-F238E27FC236}">
                <a16:creationId xmlns:a16="http://schemas.microsoft.com/office/drawing/2014/main" id="{8E96A28A-CAED-49DF-A3E4-E9FDD1141645}"/>
              </a:ext>
            </a:extLst>
          </p:cNvPr>
          <p:cNvSpPr txBox="1"/>
          <p:nvPr/>
        </p:nvSpPr>
        <p:spPr>
          <a:xfrm>
            <a:off x="5335739" y="2614266"/>
            <a:ext cx="3374523" cy="369332"/>
          </a:xfrm>
          <a:prstGeom prst="rect">
            <a:avLst/>
          </a:prstGeom>
          <a:noFill/>
        </p:spPr>
        <p:txBody>
          <a:bodyPr wrap="square" lIns="0" rIns="0" rtlCol="0" anchor="b">
            <a:spAutoFit/>
          </a:bodyPr>
          <a:lstStyle/>
          <a:p>
            <a:r>
              <a:rPr lang="en-US" b="1" noProof="1"/>
              <a:t>Lorem Ipsum</a:t>
            </a:r>
          </a:p>
        </p:txBody>
      </p:sp>
      <p:sp>
        <p:nvSpPr>
          <p:cNvPr id="296" name="TextBox 295">
            <a:extLst>
              <a:ext uri="{FF2B5EF4-FFF2-40B4-BE49-F238E27FC236}">
                <a16:creationId xmlns:a16="http://schemas.microsoft.com/office/drawing/2014/main" id="{74DFE253-7EFA-4DF2-969E-69B42697B004}"/>
              </a:ext>
            </a:extLst>
          </p:cNvPr>
          <p:cNvSpPr txBox="1"/>
          <p:nvPr/>
        </p:nvSpPr>
        <p:spPr>
          <a:xfrm>
            <a:off x="5344695" y="2938854"/>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7" name="TextBox 296">
            <a:extLst>
              <a:ext uri="{FF2B5EF4-FFF2-40B4-BE49-F238E27FC236}">
                <a16:creationId xmlns:a16="http://schemas.microsoft.com/office/drawing/2014/main" id="{65393075-E00A-4DD5-96B8-23DB0BFE91A0}"/>
              </a:ext>
            </a:extLst>
          </p:cNvPr>
          <p:cNvSpPr txBox="1"/>
          <p:nvPr/>
        </p:nvSpPr>
        <p:spPr>
          <a:xfrm>
            <a:off x="5335739" y="3594483"/>
            <a:ext cx="3374523" cy="369332"/>
          </a:xfrm>
          <a:prstGeom prst="rect">
            <a:avLst/>
          </a:prstGeom>
          <a:noFill/>
        </p:spPr>
        <p:txBody>
          <a:bodyPr wrap="square" lIns="0" rIns="0" rtlCol="0" anchor="b">
            <a:spAutoFit/>
          </a:bodyPr>
          <a:lstStyle/>
          <a:p>
            <a:r>
              <a:rPr lang="en-US" b="1" noProof="1"/>
              <a:t>Lorem Ipsum</a:t>
            </a:r>
          </a:p>
        </p:txBody>
      </p:sp>
      <p:sp>
        <p:nvSpPr>
          <p:cNvPr id="298" name="TextBox 297">
            <a:extLst>
              <a:ext uri="{FF2B5EF4-FFF2-40B4-BE49-F238E27FC236}">
                <a16:creationId xmlns:a16="http://schemas.microsoft.com/office/drawing/2014/main" id="{50829D7D-0462-4F0A-BF4D-F749AC958912}"/>
              </a:ext>
            </a:extLst>
          </p:cNvPr>
          <p:cNvSpPr txBox="1"/>
          <p:nvPr/>
        </p:nvSpPr>
        <p:spPr>
          <a:xfrm>
            <a:off x="5344695" y="3919071"/>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9" name="TextBox 298">
            <a:extLst>
              <a:ext uri="{FF2B5EF4-FFF2-40B4-BE49-F238E27FC236}">
                <a16:creationId xmlns:a16="http://schemas.microsoft.com/office/drawing/2014/main" id="{423F9EBB-3BA5-4161-8250-03AAE8239833}"/>
              </a:ext>
            </a:extLst>
          </p:cNvPr>
          <p:cNvSpPr txBox="1"/>
          <p:nvPr/>
        </p:nvSpPr>
        <p:spPr>
          <a:xfrm>
            <a:off x="5344694" y="4574700"/>
            <a:ext cx="3374523" cy="369332"/>
          </a:xfrm>
          <a:prstGeom prst="rect">
            <a:avLst/>
          </a:prstGeom>
          <a:noFill/>
        </p:spPr>
        <p:txBody>
          <a:bodyPr wrap="square" lIns="0" rIns="0" rtlCol="0" anchor="b">
            <a:spAutoFit/>
          </a:bodyPr>
          <a:lstStyle/>
          <a:p>
            <a:r>
              <a:rPr lang="en-US" b="1" noProof="1"/>
              <a:t>Lorem Ipsum</a:t>
            </a:r>
          </a:p>
        </p:txBody>
      </p:sp>
      <p:sp>
        <p:nvSpPr>
          <p:cNvPr id="300" name="TextBox 299">
            <a:extLst>
              <a:ext uri="{FF2B5EF4-FFF2-40B4-BE49-F238E27FC236}">
                <a16:creationId xmlns:a16="http://schemas.microsoft.com/office/drawing/2014/main" id="{42EC629F-4082-48B1-8F08-0A738E74D73D}"/>
              </a:ext>
            </a:extLst>
          </p:cNvPr>
          <p:cNvSpPr txBox="1"/>
          <p:nvPr/>
        </p:nvSpPr>
        <p:spPr>
          <a:xfrm>
            <a:off x="5353651" y="4899288"/>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68" name="Shape">
            <a:extLst>
              <a:ext uri="{FF2B5EF4-FFF2-40B4-BE49-F238E27FC236}">
                <a16:creationId xmlns:a16="http://schemas.microsoft.com/office/drawing/2014/main" id="{978BF445-1FC0-4B76-9C2D-AD78B46469EE}"/>
              </a:ext>
            </a:extLst>
          </p:cNvPr>
          <p:cNvSpPr/>
          <p:nvPr/>
        </p:nvSpPr>
        <p:spPr>
          <a:xfrm>
            <a:off x="4267888" y="4698535"/>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69" name="Shape">
            <a:extLst>
              <a:ext uri="{FF2B5EF4-FFF2-40B4-BE49-F238E27FC236}">
                <a16:creationId xmlns:a16="http://schemas.microsoft.com/office/drawing/2014/main" id="{E8F112DE-740B-48E9-AFCA-211320ADD104}"/>
              </a:ext>
            </a:extLst>
          </p:cNvPr>
          <p:cNvSpPr/>
          <p:nvPr/>
        </p:nvSpPr>
        <p:spPr>
          <a:xfrm>
            <a:off x="3644871" y="4813714"/>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bg2">
              <a:lumMod val="75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70" name="Shape">
            <a:extLst>
              <a:ext uri="{FF2B5EF4-FFF2-40B4-BE49-F238E27FC236}">
                <a16:creationId xmlns:a16="http://schemas.microsoft.com/office/drawing/2014/main" id="{2ACC433F-0582-4CD0-89EF-23582F4ABE77}"/>
              </a:ext>
            </a:extLst>
          </p:cNvPr>
          <p:cNvSpPr/>
          <p:nvPr/>
        </p:nvSpPr>
        <p:spPr>
          <a:xfrm>
            <a:off x="2697259" y="4918424"/>
            <a:ext cx="1085687" cy="917437"/>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2" name="Shape">
            <a:extLst>
              <a:ext uri="{FF2B5EF4-FFF2-40B4-BE49-F238E27FC236}">
                <a16:creationId xmlns:a16="http://schemas.microsoft.com/office/drawing/2014/main" id="{41A4B554-B268-4A65-8352-818AF9989047}"/>
              </a:ext>
            </a:extLst>
          </p:cNvPr>
          <p:cNvSpPr/>
          <p:nvPr/>
        </p:nvSpPr>
        <p:spPr>
          <a:xfrm>
            <a:off x="4435423" y="4787537"/>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3" name="Shape">
            <a:extLst>
              <a:ext uri="{FF2B5EF4-FFF2-40B4-BE49-F238E27FC236}">
                <a16:creationId xmlns:a16="http://schemas.microsoft.com/office/drawing/2014/main" id="{94379FEC-5A04-4717-BEB1-BC6B41B988FB}"/>
              </a:ext>
            </a:extLst>
          </p:cNvPr>
          <p:cNvSpPr/>
          <p:nvPr/>
        </p:nvSpPr>
        <p:spPr>
          <a:xfrm>
            <a:off x="3812406" y="4902716"/>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bg2">
              <a:lumMod val="90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74" name="Shape">
            <a:extLst>
              <a:ext uri="{FF2B5EF4-FFF2-40B4-BE49-F238E27FC236}">
                <a16:creationId xmlns:a16="http://schemas.microsoft.com/office/drawing/2014/main" id="{7E5ECA3E-9D42-493D-BEED-A99BD5A61FE8}"/>
              </a:ext>
            </a:extLst>
          </p:cNvPr>
          <p:cNvSpPr/>
          <p:nvPr/>
        </p:nvSpPr>
        <p:spPr>
          <a:xfrm>
            <a:off x="2864793" y="5007425"/>
            <a:ext cx="918822" cy="826657"/>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6" name="Shape">
            <a:extLst>
              <a:ext uri="{FF2B5EF4-FFF2-40B4-BE49-F238E27FC236}">
                <a16:creationId xmlns:a16="http://schemas.microsoft.com/office/drawing/2014/main" id="{A3A2939A-E61C-4726-ADF4-30ACF44114CA}"/>
              </a:ext>
            </a:extLst>
          </p:cNvPr>
          <p:cNvSpPr/>
          <p:nvPr/>
        </p:nvSpPr>
        <p:spPr>
          <a:xfrm>
            <a:off x="2084714" y="5106899"/>
            <a:ext cx="764921" cy="869084"/>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77" name="Shape">
            <a:extLst>
              <a:ext uri="{FF2B5EF4-FFF2-40B4-BE49-F238E27FC236}">
                <a16:creationId xmlns:a16="http://schemas.microsoft.com/office/drawing/2014/main" id="{F4DC2D78-475A-4721-AA27-537AE795629E}"/>
              </a:ext>
            </a:extLst>
          </p:cNvPr>
          <p:cNvSpPr/>
          <p:nvPr/>
        </p:nvSpPr>
        <p:spPr>
          <a:xfrm>
            <a:off x="2252247" y="5195901"/>
            <a:ext cx="598115" cy="778423"/>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grpSp>
        <p:nvGrpSpPr>
          <p:cNvPr id="78" name="Group 77">
            <a:extLst>
              <a:ext uri="{FF2B5EF4-FFF2-40B4-BE49-F238E27FC236}">
                <a16:creationId xmlns:a16="http://schemas.microsoft.com/office/drawing/2014/main" id="{7D47CB9A-0CBB-4BF1-806E-1BF393CEA449}"/>
              </a:ext>
            </a:extLst>
          </p:cNvPr>
          <p:cNvGrpSpPr/>
          <p:nvPr/>
        </p:nvGrpSpPr>
        <p:grpSpPr>
          <a:xfrm>
            <a:off x="141374" y="876148"/>
            <a:ext cx="3913135" cy="5718163"/>
            <a:chOff x="5435599" y="19938999"/>
            <a:chExt cx="2089415" cy="3053208"/>
          </a:xfrm>
        </p:grpSpPr>
        <p:sp>
          <p:nvSpPr>
            <p:cNvPr id="79" name="Shape">
              <a:extLst>
                <a:ext uri="{FF2B5EF4-FFF2-40B4-BE49-F238E27FC236}">
                  <a16:creationId xmlns:a16="http://schemas.microsoft.com/office/drawing/2014/main" id="{C0D9ADE4-5F3F-4B2A-B9A2-4FD73E66F3D9}"/>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80" name="Shape">
              <a:extLst>
                <a:ext uri="{FF2B5EF4-FFF2-40B4-BE49-F238E27FC236}">
                  <a16:creationId xmlns:a16="http://schemas.microsoft.com/office/drawing/2014/main" id="{9B740C15-4F78-42A8-8CD4-54F3D9959888}"/>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81" name="Oval">
              <a:extLst>
                <a:ext uri="{FF2B5EF4-FFF2-40B4-BE49-F238E27FC236}">
                  <a16:creationId xmlns:a16="http://schemas.microsoft.com/office/drawing/2014/main" id="{9C6E42E0-6A15-49D8-A4B9-BC1AFBE9A260}"/>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82" name="Shape">
              <a:extLst>
                <a:ext uri="{FF2B5EF4-FFF2-40B4-BE49-F238E27FC236}">
                  <a16:creationId xmlns:a16="http://schemas.microsoft.com/office/drawing/2014/main" id="{EFAC7965-04E5-43A0-80F6-495F2875AC48}"/>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83" name="Oval">
              <a:extLst>
                <a:ext uri="{FF2B5EF4-FFF2-40B4-BE49-F238E27FC236}">
                  <a16:creationId xmlns:a16="http://schemas.microsoft.com/office/drawing/2014/main" id="{13638829-9A4F-4912-A6FE-26286C561C43}"/>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84" name="Shape">
              <a:extLst>
                <a:ext uri="{FF2B5EF4-FFF2-40B4-BE49-F238E27FC236}">
                  <a16:creationId xmlns:a16="http://schemas.microsoft.com/office/drawing/2014/main" id="{715ECABB-E393-44E6-A485-F605469CA836}"/>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85" name="Oval">
              <a:extLst>
                <a:ext uri="{FF2B5EF4-FFF2-40B4-BE49-F238E27FC236}">
                  <a16:creationId xmlns:a16="http://schemas.microsoft.com/office/drawing/2014/main" id="{690A8C4A-22E3-417B-8A62-347B39095011}"/>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86" name="Shape">
              <a:extLst>
                <a:ext uri="{FF2B5EF4-FFF2-40B4-BE49-F238E27FC236}">
                  <a16:creationId xmlns:a16="http://schemas.microsoft.com/office/drawing/2014/main" id="{192727D2-EC2E-4B2F-953C-89894B32423C}"/>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87" name="Circle">
              <a:extLst>
                <a:ext uri="{FF2B5EF4-FFF2-40B4-BE49-F238E27FC236}">
                  <a16:creationId xmlns:a16="http://schemas.microsoft.com/office/drawing/2014/main" id="{FE8FE9DF-4F51-43C8-BC72-B16446775AA5}"/>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88" name="Shape">
              <a:extLst>
                <a:ext uri="{FF2B5EF4-FFF2-40B4-BE49-F238E27FC236}">
                  <a16:creationId xmlns:a16="http://schemas.microsoft.com/office/drawing/2014/main" id="{F95B386B-7D17-4DBE-9014-7FA6892D5DEB}"/>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89" name="Shape">
              <a:extLst>
                <a:ext uri="{FF2B5EF4-FFF2-40B4-BE49-F238E27FC236}">
                  <a16:creationId xmlns:a16="http://schemas.microsoft.com/office/drawing/2014/main" id="{ADE120A5-441C-4593-AF68-DC7CD697ED68}"/>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90" name="Shape">
              <a:extLst>
                <a:ext uri="{FF2B5EF4-FFF2-40B4-BE49-F238E27FC236}">
                  <a16:creationId xmlns:a16="http://schemas.microsoft.com/office/drawing/2014/main" id="{881E4BC0-72BF-43FD-ABBA-87B6C5B7B7E2}"/>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a16="http://schemas.microsoft.com/office/drawing/2014/main" id="{52A8AED5-B5EB-4733-9587-EC7B175F5952}"/>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92" name="Shape">
              <a:extLst>
                <a:ext uri="{FF2B5EF4-FFF2-40B4-BE49-F238E27FC236}">
                  <a16:creationId xmlns:a16="http://schemas.microsoft.com/office/drawing/2014/main" id="{491D4936-C1A7-4E9B-876A-8A5504C9424E}"/>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93" name="Shape">
              <a:extLst>
                <a:ext uri="{FF2B5EF4-FFF2-40B4-BE49-F238E27FC236}">
                  <a16:creationId xmlns:a16="http://schemas.microsoft.com/office/drawing/2014/main" id="{7D562C54-C51A-49F1-8212-0C513003D510}"/>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94" name="Shape">
              <a:extLst>
                <a:ext uri="{FF2B5EF4-FFF2-40B4-BE49-F238E27FC236}">
                  <a16:creationId xmlns:a16="http://schemas.microsoft.com/office/drawing/2014/main" id="{A5452AB8-AB81-4109-A4BF-69DF41DA62DF}"/>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95" name="Shape">
              <a:extLst>
                <a:ext uri="{FF2B5EF4-FFF2-40B4-BE49-F238E27FC236}">
                  <a16:creationId xmlns:a16="http://schemas.microsoft.com/office/drawing/2014/main" id="{4BB9EB1B-A056-482E-A6BC-4BDCF025F77F}"/>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96" name="Shape">
              <a:extLst>
                <a:ext uri="{FF2B5EF4-FFF2-40B4-BE49-F238E27FC236}">
                  <a16:creationId xmlns:a16="http://schemas.microsoft.com/office/drawing/2014/main" id="{70B3936E-E5C2-460D-882B-26CD612B3690}"/>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97" name="Circle">
              <a:extLst>
                <a:ext uri="{FF2B5EF4-FFF2-40B4-BE49-F238E27FC236}">
                  <a16:creationId xmlns:a16="http://schemas.microsoft.com/office/drawing/2014/main" id="{710DAA39-A4CB-49D8-BA42-DCAD9DF4E865}"/>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98" name="Shape">
              <a:extLst>
                <a:ext uri="{FF2B5EF4-FFF2-40B4-BE49-F238E27FC236}">
                  <a16:creationId xmlns:a16="http://schemas.microsoft.com/office/drawing/2014/main" id="{5F301C66-5DF7-457D-8A48-FC8A8478771E}"/>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99" name="Shape">
              <a:extLst>
                <a:ext uri="{FF2B5EF4-FFF2-40B4-BE49-F238E27FC236}">
                  <a16:creationId xmlns:a16="http://schemas.microsoft.com/office/drawing/2014/main" id="{F55B85E2-B176-49BC-8B84-D8B7F3888230}"/>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100" name="Shape">
              <a:extLst>
                <a:ext uri="{FF2B5EF4-FFF2-40B4-BE49-F238E27FC236}">
                  <a16:creationId xmlns:a16="http://schemas.microsoft.com/office/drawing/2014/main" id="{4249B1FC-6E5E-4EA8-94DC-7080EF9D0278}"/>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101" name="Circle">
              <a:extLst>
                <a:ext uri="{FF2B5EF4-FFF2-40B4-BE49-F238E27FC236}">
                  <a16:creationId xmlns:a16="http://schemas.microsoft.com/office/drawing/2014/main" id="{336811F2-638E-4ACB-A479-9A1906BCF74F}"/>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102" name="Shape">
              <a:extLst>
                <a:ext uri="{FF2B5EF4-FFF2-40B4-BE49-F238E27FC236}">
                  <a16:creationId xmlns:a16="http://schemas.microsoft.com/office/drawing/2014/main" id="{7791243B-D6E5-4B93-A42A-9E7BFAD41481}"/>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a16="http://schemas.microsoft.com/office/drawing/2014/main" id="{0F460142-AA53-4C33-AACC-2186D9DDE2D0}"/>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104" name="Shape">
              <a:extLst>
                <a:ext uri="{FF2B5EF4-FFF2-40B4-BE49-F238E27FC236}">
                  <a16:creationId xmlns:a16="http://schemas.microsoft.com/office/drawing/2014/main" id="{F703881D-4CE5-42C9-A7BB-6F65B2E04967}"/>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a16="http://schemas.microsoft.com/office/drawing/2014/main" id="{53EC6E1C-FC8B-4618-8906-6CA25E47012B}"/>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106" name="Shape">
              <a:extLst>
                <a:ext uri="{FF2B5EF4-FFF2-40B4-BE49-F238E27FC236}">
                  <a16:creationId xmlns:a16="http://schemas.microsoft.com/office/drawing/2014/main" id="{3FAC37A5-F824-4CBA-938A-A67A432FBBCA}"/>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107" name="Shape">
              <a:extLst>
                <a:ext uri="{FF2B5EF4-FFF2-40B4-BE49-F238E27FC236}">
                  <a16:creationId xmlns:a16="http://schemas.microsoft.com/office/drawing/2014/main" id="{125FB113-FD4C-4862-A4EF-5B8C6202B34E}"/>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108" name="Shape">
              <a:extLst>
                <a:ext uri="{FF2B5EF4-FFF2-40B4-BE49-F238E27FC236}">
                  <a16:creationId xmlns:a16="http://schemas.microsoft.com/office/drawing/2014/main" id="{DCE83013-0CF2-439C-9E1C-0FCFB5E06B9D}"/>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09" name="Shape">
              <a:extLst>
                <a:ext uri="{FF2B5EF4-FFF2-40B4-BE49-F238E27FC236}">
                  <a16:creationId xmlns:a16="http://schemas.microsoft.com/office/drawing/2014/main" id="{EA783728-ED19-436E-ADC2-A45B0BC2FEB5}"/>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10" name="Shape">
              <a:extLst>
                <a:ext uri="{FF2B5EF4-FFF2-40B4-BE49-F238E27FC236}">
                  <a16:creationId xmlns:a16="http://schemas.microsoft.com/office/drawing/2014/main" id="{F558E995-33E7-409C-8439-3952F238D789}"/>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111" name="Shape">
              <a:extLst>
                <a:ext uri="{FF2B5EF4-FFF2-40B4-BE49-F238E27FC236}">
                  <a16:creationId xmlns:a16="http://schemas.microsoft.com/office/drawing/2014/main" id="{BB081AD4-54F9-4B1D-99C9-B0F51C54F662}"/>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12" name="Shape">
              <a:extLst>
                <a:ext uri="{FF2B5EF4-FFF2-40B4-BE49-F238E27FC236}">
                  <a16:creationId xmlns:a16="http://schemas.microsoft.com/office/drawing/2014/main" id="{5C908093-B814-44FD-928D-9E71406FF91A}"/>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113" name="Shape">
              <a:extLst>
                <a:ext uri="{FF2B5EF4-FFF2-40B4-BE49-F238E27FC236}">
                  <a16:creationId xmlns:a16="http://schemas.microsoft.com/office/drawing/2014/main" id="{FB44A16E-3627-4ACD-B3CC-7AA265271246}"/>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114" name="Rectangle">
              <a:extLst>
                <a:ext uri="{FF2B5EF4-FFF2-40B4-BE49-F238E27FC236}">
                  <a16:creationId xmlns:a16="http://schemas.microsoft.com/office/drawing/2014/main" id="{07A1CB41-D8D9-4DBF-A2AB-40F3A4E46BB5}"/>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115" name="Shape">
              <a:extLst>
                <a:ext uri="{FF2B5EF4-FFF2-40B4-BE49-F238E27FC236}">
                  <a16:creationId xmlns:a16="http://schemas.microsoft.com/office/drawing/2014/main" id="{E2172DA4-382F-4F21-9E09-4E15587B8305}"/>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16" name="Shape">
              <a:extLst>
                <a:ext uri="{FF2B5EF4-FFF2-40B4-BE49-F238E27FC236}">
                  <a16:creationId xmlns:a16="http://schemas.microsoft.com/office/drawing/2014/main" id="{20A2C87E-62B9-4D71-B651-E73BB6627C5E}"/>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117" name="Shape">
              <a:extLst>
                <a:ext uri="{FF2B5EF4-FFF2-40B4-BE49-F238E27FC236}">
                  <a16:creationId xmlns:a16="http://schemas.microsoft.com/office/drawing/2014/main" id="{9EECEBC0-244B-42E2-9CE7-2E6A008477C9}"/>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8" name="Shape">
              <a:extLst>
                <a:ext uri="{FF2B5EF4-FFF2-40B4-BE49-F238E27FC236}">
                  <a16:creationId xmlns:a16="http://schemas.microsoft.com/office/drawing/2014/main" id="{D4CFE716-B90B-435D-B446-4405C7BD26F7}"/>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9" name="Shape">
              <a:extLst>
                <a:ext uri="{FF2B5EF4-FFF2-40B4-BE49-F238E27FC236}">
                  <a16:creationId xmlns:a16="http://schemas.microsoft.com/office/drawing/2014/main" id="{0C51817C-F167-4706-B193-8DAE1AE6D948}"/>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120" name="Shape">
              <a:extLst>
                <a:ext uri="{FF2B5EF4-FFF2-40B4-BE49-F238E27FC236}">
                  <a16:creationId xmlns:a16="http://schemas.microsoft.com/office/drawing/2014/main" id="{CD8358E1-F2DF-49E4-86A3-D69160A0F710}"/>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121" name="Shape">
              <a:extLst>
                <a:ext uri="{FF2B5EF4-FFF2-40B4-BE49-F238E27FC236}">
                  <a16:creationId xmlns:a16="http://schemas.microsoft.com/office/drawing/2014/main" id="{6D4814E0-D272-44A2-982B-8D81651AC7A6}"/>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122" name="Shape">
              <a:extLst>
                <a:ext uri="{FF2B5EF4-FFF2-40B4-BE49-F238E27FC236}">
                  <a16:creationId xmlns:a16="http://schemas.microsoft.com/office/drawing/2014/main" id="{0AC3A8CC-50A9-4D23-AF30-4616F1778042}"/>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9" name="Shape">
            <a:extLst>
              <a:ext uri="{FF2B5EF4-FFF2-40B4-BE49-F238E27FC236}">
                <a16:creationId xmlns:a16="http://schemas.microsoft.com/office/drawing/2014/main" id="{000271FE-3002-44BD-BA81-B8A8038496AA}"/>
              </a:ext>
            </a:extLst>
          </p:cNvPr>
          <p:cNvSpPr/>
          <p:nvPr/>
        </p:nvSpPr>
        <p:spPr>
          <a:xfrm>
            <a:off x="2901669" y="3620979"/>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0" name="Shape">
            <a:extLst>
              <a:ext uri="{FF2B5EF4-FFF2-40B4-BE49-F238E27FC236}">
                <a16:creationId xmlns:a16="http://schemas.microsoft.com/office/drawing/2014/main" id="{176C231A-30BB-4715-8EBE-3CF66169C6B9}"/>
              </a:ext>
            </a:extLst>
          </p:cNvPr>
          <p:cNvSpPr/>
          <p:nvPr/>
        </p:nvSpPr>
        <p:spPr>
          <a:xfrm>
            <a:off x="3069204" y="3709981"/>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1" name="Freeform: Shape 290">
            <a:extLst>
              <a:ext uri="{FF2B5EF4-FFF2-40B4-BE49-F238E27FC236}">
                <a16:creationId xmlns:a16="http://schemas.microsoft.com/office/drawing/2014/main" id="{3D69C20B-144D-45AD-BC32-9847611EC4BE}"/>
              </a:ext>
            </a:extLst>
          </p:cNvPr>
          <p:cNvSpPr/>
          <p:nvPr/>
        </p:nvSpPr>
        <p:spPr>
          <a:xfrm>
            <a:off x="3396481" y="3585185"/>
            <a:ext cx="16298" cy="61335"/>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pPr>
            <a:endParaRPr sz="2250"/>
          </a:p>
        </p:txBody>
      </p:sp>
    </p:spTree>
    <p:extLst>
      <p:ext uri="{BB962C8B-B14F-4D97-AF65-F5344CB8AC3E}">
        <p14:creationId xmlns:p14="http://schemas.microsoft.com/office/powerpoint/2010/main" val="298613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Threats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5705352" y="1806738"/>
            <a:ext cx="1644296" cy="646331"/>
          </a:xfrm>
          <a:prstGeom prst="rect">
            <a:avLst/>
          </a:prstGeom>
          <a:noFill/>
        </p:spPr>
        <p:txBody>
          <a:bodyPr wrap="none" rtlCol="0" anchor="ctr">
            <a:spAutoFit/>
          </a:bodyPr>
          <a:lstStyle/>
          <a:p>
            <a:r>
              <a:rPr lang="en-US" sz="3600" b="1" cap="all" noProof="1">
                <a:solidFill>
                  <a:schemeClr val="accent5"/>
                </a:solidFill>
              </a:rPr>
              <a:t>hreats</a:t>
            </a:r>
          </a:p>
        </p:txBody>
      </p:sp>
      <p:sp>
        <p:nvSpPr>
          <p:cNvPr id="290" name="Shape">
            <a:extLst>
              <a:ext uri="{FF2B5EF4-FFF2-40B4-BE49-F238E27FC236}">
                <a16:creationId xmlns:a16="http://schemas.microsoft.com/office/drawing/2014/main" id="{C0B95516-5CE1-46B3-A237-3B8505E8CEBB}"/>
              </a:ext>
            </a:extLst>
          </p:cNvPr>
          <p:cNvSpPr/>
          <p:nvPr/>
        </p:nvSpPr>
        <p:spPr>
          <a:xfrm>
            <a:off x="5112545" y="1610085"/>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1" name="Shape">
            <a:extLst>
              <a:ext uri="{FF2B5EF4-FFF2-40B4-BE49-F238E27FC236}">
                <a16:creationId xmlns:a16="http://schemas.microsoft.com/office/drawing/2014/main" id="{08740338-72C1-4CF5-8254-3ADB64C09F70}"/>
              </a:ext>
            </a:extLst>
          </p:cNvPr>
          <p:cNvSpPr/>
          <p:nvPr/>
        </p:nvSpPr>
        <p:spPr>
          <a:xfrm>
            <a:off x="5280080" y="1699088"/>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92" name="TextBox 291">
            <a:extLst>
              <a:ext uri="{FF2B5EF4-FFF2-40B4-BE49-F238E27FC236}">
                <a16:creationId xmlns:a16="http://schemas.microsoft.com/office/drawing/2014/main" id="{80AA24C9-8253-4F64-88AA-FC9035D4A69D}"/>
              </a:ext>
            </a:extLst>
          </p:cNvPr>
          <p:cNvSpPr txBox="1"/>
          <p:nvPr/>
        </p:nvSpPr>
        <p:spPr>
          <a:xfrm>
            <a:off x="5335739" y="2614266"/>
            <a:ext cx="3374523" cy="369332"/>
          </a:xfrm>
          <a:prstGeom prst="rect">
            <a:avLst/>
          </a:prstGeom>
          <a:noFill/>
        </p:spPr>
        <p:txBody>
          <a:bodyPr wrap="square" lIns="0" rIns="0" rtlCol="0" anchor="b">
            <a:spAutoFit/>
          </a:bodyPr>
          <a:lstStyle/>
          <a:p>
            <a:r>
              <a:rPr lang="en-US" b="1" noProof="1"/>
              <a:t>Lorem Ipsum</a:t>
            </a:r>
          </a:p>
        </p:txBody>
      </p:sp>
      <p:sp>
        <p:nvSpPr>
          <p:cNvPr id="293" name="TextBox 292">
            <a:extLst>
              <a:ext uri="{FF2B5EF4-FFF2-40B4-BE49-F238E27FC236}">
                <a16:creationId xmlns:a16="http://schemas.microsoft.com/office/drawing/2014/main" id="{40E49B9D-B46D-4911-890D-4D637EC3B6C3}"/>
              </a:ext>
            </a:extLst>
          </p:cNvPr>
          <p:cNvSpPr txBox="1"/>
          <p:nvPr/>
        </p:nvSpPr>
        <p:spPr>
          <a:xfrm>
            <a:off x="5344695" y="2938854"/>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4" name="TextBox 293">
            <a:extLst>
              <a:ext uri="{FF2B5EF4-FFF2-40B4-BE49-F238E27FC236}">
                <a16:creationId xmlns:a16="http://schemas.microsoft.com/office/drawing/2014/main" id="{615587A5-2255-4A12-958A-49C5BE047838}"/>
              </a:ext>
            </a:extLst>
          </p:cNvPr>
          <p:cNvSpPr txBox="1"/>
          <p:nvPr/>
        </p:nvSpPr>
        <p:spPr>
          <a:xfrm>
            <a:off x="5335739" y="3594483"/>
            <a:ext cx="3374523" cy="369332"/>
          </a:xfrm>
          <a:prstGeom prst="rect">
            <a:avLst/>
          </a:prstGeom>
          <a:noFill/>
        </p:spPr>
        <p:txBody>
          <a:bodyPr wrap="square" lIns="0" rIns="0" rtlCol="0" anchor="b">
            <a:spAutoFit/>
          </a:bodyPr>
          <a:lstStyle/>
          <a:p>
            <a:r>
              <a:rPr lang="en-US" b="1" noProof="1"/>
              <a:t>Lorem Ipsum</a:t>
            </a:r>
          </a:p>
        </p:txBody>
      </p:sp>
      <p:sp>
        <p:nvSpPr>
          <p:cNvPr id="295" name="TextBox 294">
            <a:extLst>
              <a:ext uri="{FF2B5EF4-FFF2-40B4-BE49-F238E27FC236}">
                <a16:creationId xmlns:a16="http://schemas.microsoft.com/office/drawing/2014/main" id="{DCB549BF-F087-4A1F-B557-3046A0A6AFCA}"/>
              </a:ext>
            </a:extLst>
          </p:cNvPr>
          <p:cNvSpPr txBox="1"/>
          <p:nvPr/>
        </p:nvSpPr>
        <p:spPr>
          <a:xfrm>
            <a:off x="5344695" y="3919071"/>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6" name="TextBox 295">
            <a:extLst>
              <a:ext uri="{FF2B5EF4-FFF2-40B4-BE49-F238E27FC236}">
                <a16:creationId xmlns:a16="http://schemas.microsoft.com/office/drawing/2014/main" id="{6A24DC59-698E-4879-BEA4-7DB84E647FE2}"/>
              </a:ext>
            </a:extLst>
          </p:cNvPr>
          <p:cNvSpPr txBox="1"/>
          <p:nvPr/>
        </p:nvSpPr>
        <p:spPr>
          <a:xfrm>
            <a:off x="5344694" y="4574700"/>
            <a:ext cx="3374523" cy="369332"/>
          </a:xfrm>
          <a:prstGeom prst="rect">
            <a:avLst/>
          </a:prstGeom>
          <a:noFill/>
        </p:spPr>
        <p:txBody>
          <a:bodyPr wrap="square" lIns="0" rIns="0" rtlCol="0" anchor="b">
            <a:spAutoFit/>
          </a:bodyPr>
          <a:lstStyle/>
          <a:p>
            <a:r>
              <a:rPr lang="en-US" b="1" noProof="1"/>
              <a:t>Lorem Ipsum</a:t>
            </a:r>
          </a:p>
        </p:txBody>
      </p:sp>
      <p:sp>
        <p:nvSpPr>
          <p:cNvPr id="297" name="TextBox 296">
            <a:extLst>
              <a:ext uri="{FF2B5EF4-FFF2-40B4-BE49-F238E27FC236}">
                <a16:creationId xmlns:a16="http://schemas.microsoft.com/office/drawing/2014/main" id="{7C5A7FEB-B157-4B63-92DD-3C8E8D747B15}"/>
              </a:ext>
            </a:extLst>
          </p:cNvPr>
          <p:cNvSpPr txBox="1"/>
          <p:nvPr/>
        </p:nvSpPr>
        <p:spPr>
          <a:xfrm>
            <a:off x="5353651" y="4899288"/>
            <a:ext cx="3365567" cy="64633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67" name="Shape">
            <a:extLst>
              <a:ext uri="{FF2B5EF4-FFF2-40B4-BE49-F238E27FC236}">
                <a16:creationId xmlns:a16="http://schemas.microsoft.com/office/drawing/2014/main" id="{EB82BB13-829E-4647-9728-089A64FF5AD3}"/>
              </a:ext>
            </a:extLst>
          </p:cNvPr>
          <p:cNvSpPr/>
          <p:nvPr/>
        </p:nvSpPr>
        <p:spPr>
          <a:xfrm>
            <a:off x="4267888" y="4698535"/>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bg2">
              <a:lumMod val="75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68" name="Shape">
            <a:extLst>
              <a:ext uri="{FF2B5EF4-FFF2-40B4-BE49-F238E27FC236}">
                <a16:creationId xmlns:a16="http://schemas.microsoft.com/office/drawing/2014/main" id="{59F8F0F0-9BA4-4AE7-B3F0-5187E96567C6}"/>
              </a:ext>
            </a:extLst>
          </p:cNvPr>
          <p:cNvSpPr/>
          <p:nvPr/>
        </p:nvSpPr>
        <p:spPr>
          <a:xfrm>
            <a:off x="3644871" y="4813714"/>
            <a:ext cx="878144" cy="867012"/>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69" name="Shape">
            <a:extLst>
              <a:ext uri="{FF2B5EF4-FFF2-40B4-BE49-F238E27FC236}">
                <a16:creationId xmlns:a16="http://schemas.microsoft.com/office/drawing/2014/main" id="{952F0120-E6FD-4450-8A89-3F2A4F748B44}"/>
              </a:ext>
            </a:extLst>
          </p:cNvPr>
          <p:cNvSpPr/>
          <p:nvPr/>
        </p:nvSpPr>
        <p:spPr>
          <a:xfrm>
            <a:off x="2697259" y="4918424"/>
            <a:ext cx="1085687" cy="917437"/>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0" name="Shape">
            <a:extLst>
              <a:ext uri="{FF2B5EF4-FFF2-40B4-BE49-F238E27FC236}">
                <a16:creationId xmlns:a16="http://schemas.microsoft.com/office/drawing/2014/main" id="{3E38446C-4D6D-4B4C-9677-166CCA43A8EF}"/>
              </a:ext>
            </a:extLst>
          </p:cNvPr>
          <p:cNvSpPr/>
          <p:nvPr/>
        </p:nvSpPr>
        <p:spPr>
          <a:xfrm>
            <a:off x="2084714" y="5106899"/>
            <a:ext cx="764921" cy="869084"/>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71" name="Shape">
            <a:extLst>
              <a:ext uri="{FF2B5EF4-FFF2-40B4-BE49-F238E27FC236}">
                <a16:creationId xmlns:a16="http://schemas.microsoft.com/office/drawing/2014/main" id="{18600516-BD01-4CEF-A840-2D1BD2B63215}"/>
              </a:ext>
            </a:extLst>
          </p:cNvPr>
          <p:cNvSpPr/>
          <p:nvPr/>
        </p:nvSpPr>
        <p:spPr>
          <a:xfrm>
            <a:off x="4435423" y="4787537"/>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bg2">
              <a:lumMod val="90000"/>
              <a:alpha val="29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sp>
        <p:nvSpPr>
          <p:cNvPr id="72" name="Shape">
            <a:extLst>
              <a:ext uri="{FF2B5EF4-FFF2-40B4-BE49-F238E27FC236}">
                <a16:creationId xmlns:a16="http://schemas.microsoft.com/office/drawing/2014/main" id="{58495974-B2C7-448C-8842-D287291C8F1E}"/>
              </a:ext>
            </a:extLst>
          </p:cNvPr>
          <p:cNvSpPr/>
          <p:nvPr/>
        </p:nvSpPr>
        <p:spPr>
          <a:xfrm>
            <a:off x="3812406" y="4902716"/>
            <a:ext cx="711393" cy="776257"/>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3" name="Shape">
            <a:extLst>
              <a:ext uri="{FF2B5EF4-FFF2-40B4-BE49-F238E27FC236}">
                <a16:creationId xmlns:a16="http://schemas.microsoft.com/office/drawing/2014/main" id="{BA0C56D7-7DCA-479B-B1DA-75A6F549E611}"/>
              </a:ext>
            </a:extLst>
          </p:cNvPr>
          <p:cNvSpPr/>
          <p:nvPr/>
        </p:nvSpPr>
        <p:spPr>
          <a:xfrm>
            <a:off x="2864793" y="5007425"/>
            <a:ext cx="918822" cy="826657"/>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74" name="Shape">
            <a:extLst>
              <a:ext uri="{FF2B5EF4-FFF2-40B4-BE49-F238E27FC236}">
                <a16:creationId xmlns:a16="http://schemas.microsoft.com/office/drawing/2014/main" id="{A6B4ADF8-C007-4668-B0E3-61FD4AB924A8}"/>
              </a:ext>
            </a:extLst>
          </p:cNvPr>
          <p:cNvSpPr/>
          <p:nvPr/>
        </p:nvSpPr>
        <p:spPr>
          <a:xfrm>
            <a:off x="2252247" y="5195901"/>
            <a:ext cx="598115" cy="778423"/>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2250">
              <a:solidFill>
                <a:srgbClr val="FFFFFF"/>
              </a:solidFill>
            </a:endParaRPr>
          </a:p>
        </p:txBody>
      </p:sp>
      <p:grpSp>
        <p:nvGrpSpPr>
          <p:cNvPr id="78" name="Group 77">
            <a:extLst>
              <a:ext uri="{FF2B5EF4-FFF2-40B4-BE49-F238E27FC236}">
                <a16:creationId xmlns:a16="http://schemas.microsoft.com/office/drawing/2014/main" id="{23B05131-C5CA-431A-954A-020739B51B4C}"/>
              </a:ext>
            </a:extLst>
          </p:cNvPr>
          <p:cNvGrpSpPr/>
          <p:nvPr/>
        </p:nvGrpSpPr>
        <p:grpSpPr>
          <a:xfrm>
            <a:off x="141374" y="876148"/>
            <a:ext cx="3913135" cy="5718163"/>
            <a:chOff x="5435599" y="19938999"/>
            <a:chExt cx="2089415" cy="3053208"/>
          </a:xfrm>
        </p:grpSpPr>
        <p:sp>
          <p:nvSpPr>
            <p:cNvPr id="79" name="Shape">
              <a:extLst>
                <a:ext uri="{FF2B5EF4-FFF2-40B4-BE49-F238E27FC236}">
                  <a16:creationId xmlns:a16="http://schemas.microsoft.com/office/drawing/2014/main" id="{19FC8740-9A67-4882-BAE1-3F3606986BF7}"/>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80" name="Shape">
              <a:extLst>
                <a:ext uri="{FF2B5EF4-FFF2-40B4-BE49-F238E27FC236}">
                  <a16:creationId xmlns:a16="http://schemas.microsoft.com/office/drawing/2014/main" id="{BF4C9E85-E421-4124-9895-B4257107AF64}"/>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81" name="Oval">
              <a:extLst>
                <a:ext uri="{FF2B5EF4-FFF2-40B4-BE49-F238E27FC236}">
                  <a16:creationId xmlns:a16="http://schemas.microsoft.com/office/drawing/2014/main" id="{F6F6F97A-C1E2-4C93-98C6-6946FEB591F1}"/>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82" name="Shape">
              <a:extLst>
                <a:ext uri="{FF2B5EF4-FFF2-40B4-BE49-F238E27FC236}">
                  <a16:creationId xmlns:a16="http://schemas.microsoft.com/office/drawing/2014/main" id="{C32F1BEA-FDF6-48D7-80AC-EA394B2D7A5A}"/>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83" name="Oval">
              <a:extLst>
                <a:ext uri="{FF2B5EF4-FFF2-40B4-BE49-F238E27FC236}">
                  <a16:creationId xmlns:a16="http://schemas.microsoft.com/office/drawing/2014/main" id="{9C6290D1-8BF4-4A4C-B4FA-8DA11B34D7E7}"/>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84" name="Shape">
              <a:extLst>
                <a:ext uri="{FF2B5EF4-FFF2-40B4-BE49-F238E27FC236}">
                  <a16:creationId xmlns:a16="http://schemas.microsoft.com/office/drawing/2014/main" id="{B3E2307E-0087-4686-B7A1-8C8790CDD15E}"/>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85" name="Oval">
              <a:extLst>
                <a:ext uri="{FF2B5EF4-FFF2-40B4-BE49-F238E27FC236}">
                  <a16:creationId xmlns:a16="http://schemas.microsoft.com/office/drawing/2014/main" id="{2A19B2B7-CC59-4696-AD92-C4B1E963CD1B}"/>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86" name="Shape">
              <a:extLst>
                <a:ext uri="{FF2B5EF4-FFF2-40B4-BE49-F238E27FC236}">
                  <a16:creationId xmlns:a16="http://schemas.microsoft.com/office/drawing/2014/main" id="{56F29E6A-BECE-47E5-9AEB-0C66C60954EF}"/>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87" name="Circle">
              <a:extLst>
                <a:ext uri="{FF2B5EF4-FFF2-40B4-BE49-F238E27FC236}">
                  <a16:creationId xmlns:a16="http://schemas.microsoft.com/office/drawing/2014/main" id="{8DC93014-9DC5-485F-AB41-5E564AD43C49}"/>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88" name="Shape">
              <a:extLst>
                <a:ext uri="{FF2B5EF4-FFF2-40B4-BE49-F238E27FC236}">
                  <a16:creationId xmlns:a16="http://schemas.microsoft.com/office/drawing/2014/main" id="{BAC5B58D-119C-4FFD-AC2B-8A5899F1EC9F}"/>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89" name="Shape">
              <a:extLst>
                <a:ext uri="{FF2B5EF4-FFF2-40B4-BE49-F238E27FC236}">
                  <a16:creationId xmlns:a16="http://schemas.microsoft.com/office/drawing/2014/main" id="{A2BDA461-3419-4453-B18A-89D863BC674B}"/>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90" name="Shape">
              <a:extLst>
                <a:ext uri="{FF2B5EF4-FFF2-40B4-BE49-F238E27FC236}">
                  <a16:creationId xmlns:a16="http://schemas.microsoft.com/office/drawing/2014/main" id="{1236CD2A-6D26-4BA8-81F9-E17D9CB6B568}"/>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a16="http://schemas.microsoft.com/office/drawing/2014/main" id="{2AF17CEA-233A-4723-888A-168FB9C8E8C4}"/>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92" name="Shape">
              <a:extLst>
                <a:ext uri="{FF2B5EF4-FFF2-40B4-BE49-F238E27FC236}">
                  <a16:creationId xmlns:a16="http://schemas.microsoft.com/office/drawing/2014/main" id="{FE923A49-E71C-4266-9205-23B2C1C3192F}"/>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93" name="Shape">
              <a:extLst>
                <a:ext uri="{FF2B5EF4-FFF2-40B4-BE49-F238E27FC236}">
                  <a16:creationId xmlns:a16="http://schemas.microsoft.com/office/drawing/2014/main" id="{F5BC80ED-1FB9-4CE6-B031-A7B61C242541}"/>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94" name="Shape">
              <a:extLst>
                <a:ext uri="{FF2B5EF4-FFF2-40B4-BE49-F238E27FC236}">
                  <a16:creationId xmlns:a16="http://schemas.microsoft.com/office/drawing/2014/main" id="{43497ADA-0A0F-42B4-AB7F-690442123B56}"/>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95" name="Shape">
              <a:extLst>
                <a:ext uri="{FF2B5EF4-FFF2-40B4-BE49-F238E27FC236}">
                  <a16:creationId xmlns:a16="http://schemas.microsoft.com/office/drawing/2014/main" id="{9A871937-2F56-4745-B6F4-2D170F2C0A2F}"/>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96" name="Shape">
              <a:extLst>
                <a:ext uri="{FF2B5EF4-FFF2-40B4-BE49-F238E27FC236}">
                  <a16:creationId xmlns:a16="http://schemas.microsoft.com/office/drawing/2014/main" id="{06D18987-38A0-476E-8B37-349191F9CE59}"/>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97" name="Circle">
              <a:extLst>
                <a:ext uri="{FF2B5EF4-FFF2-40B4-BE49-F238E27FC236}">
                  <a16:creationId xmlns:a16="http://schemas.microsoft.com/office/drawing/2014/main" id="{4BC1C182-BDF2-4E60-B930-0EC173AD9C10}"/>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98" name="Shape">
              <a:extLst>
                <a:ext uri="{FF2B5EF4-FFF2-40B4-BE49-F238E27FC236}">
                  <a16:creationId xmlns:a16="http://schemas.microsoft.com/office/drawing/2014/main" id="{48ED6A1E-D21D-4C40-AA2D-CC6AA1E0560F}"/>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99" name="Shape">
              <a:extLst>
                <a:ext uri="{FF2B5EF4-FFF2-40B4-BE49-F238E27FC236}">
                  <a16:creationId xmlns:a16="http://schemas.microsoft.com/office/drawing/2014/main" id="{240DC17B-1180-43F0-9CEF-1E1AF9D82A65}"/>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100" name="Shape">
              <a:extLst>
                <a:ext uri="{FF2B5EF4-FFF2-40B4-BE49-F238E27FC236}">
                  <a16:creationId xmlns:a16="http://schemas.microsoft.com/office/drawing/2014/main" id="{C86B49C9-807D-4283-AE4C-CFCD17E4CF15}"/>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101" name="Circle">
              <a:extLst>
                <a:ext uri="{FF2B5EF4-FFF2-40B4-BE49-F238E27FC236}">
                  <a16:creationId xmlns:a16="http://schemas.microsoft.com/office/drawing/2014/main" id="{F78308F7-CA8C-428C-B4A8-A43763E6D5EC}"/>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102" name="Shape">
              <a:extLst>
                <a:ext uri="{FF2B5EF4-FFF2-40B4-BE49-F238E27FC236}">
                  <a16:creationId xmlns:a16="http://schemas.microsoft.com/office/drawing/2014/main" id="{3F31AE23-450C-40E6-AEED-4F1FF5461458}"/>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a16="http://schemas.microsoft.com/office/drawing/2014/main" id="{D49755F3-A707-4334-BFB3-3CF17B75D4DD}"/>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104" name="Shape">
              <a:extLst>
                <a:ext uri="{FF2B5EF4-FFF2-40B4-BE49-F238E27FC236}">
                  <a16:creationId xmlns:a16="http://schemas.microsoft.com/office/drawing/2014/main" id="{D6BA8FC3-66FA-4E14-AF18-B50FC15B7AA0}"/>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a16="http://schemas.microsoft.com/office/drawing/2014/main" id="{93CF1F61-F7B1-4A74-BB15-A32084153FF9}"/>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106" name="Shape">
              <a:extLst>
                <a:ext uri="{FF2B5EF4-FFF2-40B4-BE49-F238E27FC236}">
                  <a16:creationId xmlns:a16="http://schemas.microsoft.com/office/drawing/2014/main" id="{8523D7B5-9982-4737-B807-D3D3EB18D50A}"/>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107" name="Shape">
              <a:extLst>
                <a:ext uri="{FF2B5EF4-FFF2-40B4-BE49-F238E27FC236}">
                  <a16:creationId xmlns:a16="http://schemas.microsoft.com/office/drawing/2014/main" id="{6C72CB4A-9D45-4FB3-839C-A7C1F49A23C6}"/>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108" name="Shape">
              <a:extLst>
                <a:ext uri="{FF2B5EF4-FFF2-40B4-BE49-F238E27FC236}">
                  <a16:creationId xmlns:a16="http://schemas.microsoft.com/office/drawing/2014/main" id="{92CADF5D-5EEE-48B7-B308-BCBBEBE91D13}"/>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09" name="Shape">
              <a:extLst>
                <a:ext uri="{FF2B5EF4-FFF2-40B4-BE49-F238E27FC236}">
                  <a16:creationId xmlns:a16="http://schemas.microsoft.com/office/drawing/2014/main" id="{702CD7EB-BD6F-413F-9F7B-D440F279B64C}"/>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110" name="Shape">
              <a:extLst>
                <a:ext uri="{FF2B5EF4-FFF2-40B4-BE49-F238E27FC236}">
                  <a16:creationId xmlns:a16="http://schemas.microsoft.com/office/drawing/2014/main" id="{2B6B3D23-36D6-4C44-9EB1-62F048A2448A}"/>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111" name="Shape">
              <a:extLst>
                <a:ext uri="{FF2B5EF4-FFF2-40B4-BE49-F238E27FC236}">
                  <a16:creationId xmlns:a16="http://schemas.microsoft.com/office/drawing/2014/main" id="{D83E059C-8BE4-4541-A521-6C66B08C7DC7}"/>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12" name="Shape">
              <a:extLst>
                <a:ext uri="{FF2B5EF4-FFF2-40B4-BE49-F238E27FC236}">
                  <a16:creationId xmlns:a16="http://schemas.microsoft.com/office/drawing/2014/main" id="{87CCE230-B99F-4DCB-B26F-C4A71CC19A89}"/>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113" name="Shape">
              <a:extLst>
                <a:ext uri="{FF2B5EF4-FFF2-40B4-BE49-F238E27FC236}">
                  <a16:creationId xmlns:a16="http://schemas.microsoft.com/office/drawing/2014/main" id="{E3151F00-0538-4D59-A872-37A77F5E5F54}"/>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114" name="Rectangle">
              <a:extLst>
                <a:ext uri="{FF2B5EF4-FFF2-40B4-BE49-F238E27FC236}">
                  <a16:creationId xmlns:a16="http://schemas.microsoft.com/office/drawing/2014/main" id="{67EC000D-FFDD-43C1-9D85-C3E834870397}"/>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115" name="Shape">
              <a:extLst>
                <a:ext uri="{FF2B5EF4-FFF2-40B4-BE49-F238E27FC236}">
                  <a16:creationId xmlns:a16="http://schemas.microsoft.com/office/drawing/2014/main" id="{735BADB6-3146-4739-86A3-348CBA55D0D2}"/>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116" name="Shape">
              <a:extLst>
                <a:ext uri="{FF2B5EF4-FFF2-40B4-BE49-F238E27FC236}">
                  <a16:creationId xmlns:a16="http://schemas.microsoft.com/office/drawing/2014/main" id="{D402A81D-6990-49DF-8CE9-D7CFC4CE25B4}"/>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117" name="Shape">
              <a:extLst>
                <a:ext uri="{FF2B5EF4-FFF2-40B4-BE49-F238E27FC236}">
                  <a16:creationId xmlns:a16="http://schemas.microsoft.com/office/drawing/2014/main" id="{268F45B3-C957-4E06-94CD-CCE662DE42E5}"/>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8" name="Shape">
              <a:extLst>
                <a:ext uri="{FF2B5EF4-FFF2-40B4-BE49-F238E27FC236}">
                  <a16:creationId xmlns:a16="http://schemas.microsoft.com/office/drawing/2014/main" id="{9C59E688-E85A-4E81-8675-513D389EE044}"/>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119" name="Shape">
              <a:extLst>
                <a:ext uri="{FF2B5EF4-FFF2-40B4-BE49-F238E27FC236}">
                  <a16:creationId xmlns:a16="http://schemas.microsoft.com/office/drawing/2014/main" id="{56CB3118-59E7-4C9D-8F89-35B141E979A4}"/>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120" name="Shape">
              <a:extLst>
                <a:ext uri="{FF2B5EF4-FFF2-40B4-BE49-F238E27FC236}">
                  <a16:creationId xmlns:a16="http://schemas.microsoft.com/office/drawing/2014/main" id="{54637E26-3621-4A1E-9C1C-A0991F5BE4AF}"/>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121" name="Shape">
              <a:extLst>
                <a:ext uri="{FF2B5EF4-FFF2-40B4-BE49-F238E27FC236}">
                  <a16:creationId xmlns:a16="http://schemas.microsoft.com/office/drawing/2014/main" id="{65D39399-7C97-4709-B472-A51FE77F3E37}"/>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122" name="Shape">
              <a:extLst>
                <a:ext uri="{FF2B5EF4-FFF2-40B4-BE49-F238E27FC236}">
                  <a16:creationId xmlns:a16="http://schemas.microsoft.com/office/drawing/2014/main" id="{3AF8B390-961A-4B46-B8EC-D7D290A5055E}"/>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8" name="Shape">
            <a:extLst>
              <a:ext uri="{FF2B5EF4-FFF2-40B4-BE49-F238E27FC236}">
                <a16:creationId xmlns:a16="http://schemas.microsoft.com/office/drawing/2014/main" id="{BDFE7BCF-A98F-4B3E-9DB3-639D72AA9CBA}"/>
              </a:ext>
            </a:extLst>
          </p:cNvPr>
          <p:cNvSpPr/>
          <p:nvPr/>
        </p:nvSpPr>
        <p:spPr>
          <a:xfrm>
            <a:off x="2849773" y="3629520"/>
            <a:ext cx="811545" cy="869778"/>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289" name="Shape">
            <a:extLst>
              <a:ext uri="{FF2B5EF4-FFF2-40B4-BE49-F238E27FC236}">
                <a16:creationId xmlns:a16="http://schemas.microsoft.com/office/drawing/2014/main" id="{2F55813F-F741-49C5-A2B1-75D15D4F90AF}"/>
              </a:ext>
            </a:extLst>
          </p:cNvPr>
          <p:cNvSpPr/>
          <p:nvPr/>
        </p:nvSpPr>
        <p:spPr>
          <a:xfrm>
            <a:off x="3017307" y="3718523"/>
            <a:ext cx="644743" cy="77898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a:p>
        </p:txBody>
      </p:sp>
      <p:sp>
        <p:nvSpPr>
          <p:cNvPr id="124" name="Freeform: Shape 123">
            <a:extLst>
              <a:ext uri="{FF2B5EF4-FFF2-40B4-BE49-F238E27FC236}">
                <a16:creationId xmlns:a16="http://schemas.microsoft.com/office/drawing/2014/main" id="{DED27018-6E07-4F20-A340-99DE5B5D3610}"/>
              </a:ext>
            </a:extLst>
          </p:cNvPr>
          <p:cNvSpPr/>
          <p:nvPr/>
        </p:nvSpPr>
        <p:spPr>
          <a:xfrm>
            <a:off x="3396481" y="3585185"/>
            <a:ext cx="16298" cy="61335"/>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pPr>
            <a:endParaRPr sz="2250"/>
          </a:p>
        </p:txBody>
      </p:sp>
    </p:spTree>
    <p:extLst>
      <p:ext uri="{BB962C8B-B14F-4D97-AF65-F5344CB8AC3E}">
        <p14:creationId xmlns:p14="http://schemas.microsoft.com/office/powerpoint/2010/main" val="221179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10121</TotalTime>
  <Words>759</Words>
  <PresentationFormat>On-screen Show (4:3)</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SWOT Slide Template - Strengths</vt:lpstr>
      <vt:lpstr>SWOT Slide Template - Weaknesses</vt:lpstr>
      <vt:lpstr>SWOT Slide Template - Opportunities</vt:lpstr>
      <vt:lpstr>SWOT Slide Template - Threats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Slides</dc:title>
  <dc:creator>PresentationGO.com</dc:creator>
  <dc:description>© Copyright PresentationGO.com</dc:description>
  <dcterms:created xsi:type="dcterms:W3CDTF">2014-11-26T05:14:11Z</dcterms:created>
  <dcterms:modified xsi:type="dcterms:W3CDTF">2019-08-02T15:37:00Z</dcterms:modified>
  <cp:category>Charts &amp; Diagrams</cp:category>
</cp:coreProperties>
</file>