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63" r:id="rId4"/>
    <p:sldId id="360" r:id="rId5"/>
    <p:sldId id="361" r:id="rId6"/>
    <p:sldId id="362" r:id="rId7"/>
    <p:sldId id="3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264" y="7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42726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655870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4947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295624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TextBox 359">
            <a:extLst>
              <a:ext uri="{FF2B5EF4-FFF2-40B4-BE49-F238E27FC236}">
                <a16:creationId xmlns:a16="http://schemas.microsoft.com/office/drawing/2014/main" id="{C84A78CB-CBC4-44A1-AC6A-9CFF49BF5DC1}"/>
              </a:ext>
            </a:extLst>
          </p:cNvPr>
          <p:cNvSpPr txBox="1"/>
          <p:nvPr/>
        </p:nvSpPr>
        <p:spPr>
          <a:xfrm>
            <a:off x="8104393" y="1281371"/>
            <a:ext cx="2914772" cy="830997"/>
          </a:xfrm>
          <a:prstGeom prst="rect">
            <a:avLst/>
          </a:prstGeom>
          <a:noFill/>
        </p:spPr>
        <p:txBody>
          <a:bodyPr wrap="none" rtlCol="0" anchor="ctr">
            <a:spAutoFit/>
          </a:bodyPr>
          <a:lstStyle/>
          <a:p>
            <a:r>
              <a:rPr lang="en-US" sz="4800" b="1" cap="all" noProof="1">
                <a:solidFill>
                  <a:schemeClr val="accent6"/>
                </a:solidFill>
              </a:rPr>
              <a:t>trengths</a:t>
            </a:r>
          </a:p>
        </p:txBody>
      </p:sp>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lstStyle/>
          <a:p>
            <a:r>
              <a:rPr lang="en-US" dirty="0"/>
              <a:t>SWOT Slide Template - Strengths</a:t>
            </a:r>
          </a:p>
        </p:txBody>
      </p:sp>
      <p:grpSp>
        <p:nvGrpSpPr>
          <p:cNvPr id="117" name="Group 116">
            <a:extLst>
              <a:ext uri="{FF2B5EF4-FFF2-40B4-BE49-F238E27FC236}">
                <a16:creationId xmlns:a16="http://schemas.microsoft.com/office/drawing/2014/main" id="{9818A642-3DC1-454A-932F-5001DB922B82}"/>
              </a:ext>
            </a:extLst>
          </p:cNvPr>
          <p:cNvGrpSpPr/>
          <p:nvPr/>
        </p:nvGrpSpPr>
        <p:grpSpPr>
          <a:xfrm>
            <a:off x="808155" y="876148"/>
            <a:ext cx="3913135" cy="5718163"/>
            <a:chOff x="5435599" y="19938999"/>
            <a:chExt cx="2089415" cy="3053208"/>
          </a:xfrm>
        </p:grpSpPr>
        <p:sp>
          <p:nvSpPr>
            <p:cNvPr id="118" name="Shape">
              <a:extLst>
                <a:ext uri="{FF2B5EF4-FFF2-40B4-BE49-F238E27FC236}">
                  <a16:creationId xmlns:a16="http://schemas.microsoft.com/office/drawing/2014/main" id="{6EAC49FD-0D37-4CB5-9348-2445C65B6BBB}"/>
                </a:ext>
              </a:extLst>
            </p:cNvPr>
            <p:cNvSpPr/>
            <p:nvPr/>
          </p:nvSpPr>
          <p:spPr>
            <a:xfrm>
              <a:off x="5435599" y="19938999"/>
              <a:ext cx="2087785" cy="3052447"/>
            </a:xfrm>
            <a:custGeom>
              <a:avLst/>
              <a:gdLst/>
              <a:ahLst/>
              <a:cxnLst>
                <a:cxn ang="0">
                  <a:pos x="wd2" y="hd2"/>
                </a:cxn>
                <a:cxn ang="5400000">
                  <a:pos x="wd2" y="hd2"/>
                </a:cxn>
                <a:cxn ang="10800000">
                  <a:pos x="wd2" y="hd2"/>
                </a:cxn>
                <a:cxn ang="16200000">
                  <a:pos x="wd2" y="hd2"/>
                </a:cxn>
              </a:cxnLst>
              <a:rect l="0" t="0" r="r" b="b"/>
              <a:pathLst>
                <a:path w="21566" h="21600" extrusionOk="0">
                  <a:moveTo>
                    <a:pt x="21460" y="4244"/>
                  </a:moveTo>
                  <a:lnTo>
                    <a:pt x="20986" y="3779"/>
                  </a:lnTo>
                  <a:cubicBezTo>
                    <a:pt x="20867" y="3661"/>
                    <a:pt x="20662" y="3596"/>
                    <a:pt x="20455" y="3607"/>
                  </a:cubicBezTo>
                  <a:lnTo>
                    <a:pt x="20329" y="3615"/>
                  </a:lnTo>
                  <a:lnTo>
                    <a:pt x="20104" y="3596"/>
                  </a:lnTo>
                  <a:cubicBezTo>
                    <a:pt x="19984" y="3514"/>
                    <a:pt x="19817" y="3471"/>
                    <a:pt x="19644" y="3480"/>
                  </a:cubicBezTo>
                  <a:lnTo>
                    <a:pt x="17230" y="3615"/>
                  </a:lnTo>
                  <a:cubicBezTo>
                    <a:pt x="17237" y="3606"/>
                    <a:pt x="17243" y="3595"/>
                    <a:pt x="17246" y="3584"/>
                  </a:cubicBezTo>
                  <a:cubicBezTo>
                    <a:pt x="17263" y="3534"/>
                    <a:pt x="17246" y="3482"/>
                    <a:pt x="17200" y="3442"/>
                  </a:cubicBezTo>
                  <a:cubicBezTo>
                    <a:pt x="17154" y="3402"/>
                    <a:pt x="17085" y="3379"/>
                    <a:pt x="17010" y="3379"/>
                  </a:cubicBezTo>
                  <a:lnTo>
                    <a:pt x="16843" y="3379"/>
                  </a:lnTo>
                  <a:cubicBezTo>
                    <a:pt x="16770" y="3379"/>
                    <a:pt x="16699" y="3369"/>
                    <a:pt x="16632" y="3350"/>
                  </a:cubicBezTo>
                  <a:lnTo>
                    <a:pt x="11930" y="2036"/>
                  </a:lnTo>
                  <a:cubicBezTo>
                    <a:pt x="11922" y="2012"/>
                    <a:pt x="11907" y="1989"/>
                    <a:pt x="11883" y="1968"/>
                  </a:cubicBezTo>
                  <a:cubicBezTo>
                    <a:pt x="11837" y="1928"/>
                    <a:pt x="11768" y="1905"/>
                    <a:pt x="11693" y="1905"/>
                  </a:cubicBezTo>
                  <a:lnTo>
                    <a:pt x="11526" y="1905"/>
                  </a:lnTo>
                  <a:cubicBezTo>
                    <a:pt x="11453" y="1905"/>
                    <a:pt x="11382" y="1895"/>
                    <a:pt x="11315" y="1876"/>
                  </a:cubicBezTo>
                  <a:lnTo>
                    <a:pt x="6906" y="644"/>
                  </a:lnTo>
                  <a:cubicBezTo>
                    <a:pt x="6944" y="590"/>
                    <a:pt x="6967" y="531"/>
                    <a:pt x="6967" y="467"/>
                  </a:cubicBezTo>
                  <a:cubicBezTo>
                    <a:pt x="6967" y="244"/>
                    <a:pt x="6702" y="61"/>
                    <a:pt x="6374" y="61"/>
                  </a:cubicBezTo>
                  <a:cubicBezTo>
                    <a:pt x="6283" y="61"/>
                    <a:pt x="6196" y="76"/>
                    <a:pt x="6119" y="102"/>
                  </a:cubicBezTo>
                  <a:cubicBezTo>
                    <a:pt x="6014" y="40"/>
                    <a:pt x="5879" y="0"/>
                    <a:pt x="5729" y="0"/>
                  </a:cubicBezTo>
                  <a:cubicBezTo>
                    <a:pt x="5402" y="0"/>
                    <a:pt x="5136" y="182"/>
                    <a:pt x="5136" y="406"/>
                  </a:cubicBezTo>
                  <a:cubicBezTo>
                    <a:pt x="5136" y="489"/>
                    <a:pt x="5173" y="566"/>
                    <a:pt x="5234" y="630"/>
                  </a:cubicBezTo>
                  <a:lnTo>
                    <a:pt x="5165" y="1107"/>
                  </a:lnTo>
                  <a:lnTo>
                    <a:pt x="1530" y="4710"/>
                  </a:lnTo>
                  <a:cubicBezTo>
                    <a:pt x="1068" y="4738"/>
                    <a:pt x="582" y="4769"/>
                    <a:pt x="308" y="4788"/>
                  </a:cubicBezTo>
                  <a:cubicBezTo>
                    <a:pt x="153" y="4798"/>
                    <a:pt x="30" y="4881"/>
                    <a:pt x="13" y="4987"/>
                  </a:cubicBezTo>
                  <a:cubicBezTo>
                    <a:pt x="5" y="5035"/>
                    <a:pt x="0" y="5095"/>
                    <a:pt x="0" y="5168"/>
                  </a:cubicBezTo>
                  <a:cubicBezTo>
                    <a:pt x="0" y="5459"/>
                    <a:pt x="0" y="6479"/>
                    <a:pt x="0" y="6479"/>
                  </a:cubicBezTo>
                  <a:cubicBezTo>
                    <a:pt x="0" y="6479"/>
                    <a:pt x="41" y="6862"/>
                    <a:pt x="356" y="6862"/>
                  </a:cubicBezTo>
                  <a:cubicBezTo>
                    <a:pt x="618" y="6862"/>
                    <a:pt x="2064" y="6804"/>
                    <a:pt x="2531" y="6784"/>
                  </a:cubicBezTo>
                  <a:cubicBezTo>
                    <a:pt x="2552" y="6791"/>
                    <a:pt x="2575" y="6797"/>
                    <a:pt x="2600" y="6797"/>
                  </a:cubicBezTo>
                  <a:lnTo>
                    <a:pt x="2919" y="6797"/>
                  </a:lnTo>
                  <a:cubicBezTo>
                    <a:pt x="3004" y="6797"/>
                    <a:pt x="3074" y="6749"/>
                    <a:pt x="3074" y="6691"/>
                  </a:cubicBezTo>
                  <a:lnTo>
                    <a:pt x="3074" y="5961"/>
                  </a:lnTo>
                  <a:cubicBezTo>
                    <a:pt x="3341" y="6124"/>
                    <a:pt x="3785" y="6067"/>
                    <a:pt x="3785" y="6067"/>
                  </a:cubicBezTo>
                  <a:cubicBezTo>
                    <a:pt x="3936" y="6507"/>
                    <a:pt x="4673" y="6451"/>
                    <a:pt x="4673" y="6451"/>
                  </a:cubicBezTo>
                  <a:lnTo>
                    <a:pt x="4673" y="6582"/>
                  </a:lnTo>
                  <a:lnTo>
                    <a:pt x="4697" y="6585"/>
                  </a:lnTo>
                  <a:lnTo>
                    <a:pt x="4697" y="17977"/>
                  </a:lnTo>
                  <a:cubicBezTo>
                    <a:pt x="4228" y="18027"/>
                    <a:pt x="3928" y="18102"/>
                    <a:pt x="3928" y="18187"/>
                  </a:cubicBezTo>
                  <a:lnTo>
                    <a:pt x="3928" y="19206"/>
                  </a:lnTo>
                  <a:cubicBezTo>
                    <a:pt x="3141" y="19286"/>
                    <a:pt x="2634" y="19411"/>
                    <a:pt x="2634" y="19551"/>
                  </a:cubicBezTo>
                  <a:lnTo>
                    <a:pt x="2634" y="19622"/>
                  </a:lnTo>
                  <a:cubicBezTo>
                    <a:pt x="1750" y="19751"/>
                    <a:pt x="1200" y="19928"/>
                    <a:pt x="1200" y="20125"/>
                  </a:cubicBezTo>
                  <a:lnTo>
                    <a:pt x="1200" y="20895"/>
                  </a:lnTo>
                  <a:cubicBezTo>
                    <a:pt x="1200" y="21285"/>
                    <a:pt x="3345" y="21600"/>
                    <a:pt x="5991" y="21600"/>
                  </a:cubicBezTo>
                  <a:cubicBezTo>
                    <a:pt x="8637" y="21600"/>
                    <a:pt x="10782" y="21284"/>
                    <a:pt x="10782" y="20895"/>
                  </a:cubicBezTo>
                  <a:lnTo>
                    <a:pt x="10782" y="20125"/>
                  </a:lnTo>
                  <a:cubicBezTo>
                    <a:pt x="10782" y="19928"/>
                    <a:pt x="10233" y="19750"/>
                    <a:pt x="9348" y="19622"/>
                  </a:cubicBezTo>
                  <a:lnTo>
                    <a:pt x="9348" y="19551"/>
                  </a:lnTo>
                  <a:cubicBezTo>
                    <a:pt x="9348" y="19411"/>
                    <a:pt x="8842" y="19286"/>
                    <a:pt x="8055" y="19206"/>
                  </a:cubicBezTo>
                  <a:lnTo>
                    <a:pt x="8055" y="18187"/>
                  </a:lnTo>
                  <a:cubicBezTo>
                    <a:pt x="8055" y="18097"/>
                    <a:pt x="7714" y="18017"/>
                    <a:pt x="7193" y="17968"/>
                  </a:cubicBezTo>
                  <a:lnTo>
                    <a:pt x="7193" y="6601"/>
                  </a:lnTo>
                  <a:cubicBezTo>
                    <a:pt x="7356" y="6605"/>
                    <a:pt x="7434" y="6535"/>
                    <a:pt x="7573" y="6224"/>
                  </a:cubicBezTo>
                  <a:cubicBezTo>
                    <a:pt x="7639" y="6076"/>
                    <a:pt x="7719" y="5875"/>
                    <a:pt x="7828" y="5599"/>
                  </a:cubicBezTo>
                  <a:cubicBezTo>
                    <a:pt x="7871" y="5490"/>
                    <a:pt x="7900" y="5395"/>
                    <a:pt x="7920" y="5310"/>
                  </a:cubicBezTo>
                  <a:lnTo>
                    <a:pt x="7997" y="5307"/>
                  </a:lnTo>
                  <a:cubicBezTo>
                    <a:pt x="8017" y="5323"/>
                    <a:pt x="8039" y="5339"/>
                    <a:pt x="8063" y="5353"/>
                  </a:cubicBezTo>
                  <a:cubicBezTo>
                    <a:pt x="8065" y="5355"/>
                    <a:pt x="8067" y="5359"/>
                    <a:pt x="8071" y="5362"/>
                  </a:cubicBezTo>
                  <a:cubicBezTo>
                    <a:pt x="8088" y="5376"/>
                    <a:pt x="8110" y="5383"/>
                    <a:pt x="8132" y="5389"/>
                  </a:cubicBezTo>
                  <a:cubicBezTo>
                    <a:pt x="8224" y="5428"/>
                    <a:pt x="8330" y="5450"/>
                    <a:pt x="8445" y="5450"/>
                  </a:cubicBezTo>
                  <a:cubicBezTo>
                    <a:pt x="8458" y="5450"/>
                    <a:pt x="8472" y="5450"/>
                    <a:pt x="8485" y="5449"/>
                  </a:cubicBezTo>
                  <a:lnTo>
                    <a:pt x="16002" y="5105"/>
                  </a:lnTo>
                  <a:lnTo>
                    <a:pt x="16007" y="5266"/>
                  </a:lnTo>
                  <a:cubicBezTo>
                    <a:pt x="16011" y="5380"/>
                    <a:pt x="16091" y="5487"/>
                    <a:pt x="16225" y="5554"/>
                  </a:cubicBezTo>
                  <a:lnTo>
                    <a:pt x="16438" y="5661"/>
                  </a:lnTo>
                  <a:cubicBezTo>
                    <a:pt x="16540" y="5712"/>
                    <a:pt x="16666" y="5737"/>
                    <a:pt x="16792" y="5731"/>
                  </a:cubicBezTo>
                  <a:lnTo>
                    <a:pt x="16818" y="5730"/>
                  </a:lnTo>
                  <a:lnTo>
                    <a:pt x="17485" y="9165"/>
                  </a:lnTo>
                  <a:lnTo>
                    <a:pt x="17209" y="9165"/>
                  </a:lnTo>
                  <a:cubicBezTo>
                    <a:pt x="17085" y="9165"/>
                    <a:pt x="16977" y="9214"/>
                    <a:pt x="16921" y="9284"/>
                  </a:cubicBezTo>
                  <a:lnTo>
                    <a:pt x="16838" y="9284"/>
                  </a:lnTo>
                  <a:cubicBezTo>
                    <a:pt x="16749" y="9284"/>
                    <a:pt x="16677" y="9334"/>
                    <a:pt x="16677" y="9395"/>
                  </a:cubicBezTo>
                  <a:lnTo>
                    <a:pt x="16677" y="9623"/>
                  </a:lnTo>
                  <a:cubicBezTo>
                    <a:pt x="16677" y="9684"/>
                    <a:pt x="16749" y="9734"/>
                    <a:pt x="16838" y="9734"/>
                  </a:cubicBezTo>
                  <a:lnTo>
                    <a:pt x="16893" y="9734"/>
                  </a:lnTo>
                  <a:cubicBezTo>
                    <a:pt x="16930" y="9830"/>
                    <a:pt x="17057" y="9902"/>
                    <a:pt x="17209" y="9902"/>
                  </a:cubicBezTo>
                  <a:lnTo>
                    <a:pt x="17424" y="9902"/>
                  </a:lnTo>
                  <a:cubicBezTo>
                    <a:pt x="17412" y="9960"/>
                    <a:pt x="17394" y="10019"/>
                    <a:pt x="17367" y="10076"/>
                  </a:cubicBezTo>
                  <a:lnTo>
                    <a:pt x="17226" y="10339"/>
                  </a:lnTo>
                  <a:cubicBezTo>
                    <a:pt x="17166" y="10442"/>
                    <a:pt x="17195" y="10564"/>
                    <a:pt x="17290" y="10648"/>
                  </a:cubicBezTo>
                  <a:cubicBezTo>
                    <a:pt x="17386" y="10732"/>
                    <a:pt x="17545" y="10777"/>
                    <a:pt x="17695" y="10764"/>
                  </a:cubicBezTo>
                  <a:cubicBezTo>
                    <a:pt x="17844" y="10752"/>
                    <a:pt x="17975" y="10684"/>
                    <a:pt x="18032" y="10593"/>
                  </a:cubicBezTo>
                  <a:cubicBezTo>
                    <a:pt x="18062" y="10548"/>
                    <a:pt x="18071" y="10498"/>
                    <a:pt x="18064" y="10451"/>
                  </a:cubicBezTo>
                  <a:lnTo>
                    <a:pt x="18050" y="10311"/>
                  </a:lnTo>
                  <a:cubicBezTo>
                    <a:pt x="18041" y="10403"/>
                    <a:pt x="18067" y="10503"/>
                    <a:pt x="17999" y="10582"/>
                  </a:cubicBezTo>
                  <a:cubicBezTo>
                    <a:pt x="17936" y="10661"/>
                    <a:pt x="17813" y="10711"/>
                    <a:pt x="17688" y="10714"/>
                  </a:cubicBezTo>
                  <a:cubicBezTo>
                    <a:pt x="17563" y="10718"/>
                    <a:pt x="17443" y="10673"/>
                    <a:pt x="17380" y="10605"/>
                  </a:cubicBezTo>
                  <a:cubicBezTo>
                    <a:pt x="17315" y="10535"/>
                    <a:pt x="17309" y="10448"/>
                    <a:pt x="17361" y="10379"/>
                  </a:cubicBezTo>
                  <a:lnTo>
                    <a:pt x="17537" y="10124"/>
                  </a:lnTo>
                  <a:cubicBezTo>
                    <a:pt x="17583" y="10054"/>
                    <a:pt x="17618" y="9979"/>
                    <a:pt x="17641" y="9904"/>
                  </a:cubicBezTo>
                  <a:lnTo>
                    <a:pt x="17920" y="9904"/>
                  </a:lnTo>
                  <a:cubicBezTo>
                    <a:pt x="18072" y="9904"/>
                    <a:pt x="18200" y="9832"/>
                    <a:pt x="18236" y="9736"/>
                  </a:cubicBezTo>
                  <a:lnTo>
                    <a:pt x="18291" y="9736"/>
                  </a:lnTo>
                  <a:cubicBezTo>
                    <a:pt x="18381" y="9736"/>
                    <a:pt x="18453" y="9686"/>
                    <a:pt x="18453" y="9625"/>
                  </a:cubicBezTo>
                  <a:lnTo>
                    <a:pt x="18453" y="9397"/>
                  </a:lnTo>
                  <a:cubicBezTo>
                    <a:pt x="18453" y="9336"/>
                    <a:pt x="18381" y="9286"/>
                    <a:pt x="18291" y="9286"/>
                  </a:cubicBezTo>
                  <a:lnTo>
                    <a:pt x="18209" y="9286"/>
                  </a:lnTo>
                  <a:cubicBezTo>
                    <a:pt x="18154" y="9215"/>
                    <a:pt x="18046" y="9167"/>
                    <a:pt x="17920" y="9167"/>
                  </a:cubicBezTo>
                  <a:lnTo>
                    <a:pt x="17689" y="9167"/>
                  </a:lnTo>
                  <a:lnTo>
                    <a:pt x="18647" y="5625"/>
                  </a:lnTo>
                  <a:cubicBezTo>
                    <a:pt x="18689" y="5614"/>
                    <a:pt x="18728" y="5600"/>
                    <a:pt x="18765" y="5582"/>
                  </a:cubicBezTo>
                  <a:lnTo>
                    <a:pt x="18958" y="5487"/>
                  </a:lnTo>
                  <a:cubicBezTo>
                    <a:pt x="19101" y="5416"/>
                    <a:pt x="19185" y="5302"/>
                    <a:pt x="19181" y="5181"/>
                  </a:cubicBezTo>
                  <a:lnTo>
                    <a:pt x="19174" y="4963"/>
                  </a:lnTo>
                  <a:lnTo>
                    <a:pt x="21015" y="4879"/>
                  </a:lnTo>
                  <a:cubicBezTo>
                    <a:pt x="21230" y="4869"/>
                    <a:pt x="21414" y="4784"/>
                    <a:pt x="21507" y="4651"/>
                  </a:cubicBezTo>
                  <a:cubicBezTo>
                    <a:pt x="21600" y="4517"/>
                    <a:pt x="21583" y="4365"/>
                    <a:pt x="21460" y="4244"/>
                  </a:cubicBezTo>
                  <a:close/>
                  <a:moveTo>
                    <a:pt x="18491" y="5647"/>
                  </a:moveTo>
                  <a:lnTo>
                    <a:pt x="17595" y="8964"/>
                  </a:lnTo>
                  <a:lnTo>
                    <a:pt x="16966" y="5726"/>
                  </a:lnTo>
                  <a:cubicBezTo>
                    <a:pt x="17090" y="5728"/>
                    <a:pt x="17207" y="5761"/>
                    <a:pt x="17306" y="5813"/>
                  </a:cubicBezTo>
                  <a:cubicBezTo>
                    <a:pt x="17377" y="5850"/>
                    <a:pt x="17460" y="5876"/>
                    <a:pt x="17559" y="5888"/>
                  </a:cubicBezTo>
                  <a:cubicBezTo>
                    <a:pt x="17786" y="5917"/>
                    <a:pt x="18034" y="5898"/>
                    <a:pt x="18133" y="5735"/>
                  </a:cubicBezTo>
                  <a:cubicBezTo>
                    <a:pt x="18135" y="5729"/>
                    <a:pt x="18148" y="5699"/>
                    <a:pt x="18162" y="5664"/>
                  </a:cubicBezTo>
                  <a:lnTo>
                    <a:pt x="18491" y="5647"/>
                  </a:lnTo>
                  <a:close/>
                  <a:moveTo>
                    <a:pt x="21209" y="4351"/>
                  </a:moveTo>
                  <a:lnTo>
                    <a:pt x="20753" y="4312"/>
                  </a:lnTo>
                  <a:cubicBezTo>
                    <a:pt x="20743" y="4244"/>
                    <a:pt x="20709" y="4176"/>
                    <a:pt x="20649" y="4117"/>
                  </a:cubicBezTo>
                  <a:lnTo>
                    <a:pt x="20507" y="3977"/>
                  </a:lnTo>
                  <a:lnTo>
                    <a:pt x="20687" y="3852"/>
                  </a:lnTo>
                  <a:cubicBezTo>
                    <a:pt x="20709" y="3863"/>
                    <a:pt x="20730" y="3878"/>
                    <a:pt x="20746" y="3894"/>
                  </a:cubicBezTo>
                  <a:lnTo>
                    <a:pt x="21209" y="4351"/>
                  </a:lnTo>
                  <a:close/>
                  <a:moveTo>
                    <a:pt x="20408" y="4232"/>
                  </a:moveTo>
                  <a:cubicBezTo>
                    <a:pt x="20469" y="4293"/>
                    <a:pt x="20478" y="4369"/>
                    <a:pt x="20431" y="4435"/>
                  </a:cubicBezTo>
                  <a:cubicBezTo>
                    <a:pt x="20384" y="4502"/>
                    <a:pt x="20292" y="4545"/>
                    <a:pt x="20184" y="4549"/>
                  </a:cubicBezTo>
                  <a:lnTo>
                    <a:pt x="19651" y="4573"/>
                  </a:lnTo>
                  <a:lnTo>
                    <a:pt x="20297" y="4122"/>
                  </a:lnTo>
                  <a:lnTo>
                    <a:pt x="20408" y="4232"/>
                  </a:lnTo>
                  <a:close/>
                  <a:moveTo>
                    <a:pt x="5105" y="13002"/>
                  </a:moveTo>
                  <a:lnTo>
                    <a:pt x="5665" y="13550"/>
                  </a:lnTo>
                  <a:lnTo>
                    <a:pt x="5665" y="14242"/>
                  </a:lnTo>
                  <a:lnTo>
                    <a:pt x="5105" y="14800"/>
                  </a:lnTo>
                  <a:lnTo>
                    <a:pt x="5105" y="13002"/>
                  </a:lnTo>
                  <a:close/>
                  <a:moveTo>
                    <a:pt x="5486" y="1271"/>
                  </a:moveTo>
                  <a:lnTo>
                    <a:pt x="5868" y="892"/>
                  </a:lnTo>
                  <a:lnTo>
                    <a:pt x="5894" y="1569"/>
                  </a:lnTo>
                  <a:lnTo>
                    <a:pt x="5480" y="1318"/>
                  </a:lnTo>
                  <a:lnTo>
                    <a:pt x="5486" y="1271"/>
                  </a:lnTo>
                  <a:close/>
                  <a:moveTo>
                    <a:pt x="5964" y="3389"/>
                  </a:moveTo>
                  <a:lnTo>
                    <a:pt x="5301" y="2829"/>
                  </a:lnTo>
                  <a:lnTo>
                    <a:pt x="5919" y="2205"/>
                  </a:lnTo>
                  <a:lnTo>
                    <a:pt x="5964" y="3389"/>
                  </a:lnTo>
                  <a:close/>
                  <a:moveTo>
                    <a:pt x="5432" y="4427"/>
                  </a:moveTo>
                  <a:lnTo>
                    <a:pt x="5987" y="4021"/>
                  </a:lnTo>
                  <a:lnTo>
                    <a:pt x="6003" y="4432"/>
                  </a:lnTo>
                  <a:cubicBezTo>
                    <a:pt x="5751" y="4423"/>
                    <a:pt x="5548" y="4425"/>
                    <a:pt x="5432" y="4427"/>
                  </a:cubicBezTo>
                  <a:close/>
                  <a:moveTo>
                    <a:pt x="6399" y="11155"/>
                  </a:moveTo>
                  <a:lnTo>
                    <a:pt x="6782" y="11811"/>
                  </a:lnTo>
                  <a:lnTo>
                    <a:pt x="6782" y="12826"/>
                  </a:lnTo>
                  <a:lnTo>
                    <a:pt x="6399" y="13453"/>
                  </a:lnTo>
                  <a:lnTo>
                    <a:pt x="6399" y="11155"/>
                  </a:lnTo>
                  <a:close/>
                  <a:moveTo>
                    <a:pt x="6399" y="10614"/>
                  </a:moveTo>
                  <a:lnTo>
                    <a:pt x="6399" y="10569"/>
                  </a:lnTo>
                  <a:lnTo>
                    <a:pt x="6782" y="10100"/>
                  </a:lnTo>
                  <a:lnTo>
                    <a:pt x="6782" y="11268"/>
                  </a:lnTo>
                  <a:lnTo>
                    <a:pt x="6399" y="10614"/>
                  </a:lnTo>
                  <a:close/>
                  <a:moveTo>
                    <a:pt x="6781" y="9690"/>
                  </a:moveTo>
                  <a:lnTo>
                    <a:pt x="6398" y="10158"/>
                  </a:lnTo>
                  <a:lnTo>
                    <a:pt x="6398" y="8899"/>
                  </a:lnTo>
                  <a:lnTo>
                    <a:pt x="6781" y="9563"/>
                  </a:lnTo>
                  <a:lnTo>
                    <a:pt x="6781" y="9690"/>
                  </a:lnTo>
                  <a:close/>
                  <a:moveTo>
                    <a:pt x="5665" y="13200"/>
                  </a:moveTo>
                  <a:lnTo>
                    <a:pt x="5194" y="12739"/>
                  </a:lnTo>
                  <a:lnTo>
                    <a:pt x="5194" y="11849"/>
                  </a:lnTo>
                  <a:lnTo>
                    <a:pt x="5665" y="11419"/>
                  </a:lnTo>
                  <a:lnTo>
                    <a:pt x="5665" y="13200"/>
                  </a:lnTo>
                  <a:close/>
                  <a:moveTo>
                    <a:pt x="6399" y="13976"/>
                  </a:moveTo>
                  <a:lnTo>
                    <a:pt x="6782" y="13348"/>
                  </a:lnTo>
                  <a:lnTo>
                    <a:pt x="6782" y="14663"/>
                  </a:lnTo>
                  <a:lnTo>
                    <a:pt x="6399" y="14036"/>
                  </a:lnTo>
                  <a:lnTo>
                    <a:pt x="6399" y="13976"/>
                  </a:lnTo>
                  <a:close/>
                  <a:moveTo>
                    <a:pt x="6781" y="9015"/>
                  </a:moveTo>
                  <a:lnTo>
                    <a:pt x="6398" y="8351"/>
                  </a:lnTo>
                  <a:lnTo>
                    <a:pt x="6398" y="8283"/>
                  </a:lnTo>
                  <a:lnTo>
                    <a:pt x="6781" y="7628"/>
                  </a:lnTo>
                  <a:lnTo>
                    <a:pt x="6781" y="9015"/>
                  </a:lnTo>
                  <a:close/>
                  <a:moveTo>
                    <a:pt x="5665" y="9957"/>
                  </a:moveTo>
                  <a:lnTo>
                    <a:pt x="5217" y="9440"/>
                  </a:lnTo>
                  <a:lnTo>
                    <a:pt x="5665" y="8937"/>
                  </a:lnTo>
                  <a:lnTo>
                    <a:pt x="5665" y="9957"/>
                  </a:lnTo>
                  <a:close/>
                  <a:moveTo>
                    <a:pt x="5665" y="10352"/>
                  </a:moveTo>
                  <a:lnTo>
                    <a:pt x="5665" y="11084"/>
                  </a:lnTo>
                  <a:lnTo>
                    <a:pt x="5105" y="11595"/>
                  </a:lnTo>
                  <a:lnTo>
                    <a:pt x="5105" y="9703"/>
                  </a:lnTo>
                  <a:lnTo>
                    <a:pt x="5665" y="10352"/>
                  </a:lnTo>
                  <a:close/>
                  <a:moveTo>
                    <a:pt x="5665" y="14597"/>
                  </a:moveTo>
                  <a:lnTo>
                    <a:pt x="5665" y="15594"/>
                  </a:lnTo>
                  <a:lnTo>
                    <a:pt x="5219" y="15041"/>
                  </a:lnTo>
                  <a:lnTo>
                    <a:pt x="5665" y="14597"/>
                  </a:lnTo>
                  <a:close/>
                  <a:moveTo>
                    <a:pt x="6399" y="14558"/>
                  </a:moveTo>
                  <a:lnTo>
                    <a:pt x="6782" y="15185"/>
                  </a:lnTo>
                  <a:lnTo>
                    <a:pt x="6782" y="15312"/>
                  </a:lnTo>
                  <a:lnTo>
                    <a:pt x="6399" y="15817"/>
                  </a:lnTo>
                  <a:lnTo>
                    <a:pt x="6399" y="14558"/>
                  </a:lnTo>
                  <a:close/>
                  <a:moveTo>
                    <a:pt x="6781" y="7085"/>
                  </a:moveTo>
                  <a:lnTo>
                    <a:pt x="6398" y="7740"/>
                  </a:lnTo>
                  <a:lnTo>
                    <a:pt x="6398" y="6617"/>
                  </a:lnTo>
                  <a:cubicBezTo>
                    <a:pt x="6533" y="6613"/>
                    <a:pt x="6664" y="6609"/>
                    <a:pt x="6781" y="6605"/>
                  </a:cubicBezTo>
                  <a:lnTo>
                    <a:pt x="6781" y="7085"/>
                  </a:lnTo>
                  <a:close/>
                  <a:moveTo>
                    <a:pt x="13352" y="4862"/>
                  </a:moveTo>
                  <a:lnTo>
                    <a:pt x="13145" y="4719"/>
                  </a:lnTo>
                  <a:lnTo>
                    <a:pt x="14083" y="4166"/>
                  </a:lnTo>
                  <a:lnTo>
                    <a:pt x="14352" y="4151"/>
                  </a:lnTo>
                  <a:lnTo>
                    <a:pt x="14499" y="4259"/>
                  </a:lnTo>
                  <a:lnTo>
                    <a:pt x="13478" y="4856"/>
                  </a:lnTo>
                  <a:lnTo>
                    <a:pt x="13352" y="4862"/>
                  </a:lnTo>
                  <a:close/>
                  <a:moveTo>
                    <a:pt x="10605" y="4987"/>
                  </a:moveTo>
                  <a:lnTo>
                    <a:pt x="10439" y="4868"/>
                  </a:lnTo>
                  <a:lnTo>
                    <a:pt x="11333" y="4321"/>
                  </a:lnTo>
                  <a:lnTo>
                    <a:pt x="11509" y="4311"/>
                  </a:lnTo>
                  <a:lnTo>
                    <a:pt x="11705" y="4446"/>
                  </a:lnTo>
                  <a:lnTo>
                    <a:pt x="10831" y="4977"/>
                  </a:lnTo>
                  <a:lnTo>
                    <a:pt x="10605" y="4987"/>
                  </a:lnTo>
                  <a:close/>
                  <a:moveTo>
                    <a:pt x="10222" y="5005"/>
                  </a:moveTo>
                  <a:lnTo>
                    <a:pt x="10214" y="5005"/>
                  </a:lnTo>
                  <a:lnTo>
                    <a:pt x="10218" y="5002"/>
                  </a:lnTo>
                  <a:lnTo>
                    <a:pt x="10222" y="5005"/>
                  </a:lnTo>
                  <a:close/>
                  <a:moveTo>
                    <a:pt x="10234" y="4723"/>
                  </a:moveTo>
                  <a:lnTo>
                    <a:pt x="9791" y="4406"/>
                  </a:lnTo>
                  <a:lnTo>
                    <a:pt x="10847" y="4347"/>
                  </a:lnTo>
                  <a:lnTo>
                    <a:pt x="10234" y="4723"/>
                  </a:lnTo>
                  <a:close/>
                  <a:moveTo>
                    <a:pt x="12471" y="4257"/>
                  </a:moveTo>
                  <a:lnTo>
                    <a:pt x="13584" y="4195"/>
                  </a:lnTo>
                  <a:lnTo>
                    <a:pt x="12936" y="4577"/>
                  </a:lnTo>
                  <a:lnTo>
                    <a:pt x="12471" y="4257"/>
                  </a:lnTo>
                  <a:close/>
                  <a:moveTo>
                    <a:pt x="12712" y="4708"/>
                  </a:moveTo>
                  <a:lnTo>
                    <a:pt x="12594" y="4777"/>
                  </a:lnTo>
                  <a:lnTo>
                    <a:pt x="12128" y="4456"/>
                  </a:lnTo>
                  <a:lnTo>
                    <a:pt x="12242" y="4386"/>
                  </a:lnTo>
                  <a:lnTo>
                    <a:pt x="12712" y="4708"/>
                  </a:lnTo>
                  <a:close/>
                  <a:moveTo>
                    <a:pt x="11922" y="4312"/>
                  </a:moveTo>
                  <a:lnTo>
                    <a:pt x="11890" y="4289"/>
                  </a:lnTo>
                  <a:lnTo>
                    <a:pt x="11967" y="4285"/>
                  </a:lnTo>
                  <a:lnTo>
                    <a:pt x="11922" y="4312"/>
                  </a:lnTo>
                  <a:close/>
                  <a:moveTo>
                    <a:pt x="11909" y="4589"/>
                  </a:moveTo>
                  <a:lnTo>
                    <a:pt x="12367" y="4906"/>
                  </a:lnTo>
                  <a:lnTo>
                    <a:pt x="11307" y="4954"/>
                  </a:lnTo>
                  <a:lnTo>
                    <a:pt x="11909" y="4589"/>
                  </a:lnTo>
                  <a:close/>
                  <a:moveTo>
                    <a:pt x="12921" y="4850"/>
                  </a:moveTo>
                  <a:lnTo>
                    <a:pt x="12963" y="4879"/>
                  </a:lnTo>
                  <a:lnTo>
                    <a:pt x="12864" y="4883"/>
                  </a:lnTo>
                  <a:lnTo>
                    <a:pt x="12921" y="4850"/>
                  </a:lnTo>
                  <a:close/>
                  <a:moveTo>
                    <a:pt x="15052" y="4200"/>
                  </a:moveTo>
                  <a:lnTo>
                    <a:pt x="15613" y="4608"/>
                  </a:lnTo>
                  <a:lnTo>
                    <a:pt x="15489" y="4689"/>
                  </a:lnTo>
                  <a:lnTo>
                    <a:pt x="14924" y="4276"/>
                  </a:lnTo>
                  <a:lnTo>
                    <a:pt x="15052" y="4200"/>
                  </a:lnTo>
                  <a:close/>
                  <a:moveTo>
                    <a:pt x="15315" y="4097"/>
                  </a:moveTo>
                  <a:lnTo>
                    <a:pt x="16499" y="4031"/>
                  </a:lnTo>
                  <a:lnTo>
                    <a:pt x="15824" y="4470"/>
                  </a:lnTo>
                  <a:lnTo>
                    <a:pt x="15315" y="4097"/>
                  </a:lnTo>
                  <a:close/>
                  <a:moveTo>
                    <a:pt x="16968" y="4005"/>
                  </a:moveTo>
                  <a:lnTo>
                    <a:pt x="17168" y="3993"/>
                  </a:lnTo>
                  <a:lnTo>
                    <a:pt x="17340" y="4127"/>
                  </a:lnTo>
                  <a:lnTo>
                    <a:pt x="16724" y="4162"/>
                  </a:lnTo>
                  <a:lnTo>
                    <a:pt x="16968" y="4005"/>
                  </a:lnTo>
                  <a:close/>
                  <a:moveTo>
                    <a:pt x="17828" y="4100"/>
                  </a:moveTo>
                  <a:lnTo>
                    <a:pt x="17897" y="4056"/>
                  </a:lnTo>
                  <a:lnTo>
                    <a:pt x="17945" y="4094"/>
                  </a:lnTo>
                  <a:lnTo>
                    <a:pt x="17828" y="4100"/>
                  </a:lnTo>
                  <a:close/>
                  <a:moveTo>
                    <a:pt x="17562" y="3996"/>
                  </a:moveTo>
                  <a:lnTo>
                    <a:pt x="17533" y="3973"/>
                  </a:lnTo>
                  <a:lnTo>
                    <a:pt x="17603" y="3969"/>
                  </a:lnTo>
                  <a:lnTo>
                    <a:pt x="17562" y="3996"/>
                  </a:lnTo>
                  <a:close/>
                  <a:moveTo>
                    <a:pt x="18907" y="4112"/>
                  </a:moveTo>
                  <a:cubicBezTo>
                    <a:pt x="18812" y="4072"/>
                    <a:pt x="18699" y="4050"/>
                    <a:pt x="18579" y="4057"/>
                  </a:cubicBezTo>
                  <a:lnTo>
                    <a:pt x="18309" y="4072"/>
                  </a:lnTo>
                  <a:lnTo>
                    <a:pt x="18138" y="3939"/>
                  </a:lnTo>
                  <a:lnTo>
                    <a:pt x="19245" y="3877"/>
                  </a:lnTo>
                  <a:lnTo>
                    <a:pt x="18907" y="4112"/>
                  </a:lnTo>
                  <a:close/>
                  <a:moveTo>
                    <a:pt x="9356" y="4431"/>
                  </a:moveTo>
                  <a:lnTo>
                    <a:pt x="9267" y="4486"/>
                  </a:lnTo>
                  <a:lnTo>
                    <a:pt x="9203" y="4440"/>
                  </a:lnTo>
                  <a:lnTo>
                    <a:pt x="9356" y="4431"/>
                  </a:lnTo>
                  <a:close/>
                  <a:moveTo>
                    <a:pt x="9592" y="4556"/>
                  </a:moveTo>
                  <a:lnTo>
                    <a:pt x="10015" y="4857"/>
                  </a:lnTo>
                  <a:lnTo>
                    <a:pt x="9889" y="4934"/>
                  </a:lnTo>
                  <a:lnTo>
                    <a:pt x="9469" y="4632"/>
                  </a:lnTo>
                  <a:lnTo>
                    <a:pt x="9592" y="4556"/>
                  </a:lnTo>
                  <a:close/>
                  <a:moveTo>
                    <a:pt x="9620" y="5032"/>
                  </a:moveTo>
                  <a:lnTo>
                    <a:pt x="8761" y="5071"/>
                  </a:lnTo>
                  <a:lnTo>
                    <a:pt x="9251" y="4768"/>
                  </a:lnTo>
                  <a:lnTo>
                    <a:pt x="9620" y="5032"/>
                  </a:lnTo>
                  <a:close/>
                  <a:moveTo>
                    <a:pt x="13969" y="4833"/>
                  </a:moveTo>
                  <a:lnTo>
                    <a:pt x="14700" y="4406"/>
                  </a:lnTo>
                  <a:lnTo>
                    <a:pt x="15207" y="4777"/>
                  </a:lnTo>
                  <a:lnTo>
                    <a:pt x="13969" y="4833"/>
                  </a:lnTo>
                  <a:close/>
                  <a:moveTo>
                    <a:pt x="19163" y="4596"/>
                  </a:moveTo>
                  <a:lnTo>
                    <a:pt x="19157" y="4413"/>
                  </a:lnTo>
                  <a:cubicBezTo>
                    <a:pt x="19156" y="4359"/>
                    <a:pt x="19136" y="4308"/>
                    <a:pt x="19104" y="4262"/>
                  </a:cubicBezTo>
                  <a:lnTo>
                    <a:pt x="19693" y="3852"/>
                  </a:lnTo>
                  <a:lnTo>
                    <a:pt x="20005" y="3835"/>
                  </a:lnTo>
                  <a:lnTo>
                    <a:pt x="20127" y="3955"/>
                  </a:lnTo>
                  <a:lnTo>
                    <a:pt x="19210" y="4594"/>
                  </a:lnTo>
                  <a:lnTo>
                    <a:pt x="19163" y="4596"/>
                  </a:lnTo>
                  <a:close/>
                  <a:moveTo>
                    <a:pt x="7829" y="4748"/>
                  </a:moveTo>
                  <a:cubicBezTo>
                    <a:pt x="7757" y="4677"/>
                    <a:pt x="7677" y="4664"/>
                    <a:pt x="7677" y="4664"/>
                  </a:cubicBezTo>
                  <a:cubicBezTo>
                    <a:pt x="7648" y="4656"/>
                    <a:pt x="7621" y="4648"/>
                    <a:pt x="7592" y="4640"/>
                  </a:cubicBezTo>
                  <a:lnTo>
                    <a:pt x="7882" y="4402"/>
                  </a:lnTo>
                  <a:cubicBezTo>
                    <a:pt x="7932" y="4360"/>
                    <a:pt x="8006" y="4334"/>
                    <a:pt x="8084" y="4330"/>
                  </a:cubicBezTo>
                  <a:lnTo>
                    <a:pt x="8544" y="4304"/>
                  </a:lnTo>
                  <a:lnTo>
                    <a:pt x="7829" y="4748"/>
                  </a:lnTo>
                  <a:close/>
                  <a:moveTo>
                    <a:pt x="6348" y="4450"/>
                  </a:moveTo>
                  <a:lnTo>
                    <a:pt x="6326" y="3882"/>
                  </a:lnTo>
                  <a:lnTo>
                    <a:pt x="6891" y="3977"/>
                  </a:lnTo>
                  <a:lnTo>
                    <a:pt x="6963" y="4514"/>
                  </a:lnTo>
                  <a:cubicBezTo>
                    <a:pt x="6754" y="4484"/>
                    <a:pt x="6544" y="4464"/>
                    <a:pt x="6348" y="4450"/>
                  </a:cubicBezTo>
                  <a:close/>
                  <a:moveTo>
                    <a:pt x="6317" y="3639"/>
                  </a:moveTo>
                  <a:lnTo>
                    <a:pt x="6210" y="857"/>
                  </a:lnTo>
                  <a:cubicBezTo>
                    <a:pt x="6263" y="867"/>
                    <a:pt x="6317" y="874"/>
                    <a:pt x="6373" y="874"/>
                  </a:cubicBezTo>
                  <a:cubicBezTo>
                    <a:pt x="6407" y="874"/>
                    <a:pt x="6441" y="872"/>
                    <a:pt x="6474" y="867"/>
                  </a:cubicBezTo>
                  <a:lnTo>
                    <a:pt x="6860" y="3729"/>
                  </a:lnTo>
                  <a:lnTo>
                    <a:pt x="6317" y="3639"/>
                  </a:lnTo>
                  <a:close/>
                  <a:moveTo>
                    <a:pt x="5646" y="808"/>
                  </a:moveTo>
                  <a:cubicBezTo>
                    <a:pt x="5673" y="811"/>
                    <a:pt x="5700" y="813"/>
                    <a:pt x="5728" y="813"/>
                  </a:cubicBezTo>
                  <a:cubicBezTo>
                    <a:pt x="5743" y="813"/>
                    <a:pt x="5758" y="811"/>
                    <a:pt x="5772" y="811"/>
                  </a:cubicBezTo>
                  <a:lnTo>
                    <a:pt x="5516" y="1065"/>
                  </a:lnTo>
                  <a:lnTo>
                    <a:pt x="5539" y="916"/>
                  </a:lnTo>
                  <a:lnTo>
                    <a:pt x="5646" y="808"/>
                  </a:lnTo>
                  <a:close/>
                  <a:moveTo>
                    <a:pt x="5848" y="1856"/>
                  </a:moveTo>
                  <a:lnTo>
                    <a:pt x="5324" y="2385"/>
                  </a:lnTo>
                  <a:lnTo>
                    <a:pt x="5436" y="1607"/>
                  </a:lnTo>
                  <a:lnTo>
                    <a:pt x="5848" y="1856"/>
                  </a:lnTo>
                  <a:close/>
                  <a:moveTo>
                    <a:pt x="5216" y="3132"/>
                  </a:moveTo>
                  <a:lnTo>
                    <a:pt x="5920" y="3726"/>
                  </a:lnTo>
                  <a:lnTo>
                    <a:pt x="5237" y="4226"/>
                  </a:lnTo>
                  <a:cubicBezTo>
                    <a:pt x="5200" y="4174"/>
                    <a:pt x="5149" y="4120"/>
                    <a:pt x="5078" y="4073"/>
                  </a:cubicBezTo>
                  <a:lnTo>
                    <a:pt x="5216" y="3132"/>
                  </a:lnTo>
                  <a:close/>
                  <a:moveTo>
                    <a:pt x="5665" y="8549"/>
                  </a:moveTo>
                  <a:lnTo>
                    <a:pt x="5105" y="9179"/>
                  </a:lnTo>
                  <a:lnTo>
                    <a:pt x="5105" y="7367"/>
                  </a:lnTo>
                  <a:lnTo>
                    <a:pt x="5665" y="7851"/>
                  </a:lnTo>
                  <a:lnTo>
                    <a:pt x="5665" y="8549"/>
                  </a:lnTo>
                  <a:close/>
                  <a:moveTo>
                    <a:pt x="5105" y="15315"/>
                  </a:moveTo>
                  <a:lnTo>
                    <a:pt x="5665" y="16010"/>
                  </a:lnTo>
                  <a:lnTo>
                    <a:pt x="5665" y="16518"/>
                  </a:lnTo>
                  <a:lnTo>
                    <a:pt x="5105" y="17107"/>
                  </a:lnTo>
                  <a:lnTo>
                    <a:pt x="5105" y="15315"/>
                  </a:lnTo>
                  <a:close/>
                  <a:moveTo>
                    <a:pt x="6399" y="16255"/>
                  </a:moveTo>
                  <a:lnTo>
                    <a:pt x="6782" y="15750"/>
                  </a:lnTo>
                  <a:lnTo>
                    <a:pt x="6782" y="16938"/>
                  </a:lnTo>
                  <a:lnTo>
                    <a:pt x="6399" y="16302"/>
                  </a:lnTo>
                  <a:lnTo>
                    <a:pt x="6399" y="16255"/>
                  </a:lnTo>
                  <a:close/>
                  <a:moveTo>
                    <a:pt x="8219" y="4918"/>
                  </a:moveTo>
                  <a:lnTo>
                    <a:pt x="8692" y="4529"/>
                  </a:lnTo>
                  <a:cubicBezTo>
                    <a:pt x="8729" y="4499"/>
                    <a:pt x="8778" y="4477"/>
                    <a:pt x="8832" y="4466"/>
                  </a:cubicBezTo>
                  <a:lnTo>
                    <a:pt x="9048" y="4622"/>
                  </a:lnTo>
                  <a:lnTo>
                    <a:pt x="8287" y="5094"/>
                  </a:lnTo>
                  <a:lnTo>
                    <a:pt x="8161" y="5099"/>
                  </a:lnTo>
                  <a:cubicBezTo>
                    <a:pt x="8136" y="5035"/>
                    <a:pt x="8155" y="4970"/>
                    <a:pt x="8219" y="4918"/>
                  </a:cubicBezTo>
                  <a:close/>
                  <a:moveTo>
                    <a:pt x="11259" y="1970"/>
                  </a:moveTo>
                  <a:cubicBezTo>
                    <a:pt x="11344" y="1994"/>
                    <a:pt x="11434" y="2006"/>
                    <a:pt x="11526" y="2006"/>
                  </a:cubicBezTo>
                  <a:lnTo>
                    <a:pt x="11693" y="2006"/>
                  </a:lnTo>
                  <a:cubicBezTo>
                    <a:pt x="11723" y="2006"/>
                    <a:pt x="11750" y="2015"/>
                    <a:pt x="11769" y="2031"/>
                  </a:cubicBezTo>
                  <a:cubicBezTo>
                    <a:pt x="11787" y="2047"/>
                    <a:pt x="11794" y="2067"/>
                    <a:pt x="11787" y="2087"/>
                  </a:cubicBezTo>
                  <a:cubicBezTo>
                    <a:pt x="11781" y="2107"/>
                    <a:pt x="11762" y="2123"/>
                    <a:pt x="11736" y="2131"/>
                  </a:cubicBezTo>
                  <a:cubicBezTo>
                    <a:pt x="11710" y="2140"/>
                    <a:pt x="11680" y="2140"/>
                    <a:pt x="11653" y="2132"/>
                  </a:cubicBezTo>
                  <a:lnTo>
                    <a:pt x="11568" y="2106"/>
                  </a:lnTo>
                  <a:lnTo>
                    <a:pt x="11508" y="2197"/>
                  </a:lnTo>
                  <a:lnTo>
                    <a:pt x="11593" y="2223"/>
                  </a:lnTo>
                  <a:cubicBezTo>
                    <a:pt x="11625" y="2233"/>
                    <a:pt x="11659" y="2238"/>
                    <a:pt x="11693" y="2238"/>
                  </a:cubicBezTo>
                  <a:cubicBezTo>
                    <a:pt x="11729" y="2238"/>
                    <a:pt x="11766" y="2232"/>
                    <a:pt x="11800" y="2221"/>
                  </a:cubicBezTo>
                  <a:cubicBezTo>
                    <a:pt x="11851" y="2204"/>
                    <a:pt x="11891" y="2175"/>
                    <a:pt x="11913" y="2140"/>
                  </a:cubicBezTo>
                  <a:lnTo>
                    <a:pt x="16576" y="3443"/>
                  </a:lnTo>
                  <a:cubicBezTo>
                    <a:pt x="16661" y="3467"/>
                    <a:pt x="16750" y="3479"/>
                    <a:pt x="16843" y="3479"/>
                  </a:cubicBezTo>
                  <a:lnTo>
                    <a:pt x="17010" y="3479"/>
                  </a:lnTo>
                  <a:cubicBezTo>
                    <a:pt x="17040" y="3479"/>
                    <a:pt x="17067" y="3488"/>
                    <a:pt x="17086" y="3504"/>
                  </a:cubicBezTo>
                  <a:cubicBezTo>
                    <a:pt x="17104" y="3520"/>
                    <a:pt x="17111" y="3540"/>
                    <a:pt x="17104" y="3560"/>
                  </a:cubicBezTo>
                  <a:cubicBezTo>
                    <a:pt x="17098" y="3579"/>
                    <a:pt x="17079" y="3596"/>
                    <a:pt x="17053" y="3604"/>
                  </a:cubicBezTo>
                  <a:cubicBezTo>
                    <a:pt x="17027" y="3613"/>
                    <a:pt x="16997" y="3613"/>
                    <a:pt x="16970" y="3605"/>
                  </a:cubicBezTo>
                  <a:lnTo>
                    <a:pt x="16885" y="3579"/>
                  </a:lnTo>
                  <a:lnTo>
                    <a:pt x="16848" y="3635"/>
                  </a:lnTo>
                  <a:lnTo>
                    <a:pt x="8061" y="4128"/>
                  </a:lnTo>
                  <a:cubicBezTo>
                    <a:pt x="8061" y="4128"/>
                    <a:pt x="8061" y="4128"/>
                    <a:pt x="8061" y="4128"/>
                  </a:cubicBezTo>
                  <a:cubicBezTo>
                    <a:pt x="7905" y="4137"/>
                    <a:pt x="7758" y="4189"/>
                    <a:pt x="7657" y="4271"/>
                  </a:cubicBezTo>
                  <a:lnTo>
                    <a:pt x="7315" y="4552"/>
                  </a:lnTo>
                  <a:lnTo>
                    <a:pt x="6802" y="746"/>
                  </a:lnTo>
                  <a:cubicBezTo>
                    <a:pt x="6809" y="741"/>
                    <a:pt x="6815" y="735"/>
                    <a:pt x="6822" y="730"/>
                  </a:cubicBezTo>
                  <a:lnTo>
                    <a:pt x="11259" y="1970"/>
                  </a:lnTo>
                  <a:close/>
                  <a:moveTo>
                    <a:pt x="5135" y="1315"/>
                  </a:moveTo>
                  <a:lnTo>
                    <a:pt x="5112" y="1464"/>
                  </a:lnTo>
                  <a:lnTo>
                    <a:pt x="1856" y="4692"/>
                  </a:lnTo>
                  <a:cubicBezTo>
                    <a:pt x="1812" y="4695"/>
                    <a:pt x="1766" y="4697"/>
                    <a:pt x="1720" y="4700"/>
                  </a:cubicBezTo>
                  <a:lnTo>
                    <a:pt x="5135" y="1315"/>
                  </a:lnTo>
                  <a:close/>
                  <a:moveTo>
                    <a:pt x="3730" y="4533"/>
                  </a:moveTo>
                  <a:cubicBezTo>
                    <a:pt x="3362" y="4515"/>
                    <a:pt x="3143" y="4584"/>
                    <a:pt x="3011" y="4678"/>
                  </a:cubicBezTo>
                  <a:cubicBezTo>
                    <a:pt x="2985" y="4664"/>
                    <a:pt x="2954" y="4654"/>
                    <a:pt x="2919" y="4654"/>
                  </a:cubicBezTo>
                  <a:lnTo>
                    <a:pt x="2600" y="4654"/>
                  </a:lnTo>
                  <a:cubicBezTo>
                    <a:pt x="2598" y="4654"/>
                    <a:pt x="2596" y="4655"/>
                    <a:pt x="2594" y="4655"/>
                  </a:cubicBezTo>
                  <a:cubicBezTo>
                    <a:pt x="2482" y="4658"/>
                    <a:pt x="2284" y="4668"/>
                    <a:pt x="2047" y="4681"/>
                  </a:cubicBezTo>
                  <a:lnTo>
                    <a:pt x="5084" y="1671"/>
                  </a:lnTo>
                  <a:lnTo>
                    <a:pt x="4753" y="3945"/>
                  </a:lnTo>
                  <a:cubicBezTo>
                    <a:pt x="4681" y="3932"/>
                    <a:pt x="4599" y="3925"/>
                    <a:pt x="4508" y="3925"/>
                  </a:cubicBezTo>
                  <a:cubicBezTo>
                    <a:pt x="3756" y="3925"/>
                    <a:pt x="3730" y="4533"/>
                    <a:pt x="3730" y="4533"/>
                  </a:cubicBezTo>
                  <a:close/>
                  <a:moveTo>
                    <a:pt x="5328" y="6657"/>
                  </a:moveTo>
                  <a:cubicBezTo>
                    <a:pt x="5328" y="6657"/>
                    <a:pt x="5465" y="6652"/>
                    <a:pt x="5665" y="6644"/>
                  </a:cubicBezTo>
                  <a:lnTo>
                    <a:pt x="5665" y="7527"/>
                  </a:lnTo>
                  <a:lnTo>
                    <a:pt x="5162" y="7092"/>
                  </a:lnTo>
                  <a:cubicBezTo>
                    <a:pt x="5146" y="7079"/>
                    <a:pt x="5127" y="7070"/>
                    <a:pt x="5105" y="7064"/>
                  </a:cubicBezTo>
                  <a:lnTo>
                    <a:pt x="5105" y="6631"/>
                  </a:lnTo>
                  <a:lnTo>
                    <a:pt x="5328" y="6657"/>
                  </a:lnTo>
                  <a:close/>
                  <a:moveTo>
                    <a:pt x="5105" y="17477"/>
                  </a:moveTo>
                  <a:lnTo>
                    <a:pt x="5665" y="16887"/>
                  </a:lnTo>
                  <a:lnTo>
                    <a:pt x="5665" y="17922"/>
                  </a:lnTo>
                  <a:cubicBezTo>
                    <a:pt x="5467" y="17926"/>
                    <a:pt x="5279" y="17933"/>
                    <a:pt x="5105" y="17944"/>
                  </a:cubicBezTo>
                  <a:lnTo>
                    <a:pt x="5105" y="17477"/>
                  </a:lnTo>
                  <a:close/>
                  <a:moveTo>
                    <a:pt x="6399" y="17923"/>
                  </a:moveTo>
                  <a:lnTo>
                    <a:pt x="6399" y="16831"/>
                  </a:lnTo>
                  <a:lnTo>
                    <a:pt x="6782" y="17467"/>
                  </a:lnTo>
                  <a:lnTo>
                    <a:pt x="6782" y="17939"/>
                  </a:lnTo>
                  <a:cubicBezTo>
                    <a:pt x="6659" y="17932"/>
                    <a:pt x="6532" y="17927"/>
                    <a:pt x="6399" y="17923"/>
                  </a:cubicBezTo>
                  <a:close/>
                  <a:moveTo>
                    <a:pt x="20995" y="4677"/>
                  </a:moveTo>
                  <a:lnTo>
                    <a:pt x="20447" y="4702"/>
                  </a:lnTo>
                  <a:cubicBezTo>
                    <a:pt x="20553" y="4662"/>
                    <a:pt x="20641" y="4601"/>
                    <a:pt x="20696" y="4522"/>
                  </a:cubicBezTo>
                  <a:cubicBezTo>
                    <a:pt x="20699" y="4519"/>
                    <a:pt x="20700" y="4514"/>
                    <a:pt x="20703" y="4511"/>
                  </a:cubicBezTo>
                  <a:lnTo>
                    <a:pt x="21244" y="4556"/>
                  </a:lnTo>
                  <a:cubicBezTo>
                    <a:pt x="21243" y="4558"/>
                    <a:pt x="21243" y="4561"/>
                    <a:pt x="21242" y="4563"/>
                  </a:cubicBezTo>
                  <a:cubicBezTo>
                    <a:pt x="21196" y="4629"/>
                    <a:pt x="21103" y="4672"/>
                    <a:pt x="20995" y="4677"/>
                  </a:cubicBezTo>
                  <a:close/>
                </a:path>
              </a:pathLst>
            </a:custGeom>
            <a:solidFill>
              <a:srgbClr val="F3CB57"/>
            </a:solidFill>
            <a:ln w="12700">
              <a:miter lim="400000"/>
            </a:ln>
          </p:spPr>
          <p:txBody>
            <a:bodyPr lIns="38100" tIns="38100" rIns="38100" bIns="38100" anchor="ctr"/>
            <a:lstStyle/>
            <a:p>
              <a:pPr>
                <a:defRPr sz="3000"/>
              </a:pPr>
              <a:endParaRPr/>
            </a:p>
          </p:txBody>
        </p:sp>
        <p:sp>
          <p:nvSpPr>
            <p:cNvPr id="119" name="Shape">
              <a:extLst>
                <a:ext uri="{FF2B5EF4-FFF2-40B4-BE49-F238E27FC236}">
                  <a16:creationId xmlns:a16="http://schemas.microsoft.com/office/drawing/2014/main" id="{0F238F34-0E91-48E6-B612-11A352F2AD0A}"/>
                </a:ext>
              </a:extLst>
            </p:cNvPr>
            <p:cNvSpPr/>
            <p:nvPr/>
          </p:nvSpPr>
          <p:spPr>
            <a:xfrm>
              <a:off x="5549899" y="22783800"/>
              <a:ext cx="927610" cy="208407"/>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120" name="Oval">
              <a:extLst>
                <a:ext uri="{FF2B5EF4-FFF2-40B4-BE49-F238E27FC236}">
                  <a16:creationId xmlns:a16="http://schemas.microsoft.com/office/drawing/2014/main" id="{0B465643-025A-4087-80D2-677E1DC7A14B}"/>
                </a:ext>
              </a:extLst>
            </p:cNvPr>
            <p:cNvSpPr/>
            <p:nvPr/>
          </p:nvSpPr>
          <p:spPr>
            <a:xfrm>
              <a:off x="5549900" y="22682200"/>
              <a:ext cx="927609" cy="199391"/>
            </a:xfrm>
            <a:prstGeom prst="ellipse">
              <a:avLst/>
            </a:prstGeom>
            <a:solidFill>
              <a:srgbClr val="808184"/>
            </a:solidFill>
            <a:ln w="12700">
              <a:miter lim="400000"/>
            </a:ln>
          </p:spPr>
          <p:txBody>
            <a:bodyPr lIns="38100" tIns="38100" rIns="38100" bIns="38100" anchor="ctr"/>
            <a:lstStyle/>
            <a:p>
              <a:pPr>
                <a:defRPr sz="3000"/>
              </a:pPr>
              <a:endParaRPr/>
            </a:p>
          </p:txBody>
        </p:sp>
        <p:sp>
          <p:nvSpPr>
            <p:cNvPr id="121" name="Shape">
              <a:extLst>
                <a:ext uri="{FF2B5EF4-FFF2-40B4-BE49-F238E27FC236}">
                  <a16:creationId xmlns:a16="http://schemas.microsoft.com/office/drawing/2014/main" id="{F99FBDDD-8702-4F24-B326-3079C5946EA3}"/>
                </a:ext>
              </a:extLst>
            </p:cNvPr>
            <p:cNvSpPr/>
            <p:nvPr/>
          </p:nvSpPr>
          <p:spPr>
            <a:xfrm>
              <a:off x="5689600" y="22694900"/>
              <a:ext cx="649987" cy="115443"/>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122" name="Oval">
              <a:extLst>
                <a:ext uri="{FF2B5EF4-FFF2-40B4-BE49-F238E27FC236}">
                  <a16:creationId xmlns:a16="http://schemas.microsoft.com/office/drawing/2014/main" id="{EC899012-4FDE-43C4-961B-851A20415710}"/>
                </a:ext>
              </a:extLst>
            </p:cNvPr>
            <p:cNvSpPr/>
            <p:nvPr/>
          </p:nvSpPr>
          <p:spPr>
            <a:xfrm>
              <a:off x="5689600" y="22631400"/>
              <a:ext cx="649987" cy="123698"/>
            </a:xfrm>
            <a:prstGeom prst="ellipse">
              <a:avLst/>
            </a:prstGeom>
            <a:solidFill>
              <a:srgbClr val="808184"/>
            </a:solidFill>
            <a:ln w="12700">
              <a:miter lim="400000"/>
            </a:ln>
          </p:spPr>
          <p:txBody>
            <a:bodyPr lIns="38100" tIns="38100" rIns="38100" bIns="38100" anchor="ctr"/>
            <a:lstStyle/>
            <a:p>
              <a:pPr>
                <a:defRPr sz="3000"/>
              </a:pPr>
              <a:endParaRPr/>
            </a:p>
          </p:txBody>
        </p:sp>
        <p:sp>
          <p:nvSpPr>
            <p:cNvPr id="123" name="Shape">
              <a:extLst>
                <a:ext uri="{FF2B5EF4-FFF2-40B4-BE49-F238E27FC236}">
                  <a16:creationId xmlns:a16="http://schemas.microsoft.com/office/drawing/2014/main" id="{A1E1F782-6BBE-4D67-9E18-78E6254D3ACD}"/>
                </a:ext>
              </a:extLst>
            </p:cNvPr>
            <p:cNvSpPr/>
            <p:nvPr/>
          </p:nvSpPr>
          <p:spPr>
            <a:xfrm>
              <a:off x="5816600" y="22504399"/>
              <a:ext cx="399542" cy="212345"/>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124" name="Oval">
              <a:extLst>
                <a:ext uri="{FF2B5EF4-FFF2-40B4-BE49-F238E27FC236}">
                  <a16:creationId xmlns:a16="http://schemas.microsoft.com/office/drawing/2014/main" id="{D74F526B-A152-40C4-8403-60F732105BD0}"/>
                </a:ext>
              </a:extLst>
            </p:cNvPr>
            <p:cNvSpPr/>
            <p:nvPr/>
          </p:nvSpPr>
          <p:spPr>
            <a:xfrm>
              <a:off x="5816600" y="22466300"/>
              <a:ext cx="399542" cy="75947"/>
            </a:xfrm>
            <a:prstGeom prst="ellipse">
              <a:avLst/>
            </a:prstGeom>
            <a:solidFill>
              <a:srgbClr val="808184"/>
            </a:solidFill>
            <a:ln w="12700">
              <a:miter lim="400000"/>
            </a:ln>
          </p:spPr>
          <p:txBody>
            <a:bodyPr lIns="38100" tIns="38100" rIns="38100" bIns="38100" anchor="ctr"/>
            <a:lstStyle/>
            <a:p>
              <a:pPr>
                <a:defRPr sz="3000"/>
              </a:pPr>
              <a:endParaRPr/>
            </a:p>
          </p:txBody>
        </p:sp>
        <p:sp>
          <p:nvSpPr>
            <p:cNvPr id="125" name="Shape">
              <a:extLst>
                <a:ext uri="{FF2B5EF4-FFF2-40B4-BE49-F238E27FC236}">
                  <a16:creationId xmlns:a16="http://schemas.microsoft.com/office/drawing/2014/main" id="{456A241F-AB99-4464-B014-514F2984D651}"/>
                </a:ext>
              </a:extLst>
            </p:cNvPr>
            <p:cNvSpPr/>
            <p:nvPr/>
          </p:nvSpPr>
          <p:spPr>
            <a:xfrm>
              <a:off x="6057899" y="20002499"/>
              <a:ext cx="90395" cy="623505"/>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126" name="Circle">
              <a:extLst>
                <a:ext uri="{FF2B5EF4-FFF2-40B4-BE49-F238E27FC236}">
                  <a16:creationId xmlns:a16="http://schemas.microsoft.com/office/drawing/2014/main" id="{F1014316-7600-4B6E-B329-49BD427BF88B}"/>
                </a:ext>
              </a:extLst>
            </p:cNvPr>
            <p:cNvSpPr/>
            <p:nvPr/>
          </p:nvSpPr>
          <p:spPr>
            <a:xfrm>
              <a:off x="5994400" y="19939000"/>
              <a:ext cx="114808" cy="114808"/>
            </a:xfrm>
            <a:prstGeom prst="ellipse">
              <a:avLst/>
            </a:prstGeom>
            <a:solidFill>
              <a:srgbClr val="9B7A42"/>
            </a:solidFill>
            <a:ln w="12700">
              <a:miter lim="400000"/>
            </a:ln>
          </p:spPr>
          <p:txBody>
            <a:bodyPr lIns="38100" tIns="38100" rIns="38100" bIns="38100" anchor="ctr"/>
            <a:lstStyle/>
            <a:p>
              <a:pPr>
                <a:defRPr sz="3000"/>
              </a:pPr>
              <a:endParaRPr/>
            </a:p>
          </p:txBody>
        </p:sp>
        <p:sp>
          <p:nvSpPr>
            <p:cNvPr id="127" name="Shape">
              <a:extLst>
                <a:ext uri="{FF2B5EF4-FFF2-40B4-BE49-F238E27FC236}">
                  <a16:creationId xmlns:a16="http://schemas.microsoft.com/office/drawing/2014/main" id="{999BED3F-E12C-42AF-8141-C033A09C627D}"/>
                </a:ext>
              </a:extLst>
            </p:cNvPr>
            <p:cNvSpPr/>
            <p:nvPr/>
          </p:nvSpPr>
          <p:spPr>
            <a:xfrm>
              <a:off x="6032500" y="20446999"/>
              <a:ext cx="95364" cy="53691"/>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225" name="Shape">
              <a:extLst>
                <a:ext uri="{FF2B5EF4-FFF2-40B4-BE49-F238E27FC236}">
                  <a16:creationId xmlns:a16="http://schemas.microsoft.com/office/drawing/2014/main" id="{514CE7F8-A0D7-4E25-B0B4-C67ECF7C0251}"/>
                </a:ext>
              </a:extLst>
            </p:cNvPr>
            <p:cNvSpPr/>
            <p:nvPr/>
          </p:nvSpPr>
          <p:spPr>
            <a:xfrm>
              <a:off x="5981700" y="20853400"/>
              <a:ext cx="39627" cy="1629411"/>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226" name="Shape">
              <a:extLst>
                <a:ext uri="{FF2B5EF4-FFF2-40B4-BE49-F238E27FC236}">
                  <a16:creationId xmlns:a16="http://schemas.microsoft.com/office/drawing/2014/main" id="{A395D984-F839-4493-BCAE-82BD42693BA7}"/>
                </a:ext>
              </a:extLst>
            </p:cNvPr>
            <p:cNvSpPr/>
            <p:nvPr/>
          </p:nvSpPr>
          <p:spPr>
            <a:xfrm>
              <a:off x="6096000" y="20853400"/>
              <a:ext cx="39627" cy="164160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227" name="Shape">
              <a:extLst>
                <a:ext uri="{FF2B5EF4-FFF2-40B4-BE49-F238E27FC236}">
                  <a16:creationId xmlns:a16="http://schemas.microsoft.com/office/drawing/2014/main" id="{B0B3563C-AF35-421B-8757-A81812AB8C7C}"/>
                </a:ext>
              </a:extLst>
            </p:cNvPr>
            <p:cNvSpPr/>
            <p:nvPr/>
          </p:nvSpPr>
          <p:spPr>
            <a:xfrm>
              <a:off x="5892800" y="20853400"/>
              <a:ext cx="39627" cy="1641602"/>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230" name="Shape">
              <a:extLst>
                <a:ext uri="{FF2B5EF4-FFF2-40B4-BE49-F238E27FC236}">
                  <a16:creationId xmlns:a16="http://schemas.microsoft.com/office/drawing/2014/main" id="{26D13F60-2FA1-4355-8B98-9430521BDEA6}"/>
                </a:ext>
              </a:extLst>
            </p:cNvPr>
            <p:cNvSpPr/>
            <p:nvPr/>
          </p:nvSpPr>
          <p:spPr>
            <a:xfrm>
              <a:off x="6019800" y="20853400"/>
              <a:ext cx="39627" cy="167716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231" name="Shape">
              <a:extLst>
                <a:ext uri="{FF2B5EF4-FFF2-40B4-BE49-F238E27FC236}">
                  <a16:creationId xmlns:a16="http://schemas.microsoft.com/office/drawing/2014/main" id="{6D70FF1F-E321-4B2F-A7E2-08A92B0875C6}"/>
                </a:ext>
              </a:extLst>
            </p:cNvPr>
            <p:cNvSpPr/>
            <p:nvPr/>
          </p:nvSpPr>
          <p:spPr>
            <a:xfrm>
              <a:off x="5905500" y="20929599"/>
              <a:ext cx="150255" cy="1485953"/>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232" name="Shape">
              <a:extLst>
                <a:ext uri="{FF2B5EF4-FFF2-40B4-BE49-F238E27FC236}">
                  <a16:creationId xmlns:a16="http://schemas.microsoft.com/office/drawing/2014/main" id="{C2FC5F0F-7B2A-469B-8401-0FFFBB375EAB}"/>
                </a:ext>
              </a:extLst>
            </p:cNvPr>
            <p:cNvSpPr/>
            <p:nvPr/>
          </p:nvSpPr>
          <p:spPr>
            <a:xfrm>
              <a:off x="6032500" y="20904200"/>
              <a:ext cx="102528" cy="1517656"/>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233" name="Shape">
              <a:extLst>
                <a:ext uri="{FF2B5EF4-FFF2-40B4-BE49-F238E27FC236}">
                  <a16:creationId xmlns:a16="http://schemas.microsoft.com/office/drawing/2014/main" id="{D6CADD62-3AFD-4969-9C1C-48D3AFEA4BCC}"/>
                </a:ext>
              </a:extLst>
            </p:cNvPr>
            <p:cNvSpPr/>
            <p:nvPr/>
          </p:nvSpPr>
          <p:spPr>
            <a:xfrm>
              <a:off x="6070600" y="200151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234" name="Shape">
              <a:extLst>
                <a:ext uri="{FF2B5EF4-FFF2-40B4-BE49-F238E27FC236}">
                  <a16:creationId xmlns:a16="http://schemas.microsoft.com/office/drawing/2014/main" id="{AAE2F354-6008-49AA-A19C-97D45BA76BBF}"/>
                </a:ext>
              </a:extLst>
            </p:cNvPr>
            <p:cNvSpPr/>
            <p:nvPr/>
          </p:nvSpPr>
          <p:spPr>
            <a:xfrm>
              <a:off x="6578600" y="202183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235" name="Circle">
              <a:extLst>
                <a:ext uri="{FF2B5EF4-FFF2-40B4-BE49-F238E27FC236}">
                  <a16:creationId xmlns:a16="http://schemas.microsoft.com/office/drawing/2014/main" id="{1784AA50-445A-4D32-AEE5-0E0843405894}"/>
                </a:ext>
              </a:extLst>
            </p:cNvPr>
            <p:cNvSpPr/>
            <p:nvPr/>
          </p:nvSpPr>
          <p:spPr>
            <a:xfrm>
              <a:off x="6007100" y="19964400"/>
              <a:ext cx="76708" cy="76708"/>
            </a:xfrm>
            <a:prstGeom prst="ellipse">
              <a:avLst/>
            </a:prstGeom>
            <a:solidFill>
              <a:srgbClr val="2D62A2"/>
            </a:solidFill>
            <a:ln w="12700">
              <a:miter lim="400000"/>
            </a:ln>
          </p:spPr>
          <p:txBody>
            <a:bodyPr lIns="38100" tIns="38100" rIns="38100" bIns="38100" anchor="ctr"/>
            <a:lstStyle/>
            <a:p>
              <a:pPr>
                <a:defRPr sz="3000"/>
              </a:pPr>
              <a:endParaRPr/>
            </a:p>
          </p:txBody>
        </p:sp>
        <p:sp>
          <p:nvSpPr>
            <p:cNvPr id="236" name="Shape">
              <a:extLst>
                <a:ext uri="{FF2B5EF4-FFF2-40B4-BE49-F238E27FC236}">
                  <a16:creationId xmlns:a16="http://schemas.microsoft.com/office/drawing/2014/main" id="{30163033-CC34-4607-AED5-2B86B98AC8F4}"/>
                </a:ext>
              </a:extLst>
            </p:cNvPr>
            <p:cNvSpPr/>
            <p:nvPr/>
          </p:nvSpPr>
          <p:spPr>
            <a:xfrm>
              <a:off x="5613400" y="19989800"/>
              <a:ext cx="435081" cy="620599"/>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237" name="Shape">
              <a:extLst>
                <a:ext uri="{FF2B5EF4-FFF2-40B4-BE49-F238E27FC236}">
                  <a16:creationId xmlns:a16="http://schemas.microsoft.com/office/drawing/2014/main" id="{E8A57181-BDB0-4735-A20D-FA9087A9F8E2}"/>
                </a:ext>
              </a:extLst>
            </p:cNvPr>
            <p:cNvSpPr/>
            <p:nvPr/>
          </p:nvSpPr>
          <p:spPr>
            <a:xfrm>
              <a:off x="5575300" y="19989799"/>
              <a:ext cx="435081" cy="62059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238" name="Shape">
              <a:extLst>
                <a:ext uri="{FF2B5EF4-FFF2-40B4-BE49-F238E27FC236}">
                  <a16:creationId xmlns:a16="http://schemas.microsoft.com/office/drawing/2014/main" id="{579A3C17-CD92-4E01-81D4-E11007514461}"/>
                </a:ext>
              </a:extLst>
            </p:cNvPr>
            <p:cNvSpPr/>
            <p:nvPr/>
          </p:nvSpPr>
          <p:spPr>
            <a:xfrm>
              <a:off x="5892799" y="19951699"/>
              <a:ext cx="161653" cy="624336"/>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239" name="Circle">
              <a:extLst>
                <a:ext uri="{FF2B5EF4-FFF2-40B4-BE49-F238E27FC236}">
                  <a16:creationId xmlns:a16="http://schemas.microsoft.com/office/drawing/2014/main" id="{3C10E71C-7AD5-4CF8-952C-A715D989D593}"/>
                </a:ext>
              </a:extLst>
            </p:cNvPr>
            <p:cNvSpPr/>
            <p:nvPr/>
          </p:nvSpPr>
          <p:spPr>
            <a:xfrm>
              <a:off x="5930900" y="19939000"/>
              <a:ext cx="114808" cy="114808"/>
            </a:xfrm>
            <a:prstGeom prst="ellipse">
              <a:avLst/>
            </a:prstGeom>
            <a:solidFill>
              <a:srgbClr val="FBD157"/>
            </a:solidFill>
            <a:ln w="12700">
              <a:miter lim="400000"/>
            </a:ln>
          </p:spPr>
          <p:txBody>
            <a:bodyPr lIns="38100" tIns="38100" rIns="38100" bIns="38100" anchor="ctr"/>
            <a:lstStyle/>
            <a:p>
              <a:pPr>
                <a:defRPr sz="3000"/>
              </a:pPr>
              <a:endParaRPr/>
            </a:p>
          </p:txBody>
        </p:sp>
        <p:sp>
          <p:nvSpPr>
            <p:cNvPr id="240" name="Shape">
              <a:extLst>
                <a:ext uri="{FF2B5EF4-FFF2-40B4-BE49-F238E27FC236}">
                  <a16:creationId xmlns:a16="http://schemas.microsoft.com/office/drawing/2014/main" id="{64B0F61F-F32C-4711-8D82-A2538CE90CFE}"/>
                </a:ext>
              </a:extLst>
            </p:cNvPr>
            <p:cNvSpPr/>
            <p:nvPr/>
          </p:nvSpPr>
          <p:spPr>
            <a:xfrm>
              <a:off x="5918200" y="20116799"/>
              <a:ext cx="136076" cy="458595"/>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241" name="Shape">
              <a:extLst>
                <a:ext uri="{FF2B5EF4-FFF2-40B4-BE49-F238E27FC236}">
                  <a16:creationId xmlns:a16="http://schemas.microsoft.com/office/drawing/2014/main" id="{4F8AA826-AC65-42A5-8DDE-9AF2DEAB087A}"/>
                </a:ext>
              </a:extLst>
            </p:cNvPr>
            <p:cNvSpPr/>
            <p:nvPr/>
          </p:nvSpPr>
          <p:spPr>
            <a:xfrm>
              <a:off x="6197600" y="20446999"/>
              <a:ext cx="1327414" cy="26079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242" name="Shape">
              <a:extLst>
                <a:ext uri="{FF2B5EF4-FFF2-40B4-BE49-F238E27FC236}">
                  <a16:creationId xmlns:a16="http://schemas.microsoft.com/office/drawing/2014/main" id="{BCC2BDC2-6040-494A-8B06-D6D341B8974A}"/>
                </a:ext>
              </a:extLst>
            </p:cNvPr>
            <p:cNvSpPr/>
            <p:nvPr/>
          </p:nvSpPr>
          <p:spPr>
            <a:xfrm>
              <a:off x="6210299" y="20447000"/>
              <a:ext cx="1232059" cy="245427"/>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243" name="Shape">
              <a:extLst>
                <a:ext uri="{FF2B5EF4-FFF2-40B4-BE49-F238E27FC236}">
                  <a16:creationId xmlns:a16="http://schemas.microsoft.com/office/drawing/2014/main" id="{347662FD-5772-4757-891F-27716013A46B}"/>
                </a:ext>
              </a:extLst>
            </p:cNvPr>
            <p:cNvSpPr/>
            <p:nvPr/>
          </p:nvSpPr>
          <p:spPr>
            <a:xfrm>
              <a:off x="6984999" y="20510500"/>
              <a:ext cx="309399" cy="260482"/>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244" name="Shape">
              <a:extLst>
                <a:ext uri="{FF2B5EF4-FFF2-40B4-BE49-F238E27FC236}">
                  <a16:creationId xmlns:a16="http://schemas.microsoft.com/office/drawing/2014/main" id="{F89535AD-B0D7-4874-B4D7-97B8E4AB99AD}"/>
                </a:ext>
              </a:extLst>
            </p:cNvPr>
            <p:cNvSpPr/>
            <p:nvPr/>
          </p:nvSpPr>
          <p:spPr>
            <a:xfrm>
              <a:off x="6121399" y="20421599"/>
              <a:ext cx="1327325" cy="26079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245" name="Shape">
              <a:extLst>
                <a:ext uri="{FF2B5EF4-FFF2-40B4-BE49-F238E27FC236}">
                  <a16:creationId xmlns:a16="http://schemas.microsoft.com/office/drawing/2014/main" id="{4C92795C-54CF-4898-A278-EF3E5D9A795D}"/>
                </a:ext>
              </a:extLst>
            </p:cNvPr>
            <p:cNvSpPr/>
            <p:nvPr/>
          </p:nvSpPr>
          <p:spPr>
            <a:xfrm>
              <a:off x="6134100" y="20434299"/>
              <a:ext cx="1231678" cy="245302"/>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246" name="Shape">
              <a:extLst>
                <a:ext uri="{FF2B5EF4-FFF2-40B4-BE49-F238E27FC236}">
                  <a16:creationId xmlns:a16="http://schemas.microsoft.com/office/drawing/2014/main" id="{F9FFCC97-F110-412C-BA71-2009D831CDE5}"/>
                </a:ext>
              </a:extLst>
            </p:cNvPr>
            <p:cNvSpPr/>
            <p:nvPr/>
          </p:nvSpPr>
          <p:spPr>
            <a:xfrm>
              <a:off x="7416799" y="205485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247" name="Shape">
              <a:extLst>
                <a:ext uri="{FF2B5EF4-FFF2-40B4-BE49-F238E27FC236}">
                  <a16:creationId xmlns:a16="http://schemas.microsoft.com/office/drawing/2014/main" id="{5B0DC9B1-16CC-4AA7-ABB4-EB04FAE7CDCA}"/>
                </a:ext>
              </a:extLst>
            </p:cNvPr>
            <p:cNvSpPr/>
            <p:nvPr/>
          </p:nvSpPr>
          <p:spPr>
            <a:xfrm>
              <a:off x="7340599" y="204342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248" name="Shape">
              <a:extLst>
                <a:ext uri="{FF2B5EF4-FFF2-40B4-BE49-F238E27FC236}">
                  <a16:creationId xmlns:a16="http://schemas.microsoft.com/office/drawing/2014/main" id="{A285065A-C1C7-46F4-AB23-A156B4833348}"/>
                </a:ext>
              </a:extLst>
            </p:cNvPr>
            <p:cNvSpPr/>
            <p:nvPr/>
          </p:nvSpPr>
          <p:spPr>
            <a:xfrm>
              <a:off x="5435600" y="20586699"/>
              <a:ext cx="297562" cy="312167"/>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249" name="Shape">
              <a:extLst>
                <a:ext uri="{FF2B5EF4-FFF2-40B4-BE49-F238E27FC236}">
                  <a16:creationId xmlns:a16="http://schemas.microsoft.com/office/drawing/2014/main" id="{12AF9B8C-4C9E-47D6-9B14-34A39973ED17}"/>
                </a:ext>
              </a:extLst>
            </p:cNvPr>
            <p:cNvSpPr/>
            <p:nvPr/>
          </p:nvSpPr>
          <p:spPr>
            <a:xfrm>
              <a:off x="5676900" y="20586699"/>
              <a:ext cx="60833" cy="302898"/>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250" name="Shape">
              <a:extLst>
                <a:ext uri="{FF2B5EF4-FFF2-40B4-BE49-F238E27FC236}">
                  <a16:creationId xmlns:a16="http://schemas.microsoft.com/office/drawing/2014/main" id="{62370993-22D9-49F7-9D24-45CDA5A2C9D5}"/>
                </a:ext>
              </a:extLst>
            </p:cNvPr>
            <p:cNvSpPr/>
            <p:nvPr/>
          </p:nvSpPr>
          <p:spPr>
            <a:xfrm>
              <a:off x="5676899" y="20485099"/>
              <a:ext cx="527431" cy="386081"/>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251" name="Shape">
              <a:extLst>
                <a:ext uri="{FF2B5EF4-FFF2-40B4-BE49-F238E27FC236}">
                  <a16:creationId xmlns:a16="http://schemas.microsoft.com/office/drawing/2014/main" id="{334A499F-45EE-4DC2-9C5A-CBD05E7261EF}"/>
                </a:ext>
              </a:extLst>
            </p:cNvPr>
            <p:cNvSpPr/>
            <p:nvPr/>
          </p:nvSpPr>
          <p:spPr>
            <a:xfrm>
              <a:off x="5816600" y="20510500"/>
              <a:ext cx="127384" cy="338583"/>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252" name="Rectangle">
              <a:extLst>
                <a:ext uri="{FF2B5EF4-FFF2-40B4-BE49-F238E27FC236}">
                  <a16:creationId xmlns:a16="http://schemas.microsoft.com/office/drawing/2014/main" id="{73262DA6-0B7C-435A-A04E-559EA3FE0F06}"/>
                </a:ext>
              </a:extLst>
            </p:cNvPr>
            <p:cNvSpPr/>
            <p:nvPr/>
          </p:nvSpPr>
          <p:spPr>
            <a:xfrm>
              <a:off x="5943600" y="20739100"/>
              <a:ext cx="69597" cy="14225"/>
            </a:xfrm>
            <a:prstGeom prst="rect">
              <a:avLst/>
            </a:prstGeom>
            <a:solidFill>
              <a:srgbClr val="F6BD53"/>
            </a:solidFill>
            <a:ln w="12700">
              <a:miter lim="400000"/>
            </a:ln>
          </p:spPr>
          <p:txBody>
            <a:bodyPr lIns="38100" tIns="38100" rIns="38100" bIns="38100" anchor="ctr"/>
            <a:lstStyle/>
            <a:p>
              <a:pPr>
                <a:defRPr sz="3000"/>
              </a:pPr>
              <a:endParaRPr/>
            </a:p>
          </p:txBody>
        </p:sp>
        <p:sp>
          <p:nvSpPr>
            <p:cNvPr id="253" name="Shape">
              <a:extLst>
                <a:ext uri="{FF2B5EF4-FFF2-40B4-BE49-F238E27FC236}">
                  <a16:creationId xmlns:a16="http://schemas.microsoft.com/office/drawing/2014/main" id="{3FF658D1-4A02-4B30-9D63-DB6168156E2D}"/>
                </a:ext>
              </a:extLst>
            </p:cNvPr>
            <p:cNvSpPr/>
            <p:nvPr/>
          </p:nvSpPr>
          <p:spPr>
            <a:xfrm>
              <a:off x="6083299" y="20637499"/>
              <a:ext cx="129672" cy="176911"/>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254" name="Shape">
              <a:extLst>
                <a:ext uri="{FF2B5EF4-FFF2-40B4-BE49-F238E27FC236}">
                  <a16:creationId xmlns:a16="http://schemas.microsoft.com/office/drawing/2014/main" id="{7718C9D8-C14E-4C02-8472-FC22AC3250F3}"/>
                </a:ext>
              </a:extLst>
            </p:cNvPr>
            <p:cNvSpPr/>
            <p:nvPr/>
          </p:nvSpPr>
          <p:spPr>
            <a:xfrm>
              <a:off x="6007100" y="20624799"/>
              <a:ext cx="113931" cy="180985"/>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255" name="Shape">
              <a:extLst>
                <a:ext uri="{FF2B5EF4-FFF2-40B4-BE49-F238E27FC236}">
                  <a16:creationId xmlns:a16="http://schemas.microsoft.com/office/drawing/2014/main" id="{96E449BD-8659-403C-93BE-A51ADA40FC11}"/>
                </a:ext>
              </a:extLst>
            </p:cNvPr>
            <p:cNvSpPr/>
            <p:nvPr/>
          </p:nvSpPr>
          <p:spPr>
            <a:xfrm>
              <a:off x="7150099" y="205612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256" name="Shape">
              <a:extLst>
                <a:ext uri="{FF2B5EF4-FFF2-40B4-BE49-F238E27FC236}">
                  <a16:creationId xmlns:a16="http://schemas.microsoft.com/office/drawing/2014/main" id="{9EE3AB13-42A9-4852-BDE5-E041C92A4DB6}"/>
                </a:ext>
              </a:extLst>
            </p:cNvPr>
            <p:cNvSpPr/>
            <p:nvPr/>
          </p:nvSpPr>
          <p:spPr>
            <a:xfrm>
              <a:off x="7010399" y="205739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257" name="Shape">
              <a:extLst>
                <a:ext uri="{FF2B5EF4-FFF2-40B4-BE49-F238E27FC236}">
                  <a16:creationId xmlns:a16="http://schemas.microsoft.com/office/drawing/2014/main" id="{20D58518-F0ED-401D-B423-79079F564B5F}"/>
                </a:ext>
              </a:extLst>
            </p:cNvPr>
            <p:cNvSpPr/>
            <p:nvPr/>
          </p:nvSpPr>
          <p:spPr>
            <a:xfrm>
              <a:off x="7061199" y="20688299"/>
              <a:ext cx="190948" cy="570294"/>
            </a:xfrm>
            <a:custGeom>
              <a:avLst/>
              <a:gdLst/>
              <a:ahLst/>
              <a:cxnLst>
                <a:cxn ang="0">
                  <a:pos x="wd2" y="hd2"/>
                </a:cxn>
                <a:cxn ang="5400000">
                  <a:pos x="wd2" y="hd2"/>
                </a:cxn>
                <a:cxn ang="10800000">
                  <a:pos x="wd2" y="hd2"/>
                </a:cxn>
                <a:cxn ang="16200000">
                  <a:pos x="wd2" y="hd2"/>
                </a:cxn>
              </a:cxnLst>
              <a:rect l="0" t="0" r="r" b="b"/>
              <a:pathLst>
                <a:path w="21479" h="21583" extrusionOk="0">
                  <a:moveTo>
                    <a:pt x="9107" y="21583"/>
                  </a:moveTo>
                  <a:cubicBezTo>
                    <a:pt x="9107" y="21583"/>
                    <a:pt x="9093" y="21583"/>
                    <a:pt x="9093" y="21583"/>
                  </a:cubicBezTo>
                  <a:cubicBezTo>
                    <a:pt x="8693" y="21578"/>
                    <a:pt x="8379" y="21482"/>
                    <a:pt x="8321" y="21347"/>
                  </a:cubicBezTo>
                  <a:lnTo>
                    <a:pt x="7" y="305"/>
                  </a:lnTo>
                  <a:cubicBezTo>
                    <a:pt x="-50" y="156"/>
                    <a:pt x="250" y="21"/>
                    <a:pt x="693" y="2"/>
                  </a:cubicBezTo>
                  <a:cubicBezTo>
                    <a:pt x="1093" y="-17"/>
                    <a:pt x="1536" y="84"/>
                    <a:pt x="1593" y="233"/>
                  </a:cubicBezTo>
                  <a:lnTo>
                    <a:pt x="9236" y="19598"/>
                  </a:lnTo>
                  <a:lnTo>
                    <a:pt x="19893" y="238"/>
                  </a:lnTo>
                  <a:cubicBezTo>
                    <a:pt x="19964" y="94"/>
                    <a:pt x="20393" y="-7"/>
                    <a:pt x="20821" y="21"/>
                  </a:cubicBezTo>
                  <a:cubicBezTo>
                    <a:pt x="21250" y="50"/>
                    <a:pt x="21550" y="190"/>
                    <a:pt x="21464" y="334"/>
                  </a:cubicBezTo>
                  <a:lnTo>
                    <a:pt x="9893" y="21357"/>
                  </a:lnTo>
                  <a:cubicBezTo>
                    <a:pt x="9821" y="21487"/>
                    <a:pt x="9493" y="21583"/>
                    <a:pt x="9107" y="21583"/>
                  </a:cubicBezTo>
                  <a:close/>
                </a:path>
              </a:pathLst>
            </a:custGeom>
            <a:solidFill>
              <a:srgbClr val="939496"/>
            </a:solidFill>
            <a:ln w="12700">
              <a:miter lim="400000"/>
            </a:ln>
          </p:spPr>
          <p:txBody>
            <a:bodyPr lIns="38100" tIns="38100" rIns="38100" bIns="38100" anchor="ctr"/>
            <a:lstStyle/>
            <a:p>
              <a:pPr>
                <a:defRPr sz="3000"/>
              </a:pPr>
              <a:endParaRPr/>
            </a:p>
          </p:txBody>
        </p:sp>
        <p:sp>
          <p:nvSpPr>
            <p:cNvPr id="258" name="Shape">
              <a:extLst>
                <a:ext uri="{FF2B5EF4-FFF2-40B4-BE49-F238E27FC236}">
                  <a16:creationId xmlns:a16="http://schemas.microsoft.com/office/drawing/2014/main" id="{7EEAF63B-1F9E-4E4D-8E11-3C7C86830D21}"/>
                </a:ext>
              </a:extLst>
            </p:cNvPr>
            <p:cNvSpPr/>
            <p:nvPr/>
          </p:nvSpPr>
          <p:spPr>
            <a:xfrm>
              <a:off x="7099299" y="21247100"/>
              <a:ext cx="84390" cy="212427"/>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259" name="Shape">
              <a:extLst>
                <a:ext uri="{FF2B5EF4-FFF2-40B4-BE49-F238E27FC236}">
                  <a16:creationId xmlns:a16="http://schemas.microsoft.com/office/drawing/2014/main" id="{C09C00A7-B5FC-48D8-8887-22B417F7ABBA}"/>
                </a:ext>
              </a:extLst>
            </p:cNvPr>
            <p:cNvSpPr/>
            <p:nvPr/>
          </p:nvSpPr>
          <p:spPr>
            <a:xfrm>
              <a:off x="7073900" y="21234400"/>
              <a:ext cx="132207" cy="104140"/>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260" name="Shape">
              <a:extLst>
                <a:ext uri="{FF2B5EF4-FFF2-40B4-BE49-F238E27FC236}">
                  <a16:creationId xmlns:a16="http://schemas.microsoft.com/office/drawing/2014/main" id="{9216D674-0FF6-4BD7-8E4F-57A5A7F9D2D9}"/>
                </a:ext>
              </a:extLst>
            </p:cNvPr>
            <p:cNvSpPr/>
            <p:nvPr/>
          </p:nvSpPr>
          <p:spPr>
            <a:xfrm>
              <a:off x="7048500" y="21247099"/>
              <a:ext cx="171959" cy="63501"/>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grpSp>
        <p:nvGrpSpPr>
          <p:cNvPr id="3" name="Group 2">
            <a:extLst>
              <a:ext uri="{FF2B5EF4-FFF2-40B4-BE49-F238E27FC236}">
                <a16:creationId xmlns:a16="http://schemas.microsoft.com/office/drawing/2014/main" id="{6152D05C-4CF5-4C3D-B0A1-1F6B79A2DBA7}"/>
              </a:ext>
            </a:extLst>
          </p:cNvPr>
          <p:cNvGrpSpPr/>
          <p:nvPr/>
        </p:nvGrpSpPr>
        <p:grpSpPr>
          <a:xfrm>
            <a:off x="3545623" y="3604404"/>
            <a:ext cx="1020865" cy="1158779"/>
            <a:chOff x="3769664" y="3612210"/>
            <a:chExt cx="1020865" cy="1158779"/>
          </a:xfrm>
        </p:grpSpPr>
        <p:sp>
          <p:nvSpPr>
            <p:cNvPr id="269" name="Shape">
              <a:extLst>
                <a:ext uri="{FF2B5EF4-FFF2-40B4-BE49-F238E27FC236}">
                  <a16:creationId xmlns:a16="http://schemas.microsoft.com/office/drawing/2014/main" id="{EAA8EAAB-4100-4364-939D-C2BFC5724A4F}"/>
                </a:ext>
              </a:extLst>
            </p:cNvPr>
            <p:cNvSpPr/>
            <p:nvPr/>
          </p:nvSpPr>
          <p:spPr>
            <a:xfrm>
              <a:off x="3769664" y="3612210"/>
              <a:ext cx="1019895" cy="1158779"/>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accent6">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70" name="Shape">
              <a:extLst>
                <a:ext uri="{FF2B5EF4-FFF2-40B4-BE49-F238E27FC236}">
                  <a16:creationId xmlns:a16="http://schemas.microsoft.com/office/drawing/2014/main" id="{A7EF9FDC-1DB8-4CC0-989F-95631FA04C1C}"/>
                </a:ext>
              </a:extLst>
            </p:cNvPr>
            <p:cNvSpPr/>
            <p:nvPr/>
          </p:nvSpPr>
          <p:spPr>
            <a:xfrm>
              <a:off x="3993042" y="3730880"/>
              <a:ext cx="797487" cy="1037897"/>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accent6"/>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grpSp>
      <p:sp>
        <p:nvSpPr>
          <p:cNvPr id="272" name="Shape">
            <a:extLst>
              <a:ext uri="{FF2B5EF4-FFF2-40B4-BE49-F238E27FC236}">
                <a16:creationId xmlns:a16="http://schemas.microsoft.com/office/drawing/2014/main" id="{A36DE6E7-01B1-4BF3-AE30-F590C4AE88B1}"/>
              </a:ext>
            </a:extLst>
          </p:cNvPr>
          <p:cNvSpPr/>
          <p:nvPr/>
        </p:nvSpPr>
        <p:spPr>
          <a:xfrm>
            <a:off x="5870019" y="4824270"/>
            <a:ext cx="1082060" cy="1159704"/>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accent5">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73" name="Shape">
            <a:extLst>
              <a:ext uri="{FF2B5EF4-FFF2-40B4-BE49-F238E27FC236}">
                <a16:creationId xmlns:a16="http://schemas.microsoft.com/office/drawing/2014/main" id="{065CE85C-2FF0-4605-9BF3-7355EE98EA58}"/>
              </a:ext>
            </a:extLst>
          </p:cNvPr>
          <p:cNvSpPr/>
          <p:nvPr/>
        </p:nvSpPr>
        <p:spPr>
          <a:xfrm>
            <a:off x="5039330" y="4977843"/>
            <a:ext cx="1170858" cy="1156016"/>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accent3">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74" name="Shape">
            <a:extLst>
              <a:ext uri="{FF2B5EF4-FFF2-40B4-BE49-F238E27FC236}">
                <a16:creationId xmlns:a16="http://schemas.microsoft.com/office/drawing/2014/main" id="{5B95E322-91A1-4DE8-9929-CF193937B857}"/>
              </a:ext>
            </a:extLst>
          </p:cNvPr>
          <p:cNvSpPr/>
          <p:nvPr/>
        </p:nvSpPr>
        <p:spPr>
          <a:xfrm>
            <a:off x="3775846" y="5117455"/>
            <a:ext cx="1447583" cy="1223249"/>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accent2">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75" name="Shape">
            <a:extLst>
              <a:ext uri="{FF2B5EF4-FFF2-40B4-BE49-F238E27FC236}">
                <a16:creationId xmlns:a16="http://schemas.microsoft.com/office/drawing/2014/main" id="{4DD4630D-FF36-4B62-A528-4D3B20A6506E}"/>
              </a:ext>
            </a:extLst>
          </p:cNvPr>
          <p:cNvSpPr/>
          <p:nvPr/>
        </p:nvSpPr>
        <p:spPr>
          <a:xfrm>
            <a:off x="2959119" y="5368755"/>
            <a:ext cx="1019895" cy="1158779"/>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bg2">
              <a:lumMod val="75000"/>
              <a:alpha val="29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76" name="Shape">
            <a:extLst>
              <a:ext uri="{FF2B5EF4-FFF2-40B4-BE49-F238E27FC236}">
                <a16:creationId xmlns:a16="http://schemas.microsoft.com/office/drawing/2014/main" id="{F7FD43E7-ABB0-470C-80A6-3095A298EB55}"/>
              </a:ext>
            </a:extLst>
          </p:cNvPr>
          <p:cNvSpPr/>
          <p:nvPr/>
        </p:nvSpPr>
        <p:spPr>
          <a:xfrm>
            <a:off x="6093398" y="4942940"/>
            <a:ext cx="859657" cy="103864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accent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77" name="Shape">
            <a:extLst>
              <a:ext uri="{FF2B5EF4-FFF2-40B4-BE49-F238E27FC236}">
                <a16:creationId xmlns:a16="http://schemas.microsoft.com/office/drawing/2014/main" id="{D1971050-18B2-485C-9BFD-F8F999A6C05B}"/>
              </a:ext>
            </a:extLst>
          </p:cNvPr>
          <p:cNvSpPr/>
          <p:nvPr/>
        </p:nvSpPr>
        <p:spPr>
          <a:xfrm>
            <a:off x="5262709" y="5096512"/>
            <a:ext cx="948524" cy="1035009"/>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accent3"/>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78" name="Shape">
            <a:extLst>
              <a:ext uri="{FF2B5EF4-FFF2-40B4-BE49-F238E27FC236}">
                <a16:creationId xmlns:a16="http://schemas.microsoft.com/office/drawing/2014/main" id="{6B25C684-2A52-45E5-B8B1-55282A93F562}"/>
              </a:ext>
            </a:extLst>
          </p:cNvPr>
          <p:cNvSpPr/>
          <p:nvPr/>
        </p:nvSpPr>
        <p:spPr>
          <a:xfrm>
            <a:off x="3999225" y="5236124"/>
            <a:ext cx="1225096" cy="1102209"/>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accent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79" name="Shape">
            <a:extLst>
              <a:ext uri="{FF2B5EF4-FFF2-40B4-BE49-F238E27FC236}">
                <a16:creationId xmlns:a16="http://schemas.microsoft.com/office/drawing/2014/main" id="{50B48C03-E7B0-454E-93C4-A03E21A1A474}"/>
              </a:ext>
            </a:extLst>
          </p:cNvPr>
          <p:cNvSpPr/>
          <p:nvPr/>
        </p:nvSpPr>
        <p:spPr>
          <a:xfrm>
            <a:off x="3182497" y="5487425"/>
            <a:ext cx="797487" cy="1037897"/>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bg2">
              <a:lumMod val="90000"/>
              <a:alpha val="29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grpSp>
        <p:nvGrpSpPr>
          <p:cNvPr id="280" name="Group 279">
            <a:extLst>
              <a:ext uri="{FF2B5EF4-FFF2-40B4-BE49-F238E27FC236}">
                <a16:creationId xmlns:a16="http://schemas.microsoft.com/office/drawing/2014/main" id="{461A3383-C3A7-4A37-85CC-37FE35ED7ED4}"/>
              </a:ext>
            </a:extLst>
          </p:cNvPr>
          <p:cNvGrpSpPr/>
          <p:nvPr/>
        </p:nvGrpSpPr>
        <p:grpSpPr>
          <a:xfrm>
            <a:off x="7084498" y="933370"/>
            <a:ext cx="1020865" cy="1158779"/>
            <a:chOff x="3769664" y="3612210"/>
            <a:chExt cx="1020865" cy="1158779"/>
          </a:xfrm>
        </p:grpSpPr>
        <p:sp>
          <p:nvSpPr>
            <p:cNvPr id="281" name="Shape">
              <a:extLst>
                <a:ext uri="{FF2B5EF4-FFF2-40B4-BE49-F238E27FC236}">
                  <a16:creationId xmlns:a16="http://schemas.microsoft.com/office/drawing/2014/main" id="{C581080A-C126-445B-A715-2E380B02F426}"/>
                </a:ext>
              </a:extLst>
            </p:cNvPr>
            <p:cNvSpPr/>
            <p:nvPr/>
          </p:nvSpPr>
          <p:spPr>
            <a:xfrm>
              <a:off x="3769664" y="3612210"/>
              <a:ext cx="1019895" cy="1158779"/>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accent6">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82" name="Shape">
              <a:extLst>
                <a:ext uri="{FF2B5EF4-FFF2-40B4-BE49-F238E27FC236}">
                  <a16:creationId xmlns:a16="http://schemas.microsoft.com/office/drawing/2014/main" id="{7259355C-9ED8-4F41-90A1-25B616F3E0E8}"/>
                </a:ext>
              </a:extLst>
            </p:cNvPr>
            <p:cNvSpPr/>
            <p:nvPr/>
          </p:nvSpPr>
          <p:spPr>
            <a:xfrm>
              <a:off x="3993042" y="3730880"/>
              <a:ext cx="797487" cy="1037897"/>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accent6"/>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dirty="0"/>
            </a:p>
          </p:txBody>
        </p:sp>
      </p:grpSp>
      <p:sp>
        <p:nvSpPr>
          <p:cNvPr id="296" name="Freeform: Shape 295">
            <a:extLst>
              <a:ext uri="{FF2B5EF4-FFF2-40B4-BE49-F238E27FC236}">
                <a16:creationId xmlns:a16="http://schemas.microsoft.com/office/drawing/2014/main" id="{9A2684D3-777E-42CE-84E9-97EB3A3030F0}"/>
              </a:ext>
            </a:extLst>
          </p:cNvPr>
          <p:cNvSpPr/>
          <p:nvPr/>
        </p:nvSpPr>
        <p:spPr>
          <a:xfrm>
            <a:off x="4063523" y="3570957"/>
            <a:ext cx="21730" cy="81780"/>
          </a:xfrm>
          <a:custGeom>
            <a:avLst/>
            <a:gdLst>
              <a:gd name="connsiteX0" fmla="*/ 18770 w 21730"/>
              <a:gd name="connsiteY0" fmla="*/ 0 h 81780"/>
              <a:gd name="connsiteX1" fmla="*/ 21391 w 21730"/>
              <a:gd name="connsiteY1" fmla="*/ 37110 h 81780"/>
              <a:gd name="connsiteX2" fmla="*/ 15442 w 21730"/>
              <a:gd name="connsiteY2" fmla="*/ 74684 h 81780"/>
              <a:gd name="connsiteX3" fmla="*/ 9795 w 21730"/>
              <a:gd name="connsiteY3" fmla="*/ 81780 h 81780"/>
              <a:gd name="connsiteX4" fmla="*/ 0 w 21730"/>
              <a:gd name="connsiteY4" fmla="*/ 81780 h 81780"/>
              <a:gd name="connsiteX5" fmla="*/ 9492 w 21730"/>
              <a:gd name="connsiteY5" fmla="*/ 71827 h 81780"/>
              <a:gd name="connsiteX6" fmla="*/ 18770 w 21730"/>
              <a:gd name="connsiteY6" fmla="*/ 0 h 8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30" h="81780">
                <a:moveTo>
                  <a:pt x="18770" y="0"/>
                </a:moveTo>
                <a:lnTo>
                  <a:pt x="21391" y="37110"/>
                </a:lnTo>
                <a:cubicBezTo>
                  <a:pt x="22576" y="49709"/>
                  <a:pt x="20677" y="62791"/>
                  <a:pt x="15442" y="74684"/>
                </a:cubicBezTo>
                <a:lnTo>
                  <a:pt x="9795" y="81780"/>
                </a:lnTo>
                <a:lnTo>
                  <a:pt x="0" y="81780"/>
                </a:lnTo>
                <a:lnTo>
                  <a:pt x="9492" y="71827"/>
                </a:lnTo>
                <a:cubicBezTo>
                  <a:pt x="22105" y="50897"/>
                  <a:pt x="17106" y="24493"/>
                  <a:pt x="18770" y="0"/>
                </a:cubicBezTo>
                <a:close/>
              </a:path>
            </a:pathLst>
          </a:custGeom>
          <a:solidFill>
            <a:schemeClr val="tx1">
              <a:lumMod val="65000"/>
              <a:lumOff val="35000"/>
            </a:schemeClr>
          </a:solidFill>
          <a:ln w="12700">
            <a:miter lim="400000"/>
          </a:ln>
        </p:spPr>
        <p:txBody>
          <a:bodyPr wrap="square" lIns="38100" tIns="38100" rIns="38100" bIns="38100" anchor="ctr">
            <a:noAutofit/>
          </a:bodyPr>
          <a:lstStyle/>
          <a:p>
            <a:pPr>
              <a:defRPr sz="3000"/>
            </a:pPr>
            <a:endParaRPr/>
          </a:p>
        </p:txBody>
      </p:sp>
      <p:sp>
        <p:nvSpPr>
          <p:cNvPr id="297" name="TextBox 296">
            <a:extLst>
              <a:ext uri="{FF2B5EF4-FFF2-40B4-BE49-F238E27FC236}">
                <a16:creationId xmlns:a16="http://schemas.microsoft.com/office/drawing/2014/main" id="{50068CC5-1350-4551-B670-F10CA877F88B}"/>
              </a:ext>
            </a:extLst>
          </p:cNvPr>
          <p:cNvSpPr txBox="1"/>
          <p:nvPr/>
        </p:nvSpPr>
        <p:spPr>
          <a:xfrm>
            <a:off x="7114318" y="2373465"/>
            <a:ext cx="4499364" cy="461665"/>
          </a:xfrm>
          <a:prstGeom prst="rect">
            <a:avLst/>
          </a:prstGeom>
          <a:noFill/>
        </p:spPr>
        <p:txBody>
          <a:bodyPr wrap="square" lIns="0" rIns="0" rtlCol="0" anchor="b">
            <a:spAutoFit/>
          </a:bodyPr>
          <a:lstStyle/>
          <a:p>
            <a:r>
              <a:rPr lang="en-US" sz="2400" b="1" noProof="1"/>
              <a:t>Lorem Ipsum</a:t>
            </a:r>
          </a:p>
        </p:txBody>
      </p:sp>
      <p:sp>
        <p:nvSpPr>
          <p:cNvPr id="298" name="TextBox 297">
            <a:extLst>
              <a:ext uri="{FF2B5EF4-FFF2-40B4-BE49-F238E27FC236}">
                <a16:creationId xmlns:a16="http://schemas.microsoft.com/office/drawing/2014/main" id="{D236605B-7E45-47FA-847C-F2544DD6CB57}"/>
              </a:ext>
            </a:extLst>
          </p:cNvPr>
          <p:cNvSpPr txBox="1"/>
          <p:nvPr/>
        </p:nvSpPr>
        <p:spPr>
          <a:xfrm>
            <a:off x="7126259" y="2775471"/>
            <a:ext cx="448742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299" name="TextBox 298">
            <a:extLst>
              <a:ext uri="{FF2B5EF4-FFF2-40B4-BE49-F238E27FC236}">
                <a16:creationId xmlns:a16="http://schemas.microsoft.com/office/drawing/2014/main" id="{5D7C6B74-DDCE-421A-815F-B5F2FD08E4D1}"/>
              </a:ext>
            </a:extLst>
          </p:cNvPr>
          <p:cNvSpPr txBox="1"/>
          <p:nvPr/>
        </p:nvSpPr>
        <p:spPr>
          <a:xfrm>
            <a:off x="7114318" y="3680421"/>
            <a:ext cx="4499364" cy="461665"/>
          </a:xfrm>
          <a:prstGeom prst="rect">
            <a:avLst/>
          </a:prstGeom>
          <a:noFill/>
        </p:spPr>
        <p:txBody>
          <a:bodyPr wrap="square" lIns="0" rIns="0" rtlCol="0" anchor="b">
            <a:spAutoFit/>
          </a:bodyPr>
          <a:lstStyle/>
          <a:p>
            <a:r>
              <a:rPr lang="en-US" sz="2400" b="1" noProof="1"/>
              <a:t>Lorem Ipsum</a:t>
            </a:r>
          </a:p>
        </p:txBody>
      </p:sp>
      <p:sp>
        <p:nvSpPr>
          <p:cNvPr id="300" name="TextBox 299">
            <a:extLst>
              <a:ext uri="{FF2B5EF4-FFF2-40B4-BE49-F238E27FC236}">
                <a16:creationId xmlns:a16="http://schemas.microsoft.com/office/drawing/2014/main" id="{7189C843-919F-44C2-B77F-2C14C0FCEF03}"/>
              </a:ext>
            </a:extLst>
          </p:cNvPr>
          <p:cNvSpPr txBox="1"/>
          <p:nvPr/>
        </p:nvSpPr>
        <p:spPr>
          <a:xfrm>
            <a:off x="7126259" y="4082427"/>
            <a:ext cx="448742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301" name="TextBox 300">
            <a:extLst>
              <a:ext uri="{FF2B5EF4-FFF2-40B4-BE49-F238E27FC236}">
                <a16:creationId xmlns:a16="http://schemas.microsoft.com/office/drawing/2014/main" id="{30571242-1C34-4ECE-8C72-27F9D2552724}"/>
              </a:ext>
            </a:extLst>
          </p:cNvPr>
          <p:cNvSpPr txBox="1"/>
          <p:nvPr/>
        </p:nvSpPr>
        <p:spPr>
          <a:xfrm>
            <a:off x="7126259" y="4987377"/>
            <a:ext cx="4499364" cy="461665"/>
          </a:xfrm>
          <a:prstGeom prst="rect">
            <a:avLst/>
          </a:prstGeom>
          <a:noFill/>
        </p:spPr>
        <p:txBody>
          <a:bodyPr wrap="square" lIns="0" rIns="0" rtlCol="0" anchor="b">
            <a:spAutoFit/>
          </a:bodyPr>
          <a:lstStyle/>
          <a:p>
            <a:r>
              <a:rPr lang="en-US" sz="2400" b="1" noProof="1"/>
              <a:t>Lorem Ipsum</a:t>
            </a:r>
          </a:p>
        </p:txBody>
      </p:sp>
      <p:sp>
        <p:nvSpPr>
          <p:cNvPr id="302" name="TextBox 301">
            <a:extLst>
              <a:ext uri="{FF2B5EF4-FFF2-40B4-BE49-F238E27FC236}">
                <a16:creationId xmlns:a16="http://schemas.microsoft.com/office/drawing/2014/main" id="{4FDACEBA-EAB4-4311-8B1A-6753D0FB4856}"/>
              </a:ext>
            </a:extLst>
          </p:cNvPr>
          <p:cNvSpPr txBox="1"/>
          <p:nvPr/>
        </p:nvSpPr>
        <p:spPr>
          <a:xfrm>
            <a:off x="7138200" y="5389383"/>
            <a:ext cx="448742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Tree>
    <p:extLst>
      <p:ext uri="{BB962C8B-B14F-4D97-AF65-F5344CB8AC3E}">
        <p14:creationId xmlns:p14="http://schemas.microsoft.com/office/powerpoint/2010/main" val="175431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lstStyle/>
          <a:p>
            <a:r>
              <a:rPr lang="en-US" dirty="0"/>
              <a:t>SWOT Slide Template - Weaknesses</a:t>
            </a:r>
          </a:p>
        </p:txBody>
      </p:sp>
      <p:sp>
        <p:nvSpPr>
          <p:cNvPr id="123" name="TextBox 122">
            <a:extLst>
              <a:ext uri="{FF2B5EF4-FFF2-40B4-BE49-F238E27FC236}">
                <a16:creationId xmlns:a16="http://schemas.microsoft.com/office/drawing/2014/main" id="{EFD9EE35-1F96-4ECA-BFA8-2A18B3A98D2B}"/>
              </a:ext>
            </a:extLst>
          </p:cNvPr>
          <p:cNvSpPr txBox="1"/>
          <p:nvPr/>
        </p:nvSpPr>
        <p:spPr>
          <a:xfrm>
            <a:off x="8429079" y="1281371"/>
            <a:ext cx="3055324" cy="830997"/>
          </a:xfrm>
          <a:prstGeom prst="rect">
            <a:avLst/>
          </a:prstGeom>
          <a:noFill/>
        </p:spPr>
        <p:txBody>
          <a:bodyPr wrap="none" rtlCol="0" anchor="ctr">
            <a:spAutoFit/>
          </a:bodyPr>
          <a:lstStyle/>
          <a:p>
            <a:r>
              <a:rPr lang="en-US" sz="4800" b="1" cap="all" noProof="1">
                <a:solidFill>
                  <a:schemeClr val="accent2"/>
                </a:solidFill>
              </a:rPr>
              <a:t>eaknesses</a:t>
            </a:r>
          </a:p>
        </p:txBody>
      </p:sp>
      <p:sp>
        <p:nvSpPr>
          <p:cNvPr id="127" name="TextBox 126">
            <a:extLst>
              <a:ext uri="{FF2B5EF4-FFF2-40B4-BE49-F238E27FC236}">
                <a16:creationId xmlns:a16="http://schemas.microsoft.com/office/drawing/2014/main" id="{60DEC307-7AF5-4688-97EC-647AF2A7C911}"/>
              </a:ext>
            </a:extLst>
          </p:cNvPr>
          <p:cNvSpPr txBox="1"/>
          <p:nvPr/>
        </p:nvSpPr>
        <p:spPr>
          <a:xfrm>
            <a:off x="7114318" y="2373465"/>
            <a:ext cx="4499364" cy="461665"/>
          </a:xfrm>
          <a:prstGeom prst="rect">
            <a:avLst/>
          </a:prstGeom>
          <a:noFill/>
        </p:spPr>
        <p:txBody>
          <a:bodyPr wrap="square" lIns="0" rIns="0" rtlCol="0" anchor="b">
            <a:spAutoFit/>
          </a:bodyPr>
          <a:lstStyle/>
          <a:p>
            <a:r>
              <a:rPr lang="en-US" sz="2400" b="1" dirty="0"/>
              <a:t>Lorem Ipsum</a:t>
            </a:r>
          </a:p>
        </p:txBody>
      </p:sp>
      <p:sp>
        <p:nvSpPr>
          <p:cNvPr id="225" name="TextBox 224">
            <a:extLst>
              <a:ext uri="{FF2B5EF4-FFF2-40B4-BE49-F238E27FC236}">
                <a16:creationId xmlns:a16="http://schemas.microsoft.com/office/drawing/2014/main" id="{1CEA3820-1F08-4631-8824-22CA74067D5F}"/>
              </a:ext>
            </a:extLst>
          </p:cNvPr>
          <p:cNvSpPr txBox="1"/>
          <p:nvPr/>
        </p:nvSpPr>
        <p:spPr>
          <a:xfrm>
            <a:off x="7126259" y="2775471"/>
            <a:ext cx="4487423" cy="830997"/>
          </a:xfrm>
          <a:prstGeom prst="rect">
            <a:avLst/>
          </a:prstGeom>
          <a:noFill/>
        </p:spPr>
        <p:txBody>
          <a:bodyPr wrap="square" lIns="0" rIns="0" rtlCol="0" anchor="t">
            <a:spAutoFit/>
          </a:bodyPr>
          <a:lstStyle/>
          <a:p>
            <a:pPr algn="just"/>
            <a:r>
              <a:rPr lang="en-US" sz="1200" dirty="0">
                <a:solidFill>
                  <a:schemeClr val="tx1">
                    <a:lumMod val="65000"/>
                    <a:lumOff val="35000"/>
                  </a:schemeClr>
                </a:solidFill>
              </a:rPr>
              <a:t>Lorem ipsum dolor sit </a:t>
            </a:r>
            <a:r>
              <a:rPr lang="en-US" sz="1200" dirty="0" err="1">
                <a:solidFill>
                  <a:schemeClr val="tx1">
                    <a:lumMod val="65000"/>
                    <a:lumOff val="35000"/>
                  </a:schemeClr>
                </a:solidFill>
              </a:rPr>
              <a:t>amet</a:t>
            </a:r>
            <a:r>
              <a:rPr lang="en-US" sz="1200" dirty="0">
                <a:solidFill>
                  <a:schemeClr val="tx1">
                    <a:lumMod val="65000"/>
                    <a:lumOff val="35000"/>
                  </a:schemeClr>
                </a:solidFill>
              </a:rPr>
              <a:t>, </a:t>
            </a:r>
            <a:r>
              <a:rPr lang="en-US" sz="1200" dirty="0" err="1">
                <a:solidFill>
                  <a:schemeClr val="tx1">
                    <a:lumMod val="65000"/>
                    <a:lumOff val="35000"/>
                  </a:schemeClr>
                </a:solidFill>
              </a:rPr>
              <a:t>nibh</a:t>
            </a:r>
            <a:r>
              <a:rPr lang="en-US" sz="1200" dirty="0">
                <a:solidFill>
                  <a:schemeClr val="tx1">
                    <a:lumMod val="65000"/>
                    <a:lumOff val="35000"/>
                  </a:schemeClr>
                </a:solidFill>
              </a:rPr>
              <a:t> est. A magna </a:t>
            </a:r>
            <a:r>
              <a:rPr lang="en-US" sz="1200" dirty="0" err="1">
                <a:solidFill>
                  <a:schemeClr val="tx1">
                    <a:lumMod val="65000"/>
                    <a:lumOff val="35000"/>
                  </a:schemeClr>
                </a:solidFill>
              </a:rPr>
              <a:t>maecenas</a:t>
            </a:r>
            <a:r>
              <a:rPr lang="en-US" sz="1200" dirty="0">
                <a:solidFill>
                  <a:schemeClr val="tx1">
                    <a:lumMod val="65000"/>
                    <a:lumOff val="35000"/>
                  </a:schemeClr>
                </a:solidFill>
              </a:rPr>
              <a:t>, </a:t>
            </a:r>
            <a:r>
              <a:rPr lang="en-US" sz="1200" dirty="0" err="1">
                <a:solidFill>
                  <a:schemeClr val="tx1">
                    <a:lumMod val="65000"/>
                    <a:lumOff val="35000"/>
                  </a:schemeClr>
                </a:solidFill>
              </a:rPr>
              <a:t>quam</a:t>
            </a:r>
            <a:r>
              <a:rPr lang="en-US" sz="1200" dirty="0">
                <a:solidFill>
                  <a:schemeClr val="tx1">
                    <a:lumMod val="65000"/>
                    <a:lumOff val="35000"/>
                  </a:schemeClr>
                </a:solidFill>
              </a:rPr>
              <a:t> magna </a:t>
            </a:r>
            <a:r>
              <a:rPr lang="en-US" sz="1200" dirty="0" err="1">
                <a:solidFill>
                  <a:schemeClr val="tx1">
                    <a:lumMod val="65000"/>
                    <a:lumOff val="35000"/>
                  </a:schemeClr>
                </a:solidFill>
              </a:rPr>
              <a:t>nec</a:t>
            </a:r>
            <a:r>
              <a:rPr lang="en-US" sz="1200" dirty="0">
                <a:solidFill>
                  <a:schemeClr val="tx1">
                    <a:lumMod val="65000"/>
                    <a:lumOff val="35000"/>
                  </a:schemeClr>
                </a:solidFill>
              </a:rPr>
              <a:t> </a:t>
            </a:r>
            <a:r>
              <a:rPr lang="en-US" sz="1200" dirty="0" err="1">
                <a:solidFill>
                  <a:schemeClr val="tx1">
                    <a:lumMod val="65000"/>
                    <a:lumOff val="35000"/>
                  </a:schemeClr>
                </a:solidFill>
              </a:rPr>
              <a:t>quis</a:t>
            </a:r>
            <a:r>
              <a:rPr lang="en-US" sz="1200" dirty="0">
                <a:solidFill>
                  <a:schemeClr val="tx1">
                    <a:lumMod val="65000"/>
                    <a:lumOff val="35000"/>
                  </a:schemeClr>
                </a:solidFill>
              </a:rPr>
              <a:t>, lorem </a:t>
            </a:r>
            <a:r>
              <a:rPr lang="en-US" sz="1200" dirty="0" err="1">
                <a:solidFill>
                  <a:schemeClr val="tx1">
                    <a:lumMod val="65000"/>
                    <a:lumOff val="35000"/>
                  </a:schemeClr>
                </a:solidFill>
              </a:rPr>
              <a:t>nunc</a:t>
            </a:r>
            <a:r>
              <a:rPr lang="en-US" sz="1200" dirty="0">
                <a:solidFill>
                  <a:schemeClr val="tx1">
                    <a:lumMod val="65000"/>
                    <a:lumOff val="35000"/>
                  </a:schemeClr>
                </a:solidFill>
              </a:rPr>
              <a:t>. </a:t>
            </a:r>
            <a:r>
              <a:rPr lang="en-US" sz="1200" dirty="0" err="1">
                <a:solidFill>
                  <a:schemeClr val="tx1">
                    <a:lumMod val="65000"/>
                    <a:lumOff val="35000"/>
                  </a:schemeClr>
                </a:solidFill>
              </a:rPr>
              <a:t>Suspendisse</a:t>
            </a:r>
            <a:r>
              <a:rPr lang="en-US" sz="1200" dirty="0">
                <a:solidFill>
                  <a:schemeClr val="tx1">
                    <a:lumMod val="65000"/>
                    <a:lumOff val="35000"/>
                  </a:schemeClr>
                </a:solidFill>
              </a:rPr>
              <a:t> </a:t>
            </a:r>
            <a:r>
              <a:rPr lang="en-US" sz="1200" dirty="0" err="1">
                <a:solidFill>
                  <a:schemeClr val="tx1">
                    <a:lumMod val="65000"/>
                    <a:lumOff val="35000"/>
                  </a:schemeClr>
                </a:solidFill>
              </a:rPr>
              <a:t>viverra</a:t>
            </a:r>
            <a:r>
              <a:rPr lang="en-US" sz="1200" dirty="0">
                <a:solidFill>
                  <a:schemeClr val="tx1">
                    <a:lumMod val="65000"/>
                    <a:lumOff val="35000"/>
                  </a:schemeClr>
                </a:solidFill>
              </a:rPr>
              <a:t> </a:t>
            </a:r>
            <a:r>
              <a:rPr lang="en-US" sz="1200" dirty="0" err="1">
                <a:solidFill>
                  <a:schemeClr val="tx1">
                    <a:lumMod val="65000"/>
                    <a:lumOff val="35000"/>
                  </a:schemeClr>
                </a:solidFill>
              </a:rPr>
              <a:t>sodales</a:t>
            </a:r>
            <a:r>
              <a:rPr lang="en-US" sz="1200" dirty="0">
                <a:solidFill>
                  <a:schemeClr val="tx1">
                    <a:lumMod val="65000"/>
                    <a:lumOff val="35000"/>
                  </a:schemeClr>
                </a:solidFill>
              </a:rPr>
              <a:t> </a:t>
            </a:r>
            <a:r>
              <a:rPr lang="en-US" sz="1200" dirty="0" err="1">
                <a:solidFill>
                  <a:schemeClr val="tx1">
                    <a:lumMod val="65000"/>
                    <a:lumOff val="35000"/>
                  </a:schemeClr>
                </a:solidFill>
              </a:rPr>
              <a:t>mauris</a:t>
            </a:r>
            <a:r>
              <a:rPr lang="en-US" sz="1200" dirty="0">
                <a:solidFill>
                  <a:schemeClr val="tx1">
                    <a:lumMod val="65000"/>
                    <a:lumOff val="35000"/>
                  </a:schemeClr>
                </a:solidFill>
              </a:rPr>
              <a:t>, </a:t>
            </a:r>
            <a:r>
              <a:rPr lang="en-US" sz="1200" dirty="0" err="1">
                <a:solidFill>
                  <a:schemeClr val="tx1">
                    <a:lumMod val="65000"/>
                    <a:lumOff val="35000"/>
                  </a:schemeClr>
                </a:solidFill>
              </a:rPr>
              <a:t>cras</a:t>
            </a:r>
            <a:r>
              <a:rPr lang="en-US" sz="1200" dirty="0">
                <a:solidFill>
                  <a:schemeClr val="tx1">
                    <a:lumMod val="65000"/>
                    <a:lumOff val="35000"/>
                  </a:schemeClr>
                </a:solidFill>
              </a:rPr>
              <a:t> pharetra </a:t>
            </a:r>
            <a:r>
              <a:rPr lang="en-US" sz="1200" dirty="0" err="1">
                <a:solidFill>
                  <a:schemeClr val="tx1">
                    <a:lumMod val="65000"/>
                    <a:lumOff val="35000"/>
                  </a:schemeClr>
                </a:solidFill>
              </a:rPr>
              <a:t>proin</a:t>
            </a:r>
            <a:r>
              <a:rPr lang="en-US" sz="1200" dirty="0">
                <a:solidFill>
                  <a:schemeClr val="tx1">
                    <a:lumMod val="65000"/>
                    <a:lumOff val="35000"/>
                  </a:schemeClr>
                </a:solidFill>
              </a:rPr>
              <a:t> </a:t>
            </a:r>
            <a:r>
              <a:rPr lang="en-US" sz="1200" dirty="0" err="1">
                <a:solidFill>
                  <a:schemeClr val="tx1">
                    <a:lumMod val="65000"/>
                    <a:lumOff val="35000"/>
                  </a:schemeClr>
                </a:solidFill>
              </a:rPr>
              <a:t>egestas</a:t>
            </a:r>
            <a:r>
              <a:rPr lang="en-US" sz="1200" dirty="0">
                <a:solidFill>
                  <a:schemeClr val="tx1">
                    <a:lumMod val="65000"/>
                    <a:lumOff val="35000"/>
                  </a:schemeClr>
                </a:solidFill>
              </a:rPr>
              <a:t> </a:t>
            </a:r>
            <a:r>
              <a:rPr lang="en-US" sz="1200" dirty="0" err="1">
                <a:solidFill>
                  <a:schemeClr val="tx1">
                    <a:lumMod val="65000"/>
                    <a:lumOff val="35000"/>
                  </a:schemeClr>
                </a:solidFill>
              </a:rPr>
              <a:t>arcu</a:t>
            </a:r>
            <a:r>
              <a:rPr lang="en-US" sz="1200" dirty="0">
                <a:solidFill>
                  <a:schemeClr val="tx1">
                    <a:lumMod val="65000"/>
                    <a:lumOff val="35000"/>
                  </a:schemeClr>
                </a:solidFill>
              </a:rPr>
              <a:t> </a:t>
            </a:r>
            <a:r>
              <a:rPr lang="en-US" sz="1200" dirty="0" err="1">
                <a:solidFill>
                  <a:schemeClr val="tx1">
                    <a:lumMod val="65000"/>
                    <a:lumOff val="35000"/>
                  </a:schemeClr>
                </a:solidFill>
              </a:rPr>
              <a:t>erat</a:t>
            </a:r>
            <a:r>
              <a:rPr lang="en-US" sz="1200" dirty="0">
                <a:solidFill>
                  <a:schemeClr val="tx1">
                    <a:lumMod val="65000"/>
                    <a:lumOff val="35000"/>
                  </a:schemeClr>
                </a:solidFill>
              </a:rPr>
              <a:t> dolor, at </a:t>
            </a:r>
            <a:r>
              <a:rPr lang="en-US" sz="1200" dirty="0" err="1">
                <a:solidFill>
                  <a:schemeClr val="tx1">
                    <a:lumMod val="65000"/>
                    <a:lumOff val="35000"/>
                  </a:schemeClr>
                </a:solidFill>
              </a:rPr>
              <a:t>amet</a:t>
            </a:r>
            <a:r>
              <a:rPr lang="en-US" sz="1200" dirty="0">
                <a:solidFill>
                  <a:schemeClr val="tx1">
                    <a:lumMod val="65000"/>
                    <a:lumOff val="35000"/>
                  </a:schemeClr>
                </a:solidFill>
              </a:rPr>
              <a:t>. Duis </a:t>
            </a:r>
            <a:r>
              <a:rPr lang="en-US" sz="1200" dirty="0" err="1">
                <a:solidFill>
                  <a:schemeClr val="tx1">
                    <a:lumMod val="65000"/>
                    <a:lumOff val="35000"/>
                  </a:schemeClr>
                </a:solidFill>
              </a:rPr>
              <a:t>aute</a:t>
            </a:r>
            <a:r>
              <a:rPr lang="en-US" sz="1200" dirty="0">
                <a:solidFill>
                  <a:schemeClr val="tx1">
                    <a:lumMod val="65000"/>
                    <a:lumOff val="35000"/>
                  </a:schemeClr>
                </a:solidFill>
              </a:rPr>
              <a:t> </a:t>
            </a:r>
            <a:r>
              <a:rPr lang="en-US" sz="1200" dirty="0" err="1">
                <a:solidFill>
                  <a:schemeClr val="tx1">
                    <a:lumMod val="65000"/>
                    <a:lumOff val="35000"/>
                  </a:schemeClr>
                </a:solidFill>
              </a:rPr>
              <a:t>irure</a:t>
            </a:r>
            <a:r>
              <a:rPr lang="en-US" sz="1200" dirty="0">
                <a:solidFill>
                  <a:schemeClr val="tx1">
                    <a:lumMod val="65000"/>
                    <a:lumOff val="35000"/>
                  </a:schemeClr>
                </a:solidFill>
              </a:rPr>
              <a:t> dolor in </a:t>
            </a:r>
            <a:r>
              <a:rPr lang="en-US" sz="1200" dirty="0" err="1">
                <a:solidFill>
                  <a:schemeClr val="tx1">
                    <a:lumMod val="65000"/>
                    <a:lumOff val="35000"/>
                  </a:schemeClr>
                </a:solidFill>
              </a:rPr>
              <a:t>reprehenderit</a:t>
            </a:r>
            <a:r>
              <a:rPr lang="en-US" sz="1200" dirty="0">
                <a:solidFill>
                  <a:schemeClr val="tx1">
                    <a:lumMod val="65000"/>
                    <a:lumOff val="35000"/>
                  </a:schemeClr>
                </a:solidFill>
              </a:rPr>
              <a:t> in </a:t>
            </a:r>
            <a:r>
              <a:rPr lang="en-US" sz="1200" dirty="0" err="1">
                <a:solidFill>
                  <a:schemeClr val="tx1">
                    <a:lumMod val="65000"/>
                    <a:lumOff val="35000"/>
                  </a:schemeClr>
                </a:solidFill>
              </a:rPr>
              <a:t>voluptate</a:t>
            </a:r>
            <a:r>
              <a:rPr lang="en-US" sz="1200" dirty="0">
                <a:solidFill>
                  <a:schemeClr val="tx1">
                    <a:lumMod val="65000"/>
                    <a:lumOff val="35000"/>
                  </a:schemeClr>
                </a:solidFill>
              </a:rPr>
              <a:t> </a:t>
            </a:r>
            <a:r>
              <a:rPr lang="en-US" sz="1200" dirty="0" err="1">
                <a:solidFill>
                  <a:schemeClr val="tx1">
                    <a:lumMod val="65000"/>
                    <a:lumOff val="35000"/>
                  </a:schemeClr>
                </a:solidFill>
              </a:rPr>
              <a:t>velit</a:t>
            </a:r>
            <a:r>
              <a:rPr lang="en-US" sz="1200" dirty="0">
                <a:solidFill>
                  <a:schemeClr val="tx1">
                    <a:lumMod val="65000"/>
                    <a:lumOff val="35000"/>
                  </a:schemeClr>
                </a:solidFill>
              </a:rPr>
              <a:t> </a:t>
            </a:r>
            <a:r>
              <a:rPr lang="en-US" sz="1200" dirty="0" err="1">
                <a:solidFill>
                  <a:schemeClr val="tx1">
                    <a:lumMod val="65000"/>
                    <a:lumOff val="35000"/>
                  </a:schemeClr>
                </a:solidFill>
              </a:rPr>
              <a:t>esse</a:t>
            </a:r>
            <a:r>
              <a:rPr lang="en-US" sz="1200" dirty="0">
                <a:solidFill>
                  <a:schemeClr val="tx1">
                    <a:lumMod val="65000"/>
                    <a:lumOff val="35000"/>
                  </a:schemeClr>
                </a:solidFill>
              </a:rPr>
              <a:t> </a:t>
            </a:r>
            <a:r>
              <a:rPr lang="en-US" sz="1200" dirty="0" err="1">
                <a:solidFill>
                  <a:schemeClr val="tx1">
                    <a:lumMod val="65000"/>
                    <a:lumOff val="35000"/>
                  </a:schemeClr>
                </a:solidFill>
              </a:rPr>
              <a:t>cillum</a:t>
            </a:r>
            <a:r>
              <a:rPr lang="en-US" sz="1200" dirty="0">
                <a:solidFill>
                  <a:schemeClr val="tx1">
                    <a:lumMod val="65000"/>
                    <a:lumOff val="35000"/>
                  </a:schemeClr>
                </a:solidFill>
              </a:rPr>
              <a:t> dolore </a:t>
            </a:r>
            <a:r>
              <a:rPr lang="en-US" sz="1200" dirty="0" err="1">
                <a:solidFill>
                  <a:schemeClr val="tx1">
                    <a:lumMod val="65000"/>
                    <a:lumOff val="35000"/>
                  </a:schemeClr>
                </a:solidFill>
              </a:rPr>
              <a:t>eu</a:t>
            </a:r>
            <a:r>
              <a:rPr lang="en-US" sz="1200" dirty="0">
                <a:solidFill>
                  <a:schemeClr val="tx1">
                    <a:lumMod val="65000"/>
                    <a:lumOff val="35000"/>
                  </a:schemeClr>
                </a:solidFill>
              </a:rPr>
              <a:t> </a:t>
            </a:r>
            <a:r>
              <a:rPr lang="en-US" sz="1200" dirty="0" err="1">
                <a:solidFill>
                  <a:schemeClr val="tx1">
                    <a:lumMod val="65000"/>
                    <a:lumOff val="35000"/>
                  </a:schemeClr>
                </a:solidFill>
              </a:rPr>
              <a:t>fugiat</a:t>
            </a:r>
            <a:r>
              <a:rPr lang="en-US" sz="1200" dirty="0">
                <a:solidFill>
                  <a:schemeClr val="tx1">
                    <a:lumMod val="65000"/>
                    <a:lumOff val="35000"/>
                  </a:schemeClr>
                </a:solidFill>
              </a:rPr>
              <a:t> </a:t>
            </a:r>
            <a:r>
              <a:rPr lang="en-US" sz="1200" dirty="0" err="1">
                <a:solidFill>
                  <a:schemeClr val="tx1">
                    <a:lumMod val="65000"/>
                    <a:lumOff val="35000"/>
                  </a:schemeClr>
                </a:solidFill>
              </a:rPr>
              <a:t>pariatur</a:t>
            </a:r>
            <a:r>
              <a:rPr lang="en-US" sz="1200" dirty="0">
                <a:solidFill>
                  <a:schemeClr val="tx1">
                    <a:lumMod val="65000"/>
                    <a:lumOff val="35000"/>
                  </a:schemeClr>
                </a:solidFill>
              </a:rPr>
              <a:t>.</a:t>
            </a:r>
          </a:p>
        </p:txBody>
      </p:sp>
      <p:sp>
        <p:nvSpPr>
          <p:cNvPr id="226" name="TextBox 225">
            <a:extLst>
              <a:ext uri="{FF2B5EF4-FFF2-40B4-BE49-F238E27FC236}">
                <a16:creationId xmlns:a16="http://schemas.microsoft.com/office/drawing/2014/main" id="{404BFB4B-9AE0-4AAE-8DCD-8087252B4DF2}"/>
              </a:ext>
            </a:extLst>
          </p:cNvPr>
          <p:cNvSpPr txBox="1"/>
          <p:nvPr/>
        </p:nvSpPr>
        <p:spPr>
          <a:xfrm>
            <a:off x="7114318" y="3680421"/>
            <a:ext cx="4499364" cy="461665"/>
          </a:xfrm>
          <a:prstGeom prst="rect">
            <a:avLst/>
          </a:prstGeom>
          <a:noFill/>
        </p:spPr>
        <p:txBody>
          <a:bodyPr wrap="square" lIns="0" rIns="0" rtlCol="0" anchor="b">
            <a:spAutoFit/>
          </a:bodyPr>
          <a:lstStyle/>
          <a:p>
            <a:r>
              <a:rPr lang="en-US" sz="2400" b="1" dirty="0"/>
              <a:t>Lorem Ipsum</a:t>
            </a:r>
          </a:p>
        </p:txBody>
      </p:sp>
      <p:sp>
        <p:nvSpPr>
          <p:cNvPr id="227" name="TextBox 226">
            <a:extLst>
              <a:ext uri="{FF2B5EF4-FFF2-40B4-BE49-F238E27FC236}">
                <a16:creationId xmlns:a16="http://schemas.microsoft.com/office/drawing/2014/main" id="{F180D874-6E75-4CDF-B826-2AEC8D64187E}"/>
              </a:ext>
            </a:extLst>
          </p:cNvPr>
          <p:cNvSpPr txBox="1"/>
          <p:nvPr/>
        </p:nvSpPr>
        <p:spPr>
          <a:xfrm>
            <a:off x="7126259" y="4082427"/>
            <a:ext cx="4487423" cy="830997"/>
          </a:xfrm>
          <a:prstGeom prst="rect">
            <a:avLst/>
          </a:prstGeom>
          <a:noFill/>
        </p:spPr>
        <p:txBody>
          <a:bodyPr wrap="square" lIns="0" rIns="0" rtlCol="0" anchor="t">
            <a:spAutoFit/>
          </a:bodyPr>
          <a:lstStyle/>
          <a:p>
            <a:pPr algn="just"/>
            <a:r>
              <a:rPr lang="en-US" sz="1200" dirty="0">
                <a:solidFill>
                  <a:schemeClr val="tx1">
                    <a:lumMod val="65000"/>
                    <a:lumOff val="35000"/>
                  </a:schemeClr>
                </a:solidFill>
              </a:rPr>
              <a:t>Lorem ipsum dolor sit </a:t>
            </a:r>
            <a:r>
              <a:rPr lang="en-US" sz="1200" dirty="0" err="1">
                <a:solidFill>
                  <a:schemeClr val="tx1">
                    <a:lumMod val="65000"/>
                    <a:lumOff val="35000"/>
                  </a:schemeClr>
                </a:solidFill>
              </a:rPr>
              <a:t>amet</a:t>
            </a:r>
            <a:r>
              <a:rPr lang="en-US" sz="1200" dirty="0">
                <a:solidFill>
                  <a:schemeClr val="tx1">
                    <a:lumMod val="65000"/>
                    <a:lumOff val="35000"/>
                  </a:schemeClr>
                </a:solidFill>
              </a:rPr>
              <a:t>, </a:t>
            </a:r>
            <a:r>
              <a:rPr lang="en-US" sz="1200" dirty="0" err="1">
                <a:solidFill>
                  <a:schemeClr val="tx1">
                    <a:lumMod val="65000"/>
                    <a:lumOff val="35000"/>
                  </a:schemeClr>
                </a:solidFill>
              </a:rPr>
              <a:t>nibh</a:t>
            </a:r>
            <a:r>
              <a:rPr lang="en-US" sz="1200" dirty="0">
                <a:solidFill>
                  <a:schemeClr val="tx1">
                    <a:lumMod val="65000"/>
                    <a:lumOff val="35000"/>
                  </a:schemeClr>
                </a:solidFill>
              </a:rPr>
              <a:t> est. A magna </a:t>
            </a:r>
            <a:r>
              <a:rPr lang="en-US" sz="1200" dirty="0" err="1">
                <a:solidFill>
                  <a:schemeClr val="tx1">
                    <a:lumMod val="65000"/>
                    <a:lumOff val="35000"/>
                  </a:schemeClr>
                </a:solidFill>
              </a:rPr>
              <a:t>maecenas</a:t>
            </a:r>
            <a:r>
              <a:rPr lang="en-US" sz="1200" dirty="0">
                <a:solidFill>
                  <a:schemeClr val="tx1">
                    <a:lumMod val="65000"/>
                    <a:lumOff val="35000"/>
                  </a:schemeClr>
                </a:solidFill>
              </a:rPr>
              <a:t>, </a:t>
            </a:r>
            <a:r>
              <a:rPr lang="en-US" sz="1200" dirty="0" err="1">
                <a:solidFill>
                  <a:schemeClr val="tx1">
                    <a:lumMod val="65000"/>
                    <a:lumOff val="35000"/>
                  </a:schemeClr>
                </a:solidFill>
              </a:rPr>
              <a:t>quam</a:t>
            </a:r>
            <a:r>
              <a:rPr lang="en-US" sz="1200" dirty="0">
                <a:solidFill>
                  <a:schemeClr val="tx1">
                    <a:lumMod val="65000"/>
                    <a:lumOff val="35000"/>
                  </a:schemeClr>
                </a:solidFill>
              </a:rPr>
              <a:t> magna </a:t>
            </a:r>
            <a:r>
              <a:rPr lang="en-US" sz="1200" dirty="0" err="1">
                <a:solidFill>
                  <a:schemeClr val="tx1">
                    <a:lumMod val="65000"/>
                    <a:lumOff val="35000"/>
                  </a:schemeClr>
                </a:solidFill>
              </a:rPr>
              <a:t>nec</a:t>
            </a:r>
            <a:r>
              <a:rPr lang="en-US" sz="1200" dirty="0">
                <a:solidFill>
                  <a:schemeClr val="tx1">
                    <a:lumMod val="65000"/>
                    <a:lumOff val="35000"/>
                  </a:schemeClr>
                </a:solidFill>
              </a:rPr>
              <a:t> </a:t>
            </a:r>
            <a:r>
              <a:rPr lang="en-US" sz="1200" dirty="0" err="1">
                <a:solidFill>
                  <a:schemeClr val="tx1">
                    <a:lumMod val="65000"/>
                    <a:lumOff val="35000"/>
                  </a:schemeClr>
                </a:solidFill>
              </a:rPr>
              <a:t>quis</a:t>
            </a:r>
            <a:r>
              <a:rPr lang="en-US" sz="1200" dirty="0">
                <a:solidFill>
                  <a:schemeClr val="tx1">
                    <a:lumMod val="65000"/>
                    <a:lumOff val="35000"/>
                  </a:schemeClr>
                </a:solidFill>
              </a:rPr>
              <a:t>, lorem </a:t>
            </a:r>
            <a:r>
              <a:rPr lang="en-US" sz="1200" dirty="0" err="1">
                <a:solidFill>
                  <a:schemeClr val="tx1">
                    <a:lumMod val="65000"/>
                    <a:lumOff val="35000"/>
                  </a:schemeClr>
                </a:solidFill>
              </a:rPr>
              <a:t>nunc</a:t>
            </a:r>
            <a:r>
              <a:rPr lang="en-US" sz="1200" dirty="0">
                <a:solidFill>
                  <a:schemeClr val="tx1">
                    <a:lumMod val="65000"/>
                    <a:lumOff val="35000"/>
                  </a:schemeClr>
                </a:solidFill>
              </a:rPr>
              <a:t>. </a:t>
            </a:r>
            <a:r>
              <a:rPr lang="en-US" sz="1200" dirty="0" err="1">
                <a:solidFill>
                  <a:schemeClr val="tx1">
                    <a:lumMod val="65000"/>
                    <a:lumOff val="35000"/>
                  </a:schemeClr>
                </a:solidFill>
              </a:rPr>
              <a:t>Suspendisse</a:t>
            </a:r>
            <a:r>
              <a:rPr lang="en-US" sz="1200" dirty="0">
                <a:solidFill>
                  <a:schemeClr val="tx1">
                    <a:lumMod val="65000"/>
                    <a:lumOff val="35000"/>
                  </a:schemeClr>
                </a:solidFill>
              </a:rPr>
              <a:t> </a:t>
            </a:r>
            <a:r>
              <a:rPr lang="en-US" sz="1200" dirty="0" err="1">
                <a:solidFill>
                  <a:schemeClr val="tx1">
                    <a:lumMod val="65000"/>
                    <a:lumOff val="35000"/>
                  </a:schemeClr>
                </a:solidFill>
              </a:rPr>
              <a:t>viverra</a:t>
            </a:r>
            <a:r>
              <a:rPr lang="en-US" sz="1200" dirty="0">
                <a:solidFill>
                  <a:schemeClr val="tx1">
                    <a:lumMod val="65000"/>
                    <a:lumOff val="35000"/>
                  </a:schemeClr>
                </a:solidFill>
              </a:rPr>
              <a:t> </a:t>
            </a:r>
            <a:r>
              <a:rPr lang="en-US" sz="1200" dirty="0" err="1">
                <a:solidFill>
                  <a:schemeClr val="tx1">
                    <a:lumMod val="65000"/>
                    <a:lumOff val="35000"/>
                  </a:schemeClr>
                </a:solidFill>
              </a:rPr>
              <a:t>sodales</a:t>
            </a:r>
            <a:r>
              <a:rPr lang="en-US" sz="1200" dirty="0">
                <a:solidFill>
                  <a:schemeClr val="tx1">
                    <a:lumMod val="65000"/>
                    <a:lumOff val="35000"/>
                  </a:schemeClr>
                </a:solidFill>
              </a:rPr>
              <a:t> </a:t>
            </a:r>
            <a:r>
              <a:rPr lang="en-US" sz="1200" dirty="0" err="1">
                <a:solidFill>
                  <a:schemeClr val="tx1">
                    <a:lumMod val="65000"/>
                    <a:lumOff val="35000"/>
                  </a:schemeClr>
                </a:solidFill>
              </a:rPr>
              <a:t>mauris</a:t>
            </a:r>
            <a:r>
              <a:rPr lang="en-US" sz="1200" dirty="0">
                <a:solidFill>
                  <a:schemeClr val="tx1">
                    <a:lumMod val="65000"/>
                    <a:lumOff val="35000"/>
                  </a:schemeClr>
                </a:solidFill>
              </a:rPr>
              <a:t>, </a:t>
            </a:r>
            <a:r>
              <a:rPr lang="en-US" sz="1200" dirty="0" err="1">
                <a:solidFill>
                  <a:schemeClr val="tx1">
                    <a:lumMod val="65000"/>
                    <a:lumOff val="35000"/>
                  </a:schemeClr>
                </a:solidFill>
              </a:rPr>
              <a:t>cras</a:t>
            </a:r>
            <a:r>
              <a:rPr lang="en-US" sz="1200" dirty="0">
                <a:solidFill>
                  <a:schemeClr val="tx1">
                    <a:lumMod val="65000"/>
                    <a:lumOff val="35000"/>
                  </a:schemeClr>
                </a:solidFill>
              </a:rPr>
              <a:t> pharetra </a:t>
            </a:r>
            <a:r>
              <a:rPr lang="en-US" sz="1200" dirty="0" err="1">
                <a:solidFill>
                  <a:schemeClr val="tx1">
                    <a:lumMod val="65000"/>
                    <a:lumOff val="35000"/>
                  </a:schemeClr>
                </a:solidFill>
              </a:rPr>
              <a:t>proin</a:t>
            </a:r>
            <a:r>
              <a:rPr lang="en-US" sz="1200" dirty="0">
                <a:solidFill>
                  <a:schemeClr val="tx1">
                    <a:lumMod val="65000"/>
                    <a:lumOff val="35000"/>
                  </a:schemeClr>
                </a:solidFill>
              </a:rPr>
              <a:t> </a:t>
            </a:r>
            <a:r>
              <a:rPr lang="en-US" sz="1200" dirty="0" err="1">
                <a:solidFill>
                  <a:schemeClr val="tx1">
                    <a:lumMod val="65000"/>
                    <a:lumOff val="35000"/>
                  </a:schemeClr>
                </a:solidFill>
              </a:rPr>
              <a:t>egestas</a:t>
            </a:r>
            <a:r>
              <a:rPr lang="en-US" sz="1200" dirty="0">
                <a:solidFill>
                  <a:schemeClr val="tx1">
                    <a:lumMod val="65000"/>
                    <a:lumOff val="35000"/>
                  </a:schemeClr>
                </a:solidFill>
              </a:rPr>
              <a:t> </a:t>
            </a:r>
            <a:r>
              <a:rPr lang="en-US" sz="1200" dirty="0" err="1">
                <a:solidFill>
                  <a:schemeClr val="tx1">
                    <a:lumMod val="65000"/>
                    <a:lumOff val="35000"/>
                  </a:schemeClr>
                </a:solidFill>
              </a:rPr>
              <a:t>arcu</a:t>
            </a:r>
            <a:r>
              <a:rPr lang="en-US" sz="1200" dirty="0">
                <a:solidFill>
                  <a:schemeClr val="tx1">
                    <a:lumMod val="65000"/>
                    <a:lumOff val="35000"/>
                  </a:schemeClr>
                </a:solidFill>
              </a:rPr>
              <a:t> </a:t>
            </a:r>
            <a:r>
              <a:rPr lang="en-US" sz="1200" dirty="0" err="1">
                <a:solidFill>
                  <a:schemeClr val="tx1">
                    <a:lumMod val="65000"/>
                    <a:lumOff val="35000"/>
                  </a:schemeClr>
                </a:solidFill>
              </a:rPr>
              <a:t>erat</a:t>
            </a:r>
            <a:r>
              <a:rPr lang="en-US" sz="1200" dirty="0">
                <a:solidFill>
                  <a:schemeClr val="tx1">
                    <a:lumMod val="65000"/>
                    <a:lumOff val="35000"/>
                  </a:schemeClr>
                </a:solidFill>
              </a:rPr>
              <a:t> dolor, at </a:t>
            </a:r>
            <a:r>
              <a:rPr lang="en-US" sz="1200" dirty="0" err="1">
                <a:solidFill>
                  <a:schemeClr val="tx1">
                    <a:lumMod val="65000"/>
                    <a:lumOff val="35000"/>
                  </a:schemeClr>
                </a:solidFill>
              </a:rPr>
              <a:t>amet</a:t>
            </a:r>
            <a:r>
              <a:rPr lang="en-US" sz="1200" dirty="0">
                <a:solidFill>
                  <a:schemeClr val="tx1">
                    <a:lumMod val="65000"/>
                    <a:lumOff val="35000"/>
                  </a:schemeClr>
                </a:solidFill>
              </a:rPr>
              <a:t>. Duis </a:t>
            </a:r>
            <a:r>
              <a:rPr lang="en-US" sz="1200" dirty="0" err="1">
                <a:solidFill>
                  <a:schemeClr val="tx1">
                    <a:lumMod val="65000"/>
                    <a:lumOff val="35000"/>
                  </a:schemeClr>
                </a:solidFill>
              </a:rPr>
              <a:t>aute</a:t>
            </a:r>
            <a:r>
              <a:rPr lang="en-US" sz="1200" dirty="0">
                <a:solidFill>
                  <a:schemeClr val="tx1">
                    <a:lumMod val="65000"/>
                    <a:lumOff val="35000"/>
                  </a:schemeClr>
                </a:solidFill>
              </a:rPr>
              <a:t> </a:t>
            </a:r>
            <a:r>
              <a:rPr lang="en-US" sz="1200" dirty="0" err="1">
                <a:solidFill>
                  <a:schemeClr val="tx1">
                    <a:lumMod val="65000"/>
                    <a:lumOff val="35000"/>
                  </a:schemeClr>
                </a:solidFill>
              </a:rPr>
              <a:t>irure</a:t>
            </a:r>
            <a:r>
              <a:rPr lang="en-US" sz="1200" dirty="0">
                <a:solidFill>
                  <a:schemeClr val="tx1">
                    <a:lumMod val="65000"/>
                    <a:lumOff val="35000"/>
                  </a:schemeClr>
                </a:solidFill>
              </a:rPr>
              <a:t> dolor in </a:t>
            </a:r>
            <a:r>
              <a:rPr lang="en-US" sz="1200" dirty="0" err="1">
                <a:solidFill>
                  <a:schemeClr val="tx1">
                    <a:lumMod val="65000"/>
                    <a:lumOff val="35000"/>
                  </a:schemeClr>
                </a:solidFill>
              </a:rPr>
              <a:t>reprehenderit</a:t>
            </a:r>
            <a:r>
              <a:rPr lang="en-US" sz="1200" dirty="0">
                <a:solidFill>
                  <a:schemeClr val="tx1">
                    <a:lumMod val="65000"/>
                    <a:lumOff val="35000"/>
                  </a:schemeClr>
                </a:solidFill>
              </a:rPr>
              <a:t> in </a:t>
            </a:r>
            <a:r>
              <a:rPr lang="en-US" sz="1200" dirty="0" err="1">
                <a:solidFill>
                  <a:schemeClr val="tx1">
                    <a:lumMod val="65000"/>
                    <a:lumOff val="35000"/>
                  </a:schemeClr>
                </a:solidFill>
              </a:rPr>
              <a:t>voluptate</a:t>
            </a:r>
            <a:r>
              <a:rPr lang="en-US" sz="1200" dirty="0">
                <a:solidFill>
                  <a:schemeClr val="tx1">
                    <a:lumMod val="65000"/>
                    <a:lumOff val="35000"/>
                  </a:schemeClr>
                </a:solidFill>
              </a:rPr>
              <a:t> </a:t>
            </a:r>
            <a:r>
              <a:rPr lang="en-US" sz="1200" dirty="0" err="1">
                <a:solidFill>
                  <a:schemeClr val="tx1">
                    <a:lumMod val="65000"/>
                    <a:lumOff val="35000"/>
                  </a:schemeClr>
                </a:solidFill>
              </a:rPr>
              <a:t>velit</a:t>
            </a:r>
            <a:r>
              <a:rPr lang="en-US" sz="1200" dirty="0">
                <a:solidFill>
                  <a:schemeClr val="tx1">
                    <a:lumMod val="65000"/>
                    <a:lumOff val="35000"/>
                  </a:schemeClr>
                </a:solidFill>
              </a:rPr>
              <a:t> </a:t>
            </a:r>
            <a:r>
              <a:rPr lang="en-US" sz="1200" dirty="0" err="1">
                <a:solidFill>
                  <a:schemeClr val="tx1">
                    <a:lumMod val="65000"/>
                    <a:lumOff val="35000"/>
                  </a:schemeClr>
                </a:solidFill>
              </a:rPr>
              <a:t>esse</a:t>
            </a:r>
            <a:r>
              <a:rPr lang="en-US" sz="1200" dirty="0">
                <a:solidFill>
                  <a:schemeClr val="tx1">
                    <a:lumMod val="65000"/>
                    <a:lumOff val="35000"/>
                  </a:schemeClr>
                </a:solidFill>
              </a:rPr>
              <a:t> </a:t>
            </a:r>
            <a:r>
              <a:rPr lang="en-US" sz="1200" dirty="0" err="1">
                <a:solidFill>
                  <a:schemeClr val="tx1">
                    <a:lumMod val="65000"/>
                    <a:lumOff val="35000"/>
                  </a:schemeClr>
                </a:solidFill>
              </a:rPr>
              <a:t>cillum</a:t>
            </a:r>
            <a:r>
              <a:rPr lang="en-US" sz="1200" dirty="0">
                <a:solidFill>
                  <a:schemeClr val="tx1">
                    <a:lumMod val="65000"/>
                    <a:lumOff val="35000"/>
                  </a:schemeClr>
                </a:solidFill>
              </a:rPr>
              <a:t> dolore </a:t>
            </a:r>
            <a:r>
              <a:rPr lang="en-US" sz="1200" dirty="0" err="1">
                <a:solidFill>
                  <a:schemeClr val="tx1">
                    <a:lumMod val="65000"/>
                    <a:lumOff val="35000"/>
                  </a:schemeClr>
                </a:solidFill>
              </a:rPr>
              <a:t>eu</a:t>
            </a:r>
            <a:r>
              <a:rPr lang="en-US" sz="1200" dirty="0">
                <a:solidFill>
                  <a:schemeClr val="tx1">
                    <a:lumMod val="65000"/>
                    <a:lumOff val="35000"/>
                  </a:schemeClr>
                </a:solidFill>
              </a:rPr>
              <a:t> </a:t>
            </a:r>
            <a:r>
              <a:rPr lang="en-US" sz="1200" dirty="0" err="1">
                <a:solidFill>
                  <a:schemeClr val="tx1">
                    <a:lumMod val="65000"/>
                    <a:lumOff val="35000"/>
                  </a:schemeClr>
                </a:solidFill>
              </a:rPr>
              <a:t>fugiat</a:t>
            </a:r>
            <a:r>
              <a:rPr lang="en-US" sz="1200" dirty="0">
                <a:solidFill>
                  <a:schemeClr val="tx1">
                    <a:lumMod val="65000"/>
                    <a:lumOff val="35000"/>
                  </a:schemeClr>
                </a:solidFill>
              </a:rPr>
              <a:t> </a:t>
            </a:r>
            <a:r>
              <a:rPr lang="en-US" sz="1200" dirty="0" err="1">
                <a:solidFill>
                  <a:schemeClr val="tx1">
                    <a:lumMod val="65000"/>
                    <a:lumOff val="35000"/>
                  </a:schemeClr>
                </a:solidFill>
              </a:rPr>
              <a:t>pariatur</a:t>
            </a:r>
            <a:r>
              <a:rPr lang="en-US" sz="1200" dirty="0">
                <a:solidFill>
                  <a:schemeClr val="tx1">
                    <a:lumMod val="65000"/>
                    <a:lumOff val="35000"/>
                  </a:schemeClr>
                </a:solidFill>
              </a:rPr>
              <a:t>.</a:t>
            </a:r>
          </a:p>
        </p:txBody>
      </p:sp>
      <p:sp>
        <p:nvSpPr>
          <p:cNvPr id="230" name="TextBox 229">
            <a:extLst>
              <a:ext uri="{FF2B5EF4-FFF2-40B4-BE49-F238E27FC236}">
                <a16:creationId xmlns:a16="http://schemas.microsoft.com/office/drawing/2014/main" id="{79782619-04DD-413A-9FBC-28953C9ED1EE}"/>
              </a:ext>
            </a:extLst>
          </p:cNvPr>
          <p:cNvSpPr txBox="1"/>
          <p:nvPr/>
        </p:nvSpPr>
        <p:spPr>
          <a:xfrm>
            <a:off x="7126259" y="4987377"/>
            <a:ext cx="4499364" cy="461665"/>
          </a:xfrm>
          <a:prstGeom prst="rect">
            <a:avLst/>
          </a:prstGeom>
          <a:noFill/>
        </p:spPr>
        <p:txBody>
          <a:bodyPr wrap="square" lIns="0" rIns="0" rtlCol="0" anchor="b">
            <a:spAutoFit/>
          </a:bodyPr>
          <a:lstStyle/>
          <a:p>
            <a:r>
              <a:rPr lang="en-US" sz="2400" b="1" dirty="0"/>
              <a:t>Lorem Ipsum</a:t>
            </a:r>
          </a:p>
        </p:txBody>
      </p:sp>
      <p:sp>
        <p:nvSpPr>
          <p:cNvPr id="231" name="TextBox 230">
            <a:extLst>
              <a:ext uri="{FF2B5EF4-FFF2-40B4-BE49-F238E27FC236}">
                <a16:creationId xmlns:a16="http://schemas.microsoft.com/office/drawing/2014/main" id="{0C0DEAE6-CB65-472A-9853-BA0356DA9CC2}"/>
              </a:ext>
            </a:extLst>
          </p:cNvPr>
          <p:cNvSpPr txBox="1"/>
          <p:nvPr/>
        </p:nvSpPr>
        <p:spPr>
          <a:xfrm>
            <a:off x="7138200" y="5389383"/>
            <a:ext cx="4487423" cy="830997"/>
          </a:xfrm>
          <a:prstGeom prst="rect">
            <a:avLst/>
          </a:prstGeom>
          <a:noFill/>
        </p:spPr>
        <p:txBody>
          <a:bodyPr wrap="square" lIns="0" rIns="0" rtlCol="0" anchor="t">
            <a:spAutoFit/>
          </a:bodyPr>
          <a:lstStyle/>
          <a:p>
            <a:pPr algn="just"/>
            <a:r>
              <a:rPr lang="en-US" sz="1200" dirty="0">
                <a:solidFill>
                  <a:schemeClr val="tx1">
                    <a:lumMod val="65000"/>
                    <a:lumOff val="35000"/>
                  </a:schemeClr>
                </a:solidFill>
              </a:rPr>
              <a:t>Lorem ipsum dolor sit </a:t>
            </a:r>
            <a:r>
              <a:rPr lang="en-US" sz="1200" dirty="0" err="1">
                <a:solidFill>
                  <a:schemeClr val="tx1">
                    <a:lumMod val="65000"/>
                    <a:lumOff val="35000"/>
                  </a:schemeClr>
                </a:solidFill>
              </a:rPr>
              <a:t>amet</a:t>
            </a:r>
            <a:r>
              <a:rPr lang="en-US" sz="1200" dirty="0">
                <a:solidFill>
                  <a:schemeClr val="tx1">
                    <a:lumMod val="65000"/>
                    <a:lumOff val="35000"/>
                  </a:schemeClr>
                </a:solidFill>
              </a:rPr>
              <a:t>, </a:t>
            </a:r>
            <a:r>
              <a:rPr lang="en-US" sz="1200" dirty="0" err="1">
                <a:solidFill>
                  <a:schemeClr val="tx1">
                    <a:lumMod val="65000"/>
                    <a:lumOff val="35000"/>
                  </a:schemeClr>
                </a:solidFill>
              </a:rPr>
              <a:t>nibh</a:t>
            </a:r>
            <a:r>
              <a:rPr lang="en-US" sz="1200" dirty="0">
                <a:solidFill>
                  <a:schemeClr val="tx1">
                    <a:lumMod val="65000"/>
                    <a:lumOff val="35000"/>
                  </a:schemeClr>
                </a:solidFill>
              </a:rPr>
              <a:t> est. A magna </a:t>
            </a:r>
            <a:r>
              <a:rPr lang="en-US" sz="1200" dirty="0" err="1">
                <a:solidFill>
                  <a:schemeClr val="tx1">
                    <a:lumMod val="65000"/>
                    <a:lumOff val="35000"/>
                  </a:schemeClr>
                </a:solidFill>
              </a:rPr>
              <a:t>maecenas</a:t>
            </a:r>
            <a:r>
              <a:rPr lang="en-US" sz="1200" dirty="0">
                <a:solidFill>
                  <a:schemeClr val="tx1">
                    <a:lumMod val="65000"/>
                    <a:lumOff val="35000"/>
                  </a:schemeClr>
                </a:solidFill>
              </a:rPr>
              <a:t>, </a:t>
            </a:r>
            <a:r>
              <a:rPr lang="en-US" sz="1200" dirty="0" err="1">
                <a:solidFill>
                  <a:schemeClr val="tx1">
                    <a:lumMod val="65000"/>
                    <a:lumOff val="35000"/>
                  </a:schemeClr>
                </a:solidFill>
              </a:rPr>
              <a:t>quam</a:t>
            </a:r>
            <a:r>
              <a:rPr lang="en-US" sz="1200" dirty="0">
                <a:solidFill>
                  <a:schemeClr val="tx1">
                    <a:lumMod val="65000"/>
                    <a:lumOff val="35000"/>
                  </a:schemeClr>
                </a:solidFill>
              </a:rPr>
              <a:t> magna </a:t>
            </a:r>
            <a:r>
              <a:rPr lang="en-US" sz="1200" dirty="0" err="1">
                <a:solidFill>
                  <a:schemeClr val="tx1">
                    <a:lumMod val="65000"/>
                    <a:lumOff val="35000"/>
                  </a:schemeClr>
                </a:solidFill>
              </a:rPr>
              <a:t>nec</a:t>
            </a:r>
            <a:r>
              <a:rPr lang="en-US" sz="1200" dirty="0">
                <a:solidFill>
                  <a:schemeClr val="tx1">
                    <a:lumMod val="65000"/>
                    <a:lumOff val="35000"/>
                  </a:schemeClr>
                </a:solidFill>
              </a:rPr>
              <a:t> </a:t>
            </a:r>
            <a:r>
              <a:rPr lang="en-US" sz="1200" dirty="0" err="1">
                <a:solidFill>
                  <a:schemeClr val="tx1">
                    <a:lumMod val="65000"/>
                    <a:lumOff val="35000"/>
                  </a:schemeClr>
                </a:solidFill>
              </a:rPr>
              <a:t>quis</a:t>
            </a:r>
            <a:r>
              <a:rPr lang="en-US" sz="1200" dirty="0">
                <a:solidFill>
                  <a:schemeClr val="tx1">
                    <a:lumMod val="65000"/>
                    <a:lumOff val="35000"/>
                  </a:schemeClr>
                </a:solidFill>
              </a:rPr>
              <a:t>, lorem </a:t>
            </a:r>
            <a:r>
              <a:rPr lang="en-US" sz="1200" dirty="0" err="1">
                <a:solidFill>
                  <a:schemeClr val="tx1">
                    <a:lumMod val="65000"/>
                    <a:lumOff val="35000"/>
                  </a:schemeClr>
                </a:solidFill>
              </a:rPr>
              <a:t>nunc</a:t>
            </a:r>
            <a:r>
              <a:rPr lang="en-US" sz="1200" dirty="0">
                <a:solidFill>
                  <a:schemeClr val="tx1">
                    <a:lumMod val="65000"/>
                    <a:lumOff val="35000"/>
                  </a:schemeClr>
                </a:solidFill>
              </a:rPr>
              <a:t>. </a:t>
            </a:r>
            <a:r>
              <a:rPr lang="en-US" sz="1200" dirty="0" err="1">
                <a:solidFill>
                  <a:schemeClr val="tx1">
                    <a:lumMod val="65000"/>
                    <a:lumOff val="35000"/>
                  </a:schemeClr>
                </a:solidFill>
              </a:rPr>
              <a:t>Suspendisse</a:t>
            </a:r>
            <a:r>
              <a:rPr lang="en-US" sz="1200" dirty="0">
                <a:solidFill>
                  <a:schemeClr val="tx1">
                    <a:lumMod val="65000"/>
                    <a:lumOff val="35000"/>
                  </a:schemeClr>
                </a:solidFill>
              </a:rPr>
              <a:t> </a:t>
            </a:r>
            <a:r>
              <a:rPr lang="en-US" sz="1200" dirty="0" err="1">
                <a:solidFill>
                  <a:schemeClr val="tx1">
                    <a:lumMod val="65000"/>
                    <a:lumOff val="35000"/>
                  </a:schemeClr>
                </a:solidFill>
              </a:rPr>
              <a:t>viverra</a:t>
            </a:r>
            <a:r>
              <a:rPr lang="en-US" sz="1200" dirty="0">
                <a:solidFill>
                  <a:schemeClr val="tx1">
                    <a:lumMod val="65000"/>
                    <a:lumOff val="35000"/>
                  </a:schemeClr>
                </a:solidFill>
              </a:rPr>
              <a:t> </a:t>
            </a:r>
            <a:r>
              <a:rPr lang="en-US" sz="1200" dirty="0" err="1">
                <a:solidFill>
                  <a:schemeClr val="tx1">
                    <a:lumMod val="65000"/>
                    <a:lumOff val="35000"/>
                  </a:schemeClr>
                </a:solidFill>
              </a:rPr>
              <a:t>sodales</a:t>
            </a:r>
            <a:r>
              <a:rPr lang="en-US" sz="1200" dirty="0">
                <a:solidFill>
                  <a:schemeClr val="tx1">
                    <a:lumMod val="65000"/>
                    <a:lumOff val="35000"/>
                  </a:schemeClr>
                </a:solidFill>
              </a:rPr>
              <a:t> </a:t>
            </a:r>
            <a:r>
              <a:rPr lang="en-US" sz="1200" dirty="0" err="1">
                <a:solidFill>
                  <a:schemeClr val="tx1">
                    <a:lumMod val="65000"/>
                    <a:lumOff val="35000"/>
                  </a:schemeClr>
                </a:solidFill>
              </a:rPr>
              <a:t>mauris</a:t>
            </a:r>
            <a:r>
              <a:rPr lang="en-US" sz="1200" dirty="0">
                <a:solidFill>
                  <a:schemeClr val="tx1">
                    <a:lumMod val="65000"/>
                    <a:lumOff val="35000"/>
                  </a:schemeClr>
                </a:solidFill>
              </a:rPr>
              <a:t>, </a:t>
            </a:r>
            <a:r>
              <a:rPr lang="en-US" sz="1200" dirty="0" err="1">
                <a:solidFill>
                  <a:schemeClr val="tx1">
                    <a:lumMod val="65000"/>
                    <a:lumOff val="35000"/>
                  </a:schemeClr>
                </a:solidFill>
              </a:rPr>
              <a:t>cras</a:t>
            </a:r>
            <a:r>
              <a:rPr lang="en-US" sz="1200" dirty="0">
                <a:solidFill>
                  <a:schemeClr val="tx1">
                    <a:lumMod val="65000"/>
                    <a:lumOff val="35000"/>
                  </a:schemeClr>
                </a:solidFill>
              </a:rPr>
              <a:t> pharetra </a:t>
            </a:r>
            <a:r>
              <a:rPr lang="en-US" sz="1200" dirty="0" err="1">
                <a:solidFill>
                  <a:schemeClr val="tx1">
                    <a:lumMod val="65000"/>
                    <a:lumOff val="35000"/>
                  </a:schemeClr>
                </a:solidFill>
              </a:rPr>
              <a:t>proin</a:t>
            </a:r>
            <a:r>
              <a:rPr lang="en-US" sz="1200" dirty="0">
                <a:solidFill>
                  <a:schemeClr val="tx1">
                    <a:lumMod val="65000"/>
                    <a:lumOff val="35000"/>
                  </a:schemeClr>
                </a:solidFill>
              </a:rPr>
              <a:t> </a:t>
            </a:r>
            <a:r>
              <a:rPr lang="en-US" sz="1200" dirty="0" err="1">
                <a:solidFill>
                  <a:schemeClr val="tx1">
                    <a:lumMod val="65000"/>
                    <a:lumOff val="35000"/>
                  </a:schemeClr>
                </a:solidFill>
              </a:rPr>
              <a:t>egestas</a:t>
            </a:r>
            <a:r>
              <a:rPr lang="en-US" sz="1200" dirty="0">
                <a:solidFill>
                  <a:schemeClr val="tx1">
                    <a:lumMod val="65000"/>
                    <a:lumOff val="35000"/>
                  </a:schemeClr>
                </a:solidFill>
              </a:rPr>
              <a:t> </a:t>
            </a:r>
            <a:r>
              <a:rPr lang="en-US" sz="1200" dirty="0" err="1">
                <a:solidFill>
                  <a:schemeClr val="tx1">
                    <a:lumMod val="65000"/>
                    <a:lumOff val="35000"/>
                  </a:schemeClr>
                </a:solidFill>
              </a:rPr>
              <a:t>arcu</a:t>
            </a:r>
            <a:r>
              <a:rPr lang="en-US" sz="1200" dirty="0">
                <a:solidFill>
                  <a:schemeClr val="tx1">
                    <a:lumMod val="65000"/>
                    <a:lumOff val="35000"/>
                  </a:schemeClr>
                </a:solidFill>
              </a:rPr>
              <a:t> </a:t>
            </a:r>
            <a:r>
              <a:rPr lang="en-US" sz="1200" dirty="0" err="1">
                <a:solidFill>
                  <a:schemeClr val="tx1">
                    <a:lumMod val="65000"/>
                    <a:lumOff val="35000"/>
                  </a:schemeClr>
                </a:solidFill>
              </a:rPr>
              <a:t>erat</a:t>
            </a:r>
            <a:r>
              <a:rPr lang="en-US" sz="1200" dirty="0">
                <a:solidFill>
                  <a:schemeClr val="tx1">
                    <a:lumMod val="65000"/>
                    <a:lumOff val="35000"/>
                  </a:schemeClr>
                </a:solidFill>
              </a:rPr>
              <a:t> dolor, at </a:t>
            </a:r>
            <a:r>
              <a:rPr lang="en-US" sz="1200" dirty="0" err="1">
                <a:solidFill>
                  <a:schemeClr val="tx1">
                    <a:lumMod val="65000"/>
                    <a:lumOff val="35000"/>
                  </a:schemeClr>
                </a:solidFill>
              </a:rPr>
              <a:t>amet</a:t>
            </a:r>
            <a:r>
              <a:rPr lang="en-US" sz="1200" dirty="0">
                <a:solidFill>
                  <a:schemeClr val="tx1">
                    <a:lumMod val="65000"/>
                    <a:lumOff val="35000"/>
                  </a:schemeClr>
                </a:solidFill>
              </a:rPr>
              <a:t>. Duis </a:t>
            </a:r>
            <a:r>
              <a:rPr lang="en-US" sz="1200" dirty="0" err="1">
                <a:solidFill>
                  <a:schemeClr val="tx1">
                    <a:lumMod val="65000"/>
                    <a:lumOff val="35000"/>
                  </a:schemeClr>
                </a:solidFill>
              </a:rPr>
              <a:t>aute</a:t>
            </a:r>
            <a:r>
              <a:rPr lang="en-US" sz="1200" dirty="0">
                <a:solidFill>
                  <a:schemeClr val="tx1">
                    <a:lumMod val="65000"/>
                    <a:lumOff val="35000"/>
                  </a:schemeClr>
                </a:solidFill>
              </a:rPr>
              <a:t> </a:t>
            </a:r>
            <a:r>
              <a:rPr lang="en-US" sz="1200" dirty="0" err="1">
                <a:solidFill>
                  <a:schemeClr val="tx1">
                    <a:lumMod val="65000"/>
                    <a:lumOff val="35000"/>
                  </a:schemeClr>
                </a:solidFill>
              </a:rPr>
              <a:t>irure</a:t>
            </a:r>
            <a:r>
              <a:rPr lang="en-US" sz="1200" dirty="0">
                <a:solidFill>
                  <a:schemeClr val="tx1">
                    <a:lumMod val="65000"/>
                    <a:lumOff val="35000"/>
                  </a:schemeClr>
                </a:solidFill>
              </a:rPr>
              <a:t> dolor in </a:t>
            </a:r>
            <a:r>
              <a:rPr lang="en-US" sz="1200" dirty="0" err="1">
                <a:solidFill>
                  <a:schemeClr val="tx1">
                    <a:lumMod val="65000"/>
                    <a:lumOff val="35000"/>
                  </a:schemeClr>
                </a:solidFill>
              </a:rPr>
              <a:t>reprehenderit</a:t>
            </a:r>
            <a:r>
              <a:rPr lang="en-US" sz="1200" dirty="0">
                <a:solidFill>
                  <a:schemeClr val="tx1">
                    <a:lumMod val="65000"/>
                    <a:lumOff val="35000"/>
                  </a:schemeClr>
                </a:solidFill>
              </a:rPr>
              <a:t> in </a:t>
            </a:r>
            <a:r>
              <a:rPr lang="en-US" sz="1200" dirty="0" err="1">
                <a:solidFill>
                  <a:schemeClr val="tx1">
                    <a:lumMod val="65000"/>
                    <a:lumOff val="35000"/>
                  </a:schemeClr>
                </a:solidFill>
              </a:rPr>
              <a:t>voluptate</a:t>
            </a:r>
            <a:r>
              <a:rPr lang="en-US" sz="1200" dirty="0">
                <a:solidFill>
                  <a:schemeClr val="tx1">
                    <a:lumMod val="65000"/>
                    <a:lumOff val="35000"/>
                  </a:schemeClr>
                </a:solidFill>
              </a:rPr>
              <a:t> </a:t>
            </a:r>
            <a:r>
              <a:rPr lang="en-US" sz="1200" dirty="0" err="1">
                <a:solidFill>
                  <a:schemeClr val="tx1">
                    <a:lumMod val="65000"/>
                    <a:lumOff val="35000"/>
                  </a:schemeClr>
                </a:solidFill>
              </a:rPr>
              <a:t>velit</a:t>
            </a:r>
            <a:r>
              <a:rPr lang="en-US" sz="1200" dirty="0">
                <a:solidFill>
                  <a:schemeClr val="tx1">
                    <a:lumMod val="65000"/>
                    <a:lumOff val="35000"/>
                  </a:schemeClr>
                </a:solidFill>
              </a:rPr>
              <a:t> </a:t>
            </a:r>
            <a:r>
              <a:rPr lang="en-US" sz="1200" dirty="0" err="1">
                <a:solidFill>
                  <a:schemeClr val="tx1">
                    <a:lumMod val="65000"/>
                    <a:lumOff val="35000"/>
                  </a:schemeClr>
                </a:solidFill>
              </a:rPr>
              <a:t>esse</a:t>
            </a:r>
            <a:r>
              <a:rPr lang="en-US" sz="1200" dirty="0">
                <a:solidFill>
                  <a:schemeClr val="tx1">
                    <a:lumMod val="65000"/>
                    <a:lumOff val="35000"/>
                  </a:schemeClr>
                </a:solidFill>
              </a:rPr>
              <a:t> </a:t>
            </a:r>
            <a:r>
              <a:rPr lang="en-US" sz="1200" dirty="0" err="1">
                <a:solidFill>
                  <a:schemeClr val="tx1">
                    <a:lumMod val="65000"/>
                    <a:lumOff val="35000"/>
                  </a:schemeClr>
                </a:solidFill>
              </a:rPr>
              <a:t>cillum</a:t>
            </a:r>
            <a:r>
              <a:rPr lang="en-US" sz="1200" dirty="0">
                <a:solidFill>
                  <a:schemeClr val="tx1">
                    <a:lumMod val="65000"/>
                    <a:lumOff val="35000"/>
                  </a:schemeClr>
                </a:solidFill>
              </a:rPr>
              <a:t> dolore </a:t>
            </a:r>
            <a:r>
              <a:rPr lang="en-US" sz="1200" dirty="0" err="1">
                <a:solidFill>
                  <a:schemeClr val="tx1">
                    <a:lumMod val="65000"/>
                    <a:lumOff val="35000"/>
                  </a:schemeClr>
                </a:solidFill>
              </a:rPr>
              <a:t>eu</a:t>
            </a:r>
            <a:r>
              <a:rPr lang="en-US" sz="1200" dirty="0">
                <a:solidFill>
                  <a:schemeClr val="tx1">
                    <a:lumMod val="65000"/>
                    <a:lumOff val="35000"/>
                  </a:schemeClr>
                </a:solidFill>
              </a:rPr>
              <a:t> </a:t>
            </a:r>
            <a:r>
              <a:rPr lang="en-US" sz="1200" dirty="0" err="1">
                <a:solidFill>
                  <a:schemeClr val="tx1">
                    <a:lumMod val="65000"/>
                    <a:lumOff val="35000"/>
                  </a:schemeClr>
                </a:solidFill>
              </a:rPr>
              <a:t>fugiat</a:t>
            </a:r>
            <a:r>
              <a:rPr lang="en-US" sz="1200" dirty="0">
                <a:solidFill>
                  <a:schemeClr val="tx1">
                    <a:lumMod val="65000"/>
                    <a:lumOff val="35000"/>
                  </a:schemeClr>
                </a:solidFill>
              </a:rPr>
              <a:t> </a:t>
            </a:r>
            <a:r>
              <a:rPr lang="en-US" sz="1200" dirty="0" err="1">
                <a:solidFill>
                  <a:schemeClr val="tx1">
                    <a:lumMod val="65000"/>
                    <a:lumOff val="35000"/>
                  </a:schemeClr>
                </a:solidFill>
              </a:rPr>
              <a:t>pariatur</a:t>
            </a:r>
            <a:r>
              <a:rPr lang="en-US" sz="1200" dirty="0">
                <a:solidFill>
                  <a:schemeClr val="tx1">
                    <a:lumMod val="65000"/>
                    <a:lumOff val="35000"/>
                  </a:schemeClr>
                </a:solidFill>
              </a:rPr>
              <a:t>.</a:t>
            </a:r>
          </a:p>
        </p:txBody>
      </p:sp>
      <p:sp>
        <p:nvSpPr>
          <p:cNvPr id="235" name="Shape">
            <a:extLst>
              <a:ext uri="{FF2B5EF4-FFF2-40B4-BE49-F238E27FC236}">
                <a16:creationId xmlns:a16="http://schemas.microsoft.com/office/drawing/2014/main" id="{D8EC8397-A161-490D-A245-86CA91180994}"/>
              </a:ext>
            </a:extLst>
          </p:cNvPr>
          <p:cNvSpPr/>
          <p:nvPr/>
        </p:nvSpPr>
        <p:spPr>
          <a:xfrm>
            <a:off x="5870019" y="4824270"/>
            <a:ext cx="1082060" cy="1159704"/>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accent5">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36" name="Shape">
            <a:extLst>
              <a:ext uri="{FF2B5EF4-FFF2-40B4-BE49-F238E27FC236}">
                <a16:creationId xmlns:a16="http://schemas.microsoft.com/office/drawing/2014/main" id="{2929C3F7-4FB9-4D37-B8B5-BF9646326E5C}"/>
              </a:ext>
            </a:extLst>
          </p:cNvPr>
          <p:cNvSpPr/>
          <p:nvPr/>
        </p:nvSpPr>
        <p:spPr>
          <a:xfrm>
            <a:off x="5039330" y="4977843"/>
            <a:ext cx="1170858" cy="1156016"/>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accent3">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37" name="Shape">
            <a:extLst>
              <a:ext uri="{FF2B5EF4-FFF2-40B4-BE49-F238E27FC236}">
                <a16:creationId xmlns:a16="http://schemas.microsoft.com/office/drawing/2014/main" id="{ADAB1399-34E4-4A6A-A8F1-53D433378E97}"/>
              </a:ext>
            </a:extLst>
          </p:cNvPr>
          <p:cNvSpPr/>
          <p:nvPr/>
        </p:nvSpPr>
        <p:spPr>
          <a:xfrm>
            <a:off x="3775846" y="5117455"/>
            <a:ext cx="1447583" cy="1223249"/>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bg2">
              <a:lumMod val="75000"/>
              <a:alpha val="29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3000">
              <a:solidFill>
                <a:srgbClr val="FFFFFF"/>
              </a:solidFill>
            </a:endParaRPr>
          </a:p>
        </p:txBody>
      </p:sp>
      <p:sp>
        <p:nvSpPr>
          <p:cNvPr id="238" name="Shape">
            <a:extLst>
              <a:ext uri="{FF2B5EF4-FFF2-40B4-BE49-F238E27FC236}">
                <a16:creationId xmlns:a16="http://schemas.microsoft.com/office/drawing/2014/main" id="{66EE4683-A680-40BC-98CD-D6A044786CD8}"/>
              </a:ext>
            </a:extLst>
          </p:cNvPr>
          <p:cNvSpPr/>
          <p:nvPr/>
        </p:nvSpPr>
        <p:spPr>
          <a:xfrm>
            <a:off x="2959119" y="5368755"/>
            <a:ext cx="1019895" cy="1158779"/>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accent6">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39" name="Shape">
            <a:extLst>
              <a:ext uri="{FF2B5EF4-FFF2-40B4-BE49-F238E27FC236}">
                <a16:creationId xmlns:a16="http://schemas.microsoft.com/office/drawing/2014/main" id="{A9FB72AB-959B-486C-BC74-22979699D040}"/>
              </a:ext>
            </a:extLst>
          </p:cNvPr>
          <p:cNvSpPr/>
          <p:nvPr/>
        </p:nvSpPr>
        <p:spPr>
          <a:xfrm>
            <a:off x="6093398" y="4942940"/>
            <a:ext cx="859657" cy="103864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accent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40" name="Shape">
            <a:extLst>
              <a:ext uri="{FF2B5EF4-FFF2-40B4-BE49-F238E27FC236}">
                <a16:creationId xmlns:a16="http://schemas.microsoft.com/office/drawing/2014/main" id="{92B39EB7-8753-4A41-A536-25EFF0430F6F}"/>
              </a:ext>
            </a:extLst>
          </p:cNvPr>
          <p:cNvSpPr/>
          <p:nvPr/>
        </p:nvSpPr>
        <p:spPr>
          <a:xfrm>
            <a:off x="5262709" y="5096512"/>
            <a:ext cx="948524" cy="1035009"/>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accent3"/>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41" name="Shape">
            <a:extLst>
              <a:ext uri="{FF2B5EF4-FFF2-40B4-BE49-F238E27FC236}">
                <a16:creationId xmlns:a16="http://schemas.microsoft.com/office/drawing/2014/main" id="{7E36BBD8-2BEC-4C6C-9B89-E296A852EFF2}"/>
              </a:ext>
            </a:extLst>
          </p:cNvPr>
          <p:cNvSpPr/>
          <p:nvPr/>
        </p:nvSpPr>
        <p:spPr>
          <a:xfrm>
            <a:off x="3999225" y="5236124"/>
            <a:ext cx="1225096" cy="1102209"/>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bg2">
              <a:lumMod val="90000"/>
              <a:alpha val="29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3000">
              <a:solidFill>
                <a:srgbClr val="FFFFFF"/>
              </a:solidFill>
            </a:endParaRPr>
          </a:p>
        </p:txBody>
      </p:sp>
      <p:sp>
        <p:nvSpPr>
          <p:cNvPr id="242" name="Shape">
            <a:extLst>
              <a:ext uri="{FF2B5EF4-FFF2-40B4-BE49-F238E27FC236}">
                <a16:creationId xmlns:a16="http://schemas.microsoft.com/office/drawing/2014/main" id="{A36F0750-43B6-45F6-BF3E-EA179997CB70}"/>
              </a:ext>
            </a:extLst>
          </p:cNvPr>
          <p:cNvSpPr/>
          <p:nvPr/>
        </p:nvSpPr>
        <p:spPr>
          <a:xfrm>
            <a:off x="3182497" y="5487425"/>
            <a:ext cx="797487" cy="1037897"/>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accent6"/>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grpSp>
        <p:nvGrpSpPr>
          <p:cNvPr id="243" name="Group 242">
            <a:extLst>
              <a:ext uri="{FF2B5EF4-FFF2-40B4-BE49-F238E27FC236}">
                <a16:creationId xmlns:a16="http://schemas.microsoft.com/office/drawing/2014/main" id="{19A9FAA9-1A5D-4500-AE58-6D6AB06D71CB}"/>
              </a:ext>
            </a:extLst>
          </p:cNvPr>
          <p:cNvGrpSpPr/>
          <p:nvPr/>
        </p:nvGrpSpPr>
        <p:grpSpPr>
          <a:xfrm>
            <a:off x="808155" y="876148"/>
            <a:ext cx="3913135" cy="5718163"/>
            <a:chOff x="5435599" y="19938999"/>
            <a:chExt cx="2089415" cy="3053208"/>
          </a:xfrm>
        </p:grpSpPr>
        <p:sp>
          <p:nvSpPr>
            <p:cNvPr id="244" name="Shape">
              <a:extLst>
                <a:ext uri="{FF2B5EF4-FFF2-40B4-BE49-F238E27FC236}">
                  <a16:creationId xmlns:a16="http://schemas.microsoft.com/office/drawing/2014/main" id="{EDF6B010-979B-479D-A2E5-155A106A0AEC}"/>
                </a:ext>
              </a:extLst>
            </p:cNvPr>
            <p:cNvSpPr/>
            <p:nvPr/>
          </p:nvSpPr>
          <p:spPr>
            <a:xfrm>
              <a:off x="5435599" y="19938999"/>
              <a:ext cx="2087785" cy="3052447"/>
            </a:xfrm>
            <a:custGeom>
              <a:avLst/>
              <a:gdLst/>
              <a:ahLst/>
              <a:cxnLst>
                <a:cxn ang="0">
                  <a:pos x="wd2" y="hd2"/>
                </a:cxn>
                <a:cxn ang="5400000">
                  <a:pos x="wd2" y="hd2"/>
                </a:cxn>
                <a:cxn ang="10800000">
                  <a:pos x="wd2" y="hd2"/>
                </a:cxn>
                <a:cxn ang="16200000">
                  <a:pos x="wd2" y="hd2"/>
                </a:cxn>
              </a:cxnLst>
              <a:rect l="0" t="0" r="r" b="b"/>
              <a:pathLst>
                <a:path w="21566" h="21600" extrusionOk="0">
                  <a:moveTo>
                    <a:pt x="21460" y="4244"/>
                  </a:moveTo>
                  <a:lnTo>
                    <a:pt x="20986" y="3779"/>
                  </a:lnTo>
                  <a:cubicBezTo>
                    <a:pt x="20867" y="3661"/>
                    <a:pt x="20662" y="3596"/>
                    <a:pt x="20455" y="3607"/>
                  </a:cubicBezTo>
                  <a:lnTo>
                    <a:pt x="20329" y="3615"/>
                  </a:lnTo>
                  <a:lnTo>
                    <a:pt x="20104" y="3596"/>
                  </a:lnTo>
                  <a:cubicBezTo>
                    <a:pt x="19984" y="3514"/>
                    <a:pt x="19817" y="3471"/>
                    <a:pt x="19644" y="3480"/>
                  </a:cubicBezTo>
                  <a:lnTo>
                    <a:pt x="17230" y="3615"/>
                  </a:lnTo>
                  <a:cubicBezTo>
                    <a:pt x="17237" y="3606"/>
                    <a:pt x="17243" y="3595"/>
                    <a:pt x="17246" y="3584"/>
                  </a:cubicBezTo>
                  <a:cubicBezTo>
                    <a:pt x="17263" y="3534"/>
                    <a:pt x="17246" y="3482"/>
                    <a:pt x="17200" y="3442"/>
                  </a:cubicBezTo>
                  <a:cubicBezTo>
                    <a:pt x="17154" y="3402"/>
                    <a:pt x="17085" y="3379"/>
                    <a:pt x="17010" y="3379"/>
                  </a:cubicBezTo>
                  <a:lnTo>
                    <a:pt x="16843" y="3379"/>
                  </a:lnTo>
                  <a:cubicBezTo>
                    <a:pt x="16770" y="3379"/>
                    <a:pt x="16699" y="3369"/>
                    <a:pt x="16632" y="3350"/>
                  </a:cubicBezTo>
                  <a:lnTo>
                    <a:pt x="11930" y="2036"/>
                  </a:lnTo>
                  <a:cubicBezTo>
                    <a:pt x="11922" y="2012"/>
                    <a:pt x="11907" y="1989"/>
                    <a:pt x="11883" y="1968"/>
                  </a:cubicBezTo>
                  <a:cubicBezTo>
                    <a:pt x="11837" y="1928"/>
                    <a:pt x="11768" y="1905"/>
                    <a:pt x="11693" y="1905"/>
                  </a:cubicBezTo>
                  <a:lnTo>
                    <a:pt x="11526" y="1905"/>
                  </a:lnTo>
                  <a:cubicBezTo>
                    <a:pt x="11453" y="1905"/>
                    <a:pt x="11382" y="1895"/>
                    <a:pt x="11315" y="1876"/>
                  </a:cubicBezTo>
                  <a:lnTo>
                    <a:pt x="6906" y="644"/>
                  </a:lnTo>
                  <a:cubicBezTo>
                    <a:pt x="6944" y="590"/>
                    <a:pt x="6967" y="531"/>
                    <a:pt x="6967" y="467"/>
                  </a:cubicBezTo>
                  <a:cubicBezTo>
                    <a:pt x="6967" y="244"/>
                    <a:pt x="6702" y="61"/>
                    <a:pt x="6374" y="61"/>
                  </a:cubicBezTo>
                  <a:cubicBezTo>
                    <a:pt x="6283" y="61"/>
                    <a:pt x="6196" y="76"/>
                    <a:pt x="6119" y="102"/>
                  </a:cubicBezTo>
                  <a:cubicBezTo>
                    <a:pt x="6014" y="40"/>
                    <a:pt x="5879" y="0"/>
                    <a:pt x="5729" y="0"/>
                  </a:cubicBezTo>
                  <a:cubicBezTo>
                    <a:pt x="5402" y="0"/>
                    <a:pt x="5136" y="182"/>
                    <a:pt x="5136" y="406"/>
                  </a:cubicBezTo>
                  <a:cubicBezTo>
                    <a:pt x="5136" y="489"/>
                    <a:pt x="5173" y="566"/>
                    <a:pt x="5234" y="630"/>
                  </a:cubicBezTo>
                  <a:lnTo>
                    <a:pt x="5165" y="1107"/>
                  </a:lnTo>
                  <a:lnTo>
                    <a:pt x="1530" y="4710"/>
                  </a:lnTo>
                  <a:cubicBezTo>
                    <a:pt x="1068" y="4738"/>
                    <a:pt x="582" y="4769"/>
                    <a:pt x="308" y="4788"/>
                  </a:cubicBezTo>
                  <a:cubicBezTo>
                    <a:pt x="153" y="4798"/>
                    <a:pt x="30" y="4881"/>
                    <a:pt x="13" y="4987"/>
                  </a:cubicBezTo>
                  <a:cubicBezTo>
                    <a:pt x="5" y="5035"/>
                    <a:pt x="0" y="5095"/>
                    <a:pt x="0" y="5168"/>
                  </a:cubicBezTo>
                  <a:cubicBezTo>
                    <a:pt x="0" y="5459"/>
                    <a:pt x="0" y="6479"/>
                    <a:pt x="0" y="6479"/>
                  </a:cubicBezTo>
                  <a:cubicBezTo>
                    <a:pt x="0" y="6479"/>
                    <a:pt x="41" y="6862"/>
                    <a:pt x="356" y="6862"/>
                  </a:cubicBezTo>
                  <a:cubicBezTo>
                    <a:pt x="618" y="6862"/>
                    <a:pt x="2064" y="6804"/>
                    <a:pt x="2531" y="6784"/>
                  </a:cubicBezTo>
                  <a:cubicBezTo>
                    <a:pt x="2552" y="6791"/>
                    <a:pt x="2575" y="6797"/>
                    <a:pt x="2600" y="6797"/>
                  </a:cubicBezTo>
                  <a:lnTo>
                    <a:pt x="2919" y="6797"/>
                  </a:lnTo>
                  <a:cubicBezTo>
                    <a:pt x="3004" y="6797"/>
                    <a:pt x="3074" y="6749"/>
                    <a:pt x="3074" y="6691"/>
                  </a:cubicBezTo>
                  <a:lnTo>
                    <a:pt x="3074" y="5961"/>
                  </a:lnTo>
                  <a:cubicBezTo>
                    <a:pt x="3341" y="6124"/>
                    <a:pt x="3785" y="6067"/>
                    <a:pt x="3785" y="6067"/>
                  </a:cubicBezTo>
                  <a:cubicBezTo>
                    <a:pt x="3936" y="6507"/>
                    <a:pt x="4673" y="6451"/>
                    <a:pt x="4673" y="6451"/>
                  </a:cubicBezTo>
                  <a:lnTo>
                    <a:pt x="4673" y="6582"/>
                  </a:lnTo>
                  <a:lnTo>
                    <a:pt x="4697" y="6585"/>
                  </a:lnTo>
                  <a:lnTo>
                    <a:pt x="4697" y="17977"/>
                  </a:lnTo>
                  <a:cubicBezTo>
                    <a:pt x="4228" y="18027"/>
                    <a:pt x="3928" y="18102"/>
                    <a:pt x="3928" y="18187"/>
                  </a:cubicBezTo>
                  <a:lnTo>
                    <a:pt x="3928" y="19206"/>
                  </a:lnTo>
                  <a:cubicBezTo>
                    <a:pt x="3141" y="19286"/>
                    <a:pt x="2634" y="19411"/>
                    <a:pt x="2634" y="19551"/>
                  </a:cubicBezTo>
                  <a:lnTo>
                    <a:pt x="2634" y="19622"/>
                  </a:lnTo>
                  <a:cubicBezTo>
                    <a:pt x="1750" y="19751"/>
                    <a:pt x="1200" y="19928"/>
                    <a:pt x="1200" y="20125"/>
                  </a:cubicBezTo>
                  <a:lnTo>
                    <a:pt x="1200" y="20895"/>
                  </a:lnTo>
                  <a:cubicBezTo>
                    <a:pt x="1200" y="21285"/>
                    <a:pt x="3345" y="21600"/>
                    <a:pt x="5991" y="21600"/>
                  </a:cubicBezTo>
                  <a:cubicBezTo>
                    <a:pt x="8637" y="21600"/>
                    <a:pt x="10782" y="21284"/>
                    <a:pt x="10782" y="20895"/>
                  </a:cubicBezTo>
                  <a:lnTo>
                    <a:pt x="10782" y="20125"/>
                  </a:lnTo>
                  <a:cubicBezTo>
                    <a:pt x="10782" y="19928"/>
                    <a:pt x="10233" y="19750"/>
                    <a:pt x="9348" y="19622"/>
                  </a:cubicBezTo>
                  <a:lnTo>
                    <a:pt x="9348" y="19551"/>
                  </a:lnTo>
                  <a:cubicBezTo>
                    <a:pt x="9348" y="19411"/>
                    <a:pt x="8842" y="19286"/>
                    <a:pt x="8055" y="19206"/>
                  </a:cubicBezTo>
                  <a:lnTo>
                    <a:pt x="8055" y="18187"/>
                  </a:lnTo>
                  <a:cubicBezTo>
                    <a:pt x="8055" y="18097"/>
                    <a:pt x="7714" y="18017"/>
                    <a:pt x="7193" y="17968"/>
                  </a:cubicBezTo>
                  <a:lnTo>
                    <a:pt x="7193" y="6601"/>
                  </a:lnTo>
                  <a:cubicBezTo>
                    <a:pt x="7356" y="6605"/>
                    <a:pt x="7434" y="6535"/>
                    <a:pt x="7573" y="6224"/>
                  </a:cubicBezTo>
                  <a:cubicBezTo>
                    <a:pt x="7639" y="6076"/>
                    <a:pt x="7719" y="5875"/>
                    <a:pt x="7828" y="5599"/>
                  </a:cubicBezTo>
                  <a:cubicBezTo>
                    <a:pt x="7871" y="5490"/>
                    <a:pt x="7900" y="5395"/>
                    <a:pt x="7920" y="5310"/>
                  </a:cubicBezTo>
                  <a:lnTo>
                    <a:pt x="7997" y="5307"/>
                  </a:lnTo>
                  <a:cubicBezTo>
                    <a:pt x="8017" y="5323"/>
                    <a:pt x="8039" y="5339"/>
                    <a:pt x="8063" y="5353"/>
                  </a:cubicBezTo>
                  <a:cubicBezTo>
                    <a:pt x="8065" y="5355"/>
                    <a:pt x="8067" y="5359"/>
                    <a:pt x="8071" y="5362"/>
                  </a:cubicBezTo>
                  <a:cubicBezTo>
                    <a:pt x="8088" y="5376"/>
                    <a:pt x="8110" y="5383"/>
                    <a:pt x="8132" y="5389"/>
                  </a:cubicBezTo>
                  <a:cubicBezTo>
                    <a:pt x="8224" y="5428"/>
                    <a:pt x="8330" y="5450"/>
                    <a:pt x="8445" y="5450"/>
                  </a:cubicBezTo>
                  <a:cubicBezTo>
                    <a:pt x="8458" y="5450"/>
                    <a:pt x="8472" y="5450"/>
                    <a:pt x="8485" y="5449"/>
                  </a:cubicBezTo>
                  <a:lnTo>
                    <a:pt x="16002" y="5105"/>
                  </a:lnTo>
                  <a:lnTo>
                    <a:pt x="16007" y="5266"/>
                  </a:lnTo>
                  <a:cubicBezTo>
                    <a:pt x="16011" y="5380"/>
                    <a:pt x="16091" y="5487"/>
                    <a:pt x="16225" y="5554"/>
                  </a:cubicBezTo>
                  <a:lnTo>
                    <a:pt x="16438" y="5661"/>
                  </a:lnTo>
                  <a:cubicBezTo>
                    <a:pt x="16540" y="5712"/>
                    <a:pt x="16666" y="5737"/>
                    <a:pt x="16792" y="5731"/>
                  </a:cubicBezTo>
                  <a:lnTo>
                    <a:pt x="16818" y="5730"/>
                  </a:lnTo>
                  <a:lnTo>
                    <a:pt x="17485" y="9165"/>
                  </a:lnTo>
                  <a:lnTo>
                    <a:pt x="17209" y="9165"/>
                  </a:lnTo>
                  <a:cubicBezTo>
                    <a:pt x="17085" y="9165"/>
                    <a:pt x="16977" y="9214"/>
                    <a:pt x="16921" y="9284"/>
                  </a:cubicBezTo>
                  <a:lnTo>
                    <a:pt x="16838" y="9284"/>
                  </a:lnTo>
                  <a:cubicBezTo>
                    <a:pt x="16749" y="9284"/>
                    <a:pt x="16677" y="9334"/>
                    <a:pt x="16677" y="9395"/>
                  </a:cubicBezTo>
                  <a:lnTo>
                    <a:pt x="16677" y="9623"/>
                  </a:lnTo>
                  <a:cubicBezTo>
                    <a:pt x="16677" y="9684"/>
                    <a:pt x="16749" y="9734"/>
                    <a:pt x="16838" y="9734"/>
                  </a:cubicBezTo>
                  <a:lnTo>
                    <a:pt x="16893" y="9734"/>
                  </a:lnTo>
                  <a:cubicBezTo>
                    <a:pt x="16930" y="9830"/>
                    <a:pt x="17057" y="9902"/>
                    <a:pt x="17209" y="9902"/>
                  </a:cubicBezTo>
                  <a:lnTo>
                    <a:pt x="17424" y="9902"/>
                  </a:lnTo>
                  <a:cubicBezTo>
                    <a:pt x="17412" y="9960"/>
                    <a:pt x="17394" y="10019"/>
                    <a:pt x="17367" y="10076"/>
                  </a:cubicBezTo>
                  <a:lnTo>
                    <a:pt x="17226" y="10339"/>
                  </a:lnTo>
                  <a:cubicBezTo>
                    <a:pt x="17166" y="10442"/>
                    <a:pt x="17195" y="10564"/>
                    <a:pt x="17290" y="10648"/>
                  </a:cubicBezTo>
                  <a:cubicBezTo>
                    <a:pt x="17386" y="10732"/>
                    <a:pt x="17545" y="10777"/>
                    <a:pt x="17695" y="10764"/>
                  </a:cubicBezTo>
                  <a:cubicBezTo>
                    <a:pt x="17844" y="10752"/>
                    <a:pt x="17975" y="10684"/>
                    <a:pt x="18032" y="10593"/>
                  </a:cubicBezTo>
                  <a:cubicBezTo>
                    <a:pt x="18062" y="10548"/>
                    <a:pt x="18071" y="10498"/>
                    <a:pt x="18064" y="10451"/>
                  </a:cubicBezTo>
                  <a:lnTo>
                    <a:pt x="18050" y="10311"/>
                  </a:lnTo>
                  <a:cubicBezTo>
                    <a:pt x="18041" y="10403"/>
                    <a:pt x="18067" y="10503"/>
                    <a:pt x="17999" y="10582"/>
                  </a:cubicBezTo>
                  <a:cubicBezTo>
                    <a:pt x="17936" y="10661"/>
                    <a:pt x="17813" y="10711"/>
                    <a:pt x="17688" y="10714"/>
                  </a:cubicBezTo>
                  <a:cubicBezTo>
                    <a:pt x="17563" y="10718"/>
                    <a:pt x="17443" y="10673"/>
                    <a:pt x="17380" y="10605"/>
                  </a:cubicBezTo>
                  <a:cubicBezTo>
                    <a:pt x="17315" y="10535"/>
                    <a:pt x="17309" y="10448"/>
                    <a:pt x="17361" y="10379"/>
                  </a:cubicBezTo>
                  <a:lnTo>
                    <a:pt x="17537" y="10124"/>
                  </a:lnTo>
                  <a:cubicBezTo>
                    <a:pt x="17583" y="10054"/>
                    <a:pt x="17618" y="9979"/>
                    <a:pt x="17641" y="9904"/>
                  </a:cubicBezTo>
                  <a:lnTo>
                    <a:pt x="17920" y="9904"/>
                  </a:lnTo>
                  <a:cubicBezTo>
                    <a:pt x="18072" y="9904"/>
                    <a:pt x="18200" y="9832"/>
                    <a:pt x="18236" y="9736"/>
                  </a:cubicBezTo>
                  <a:lnTo>
                    <a:pt x="18291" y="9736"/>
                  </a:lnTo>
                  <a:cubicBezTo>
                    <a:pt x="18381" y="9736"/>
                    <a:pt x="18453" y="9686"/>
                    <a:pt x="18453" y="9625"/>
                  </a:cubicBezTo>
                  <a:lnTo>
                    <a:pt x="18453" y="9397"/>
                  </a:lnTo>
                  <a:cubicBezTo>
                    <a:pt x="18453" y="9336"/>
                    <a:pt x="18381" y="9286"/>
                    <a:pt x="18291" y="9286"/>
                  </a:cubicBezTo>
                  <a:lnTo>
                    <a:pt x="18209" y="9286"/>
                  </a:lnTo>
                  <a:cubicBezTo>
                    <a:pt x="18154" y="9215"/>
                    <a:pt x="18046" y="9167"/>
                    <a:pt x="17920" y="9167"/>
                  </a:cubicBezTo>
                  <a:lnTo>
                    <a:pt x="17689" y="9167"/>
                  </a:lnTo>
                  <a:lnTo>
                    <a:pt x="18647" y="5625"/>
                  </a:lnTo>
                  <a:cubicBezTo>
                    <a:pt x="18689" y="5614"/>
                    <a:pt x="18728" y="5600"/>
                    <a:pt x="18765" y="5582"/>
                  </a:cubicBezTo>
                  <a:lnTo>
                    <a:pt x="18958" y="5487"/>
                  </a:lnTo>
                  <a:cubicBezTo>
                    <a:pt x="19101" y="5416"/>
                    <a:pt x="19185" y="5302"/>
                    <a:pt x="19181" y="5181"/>
                  </a:cubicBezTo>
                  <a:lnTo>
                    <a:pt x="19174" y="4963"/>
                  </a:lnTo>
                  <a:lnTo>
                    <a:pt x="21015" y="4879"/>
                  </a:lnTo>
                  <a:cubicBezTo>
                    <a:pt x="21230" y="4869"/>
                    <a:pt x="21414" y="4784"/>
                    <a:pt x="21507" y="4651"/>
                  </a:cubicBezTo>
                  <a:cubicBezTo>
                    <a:pt x="21600" y="4517"/>
                    <a:pt x="21583" y="4365"/>
                    <a:pt x="21460" y="4244"/>
                  </a:cubicBezTo>
                  <a:close/>
                  <a:moveTo>
                    <a:pt x="18491" y="5647"/>
                  </a:moveTo>
                  <a:lnTo>
                    <a:pt x="17595" y="8964"/>
                  </a:lnTo>
                  <a:lnTo>
                    <a:pt x="16966" y="5726"/>
                  </a:lnTo>
                  <a:cubicBezTo>
                    <a:pt x="17090" y="5728"/>
                    <a:pt x="17207" y="5761"/>
                    <a:pt x="17306" y="5813"/>
                  </a:cubicBezTo>
                  <a:cubicBezTo>
                    <a:pt x="17377" y="5850"/>
                    <a:pt x="17460" y="5876"/>
                    <a:pt x="17559" y="5888"/>
                  </a:cubicBezTo>
                  <a:cubicBezTo>
                    <a:pt x="17786" y="5917"/>
                    <a:pt x="18034" y="5898"/>
                    <a:pt x="18133" y="5735"/>
                  </a:cubicBezTo>
                  <a:cubicBezTo>
                    <a:pt x="18135" y="5729"/>
                    <a:pt x="18148" y="5699"/>
                    <a:pt x="18162" y="5664"/>
                  </a:cubicBezTo>
                  <a:lnTo>
                    <a:pt x="18491" y="5647"/>
                  </a:lnTo>
                  <a:close/>
                  <a:moveTo>
                    <a:pt x="21209" y="4351"/>
                  </a:moveTo>
                  <a:lnTo>
                    <a:pt x="20753" y="4312"/>
                  </a:lnTo>
                  <a:cubicBezTo>
                    <a:pt x="20743" y="4244"/>
                    <a:pt x="20709" y="4176"/>
                    <a:pt x="20649" y="4117"/>
                  </a:cubicBezTo>
                  <a:lnTo>
                    <a:pt x="20507" y="3977"/>
                  </a:lnTo>
                  <a:lnTo>
                    <a:pt x="20687" y="3852"/>
                  </a:lnTo>
                  <a:cubicBezTo>
                    <a:pt x="20709" y="3863"/>
                    <a:pt x="20730" y="3878"/>
                    <a:pt x="20746" y="3894"/>
                  </a:cubicBezTo>
                  <a:lnTo>
                    <a:pt x="21209" y="4351"/>
                  </a:lnTo>
                  <a:close/>
                  <a:moveTo>
                    <a:pt x="20408" y="4232"/>
                  </a:moveTo>
                  <a:cubicBezTo>
                    <a:pt x="20469" y="4293"/>
                    <a:pt x="20478" y="4369"/>
                    <a:pt x="20431" y="4435"/>
                  </a:cubicBezTo>
                  <a:cubicBezTo>
                    <a:pt x="20384" y="4502"/>
                    <a:pt x="20292" y="4545"/>
                    <a:pt x="20184" y="4549"/>
                  </a:cubicBezTo>
                  <a:lnTo>
                    <a:pt x="19651" y="4573"/>
                  </a:lnTo>
                  <a:lnTo>
                    <a:pt x="20297" y="4122"/>
                  </a:lnTo>
                  <a:lnTo>
                    <a:pt x="20408" y="4232"/>
                  </a:lnTo>
                  <a:close/>
                  <a:moveTo>
                    <a:pt x="5105" y="13002"/>
                  </a:moveTo>
                  <a:lnTo>
                    <a:pt x="5665" y="13550"/>
                  </a:lnTo>
                  <a:lnTo>
                    <a:pt x="5665" y="14242"/>
                  </a:lnTo>
                  <a:lnTo>
                    <a:pt x="5105" y="14800"/>
                  </a:lnTo>
                  <a:lnTo>
                    <a:pt x="5105" y="13002"/>
                  </a:lnTo>
                  <a:close/>
                  <a:moveTo>
                    <a:pt x="5486" y="1271"/>
                  </a:moveTo>
                  <a:lnTo>
                    <a:pt x="5868" y="892"/>
                  </a:lnTo>
                  <a:lnTo>
                    <a:pt x="5894" y="1569"/>
                  </a:lnTo>
                  <a:lnTo>
                    <a:pt x="5480" y="1318"/>
                  </a:lnTo>
                  <a:lnTo>
                    <a:pt x="5486" y="1271"/>
                  </a:lnTo>
                  <a:close/>
                  <a:moveTo>
                    <a:pt x="5964" y="3389"/>
                  </a:moveTo>
                  <a:lnTo>
                    <a:pt x="5301" y="2829"/>
                  </a:lnTo>
                  <a:lnTo>
                    <a:pt x="5919" y="2205"/>
                  </a:lnTo>
                  <a:lnTo>
                    <a:pt x="5964" y="3389"/>
                  </a:lnTo>
                  <a:close/>
                  <a:moveTo>
                    <a:pt x="5432" y="4427"/>
                  </a:moveTo>
                  <a:lnTo>
                    <a:pt x="5987" y="4021"/>
                  </a:lnTo>
                  <a:lnTo>
                    <a:pt x="6003" y="4432"/>
                  </a:lnTo>
                  <a:cubicBezTo>
                    <a:pt x="5751" y="4423"/>
                    <a:pt x="5548" y="4425"/>
                    <a:pt x="5432" y="4427"/>
                  </a:cubicBezTo>
                  <a:close/>
                  <a:moveTo>
                    <a:pt x="6399" y="11155"/>
                  </a:moveTo>
                  <a:lnTo>
                    <a:pt x="6782" y="11811"/>
                  </a:lnTo>
                  <a:lnTo>
                    <a:pt x="6782" y="12826"/>
                  </a:lnTo>
                  <a:lnTo>
                    <a:pt x="6399" y="13453"/>
                  </a:lnTo>
                  <a:lnTo>
                    <a:pt x="6399" y="11155"/>
                  </a:lnTo>
                  <a:close/>
                  <a:moveTo>
                    <a:pt x="6399" y="10614"/>
                  </a:moveTo>
                  <a:lnTo>
                    <a:pt x="6399" y="10569"/>
                  </a:lnTo>
                  <a:lnTo>
                    <a:pt x="6782" y="10100"/>
                  </a:lnTo>
                  <a:lnTo>
                    <a:pt x="6782" y="11268"/>
                  </a:lnTo>
                  <a:lnTo>
                    <a:pt x="6399" y="10614"/>
                  </a:lnTo>
                  <a:close/>
                  <a:moveTo>
                    <a:pt x="6781" y="9690"/>
                  </a:moveTo>
                  <a:lnTo>
                    <a:pt x="6398" y="10158"/>
                  </a:lnTo>
                  <a:lnTo>
                    <a:pt x="6398" y="8899"/>
                  </a:lnTo>
                  <a:lnTo>
                    <a:pt x="6781" y="9563"/>
                  </a:lnTo>
                  <a:lnTo>
                    <a:pt x="6781" y="9690"/>
                  </a:lnTo>
                  <a:close/>
                  <a:moveTo>
                    <a:pt x="5665" y="13200"/>
                  </a:moveTo>
                  <a:lnTo>
                    <a:pt x="5194" y="12739"/>
                  </a:lnTo>
                  <a:lnTo>
                    <a:pt x="5194" y="11849"/>
                  </a:lnTo>
                  <a:lnTo>
                    <a:pt x="5665" y="11419"/>
                  </a:lnTo>
                  <a:lnTo>
                    <a:pt x="5665" y="13200"/>
                  </a:lnTo>
                  <a:close/>
                  <a:moveTo>
                    <a:pt x="6399" y="13976"/>
                  </a:moveTo>
                  <a:lnTo>
                    <a:pt x="6782" y="13348"/>
                  </a:lnTo>
                  <a:lnTo>
                    <a:pt x="6782" y="14663"/>
                  </a:lnTo>
                  <a:lnTo>
                    <a:pt x="6399" y="14036"/>
                  </a:lnTo>
                  <a:lnTo>
                    <a:pt x="6399" y="13976"/>
                  </a:lnTo>
                  <a:close/>
                  <a:moveTo>
                    <a:pt x="6781" y="9015"/>
                  </a:moveTo>
                  <a:lnTo>
                    <a:pt x="6398" y="8351"/>
                  </a:lnTo>
                  <a:lnTo>
                    <a:pt x="6398" y="8283"/>
                  </a:lnTo>
                  <a:lnTo>
                    <a:pt x="6781" y="7628"/>
                  </a:lnTo>
                  <a:lnTo>
                    <a:pt x="6781" y="9015"/>
                  </a:lnTo>
                  <a:close/>
                  <a:moveTo>
                    <a:pt x="5665" y="9957"/>
                  </a:moveTo>
                  <a:lnTo>
                    <a:pt x="5217" y="9440"/>
                  </a:lnTo>
                  <a:lnTo>
                    <a:pt x="5665" y="8937"/>
                  </a:lnTo>
                  <a:lnTo>
                    <a:pt x="5665" y="9957"/>
                  </a:lnTo>
                  <a:close/>
                  <a:moveTo>
                    <a:pt x="5665" y="10352"/>
                  </a:moveTo>
                  <a:lnTo>
                    <a:pt x="5665" y="11084"/>
                  </a:lnTo>
                  <a:lnTo>
                    <a:pt x="5105" y="11595"/>
                  </a:lnTo>
                  <a:lnTo>
                    <a:pt x="5105" y="9703"/>
                  </a:lnTo>
                  <a:lnTo>
                    <a:pt x="5665" y="10352"/>
                  </a:lnTo>
                  <a:close/>
                  <a:moveTo>
                    <a:pt x="5665" y="14597"/>
                  </a:moveTo>
                  <a:lnTo>
                    <a:pt x="5665" y="15594"/>
                  </a:lnTo>
                  <a:lnTo>
                    <a:pt x="5219" y="15041"/>
                  </a:lnTo>
                  <a:lnTo>
                    <a:pt x="5665" y="14597"/>
                  </a:lnTo>
                  <a:close/>
                  <a:moveTo>
                    <a:pt x="6399" y="14558"/>
                  </a:moveTo>
                  <a:lnTo>
                    <a:pt x="6782" y="15185"/>
                  </a:lnTo>
                  <a:lnTo>
                    <a:pt x="6782" y="15312"/>
                  </a:lnTo>
                  <a:lnTo>
                    <a:pt x="6399" y="15817"/>
                  </a:lnTo>
                  <a:lnTo>
                    <a:pt x="6399" y="14558"/>
                  </a:lnTo>
                  <a:close/>
                  <a:moveTo>
                    <a:pt x="6781" y="7085"/>
                  </a:moveTo>
                  <a:lnTo>
                    <a:pt x="6398" y="7740"/>
                  </a:lnTo>
                  <a:lnTo>
                    <a:pt x="6398" y="6617"/>
                  </a:lnTo>
                  <a:cubicBezTo>
                    <a:pt x="6533" y="6613"/>
                    <a:pt x="6664" y="6609"/>
                    <a:pt x="6781" y="6605"/>
                  </a:cubicBezTo>
                  <a:lnTo>
                    <a:pt x="6781" y="7085"/>
                  </a:lnTo>
                  <a:close/>
                  <a:moveTo>
                    <a:pt x="13352" y="4862"/>
                  </a:moveTo>
                  <a:lnTo>
                    <a:pt x="13145" y="4719"/>
                  </a:lnTo>
                  <a:lnTo>
                    <a:pt x="14083" y="4166"/>
                  </a:lnTo>
                  <a:lnTo>
                    <a:pt x="14352" y="4151"/>
                  </a:lnTo>
                  <a:lnTo>
                    <a:pt x="14499" y="4259"/>
                  </a:lnTo>
                  <a:lnTo>
                    <a:pt x="13478" y="4856"/>
                  </a:lnTo>
                  <a:lnTo>
                    <a:pt x="13352" y="4862"/>
                  </a:lnTo>
                  <a:close/>
                  <a:moveTo>
                    <a:pt x="10605" y="4987"/>
                  </a:moveTo>
                  <a:lnTo>
                    <a:pt x="10439" y="4868"/>
                  </a:lnTo>
                  <a:lnTo>
                    <a:pt x="11333" y="4321"/>
                  </a:lnTo>
                  <a:lnTo>
                    <a:pt x="11509" y="4311"/>
                  </a:lnTo>
                  <a:lnTo>
                    <a:pt x="11705" y="4446"/>
                  </a:lnTo>
                  <a:lnTo>
                    <a:pt x="10831" y="4977"/>
                  </a:lnTo>
                  <a:lnTo>
                    <a:pt x="10605" y="4987"/>
                  </a:lnTo>
                  <a:close/>
                  <a:moveTo>
                    <a:pt x="10222" y="5005"/>
                  </a:moveTo>
                  <a:lnTo>
                    <a:pt x="10214" y="5005"/>
                  </a:lnTo>
                  <a:lnTo>
                    <a:pt x="10218" y="5002"/>
                  </a:lnTo>
                  <a:lnTo>
                    <a:pt x="10222" y="5005"/>
                  </a:lnTo>
                  <a:close/>
                  <a:moveTo>
                    <a:pt x="10234" y="4723"/>
                  </a:moveTo>
                  <a:lnTo>
                    <a:pt x="9791" y="4406"/>
                  </a:lnTo>
                  <a:lnTo>
                    <a:pt x="10847" y="4347"/>
                  </a:lnTo>
                  <a:lnTo>
                    <a:pt x="10234" y="4723"/>
                  </a:lnTo>
                  <a:close/>
                  <a:moveTo>
                    <a:pt x="12471" y="4257"/>
                  </a:moveTo>
                  <a:lnTo>
                    <a:pt x="13584" y="4195"/>
                  </a:lnTo>
                  <a:lnTo>
                    <a:pt x="12936" y="4577"/>
                  </a:lnTo>
                  <a:lnTo>
                    <a:pt x="12471" y="4257"/>
                  </a:lnTo>
                  <a:close/>
                  <a:moveTo>
                    <a:pt x="12712" y="4708"/>
                  </a:moveTo>
                  <a:lnTo>
                    <a:pt x="12594" y="4777"/>
                  </a:lnTo>
                  <a:lnTo>
                    <a:pt x="12128" y="4456"/>
                  </a:lnTo>
                  <a:lnTo>
                    <a:pt x="12242" y="4386"/>
                  </a:lnTo>
                  <a:lnTo>
                    <a:pt x="12712" y="4708"/>
                  </a:lnTo>
                  <a:close/>
                  <a:moveTo>
                    <a:pt x="11922" y="4312"/>
                  </a:moveTo>
                  <a:lnTo>
                    <a:pt x="11890" y="4289"/>
                  </a:lnTo>
                  <a:lnTo>
                    <a:pt x="11967" y="4285"/>
                  </a:lnTo>
                  <a:lnTo>
                    <a:pt x="11922" y="4312"/>
                  </a:lnTo>
                  <a:close/>
                  <a:moveTo>
                    <a:pt x="11909" y="4589"/>
                  </a:moveTo>
                  <a:lnTo>
                    <a:pt x="12367" y="4906"/>
                  </a:lnTo>
                  <a:lnTo>
                    <a:pt x="11307" y="4954"/>
                  </a:lnTo>
                  <a:lnTo>
                    <a:pt x="11909" y="4589"/>
                  </a:lnTo>
                  <a:close/>
                  <a:moveTo>
                    <a:pt x="12921" y="4850"/>
                  </a:moveTo>
                  <a:lnTo>
                    <a:pt x="12963" y="4879"/>
                  </a:lnTo>
                  <a:lnTo>
                    <a:pt x="12864" y="4883"/>
                  </a:lnTo>
                  <a:lnTo>
                    <a:pt x="12921" y="4850"/>
                  </a:lnTo>
                  <a:close/>
                  <a:moveTo>
                    <a:pt x="15052" y="4200"/>
                  </a:moveTo>
                  <a:lnTo>
                    <a:pt x="15613" y="4608"/>
                  </a:lnTo>
                  <a:lnTo>
                    <a:pt x="15489" y="4689"/>
                  </a:lnTo>
                  <a:lnTo>
                    <a:pt x="14924" y="4276"/>
                  </a:lnTo>
                  <a:lnTo>
                    <a:pt x="15052" y="4200"/>
                  </a:lnTo>
                  <a:close/>
                  <a:moveTo>
                    <a:pt x="15315" y="4097"/>
                  </a:moveTo>
                  <a:lnTo>
                    <a:pt x="16499" y="4031"/>
                  </a:lnTo>
                  <a:lnTo>
                    <a:pt x="15824" y="4470"/>
                  </a:lnTo>
                  <a:lnTo>
                    <a:pt x="15315" y="4097"/>
                  </a:lnTo>
                  <a:close/>
                  <a:moveTo>
                    <a:pt x="16968" y="4005"/>
                  </a:moveTo>
                  <a:lnTo>
                    <a:pt x="17168" y="3993"/>
                  </a:lnTo>
                  <a:lnTo>
                    <a:pt x="17340" y="4127"/>
                  </a:lnTo>
                  <a:lnTo>
                    <a:pt x="16724" y="4162"/>
                  </a:lnTo>
                  <a:lnTo>
                    <a:pt x="16968" y="4005"/>
                  </a:lnTo>
                  <a:close/>
                  <a:moveTo>
                    <a:pt x="17828" y="4100"/>
                  </a:moveTo>
                  <a:lnTo>
                    <a:pt x="17897" y="4056"/>
                  </a:lnTo>
                  <a:lnTo>
                    <a:pt x="17945" y="4094"/>
                  </a:lnTo>
                  <a:lnTo>
                    <a:pt x="17828" y="4100"/>
                  </a:lnTo>
                  <a:close/>
                  <a:moveTo>
                    <a:pt x="17562" y="3996"/>
                  </a:moveTo>
                  <a:lnTo>
                    <a:pt x="17533" y="3973"/>
                  </a:lnTo>
                  <a:lnTo>
                    <a:pt x="17603" y="3969"/>
                  </a:lnTo>
                  <a:lnTo>
                    <a:pt x="17562" y="3996"/>
                  </a:lnTo>
                  <a:close/>
                  <a:moveTo>
                    <a:pt x="18907" y="4112"/>
                  </a:moveTo>
                  <a:cubicBezTo>
                    <a:pt x="18812" y="4072"/>
                    <a:pt x="18699" y="4050"/>
                    <a:pt x="18579" y="4057"/>
                  </a:cubicBezTo>
                  <a:lnTo>
                    <a:pt x="18309" y="4072"/>
                  </a:lnTo>
                  <a:lnTo>
                    <a:pt x="18138" y="3939"/>
                  </a:lnTo>
                  <a:lnTo>
                    <a:pt x="19245" y="3877"/>
                  </a:lnTo>
                  <a:lnTo>
                    <a:pt x="18907" y="4112"/>
                  </a:lnTo>
                  <a:close/>
                  <a:moveTo>
                    <a:pt x="9356" y="4431"/>
                  </a:moveTo>
                  <a:lnTo>
                    <a:pt x="9267" y="4486"/>
                  </a:lnTo>
                  <a:lnTo>
                    <a:pt x="9203" y="4440"/>
                  </a:lnTo>
                  <a:lnTo>
                    <a:pt x="9356" y="4431"/>
                  </a:lnTo>
                  <a:close/>
                  <a:moveTo>
                    <a:pt x="9592" y="4556"/>
                  </a:moveTo>
                  <a:lnTo>
                    <a:pt x="10015" y="4857"/>
                  </a:lnTo>
                  <a:lnTo>
                    <a:pt x="9889" y="4934"/>
                  </a:lnTo>
                  <a:lnTo>
                    <a:pt x="9469" y="4632"/>
                  </a:lnTo>
                  <a:lnTo>
                    <a:pt x="9592" y="4556"/>
                  </a:lnTo>
                  <a:close/>
                  <a:moveTo>
                    <a:pt x="9620" y="5032"/>
                  </a:moveTo>
                  <a:lnTo>
                    <a:pt x="8761" y="5071"/>
                  </a:lnTo>
                  <a:lnTo>
                    <a:pt x="9251" y="4768"/>
                  </a:lnTo>
                  <a:lnTo>
                    <a:pt x="9620" y="5032"/>
                  </a:lnTo>
                  <a:close/>
                  <a:moveTo>
                    <a:pt x="13969" y="4833"/>
                  </a:moveTo>
                  <a:lnTo>
                    <a:pt x="14700" y="4406"/>
                  </a:lnTo>
                  <a:lnTo>
                    <a:pt x="15207" y="4777"/>
                  </a:lnTo>
                  <a:lnTo>
                    <a:pt x="13969" y="4833"/>
                  </a:lnTo>
                  <a:close/>
                  <a:moveTo>
                    <a:pt x="19163" y="4596"/>
                  </a:moveTo>
                  <a:lnTo>
                    <a:pt x="19157" y="4413"/>
                  </a:lnTo>
                  <a:cubicBezTo>
                    <a:pt x="19156" y="4359"/>
                    <a:pt x="19136" y="4308"/>
                    <a:pt x="19104" y="4262"/>
                  </a:cubicBezTo>
                  <a:lnTo>
                    <a:pt x="19693" y="3852"/>
                  </a:lnTo>
                  <a:lnTo>
                    <a:pt x="20005" y="3835"/>
                  </a:lnTo>
                  <a:lnTo>
                    <a:pt x="20127" y="3955"/>
                  </a:lnTo>
                  <a:lnTo>
                    <a:pt x="19210" y="4594"/>
                  </a:lnTo>
                  <a:lnTo>
                    <a:pt x="19163" y="4596"/>
                  </a:lnTo>
                  <a:close/>
                  <a:moveTo>
                    <a:pt x="7829" y="4748"/>
                  </a:moveTo>
                  <a:cubicBezTo>
                    <a:pt x="7757" y="4677"/>
                    <a:pt x="7677" y="4664"/>
                    <a:pt x="7677" y="4664"/>
                  </a:cubicBezTo>
                  <a:cubicBezTo>
                    <a:pt x="7648" y="4656"/>
                    <a:pt x="7621" y="4648"/>
                    <a:pt x="7592" y="4640"/>
                  </a:cubicBezTo>
                  <a:lnTo>
                    <a:pt x="7882" y="4402"/>
                  </a:lnTo>
                  <a:cubicBezTo>
                    <a:pt x="7932" y="4360"/>
                    <a:pt x="8006" y="4334"/>
                    <a:pt x="8084" y="4330"/>
                  </a:cubicBezTo>
                  <a:lnTo>
                    <a:pt x="8544" y="4304"/>
                  </a:lnTo>
                  <a:lnTo>
                    <a:pt x="7829" y="4748"/>
                  </a:lnTo>
                  <a:close/>
                  <a:moveTo>
                    <a:pt x="6348" y="4450"/>
                  </a:moveTo>
                  <a:lnTo>
                    <a:pt x="6326" y="3882"/>
                  </a:lnTo>
                  <a:lnTo>
                    <a:pt x="6891" y="3977"/>
                  </a:lnTo>
                  <a:lnTo>
                    <a:pt x="6963" y="4514"/>
                  </a:lnTo>
                  <a:cubicBezTo>
                    <a:pt x="6754" y="4484"/>
                    <a:pt x="6544" y="4464"/>
                    <a:pt x="6348" y="4450"/>
                  </a:cubicBezTo>
                  <a:close/>
                  <a:moveTo>
                    <a:pt x="6317" y="3639"/>
                  </a:moveTo>
                  <a:lnTo>
                    <a:pt x="6210" y="857"/>
                  </a:lnTo>
                  <a:cubicBezTo>
                    <a:pt x="6263" y="867"/>
                    <a:pt x="6317" y="874"/>
                    <a:pt x="6373" y="874"/>
                  </a:cubicBezTo>
                  <a:cubicBezTo>
                    <a:pt x="6407" y="874"/>
                    <a:pt x="6441" y="872"/>
                    <a:pt x="6474" y="867"/>
                  </a:cubicBezTo>
                  <a:lnTo>
                    <a:pt x="6860" y="3729"/>
                  </a:lnTo>
                  <a:lnTo>
                    <a:pt x="6317" y="3639"/>
                  </a:lnTo>
                  <a:close/>
                  <a:moveTo>
                    <a:pt x="5646" y="808"/>
                  </a:moveTo>
                  <a:cubicBezTo>
                    <a:pt x="5673" y="811"/>
                    <a:pt x="5700" y="813"/>
                    <a:pt x="5728" y="813"/>
                  </a:cubicBezTo>
                  <a:cubicBezTo>
                    <a:pt x="5743" y="813"/>
                    <a:pt x="5758" y="811"/>
                    <a:pt x="5772" y="811"/>
                  </a:cubicBezTo>
                  <a:lnTo>
                    <a:pt x="5516" y="1065"/>
                  </a:lnTo>
                  <a:lnTo>
                    <a:pt x="5539" y="916"/>
                  </a:lnTo>
                  <a:lnTo>
                    <a:pt x="5646" y="808"/>
                  </a:lnTo>
                  <a:close/>
                  <a:moveTo>
                    <a:pt x="5848" y="1856"/>
                  </a:moveTo>
                  <a:lnTo>
                    <a:pt x="5324" y="2385"/>
                  </a:lnTo>
                  <a:lnTo>
                    <a:pt x="5436" y="1607"/>
                  </a:lnTo>
                  <a:lnTo>
                    <a:pt x="5848" y="1856"/>
                  </a:lnTo>
                  <a:close/>
                  <a:moveTo>
                    <a:pt x="5216" y="3132"/>
                  </a:moveTo>
                  <a:lnTo>
                    <a:pt x="5920" y="3726"/>
                  </a:lnTo>
                  <a:lnTo>
                    <a:pt x="5237" y="4226"/>
                  </a:lnTo>
                  <a:cubicBezTo>
                    <a:pt x="5200" y="4174"/>
                    <a:pt x="5149" y="4120"/>
                    <a:pt x="5078" y="4073"/>
                  </a:cubicBezTo>
                  <a:lnTo>
                    <a:pt x="5216" y="3132"/>
                  </a:lnTo>
                  <a:close/>
                  <a:moveTo>
                    <a:pt x="5665" y="8549"/>
                  </a:moveTo>
                  <a:lnTo>
                    <a:pt x="5105" y="9179"/>
                  </a:lnTo>
                  <a:lnTo>
                    <a:pt x="5105" y="7367"/>
                  </a:lnTo>
                  <a:lnTo>
                    <a:pt x="5665" y="7851"/>
                  </a:lnTo>
                  <a:lnTo>
                    <a:pt x="5665" y="8549"/>
                  </a:lnTo>
                  <a:close/>
                  <a:moveTo>
                    <a:pt x="5105" y="15315"/>
                  </a:moveTo>
                  <a:lnTo>
                    <a:pt x="5665" y="16010"/>
                  </a:lnTo>
                  <a:lnTo>
                    <a:pt x="5665" y="16518"/>
                  </a:lnTo>
                  <a:lnTo>
                    <a:pt x="5105" y="17107"/>
                  </a:lnTo>
                  <a:lnTo>
                    <a:pt x="5105" y="15315"/>
                  </a:lnTo>
                  <a:close/>
                  <a:moveTo>
                    <a:pt x="6399" y="16255"/>
                  </a:moveTo>
                  <a:lnTo>
                    <a:pt x="6782" y="15750"/>
                  </a:lnTo>
                  <a:lnTo>
                    <a:pt x="6782" y="16938"/>
                  </a:lnTo>
                  <a:lnTo>
                    <a:pt x="6399" y="16302"/>
                  </a:lnTo>
                  <a:lnTo>
                    <a:pt x="6399" y="16255"/>
                  </a:lnTo>
                  <a:close/>
                  <a:moveTo>
                    <a:pt x="8219" y="4918"/>
                  </a:moveTo>
                  <a:lnTo>
                    <a:pt x="8692" y="4529"/>
                  </a:lnTo>
                  <a:cubicBezTo>
                    <a:pt x="8729" y="4499"/>
                    <a:pt x="8778" y="4477"/>
                    <a:pt x="8832" y="4466"/>
                  </a:cubicBezTo>
                  <a:lnTo>
                    <a:pt x="9048" y="4622"/>
                  </a:lnTo>
                  <a:lnTo>
                    <a:pt x="8287" y="5094"/>
                  </a:lnTo>
                  <a:lnTo>
                    <a:pt x="8161" y="5099"/>
                  </a:lnTo>
                  <a:cubicBezTo>
                    <a:pt x="8136" y="5035"/>
                    <a:pt x="8155" y="4970"/>
                    <a:pt x="8219" y="4918"/>
                  </a:cubicBezTo>
                  <a:close/>
                  <a:moveTo>
                    <a:pt x="11259" y="1970"/>
                  </a:moveTo>
                  <a:cubicBezTo>
                    <a:pt x="11344" y="1994"/>
                    <a:pt x="11434" y="2006"/>
                    <a:pt x="11526" y="2006"/>
                  </a:cubicBezTo>
                  <a:lnTo>
                    <a:pt x="11693" y="2006"/>
                  </a:lnTo>
                  <a:cubicBezTo>
                    <a:pt x="11723" y="2006"/>
                    <a:pt x="11750" y="2015"/>
                    <a:pt x="11769" y="2031"/>
                  </a:cubicBezTo>
                  <a:cubicBezTo>
                    <a:pt x="11787" y="2047"/>
                    <a:pt x="11794" y="2067"/>
                    <a:pt x="11787" y="2087"/>
                  </a:cubicBezTo>
                  <a:cubicBezTo>
                    <a:pt x="11781" y="2107"/>
                    <a:pt x="11762" y="2123"/>
                    <a:pt x="11736" y="2131"/>
                  </a:cubicBezTo>
                  <a:cubicBezTo>
                    <a:pt x="11710" y="2140"/>
                    <a:pt x="11680" y="2140"/>
                    <a:pt x="11653" y="2132"/>
                  </a:cubicBezTo>
                  <a:lnTo>
                    <a:pt x="11568" y="2106"/>
                  </a:lnTo>
                  <a:lnTo>
                    <a:pt x="11508" y="2197"/>
                  </a:lnTo>
                  <a:lnTo>
                    <a:pt x="11593" y="2223"/>
                  </a:lnTo>
                  <a:cubicBezTo>
                    <a:pt x="11625" y="2233"/>
                    <a:pt x="11659" y="2238"/>
                    <a:pt x="11693" y="2238"/>
                  </a:cubicBezTo>
                  <a:cubicBezTo>
                    <a:pt x="11729" y="2238"/>
                    <a:pt x="11766" y="2232"/>
                    <a:pt x="11800" y="2221"/>
                  </a:cubicBezTo>
                  <a:cubicBezTo>
                    <a:pt x="11851" y="2204"/>
                    <a:pt x="11891" y="2175"/>
                    <a:pt x="11913" y="2140"/>
                  </a:cubicBezTo>
                  <a:lnTo>
                    <a:pt x="16576" y="3443"/>
                  </a:lnTo>
                  <a:cubicBezTo>
                    <a:pt x="16661" y="3467"/>
                    <a:pt x="16750" y="3479"/>
                    <a:pt x="16843" y="3479"/>
                  </a:cubicBezTo>
                  <a:lnTo>
                    <a:pt x="17010" y="3479"/>
                  </a:lnTo>
                  <a:cubicBezTo>
                    <a:pt x="17040" y="3479"/>
                    <a:pt x="17067" y="3488"/>
                    <a:pt x="17086" y="3504"/>
                  </a:cubicBezTo>
                  <a:cubicBezTo>
                    <a:pt x="17104" y="3520"/>
                    <a:pt x="17111" y="3540"/>
                    <a:pt x="17104" y="3560"/>
                  </a:cubicBezTo>
                  <a:cubicBezTo>
                    <a:pt x="17098" y="3579"/>
                    <a:pt x="17079" y="3596"/>
                    <a:pt x="17053" y="3604"/>
                  </a:cubicBezTo>
                  <a:cubicBezTo>
                    <a:pt x="17027" y="3613"/>
                    <a:pt x="16997" y="3613"/>
                    <a:pt x="16970" y="3605"/>
                  </a:cubicBezTo>
                  <a:lnTo>
                    <a:pt x="16885" y="3579"/>
                  </a:lnTo>
                  <a:lnTo>
                    <a:pt x="16848" y="3635"/>
                  </a:lnTo>
                  <a:lnTo>
                    <a:pt x="8061" y="4128"/>
                  </a:lnTo>
                  <a:cubicBezTo>
                    <a:pt x="8061" y="4128"/>
                    <a:pt x="8061" y="4128"/>
                    <a:pt x="8061" y="4128"/>
                  </a:cubicBezTo>
                  <a:cubicBezTo>
                    <a:pt x="7905" y="4137"/>
                    <a:pt x="7758" y="4189"/>
                    <a:pt x="7657" y="4271"/>
                  </a:cubicBezTo>
                  <a:lnTo>
                    <a:pt x="7315" y="4552"/>
                  </a:lnTo>
                  <a:lnTo>
                    <a:pt x="6802" y="746"/>
                  </a:lnTo>
                  <a:cubicBezTo>
                    <a:pt x="6809" y="741"/>
                    <a:pt x="6815" y="735"/>
                    <a:pt x="6822" y="730"/>
                  </a:cubicBezTo>
                  <a:lnTo>
                    <a:pt x="11259" y="1970"/>
                  </a:lnTo>
                  <a:close/>
                  <a:moveTo>
                    <a:pt x="5135" y="1315"/>
                  </a:moveTo>
                  <a:lnTo>
                    <a:pt x="5112" y="1464"/>
                  </a:lnTo>
                  <a:lnTo>
                    <a:pt x="1856" y="4692"/>
                  </a:lnTo>
                  <a:cubicBezTo>
                    <a:pt x="1812" y="4695"/>
                    <a:pt x="1766" y="4697"/>
                    <a:pt x="1720" y="4700"/>
                  </a:cubicBezTo>
                  <a:lnTo>
                    <a:pt x="5135" y="1315"/>
                  </a:lnTo>
                  <a:close/>
                  <a:moveTo>
                    <a:pt x="3730" y="4533"/>
                  </a:moveTo>
                  <a:cubicBezTo>
                    <a:pt x="3362" y="4515"/>
                    <a:pt x="3143" y="4584"/>
                    <a:pt x="3011" y="4678"/>
                  </a:cubicBezTo>
                  <a:cubicBezTo>
                    <a:pt x="2985" y="4664"/>
                    <a:pt x="2954" y="4654"/>
                    <a:pt x="2919" y="4654"/>
                  </a:cubicBezTo>
                  <a:lnTo>
                    <a:pt x="2600" y="4654"/>
                  </a:lnTo>
                  <a:cubicBezTo>
                    <a:pt x="2598" y="4654"/>
                    <a:pt x="2596" y="4655"/>
                    <a:pt x="2594" y="4655"/>
                  </a:cubicBezTo>
                  <a:cubicBezTo>
                    <a:pt x="2482" y="4658"/>
                    <a:pt x="2284" y="4668"/>
                    <a:pt x="2047" y="4681"/>
                  </a:cubicBezTo>
                  <a:lnTo>
                    <a:pt x="5084" y="1671"/>
                  </a:lnTo>
                  <a:lnTo>
                    <a:pt x="4753" y="3945"/>
                  </a:lnTo>
                  <a:cubicBezTo>
                    <a:pt x="4681" y="3932"/>
                    <a:pt x="4599" y="3925"/>
                    <a:pt x="4508" y="3925"/>
                  </a:cubicBezTo>
                  <a:cubicBezTo>
                    <a:pt x="3756" y="3925"/>
                    <a:pt x="3730" y="4533"/>
                    <a:pt x="3730" y="4533"/>
                  </a:cubicBezTo>
                  <a:close/>
                  <a:moveTo>
                    <a:pt x="5328" y="6657"/>
                  </a:moveTo>
                  <a:cubicBezTo>
                    <a:pt x="5328" y="6657"/>
                    <a:pt x="5465" y="6652"/>
                    <a:pt x="5665" y="6644"/>
                  </a:cubicBezTo>
                  <a:lnTo>
                    <a:pt x="5665" y="7527"/>
                  </a:lnTo>
                  <a:lnTo>
                    <a:pt x="5162" y="7092"/>
                  </a:lnTo>
                  <a:cubicBezTo>
                    <a:pt x="5146" y="7079"/>
                    <a:pt x="5127" y="7070"/>
                    <a:pt x="5105" y="7064"/>
                  </a:cubicBezTo>
                  <a:lnTo>
                    <a:pt x="5105" y="6631"/>
                  </a:lnTo>
                  <a:lnTo>
                    <a:pt x="5328" y="6657"/>
                  </a:lnTo>
                  <a:close/>
                  <a:moveTo>
                    <a:pt x="5105" y="17477"/>
                  </a:moveTo>
                  <a:lnTo>
                    <a:pt x="5665" y="16887"/>
                  </a:lnTo>
                  <a:lnTo>
                    <a:pt x="5665" y="17922"/>
                  </a:lnTo>
                  <a:cubicBezTo>
                    <a:pt x="5467" y="17926"/>
                    <a:pt x="5279" y="17933"/>
                    <a:pt x="5105" y="17944"/>
                  </a:cubicBezTo>
                  <a:lnTo>
                    <a:pt x="5105" y="17477"/>
                  </a:lnTo>
                  <a:close/>
                  <a:moveTo>
                    <a:pt x="6399" y="17923"/>
                  </a:moveTo>
                  <a:lnTo>
                    <a:pt x="6399" y="16831"/>
                  </a:lnTo>
                  <a:lnTo>
                    <a:pt x="6782" y="17467"/>
                  </a:lnTo>
                  <a:lnTo>
                    <a:pt x="6782" y="17939"/>
                  </a:lnTo>
                  <a:cubicBezTo>
                    <a:pt x="6659" y="17932"/>
                    <a:pt x="6532" y="17927"/>
                    <a:pt x="6399" y="17923"/>
                  </a:cubicBezTo>
                  <a:close/>
                  <a:moveTo>
                    <a:pt x="20995" y="4677"/>
                  </a:moveTo>
                  <a:lnTo>
                    <a:pt x="20447" y="4702"/>
                  </a:lnTo>
                  <a:cubicBezTo>
                    <a:pt x="20553" y="4662"/>
                    <a:pt x="20641" y="4601"/>
                    <a:pt x="20696" y="4522"/>
                  </a:cubicBezTo>
                  <a:cubicBezTo>
                    <a:pt x="20699" y="4519"/>
                    <a:pt x="20700" y="4514"/>
                    <a:pt x="20703" y="4511"/>
                  </a:cubicBezTo>
                  <a:lnTo>
                    <a:pt x="21244" y="4556"/>
                  </a:lnTo>
                  <a:cubicBezTo>
                    <a:pt x="21243" y="4558"/>
                    <a:pt x="21243" y="4561"/>
                    <a:pt x="21242" y="4563"/>
                  </a:cubicBezTo>
                  <a:cubicBezTo>
                    <a:pt x="21196" y="4629"/>
                    <a:pt x="21103" y="4672"/>
                    <a:pt x="20995" y="4677"/>
                  </a:cubicBezTo>
                  <a:close/>
                </a:path>
              </a:pathLst>
            </a:custGeom>
            <a:solidFill>
              <a:srgbClr val="F3CB57"/>
            </a:solidFill>
            <a:ln w="12700">
              <a:miter lim="400000"/>
            </a:ln>
          </p:spPr>
          <p:txBody>
            <a:bodyPr lIns="38100" tIns="38100" rIns="38100" bIns="38100" anchor="ctr"/>
            <a:lstStyle/>
            <a:p>
              <a:pPr>
                <a:defRPr sz="3000"/>
              </a:pPr>
              <a:endParaRPr/>
            </a:p>
          </p:txBody>
        </p:sp>
        <p:sp>
          <p:nvSpPr>
            <p:cNvPr id="245" name="Shape">
              <a:extLst>
                <a:ext uri="{FF2B5EF4-FFF2-40B4-BE49-F238E27FC236}">
                  <a16:creationId xmlns:a16="http://schemas.microsoft.com/office/drawing/2014/main" id="{A369D5B0-4F24-4B04-BE39-2B8C8E2B3648}"/>
                </a:ext>
              </a:extLst>
            </p:cNvPr>
            <p:cNvSpPr/>
            <p:nvPr/>
          </p:nvSpPr>
          <p:spPr>
            <a:xfrm>
              <a:off x="5549899" y="22783800"/>
              <a:ext cx="927610" cy="208407"/>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246" name="Oval">
              <a:extLst>
                <a:ext uri="{FF2B5EF4-FFF2-40B4-BE49-F238E27FC236}">
                  <a16:creationId xmlns:a16="http://schemas.microsoft.com/office/drawing/2014/main" id="{28F9EC73-632A-4B59-AEC1-98404BEEF442}"/>
                </a:ext>
              </a:extLst>
            </p:cNvPr>
            <p:cNvSpPr/>
            <p:nvPr/>
          </p:nvSpPr>
          <p:spPr>
            <a:xfrm>
              <a:off x="5549900" y="22682200"/>
              <a:ext cx="927609" cy="199391"/>
            </a:xfrm>
            <a:prstGeom prst="ellipse">
              <a:avLst/>
            </a:prstGeom>
            <a:solidFill>
              <a:srgbClr val="808184"/>
            </a:solidFill>
            <a:ln w="12700">
              <a:miter lim="400000"/>
            </a:ln>
          </p:spPr>
          <p:txBody>
            <a:bodyPr lIns="38100" tIns="38100" rIns="38100" bIns="38100" anchor="ctr"/>
            <a:lstStyle/>
            <a:p>
              <a:pPr>
                <a:defRPr sz="3000"/>
              </a:pPr>
              <a:endParaRPr/>
            </a:p>
          </p:txBody>
        </p:sp>
        <p:sp>
          <p:nvSpPr>
            <p:cNvPr id="247" name="Shape">
              <a:extLst>
                <a:ext uri="{FF2B5EF4-FFF2-40B4-BE49-F238E27FC236}">
                  <a16:creationId xmlns:a16="http://schemas.microsoft.com/office/drawing/2014/main" id="{3BEF6C24-FC8D-44A9-AD8E-A2749F30E170}"/>
                </a:ext>
              </a:extLst>
            </p:cNvPr>
            <p:cNvSpPr/>
            <p:nvPr/>
          </p:nvSpPr>
          <p:spPr>
            <a:xfrm>
              <a:off x="5689600" y="22694900"/>
              <a:ext cx="649987" cy="115443"/>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248" name="Oval">
              <a:extLst>
                <a:ext uri="{FF2B5EF4-FFF2-40B4-BE49-F238E27FC236}">
                  <a16:creationId xmlns:a16="http://schemas.microsoft.com/office/drawing/2014/main" id="{01576B6E-8A6D-4836-8B27-54241F6EE381}"/>
                </a:ext>
              </a:extLst>
            </p:cNvPr>
            <p:cNvSpPr/>
            <p:nvPr/>
          </p:nvSpPr>
          <p:spPr>
            <a:xfrm>
              <a:off x="5689600" y="22631400"/>
              <a:ext cx="649987" cy="123698"/>
            </a:xfrm>
            <a:prstGeom prst="ellipse">
              <a:avLst/>
            </a:prstGeom>
            <a:solidFill>
              <a:srgbClr val="808184"/>
            </a:solidFill>
            <a:ln w="12700">
              <a:miter lim="400000"/>
            </a:ln>
          </p:spPr>
          <p:txBody>
            <a:bodyPr lIns="38100" tIns="38100" rIns="38100" bIns="38100" anchor="ctr"/>
            <a:lstStyle/>
            <a:p>
              <a:pPr>
                <a:defRPr sz="3000"/>
              </a:pPr>
              <a:endParaRPr/>
            </a:p>
          </p:txBody>
        </p:sp>
        <p:sp>
          <p:nvSpPr>
            <p:cNvPr id="249" name="Shape">
              <a:extLst>
                <a:ext uri="{FF2B5EF4-FFF2-40B4-BE49-F238E27FC236}">
                  <a16:creationId xmlns:a16="http://schemas.microsoft.com/office/drawing/2014/main" id="{882B6DA4-397D-4990-BEBA-87AC4A32F1AD}"/>
                </a:ext>
              </a:extLst>
            </p:cNvPr>
            <p:cNvSpPr/>
            <p:nvPr/>
          </p:nvSpPr>
          <p:spPr>
            <a:xfrm>
              <a:off x="5816600" y="22504399"/>
              <a:ext cx="399542" cy="212345"/>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250" name="Oval">
              <a:extLst>
                <a:ext uri="{FF2B5EF4-FFF2-40B4-BE49-F238E27FC236}">
                  <a16:creationId xmlns:a16="http://schemas.microsoft.com/office/drawing/2014/main" id="{987B19C2-2B6F-42A6-8277-47CB7043BB90}"/>
                </a:ext>
              </a:extLst>
            </p:cNvPr>
            <p:cNvSpPr/>
            <p:nvPr/>
          </p:nvSpPr>
          <p:spPr>
            <a:xfrm>
              <a:off x="5816600" y="22466300"/>
              <a:ext cx="399542" cy="75947"/>
            </a:xfrm>
            <a:prstGeom prst="ellipse">
              <a:avLst/>
            </a:prstGeom>
            <a:solidFill>
              <a:srgbClr val="808184"/>
            </a:solidFill>
            <a:ln w="12700">
              <a:miter lim="400000"/>
            </a:ln>
          </p:spPr>
          <p:txBody>
            <a:bodyPr lIns="38100" tIns="38100" rIns="38100" bIns="38100" anchor="ctr"/>
            <a:lstStyle/>
            <a:p>
              <a:pPr>
                <a:defRPr sz="3000"/>
              </a:pPr>
              <a:endParaRPr/>
            </a:p>
          </p:txBody>
        </p:sp>
        <p:sp>
          <p:nvSpPr>
            <p:cNvPr id="251" name="Shape">
              <a:extLst>
                <a:ext uri="{FF2B5EF4-FFF2-40B4-BE49-F238E27FC236}">
                  <a16:creationId xmlns:a16="http://schemas.microsoft.com/office/drawing/2014/main" id="{E81AA7AC-4568-419C-91B6-786EF22A3A24}"/>
                </a:ext>
              </a:extLst>
            </p:cNvPr>
            <p:cNvSpPr/>
            <p:nvPr/>
          </p:nvSpPr>
          <p:spPr>
            <a:xfrm>
              <a:off x="6057899" y="20002499"/>
              <a:ext cx="90395" cy="623505"/>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252" name="Circle">
              <a:extLst>
                <a:ext uri="{FF2B5EF4-FFF2-40B4-BE49-F238E27FC236}">
                  <a16:creationId xmlns:a16="http://schemas.microsoft.com/office/drawing/2014/main" id="{B5CB9B45-143A-44FE-A36F-5BD76E48F197}"/>
                </a:ext>
              </a:extLst>
            </p:cNvPr>
            <p:cNvSpPr/>
            <p:nvPr/>
          </p:nvSpPr>
          <p:spPr>
            <a:xfrm>
              <a:off x="5994400" y="19939000"/>
              <a:ext cx="114808" cy="114808"/>
            </a:xfrm>
            <a:prstGeom prst="ellipse">
              <a:avLst/>
            </a:prstGeom>
            <a:solidFill>
              <a:srgbClr val="9B7A42"/>
            </a:solidFill>
            <a:ln w="12700">
              <a:miter lim="400000"/>
            </a:ln>
          </p:spPr>
          <p:txBody>
            <a:bodyPr lIns="38100" tIns="38100" rIns="38100" bIns="38100" anchor="ctr"/>
            <a:lstStyle/>
            <a:p>
              <a:pPr>
                <a:defRPr sz="3000"/>
              </a:pPr>
              <a:endParaRPr/>
            </a:p>
          </p:txBody>
        </p:sp>
        <p:sp>
          <p:nvSpPr>
            <p:cNvPr id="253" name="Shape">
              <a:extLst>
                <a:ext uri="{FF2B5EF4-FFF2-40B4-BE49-F238E27FC236}">
                  <a16:creationId xmlns:a16="http://schemas.microsoft.com/office/drawing/2014/main" id="{6B37D560-2F86-4A60-810A-DEB66AC1EB56}"/>
                </a:ext>
              </a:extLst>
            </p:cNvPr>
            <p:cNvSpPr/>
            <p:nvPr/>
          </p:nvSpPr>
          <p:spPr>
            <a:xfrm>
              <a:off x="6032500" y="20446999"/>
              <a:ext cx="95364" cy="53691"/>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254" name="Shape">
              <a:extLst>
                <a:ext uri="{FF2B5EF4-FFF2-40B4-BE49-F238E27FC236}">
                  <a16:creationId xmlns:a16="http://schemas.microsoft.com/office/drawing/2014/main" id="{531EA096-521B-41E8-B8FA-A178205A2034}"/>
                </a:ext>
              </a:extLst>
            </p:cNvPr>
            <p:cNvSpPr/>
            <p:nvPr/>
          </p:nvSpPr>
          <p:spPr>
            <a:xfrm>
              <a:off x="5981700" y="20853400"/>
              <a:ext cx="39627" cy="1629411"/>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255" name="Shape">
              <a:extLst>
                <a:ext uri="{FF2B5EF4-FFF2-40B4-BE49-F238E27FC236}">
                  <a16:creationId xmlns:a16="http://schemas.microsoft.com/office/drawing/2014/main" id="{F38FDAAE-303C-417F-AE9C-70C46530E3D6}"/>
                </a:ext>
              </a:extLst>
            </p:cNvPr>
            <p:cNvSpPr/>
            <p:nvPr/>
          </p:nvSpPr>
          <p:spPr>
            <a:xfrm>
              <a:off x="6096000" y="20853400"/>
              <a:ext cx="39627" cy="164160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256" name="Shape">
              <a:extLst>
                <a:ext uri="{FF2B5EF4-FFF2-40B4-BE49-F238E27FC236}">
                  <a16:creationId xmlns:a16="http://schemas.microsoft.com/office/drawing/2014/main" id="{64FFC2EA-BFF6-4276-B569-5641D5D95E6F}"/>
                </a:ext>
              </a:extLst>
            </p:cNvPr>
            <p:cNvSpPr/>
            <p:nvPr/>
          </p:nvSpPr>
          <p:spPr>
            <a:xfrm>
              <a:off x="5892800" y="20853400"/>
              <a:ext cx="39627" cy="1641602"/>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257" name="Shape">
              <a:extLst>
                <a:ext uri="{FF2B5EF4-FFF2-40B4-BE49-F238E27FC236}">
                  <a16:creationId xmlns:a16="http://schemas.microsoft.com/office/drawing/2014/main" id="{C4471A34-8C0B-474B-815D-3CBA6533456A}"/>
                </a:ext>
              </a:extLst>
            </p:cNvPr>
            <p:cNvSpPr/>
            <p:nvPr/>
          </p:nvSpPr>
          <p:spPr>
            <a:xfrm>
              <a:off x="6019800" y="20853400"/>
              <a:ext cx="39627" cy="167716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258" name="Shape">
              <a:extLst>
                <a:ext uri="{FF2B5EF4-FFF2-40B4-BE49-F238E27FC236}">
                  <a16:creationId xmlns:a16="http://schemas.microsoft.com/office/drawing/2014/main" id="{01E1F7EB-541D-44F9-909D-14E86CC0789E}"/>
                </a:ext>
              </a:extLst>
            </p:cNvPr>
            <p:cNvSpPr/>
            <p:nvPr/>
          </p:nvSpPr>
          <p:spPr>
            <a:xfrm>
              <a:off x="5905500" y="20929599"/>
              <a:ext cx="150255" cy="1485953"/>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259" name="Shape">
              <a:extLst>
                <a:ext uri="{FF2B5EF4-FFF2-40B4-BE49-F238E27FC236}">
                  <a16:creationId xmlns:a16="http://schemas.microsoft.com/office/drawing/2014/main" id="{BFE29ACD-DC59-4057-837B-2398FA7E97F6}"/>
                </a:ext>
              </a:extLst>
            </p:cNvPr>
            <p:cNvSpPr/>
            <p:nvPr/>
          </p:nvSpPr>
          <p:spPr>
            <a:xfrm>
              <a:off x="6032500" y="20904200"/>
              <a:ext cx="102528" cy="1517656"/>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260" name="Shape">
              <a:extLst>
                <a:ext uri="{FF2B5EF4-FFF2-40B4-BE49-F238E27FC236}">
                  <a16:creationId xmlns:a16="http://schemas.microsoft.com/office/drawing/2014/main" id="{106417FB-520D-475E-983E-6BFB7D22DB6C}"/>
                </a:ext>
              </a:extLst>
            </p:cNvPr>
            <p:cNvSpPr/>
            <p:nvPr/>
          </p:nvSpPr>
          <p:spPr>
            <a:xfrm>
              <a:off x="6070600" y="200151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261" name="Shape">
              <a:extLst>
                <a:ext uri="{FF2B5EF4-FFF2-40B4-BE49-F238E27FC236}">
                  <a16:creationId xmlns:a16="http://schemas.microsoft.com/office/drawing/2014/main" id="{6875787B-A112-40D2-8060-679DA4359BA3}"/>
                </a:ext>
              </a:extLst>
            </p:cNvPr>
            <p:cNvSpPr/>
            <p:nvPr/>
          </p:nvSpPr>
          <p:spPr>
            <a:xfrm>
              <a:off x="6578600" y="202183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262" name="Circle">
              <a:extLst>
                <a:ext uri="{FF2B5EF4-FFF2-40B4-BE49-F238E27FC236}">
                  <a16:creationId xmlns:a16="http://schemas.microsoft.com/office/drawing/2014/main" id="{4ABDDD40-78D8-4F06-82C0-A66D749EEA44}"/>
                </a:ext>
              </a:extLst>
            </p:cNvPr>
            <p:cNvSpPr/>
            <p:nvPr/>
          </p:nvSpPr>
          <p:spPr>
            <a:xfrm>
              <a:off x="6007100" y="19964400"/>
              <a:ext cx="76708" cy="76708"/>
            </a:xfrm>
            <a:prstGeom prst="ellipse">
              <a:avLst/>
            </a:prstGeom>
            <a:solidFill>
              <a:srgbClr val="2D62A2"/>
            </a:solidFill>
            <a:ln w="12700">
              <a:miter lim="400000"/>
            </a:ln>
          </p:spPr>
          <p:txBody>
            <a:bodyPr lIns="38100" tIns="38100" rIns="38100" bIns="38100" anchor="ctr"/>
            <a:lstStyle/>
            <a:p>
              <a:pPr>
                <a:defRPr sz="3000"/>
              </a:pPr>
              <a:endParaRPr/>
            </a:p>
          </p:txBody>
        </p:sp>
        <p:sp>
          <p:nvSpPr>
            <p:cNvPr id="263" name="Shape">
              <a:extLst>
                <a:ext uri="{FF2B5EF4-FFF2-40B4-BE49-F238E27FC236}">
                  <a16:creationId xmlns:a16="http://schemas.microsoft.com/office/drawing/2014/main" id="{65BB29FB-EE82-4A66-B8C2-656D9BE83A41}"/>
                </a:ext>
              </a:extLst>
            </p:cNvPr>
            <p:cNvSpPr/>
            <p:nvPr/>
          </p:nvSpPr>
          <p:spPr>
            <a:xfrm>
              <a:off x="5613400" y="19989800"/>
              <a:ext cx="435081" cy="620599"/>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264" name="Shape">
              <a:extLst>
                <a:ext uri="{FF2B5EF4-FFF2-40B4-BE49-F238E27FC236}">
                  <a16:creationId xmlns:a16="http://schemas.microsoft.com/office/drawing/2014/main" id="{FB7F6C14-E231-45D7-ABAA-D954BB1B6712}"/>
                </a:ext>
              </a:extLst>
            </p:cNvPr>
            <p:cNvSpPr/>
            <p:nvPr/>
          </p:nvSpPr>
          <p:spPr>
            <a:xfrm>
              <a:off x="5575300" y="19989799"/>
              <a:ext cx="435081" cy="62059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265" name="Shape">
              <a:extLst>
                <a:ext uri="{FF2B5EF4-FFF2-40B4-BE49-F238E27FC236}">
                  <a16:creationId xmlns:a16="http://schemas.microsoft.com/office/drawing/2014/main" id="{8D156041-9EBE-49D6-A493-53EE3D12C821}"/>
                </a:ext>
              </a:extLst>
            </p:cNvPr>
            <p:cNvSpPr/>
            <p:nvPr/>
          </p:nvSpPr>
          <p:spPr>
            <a:xfrm>
              <a:off x="5892799" y="19951699"/>
              <a:ext cx="161653" cy="624336"/>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266" name="Circle">
              <a:extLst>
                <a:ext uri="{FF2B5EF4-FFF2-40B4-BE49-F238E27FC236}">
                  <a16:creationId xmlns:a16="http://schemas.microsoft.com/office/drawing/2014/main" id="{226D7EBD-3F3C-400E-8572-E0A90D3159B5}"/>
                </a:ext>
              </a:extLst>
            </p:cNvPr>
            <p:cNvSpPr/>
            <p:nvPr/>
          </p:nvSpPr>
          <p:spPr>
            <a:xfrm>
              <a:off x="5930900" y="19939000"/>
              <a:ext cx="114808" cy="114808"/>
            </a:xfrm>
            <a:prstGeom prst="ellipse">
              <a:avLst/>
            </a:prstGeom>
            <a:solidFill>
              <a:srgbClr val="FBD157"/>
            </a:solidFill>
            <a:ln w="12700">
              <a:miter lim="400000"/>
            </a:ln>
          </p:spPr>
          <p:txBody>
            <a:bodyPr lIns="38100" tIns="38100" rIns="38100" bIns="38100" anchor="ctr"/>
            <a:lstStyle/>
            <a:p>
              <a:pPr>
                <a:defRPr sz="3000"/>
              </a:pPr>
              <a:endParaRPr/>
            </a:p>
          </p:txBody>
        </p:sp>
        <p:sp>
          <p:nvSpPr>
            <p:cNvPr id="267" name="Shape">
              <a:extLst>
                <a:ext uri="{FF2B5EF4-FFF2-40B4-BE49-F238E27FC236}">
                  <a16:creationId xmlns:a16="http://schemas.microsoft.com/office/drawing/2014/main" id="{743726FC-637C-4E35-8913-8DB64BBC8360}"/>
                </a:ext>
              </a:extLst>
            </p:cNvPr>
            <p:cNvSpPr/>
            <p:nvPr/>
          </p:nvSpPr>
          <p:spPr>
            <a:xfrm>
              <a:off x="5918200" y="20116799"/>
              <a:ext cx="136076" cy="458595"/>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268" name="Shape">
              <a:extLst>
                <a:ext uri="{FF2B5EF4-FFF2-40B4-BE49-F238E27FC236}">
                  <a16:creationId xmlns:a16="http://schemas.microsoft.com/office/drawing/2014/main" id="{187F6AAF-4EB5-4F04-96E4-846DD06AA6C5}"/>
                </a:ext>
              </a:extLst>
            </p:cNvPr>
            <p:cNvSpPr/>
            <p:nvPr/>
          </p:nvSpPr>
          <p:spPr>
            <a:xfrm>
              <a:off x="6197600" y="20446999"/>
              <a:ext cx="1327414" cy="26079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269" name="Shape">
              <a:extLst>
                <a:ext uri="{FF2B5EF4-FFF2-40B4-BE49-F238E27FC236}">
                  <a16:creationId xmlns:a16="http://schemas.microsoft.com/office/drawing/2014/main" id="{32FF7A52-6808-41DD-A6C9-6FA78BD024AB}"/>
                </a:ext>
              </a:extLst>
            </p:cNvPr>
            <p:cNvSpPr/>
            <p:nvPr/>
          </p:nvSpPr>
          <p:spPr>
            <a:xfrm>
              <a:off x="6210299" y="20447000"/>
              <a:ext cx="1232059" cy="245427"/>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270" name="Shape">
              <a:extLst>
                <a:ext uri="{FF2B5EF4-FFF2-40B4-BE49-F238E27FC236}">
                  <a16:creationId xmlns:a16="http://schemas.microsoft.com/office/drawing/2014/main" id="{A5C8B0CF-5B18-48E7-97F9-E51C1E2C9EE2}"/>
                </a:ext>
              </a:extLst>
            </p:cNvPr>
            <p:cNvSpPr/>
            <p:nvPr/>
          </p:nvSpPr>
          <p:spPr>
            <a:xfrm>
              <a:off x="6984999" y="20510500"/>
              <a:ext cx="309399" cy="260482"/>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271" name="Shape">
              <a:extLst>
                <a:ext uri="{FF2B5EF4-FFF2-40B4-BE49-F238E27FC236}">
                  <a16:creationId xmlns:a16="http://schemas.microsoft.com/office/drawing/2014/main" id="{61990CD8-CE1D-49DD-A04E-56E6365BD7A9}"/>
                </a:ext>
              </a:extLst>
            </p:cNvPr>
            <p:cNvSpPr/>
            <p:nvPr/>
          </p:nvSpPr>
          <p:spPr>
            <a:xfrm>
              <a:off x="6121399" y="20421599"/>
              <a:ext cx="1327325" cy="26079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272" name="Shape">
              <a:extLst>
                <a:ext uri="{FF2B5EF4-FFF2-40B4-BE49-F238E27FC236}">
                  <a16:creationId xmlns:a16="http://schemas.microsoft.com/office/drawing/2014/main" id="{827AA9B9-A587-4AED-95CB-F96FAD94234B}"/>
                </a:ext>
              </a:extLst>
            </p:cNvPr>
            <p:cNvSpPr/>
            <p:nvPr/>
          </p:nvSpPr>
          <p:spPr>
            <a:xfrm>
              <a:off x="6134100" y="20434299"/>
              <a:ext cx="1231678" cy="245302"/>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273" name="Shape">
              <a:extLst>
                <a:ext uri="{FF2B5EF4-FFF2-40B4-BE49-F238E27FC236}">
                  <a16:creationId xmlns:a16="http://schemas.microsoft.com/office/drawing/2014/main" id="{D1AEB451-7BAC-471D-B8A0-F923F8984D01}"/>
                </a:ext>
              </a:extLst>
            </p:cNvPr>
            <p:cNvSpPr/>
            <p:nvPr/>
          </p:nvSpPr>
          <p:spPr>
            <a:xfrm>
              <a:off x="7416799" y="205485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274" name="Shape">
              <a:extLst>
                <a:ext uri="{FF2B5EF4-FFF2-40B4-BE49-F238E27FC236}">
                  <a16:creationId xmlns:a16="http://schemas.microsoft.com/office/drawing/2014/main" id="{B47000AC-9514-4610-948B-02091FDEA460}"/>
                </a:ext>
              </a:extLst>
            </p:cNvPr>
            <p:cNvSpPr/>
            <p:nvPr/>
          </p:nvSpPr>
          <p:spPr>
            <a:xfrm>
              <a:off x="7340599" y="204342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275" name="Shape">
              <a:extLst>
                <a:ext uri="{FF2B5EF4-FFF2-40B4-BE49-F238E27FC236}">
                  <a16:creationId xmlns:a16="http://schemas.microsoft.com/office/drawing/2014/main" id="{6E197388-328A-482E-81D7-4C132C2A8702}"/>
                </a:ext>
              </a:extLst>
            </p:cNvPr>
            <p:cNvSpPr/>
            <p:nvPr/>
          </p:nvSpPr>
          <p:spPr>
            <a:xfrm>
              <a:off x="5435600" y="20586699"/>
              <a:ext cx="297562" cy="312167"/>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276" name="Shape">
              <a:extLst>
                <a:ext uri="{FF2B5EF4-FFF2-40B4-BE49-F238E27FC236}">
                  <a16:creationId xmlns:a16="http://schemas.microsoft.com/office/drawing/2014/main" id="{D064C504-F5ED-4460-B2FB-2EF109383C47}"/>
                </a:ext>
              </a:extLst>
            </p:cNvPr>
            <p:cNvSpPr/>
            <p:nvPr/>
          </p:nvSpPr>
          <p:spPr>
            <a:xfrm>
              <a:off x="5676900" y="20586699"/>
              <a:ext cx="60833" cy="302898"/>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277" name="Shape">
              <a:extLst>
                <a:ext uri="{FF2B5EF4-FFF2-40B4-BE49-F238E27FC236}">
                  <a16:creationId xmlns:a16="http://schemas.microsoft.com/office/drawing/2014/main" id="{C51713CD-46B2-4737-B812-7D2979518434}"/>
                </a:ext>
              </a:extLst>
            </p:cNvPr>
            <p:cNvSpPr/>
            <p:nvPr/>
          </p:nvSpPr>
          <p:spPr>
            <a:xfrm>
              <a:off x="5676899" y="20485099"/>
              <a:ext cx="527431" cy="386081"/>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278" name="Shape">
              <a:extLst>
                <a:ext uri="{FF2B5EF4-FFF2-40B4-BE49-F238E27FC236}">
                  <a16:creationId xmlns:a16="http://schemas.microsoft.com/office/drawing/2014/main" id="{F4B7DF65-A342-4994-BF72-B81D2490834E}"/>
                </a:ext>
              </a:extLst>
            </p:cNvPr>
            <p:cNvSpPr/>
            <p:nvPr/>
          </p:nvSpPr>
          <p:spPr>
            <a:xfrm>
              <a:off x="5816600" y="20510500"/>
              <a:ext cx="127384" cy="338583"/>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279" name="Rectangle">
              <a:extLst>
                <a:ext uri="{FF2B5EF4-FFF2-40B4-BE49-F238E27FC236}">
                  <a16:creationId xmlns:a16="http://schemas.microsoft.com/office/drawing/2014/main" id="{66D91536-EB64-4A57-A544-5FD9522AD603}"/>
                </a:ext>
              </a:extLst>
            </p:cNvPr>
            <p:cNvSpPr/>
            <p:nvPr/>
          </p:nvSpPr>
          <p:spPr>
            <a:xfrm>
              <a:off x="5943600" y="20739100"/>
              <a:ext cx="69597" cy="14225"/>
            </a:xfrm>
            <a:prstGeom prst="rect">
              <a:avLst/>
            </a:prstGeom>
            <a:solidFill>
              <a:srgbClr val="F6BD53"/>
            </a:solidFill>
            <a:ln w="12700">
              <a:miter lim="400000"/>
            </a:ln>
          </p:spPr>
          <p:txBody>
            <a:bodyPr lIns="38100" tIns="38100" rIns="38100" bIns="38100" anchor="ctr"/>
            <a:lstStyle/>
            <a:p>
              <a:pPr>
                <a:defRPr sz="3000"/>
              </a:pPr>
              <a:endParaRPr/>
            </a:p>
          </p:txBody>
        </p:sp>
        <p:sp>
          <p:nvSpPr>
            <p:cNvPr id="280" name="Shape">
              <a:extLst>
                <a:ext uri="{FF2B5EF4-FFF2-40B4-BE49-F238E27FC236}">
                  <a16:creationId xmlns:a16="http://schemas.microsoft.com/office/drawing/2014/main" id="{F6384559-7765-4089-9870-D4BDF2404596}"/>
                </a:ext>
              </a:extLst>
            </p:cNvPr>
            <p:cNvSpPr/>
            <p:nvPr/>
          </p:nvSpPr>
          <p:spPr>
            <a:xfrm>
              <a:off x="6083299" y="20637499"/>
              <a:ext cx="129672" cy="176911"/>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281" name="Shape">
              <a:extLst>
                <a:ext uri="{FF2B5EF4-FFF2-40B4-BE49-F238E27FC236}">
                  <a16:creationId xmlns:a16="http://schemas.microsoft.com/office/drawing/2014/main" id="{A3E39023-5CDA-4565-9B3B-B33626E32C4B}"/>
                </a:ext>
              </a:extLst>
            </p:cNvPr>
            <p:cNvSpPr/>
            <p:nvPr/>
          </p:nvSpPr>
          <p:spPr>
            <a:xfrm>
              <a:off x="6007100" y="20624799"/>
              <a:ext cx="113931" cy="180985"/>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282" name="Shape">
              <a:extLst>
                <a:ext uri="{FF2B5EF4-FFF2-40B4-BE49-F238E27FC236}">
                  <a16:creationId xmlns:a16="http://schemas.microsoft.com/office/drawing/2014/main" id="{8BA5BC14-021B-4014-929D-B0D65CDA4DCF}"/>
                </a:ext>
              </a:extLst>
            </p:cNvPr>
            <p:cNvSpPr/>
            <p:nvPr/>
          </p:nvSpPr>
          <p:spPr>
            <a:xfrm>
              <a:off x="7150099" y="205612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283" name="Shape">
              <a:extLst>
                <a:ext uri="{FF2B5EF4-FFF2-40B4-BE49-F238E27FC236}">
                  <a16:creationId xmlns:a16="http://schemas.microsoft.com/office/drawing/2014/main" id="{AF7138CF-12C1-43EC-AAE9-4C5142271DFA}"/>
                </a:ext>
              </a:extLst>
            </p:cNvPr>
            <p:cNvSpPr/>
            <p:nvPr/>
          </p:nvSpPr>
          <p:spPr>
            <a:xfrm>
              <a:off x="7010399" y="205739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284" name="Shape">
              <a:extLst>
                <a:ext uri="{FF2B5EF4-FFF2-40B4-BE49-F238E27FC236}">
                  <a16:creationId xmlns:a16="http://schemas.microsoft.com/office/drawing/2014/main" id="{E0790977-1836-451A-9520-10E575B1BA70}"/>
                </a:ext>
              </a:extLst>
            </p:cNvPr>
            <p:cNvSpPr/>
            <p:nvPr/>
          </p:nvSpPr>
          <p:spPr>
            <a:xfrm>
              <a:off x="7061199" y="20688299"/>
              <a:ext cx="190948" cy="570294"/>
            </a:xfrm>
            <a:custGeom>
              <a:avLst/>
              <a:gdLst/>
              <a:ahLst/>
              <a:cxnLst>
                <a:cxn ang="0">
                  <a:pos x="wd2" y="hd2"/>
                </a:cxn>
                <a:cxn ang="5400000">
                  <a:pos x="wd2" y="hd2"/>
                </a:cxn>
                <a:cxn ang="10800000">
                  <a:pos x="wd2" y="hd2"/>
                </a:cxn>
                <a:cxn ang="16200000">
                  <a:pos x="wd2" y="hd2"/>
                </a:cxn>
              </a:cxnLst>
              <a:rect l="0" t="0" r="r" b="b"/>
              <a:pathLst>
                <a:path w="21479" h="21583" extrusionOk="0">
                  <a:moveTo>
                    <a:pt x="9107" y="21583"/>
                  </a:moveTo>
                  <a:cubicBezTo>
                    <a:pt x="9107" y="21583"/>
                    <a:pt x="9093" y="21583"/>
                    <a:pt x="9093" y="21583"/>
                  </a:cubicBezTo>
                  <a:cubicBezTo>
                    <a:pt x="8693" y="21578"/>
                    <a:pt x="8379" y="21482"/>
                    <a:pt x="8321" y="21347"/>
                  </a:cubicBezTo>
                  <a:lnTo>
                    <a:pt x="7" y="305"/>
                  </a:lnTo>
                  <a:cubicBezTo>
                    <a:pt x="-50" y="156"/>
                    <a:pt x="250" y="21"/>
                    <a:pt x="693" y="2"/>
                  </a:cubicBezTo>
                  <a:cubicBezTo>
                    <a:pt x="1093" y="-17"/>
                    <a:pt x="1536" y="84"/>
                    <a:pt x="1593" y="233"/>
                  </a:cubicBezTo>
                  <a:lnTo>
                    <a:pt x="9236" y="19598"/>
                  </a:lnTo>
                  <a:lnTo>
                    <a:pt x="19893" y="238"/>
                  </a:lnTo>
                  <a:cubicBezTo>
                    <a:pt x="19964" y="94"/>
                    <a:pt x="20393" y="-7"/>
                    <a:pt x="20821" y="21"/>
                  </a:cubicBezTo>
                  <a:cubicBezTo>
                    <a:pt x="21250" y="50"/>
                    <a:pt x="21550" y="190"/>
                    <a:pt x="21464" y="334"/>
                  </a:cubicBezTo>
                  <a:lnTo>
                    <a:pt x="9893" y="21357"/>
                  </a:lnTo>
                  <a:cubicBezTo>
                    <a:pt x="9821" y="21487"/>
                    <a:pt x="9493" y="21583"/>
                    <a:pt x="9107" y="21583"/>
                  </a:cubicBezTo>
                  <a:close/>
                </a:path>
              </a:pathLst>
            </a:custGeom>
            <a:solidFill>
              <a:srgbClr val="939496"/>
            </a:solidFill>
            <a:ln w="12700">
              <a:miter lim="400000"/>
            </a:ln>
          </p:spPr>
          <p:txBody>
            <a:bodyPr lIns="38100" tIns="38100" rIns="38100" bIns="38100" anchor="ctr"/>
            <a:lstStyle/>
            <a:p>
              <a:pPr>
                <a:defRPr sz="3000"/>
              </a:pPr>
              <a:endParaRPr/>
            </a:p>
          </p:txBody>
        </p:sp>
        <p:sp>
          <p:nvSpPr>
            <p:cNvPr id="285" name="Shape">
              <a:extLst>
                <a:ext uri="{FF2B5EF4-FFF2-40B4-BE49-F238E27FC236}">
                  <a16:creationId xmlns:a16="http://schemas.microsoft.com/office/drawing/2014/main" id="{60712E48-7319-400C-8BB6-F834315678A8}"/>
                </a:ext>
              </a:extLst>
            </p:cNvPr>
            <p:cNvSpPr/>
            <p:nvPr/>
          </p:nvSpPr>
          <p:spPr>
            <a:xfrm>
              <a:off x="7099299" y="21247100"/>
              <a:ext cx="84390" cy="212427"/>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286" name="Shape">
              <a:extLst>
                <a:ext uri="{FF2B5EF4-FFF2-40B4-BE49-F238E27FC236}">
                  <a16:creationId xmlns:a16="http://schemas.microsoft.com/office/drawing/2014/main" id="{46934911-C9E9-4300-938D-62B3636CDEC1}"/>
                </a:ext>
              </a:extLst>
            </p:cNvPr>
            <p:cNvSpPr/>
            <p:nvPr/>
          </p:nvSpPr>
          <p:spPr>
            <a:xfrm>
              <a:off x="7073900" y="21234400"/>
              <a:ext cx="132207" cy="104140"/>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287" name="Shape">
              <a:extLst>
                <a:ext uri="{FF2B5EF4-FFF2-40B4-BE49-F238E27FC236}">
                  <a16:creationId xmlns:a16="http://schemas.microsoft.com/office/drawing/2014/main" id="{D0498B0E-8669-4A18-AF1D-CE6851F4D2E9}"/>
                </a:ext>
              </a:extLst>
            </p:cNvPr>
            <p:cNvSpPr/>
            <p:nvPr/>
          </p:nvSpPr>
          <p:spPr>
            <a:xfrm>
              <a:off x="7048500" y="21247099"/>
              <a:ext cx="171959" cy="63501"/>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sp>
        <p:nvSpPr>
          <p:cNvPr id="288" name="Shape">
            <a:extLst>
              <a:ext uri="{FF2B5EF4-FFF2-40B4-BE49-F238E27FC236}">
                <a16:creationId xmlns:a16="http://schemas.microsoft.com/office/drawing/2014/main" id="{11A2A743-9E6B-4EBC-BAEC-BCDBE5033809}"/>
              </a:ext>
            </a:extLst>
          </p:cNvPr>
          <p:cNvSpPr/>
          <p:nvPr/>
        </p:nvSpPr>
        <p:spPr>
          <a:xfrm>
            <a:off x="2898009" y="3605797"/>
            <a:ext cx="1447583" cy="1223249"/>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accent2">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89" name="Shape">
            <a:extLst>
              <a:ext uri="{FF2B5EF4-FFF2-40B4-BE49-F238E27FC236}">
                <a16:creationId xmlns:a16="http://schemas.microsoft.com/office/drawing/2014/main" id="{5298F106-8ED9-40DC-8C43-CCE4DE2161FA}"/>
              </a:ext>
            </a:extLst>
          </p:cNvPr>
          <p:cNvSpPr/>
          <p:nvPr/>
        </p:nvSpPr>
        <p:spPr>
          <a:xfrm>
            <a:off x="3121388" y="3724466"/>
            <a:ext cx="1225096" cy="1102209"/>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accent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90" name="Freeform: Shape 289">
            <a:extLst>
              <a:ext uri="{FF2B5EF4-FFF2-40B4-BE49-F238E27FC236}">
                <a16:creationId xmlns:a16="http://schemas.microsoft.com/office/drawing/2014/main" id="{AE1E9E76-1D19-4778-9884-8338B033A2FD}"/>
              </a:ext>
            </a:extLst>
          </p:cNvPr>
          <p:cNvSpPr/>
          <p:nvPr/>
        </p:nvSpPr>
        <p:spPr>
          <a:xfrm>
            <a:off x="4063523" y="3570957"/>
            <a:ext cx="21730" cy="81780"/>
          </a:xfrm>
          <a:custGeom>
            <a:avLst/>
            <a:gdLst>
              <a:gd name="connsiteX0" fmla="*/ 18770 w 21730"/>
              <a:gd name="connsiteY0" fmla="*/ 0 h 81780"/>
              <a:gd name="connsiteX1" fmla="*/ 21391 w 21730"/>
              <a:gd name="connsiteY1" fmla="*/ 37110 h 81780"/>
              <a:gd name="connsiteX2" fmla="*/ 15442 w 21730"/>
              <a:gd name="connsiteY2" fmla="*/ 74684 h 81780"/>
              <a:gd name="connsiteX3" fmla="*/ 9795 w 21730"/>
              <a:gd name="connsiteY3" fmla="*/ 81780 h 81780"/>
              <a:gd name="connsiteX4" fmla="*/ 0 w 21730"/>
              <a:gd name="connsiteY4" fmla="*/ 81780 h 81780"/>
              <a:gd name="connsiteX5" fmla="*/ 9492 w 21730"/>
              <a:gd name="connsiteY5" fmla="*/ 71827 h 81780"/>
              <a:gd name="connsiteX6" fmla="*/ 18770 w 21730"/>
              <a:gd name="connsiteY6" fmla="*/ 0 h 8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30" h="81780">
                <a:moveTo>
                  <a:pt x="18770" y="0"/>
                </a:moveTo>
                <a:lnTo>
                  <a:pt x="21391" y="37110"/>
                </a:lnTo>
                <a:cubicBezTo>
                  <a:pt x="22576" y="49709"/>
                  <a:pt x="20677" y="62791"/>
                  <a:pt x="15442" y="74684"/>
                </a:cubicBezTo>
                <a:lnTo>
                  <a:pt x="9795" y="81780"/>
                </a:lnTo>
                <a:lnTo>
                  <a:pt x="0" y="81780"/>
                </a:lnTo>
                <a:lnTo>
                  <a:pt x="9492" y="71827"/>
                </a:lnTo>
                <a:cubicBezTo>
                  <a:pt x="22105" y="50897"/>
                  <a:pt x="17106" y="24493"/>
                  <a:pt x="18770" y="0"/>
                </a:cubicBezTo>
                <a:close/>
              </a:path>
            </a:pathLst>
          </a:custGeom>
          <a:solidFill>
            <a:schemeClr val="tx1">
              <a:lumMod val="65000"/>
              <a:lumOff val="35000"/>
            </a:schemeClr>
          </a:solidFill>
          <a:ln w="12700">
            <a:miter lim="400000"/>
          </a:ln>
        </p:spPr>
        <p:txBody>
          <a:bodyPr wrap="square" lIns="38100" tIns="38100" rIns="38100" bIns="38100" anchor="ctr">
            <a:noAutofit/>
          </a:bodyPr>
          <a:lstStyle/>
          <a:p>
            <a:pPr>
              <a:defRPr sz="3000"/>
            </a:pPr>
            <a:endParaRPr/>
          </a:p>
        </p:txBody>
      </p:sp>
      <p:grpSp>
        <p:nvGrpSpPr>
          <p:cNvPr id="4" name="Group 3">
            <a:extLst>
              <a:ext uri="{FF2B5EF4-FFF2-40B4-BE49-F238E27FC236}">
                <a16:creationId xmlns:a16="http://schemas.microsoft.com/office/drawing/2014/main" id="{4439FB91-7E0F-4C68-A8FA-D120ED253D01}"/>
              </a:ext>
            </a:extLst>
          </p:cNvPr>
          <p:cNvGrpSpPr/>
          <p:nvPr/>
        </p:nvGrpSpPr>
        <p:grpSpPr>
          <a:xfrm>
            <a:off x="7061590" y="1013719"/>
            <a:ext cx="1448475" cy="1223249"/>
            <a:chOff x="7061590" y="1013719"/>
            <a:chExt cx="1448475" cy="1223249"/>
          </a:xfrm>
        </p:grpSpPr>
        <p:sp>
          <p:nvSpPr>
            <p:cNvPr id="291" name="Shape">
              <a:extLst>
                <a:ext uri="{FF2B5EF4-FFF2-40B4-BE49-F238E27FC236}">
                  <a16:creationId xmlns:a16="http://schemas.microsoft.com/office/drawing/2014/main" id="{A80C21B8-B00E-4B8E-B8BC-DC9511D7EE8A}"/>
                </a:ext>
              </a:extLst>
            </p:cNvPr>
            <p:cNvSpPr/>
            <p:nvPr/>
          </p:nvSpPr>
          <p:spPr>
            <a:xfrm>
              <a:off x="7061590" y="1013719"/>
              <a:ext cx="1447583" cy="1223249"/>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accent2">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92" name="Shape">
              <a:extLst>
                <a:ext uri="{FF2B5EF4-FFF2-40B4-BE49-F238E27FC236}">
                  <a16:creationId xmlns:a16="http://schemas.microsoft.com/office/drawing/2014/main" id="{E0785306-D008-40A2-85D5-9B46A995FFA7}"/>
                </a:ext>
              </a:extLst>
            </p:cNvPr>
            <p:cNvSpPr/>
            <p:nvPr/>
          </p:nvSpPr>
          <p:spPr>
            <a:xfrm>
              <a:off x="7284969" y="1132388"/>
              <a:ext cx="1225096" cy="1102209"/>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accent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grpSp>
    </p:spTree>
    <p:extLst>
      <p:ext uri="{BB962C8B-B14F-4D97-AF65-F5344CB8AC3E}">
        <p14:creationId xmlns:p14="http://schemas.microsoft.com/office/powerpoint/2010/main" val="2591284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lstStyle/>
          <a:p>
            <a:r>
              <a:rPr lang="en-US" dirty="0"/>
              <a:t>SWOT Slide Template - Opportunities</a:t>
            </a:r>
          </a:p>
        </p:txBody>
      </p:sp>
      <p:sp>
        <p:nvSpPr>
          <p:cNvPr id="123" name="TextBox 122">
            <a:extLst>
              <a:ext uri="{FF2B5EF4-FFF2-40B4-BE49-F238E27FC236}">
                <a16:creationId xmlns:a16="http://schemas.microsoft.com/office/drawing/2014/main" id="{EFD9EE35-1F96-4ECA-BFA8-2A18B3A98D2B}"/>
              </a:ext>
            </a:extLst>
          </p:cNvPr>
          <p:cNvSpPr txBox="1"/>
          <p:nvPr/>
        </p:nvSpPr>
        <p:spPr>
          <a:xfrm>
            <a:off x="8096011" y="1281371"/>
            <a:ext cx="3925242" cy="830997"/>
          </a:xfrm>
          <a:prstGeom prst="rect">
            <a:avLst/>
          </a:prstGeom>
          <a:noFill/>
        </p:spPr>
        <p:txBody>
          <a:bodyPr wrap="none" rtlCol="0" anchor="ctr">
            <a:spAutoFit/>
          </a:bodyPr>
          <a:lstStyle/>
          <a:p>
            <a:r>
              <a:rPr lang="en-US" sz="4800" b="1" cap="all" noProof="1">
                <a:solidFill>
                  <a:schemeClr val="tx2">
                    <a:lumMod val="75000"/>
                    <a:lumOff val="25000"/>
                  </a:schemeClr>
                </a:solidFill>
              </a:rPr>
              <a:t>pportunities</a:t>
            </a:r>
          </a:p>
        </p:txBody>
      </p:sp>
      <p:sp>
        <p:nvSpPr>
          <p:cNvPr id="236" name="Shape">
            <a:extLst>
              <a:ext uri="{FF2B5EF4-FFF2-40B4-BE49-F238E27FC236}">
                <a16:creationId xmlns:a16="http://schemas.microsoft.com/office/drawing/2014/main" id="{3B21B5FD-73D5-4883-9A23-8566441781D4}"/>
              </a:ext>
            </a:extLst>
          </p:cNvPr>
          <p:cNvSpPr/>
          <p:nvPr/>
        </p:nvSpPr>
        <p:spPr>
          <a:xfrm>
            <a:off x="5870019" y="4824270"/>
            <a:ext cx="1082060" cy="1159704"/>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accent5">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37" name="Shape">
            <a:extLst>
              <a:ext uri="{FF2B5EF4-FFF2-40B4-BE49-F238E27FC236}">
                <a16:creationId xmlns:a16="http://schemas.microsoft.com/office/drawing/2014/main" id="{6E6C4B9D-E8A6-4011-B62B-A1F0372CE6CF}"/>
              </a:ext>
            </a:extLst>
          </p:cNvPr>
          <p:cNvSpPr/>
          <p:nvPr/>
        </p:nvSpPr>
        <p:spPr>
          <a:xfrm>
            <a:off x="5039330" y="4977843"/>
            <a:ext cx="1170858" cy="1156016"/>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bg2">
              <a:lumMod val="75000"/>
              <a:alpha val="29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3000">
              <a:solidFill>
                <a:srgbClr val="FFFFFF"/>
              </a:solidFill>
            </a:endParaRPr>
          </a:p>
        </p:txBody>
      </p:sp>
      <p:sp>
        <p:nvSpPr>
          <p:cNvPr id="238" name="Shape">
            <a:extLst>
              <a:ext uri="{FF2B5EF4-FFF2-40B4-BE49-F238E27FC236}">
                <a16:creationId xmlns:a16="http://schemas.microsoft.com/office/drawing/2014/main" id="{CB443E5E-B9A1-47EB-BBC7-DD4AC57847BE}"/>
              </a:ext>
            </a:extLst>
          </p:cNvPr>
          <p:cNvSpPr/>
          <p:nvPr/>
        </p:nvSpPr>
        <p:spPr>
          <a:xfrm>
            <a:off x="3775846" y="5117455"/>
            <a:ext cx="1447583" cy="1223249"/>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accent2">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39" name="Shape">
            <a:extLst>
              <a:ext uri="{FF2B5EF4-FFF2-40B4-BE49-F238E27FC236}">
                <a16:creationId xmlns:a16="http://schemas.microsoft.com/office/drawing/2014/main" id="{E282BCB3-A83B-48CE-8434-6DB88E39FF07}"/>
              </a:ext>
            </a:extLst>
          </p:cNvPr>
          <p:cNvSpPr/>
          <p:nvPr/>
        </p:nvSpPr>
        <p:spPr>
          <a:xfrm>
            <a:off x="2959119" y="5368755"/>
            <a:ext cx="1019895" cy="1158779"/>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accent6">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40" name="Shape">
            <a:extLst>
              <a:ext uri="{FF2B5EF4-FFF2-40B4-BE49-F238E27FC236}">
                <a16:creationId xmlns:a16="http://schemas.microsoft.com/office/drawing/2014/main" id="{9ABF45A1-9F95-4250-A4F3-955DD4C617ED}"/>
              </a:ext>
            </a:extLst>
          </p:cNvPr>
          <p:cNvSpPr/>
          <p:nvPr/>
        </p:nvSpPr>
        <p:spPr>
          <a:xfrm>
            <a:off x="6093398" y="4942940"/>
            <a:ext cx="859657" cy="103864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accent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41" name="Shape">
            <a:extLst>
              <a:ext uri="{FF2B5EF4-FFF2-40B4-BE49-F238E27FC236}">
                <a16:creationId xmlns:a16="http://schemas.microsoft.com/office/drawing/2014/main" id="{DF8BD5A0-A708-4D52-8DB7-38CA4722F3B0}"/>
              </a:ext>
            </a:extLst>
          </p:cNvPr>
          <p:cNvSpPr/>
          <p:nvPr/>
        </p:nvSpPr>
        <p:spPr>
          <a:xfrm>
            <a:off x="5262709" y="5096512"/>
            <a:ext cx="948524" cy="1035009"/>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bg2">
              <a:lumMod val="90000"/>
              <a:alpha val="29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3000">
              <a:solidFill>
                <a:srgbClr val="FFFFFF"/>
              </a:solidFill>
            </a:endParaRPr>
          </a:p>
        </p:txBody>
      </p:sp>
      <p:sp>
        <p:nvSpPr>
          <p:cNvPr id="242" name="Shape">
            <a:extLst>
              <a:ext uri="{FF2B5EF4-FFF2-40B4-BE49-F238E27FC236}">
                <a16:creationId xmlns:a16="http://schemas.microsoft.com/office/drawing/2014/main" id="{C49CAA5C-A69B-4A25-BB22-A86DB47400D3}"/>
              </a:ext>
            </a:extLst>
          </p:cNvPr>
          <p:cNvSpPr/>
          <p:nvPr/>
        </p:nvSpPr>
        <p:spPr>
          <a:xfrm>
            <a:off x="3999225" y="5236124"/>
            <a:ext cx="1225096" cy="1102209"/>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accent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43" name="Shape">
            <a:extLst>
              <a:ext uri="{FF2B5EF4-FFF2-40B4-BE49-F238E27FC236}">
                <a16:creationId xmlns:a16="http://schemas.microsoft.com/office/drawing/2014/main" id="{095241C5-6ED6-478E-8B53-6D8B1B5E9644}"/>
              </a:ext>
            </a:extLst>
          </p:cNvPr>
          <p:cNvSpPr/>
          <p:nvPr/>
        </p:nvSpPr>
        <p:spPr>
          <a:xfrm>
            <a:off x="3182497" y="5487425"/>
            <a:ext cx="797487" cy="1037897"/>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accent6"/>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grpSp>
        <p:nvGrpSpPr>
          <p:cNvPr id="244" name="Group 243">
            <a:extLst>
              <a:ext uri="{FF2B5EF4-FFF2-40B4-BE49-F238E27FC236}">
                <a16:creationId xmlns:a16="http://schemas.microsoft.com/office/drawing/2014/main" id="{94026E06-FFE8-4AB7-AE3D-D42CCC84680B}"/>
              </a:ext>
            </a:extLst>
          </p:cNvPr>
          <p:cNvGrpSpPr/>
          <p:nvPr/>
        </p:nvGrpSpPr>
        <p:grpSpPr>
          <a:xfrm>
            <a:off x="808155" y="876148"/>
            <a:ext cx="3913135" cy="5718163"/>
            <a:chOff x="5435599" y="19938999"/>
            <a:chExt cx="2089415" cy="3053208"/>
          </a:xfrm>
        </p:grpSpPr>
        <p:sp>
          <p:nvSpPr>
            <p:cNvPr id="245" name="Shape">
              <a:extLst>
                <a:ext uri="{FF2B5EF4-FFF2-40B4-BE49-F238E27FC236}">
                  <a16:creationId xmlns:a16="http://schemas.microsoft.com/office/drawing/2014/main" id="{054F73E8-1F56-4620-BB74-48A7AF864557}"/>
                </a:ext>
              </a:extLst>
            </p:cNvPr>
            <p:cNvSpPr/>
            <p:nvPr/>
          </p:nvSpPr>
          <p:spPr>
            <a:xfrm>
              <a:off x="5435599" y="19938999"/>
              <a:ext cx="2087785" cy="3052447"/>
            </a:xfrm>
            <a:custGeom>
              <a:avLst/>
              <a:gdLst/>
              <a:ahLst/>
              <a:cxnLst>
                <a:cxn ang="0">
                  <a:pos x="wd2" y="hd2"/>
                </a:cxn>
                <a:cxn ang="5400000">
                  <a:pos x="wd2" y="hd2"/>
                </a:cxn>
                <a:cxn ang="10800000">
                  <a:pos x="wd2" y="hd2"/>
                </a:cxn>
                <a:cxn ang="16200000">
                  <a:pos x="wd2" y="hd2"/>
                </a:cxn>
              </a:cxnLst>
              <a:rect l="0" t="0" r="r" b="b"/>
              <a:pathLst>
                <a:path w="21566" h="21600" extrusionOk="0">
                  <a:moveTo>
                    <a:pt x="21460" y="4244"/>
                  </a:moveTo>
                  <a:lnTo>
                    <a:pt x="20986" y="3779"/>
                  </a:lnTo>
                  <a:cubicBezTo>
                    <a:pt x="20867" y="3661"/>
                    <a:pt x="20662" y="3596"/>
                    <a:pt x="20455" y="3607"/>
                  </a:cubicBezTo>
                  <a:lnTo>
                    <a:pt x="20329" y="3615"/>
                  </a:lnTo>
                  <a:lnTo>
                    <a:pt x="20104" y="3596"/>
                  </a:lnTo>
                  <a:cubicBezTo>
                    <a:pt x="19984" y="3514"/>
                    <a:pt x="19817" y="3471"/>
                    <a:pt x="19644" y="3480"/>
                  </a:cubicBezTo>
                  <a:lnTo>
                    <a:pt x="17230" y="3615"/>
                  </a:lnTo>
                  <a:cubicBezTo>
                    <a:pt x="17237" y="3606"/>
                    <a:pt x="17243" y="3595"/>
                    <a:pt x="17246" y="3584"/>
                  </a:cubicBezTo>
                  <a:cubicBezTo>
                    <a:pt x="17263" y="3534"/>
                    <a:pt x="17246" y="3482"/>
                    <a:pt x="17200" y="3442"/>
                  </a:cubicBezTo>
                  <a:cubicBezTo>
                    <a:pt x="17154" y="3402"/>
                    <a:pt x="17085" y="3379"/>
                    <a:pt x="17010" y="3379"/>
                  </a:cubicBezTo>
                  <a:lnTo>
                    <a:pt x="16843" y="3379"/>
                  </a:lnTo>
                  <a:cubicBezTo>
                    <a:pt x="16770" y="3379"/>
                    <a:pt x="16699" y="3369"/>
                    <a:pt x="16632" y="3350"/>
                  </a:cubicBezTo>
                  <a:lnTo>
                    <a:pt x="11930" y="2036"/>
                  </a:lnTo>
                  <a:cubicBezTo>
                    <a:pt x="11922" y="2012"/>
                    <a:pt x="11907" y="1989"/>
                    <a:pt x="11883" y="1968"/>
                  </a:cubicBezTo>
                  <a:cubicBezTo>
                    <a:pt x="11837" y="1928"/>
                    <a:pt x="11768" y="1905"/>
                    <a:pt x="11693" y="1905"/>
                  </a:cubicBezTo>
                  <a:lnTo>
                    <a:pt x="11526" y="1905"/>
                  </a:lnTo>
                  <a:cubicBezTo>
                    <a:pt x="11453" y="1905"/>
                    <a:pt x="11382" y="1895"/>
                    <a:pt x="11315" y="1876"/>
                  </a:cubicBezTo>
                  <a:lnTo>
                    <a:pt x="6906" y="644"/>
                  </a:lnTo>
                  <a:cubicBezTo>
                    <a:pt x="6944" y="590"/>
                    <a:pt x="6967" y="531"/>
                    <a:pt x="6967" y="467"/>
                  </a:cubicBezTo>
                  <a:cubicBezTo>
                    <a:pt x="6967" y="244"/>
                    <a:pt x="6702" y="61"/>
                    <a:pt x="6374" y="61"/>
                  </a:cubicBezTo>
                  <a:cubicBezTo>
                    <a:pt x="6283" y="61"/>
                    <a:pt x="6196" y="76"/>
                    <a:pt x="6119" y="102"/>
                  </a:cubicBezTo>
                  <a:cubicBezTo>
                    <a:pt x="6014" y="40"/>
                    <a:pt x="5879" y="0"/>
                    <a:pt x="5729" y="0"/>
                  </a:cubicBezTo>
                  <a:cubicBezTo>
                    <a:pt x="5402" y="0"/>
                    <a:pt x="5136" y="182"/>
                    <a:pt x="5136" y="406"/>
                  </a:cubicBezTo>
                  <a:cubicBezTo>
                    <a:pt x="5136" y="489"/>
                    <a:pt x="5173" y="566"/>
                    <a:pt x="5234" y="630"/>
                  </a:cubicBezTo>
                  <a:lnTo>
                    <a:pt x="5165" y="1107"/>
                  </a:lnTo>
                  <a:lnTo>
                    <a:pt x="1530" y="4710"/>
                  </a:lnTo>
                  <a:cubicBezTo>
                    <a:pt x="1068" y="4738"/>
                    <a:pt x="582" y="4769"/>
                    <a:pt x="308" y="4788"/>
                  </a:cubicBezTo>
                  <a:cubicBezTo>
                    <a:pt x="153" y="4798"/>
                    <a:pt x="30" y="4881"/>
                    <a:pt x="13" y="4987"/>
                  </a:cubicBezTo>
                  <a:cubicBezTo>
                    <a:pt x="5" y="5035"/>
                    <a:pt x="0" y="5095"/>
                    <a:pt x="0" y="5168"/>
                  </a:cubicBezTo>
                  <a:cubicBezTo>
                    <a:pt x="0" y="5459"/>
                    <a:pt x="0" y="6479"/>
                    <a:pt x="0" y="6479"/>
                  </a:cubicBezTo>
                  <a:cubicBezTo>
                    <a:pt x="0" y="6479"/>
                    <a:pt x="41" y="6862"/>
                    <a:pt x="356" y="6862"/>
                  </a:cubicBezTo>
                  <a:cubicBezTo>
                    <a:pt x="618" y="6862"/>
                    <a:pt x="2064" y="6804"/>
                    <a:pt x="2531" y="6784"/>
                  </a:cubicBezTo>
                  <a:cubicBezTo>
                    <a:pt x="2552" y="6791"/>
                    <a:pt x="2575" y="6797"/>
                    <a:pt x="2600" y="6797"/>
                  </a:cubicBezTo>
                  <a:lnTo>
                    <a:pt x="2919" y="6797"/>
                  </a:lnTo>
                  <a:cubicBezTo>
                    <a:pt x="3004" y="6797"/>
                    <a:pt x="3074" y="6749"/>
                    <a:pt x="3074" y="6691"/>
                  </a:cubicBezTo>
                  <a:lnTo>
                    <a:pt x="3074" y="5961"/>
                  </a:lnTo>
                  <a:cubicBezTo>
                    <a:pt x="3341" y="6124"/>
                    <a:pt x="3785" y="6067"/>
                    <a:pt x="3785" y="6067"/>
                  </a:cubicBezTo>
                  <a:cubicBezTo>
                    <a:pt x="3936" y="6507"/>
                    <a:pt x="4673" y="6451"/>
                    <a:pt x="4673" y="6451"/>
                  </a:cubicBezTo>
                  <a:lnTo>
                    <a:pt x="4673" y="6582"/>
                  </a:lnTo>
                  <a:lnTo>
                    <a:pt x="4697" y="6585"/>
                  </a:lnTo>
                  <a:lnTo>
                    <a:pt x="4697" y="17977"/>
                  </a:lnTo>
                  <a:cubicBezTo>
                    <a:pt x="4228" y="18027"/>
                    <a:pt x="3928" y="18102"/>
                    <a:pt x="3928" y="18187"/>
                  </a:cubicBezTo>
                  <a:lnTo>
                    <a:pt x="3928" y="19206"/>
                  </a:lnTo>
                  <a:cubicBezTo>
                    <a:pt x="3141" y="19286"/>
                    <a:pt x="2634" y="19411"/>
                    <a:pt x="2634" y="19551"/>
                  </a:cubicBezTo>
                  <a:lnTo>
                    <a:pt x="2634" y="19622"/>
                  </a:lnTo>
                  <a:cubicBezTo>
                    <a:pt x="1750" y="19751"/>
                    <a:pt x="1200" y="19928"/>
                    <a:pt x="1200" y="20125"/>
                  </a:cubicBezTo>
                  <a:lnTo>
                    <a:pt x="1200" y="20895"/>
                  </a:lnTo>
                  <a:cubicBezTo>
                    <a:pt x="1200" y="21285"/>
                    <a:pt x="3345" y="21600"/>
                    <a:pt x="5991" y="21600"/>
                  </a:cubicBezTo>
                  <a:cubicBezTo>
                    <a:pt x="8637" y="21600"/>
                    <a:pt x="10782" y="21284"/>
                    <a:pt x="10782" y="20895"/>
                  </a:cubicBezTo>
                  <a:lnTo>
                    <a:pt x="10782" y="20125"/>
                  </a:lnTo>
                  <a:cubicBezTo>
                    <a:pt x="10782" y="19928"/>
                    <a:pt x="10233" y="19750"/>
                    <a:pt x="9348" y="19622"/>
                  </a:cubicBezTo>
                  <a:lnTo>
                    <a:pt x="9348" y="19551"/>
                  </a:lnTo>
                  <a:cubicBezTo>
                    <a:pt x="9348" y="19411"/>
                    <a:pt x="8842" y="19286"/>
                    <a:pt x="8055" y="19206"/>
                  </a:cubicBezTo>
                  <a:lnTo>
                    <a:pt x="8055" y="18187"/>
                  </a:lnTo>
                  <a:cubicBezTo>
                    <a:pt x="8055" y="18097"/>
                    <a:pt x="7714" y="18017"/>
                    <a:pt x="7193" y="17968"/>
                  </a:cubicBezTo>
                  <a:lnTo>
                    <a:pt x="7193" y="6601"/>
                  </a:lnTo>
                  <a:cubicBezTo>
                    <a:pt x="7356" y="6605"/>
                    <a:pt x="7434" y="6535"/>
                    <a:pt x="7573" y="6224"/>
                  </a:cubicBezTo>
                  <a:cubicBezTo>
                    <a:pt x="7639" y="6076"/>
                    <a:pt x="7719" y="5875"/>
                    <a:pt x="7828" y="5599"/>
                  </a:cubicBezTo>
                  <a:cubicBezTo>
                    <a:pt x="7871" y="5490"/>
                    <a:pt x="7900" y="5395"/>
                    <a:pt x="7920" y="5310"/>
                  </a:cubicBezTo>
                  <a:lnTo>
                    <a:pt x="7997" y="5307"/>
                  </a:lnTo>
                  <a:cubicBezTo>
                    <a:pt x="8017" y="5323"/>
                    <a:pt x="8039" y="5339"/>
                    <a:pt x="8063" y="5353"/>
                  </a:cubicBezTo>
                  <a:cubicBezTo>
                    <a:pt x="8065" y="5355"/>
                    <a:pt x="8067" y="5359"/>
                    <a:pt x="8071" y="5362"/>
                  </a:cubicBezTo>
                  <a:cubicBezTo>
                    <a:pt x="8088" y="5376"/>
                    <a:pt x="8110" y="5383"/>
                    <a:pt x="8132" y="5389"/>
                  </a:cubicBezTo>
                  <a:cubicBezTo>
                    <a:pt x="8224" y="5428"/>
                    <a:pt x="8330" y="5450"/>
                    <a:pt x="8445" y="5450"/>
                  </a:cubicBezTo>
                  <a:cubicBezTo>
                    <a:pt x="8458" y="5450"/>
                    <a:pt x="8472" y="5450"/>
                    <a:pt x="8485" y="5449"/>
                  </a:cubicBezTo>
                  <a:lnTo>
                    <a:pt x="16002" y="5105"/>
                  </a:lnTo>
                  <a:lnTo>
                    <a:pt x="16007" y="5266"/>
                  </a:lnTo>
                  <a:cubicBezTo>
                    <a:pt x="16011" y="5380"/>
                    <a:pt x="16091" y="5487"/>
                    <a:pt x="16225" y="5554"/>
                  </a:cubicBezTo>
                  <a:lnTo>
                    <a:pt x="16438" y="5661"/>
                  </a:lnTo>
                  <a:cubicBezTo>
                    <a:pt x="16540" y="5712"/>
                    <a:pt x="16666" y="5737"/>
                    <a:pt x="16792" y="5731"/>
                  </a:cubicBezTo>
                  <a:lnTo>
                    <a:pt x="16818" y="5730"/>
                  </a:lnTo>
                  <a:lnTo>
                    <a:pt x="17485" y="9165"/>
                  </a:lnTo>
                  <a:lnTo>
                    <a:pt x="17209" y="9165"/>
                  </a:lnTo>
                  <a:cubicBezTo>
                    <a:pt x="17085" y="9165"/>
                    <a:pt x="16977" y="9214"/>
                    <a:pt x="16921" y="9284"/>
                  </a:cubicBezTo>
                  <a:lnTo>
                    <a:pt x="16838" y="9284"/>
                  </a:lnTo>
                  <a:cubicBezTo>
                    <a:pt x="16749" y="9284"/>
                    <a:pt x="16677" y="9334"/>
                    <a:pt x="16677" y="9395"/>
                  </a:cubicBezTo>
                  <a:lnTo>
                    <a:pt x="16677" y="9623"/>
                  </a:lnTo>
                  <a:cubicBezTo>
                    <a:pt x="16677" y="9684"/>
                    <a:pt x="16749" y="9734"/>
                    <a:pt x="16838" y="9734"/>
                  </a:cubicBezTo>
                  <a:lnTo>
                    <a:pt x="16893" y="9734"/>
                  </a:lnTo>
                  <a:cubicBezTo>
                    <a:pt x="16930" y="9830"/>
                    <a:pt x="17057" y="9902"/>
                    <a:pt x="17209" y="9902"/>
                  </a:cubicBezTo>
                  <a:lnTo>
                    <a:pt x="17424" y="9902"/>
                  </a:lnTo>
                  <a:cubicBezTo>
                    <a:pt x="17412" y="9960"/>
                    <a:pt x="17394" y="10019"/>
                    <a:pt x="17367" y="10076"/>
                  </a:cubicBezTo>
                  <a:lnTo>
                    <a:pt x="17226" y="10339"/>
                  </a:lnTo>
                  <a:cubicBezTo>
                    <a:pt x="17166" y="10442"/>
                    <a:pt x="17195" y="10564"/>
                    <a:pt x="17290" y="10648"/>
                  </a:cubicBezTo>
                  <a:cubicBezTo>
                    <a:pt x="17386" y="10732"/>
                    <a:pt x="17545" y="10777"/>
                    <a:pt x="17695" y="10764"/>
                  </a:cubicBezTo>
                  <a:cubicBezTo>
                    <a:pt x="17844" y="10752"/>
                    <a:pt x="17975" y="10684"/>
                    <a:pt x="18032" y="10593"/>
                  </a:cubicBezTo>
                  <a:cubicBezTo>
                    <a:pt x="18062" y="10548"/>
                    <a:pt x="18071" y="10498"/>
                    <a:pt x="18064" y="10451"/>
                  </a:cubicBezTo>
                  <a:lnTo>
                    <a:pt x="18050" y="10311"/>
                  </a:lnTo>
                  <a:cubicBezTo>
                    <a:pt x="18041" y="10403"/>
                    <a:pt x="18067" y="10503"/>
                    <a:pt x="17999" y="10582"/>
                  </a:cubicBezTo>
                  <a:cubicBezTo>
                    <a:pt x="17936" y="10661"/>
                    <a:pt x="17813" y="10711"/>
                    <a:pt x="17688" y="10714"/>
                  </a:cubicBezTo>
                  <a:cubicBezTo>
                    <a:pt x="17563" y="10718"/>
                    <a:pt x="17443" y="10673"/>
                    <a:pt x="17380" y="10605"/>
                  </a:cubicBezTo>
                  <a:cubicBezTo>
                    <a:pt x="17315" y="10535"/>
                    <a:pt x="17309" y="10448"/>
                    <a:pt x="17361" y="10379"/>
                  </a:cubicBezTo>
                  <a:lnTo>
                    <a:pt x="17537" y="10124"/>
                  </a:lnTo>
                  <a:cubicBezTo>
                    <a:pt x="17583" y="10054"/>
                    <a:pt x="17618" y="9979"/>
                    <a:pt x="17641" y="9904"/>
                  </a:cubicBezTo>
                  <a:lnTo>
                    <a:pt x="17920" y="9904"/>
                  </a:lnTo>
                  <a:cubicBezTo>
                    <a:pt x="18072" y="9904"/>
                    <a:pt x="18200" y="9832"/>
                    <a:pt x="18236" y="9736"/>
                  </a:cubicBezTo>
                  <a:lnTo>
                    <a:pt x="18291" y="9736"/>
                  </a:lnTo>
                  <a:cubicBezTo>
                    <a:pt x="18381" y="9736"/>
                    <a:pt x="18453" y="9686"/>
                    <a:pt x="18453" y="9625"/>
                  </a:cubicBezTo>
                  <a:lnTo>
                    <a:pt x="18453" y="9397"/>
                  </a:lnTo>
                  <a:cubicBezTo>
                    <a:pt x="18453" y="9336"/>
                    <a:pt x="18381" y="9286"/>
                    <a:pt x="18291" y="9286"/>
                  </a:cubicBezTo>
                  <a:lnTo>
                    <a:pt x="18209" y="9286"/>
                  </a:lnTo>
                  <a:cubicBezTo>
                    <a:pt x="18154" y="9215"/>
                    <a:pt x="18046" y="9167"/>
                    <a:pt x="17920" y="9167"/>
                  </a:cubicBezTo>
                  <a:lnTo>
                    <a:pt x="17689" y="9167"/>
                  </a:lnTo>
                  <a:lnTo>
                    <a:pt x="18647" y="5625"/>
                  </a:lnTo>
                  <a:cubicBezTo>
                    <a:pt x="18689" y="5614"/>
                    <a:pt x="18728" y="5600"/>
                    <a:pt x="18765" y="5582"/>
                  </a:cubicBezTo>
                  <a:lnTo>
                    <a:pt x="18958" y="5487"/>
                  </a:lnTo>
                  <a:cubicBezTo>
                    <a:pt x="19101" y="5416"/>
                    <a:pt x="19185" y="5302"/>
                    <a:pt x="19181" y="5181"/>
                  </a:cubicBezTo>
                  <a:lnTo>
                    <a:pt x="19174" y="4963"/>
                  </a:lnTo>
                  <a:lnTo>
                    <a:pt x="21015" y="4879"/>
                  </a:lnTo>
                  <a:cubicBezTo>
                    <a:pt x="21230" y="4869"/>
                    <a:pt x="21414" y="4784"/>
                    <a:pt x="21507" y="4651"/>
                  </a:cubicBezTo>
                  <a:cubicBezTo>
                    <a:pt x="21600" y="4517"/>
                    <a:pt x="21583" y="4365"/>
                    <a:pt x="21460" y="4244"/>
                  </a:cubicBezTo>
                  <a:close/>
                  <a:moveTo>
                    <a:pt x="18491" y="5647"/>
                  </a:moveTo>
                  <a:lnTo>
                    <a:pt x="17595" y="8964"/>
                  </a:lnTo>
                  <a:lnTo>
                    <a:pt x="16966" y="5726"/>
                  </a:lnTo>
                  <a:cubicBezTo>
                    <a:pt x="17090" y="5728"/>
                    <a:pt x="17207" y="5761"/>
                    <a:pt x="17306" y="5813"/>
                  </a:cubicBezTo>
                  <a:cubicBezTo>
                    <a:pt x="17377" y="5850"/>
                    <a:pt x="17460" y="5876"/>
                    <a:pt x="17559" y="5888"/>
                  </a:cubicBezTo>
                  <a:cubicBezTo>
                    <a:pt x="17786" y="5917"/>
                    <a:pt x="18034" y="5898"/>
                    <a:pt x="18133" y="5735"/>
                  </a:cubicBezTo>
                  <a:cubicBezTo>
                    <a:pt x="18135" y="5729"/>
                    <a:pt x="18148" y="5699"/>
                    <a:pt x="18162" y="5664"/>
                  </a:cubicBezTo>
                  <a:lnTo>
                    <a:pt x="18491" y="5647"/>
                  </a:lnTo>
                  <a:close/>
                  <a:moveTo>
                    <a:pt x="21209" y="4351"/>
                  </a:moveTo>
                  <a:lnTo>
                    <a:pt x="20753" y="4312"/>
                  </a:lnTo>
                  <a:cubicBezTo>
                    <a:pt x="20743" y="4244"/>
                    <a:pt x="20709" y="4176"/>
                    <a:pt x="20649" y="4117"/>
                  </a:cubicBezTo>
                  <a:lnTo>
                    <a:pt x="20507" y="3977"/>
                  </a:lnTo>
                  <a:lnTo>
                    <a:pt x="20687" y="3852"/>
                  </a:lnTo>
                  <a:cubicBezTo>
                    <a:pt x="20709" y="3863"/>
                    <a:pt x="20730" y="3878"/>
                    <a:pt x="20746" y="3894"/>
                  </a:cubicBezTo>
                  <a:lnTo>
                    <a:pt x="21209" y="4351"/>
                  </a:lnTo>
                  <a:close/>
                  <a:moveTo>
                    <a:pt x="20408" y="4232"/>
                  </a:moveTo>
                  <a:cubicBezTo>
                    <a:pt x="20469" y="4293"/>
                    <a:pt x="20478" y="4369"/>
                    <a:pt x="20431" y="4435"/>
                  </a:cubicBezTo>
                  <a:cubicBezTo>
                    <a:pt x="20384" y="4502"/>
                    <a:pt x="20292" y="4545"/>
                    <a:pt x="20184" y="4549"/>
                  </a:cubicBezTo>
                  <a:lnTo>
                    <a:pt x="19651" y="4573"/>
                  </a:lnTo>
                  <a:lnTo>
                    <a:pt x="20297" y="4122"/>
                  </a:lnTo>
                  <a:lnTo>
                    <a:pt x="20408" y="4232"/>
                  </a:lnTo>
                  <a:close/>
                  <a:moveTo>
                    <a:pt x="5105" y="13002"/>
                  </a:moveTo>
                  <a:lnTo>
                    <a:pt x="5665" y="13550"/>
                  </a:lnTo>
                  <a:lnTo>
                    <a:pt x="5665" y="14242"/>
                  </a:lnTo>
                  <a:lnTo>
                    <a:pt x="5105" y="14800"/>
                  </a:lnTo>
                  <a:lnTo>
                    <a:pt x="5105" y="13002"/>
                  </a:lnTo>
                  <a:close/>
                  <a:moveTo>
                    <a:pt x="5486" y="1271"/>
                  </a:moveTo>
                  <a:lnTo>
                    <a:pt x="5868" y="892"/>
                  </a:lnTo>
                  <a:lnTo>
                    <a:pt x="5894" y="1569"/>
                  </a:lnTo>
                  <a:lnTo>
                    <a:pt x="5480" y="1318"/>
                  </a:lnTo>
                  <a:lnTo>
                    <a:pt x="5486" y="1271"/>
                  </a:lnTo>
                  <a:close/>
                  <a:moveTo>
                    <a:pt x="5964" y="3389"/>
                  </a:moveTo>
                  <a:lnTo>
                    <a:pt x="5301" y="2829"/>
                  </a:lnTo>
                  <a:lnTo>
                    <a:pt x="5919" y="2205"/>
                  </a:lnTo>
                  <a:lnTo>
                    <a:pt x="5964" y="3389"/>
                  </a:lnTo>
                  <a:close/>
                  <a:moveTo>
                    <a:pt x="5432" y="4427"/>
                  </a:moveTo>
                  <a:lnTo>
                    <a:pt x="5987" y="4021"/>
                  </a:lnTo>
                  <a:lnTo>
                    <a:pt x="6003" y="4432"/>
                  </a:lnTo>
                  <a:cubicBezTo>
                    <a:pt x="5751" y="4423"/>
                    <a:pt x="5548" y="4425"/>
                    <a:pt x="5432" y="4427"/>
                  </a:cubicBezTo>
                  <a:close/>
                  <a:moveTo>
                    <a:pt x="6399" y="11155"/>
                  </a:moveTo>
                  <a:lnTo>
                    <a:pt x="6782" y="11811"/>
                  </a:lnTo>
                  <a:lnTo>
                    <a:pt x="6782" y="12826"/>
                  </a:lnTo>
                  <a:lnTo>
                    <a:pt x="6399" y="13453"/>
                  </a:lnTo>
                  <a:lnTo>
                    <a:pt x="6399" y="11155"/>
                  </a:lnTo>
                  <a:close/>
                  <a:moveTo>
                    <a:pt x="6399" y="10614"/>
                  </a:moveTo>
                  <a:lnTo>
                    <a:pt x="6399" y="10569"/>
                  </a:lnTo>
                  <a:lnTo>
                    <a:pt x="6782" y="10100"/>
                  </a:lnTo>
                  <a:lnTo>
                    <a:pt x="6782" y="11268"/>
                  </a:lnTo>
                  <a:lnTo>
                    <a:pt x="6399" y="10614"/>
                  </a:lnTo>
                  <a:close/>
                  <a:moveTo>
                    <a:pt x="6781" y="9690"/>
                  </a:moveTo>
                  <a:lnTo>
                    <a:pt x="6398" y="10158"/>
                  </a:lnTo>
                  <a:lnTo>
                    <a:pt x="6398" y="8899"/>
                  </a:lnTo>
                  <a:lnTo>
                    <a:pt x="6781" y="9563"/>
                  </a:lnTo>
                  <a:lnTo>
                    <a:pt x="6781" y="9690"/>
                  </a:lnTo>
                  <a:close/>
                  <a:moveTo>
                    <a:pt x="5665" y="13200"/>
                  </a:moveTo>
                  <a:lnTo>
                    <a:pt x="5194" y="12739"/>
                  </a:lnTo>
                  <a:lnTo>
                    <a:pt x="5194" y="11849"/>
                  </a:lnTo>
                  <a:lnTo>
                    <a:pt x="5665" y="11419"/>
                  </a:lnTo>
                  <a:lnTo>
                    <a:pt x="5665" y="13200"/>
                  </a:lnTo>
                  <a:close/>
                  <a:moveTo>
                    <a:pt x="6399" y="13976"/>
                  </a:moveTo>
                  <a:lnTo>
                    <a:pt x="6782" y="13348"/>
                  </a:lnTo>
                  <a:lnTo>
                    <a:pt x="6782" y="14663"/>
                  </a:lnTo>
                  <a:lnTo>
                    <a:pt x="6399" y="14036"/>
                  </a:lnTo>
                  <a:lnTo>
                    <a:pt x="6399" y="13976"/>
                  </a:lnTo>
                  <a:close/>
                  <a:moveTo>
                    <a:pt x="6781" y="9015"/>
                  </a:moveTo>
                  <a:lnTo>
                    <a:pt x="6398" y="8351"/>
                  </a:lnTo>
                  <a:lnTo>
                    <a:pt x="6398" y="8283"/>
                  </a:lnTo>
                  <a:lnTo>
                    <a:pt x="6781" y="7628"/>
                  </a:lnTo>
                  <a:lnTo>
                    <a:pt x="6781" y="9015"/>
                  </a:lnTo>
                  <a:close/>
                  <a:moveTo>
                    <a:pt x="5665" y="9957"/>
                  </a:moveTo>
                  <a:lnTo>
                    <a:pt x="5217" y="9440"/>
                  </a:lnTo>
                  <a:lnTo>
                    <a:pt x="5665" y="8937"/>
                  </a:lnTo>
                  <a:lnTo>
                    <a:pt x="5665" y="9957"/>
                  </a:lnTo>
                  <a:close/>
                  <a:moveTo>
                    <a:pt x="5665" y="10352"/>
                  </a:moveTo>
                  <a:lnTo>
                    <a:pt x="5665" y="11084"/>
                  </a:lnTo>
                  <a:lnTo>
                    <a:pt x="5105" y="11595"/>
                  </a:lnTo>
                  <a:lnTo>
                    <a:pt x="5105" y="9703"/>
                  </a:lnTo>
                  <a:lnTo>
                    <a:pt x="5665" y="10352"/>
                  </a:lnTo>
                  <a:close/>
                  <a:moveTo>
                    <a:pt x="5665" y="14597"/>
                  </a:moveTo>
                  <a:lnTo>
                    <a:pt x="5665" y="15594"/>
                  </a:lnTo>
                  <a:lnTo>
                    <a:pt x="5219" y="15041"/>
                  </a:lnTo>
                  <a:lnTo>
                    <a:pt x="5665" y="14597"/>
                  </a:lnTo>
                  <a:close/>
                  <a:moveTo>
                    <a:pt x="6399" y="14558"/>
                  </a:moveTo>
                  <a:lnTo>
                    <a:pt x="6782" y="15185"/>
                  </a:lnTo>
                  <a:lnTo>
                    <a:pt x="6782" y="15312"/>
                  </a:lnTo>
                  <a:lnTo>
                    <a:pt x="6399" y="15817"/>
                  </a:lnTo>
                  <a:lnTo>
                    <a:pt x="6399" y="14558"/>
                  </a:lnTo>
                  <a:close/>
                  <a:moveTo>
                    <a:pt x="6781" y="7085"/>
                  </a:moveTo>
                  <a:lnTo>
                    <a:pt x="6398" y="7740"/>
                  </a:lnTo>
                  <a:lnTo>
                    <a:pt x="6398" y="6617"/>
                  </a:lnTo>
                  <a:cubicBezTo>
                    <a:pt x="6533" y="6613"/>
                    <a:pt x="6664" y="6609"/>
                    <a:pt x="6781" y="6605"/>
                  </a:cubicBezTo>
                  <a:lnTo>
                    <a:pt x="6781" y="7085"/>
                  </a:lnTo>
                  <a:close/>
                  <a:moveTo>
                    <a:pt x="13352" y="4862"/>
                  </a:moveTo>
                  <a:lnTo>
                    <a:pt x="13145" y="4719"/>
                  </a:lnTo>
                  <a:lnTo>
                    <a:pt x="14083" y="4166"/>
                  </a:lnTo>
                  <a:lnTo>
                    <a:pt x="14352" y="4151"/>
                  </a:lnTo>
                  <a:lnTo>
                    <a:pt x="14499" y="4259"/>
                  </a:lnTo>
                  <a:lnTo>
                    <a:pt x="13478" y="4856"/>
                  </a:lnTo>
                  <a:lnTo>
                    <a:pt x="13352" y="4862"/>
                  </a:lnTo>
                  <a:close/>
                  <a:moveTo>
                    <a:pt x="10605" y="4987"/>
                  </a:moveTo>
                  <a:lnTo>
                    <a:pt x="10439" y="4868"/>
                  </a:lnTo>
                  <a:lnTo>
                    <a:pt x="11333" y="4321"/>
                  </a:lnTo>
                  <a:lnTo>
                    <a:pt x="11509" y="4311"/>
                  </a:lnTo>
                  <a:lnTo>
                    <a:pt x="11705" y="4446"/>
                  </a:lnTo>
                  <a:lnTo>
                    <a:pt x="10831" y="4977"/>
                  </a:lnTo>
                  <a:lnTo>
                    <a:pt x="10605" y="4987"/>
                  </a:lnTo>
                  <a:close/>
                  <a:moveTo>
                    <a:pt x="10222" y="5005"/>
                  </a:moveTo>
                  <a:lnTo>
                    <a:pt x="10214" y="5005"/>
                  </a:lnTo>
                  <a:lnTo>
                    <a:pt x="10218" y="5002"/>
                  </a:lnTo>
                  <a:lnTo>
                    <a:pt x="10222" y="5005"/>
                  </a:lnTo>
                  <a:close/>
                  <a:moveTo>
                    <a:pt x="10234" y="4723"/>
                  </a:moveTo>
                  <a:lnTo>
                    <a:pt x="9791" y="4406"/>
                  </a:lnTo>
                  <a:lnTo>
                    <a:pt x="10847" y="4347"/>
                  </a:lnTo>
                  <a:lnTo>
                    <a:pt x="10234" y="4723"/>
                  </a:lnTo>
                  <a:close/>
                  <a:moveTo>
                    <a:pt x="12471" y="4257"/>
                  </a:moveTo>
                  <a:lnTo>
                    <a:pt x="13584" y="4195"/>
                  </a:lnTo>
                  <a:lnTo>
                    <a:pt x="12936" y="4577"/>
                  </a:lnTo>
                  <a:lnTo>
                    <a:pt x="12471" y="4257"/>
                  </a:lnTo>
                  <a:close/>
                  <a:moveTo>
                    <a:pt x="12712" y="4708"/>
                  </a:moveTo>
                  <a:lnTo>
                    <a:pt x="12594" y="4777"/>
                  </a:lnTo>
                  <a:lnTo>
                    <a:pt x="12128" y="4456"/>
                  </a:lnTo>
                  <a:lnTo>
                    <a:pt x="12242" y="4386"/>
                  </a:lnTo>
                  <a:lnTo>
                    <a:pt x="12712" y="4708"/>
                  </a:lnTo>
                  <a:close/>
                  <a:moveTo>
                    <a:pt x="11922" y="4312"/>
                  </a:moveTo>
                  <a:lnTo>
                    <a:pt x="11890" y="4289"/>
                  </a:lnTo>
                  <a:lnTo>
                    <a:pt x="11967" y="4285"/>
                  </a:lnTo>
                  <a:lnTo>
                    <a:pt x="11922" y="4312"/>
                  </a:lnTo>
                  <a:close/>
                  <a:moveTo>
                    <a:pt x="11909" y="4589"/>
                  </a:moveTo>
                  <a:lnTo>
                    <a:pt x="12367" y="4906"/>
                  </a:lnTo>
                  <a:lnTo>
                    <a:pt x="11307" y="4954"/>
                  </a:lnTo>
                  <a:lnTo>
                    <a:pt x="11909" y="4589"/>
                  </a:lnTo>
                  <a:close/>
                  <a:moveTo>
                    <a:pt x="12921" y="4850"/>
                  </a:moveTo>
                  <a:lnTo>
                    <a:pt x="12963" y="4879"/>
                  </a:lnTo>
                  <a:lnTo>
                    <a:pt x="12864" y="4883"/>
                  </a:lnTo>
                  <a:lnTo>
                    <a:pt x="12921" y="4850"/>
                  </a:lnTo>
                  <a:close/>
                  <a:moveTo>
                    <a:pt x="15052" y="4200"/>
                  </a:moveTo>
                  <a:lnTo>
                    <a:pt x="15613" y="4608"/>
                  </a:lnTo>
                  <a:lnTo>
                    <a:pt x="15489" y="4689"/>
                  </a:lnTo>
                  <a:lnTo>
                    <a:pt x="14924" y="4276"/>
                  </a:lnTo>
                  <a:lnTo>
                    <a:pt x="15052" y="4200"/>
                  </a:lnTo>
                  <a:close/>
                  <a:moveTo>
                    <a:pt x="15315" y="4097"/>
                  </a:moveTo>
                  <a:lnTo>
                    <a:pt x="16499" y="4031"/>
                  </a:lnTo>
                  <a:lnTo>
                    <a:pt x="15824" y="4470"/>
                  </a:lnTo>
                  <a:lnTo>
                    <a:pt x="15315" y="4097"/>
                  </a:lnTo>
                  <a:close/>
                  <a:moveTo>
                    <a:pt x="16968" y="4005"/>
                  </a:moveTo>
                  <a:lnTo>
                    <a:pt x="17168" y="3993"/>
                  </a:lnTo>
                  <a:lnTo>
                    <a:pt x="17340" y="4127"/>
                  </a:lnTo>
                  <a:lnTo>
                    <a:pt x="16724" y="4162"/>
                  </a:lnTo>
                  <a:lnTo>
                    <a:pt x="16968" y="4005"/>
                  </a:lnTo>
                  <a:close/>
                  <a:moveTo>
                    <a:pt x="17828" y="4100"/>
                  </a:moveTo>
                  <a:lnTo>
                    <a:pt x="17897" y="4056"/>
                  </a:lnTo>
                  <a:lnTo>
                    <a:pt x="17945" y="4094"/>
                  </a:lnTo>
                  <a:lnTo>
                    <a:pt x="17828" y="4100"/>
                  </a:lnTo>
                  <a:close/>
                  <a:moveTo>
                    <a:pt x="17562" y="3996"/>
                  </a:moveTo>
                  <a:lnTo>
                    <a:pt x="17533" y="3973"/>
                  </a:lnTo>
                  <a:lnTo>
                    <a:pt x="17603" y="3969"/>
                  </a:lnTo>
                  <a:lnTo>
                    <a:pt x="17562" y="3996"/>
                  </a:lnTo>
                  <a:close/>
                  <a:moveTo>
                    <a:pt x="18907" y="4112"/>
                  </a:moveTo>
                  <a:cubicBezTo>
                    <a:pt x="18812" y="4072"/>
                    <a:pt x="18699" y="4050"/>
                    <a:pt x="18579" y="4057"/>
                  </a:cubicBezTo>
                  <a:lnTo>
                    <a:pt x="18309" y="4072"/>
                  </a:lnTo>
                  <a:lnTo>
                    <a:pt x="18138" y="3939"/>
                  </a:lnTo>
                  <a:lnTo>
                    <a:pt x="19245" y="3877"/>
                  </a:lnTo>
                  <a:lnTo>
                    <a:pt x="18907" y="4112"/>
                  </a:lnTo>
                  <a:close/>
                  <a:moveTo>
                    <a:pt x="9356" y="4431"/>
                  </a:moveTo>
                  <a:lnTo>
                    <a:pt x="9267" y="4486"/>
                  </a:lnTo>
                  <a:lnTo>
                    <a:pt x="9203" y="4440"/>
                  </a:lnTo>
                  <a:lnTo>
                    <a:pt x="9356" y="4431"/>
                  </a:lnTo>
                  <a:close/>
                  <a:moveTo>
                    <a:pt x="9592" y="4556"/>
                  </a:moveTo>
                  <a:lnTo>
                    <a:pt x="10015" y="4857"/>
                  </a:lnTo>
                  <a:lnTo>
                    <a:pt x="9889" y="4934"/>
                  </a:lnTo>
                  <a:lnTo>
                    <a:pt x="9469" y="4632"/>
                  </a:lnTo>
                  <a:lnTo>
                    <a:pt x="9592" y="4556"/>
                  </a:lnTo>
                  <a:close/>
                  <a:moveTo>
                    <a:pt x="9620" y="5032"/>
                  </a:moveTo>
                  <a:lnTo>
                    <a:pt x="8761" y="5071"/>
                  </a:lnTo>
                  <a:lnTo>
                    <a:pt x="9251" y="4768"/>
                  </a:lnTo>
                  <a:lnTo>
                    <a:pt x="9620" y="5032"/>
                  </a:lnTo>
                  <a:close/>
                  <a:moveTo>
                    <a:pt x="13969" y="4833"/>
                  </a:moveTo>
                  <a:lnTo>
                    <a:pt x="14700" y="4406"/>
                  </a:lnTo>
                  <a:lnTo>
                    <a:pt x="15207" y="4777"/>
                  </a:lnTo>
                  <a:lnTo>
                    <a:pt x="13969" y="4833"/>
                  </a:lnTo>
                  <a:close/>
                  <a:moveTo>
                    <a:pt x="19163" y="4596"/>
                  </a:moveTo>
                  <a:lnTo>
                    <a:pt x="19157" y="4413"/>
                  </a:lnTo>
                  <a:cubicBezTo>
                    <a:pt x="19156" y="4359"/>
                    <a:pt x="19136" y="4308"/>
                    <a:pt x="19104" y="4262"/>
                  </a:cubicBezTo>
                  <a:lnTo>
                    <a:pt x="19693" y="3852"/>
                  </a:lnTo>
                  <a:lnTo>
                    <a:pt x="20005" y="3835"/>
                  </a:lnTo>
                  <a:lnTo>
                    <a:pt x="20127" y="3955"/>
                  </a:lnTo>
                  <a:lnTo>
                    <a:pt x="19210" y="4594"/>
                  </a:lnTo>
                  <a:lnTo>
                    <a:pt x="19163" y="4596"/>
                  </a:lnTo>
                  <a:close/>
                  <a:moveTo>
                    <a:pt x="7829" y="4748"/>
                  </a:moveTo>
                  <a:cubicBezTo>
                    <a:pt x="7757" y="4677"/>
                    <a:pt x="7677" y="4664"/>
                    <a:pt x="7677" y="4664"/>
                  </a:cubicBezTo>
                  <a:cubicBezTo>
                    <a:pt x="7648" y="4656"/>
                    <a:pt x="7621" y="4648"/>
                    <a:pt x="7592" y="4640"/>
                  </a:cubicBezTo>
                  <a:lnTo>
                    <a:pt x="7882" y="4402"/>
                  </a:lnTo>
                  <a:cubicBezTo>
                    <a:pt x="7932" y="4360"/>
                    <a:pt x="8006" y="4334"/>
                    <a:pt x="8084" y="4330"/>
                  </a:cubicBezTo>
                  <a:lnTo>
                    <a:pt x="8544" y="4304"/>
                  </a:lnTo>
                  <a:lnTo>
                    <a:pt x="7829" y="4748"/>
                  </a:lnTo>
                  <a:close/>
                  <a:moveTo>
                    <a:pt x="6348" y="4450"/>
                  </a:moveTo>
                  <a:lnTo>
                    <a:pt x="6326" y="3882"/>
                  </a:lnTo>
                  <a:lnTo>
                    <a:pt x="6891" y="3977"/>
                  </a:lnTo>
                  <a:lnTo>
                    <a:pt x="6963" y="4514"/>
                  </a:lnTo>
                  <a:cubicBezTo>
                    <a:pt x="6754" y="4484"/>
                    <a:pt x="6544" y="4464"/>
                    <a:pt x="6348" y="4450"/>
                  </a:cubicBezTo>
                  <a:close/>
                  <a:moveTo>
                    <a:pt x="6317" y="3639"/>
                  </a:moveTo>
                  <a:lnTo>
                    <a:pt x="6210" y="857"/>
                  </a:lnTo>
                  <a:cubicBezTo>
                    <a:pt x="6263" y="867"/>
                    <a:pt x="6317" y="874"/>
                    <a:pt x="6373" y="874"/>
                  </a:cubicBezTo>
                  <a:cubicBezTo>
                    <a:pt x="6407" y="874"/>
                    <a:pt x="6441" y="872"/>
                    <a:pt x="6474" y="867"/>
                  </a:cubicBezTo>
                  <a:lnTo>
                    <a:pt x="6860" y="3729"/>
                  </a:lnTo>
                  <a:lnTo>
                    <a:pt x="6317" y="3639"/>
                  </a:lnTo>
                  <a:close/>
                  <a:moveTo>
                    <a:pt x="5646" y="808"/>
                  </a:moveTo>
                  <a:cubicBezTo>
                    <a:pt x="5673" y="811"/>
                    <a:pt x="5700" y="813"/>
                    <a:pt x="5728" y="813"/>
                  </a:cubicBezTo>
                  <a:cubicBezTo>
                    <a:pt x="5743" y="813"/>
                    <a:pt x="5758" y="811"/>
                    <a:pt x="5772" y="811"/>
                  </a:cubicBezTo>
                  <a:lnTo>
                    <a:pt x="5516" y="1065"/>
                  </a:lnTo>
                  <a:lnTo>
                    <a:pt x="5539" y="916"/>
                  </a:lnTo>
                  <a:lnTo>
                    <a:pt x="5646" y="808"/>
                  </a:lnTo>
                  <a:close/>
                  <a:moveTo>
                    <a:pt x="5848" y="1856"/>
                  </a:moveTo>
                  <a:lnTo>
                    <a:pt x="5324" y="2385"/>
                  </a:lnTo>
                  <a:lnTo>
                    <a:pt x="5436" y="1607"/>
                  </a:lnTo>
                  <a:lnTo>
                    <a:pt x="5848" y="1856"/>
                  </a:lnTo>
                  <a:close/>
                  <a:moveTo>
                    <a:pt x="5216" y="3132"/>
                  </a:moveTo>
                  <a:lnTo>
                    <a:pt x="5920" y="3726"/>
                  </a:lnTo>
                  <a:lnTo>
                    <a:pt x="5237" y="4226"/>
                  </a:lnTo>
                  <a:cubicBezTo>
                    <a:pt x="5200" y="4174"/>
                    <a:pt x="5149" y="4120"/>
                    <a:pt x="5078" y="4073"/>
                  </a:cubicBezTo>
                  <a:lnTo>
                    <a:pt x="5216" y="3132"/>
                  </a:lnTo>
                  <a:close/>
                  <a:moveTo>
                    <a:pt x="5665" y="8549"/>
                  </a:moveTo>
                  <a:lnTo>
                    <a:pt x="5105" y="9179"/>
                  </a:lnTo>
                  <a:lnTo>
                    <a:pt x="5105" y="7367"/>
                  </a:lnTo>
                  <a:lnTo>
                    <a:pt x="5665" y="7851"/>
                  </a:lnTo>
                  <a:lnTo>
                    <a:pt x="5665" y="8549"/>
                  </a:lnTo>
                  <a:close/>
                  <a:moveTo>
                    <a:pt x="5105" y="15315"/>
                  </a:moveTo>
                  <a:lnTo>
                    <a:pt x="5665" y="16010"/>
                  </a:lnTo>
                  <a:lnTo>
                    <a:pt x="5665" y="16518"/>
                  </a:lnTo>
                  <a:lnTo>
                    <a:pt x="5105" y="17107"/>
                  </a:lnTo>
                  <a:lnTo>
                    <a:pt x="5105" y="15315"/>
                  </a:lnTo>
                  <a:close/>
                  <a:moveTo>
                    <a:pt x="6399" y="16255"/>
                  </a:moveTo>
                  <a:lnTo>
                    <a:pt x="6782" y="15750"/>
                  </a:lnTo>
                  <a:lnTo>
                    <a:pt x="6782" y="16938"/>
                  </a:lnTo>
                  <a:lnTo>
                    <a:pt x="6399" y="16302"/>
                  </a:lnTo>
                  <a:lnTo>
                    <a:pt x="6399" y="16255"/>
                  </a:lnTo>
                  <a:close/>
                  <a:moveTo>
                    <a:pt x="8219" y="4918"/>
                  </a:moveTo>
                  <a:lnTo>
                    <a:pt x="8692" y="4529"/>
                  </a:lnTo>
                  <a:cubicBezTo>
                    <a:pt x="8729" y="4499"/>
                    <a:pt x="8778" y="4477"/>
                    <a:pt x="8832" y="4466"/>
                  </a:cubicBezTo>
                  <a:lnTo>
                    <a:pt x="9048" y="4622"/>
                  </a:lnTo>
                  <a:lnTo>
                    <a:pt x="8287" y="5094"/>
                  </a:lnTo>
                  <a:lnTo>
                    <a:pt x="8161" y="5099"/>
                  </a:lnTo>
                  <a:cubicBezTo>
                    <a:pt x="8136" y="5035"/>
                    <a:pt x="8155" y="4970"/>
                    <a:pt x="8219" y="4918"/>
                  </a:cubicBezTo>
                  <a:close/>
                  <a:moveTo>
                    <a:pt x="11259" y="1970"/>
                  </a:moveTo>
                  <a:cubicBezTo>
                    <a:pt x="11344" y="1994"/>
                    <a:pt x="11434" y="2006"/>
                    <a:pt x="11526" y="2006"/>
                  </a:cubicBezTo>
                  <a:lnTo>
                    <a:pt x="11693" y="2006"/>
                  </a:lnTo>
                  <a:cubicBezTo>
                    <a:pt x="11723" y="2006"/>
                    <a:pt x="11750" y="2015"/>
                    <a:pt x="11769" y="2031"/>
                  </a:cubicBezTo>
                  <a:cubicBezTo>
                    <a:pt x="11787" y="2047"/>
                    <a:pt x="11794" y="2067"/>
                    <a:pt x="11787" y="2087"/>
                  </a:cubicBezTo>
                  <a:cubicBezTo>
                    <a:pt x="11781" y="2107"/>
                    <a:pt x="11762" y="2123"/>
                    <a:pt x="11736" y="2131"/>
                  </a:cubicBezTo>
                  <a:cubicBezTo>
                    <a:pt x="11710" y="2140"/>
                    <a:pt x="11680" y="2140"/>
                    <a:pt x="11653" y="2132"/>
                  </a:cubicBezTo>
                  <a:lnTo>
                    <a:pt x="11568" y="2106"/>
                  </a:lnTo>
                  <a:lnTo>
                    <a:pt x="11508" y="2197"/>
                  </a:lnTo>
                  <a:lnTo>
                    <a:pt x="11593" y="2223"/>
                  </a:lnTo>
                  <a:cubicBezTo>
                    <a:pt x="11625" y="2233"/>
                    <a:pt x="11659" y="2238"/>
                    <a:pt x="11693" y="2238"/>
                  </a:cubicBezTo>
                  <a:cubicBezTo>
                    <a:pt x="11729" y="2238"/>
                    <a:pt x="11766" y="2232"/>
                    <a:pt x="11800" y="2221"/>
                  </a:cubicBezTo>
                  <a:cubicBezTo>
                    <a:pt x="11851" y="2204"/>
                    <a:pt x="11891" y="2175"/>
                    <a:pt x="11913" y="2140"/>
                  </a:cubicBezTo>
                  <a:lnTo>
                    <a:pt x="16576" y="3443"/>
                  </a:lnTo>
                  <a:cubicBezTo>
                    <a:pt x="16661" y="3467"/>
                    <a:pt x="16750" y="3479"/>
                    <a:pt x="16843" y="3479"/>
                  </a:cubicBezTo>
                  <a:lnTo>
                    <a:pt x="17010" y="3479"/>
                  </a:lnTo>
                  <a:cubicBezTo>
                    <a:pt x="17040" y="3479"/>
                    <a:pt x="17067" y="3488"/>
                    <a:pt x="17086" y="3504"/>
                  </a:cubicBezTo>
                  <a:cubicBezTo>
                    <a:pt x="17104" y="3520"/>
                    <a:pt x="17111" y="3540"/>
                    <a:pt x="17104" y="3560"/>
                  </a:cubicBezTo>
                  <a:cubicBezTo>
                    <a:pt x="17098" y="3579"/>
                    <a:pt x="17079" y="3596"/>
                    <a:pt x="17053" y="3604"/>
                  </a:cubicBezTo>
                  <a:cubicBezTo>
                    <a:pt x="17027" y="3613"/>
                    <a:pt x="16997" y="3613"/>
                    <a:pt x="16970" y="3605"/>
                  </a:cubicBezTo>
                  <a:lnTo>
                    <a:pt x="16885" y="3579"/>
                  </a:lnTo>
                  <a:lnTo>
                    <a:pt x="16848" y="3635"/>
                  </a:lnTo>
                  <a:lnTo>
                    <a:pt x="8061" y="4128"/>
                  </a:lnTo>
                  <a:cubicBezTo>
                    <a:pt x="8061" y="4128"/>
                    <a:pt x="8061" y="4128"/>
                    <a:pt x="8061" y="4128"/>
                  </a:cubicBezTo>
                  <a:cubicBezTo>
                    <a:pt x="7905" y="4137"/>
                    <a:pt x="7758" y="4189"/>
                    <a:pt x="7657" y="4271"/>
                  </a:cubicBezTo>
                  <a:lnTo>
                    <a:pt x="7315" y="4552"/>
                  </a:lnTo>
                  <a:lnTo>
                    <a:pt x="6802" y="746"/>
                  </a:lnTo>
                  <a:cubicBezTo>
                    <a:pt x="6809" y="741"/>
                    <a:pt x="6815" y="735"/>
                    <a:pt x="6822" y="730"/>
                  </a:cubicBezTo>
                  <a:lnTo>
                    <a:pt x="11259" y="1970"/>
                  </a:lnTo>
                  <a:close/>
                  <a:moveTo>
                    <a:pt x="5135" y="1315"/>
                  </a:moveTo>
                  <a:lnTo>
                    <a:pt x="5112" y="1464"/>
                  </a:lnTo>
                  <a:lnTo>
                    <a:pt x="1856" y="4692"/>
                  </a:lnTo>
                  <a:cubicBezTo>
                    <a:pt x="1812" y="4695"/>
                    <a:pt x="1766" y="4697"/>
                    <a:pt x="1720" y="4700"/>
                  </a:cubicBezTo>
                  <a:lnTo>
                    <a:pt x="5135" y="1315"/>
                  </a:lnTo>
                  <a:close/>
                  <a:moveTo>
                    <a:pt x="3730" y="4533"/>
                  </a:moveTo>
                  <a:cubicBezTo>
                    <a:pt x="3362" y="4515"/>
                    <a:pt x="3143" y="4584"/>
                    <a:pt x="3011" y="4678"/>
                  </a:cubicBezTo>
                  <a:cubicBezTo>
                    <a:pt x="2985" y="4664"/>
                    <a:pt x="2954" y="4654"/>
                    <a:pt x="2919" y="4654"/>
                  </a:cubicBezTo>
                  <a:lnTo>
                    <a:pt x="2600" y="4654"/>
                  </a:lnTo>
                  <a:cubicBezTo>
                    <a:pt x="2598" y="4654"/>
                    <a:pt x="2596" y="4655"/>
                    <a:pt x="2594" y="4655"/>
                  </a:cubicBezTo>
                  <a:cubicBezTo>
                    <a:pt x="2482" y="4658"/>
                    <a:pt x="2284" y="4668"/>
                    <a:pt x="2047" y="4681"/>
                  </a:cubicBezTo>
                  <a:lnTo>
                    <a:pt x="5084" y="1671"/>
                  </a:lnTo>
                  <a:lnTo>
                    <a:pt x="4753" y="3945"/>
                  </a:lnTo>
                  <a:cubicBezTo>
                    <a:pt x="4681" y="3932"/>
                    <a:pt x="4599" y="3925"/>
                    <a:pt x="4508" y="3925"/>
                  </a:cubicBezTo>
                  <a:cubicBezTo>
                    <a:pt x="3756" y="3925"/>
                    <a:pt x="3730" y="4533"/>
                    <a:pt x="3730" y="4533"/>
                  </a:cubicBezTo>
                  <a:close/>
                  <a:moveTo>
                    <a:pt x="5328" y="6657"/>
                  </a:moveTo>
                  <a:cubicBezTo>
                    <a:pt x="5328" y="6657"/>
                    <a:pt x="5465" y="6652"/>
                    <a:pt x="5665" y="6644"/>
                  </a:cubicBezTo>
                  <a:lnTo>
                    <a:pt x="5665" y="7527"/>
                  </a:lnTo>
                  <a:lnTo>
                    <a:pt x="5162" y="7092"/>
                  </a:lnTo>
                  <a:cubicBezTo>
                    <a:pt x="5146" y="7079"/>
                    <a:pt x="5127" y="7070"/>
                    <a:pt x="5105" y="7064"/>
                  </a:cubicBezTo>
                  <a:lnTo>
                    <a:pt x="5105" y="6631"/>
                  </a:lnTo>
                  <a:lnTo>
                    <a:pt x="5328" y="6657"/>
                  </a:lnTo>
                  <a:close/>
                  <a:moveTo>
                    <a:pt x="5105" y="17477"/>
                  </a:moveTo>
                  <a:lnTo>
                    <a:pt x="5665" y="16887"/>
                  </a:lnTo>
                  <a:lnTo>
                    <a:pt x="5665" y="17922"/>
                  </a:lnTo>
                  <a:cubicBezTo>
                    <a:pt x="5467" y="17926"/>
                    <a:pt x="5279" y="17933"/>
                    <a:pt x="5105" y="17944"/>
                  </a:cubicBezTo>
                  <a:lnTo>
                    <a:pt x="5105" y="17477"/>
                  </a:lnTo>
                  <a:close/>
                  <a:moveTo>
                    <a:pt x="6399" y="17923"/>
                  </a:moveTo>
                  <a:lnTo>
                    <a:pt x="6399" y="16831"/>
                  </a:lnTo>
                  <a:lnTo>
                    <a:pt x="6782" y="17467"/>
                  </a:lnTo>
                  <a:lnTo>
                    <a:pt x="6782" y="17939"/>
                  </a:lnTo>
                  <a:cubicBezTo>
                    <a:pt x="6659" y="17932"/>
                    <a:pt x="6532" y="17927"/>
                    <a:pt x="6399" y="17923"/>
                  </a:cubicBezTo>
                  <a:close/>
                  <a:moveTo>
                    <a:pt x="20995" y="4677"/>
                  </a:moveTo>
                  <a:lnTo>
                    <a:pt x="20447" y="4702"/>
                  </a:lnTo>
                  <a:cubicBezTo>
                    <a:pt x="20553" y="4662"/>
                    <a:pt x="20641" y="4601"/>
                    <a:pt x="20696" y="4522"/>
                  </a:cubicBezTo>
                  <a:cubicBezTo>
                    <a:pt x="20699" y="4519"/>
                    <a:pt x="20700" y="4514"/>
                    <a:pt x="20703" y="4511"/>
                  </a:cubicBezTo>
                  <a:lnTo>
                    <a:pt x="21244" y="4556"/>
                  </a:lnTo>
                  <a:cubicBezTo>
                    <a:pt x="21243" y="4558"/>
                    <a:pt x="21243" y="4561"/>
                    <a:pt x="21242" y="4563"/>
                  </a:cubicBezTo>
                  <a:cubicBezTo>
                    <a:pt x="21196" y="4629"/>
                    <a:pt x="21103" y="4672"/>
                    <a:pt x="20995" y="4677"/>
                  </a:cubicBezTo>
                  <a:close/>
                </a:path>
              </a:pathLst>
            </a:custGeom>
            <a:solidFill>
              <a:srgbClr val="F3CB57"/>
            </a:solidFill>
            <a:ln w="12700">
              <a:miter lim="400000"/>
            </a:ln>
          </p:spPr>
          <p:txBody>
            <a:bodyPr lIns="38100" tIns="38100" rIns="38100" bIns="38100" anchor="ctr"/>
            <a:lstStyle/>
            <a:p>
              <a:pPr>
                <a:defRPr sz="3000"/>
              </a:pPr>
              <a:endParaRPr/>
            </a:p>
          </p:txBody>
        </p:sp>
        <p:sp>
          <p:nvSpPr>
            <p:cNvPr id="246" name="Shape">
              <a:extLst>
                <a:ext uri="{FF2B5EF4-FFF2-40B4-BE49-F238E27FC236}">
                  <a16:creationId xmlns:a16="http://schemas.microsoft.com/office/drawing/2014/main" id="{2B4389A1-A717-4884-B2B1-A5FB0597D5AA}"/>
                </a:ext>
              </a:extLst>
            </p:cNvPr>
            <p:cNvSpPr/>
            <p:nvPr/>
          </p:nvSpPr>
          <p:spPr>
            <a:xfrm>
              <a:off x="5549899" y="22783800"/>
              <a:ext cx="927610" cy="208407"/>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247" name="Oval">
              <a:extLst>
                <a:ext uri="{FF2B5EF4-FFF2-40B4-BE49-F238E27FC236}">
                  <a16:creationId xmlns:a16="http://schemas.microsoft.com/office/drawing/2014/main" id="{538AE345-C790-439A-93CE-FEA37931F56F}"/>
                </a:ext>
              </a:extLst>
            </p:cNvPr>
            <p:cNvSpPr/>
            <p:nvPr/>
          </p:nvSpPr>
          <p:spPr>
            <a:xfrm>
              <a:off x="5549900" y="22682200"/>
              <a:ext cx="927609" cy="199391"/>
            </a:xfrm>
            <a:prstGeom prst="ellipse">
              <a:avLst/>
            </a:prstGeom>
            <a:solidFill>
              <a:srgbClr val="808184"/>
            </a:solidFill>
            <a:ln w="12700">
              <a:miter lim="400000"/>
            </a:ln>
          </p:spPr>
          <p:txBody>
            <a:bodyPr lIns="38100" tIns="38100" rIns="38100" bIns="38100" anchor="ctr"/>
            <a:lstStyle/>
            <a:p>
              <a:pPr>
                <a:defRPr sz="3000"/>
              </a:pPr>
              <a:endParaRPr/>
            </a:p>
          </p:txBody>
        </p:sp>
        <p:sp>
          <p:nvSpPr>
            <p:cNvPr id="248" name="Shape">
              <a:extLst>
                <a:ext uri="{FF2B5EF4-FFF2-40B4-BE49-F238E27FC236}">
                  <a16:creationId xmlns:a16="http://schemas.microsoft.com/office/drawing/2014/main" id="{78C22FB1-D09E-4D96-A100-D8342C872F95}"/>
                </a:ext>
              </a:extLst>
            </p:cNvPr>
            <p:cNvSpPr/>
            <p:nvPr/>
          </p:nvSpPr>
          <p:spPr>
            <a:xfrm>
              <a:off x="5689600" y="22694900"/>
              <a:ext cx="649987" cy="115443"/>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249" name="Oval">
              <a:extLst>
                <a:ext uri="{FF2B5EF4-FFF2-40B4-BE49-F238E27FC236}">
                  <a16:creationId xmlns:a16="http://schemas.microsoft.com/office/drawing/2014/main" id="{8434D1B8-EB61-463C-A239-C94DE3802ABF}"/>
                </a:ext>
              </a:extLst>
            </p:cNvPr>
            <p:cNvSpPr/>
            <p:nvPr/>
          </p:nvSpPr>
          <p:spPr>
            <a:xfrm>
              <a:off x="5689600" y="22631400"/>
              <a:ext cx="649987" cy="123698"/>
            </a:xfrm>
            <a:prstGeom prst="ellipse">
              <a:avLst/>
            </a:prstGeom>
            <a:solidFill>
              <a:srgbClr val="808184"/>
            </a:solidFill>
            <a:ln w="12700">
              <a:miter lim="400000"/>
            </a:ln>
          </p:spPr>
          <p:txBody>
            <a:bodyPr lIns="38100" tIns="38100" rIns="38100" bIns="38100" anchor="ctr"/>
            <a:lstStyle/>
            <a:p>
              <a:pPr>
                <a:defRPr sz="3000"/>
              </a:pPr>
              <a:endParaRPr/>
            </a:p>
          </p:txBody>
        </p:sp>
        <p:sp>
          <p:nvSpPr>
            <p:cNvPr id="250" name="Shape">
              <a:extLst>
                <a:ext uri="{FF2B5EF4-FFF2-40B4-BE49-F238E27FC236}">
                  <a16:creationId xmlns:a16="http://schemas.microsoft.com/office/drawing/2014/main" id="{43BC4141-C495-4B8A-A1F6-854DED9772F2}"/>
                </a:ext>
              </a:extLst>
            </p:cNvPr>
            <p:cNvSpPr/>
            <p:nvPr/>
          </p:nvSpPr>
          <p:spPr>
            <a:xfrm>
              <a:off x="5816600" y="22504399"/>
              <a:ext cx="399542" cy="212345"/>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251" name="Oval">
              <a:extLst>
                <a:ext uri="{FF2B5EF4-FFF2-40B4-BE49-F238E27FC236}">
                  <a16:creationId xmlns:a16="http://schemas.microsoft.com/office/drawing/2014/main" id="{3C18807C-9C93-404F-A27E-743A95615B83}"/>
                </a:ext>
              </a:extLst>
            </p:cNvPr>
            <p:cNvSpPr/>
            <p:nvPr/>
          </p:nvSpPr>
          <p:spPr>
            <a:xfrm>
              <a:off x="5816600" y="22466300"/>
              <a:ext cx="399542" cy="75947"/>
            </a:xfrm>
            <a:prstGeom prst="ellipse">
              <a:avLst/>
            </a:prstGeom>
            <a:solidFill>
              <a:srgbClr val="808184"/>
            </a:solidFill>
            <a:ln w="12700">
              <a:miter lim="400000"/>
            </a:ln>
          </p:spPr>
          <p:txBody>
            <a:bodyPr lIns="38100" tIns="38100" rIns="38100" bIns="38100" anchor="ctr"/>
            <a:lstStyle/>
            <a:p>
              <a:pPr>
                <a:defRPr sz="3000"/>
              </a:pPr>
              <a:endParaRPr/>
            </a:p>
          </p:txBody>
        </p:sp>
        <p:sp>
          <p:nvSpPr>
            <p:cNvPr id="252" name="Shape">
              <a:extLst>
                <a:ext uri="{FF2B5EF4-FFF2-40B4-BE49-F238E27FC236}">
                  <a16:creationId xmlns:a16="http://schemas.microsoft.com/office/drawing/2014/main" id="{F1A1F234-7F39-4DD0-B910-3F22A875A717}"/>
                </a:ext>
              </a:extLst>
            </p:cNvPr>
            <p:cNvSpPr/>
            <p:nvPr/>
          </p:nvSpPr>
          <p:spPr>
            <a:xfrm>
              <a:off x="6057899" y="20002499"/>
              <a:ext cx="90395" cy="623505"/>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253" name="Circle">
              <a:extLst>
                <a:ext uri="{FF2B5EF4-FFF2-40B4-BE49-F238E27FC236}">
                  <a16:creationId xmlns:a16="http://schemas.microsoft.com/office/drawing/2014/main" id="{66DED4CF-1FC1-4907-8D82-FD03CF0B5683}"/>
                </a:ext>
              </a:extLst>
            </p:cNvPr>
            <p:cNvSpPr/>
            <p:nvPr/>
          </p:nvSpPr>
          <p:spPr>
            <a:xfrm>
              <a:off x="5994400" y="19939000"/>
              <a:ext cx="114808" cy="114808"/>
            </a:xfrm>
            <a:prstGeom prst="ellipse">
              <a:avLst/>
            </a:prstGeom>
            <a:solidFill>
              <a:srgbClr val="9B7A42"/>
            </a:solidFill>
            <a:ln w="12700">
              <a:miter lim="400000"/>
            </a:ln>
          </p:spPr>
          <p:txBody>
            <a:bodyPr lIns="38100" tIns="38100" rIns="38100" bIns="38100" anchor="ctr"/>
            <a:lstStyle/>
            <a:p>
              <a:pPr>
                <a:defRPr sz="3000"/>
              </a:pPr>
              <a:endParaRPr/>
            </a:p>
          </p:txBody>
        </p:sp>
        <p:sp>
          <p:nvSpPr>
            <p:cNvPr id="254" name="Shape">
              <a:extLst>
                <a:ext uri="{FF2B5EF4-FFF2-40B4-BE49-F238E27FC236}">
                  <a16:creationId xmlns:a16="http://schemas.microsoft.com/office/drawing/2014/main" id="{3B49C8E2-3ED7-49C2-AA3A-6C83F72D80E3}"/>
                </a:ext>
              </a:extLst>
            </p:cNvPr>
            <p:cNvSpPr/>
            <p:nvPr/>
          </p:nvSpPr>
          <p:spPr>
            <a:xfrm>
              <a:off x="6032500" y="20446999"/>
              <a:ext cx="95364" cy="53691"/>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255" name="Shape">
              <a:extLst>
                <a:ext uri="{FF2B5EF4-FFF2-40B4-BE49-F238E27FC236}">
                  <a16:creationId xmlns:a16="http://schemas.microsoft.com/office/drawing/2014/main" id="{64FBC663-2F6A-49F5-85ED-6015DBA214D7}"/>
                </a:ext>
              </a:extLst>
            </p:cNvPr>
            <p:cNvSpPr/>
            <p:nvPr/>
          </p:nvSpPr>
          <p:spPr>
            <a:xfrm>
              <a:off x="5981700" y="20853400"/>
              <a:ext cx="39627" cy="1629411"/>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256" name="Shape">
              <a:extLst>
                <a:ext uri="{FF2B5EF4-FFF2-40B4-BE49-F238E27FC236}">
                  <a16:creationId xmlns:a16="http://schemas.microsoft.com/office/drawing/2014/main" id="{298A2B6B-559E-4447-BAC8-122D800C06A6}"/>
                </a:ext>
              </a:extLst>
            </p:cNvPr>
            <p:cNvSpPr/>
            <p:nvPr/>
          </p:nvSpPr>
          <p:spPr>
            <a:xfrm>
              <a:off x="6096000" y="20853400"/>
              <a:ext cx="39627" cy="164160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257" name="Shape">
              <a:extLst>
                <a:ext uri="{FF2B5EF4-FFF2-40B4-BE49-F238E27FC236}">
                  <a16:creationId xmlns:a16="http://schemas.microsoft.com/office/drawing/2014/main" id="{4E600CE3-CEFC-4C1F-A84A-07EA822FC2E5}"/>
                </a:ext>
              </a:extLst>
            </p:cNvPr>
            <p:cNvSpPr/>
            <p:nvPr/>
          </p:nvSpPr>
          <p:spPr>
            <a:xfrm>
              <a:off x="5892800" y="20853400"/>
              <a:ext cx="39627" cy="1641602"/>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258" name="Shape">
              <a:extLst>
                <a:ext uri="{FF2B5EF4-FFF2-40B4-BE49-F238E27FC236}">
                  <a16:creationId xmlns:a16="http://schemas.microsoft.com/office/drawing/2014/main" id="{8C14BFA0-E951-465E-BE7E-973EB92EB6A2}"/>
                </a:ext>
              </a:extLst>
            </p:cNvPr>
            <p:cNvSpPr/>
            <p:nvPr/>
          </p:nvSpPr>
          <p:spPr>
            <a:xfrm>
              <a:off x="6019800" y="20853400"/>
              <a:ext cx="39627" cy="167716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259" name="Shape">
              <a:extLst>
                <a:ext uri="{FF2B5EF4-FFF2-40B4-BE49-F238E27FC236}">
                  <a16:creationId xmlns:a16="http://schemas.microsoft.com/office/drawing/2014/main" id="{40CED5B2-D795-463E-BA74-FA3CBCBD84E6}"/>
                </a:ext>
              </a:extLst>
            </p:cNvPr>
            <p:cNvSpPr/>
            <p:nvPr/>
          </p:nvSpPr>
          <p:spPr>
            <a:xfrm>
              <a:off x="5905500" y="20929599"/>
              <a:ext cx="150255" cy="1485953"/>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260" name="Shape">
              <a:extLst>
                <a:ext uri="{FF2B5EF4-FFF2-40B4-BE49-F238E27FC236}">
                  <a16:creationId xmlns:a16="http://schemas.microsoft.com/office/drawing/2014/main" id="{7ACAC1FF-36A9-4279-B920-AB63980BD3B3}"/>
                </a:ext>
              </a:extLst>
            </p:cNvPr>
            <p:cNvSpPr/>
            <p:nvPr/>
          </p:nvSpPr>
          <p:spPr>
            <a:xfrm>
              <a:off x="6032500" y="20904200"/>
              <a:ext cx="102528" cy="1517656"/>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261" name="Shape">
              <a:extLst>
                <a:ext uri="{FF2B5EF4-FFF2-40B4-BE49-F238E27FC236}">
                  <a16:creationId xmlns:a16="http://schemas.microsoft.com/office/drawing/2014/main" id="{0E0E2B54-BAA8-4458-A8BD-5D95F4F45DC0}"/>
                </a:ext>
              </a:extLst>
            </p:cNvPr>
            <p:cNvSpPr/>
            <p:nvPr/>
          </p:nvSpPr>
          <p:spPr>
            <a:xfrm>
              <a:off x="6070600" y="200151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262" name="Shape">
              <a:extLst>
                <a:ext uri="{FF2B5EF4-FFF2-40B4-BE49-F238E27FC236}">
                  <a16:creationId xmlns:a16="http://schemas.microsoft.com/office/drawing/2014/main" id="{17F8C658-AE76-4C83-B8E1-33A4658DC2F6}"/>
                </a:ext>
              </a:extLst>
            </p:cNvPr>
            <p:cNvSpPr/>
            <p:nvPr/>
          </p:nvSpPr>
          <p:spPr>
            <a:xfrm>
              <a:off x="6578600" y="202183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263" name="Circle">
              <a:extLst>
                <a:ext uri="{FF2B5EF4-FFF2-40B4-BE49-F238E27FC236}">
                  <a16:creationId xmlns:a16="http://schemas.microsoft.com/office/drawing/2014/main" id="{B18C7682-C50A-47B2-B3B2-3E410884B89E}"/>
                </a:ext>
              </a:extLst>
            </p:cNvPr>
            <p:cNvSpPr/>
            <p:nvPr/>
          </p:nvSpPr>
          <p:spPr>
            <a:xfrm>
              <a:off x="6007100" y="19964400"/>
              <a:ext cx="76708" cy="76708"/>
            </a:xfrm>
            <a:prstGeom prst="ellipse">
              <a:avLst/>
            </a:prstGeom>
            <a:solidFill>
              <a:srgbClr val="2D62A2"/>
            </a:solidFill>
            <a:ln w="12700">
              <a:miter lim="400000"/>
            </a:ln>
          </p:spPr>
          <p:txBody>
            <a:bodyPr lIns="38100" tIns="38100" rIns="38100" bIns="38100" anchor="ctr"/>
            <a:lstStyle/>
            <a:p>
              <a:pPr>
                <a:defRPr sz="3000"/>
              </a:pPr>
              <a:endParaRPr/>
            </a:p>
          </p:txBody>
        </p:sp>
        <p:sp>
          <p:nvSpPr>
            <p:cNvPr id="264" name="Shape">
              <a:extLst>
                <a:ext uri="{FF2B5EF4-FFF2-40B4-BE49-F238E27FC236}">
                  <a16:creationId xmlns:a16="http://schemas.microsoft.com/office/drawing/2014/main" id="{965C9299-15A7-4409-96D5-6B644CF88A8A}"/>
                </a:ext>
              </a:extLst>
            </p:cNvPr>
            <p:cNvSpPr/>
            <p:nvPr/>
          </p:nvSpPr>
          <p:spPr>
            <a:xfrm>
              <a:off x="5613400" y="19989800"/>
              <a:ext cx="435081" cy="620599"/>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265" name="Shape">
              <a:extLst>
                <a:ext uri="{FF2B5EF4-FFF2-40B4-BE49-F238E27FC236}">
                  <a16:creationId xmlns:a16="http://schemas.microsoft.com/office/drawing/2014/main" id="{18976F82-E78A-4B70-9A63-4EBAF66E899A}"/>
                </a:ext>
              </a:extLst>
            </p:cNvPr>
            <p:cNvSpPr/>
            <p:nvPr/>
          </p:nvSpPr>
          <p:spPr>
            <a:xfrm>
              <a:off x="5575300" y="19989799"/>
              <a:ext cx="435081" cy="62059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266" name="Shape">
              <a:extLst>
                <a:ext uri="{FF2B5EF4-FFF2-40B4-BE49-F238E27FC236}">
                  <a16:creationId xmlns:a16="http://schemas.microsoft.com/office/drawing/2014/main" id="{348F9898-D0A5-4BFA-B200-246F2DF245A3}"/>
                </a:ext>
              </a:extLst>
            </p:cNvPr>
            <p:cNvSpPr/>
            <p:nvPr/>
          </p:nvSpPr>
          <p:spPr>
            <a:xfrm>
              <a:off x="5892799" y="19951699"/>
              <a:ext cx="161653" cy="624336"/>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267" name="Circle">
              <a:extLst>
                <a:ext uri="{FF2B5EF4-FFF2-40B4-BE49-F238E27FC236}">
                  <a16:creationId xmlns:a16="http://schemas.microsoft.com/office/drawing/2014/main" id="{B382BC4B-3587-4AE9-B37B-10D0B8A08795}"/>
                </a:ext>
              </a:extLst>
            </p:cNvPr>
            <p:cNvSpPr/>
            <p:nvPr/>
          </p:nvSpPr>
          <p:spPr>
            <a:xfrm>
              <a:off x="5930900" y="19939000"/>
              <a:ext cx="114808" cy="114808"/>
            </a:xfrm>
            <a:prstGeom prst="ellipse">
              <a:avLst/>
            </a:prstGeom>
            <a:solidFill>
              <a:srgbClr val="FBD157"/>
            </a:solidFill>
            <a:ln w="12700">
              <a:miter lim="400000"/>
            </a:ln>
          </p:spPr>
          <p:txBody>
            <a:bodyPr lIns="38100" tIns="38100" rIns="38100" bIns="38100" anchor="ctr"/>
            <a:lstStyle/>
            <a:p>
              <a:pPr>
                <a:defRPr sz="3000"/>
              </a:pPr>
              <a:endParaRPr/>
            </a:p>
          </p:txBody>
        </p:sp>
        <p:sp>
          <p:nvSpPr>
            <p:cNvPr id="268" name="Shape">
              <a:extLst>
                <a:ext uri="{FF2B5EF4-FFF2-40B4-BE49-F238E27FC236}">
                  <a16:creationId xmlns:a16="http://schemas.microsoft.com/office/drawing/2014/main" id="{4774811C-9897-407E-AEFA-70081A4A4FB5}"/>
                </a:ext>
              </a:extLst>
            </p:cNvPr>
            <p:cNvSpPr/>
            <p:nvPr/>
          </p:nvSpPr>
          <p:spPr>
            <a:xfrm>
              <a:off x="5918200" y="20116799"/>
              <a:ext cx="136076" cy="458595"/>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269" name="Shape">
              <a:extLst>
                <a:ext uri="{FF2B5EF4-FFF2-40B4-BE49-F238E27FC236}">
                  <a16:creationId xmlns:a16="http://schemas.microsoft.com/office/drawing/2014/main" id="{5900BDA4-7BBA-4653-BFB8-AB01FBDF71B8}"/>
                </a:ext>
              </a:extLst>
            </p:cNvPr>
            <p:cNvSpPr/>
            <p:nvPr/>
          </p:nvSpPr>
          <p:spPr>
            <a:xfrm>
              <a:off x="6197600" y="20446999"/>
              <a:ext cx="1327414" cy="26079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270" name="Shape">
              <a:extLst>
                <a:ext uri="{FF2B5EF4-FFF2-40B4-BE49-F238E27FC236}">
                  <a16:creationId xmlns:a16="http://schemas.microsoft.com/office/drawing/2014/main" id="{0F9D3BC3-621E-4061-9165-B628F20ED220}"/>
                </a:ext>
              </a:extLst>
            </p:cNvPr>
            <p:cNvSpPr/>
            <p:nvPr/>
          </p:nvSpPr>
          <p:spPr>
            <a:xfrm>
              <a:off x="6210299" y="20447000"/>
              <a:ext cx="1232059" cy="245427"/>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271" name="Shape">
              <a:extLst>
                <a:ext uri="{FF2B5EF4-FFF2-40B4-BE49-F238E27FC236}">
                  <a16:creationId xmlns:a16="http://schemas.microsoft.com/office/drawing/2014/main" id="{61F2D72F-7516-4A9C-B236-56331536B71B}"/>
                </a:ext>
              </a:extLst>
            </p:cNvPr>
            <p:cNvSpPr/>
            <p:nvPr/>
          </p:nvSpPr>
          <p:spPr>
            <a:xfrm>
              <a:off x="6984999" y="20510500"/>
              <a:ext cx="309399" cy="260482"/>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272" name="Shape">
              <a:extLst>
                <a:ext uri="{FF2B5EF4-FFF2-40B4-BE49-F238E27FC236}">
                  <a16:creationId xmlns:a16="http://schemas.microsoft.com/office/drawing/2014/main" id="{C620F79D-2C2E-4705-85E9-ADCB6084B422}"/>
                </a:ext>
              </a:extLst>
            </p:cNvPr>
            <p:cNvSpPr/>
            <p:nvPr/>
          </p:nvSpPr>
          <p:spPr>
            <a:xfrm>
              <a:off x="6121399" y="20421599"/>
              <a:ext cx="1327325" cy="26079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273" name="Shape">
              <a:extLst>
                <a:ext uri="{FF2B5EF4-FFF2-40B4-BE49-F238E27FC236}">
                  <a16:creationId xmlns:a16="http://schemas.microsoft.com/office/drawing/2014/main" id="{367DB061-ED0E-440D-B8DF-A66C3C50994B}"/>
                </a:ext>
              </a:extLst>
            </p:cNvPr>
            <p:cNvSpPr/>
            <p:nvPr/>
          </p:nvSpPr>
          <p:spPr>
            <a:xfrm>
              <a:off x="6134100" y="20434299"/>
              <a:ext cx="1231678" cy="245302"/>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274" name="Shape">
              <a:extLst>
                <a:ext uri="{FF2B5EF4-FFF2-40B4-BE49-F238E27FC236}">
                  <a16:creationId xmlns:a16="http://schemas.microsoft.com/office/drawing/2014/main" id="{B02C183C-98E6-4FD4-9C21-BD210CBE843E}"/>
                </a:ext>
              </a:extLst>
            </p:cNvPr>
            <p:cNvSpPr/>
            <p:nvPr/>
          </p:nvSpPr>
          <p:spPr>
            <a:xfrm>
              <a:off x="7416799" y="205485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275" name="Shape">
              <a:extLst>
                <a:ext uri="{FF2B5EF4-FFF2-40B4-BE49-F238E27FC236}">
                  <a16:creationId xmlns:a16="http://schemas.microsoft.com/office/drawing/2014/main" id="{3D1DEE3C-E560-4517-8CC8-3095B04ACE71}"/>
                </a:ext>
              </a:extLst>
            </p:cNvPr>
            <p:cNvSpPr/>
            <p:nvPr/>
          </p:nvSpPr>
          <p:spPr>
            <a:xfrm>
              <a:off x="7340599" y="204342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276" name="Shape">
              <a:extLst>
                <a:ext uri="{FF2B5EF4-FFF2-40B4-BE49-F238E27FC236}">
                  <a16:creationId xmlns:a16="http://schemas.microsoft.com/office/drawing/2014/main" id="{7208BB55-0C95-4046-B4AA-9EE0ADC9F698}"/>
                </a:ext>
              </a:extLst>
            </p:cNvPr>
            <p:cNvSpPr/>
            <p:nvPr/>
          </p:nvSpPr>
          <p:spPr>
            <a:xfrm>
              <a:off x="5435600" y="20586699"/>
              <a:ext cx="297562" cy="312167"/>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277" name="Shape">
              <a:extLst>
                <a:ext uri="{FF2B5EF4-FFF2-40B4-BE49-F238E27FC236}">
                  <a16:creationId xmlns:a16="http://schemas.microsoft.com/office/drawing/2014/main" id="{705F2565-1428-44F5-BF19-25DDB37C98C0}"/>
                </a:ext>
              </a:extLst>
            </p:cNvPr>
            <p:cNvSpPr/>
            <p:nvPr/>
          </p:nvSpPr>
          <p:spPr>
            <a:xfrm>
              <a:off x="5676900" y="20586699"/>
              <a:ext cx="60833" cy="302898"/>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278" name="Shape">
              <a:extLst>
                <a:ext uri="{FF2B5EF4-FFF2-40B4-BE49-F238E27FC236}">
                  <a16:creationId xmlns:a16="http://schemas.microsoft.com/office/drawing/2014/main" id="{E2C3EE59-7A67-478D-8B77-F27FE7A186DA}"/>
                </a:ext>
              </a:extLst>
            </p:cNvPr>
            <p:cNvSpPr/>
            <p:nvPr/>
          </p:nvSpPr>
          <p:spPr>
            <a:xfrm>
              <a:off x="5676899" y="20485099"/>
              <a:ext cx="527431" cy="386081"/>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279" name="Shape">
              <a:extLst>
                <a:ext uri="{FF2B5EF4-FFF2-40B4-BE49-F238E27FC236}">
                  <a16:creationId xmlns:a16="http://schemas.microsoft.com/office/drawing/2014/main" id="{74D24FCC-F148-472D-A9E9-4ACD206CCD22}"/>
                </a:ext>
              </a:extLst>
            </p:cNvPr>
            <p:cNvSpPr/>
            <p:nvPr/>
          </p:nvSpPr>
          <p:spPr>
            <a:xfrm>
              <a:off x="5816600" y="20510500"/>
              <a:ext cx="127384" cy="338583"/>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280" name="Rectangle">
              <a:extLst>
                <a:ext uri="{FF2B5EF4-FFF2-40B4-BE49-F238E27FC236}">
                  <a16:creationId xmlns:a16="http://schemas.microsoft.com/office/drawing/2014/main" id="{51807C0C-1769-4551-92FE-04C6E81C1F5C}"/>
                </a:ext>
              </a:extLst>
            </p:cNvPr>
            <p:cNvSpPr/>
            <p:nvPr/>
          </p:nvSpPr>
          <p:spPr>
            <a:xfrm>
              <a:off x="5943600" y="20739100"/>
              <a:ext cx="69597" cy="14225"/>
            </a:xfrm>
            <a:prstGeom prst="rect">
              <a:avLst/>
            </a:prstGeom>
            <a:solidFill>
              <a:srgbClr val="F6BD53"/>
            </a:solidFill>
            <a:ln w="12700">
              <a:miter lim="400000"/>
            </a:ln>
          </p:spPr>
          <p:txBody>
            <a:bodyPr lIns="38100" tIns="38100" rIns="38100" bIns="38100" anchor="ctr"/>
            <a:lstStyle/>
            <a:p>
              <a:pPr>
                <a:defRPr sz="3000"/>
              </a:pPr>
              <a:endParaRPr/>
            </a:p>
          </p:txBody>
        </p:sp>
        <p:sp>
          <p:nvSpPr>
            <p:cNvPr id="281" name="Shape">
              <a:extLst>
                <a:ext uri="{FF2B5EF4-FFF2-40B4-BE49-F238E27FC236}">
                  <a16:creationId xmlns:a16="http://schemas.microsoft.com/office/drawing/2014/main" id="{759BFBD6-1D7B-4861-8388-B29AB0051BFA}"/>
                </a:ext>
              </a:extLst>
            </p:cNvPr>
            <p:cNvSpPr/>
            <p:nvPr/>
          </p:nvSpPr>
          <p:spPr>
            <a:xfrm>
              <a:off x="6083299" y="20637499"/>
              <a:ext cx="129672" cy="176911"/>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282" name="Shape">
              <a:extLst>
                <a:ext uri="{FF2B5EF4-FFF2-40B4-BE49-F238E27FC236}">
                  <a16:creationId xmlns:a16="http://schemas.microsoft.com/office/drawing/2014/main" id="{D86A786A-A530-4D95-8879-6EDB0132DF9F}"/>
                </a:ext>
              </a:extLst>
            </p:cNvPr>
            <p:cNvSpPr/>
            <p:nvPr/>
          </p:nvSpPr>
          <p:spPr>
            <a:xfrm>
              <a:off x="6007100" y="20624799"/>
              <a:ext cx="113931" cy="180985"/>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283" name="Shape">
              <a:extLst>
                <a:ext uri="{FF2B5EF4-FFF2-40B4-BE49-F238E27FC236}">
                  <a16:creationId xmlns:a16="http://schemas.microsoft.com/office/drawing/2014/main" id="{489211B3-71B2-4E5E-9C01-9EDC9F1A2C59}"/>
                </a:ext>
              </a:extLst>
            </p:cNvPr>
            <p:cNvSpPr/>
            <p:nvPr/>
          </p:nvSpPr>
          <p:spPr>
            <a:xfrm>
              <a:off x="7150099" y="205612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284" name="Shape">
              <a:extLst>
                <a:ext uri="{FF2B5EF4-FFF2-40B4-BE49-F238E27FC236}">
                  <a16:creationId xmlns:a16="http://schemas.microsoft.com/office/drawing/2014/main" id="{E49DCE03-688B-4169-9CFE-568081219A8E}"/>
                </a:ext>
              </a:extLst>
            </p:cNvPr>
            <p:cNvSpPr/>
            <p:nvPr/>
          </p:nvSpPr>
          <p:spPr>
            <a:xfrm>
              <a:off x="7010399" y="205739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285" name="Shape">
              <a:extLst>
                <a:ext uri="{FF2B5EF4-FFF2-40B4-BE49-F238E27FC236}">
                  <a16:creationId xmlns:a16="http://schemas.microsoft.com/office/drawing/2014/main" id="{45091397-D0D5-408A-8C09-BA3B696CAD76}"/>
                </a:ext>
              </a:extLst>
            </p:cNvPr>
            <p:cNvSpPr/>
            <p:nvPr/>
          </p:nvSpPr>
          <p:spPr>
            <a:xfrm>
              <a:off x="7061199" y="20688299"/>
              <a:ext cx="190948" cy="570294"/>
            </a:xfrm>
            <a:custGeom>
              <a:avLst/>
              <a:gdLst/>
              <a:ahLst/>
              <a:cxnLst>
                <a:cxn ang="0">
                  <a:pos x="wd2" y="hd2"/>
                </a:cxn>
                <a:cxn ang="5400000">
                  <a:pos x="wd2" y="hd2"/>
                </a:cxn>
                <a:cxn ang="10800000">
                  <a:pos x="wd2" y="hd2"/>
                </a:cxn>
                <a:cxn ang="16200000">
                  <a:pos x="wd2" y="hd2"/>
                </a:cxn>
              </a:cxnLst>
              <a:rect l="0" t="0" r="r" b="b"/>
              <a:pathLst>
                <a:path w="21479" h="21583" extrusionOk="0">
                  <a:moveTo>
                    <a:pt x="9107" y="21583"/>
                  </a:moveTo>
                  <a:cubicBezTo>
                    <a:pt x="9107" y="21583"/>
                    <a:pt x="9093" y="21583"/>
                    <a:pt x="9093" y="21583"/>
                  </a:cubicBezTo>
                  <a:cubicBezTo>
                    <a:pt x="8693" y="21578"/>
                    <a:pt x="8379" y="21482"/>
                    <a:pt x="8321" y="21347"/>
                  </a:cubicBezTo>
                  <a:lnTo>
                    <a:pt x="7" y="305"/>
                  </a:lnTo>
                  <a:cubicBezTo>
                    <a:pt x="-50" y="156"/>
                    <a:pt x="250" y="21"/>
                    <a:pt x="693" y="2"/>
                  </a:cubicBezTo>
                  <a:cubicBezTo>
                    <a:pt x="1093" y="-17"/>
                    <a:pt x="1536" y="84"/>
                    <a:pt x="1593" y="233"/>
                  </a:cubicBezTo>
                  <a:lnTo>
                    <a:pt x="9236" y="19598"/>
                  </a:lnTo>
                  <a:lnTo>
                    <a:pt x="19893" y="238"/>
                  </a:lnTo>
                  <a:cubicBezTo>
                    <a:pt x="19964" y="94"/>
                    <a:pt x="20393" y="-7"/>
                    <a:pt x="20821" y="21"/>
                  </a:cubicBezTo>
                  <a:cubicBezTo>
                    <a:pt x="21250" y="50"/>
                    <a:pt x="21550" y="190"/>
                    <a:pt x="21464" y="334"/>
                  </a:cubicBezTo>
                  <a:lnTo>
                    <a:pt x="9893" y="21357"/>
                  </a:lnTo>
                  <a:cubicBezTo>
                    <a:pt x="9821" y="21487"/>
                    <a:pt x="9493" y="21583"/>
                    <a:pt x="9107" y="21583"/>
                  </a:cubicBezTo>
                  <a:close/>
                </a:path>
              </a:pathLst>
            </a:custGeom>
            <a:solidFill>
              <a:srgbClr val="939496"/>
            </a:solidFill>
            <a:ln w="12700">
              <a:miter lim="400000"/>
            </a:ln>
          </p:spPr>
          <p:txBody>
            <a:bodyPr lIns="38100" tIns="38100" rIns="38100" bIns="38100" anchor="ctr"/>
            <a:lstStyle/>
            <a:p>
              <a:pPr>
                <a:defRPr sz="3000"/>
              </a:pPr>
              <a:endParaRPr/>
            </a:p>
          </p:txBody>
        </p:sp>
        <p:sp>
          <p:nvSpPr>
            <p:cNvPr id="286" name="Shape">
              <a:extLst>
                <a:ext uri="{FF2B5EF4-FFF2-40B4-BE49-F238E27FC236}">
                  <a16:creationId xmlns:a16="http://schemas.microsoft.com/office/drawing/2014/main" id="{DA102B66-C4D9-4E01-B0E4-C3F6EED2CFD7}"/>
                </a:ext>
              </a:extLst>
            </p:cNvPr>
            <p:cNvSpPr/>
            <p:nvPr/>
          </p:nvSpPr>
          <p:spPr>
            <a:xfrm>
              <a:off x="7099299" y="21247100"/>
              <a:ext cx="84390" cy="212427"/>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287" name="Shape">
              <a:extLst>
                <a:ext uri="{FF2B5EF4-FFF2-40B4-BE49-F238E27FC236}">
                  <a16:creationId xmlns:a16="http://schemas.microsoft.com/office/drawing/2014/main" id="{E7BCE1E4-1B85-45EF-9BD8-0671582D7A6F}"/>
                </a:ext>
              </a:extLst>
            </p:cNvPr>
            <p:cNvSpPr/>
            <p:nvPr/>
          </p:nvSpPr>
          <p:spPr>
            <a:xfrm>
              <a:off x="7073900" y="21234400"/>
              <a:ext cx="132207" cy="104140"/>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288" name="Shape">
              <a:extLst>
                <a:ext uri="{FF2B5EF4-FFF2-40B4-BE49-F238E27FC236}">
                  <a16:creationId xmlns:a16="http://schemas.microsoft.com/office/drawing/2014/main" id="{68B9A690-5B8F-4429-B1D4-4FC613E85615}"/>
                </a:ext>
              </a:extLst>
            </p:cNvPr>
            <p:cNvSpPr/>
            <p:nvPr/>
          </p:nvSpPr>
          <p:spPr>
            <a:xfrm>
              <a:off x="7048500" y="21247099"/>
              <a:ext cx="171959" cy="63501"/>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sp>
        <p:nvSpPr>
          <p:cNvPr id="289" name="Shape">
            <a:extLst>
              <a:ext uri="{FF2B5EF4-FFF2-40B4-BE49-F238E27FC236}">
                <a16:creationId xmlns:a16="http://schemas.microsoft.com/office/drawing/2014/main" id="{000271FE-3002-44BD-BA81-B8A8038496AA}"/>
              </a:ext>
            </a:extLst>
          </p:cNvPr>
          <p:cNvSpPr/>
          <p:nvPr/>
        </p:nvSpPr>
        <p:spPr>
          <a:xfrm>
            <a:off x="3403774" y="3618683"/>
            <a:ext cx="1170858" cy="1156016"/>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accent3">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90" name="Shape">
            <a:extLst>
              <a:ext uri="{FF2B5EF4-FFF2-40B4-BE49-F238E27FC236}">
                <a16:creationId xmlns:a16="http://schemas.microsoft.com/office/drawing/2014/main" id="{176C231A-30BB-4715-8EBE-3CF66169C6B9}"/>
              </a:ext>
            </a:extLst>
          </p:cNvPr>
          <p:cNvSpPr/>
          <p:nvPr/>
        </p:nvSpPr>
        <p:spPr>
          <a:xfrm>
            <a:off x="3627153" y="3737352"/>
            <a:ext cx="948524" cy="1035009"/>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accent3"/>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91" name="Freeform: Shape 290">
            <a:extLst>
              <a:ext uri="{FF2B5EF4-FFF2-40B4-BE49-F238E27FC236}">
                <a16:creationId xmlns:a16="http://schemas.microsoft.com/office/drawing/2014/main" id="{3D69C20B-144D-45AD-BC32-9847611EC4BE}"/>
              </a:ext>
            </a:extLst>
          </p:cNvPr>
          <p:cNvSpPr/>
          <p:nvPr/>
        </p:nvSpPr>
        <p:spPr>
          <a:xfrm>
            <a:off x="4063523" y="3570957"/>
            <a:ext cx="21730" cy="81780"/>
          </a:xfrm>
          <a:custGeom>
            <a:avLst/>
            <a:gdLst>
              <a:gd name="connsiteX0" fmla="*/ 18770 w 21730"/>
              <a:gd name="connsiteY0" fmla="*/ 0 h 81780"/>
              <a:gd name="connsiteX1" fmla="*/ 21391 w 21730"/>
              <a:gd name="connsiteY1" fmla="*/ 37110 h 81780"/>
              <a:gd name="connsiteX2" fmla="*/ 15442 w 21730"/>
              <a:gd name="connsiteY2" fmla="*/ 74684 h 81780"/>
              <a:gd name="connsiteX3" fmla="*/ 9795 w 21730"/>
              <a:gd name="connsiteY3" fmla="*/ 81780 h 81780"/>
              <a:gd name="connsiteX4" fmla="*/ 0 w 21730"/>
              <a:gd name="connsiteY4" fmla="*/ 81780 h 81780"/>
              <a:gd name="connsiteX5" fmla="*/ 9492 w 21730"/>
              <a:gd name="connsiteY5" fmla="*/ 71827 h 81780"/>
              <a:gd name="connsiteX6" fmla="*/ 18770 w 21730"/>
              <a:gd name="connsiteY6" fmla="*/ 0 h 8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30" h="81780">
                <a:moveTo>
                  <a:pt x="18770" y="0"/>
                </a:moveTo>
                <a:lnTo>
                  <a:pt x="21391" y="37110"/>
                </a:lnTo>
                <a:cubicBezTo>
                  <a:pt x="22576" y="49709"/>
                  <a:pt x="20677" y="62791"/>
                  <a:pt x="15442" y="74684"/>
                </a:cubicBezTo>
                <a:lnTo>
                  <a:pt x="9795" y="81780"/>
                </a:lnTo>
                <a:lnTo>
                  <a:pt x="0" y="81780"/>
                </a:lnTo>
                <a:lnTo>
                  <a:pt x="9492" y="71827"/>
                </a:lnTo>
                <a:cubicBezTo>
                  <a:pt x="22105" y="50897"/>
                  <a:pt x="17106" y="24493"/>
                  <a:pt x="18770" y="0"/>
                </a:cubicBezTo>
                <a:close/>
              </a:path>
            </a:pathLst>
          </a:custGeom>
          <a:solidFill>
            <a:schemeClr val="tx1">
              <a:lumMod val="65000"/>
              <a:lumOff val="35000"/>
            </a:schemeClr>
          </a:solidFill>
          <a:ln w="12700">
            <a:miter lim="400000"/>
          </a:ln>
        </p:spPr>
        <p:txBody>
          <a:bodyPr wrap="square" lIns="38100" tIns="38100" rIns="38100" bIns="38100" anchor="ctr">
            <a:noAutofit/>
          </a:bodyPr>
          <a:lstStyle/>
          <a:p>
            <a:pPr>
              <a:defRPr sz="3000"/>
            </a:pPr>
            <a:endParaRPr/>
          </a:p>
        </p:txBody>
      </p:sp>
      <p:sp>
        <p:nvSpPr>
          <p:cNvPr id="293" name="Shape">
            <a:extLst>
              <a:ext uri="{FF2B5EF4-FFF2-40B4-BE49-F238E27FC236}">
                <a16:creationId xmlns:a16="http://schemas.microsoft.com/office/drawing/2014/main" id="{C661ABA4-4205-40C3-980D-1872876928AB}"/>
              </a:ext>
            </a:extLst>
          </p:cNvPr>
          <p:cNvSpPr/>
          <p:nvPr/>
        </p:nvSpPr>
        <p:spPr>
          <a:xfrm>
            <a:off x="6925153" y="1082212"/>
            <a:ext cx="1170858" cy="1156016"/>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accent3">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94" name="Shape">
            <a:extLst>
              <a:ext uri="{FF2B5EF4-FFF2-40B4-BE49-F238E27FC236}">
                <a16:creationId xmlns:a16="http://schemas.microsoft.com/office/drawing/2014/main" id="{24BB97FA-3A75-40D9-9259-559214D21204}"/>
              </a:ext>
            </a:extLst>
          </p:cNvPr>
          <p:cNvSpPr/>
          <p:nvPr/>
        </p:nvSpPr>
        <p:spPr>
          <a:xfrm>
            <a:off x="7148532" y="1200881"/>
            <a:ext cx="948524" cy="1035009"/>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accent3"/>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95" name="TextBox 294">
            <a:extLst>
              <a:ext uri="{FF2B5EF4-FFF2-40B4-BE49-F238E27FC236}">
                <a16:creationId xmlns:a16="http://schemas.microsoft.com/office/drawing/2014/main" id="{8E96A28A-CAED-49DF-A3E4-E9FDD1141645}"/>
              </a:ext>
            </a:extLst>
          </p:cNvPr>
          <p:cNvSpPr txBox="1"/>
          <p:nvPr/>
        </p:nvSpPr>
        <p:spPr>
          <a:xfrm>
            <a:off x="7114318" y="2373465"/>
            <a:ext cx="4499364" cy="461665"/>
          </a:xfrm>
          <a:prstGeom prst="rect">
            <a:avLst/>
          </a:prstGeom>
          <a:noFill/>
        </p:spPr>
        <p:txBody>
          <a:bodyPr wrap="square" lIns="0" rIns="0" rtlCol="0" anchor="b">
            <a:spAutoFit/>
          </a:bodyPr>
          <a:lstStyle/>
          <a:p>
            <a:r>
              <a:rPr lang="en-US" sz="2400" b="1" noProof="1"/>
              <a:t>Lorem Ipsum</a:t>
            </a:r>
          </a:p>
        </p:txBody>
      </p:sp>
      <p:sp>
        <p:nvSpPr>
          <p:cNvPr id="296" name="TextBox 295">
            <a:extLst>
              <a:ext uri="{FF2B5EF4-FFF2-40B4-BE49-F238E27FC236}">
                <a16:creationId xmlns:a16="http://schemas.microsoft.com/office/drawing/2014/main" id="{74DFE253-7EFA-4DF2-969E-69B42697B004}"/>
              </a:ext>
            </a:extLst>
          </p:cNvPr>
          <p:cNvSpPr txBox="1"/>
          <p:nvPr/>
        </p:nvSpPr>
        <p:spPr>
          <a:xfrm>
            <a:off x="7126259" y="2775471"/>
            <a:ext cx="448742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297" name="TextBox 296">
            <a:extLst>
              <a:ext uri="{FF2B5EF4-FFF2-40B4-BE49-F238E27FC236}">
                <a16:creationId xmlns:a16="http://schemas.microsoft.com/office/drawing/2014/main" id="{65393075-E00A-4DD5-96B8-23DB0BFE91A0}"/>
              </a:ext>
            </a:extLst>
          </p:cNvPr>
          <p:cNvSpPr txBox="1"/>
          <p:nvPr/>
        </p:nvSpPr>
        <p:spPr>
          <a:xfrm>
            <a:off x="7114318" y="3680421"/>
            <a:ext cx="4499364" cy="461665"/>
          </a:xfrm>
          <a:prstGeom prst="rect">
            <a:avLst/>
          </a:prstGeom>
          <a:noFill/>
        </p:spPr>
        <p:txBody>
          <a:bodyPr wrap="square" lIns="0" rIns="0" rtlCol="0" anchor="b">
            <a:spAutoFit/>
          </a:bodyPr>
          <a:lstStyle/>
          <a:p>
            <a:r>
              <a:rPr lang="en-US" sz="2400" b="1" noProof="1"/>
              <a:t>Lorem Ipsum</a:t>
            </a:r>
          </a:p>
        </p:txBody>
      </p:sp>
      <p:sp>
        <p:nvSpPr>
          <p:cNvPr id="298" name="TextBox 297">
            <a:extLst>
              <a:ext uri="{FF2B5EF4-FFF2-40B4-BE49-F238E27FC236}">
                <a16:creationId xmlns:a16="http://schemas.microsoft.com/office/drawing/2014/main" id="{50829D7D-0462-4F0A-BF4D-F749AC958912}"/>
              </a:ext>
            </a:extLst>
          </p:cNvPr>
          <p:cNvSpPr txBox="1"/>
          <p:nvPr/>
        </p:nvSpPr>
        <p:spPr>
          <a:xfrm>
            <a:off x="7126259" y="4082427"/>
            <a:ext cx="448742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299" name="TextBox 298">
            <a:extLst>
              <a:ext uri="{FF2B5EF4-FFF2-40B4-BE49-F238E27FC236}">
                <a16:creationId xmlns:a16="http://schemas.microsoft.com/office/drawing/2014/main" id="{423F9EBB-3BA5-4161-8250-03AAE8239833}"/>
              </a:ext>
            </a:extLst>
          </p:cNvPr>
          <p:cNvSpPr txBox="1"/>
          <p:nvPr/>
        </p:nvSpPr>
        <p:spPr>
          <a:xfrm>
            <a:off x="7126259" y="4987377"/>
            <a:ext cx="4499364" cy="461665"/>
          </a:xfrm>
          <a:prstGeom prst="rect">
            <a:avLst/>
          </a:prstGeom>
          <a:noFill/>
        </p:spPr>
        <p:txBody>
          <a:bodyPr wrap="square" lIns="0" rIns="0" rtlCol="0" anchor="b">
            <a:spAutoFit/>
          </a:bodyPr>
          <a:lstStyle/>
          <a:p>
            <a:r>
              <a:rPr lang="en-US" sz="2400" b="1" noProof="1"/>
              <a:t>Lorem Ipsum</a:t>
            </a:r>
          </a:p>
        </p:txBody>
      </p:sp>
      <p:sp>
        <p:nvSpPr>
          <p:cNvPr id="300" name="TextBox 299">
            <a:extLst>
              <a:ext uri="{FF2B5EF4-FFF2-40B4-BE49-F238E27FC236}">
                <a16:creationId xmlns:a16="http://schemas.microsoft.com/office/drawing/2014/main" id="{42EC629F-4082-48B1-8F08-0A738E74D73D}"/>
              </a:ext>
            </a:extLst>
          </p:cNvPr>
          <p:cNvSpPr txBox="1"/>
          <p:nvPr/>
        </p:nvSpPr>
        <p:spPr>
          <a:xfrm>
            <a:off x="7138200" y="5389383"/>
            <a:ext cx="448742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Tree>
    <p:extLst>
      <p:ext uri="{BB962C8B-B14F-4D97-AF65-F5344CB8AC3E}">
        <p14:creationId xmlns:p14="http://schemas.microsoft.com/office/powerpoint/2010/main" val="2986134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lstStyle/>
          <a:p>
            <a:r>
              <a:rPr lang="en-US" dirty="0"/>
              <a:t>SWOT Slide Template - Threats</a:t>
            </a:r>
          </a:p>
        </p:txBody>
      </p:sp>
      <p:sp>
        <p:nvSpPr>
          <p:cNvPr id="123" name="TextBox 122">
            <a:extLst>
              <a:ext uri="{FF2B5EF4-FFF2-40B4-BE49-F238E27FC236}">
                <a16:creationId xmlns:a16="http://schemas.microsoft.com/office/drawing/2014/main" id="{EFD9EE35-1F96-4ECA-BFA8-2A18B3A98D2B}"/>
              </a:ext>
            </a:extLst>
          </p:cNvPr>
          <p:cNvSpPr txBox="1"/>
          <p:nvPr/>
        </p:nvSpPr>
        <p:spPr>
          <a:xfrm>
            <a:off x="7607136" y="1281371"/>
            <a:ext cx="2129814" cy="830997"/>
          </a:xfrm>
          <a:prstGeom prst="rect">
            <a:avLst/>
          </a:prstGeom>
          <a:noFill/>
        </p:spPr>
        <p:txBody>
          <a:bodyPr wrap="none" rtlCol="0" anchor="ctr">
            <a:spAutoFit/>
          </a:bodyPr>
          <a:lstStyle/>
          <a:p>
            <a:r>
              <a:rPr lang="en-US" sz="4800" b="1" cap="all" noProof="1">
                <a:solidFill>
                  <a:schemeClr val="accent5"/>
                </a:solidFill>
              </a:rPr>
              <a:t>hreats</a:t>
            </a:r>
          </a:p>
        </p:txBody>
      </p:sp>
      <p:sp>
        <p:nvSpPr>
          <p:cNvPr id="235" name="Shape">
            <a:extLst>
              <a:ext uri="{FF2B5EF4-FFF2-40B4-BE49-F238E27FC236}">
                <a16:creationId xmlns:a16="http://schemas.microsoft.com/office/drawing/2014/main" id="{521AE21A-515F-4385-911E-896BF0A042B8}"/>
              </a:ext>
            </a:extLst>
          </p:cNvPr>
          <p:cNvSpPr/>
          <p:nvPr/>
        </p:nvSpPr>
        <p:spPr>
          <a:xfrm>
            <a:off x="5870019" y="4824270"/>
            <a:ext cx="1082060" cy="1159704"/>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bg2">
              <a:lumMod val="75000"/>
              <a:alpha val="29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3000">
              <a:solidFill>
                <a:srgbClr val="FFFFFF"/>
              </a:solidFill>
            </a:endParaRPr>
          </a:p>
        </p:txBody>
      </p:sp>
      <p:sp>
        <p:nvSpPr>
          <p:cNvPr id="236" name="Shape">
            <a:extLst>
              <a:ext uri="{FF2B5EF4-FFF2-40B4-BE49-F238E27FC236}">
                <a16:creationId xmlns:a16="http://schemas.microsoft.com/office/drawing/2014/main" id="{00D82C83-28A8-4C16-BBF4-B1F6B69F0FE8}"/>
              </a:ext>
            </a:extLst>
          </p:cNvPr>
          <p:cNvSpPr/>
          <p:nvPr/>
        </p:nvSpPr>
        <p:spPr>
          <a:xfrm>
            <a:off x="5039330" y="4977843"/>
            <a:ext cx="1170858" cy="1156016"/>
          </a:xfrm>
          <a:custGeom>
            <a:avLst/>
            <a:gdLst/>
            <a:ahLst/>
            <a:cxnLst>
              <a:cxn ang="0">
                <a:pos x="wd2" y="hd2"/>
              </a:cxn>
              <a:cxn ang="5400000">
                <a:pos x="wd2" y="hd2"/>
              </a:cxn>
              <a:cxn ang="10800000">
                <a:pos x="wd2" y="hd2"/>
              </a:cxn>
              <a:cxn ang="16200000">
                <a:pos x="wd2" y="hd2"/>
              </a:cxn>
            </a:cxnLst>
            <a:rect l="0" t="0" r="r" b="b"/>
            <a:pathLst>
              <a:path w="21589" h="21303" extrusionOk="0">
                <a:moveTo>
                  <a:pt x="19326" y="3887"/>
                </a:moveTo>
                <a:cubicBezTo>
                  <a:pt x="18955" y="3542"/>
                  <a:pt x="18547" y="3253"/>
                  <a:pt x="18100" y="3016"/>
                </a:cubicBezTo>
                <a:cubicBezTo>
                  <a:pt x="18117" y="3025"/>
                  <a:pt x="18135" y="3033"/>
                  <a:pt x="18152" y="3042"/>
                </a:cubicBezTo>
                <a:lnTo>
                  <a:pt x="18152" y="3042"/>
                </a:lnTo>
                <a:cubicBezTo>
                  <a:pt x="18152" y="3042"/>
                  <a:pt x="18152" y="3042"/>
                  <a:pt x="18152" y="3042"/>
                </a:cubicBezTo>
                <a:lnTo>
                  <a:pt x="14051" y="812"/>
                </a:lnTo>
                <a:cubicBezTo>
                  <a:pt x="12657" y="55"/>
                  <a:pt x="10887" y="-173"/>
                  <a:pt x="8735" y="129"/>
                </a:cubicBezTo>
                <a:cubicBezTo>
                  <a:pt x="5993" y="514"/>
                  <a:pt x="3853" y="1643"/>
                  <a:pt x="2318" y="3518"/>
                </a:cubicBezTo>
                <a:cubicBezTo>
                  <a:pt x="777" y="5387"/>
                  <a:pt x="5" y="7810"/>
                  <a:pt x="0" y="10785"/>
                </a:cubicBezTo>
                <a:cubicBezTo>
                  <a:pt x="-4" y="12908"/>
                  <a:pt x="382" y="14626"/>
                  <a:pt x="1157" y="15931"/>
                </a:cubicBezTo>
                <a:cubicBezTo>
                  <a:pt x="1472" y="16468"/>
                  <a:pt x="1828" y="16934"/>
                  <a:pt x="2221" y="17330"/>
                </a:cubicBezTo>
                <a:cubicBezTo>
                  <a:pt x="2617" y="17726"/>
                  <a:pt x="3050" y="18053"/>
                  <a:pt x="3525" y="18311"/>
                </a:cubicBezTo>
                <a:lnTo>
                  <a:pt x="7626" y="20541"/>
                </a:lnTo>
                <a:cubicBezTo>
                  <a:pt x="7623" y="20539"/>
                  <a:pt x="7621" y="20538"/>
                  <a:pt x="7618" y="20537"/>
                </a:cubicBezTo>
                <a:cubicBezTo>
                  <a:pt x="7832" y="20653"/>
                  <a:pt x="8052" y="20755"/>
                  <a:pt x="8281" y="20844"/>
                </a:cubicBezTo>
                <a:cubicBezTo>
                  <a:pt x="9528" y="21322"/>
                  <a:pt x="11104" y="21427"/>
                  <a:pt x="13006" y="21159"/>
                </a:cubicBezTo>
                <a:cubicBezTo>
                  <a:pt x="14879" y="20896"/>
                  <a:pt x="16441" y="20299"/>
                  <a:pt x="17701" y="19365"/>
                </a:cubicBezTo>
                <a:cubicBezTo>
                  <a:pt x="18956" y="18427"/>
                  <a:pt x="19919" y="17235"/>
                  <a:pt x="20584" y="15780"/>
                </a:cubicBezTo>
                <a:cubicBezTo>
                  <a:pt x="21250" y="14323"/>
                  <a:pt x="21584" y="12537"/>
                  <a:pt x="21588" y="10406"/>
                </a:cubicBezTo>
                <a:cubicBezTo>
                  <a:pt x="21596" y="7473"/>
                  <a:pt x="20840" y="5301"/>
                  <a:pt x="19326" y="3887"/>
                </a:cubicBezTo>
                <a:close/>
                <a:moveTo>
                  <a:pt x="11348" y="13199"/>
                </a:moveTo>
                <a:cubicBezTo>
                  <a:pt x="10886" y="13855"/>
                  <a:pt x="10280" y="14307"/>
                  <a:pt x="9532" y="14558"/>
                </a:cubicBezTo>
                <a:cubicBezTo>
                  <a:pt x="9388" y="13934"/>
                  <a:pt x="9315" y="13182"/>
                  <a:pt x="9317" y="12301"/>
                </a:cubicBezTo>
                <a:cubicBezTo>
                  <a:pt x="9321" y="10451"/>
                  <a:pt x="9640" y="9075"/>
                  <a:pt x="10280" y="8182"/>
                </a:cubicBezTo>
                <a:cubicBezTo>
                  <a:pt x="10763" y="7509"/>
                  <a:pt x="11360" y="7050"/>
                  <a:pt x="12075" y="6801"/>
                </a:cubicBezTo>
                <a:cubicBezTo>
                  <a:pt x="12208" y="7374"/>
                  <a:pt x="12274" y="8051"/>
                  <a:pt x="12272" y="8837"/>
                </a:cubicBezTo>
                <a:cubicBezTo>
                  <a:pt x="12270" y="10873"/>
                  <a:pt x="11960" y="12326"/>
                  <a:pt x="11348" y="13199"/>
                </a:cubicBezTo>
                <a:close/>
              </a:path>
            </a:pathLst>
          </a:custGeom>
          <a:solidFill>
            <a:schemeClr val="accent3">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37" name="Shape">
            <a:extLst>
              <a:ext uri="{FF2B5EF4-FFF2-40B4-BE49-F238E27FC236}">
                <a16:creationId xmlns:a16="http://schemas.microsoft.com/office/drawing/2014/main" id="{6B70D1C9-A633-417A-B31C-67C112FF28A2}"/>
              </a:ext>
            </a:extLst>
          </p:cNvPr>
          <p:cNvSpPr/>
          <p:nvPr/>
        </p:nvSpPr>
        <p:spPr>
          <a:xfrm>
            <a:off x="3775846" y="5117455"/>
            <a:ext cx="1447583" cy="1223249"/>
          </a:xfrm>
          <a:custGeom>
            <a:avLst/>
            <a:gdLst/>
            <a:ahLst/>
            <a:cxnLst>
              <a:cxn ang="0">
                <a:pos x="wd2" y="hd2"/>
              </a:cxn>
              <a:cxn ang="5400000">
                <a:pos x="wd2" y="hd2"/>
              </a:cxn>
              <a:cxn ang="10800000">
                <a:pos x="wd2" y="hd2"/>
              </a:cxn>
              <a:cxn ang="16200000">
                <a:pos x="wd2" y="hd2"/>
              </a:cxn>
            </a:cxnLst>
            <a:rect l="0" t="0" r="r" b="b"/>
            <a:pathLst>
              <a:path w="21291" h="21503" extrusionOk="0">
                <a:moveTo>
                  <a:pt x="20511" y="2320"/>
                </a:moveTo>
                <a:cubicBezTo>
                  <a:pt x="20514" y="2323"/>
                  <a:pt x="20518" y="2324"/>
                  <a:pt x="20521" y="2326"/>
                </a:cubicBezTo>
                <a:lnTo>
                  <a:pt x="20521" y="2326"/>
                </a:lnTo>
                <a:cubicBezTo>
                  <a:pt x="20521" y="2326"/>
                  <a:pt x="20521" y="2326"/>
                  <a:pt x="20521" y="2326"/>
                </a:cubicBezTo>
                <a:lnTo>
                  <a:pt x="17250" y="200"/>
                </a:lnTo>
                <a:cubicBezTo>
                  <a:pt x="16994" y="34"/>
                  <a:pt x="16690" y="-37"/>
                  <a:pt x="16359" y="18"/>
                </a:cubicBezTo>
                <a:lnTo>
                  <a:pt x="15876" y="99"/>
                </a:lnTo>
                <a:cubicBezTo>
                  <a:pt x="15075" y="234"/>
                  <a:pt x="14388" y="1081"/>
                  <a:pt x="14241" y="2118"/>
                </a:cubicBezTo>
                <a:lnTo>
                  <a:pt x="14033" y="3557"/>
                </a:lnTo>
                <a:cubicBezTo>
                  <a:pt x="13954" y="3488"/>
                  <a:pt x="13869" y="3428"/>
                  <a:pt x="13779" y="3382"/>
                </a:cubicBezTo>
                <a:cubicBezTo>
                  <a:pt x="13814" y="3400"/>
                  <a:pt x="13849" y="3420"/>
                  <a:pt x="13883" y="3442"/>
                </a:cubicBezTo>
                <a:lnTo>
                  <a:pt x="13883" y="3442"/>
                </a:lnTo>
                <a:cubicBezTo>
                  <a:pt x="13883" y="3442"/>
                  <a:pt x="13883" y="3442"/>
                  <a:pt x="13883" y="3442"/>
                </a:cubicBezTo>
                <a:lnTo>
                  <a:pt x="10612" y="1315"/>
                </a:lnTo>
                <a:cubicBezTo>
                  <a:pt x="10353" y="1147"/>
                  <a:pt x="10046" y="1077"/>
                  <a:pt x="9723" y="1132"/>
                </a:cubicBezTo>
                <a:lnTo>
                  <a:pt x="8316" y="1368"/>
                </a:lnTo>
                <a:cubicBezTo>
                  <a:pt x="7565" y="1494"/>
                  <a:pt x="6909" y="2247"/>
                  <a:pt x="6708" y="3210"/>
                </a:cubicBezTo>
                <a:lnTo>
                  <a:pt x="6388" y="4752"/>
                </a:lnTo>
                <a:cubicBezTo>
                  <a:pt x="6356" y="4729"/>
                  <a:pt x="6323" y="4708"/>
                  <a:pt x="6291" y="4688"/>
                </a:cubicBezTo>
                <a:cubicBezTo>
                  <a:pt x="6303" y="4696"/>
                  <a:pt x="6316" y="4703"/>
                  <a:pt x="6329" y="4711"/>
                </a:cubicBezTo>
                <a:lnTo>
                  <a:pt x="6329" y="4711"/>
                </a:lnTo>
                <a:cubicBezTo>
                  <a:pt x="6329" y="4711"/>
                  <a:pt x="6329" y="4711"/>
                  <a:pt x="6329" y="4711"/>
                </a:cubicBezTo>
                <a:lnTo>
                  <a:pt x="3057" y="2584"/>
                </a:lnTo>
                <a:cubicBezTo>
                  <a:pt x="2799" y="2416"/>
                  <a:pt x="2493" y="2346"/>
                  <a:pt x="2166" y="2401"/>
                </a:cubicBezTo>
                <a:lnTo>
                  <a:pt x="1664" y="2486"/>
                </a:lnTo>
                <a:cubicBezTo>
                  <a:pt x="603" y="2664"/>
                  <a:pt x="-188" y="4066"/>
                  <a:pt x="39" y="5368"/>
                </a:cubicBezTo>
                <a:lnTo>
                  <a:pt x="2112" y="17136"/>
                </a:lnTo>
                <a:cubicBezTo>
                  <a:pt x="2169" y="17463"/>
                  <a:pt x="2265" y="17764"/>
                  <a:pt x="2392" y="18032"/>
                </a:cubicBezTo>
                <a:cubicBezTo>
                  <a:pt x="2434" y="18121"/>
                  <a:pt x="2480" y="18206"/>
                  <a:pt x="2530" y="18287"/>
                </a:cubicBezTo>
                <a:cubicBezTo>
                  <a:pt x="2628" y="18450"/>
                  <a:pt x="2739" y="18596"/>
                  <a:pt x="2861" y="18726"/>
                </a:cubicBezTo>
                <a:cubicBezTo>
                  <a:pt x="2984" y="18855"/>
                  <a:pt x="3117" y="18968"/>
                  <a:pt x="3260" y="19060"/>
                </a:cubicBezTo>
                <a:lnTo>
                  <a:pt x="6531" y="21186"/>
                </a:lnTo>
                <a:cubicBezTo>
                  <a:pt x="6515" y="21176"/>
                  <a:pt x="6500" y="21164"/>
                  <a:pt x="6485" y="21154"/>
                </a:cubicBezTo>
                <a:cubicBezTo>
                  <a:pt x="6900" y="21442"/>
                  <a:pt x="7397" y="21563"/>
                  <a:pt x="7927" y="21473"/>
                </a:cubicBezTo>
                <a:cubicBezTo>
                  <a:pt x="9100" y="21277"/>
                  <a:pt x="10131" y="20091"/>
                  <a:pt x="10445" y="18585"/>
                </a:cubicBezTo>
                <a:lnTo>
                  <a:pt x="10937" y="16233"/>
                </a:lnTo>
                <a:cubicBezTo>
                  <a:pt x="10989" y="16384"/>
                  <a:pt x="11047" y="16527"/>
                  <a:pt x="11116" y="16660"/>
                </a:cubicBezTo>
                <a:cubicBezTo>
                  <a:pt x="11326" y="17065"/>
                  <a:pt x="11609" y="17385"/>
                  <a:pt x="11942" y="17601"/>
                </a:cubicBezTo>
                <a:lnTo>
                  <a:pt x="15213" y="19727"/>
                </a:lnTo>
                <a:cubicBezTo>
                  <a:pt x="15211" y="19726"/>
                  <a:pt x="15209" y="19725"/>
                  <a:pt x="15208" y="19724"/>
                </a:cubicBezTo>
                <a:cubicBezTo>
                  <a:pt x="15616" y="19991"/>
                  <a:pt x="16098" y="20102"/>
                  <a:pt x="16606" y="20016"/>
                </a:cubicBezTo>
                <a:cubicBezTo>
                  <a:pt x="17832" y="19810"/>
                  <a:pt x="18894" y="18530"/>
                  <a:pt x="19158" y="16943"/>
                </a:cubicBezTo>
                <a:lnTo>
                  <a:pt x="21250" y="4476"/>
                </a:lnTo>
                <a:cubicBezTo>
                  <a:pt x="21412" y="3521"/>
                  <a:pt x="21082" y="2685"/>
                  <a:pt x="20511" y="2320"/>
                </a:cubicBezTo>
                <a:close/>
              </a:path>
            </a:pathLst>
          </a:custGeom>
          <a:solidFill>
            <a:schemeClr val="accent2">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38" name="Shape">
            <a:extLst>
              <a:ext uri="{FF2B5EF4-FFF2-40B4-BE49-F238E27FC236}">
                <a16:creationId xmlns:a16="http://schemas.microsoft.com/office/drawing/2014/main" id="{9FDFCCC4-6638-4E0D-AE98-2A27080DEFA0}"/>
              </a:ext>
            </a:extLst>
          </p:cNvPr>
          <p:cNvSpPr/>
          <p:nvPr/>
        </p:nvSpPr>
        <p:spPr>
          <a:xfrm>
            <a:off x="2959119" y="5368755"/>
            <a:ext cx="1019895" cy="1158779"/>
          </a:xfrm>
          <a:custGeom>
            <a:avLst/>
            <a:gdLst/>
            <a:ahLst/>
            <a:cxnLst>
              <a:cxn ang="0">
                <a:pos x="wd2" y="hd2"/>
              </a:cxn>
              <a:cxn ang="5400000">
                <a:pos x="wd2" y="hd2"/>
              </a:cxn>
              <a:cxn ang="10800000">
                <a:pos x="wd2" y="hd2"/>
              </a:cxn>
              <a:cxn ang="16200000">
                <a:pos x="wd2" y="hd2"/>
              </a:cxn>
            </a:cxnLst>
            <a:rect l="0" t="0" r="r" b="b"/>
            <a:pathLst>
              <a:path w="21039" h="21271" extrusionOk="0">
                <a:moveTo>
                  <a:pt x="20297" y="11260"/>
                </a:moveTo>
                <a:cubicBezTo>
                  <a:pt x="19875" y="10636"/>
                  <a:pt x="19233" y="10134"/>
                  <a:pt x="18379" y="9752"/>
                </a:cubicBezTo>
                <a:cubicBezTo>
                  <a:pt x="18438" y="9779"/>
                  <a:pt x="18499" y="9804"/>
                  <a:pt x="18555" y="9831"/>
                </a:cubicBezTo>
                <a:lnTo>
                  <a:pt x="13967" y="7611"/>
                </a:lnTo>
                <a:cubicBezTo>
                  <a:pt x="13760" y="7511"/>
                  <a:pt x="13539" y="7417"/>
                  <a:pt x="13305" y="7333"/>
                </a:cubicBezTo>
                <a:cubicBezTo>
                  <a:pt x="12603" y="7075"/>
                  <a:pt x="11605" y="6859"/>
                  <a:pt x="10314" y="6680"/>
                </a:cubicBezTo>
                <a:cubicBezTo>
                  <a:pt x="10381" y="6589"/>
                  <a:pt x="10461" y="6501"/>
                  <a:pt x="10554" y="6415"/>
                </a:cubicBezTo>
                <a:cubicBezTo>
                  <a:pt x="10894" y="6094"/>
                  <a:pt x="11410" y="5890"/>
                  <a:pt x="12086" y="5805"/>
                </a:cubicBezTo>
                <a:cubicBezTo>
                  <a:pt x="12118" y="5801"/>
                  <a:pt x="12147" y="5800"/>
                  <a:pt x="12177" y="5796"/>
                </a:cubicBezTo>
                <a:lnTo>
                  <a:pt x="15292" y="7304"/>
                </a:lnTo>
                <a:cubicBezTo>
                  <a:pt x="15282" y="7299"/>
                  <a:pt x="15272" y="7294"/>
                  <a:pt x="15262" y="7289"/>
                </a:cubicBezTo>
                <a:cubicBezTo>
                  <a:pt x="15630" y="7475"/>
                  <a:pt x="16064" y="7552"/>
                  <a:pt x="16519" y="7494"/>
                </a:cubicBezTo>
                <a:cubicBezTo>
                  <a:pt x="16565" y="7488"/>
                  <a:pt x="16612" y="7481"/>
                  <a:pt x="16658" y="7472"/>
                </a:cubicBezTo>
                <a:lnTo>
                  <a:pt x="17260" y="7366"/>
                </a:lnTo>
                <a:cubicBezTo>
                  <a:pt x="19196" y="7016"/>
                  <a:pt x="20227" y="4637"/>
                  <a:pt x="18890" y="3458"/>
                </a:cubicBezTo>
                <a:cubicBezTo>
                  <a:pt x="18676" y="3268"/>
                  <a:pt x="18440" y="3102"/>
                  <a:pt x="18188" y="2958"/>
                </a:cubicBezTo>
                <a:cubicBezTo>
                  <a:pt x="18111" y="2916"/>
                  <a:pt x="18032" y="2875"/>
                  <a:pt x="17953" y="2836"/>
                </a:cubicBezTo>
                <a:cubicBezTo>
                  <a:pt x="17956" y="2838"/>
                  <a:pt x="17960" y="2839"/>
                  <a:pt x="17963" y="2840"/>
                </a:cubicBezTo>
                <a:lnTo>
                  <a:pt x="17963" y="2840"/>
                </a:lnTo>
                <a:cubicBezTo>
                  <a:pt x="17963" y="2840"/>
                  <a:pt x="17963" y="2840"/>
                  <a:pt x="17963" y="2840"/>
                </a:cubicBezTo>
                <a:lnTo>
                  <a:pt x="13375" y="620"/>
                </a:lnTo>
                <a:cubicBezTo>
                  <a:pt x="12119" y="12"/>
                  <a:pt x="10358" y="-148"/>
                  <a:pt x="8085" y="136"/>
                </a:cubicBezTo>
                <a:cubicBezTo>
                  <a:pt x="6118" y="382"/>
                  <a:pt x="4570" y="813"/>
                  <a:pt x="3441" y="1429"/>
                </a:cubicBezTo>
                <a:cubicBezTo>
                  <a:pt x="2312" y="2046"/>
                  <a:pt x="1461" y="2802"/>
                  <a:pt x="900" y="3697"/>
                </a:cubicBezTo>
                <a:cubicBezTo>
                  <a:pt x="334" y="4599"/>
                  <a:pt x="54" y="5517"/>
                  <a:pt x="51" y="6446"/>
                </a:cubicBezTo>
                <a:cubicBezTo>
                  <a:pt x="48" y="7866"/>
                  <a:pt x="594" y="8963"/>
                  <a:pt x="1688" y="9739"/>
                </a:cubicBezTo>
                <a:cubicBezTo>
                  <a:pt x="1907" y="9897"/>
                  <a:pt x="2156" y="10043"/>
                  <a:pt x="2435" y="10177"/>
                </a:cubicBezTo>
                <a:lnTo>
                  <a:pt x="7023" y="12398"/>
                </a:lnTo>
                <a:cubicBezTo>
                  <a:pt x="7012" y="12393"/>
                  <a:pt x="7002" y="12386"/>
                  <a:pt x="6992" y="12381"/>
                </a:cubicBezTo>
                <a:cubicBezTo>
                  <a:pt x="7916" y="12836"/>
                  <a:pt x="9175" y="13164"/>
                  <a:pt x="10764" y="13370"/>
                </a:cubicBezTo>
                <a:cubicBezTo>
                  <a:pt x="10698" y="13770"/>
                  <a:pt x="10482" y="14148"/>
                  <a:pt x="10108" y="14506"/>
                </a:cubicBezTo>
                <a:cubicBezTo>
                  <a:pt x="9746" y="14852"/>
                  <a:pt x="9262" y="15090"/>
                  <a:pt x="8659" y="15225"/>
                </a:cubicBezTo>
                <a:lnTo>
                  <a:pt x="4361" y="13144"/>
                </a:lnTo>
                <a:cubicBezTo>
                  <a:pt x="4017" y="12977"/>
                  <a:pt x="3618" y="12908"/>
                  <a:pt x="3191" y="12960"/>
                </a:cubicBezTo>
                <a:cubicBezTo>
                  <a:pt x="3142" y="12967"/>
                  <a:pt x="3095" y="12974"/>
                  <a:pt x="3046" y="12983"/>
                </a:cubicBezTo>
                <a:lnTo>
                  <a:pt x="2212" y="13135"/>
                </a:lnTo>
                <a:cubicBezTo>
                  <a:pt x="509" y="13451"/>
                  <a:pt x="-554" y="15374"/>
                  <a:pt x="303" y="16687"/>
                </a:cubicBezTo>
                <a:cubicBezTo>
                  <a:pt x="602" y="17154"/>
                  <a:pt x="972" y="17568"/>
                  <a:pt x="1412" y="17936"/>
                </a:cubicBezTo>
                <a:cubicBezTo>
                  <a:pt x="1636" y="18124"/>
                  <a:pt x="1893" y="18288"/>
                  <a:pt x="2183" y="18428"/>
                </a:cubicBezTo>
                <a:lnTo>
                  <a:pt x="6771" y="20649"/>
                </a:lnTo>
                <a:cubicBezTo>
                  <a:pt x="6688" y="20608"/>
                  <a:pt x="6607" y="20565"/>
                  <a:pt x="6529" y="20520"/>
                </a:cubicBezTo>
                <a:cubicBezTo>
                  <a:pt x="7827" y="21257"/>
                  <a:pt x="9873" y="21452"/>
                  <a:pt x="12670" y="21102"/>
                </a:cubicBezTo>
                <a:cubicBezTo>
                  <a:pt x="14497" y="20874"/>
                  <a:pt x="16013" y="20431"/>
                  <a:pt x="17217" y="19775"/>
                </a:cubicBezTo>
                <a:cubicBezTo>
                  <a:pt x="18422" y="19119"/>
                  <a:pt x="19358" y="18259"/>
                  <a:pt x="20026" y="17189"/>
                </a:cubicBezTo>
                <a:cubicBezTo>
                  <a:pt x="20700" y="16124"/>
                  <a:pt x="21036" y="15014"/>
                  <a:pt x="21039" y="13848"/>
                </a:cubicBezTo>
                <a:cubicBezTo>
                  <a:pt x="21046" y="12864"/>
                  <a:pt x="20801" y="11997"/>
                  <a:pt x="20297" y="11260"/>
                </a:cubicBezTo>
                <a:close/>
              </a:path>
            </a:pathLst>
          </a:custGeom>
          <a:solidFill>
            <a:schemeClr val="accent6">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39" name="Shape">
            <a:extLst>
              <a:ext uri="{FF2B5EF4-FFF2-40B4-BE49-F238E27FC236}">
                <a16:creationId xmlns:a16="http://schemas.microsoft.com/office/drawing/2014/main" id="{A5B46CA6-2E6B-4B3C-BFCD-568BAA993B4C}"/>
              </a:ext>
            </a:extLst>
          </p:cNvPr>
          <p:cNvSpPr/>
          <p:nvPr/>
        </p:nvSpPr>
        <p:spPr>
          <a:xfrm>
            <a:off x="6093398" y="4942940"/>
            <a:ext cx="859657" cy="103864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bg2">
              <a:lumMod val="90000"/>
              <a:alpha val="29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endParaRPr sz="3000">
              <a:solidFill>
                <a:srgbClr val="FFFFFF"/>
              </a:solidFill>
            </a:endParaRPr>
          </a:p>
        </p:txBody>
      </p:sp>
      <p:sp>
        <p:nvSpPr>
          <p:cNvPr id="240" name="Shape">
            <a:extLst>
              <a:ext uri="{FF2B5EF4-FFF2-40B4-BE49-F238E27FC236}">
                <a16:creationId xmlns:a16="http://schemas.microsoft.com/office/drawing/2014/main" id="{854CA11C-63A2-476C-9E05-EDEC0D5D79BD}"/>
              </a:ext>
            </a:extLst>
          </p:cNvPr>
          <p:cNvSpPr/>
          <p:nvPr/>
        </p:nvSpPr>
        <p:spPr>
          <a:xfrm>
            <a:off x="5262709" y="5096512"/>
            <a:ext cx="948524" cy="1035009"/>
          </a:xfrm>
          <a:custGeom>
            <a:avLst/>
            <a:gdLst/>
            <a:ahLst/>
            <a:cxnLst>
              <a:cxn ang="0">
                <a:pos x="wd2" y="hd2"/>
              </a:cxn>
              <a:cxn ang="5400000">
                <a:pos x="wd2" y="hd2"/>
              </a:cxn>
              <a:cxn ang="10800000">
                <a:pos x="wd2" y="hd2"/>
              </a:cxn>
              <a:cxn ang="16200000">
                <a:pos x="wd2" y="hd2"/>
              </a:cxn>
            </a:cxnLst>
            <a:rect l="0" t="0" r="r" b="b"/>
            <a:pathLst>
              <a:path w="21589" h="21169" extrusionOk="0">
                <a:moveTo>
                  <a:pt x="18794" y="1839"/>
                </a:moveTo>
                <a:cubicBezTo>
                  <a:pt x="20664" y="3408"/>
                  <a:pt x="21595" y="5820"/>
                  <a:pt x="21589" y="9075"/>
                </a:cubicBezTo>
                <a:cubicBezTo>
                  <a:pt x="21584" y="11438"/>
                  <a:pt x="21171" y="13422"/>
                  <a:pt x="20349" y="15038"/>
                </a:cubicBezTo>
                <a:cubicBezTo>
                  <a:pt x="19528" y="16654"/>
                  <a:pt x="18340" y="17977"/>
                  <a:pt x="16790" y="19017"/>
                </a:cubicBezTo>
                <a:cubicBezTo>
                  <a:pt x="15235" y="20054"/>
                  <a:pt x="13308" y="20716"/>
                  <a:pt x="10994" y="21009"/>
                </a:cubicBezTo>
                <a:cubicBezTo>
                  <a:pt x="8646" y="21306"/>
                  <a:pt x="6703" y="21189"/>
                  <a:pt x="5162" y="20659"/>
                </a:cubicBezTo>
                <a:cubicBezTo>
                  <a:pt x="3622" y="20124"/>
                  <a:pt x="2378" y="19136"/>
                  <a:pt x="1428" y="17681"/>
                </a:cubicBezTo>
                <a:cubicBezTo>
                  <a:pt x="472" y="16232"/>
                  <a:pt x="-5" y="14326"/>
                  <a:pt x="0" y="11969"/>
                </a:cubicBezTo>
                <a:cubicBezTo>
                  <a:pt x="6" y="8668"/>
                  <a:pt x="961" y="5978"/>
                  <a:pt x="2861" y="3903"/>
                </a:cubicBezTo>
                <a:cubicBezTo>
                  <a:pt x="4757" y="1825"/>
                  <a:pt x="7397" y="571"/>
                  <a:pt x="10783" y="143"/>
                </a:cubicBezTo>
                <a:cubicBezTo>
                  <a:pt x="14251" y="-294"/>
                  <a:pt x="16919" y="271"/>
                  <a:pt x="18794" y="1839"/>
                </a:cubicBezTo>
                <a:close/>
                <a:moveTo>
                  <a:pt x="14008" y="14650"/>
                </a:moveTo>
                <a:cubicBezTo>
                  <a:pt x="14763" y="13681"/>
                  <a:pt x="15146" y="12069"/>
                  <a:pt x="15151" y="9809"/>
                </a:cubicBezTo>
                <a:cubicBezTo>
                  <a:pt x="15154" y="7905"/>
                  <a:pt x="14766" y="6563"/>
                  <a:pt x="13973" y="5784"/>
                </a:cubicBezTo>
                <a:cubicBezTo>
                  <a:pt x="13187" y="5010"/>
                  <a:pt x="12115" y="4707"/>
                  <a:pt x="10756" y="4879"/>
                </a:cubicBezTo>
                <a:cubicBezTo>
                  <a:pt x="9458" y="5043"/>
                  <a:pt x="8419" y="5617"/>
                  <a:pt x="7629" y="6608"/>
                </a:cubicBezTo>
                <a:cubicBezTo>
                  <a:pt x="6840" y="7598"/>
                  <a:pt x="6444" y="9126"/>
                  <a:pt x="6441" y="11179"/>
                </a:cubicBezTo>
                <a:cubicBezTo>
                  <a:pt x="6436" y="13221"/>
                  <a:pt x="6825" y="14637"/>
                  <a:pt x="7605" y="15429"/>
                </a:cubicBezTo>
                <a:cubicBezTo>
                  <a:pt x="8386" y="16222"/>
                  <a:pt x="9447" y="16530"/>
                  <a:pt x="10793" y="16360"/>
                </a:cubicBezTo>
                <a:cubicBezTo>
                  <a:pt x="12173" y="16186"/>
                  <a:pt x="13247" y="15619"/>
                  <a:pt x="14008" y="14650"/>
                </a:cubicBezTo>
              </a:path>
            </a:pathLst>
          </a:custGeom>
          <a:solidFill>
            <a:schemeClr val="accent3"/>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41" name="Shape">
            <a:extLst>
              <a:ext uri="{FF2B5EF4-FFF2-40B4-BE49-F238E27FC236}">
                <a16:creationId xmlns:a16="http://schemas.microsoft.com/office/drawing/2014/main" id="{868D71CF-7D83-467B-8EDF-BD4F86715C5C}"/>
              </a:ext>
            </a:extLst>
          </p:cNvPr>
          <p:cNvSpPr/>
          <p:nvPr/>
        </p:nvSpPr>
        <p:spPr>
          <a:xfrm>
            <a:off x="3999225" y="5236124"/>
            <a:ext cx="1225096" cy="1102209"/>
          </a:xfrm>
          <a:custGeom>
            <a:avLst/>
            <a:gdLst/>
            <a:ahLst/>
            <a:cxnLst>
              <a:cxn ang="0">
                <a:pos x="wd2" y="hd2"/>
              </a:cxn>
              <a:cxn ang="5400000">
                <a:pos x="wd2" y="hd2"/>
              </a:cxn>
              <a:cxn ang="10800000">
                <a:pos x="wd2" y="hd2"/>
              </a:cxn>
              <a:cxn ang="16200000">
                <a:pos x="wd2" y="hd2"/>
              </a:cxn>
            </a:cxnLst>
            <a:rect l="0" t="0" r="r" b="b"/>
            <a:pathLst>
              <a:path w="21154" h="21230" extrusionOk="0">
                <a:moveTo>
                  <a:pt x="19205" y="20"/>
                </a:moveTo>
                <a:cubicBezTo>
                  <a:pt x="20456" y="-176"/>
                  <a:pt x="21379" y="1065"/>
                  <a:pt x="21107" y="2575"/>
                </a:cubicBezTo>
                <a:lnTo>
                  <a:pt x="18651" y="16235"/>
                </a:lnTo>
                <a:cubicBezTo>
                  <a:pt x="18343" y="17973"/>
                  <a:pt x="17095" y="19376"/>
                  <a:pt x="15655" y="19602"/>
                </a:cubicBezTo>
                <a:cubicBezTo>
                  <a:pt x="14283" y="19817"/>
                  <a:pt x="13074" y="18902"/>
                  <a:pt x="12709" y="17362"/>
                </a:cubicBezTo>
                <a:lnTo>
                  <a:pt x="10579" y="8416"/>
                </a:lnTo>
                <a:lnTo>
                  <a:pt x="8423" y="18033"/>
                </a:lnTo>
                <a:cubicBezTo>
                  <a:pt x="8056" y="19683"/>
                  <a:pt x="6844" y="20982"/>
                  <a:pt x="5467" y="21198"/>
                </a:cubicBezTo>
                <a:cubicBezTo>
                  <a:pt x="4028" y="21424"/>
                  <a:pt x="2788" y="20416"/>
                  <a:pt x="2480" y="18775"/>
                </a:cubicBezTo>
                <a:lnTo>
                  <a:pt x="47" y="5881"/>
                </a:lnTo>
                <a:cubicBezTo>
                  <a:pt x="-221" y="4456"/>
                  <a:pt x="708" y="2919"/>
                  <a:pt x="1955" y="2723"/>
                </a:cubicBezTo>
                <a:lnTo>
                  <a:pt x="2544" y="2630"/>
                </a:lnTo>
                <a:cubicBezTo>
                  <a:pt x="3484" y="2482"/>
                  <a:pt x="4288" y="3158"/>
                  <a:pt x="4457" y="4241"/>
                </a:cubicBezTo>
                <a:lnTo>
                  <a:pt x="5814" y="12767"/>
                </a:lnTo>
                <a:lnTo>
                  <a:pt x="7875" y="3515"/>
                </a:lnTo>
                <a:cubicBezTo>
                  <a:pt x="8110" y="2459"/>
                  <a:pt x="8882" y="1635"/>
                  <a:pt x="9763" y="1497"/>
                </a:cubicBezTo>
                <a:lnTo>
                  <a:pt x="11414" y="1238"/>
                </a:lnTo>
                <a:cubicBezTo>
                  <a:pt x="12292" y="1101"/>
                  <a:pt x="13060" y="1685"/>
                  <a:pt x="13292" y="2666"/>
                </a:cubicBezTo>
                <a:lnTo>
                  <a:pt x="15333" y="11258"/>
                </a:lnTo>
                <a:lnTo>
                  <a:pt x="16719" y="2318"/>
                </a:lnTo>
                <a:cubicBezTo>
                  <a:pt x="16891" y="1181"/>
                  <a:pt x="17699" y="253"/>
                  <a:pt x="18638" y="106"/>
                </a:cubicBezTo>
                <a:lnTo>
                  <a:pt x="19205" y="20"/>
                </a:lnTo>
                <a:close/>
              </a:path>
            </a:pathLst>
          </a:custGeom>
          <a:solidFill>
            <a:schemeClr val="accent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42" name="Shape">
            <a:extLst>
              <a:ext uri="{FF2B5EF4-FFF2-40B4-BE49-F238E27FC236}">
                <a16:creationId xmlns:a16="http://schemas.microsoft.com/office/drawing/2014/main" id="{3EE65578-114D-4520-AD3A-BAC5DB834D4D}"/>
              </a:ext>
            </a:extLst>
          </p:cNvPr>
          <p:cNvSpPr/>
          <p:nvPr/>
        </p:nvSpPr>
        <p:spPr>
          <a:xfrm>
            <a:off x="3182497" y="5487425"/>
            <a:ext cx="797487" cy="1037897"/>
          </a:xfrm>
          <a:custGeom>
            <a:avLst/>
            <a:gdLst/>
            <a:ahLst/>
            <a:cxnLst>
              <a:cxn ang="0">
                <a:pos x="wd2" y="hd2"/>
              </a:cxn>
              <a:cxn ang="5400000">
                <a:pos x="wd2" y="hd2"/>
              </a:cxn>
              <a:cxn ang="10800000">
                <a:pos x="wd2" y="hd2"/>
              </a:cxn>
              <a:cxn ang="16200000">
                <a:pos x="wd2" y="hd2"/>
              </a:cxn>
            </a:cxnLst>
            <a:rect l="0" t="0" r="r" b="b"/>
            <a:pathLst>
              <a:path w="20895" h="21158" extrusionOk="0">
                <a:moveTo>
                  <a:pt x="10265" y="151"/>
                </a:moveTo>
                <a:cubicBezTo>
                  <a:pt x="13331" y="-183"/>
                  <a:pt x="15663" y="36"/>
                  <a:pt x="17272" y="817"/>
                </a:cubicBezTo>
                <a:cubicBezTo>
                  <a:pt x="17592" y="977"/>
                  <a:pt x="17892" y="1162"/>
                  <a:pt x="18165" y="1372"/>
                </a:cubicBezTo>
                <a:cubicBezTo>
                  <a:pt x="19860" y="2683"/>
                  <a:pt x="18550" y="5324"/>
                  <a:pt x="16094" y="5713"/>
                </a:cubicBezTo>
                <a:lnTo>
                  <a:pt x="15330" y="5831"/>
                </a:lnTo>
                <a:cubicBezTo>
                  <a:pt x="15269" y="5841"/>
                  <a:pt x="15211" y="5848"/>
                  <a:pt x="15152" y="5855"/>
                </a:cubicBezTo>
                <a:cubicBezTo>
                  <a:pt x="14101" y="5970"/>
                  <a:pt x="13137" y="5597"/>
                  <a:pt x="12603" y="4886"/>
                </a:cubicBezTo>
                <a:cubicBezTo>
                  <a:pt x="12425" y="4658"/>
                  <a:pt x="12222" y="4469"/>
                  <a:pt x="11977" y="4329"/>
                </a:cubicBezTo>
                <a:cubicBezTo>
                  <a:pt x="11385" y="3982"/>
                  <a:pt x="10565" y="3865"/>
                  <a:pt x="9521" y="3979"/>
                </a:cubicBezTo>
                <a:cubicBezTo>
                  <a:pt x="8661" y="4073"/>
                  <a:pt x="8005" y="4300"/>
                  <a:pt x="7575" y="4657"/>
                </a:cubicBezTo>
                <a:cubicBezTo>
                  <a:pt x="7138" y="5008"/>
                  <a:pt x="6918" y="5405"/>
                  <a:pt x="6916" y="5846"/>
                </a:cubicBezTo>
                <a:cubicBezTo>
                  <a:pt x="6916" y="6168"/>
                  <a:pt x="7092" y="6434"/>
                  <a:pt x="7454" y="6653"/>
                </a:cubicBezTo>
                <a:cubicBezTo>
                  <a:pt x="7802" y="6879"/>
                  <a:pt x="8627" y="7035"/>
                  <a:pt x="9936" y="7121"/>
                </a:cubicBezTo>
                <a:cubicBezTo>
                  <a:pt x="13177" y="7358"/>
                  <a:pt x="15496" y="7693"/>
                  <a:pt x="16893" y="8143"/>
                </a:cubicBezTo>
                <a:cubicBezTo>
                  <a:pt x="18291" y="8586"/>
                  <a:pt x="19313" y="9219"/>
                  <a:pt x="19946" y="10039"/>
                </a:cubicBezTo>
                <a:cubicBezTo>
                  <a:pt x="20586" y="10857"/>
                  <a:pt x="20897" y="11820"/>
                  <a:pt x="20895" y="12914"/>
                </a:cubicBezTo>
                <a:cubicBezTo>
                  <a:pt x="20892" y="14209"/>
                  <a:pt x="20465" y="15443"/>
                  <a:pt x="19609" y="16624"/>
                </a:cubicBezTo>
                <a:cubicBezTo>
                  <a:pt x="18761" y="17811"/>
                  <a:pt x="17570" y="18767"/>
                  <a:pt x="16041" y="19496"/>
                </a:cubicBezTo>
                <a:cubicBezTo>
                  <a:pt x="14510" y="20225"/>
                  <a:pt x="12586" y="20715"/>
                  <a:pt x="10265" y="20970"/>
                </a:cubicBezTo>
                <a:cubicBezTo>
                  <a:pt x="6183" y="21417"/>
                  <a:pt x="3359" y="21067"/>
                  <a:pt x="1794" y="19920"/>
                </a:cubicBezTo>
                <a:cubicBezTo>
                  <a:pt x="1236" y="19512"/>
                  <a:pt x="766" y="19052"/>
                  <a:pt x="385" y="18533"/>
                </a:cubicBezTo>
                <a:cubicBezTo>
                  <a:pt x="-703" y="17075"/>
                  <a:pt x="647" y="14939"/>
                  <a:pt x="2810" y="14588"/>
                </a:cubicBezTo>
                <a:lnTo>
                  <a:pt x="3869" y="14420"/>
                </a:lnTo>
                <a:cubicBezTo>
                  <a:pt x="3932" y="14410"/>
                  <a:pt x="3994" y="14402"/>
                  <a:pt x="4054" y="14394"/>
                </a:cubicBezTo>
                <a:cubicBezTo>
                  <a:pt x="5212" y="14268"/>
                  <a:pt x="6214" y="14766"/>
                  <a:pt x="6704" y="15605"/>
                </a:cubicBezTo>
                <a:cubicBezTo>
                  <a:pt x="6827" y="15810"/>
                  <a:pt x="6962" y="15990"/>
                  <a:pt x="7119" y="16139"/>
                </a:cubicBezTo>
                <a:cubicBezTo>
                  <a:pt x="7882" y="16869"/>
                  <a:pt x="8972" y="17156"/>
                  <a:pt x="10393" y="17001"/>
                </a:cubicBezTo>
                <a:cubicBezTo>
                  <a:pt x="11450" y="16886"/>
                  <a:pt x="12264" y="16590"/>
                  <a:pt x="12839" y="16109"/>
                </a:cubicBezTo>
                <a:cubicBezTo>
                  <a:pt x="13413" y="15628"/>
                  <a:pt x="13700" y="15116"/>
                  <a:pt x="13702" y="14565"/>
                </a:cubicBezTo>
                <a:cubicBezTo>
                  <a:pt x="13704" y="14043"/>
                  <a:pt x="13431" y="13609"/>
                  <a:pt x="12886" y="13256"/>
                </a:cubicBezTo>
                <a:cubicBezTo>
                  <a:pt x="12341" y="12903"/>
                  <a:pt x="11079" y="12651"/>
                  <a:pt x="9095" y="12502"/>
                </a:cubicBezTo>
                <a:cubicBezTo>
                  <a:pt x="5846" y="12244"/>
                  <a:pt x="3529" y="11684"/>
                  <a:pt x="2145" y="10816"/>
                </a:cubicBezTo>
                <a:cubicBezTo>
                  <a:pt x="755" y="9953"/>
                  <a:pt x="62" y="8734"/>
                  <a:pt x="65" y="7158"/>
                </a:cubicBezTo>
                <a:cubicBezTo>
                  <a:pt x="67" y="6127"/>
                  <a:pt x="425" y="5108"/>
                  <a:pt x="1144" y="4106"/>
                </a:cubicBezTo>
                <a:cubicBezTo>
                  <a:pt x="1856" y="3111"/>
                  <a:pt x="2937" y="2272"/>
                  <a:pt x="4371" y="1587"/>
                </a:cubicBezTo>
                <a:cubicBezTo>
                  <a:pt x="5801" y="904"/>
                  <a:pt x="7767" y="425"/>
                  <a:pt x="10265" y="151"/>
                </a:cubicBezTo>
                <a:close/>
              </a:path>
            </a:pathLst>
          </a:custGeom>
          <a:solidFill>
            <a:schemeClr val="accent6"/>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grpSp>
        <p:nvGrpSpPr>
          <p:cNvPr id="243" name="Group 242">
            <a:extLst>
              <a:ext uri="{FF2B5EF4-FFF2-40B4-BE49-F238E27FC236}">
                <a16:creationId xmlns:a16="http://schemas.microsoft.com/office/drawing/2014/main" id="{95B69D61-2035-4CB1-8B46-7CA3435624FA}"/>
              </a:ext>
            </a:extLst>
          </p:cNvPr>
          <p:cNvGrpSpPr/>
          <p:nvPr/>
        </p:nvGrpSpPr>
        <p:grpSpPr>
          <a:xfrm>
            <a:off x="808155" y="876148"/>
            <a:ext cx="3913135" cy="5718163"/>
            <a:chOff x="5435599" y="19938999"/>
            <a:chExt cx="2089415" cy="3053208"/>
          </a:xfrm>
        </p:grpSpPr>
        <p:sp>
          <p:nvSpPr>
            <p:cNvPr id="244" name="Shape">
              <a:extLst>
                <a:ext uri="{FF2B5EF4-FFF2-40B4-BE49-F238E27FC236}">
                  <a16:creationId xmlns:a16="http://schemas.microsoft.com/office/drawing/2014/main" id="{88F9BB3D-14C9-441F-8B9C-E8F7D4C18069}"/>
                </a:ext>
              </a:extLst>
            </p:cNvPr>
            <p:cNvSpPr/>
            <p:nvPr/>
          </p:nvSpPr>
          <p:spPr>
            <a:xfrm>
              <a:off x="5435599" y="19938999"/>
              <a:ext cx="2087785" cy="3052447"/>
            </a:xfrm>
            <a:custGeom>
              <a:avLst/>
              <a:gdLst/>
              <a:ahLst/>
              <a:cxnLst>
                <a:cxn ang="0">
                  <a:pos x="wd2" y="hd2"/>
                </a:cxn>
                <a:cxn ang="5400000">
                  <a:pos x="wd2" y="hd2"/>
                </a:cxn>
                <a:cxn ang="10800000">
                  <a:pos x="wd2" y="hd2"/>
                </a:cxn>
                <a:cxn ang="16200000">
                  <a:pos x="wd2" y="hd2"/>
                </a:cxn>
              </a:cxnLst>
              <a:rect l="0" t="0" r="r" b="b"/>
              <a:pathLst>
                <a:path w="21566" h="21600" extrusionOk="0">
                  <a:moveTo>
                    <a:pt x="21460" y="4244"/>
                  </a:moveTo>
                  <a:lnTo>
                    <a:pt x="20986" y="3779"/>
                  </a:lnTo>
                  <a:cubicBezTo>
                    <a:pt x="20867" y="3661"/>
                    <a:pt x="20662" y="3596"/>
                    <a:pt x="20455" y="3607"/>
                  </a:cubicBezTo>
                  <a:lnTo>
                    <a:pt x="20329" y="3615"/>
                  </a:lnTo>
                  <a:lnTo>
                    <a:pt x="20104" y="3596"/>
                  </a:lnTo>
                  <a:cubicBezTo>
                    <a:pt x="19984" y="3514"/>
                    <a:pt x="19817" y="3471"/>
                    <a:pt x="19644" y="3480"/>
                  </a:cubicBezTo>
                  <a:lnTo>
                    <a:pt x="17230" y="3615"/>
                  </a:lnTo>
                  <a:cubicBezTo>
                    <a:pt x="17237" y="3606"/>
                    <a:pt x="17243" y="3595"/>
                    <a:pt x="17246" y="3584"/>
                  </a:cubicBezTo>
                  <a:cubicBezTo>
                    <a:pt x="17263" y="3534"/>
                    <a:pt x="17246" y="3482"/>
                    <a:pt x="17200" y="3442"/>
                  </a:cubicBezTo>
                  <a:cubicBezTo>
                    <a:pt x="17154" y="3402"/>
                    <a:pt x="17085" y="3379"/>
                    <a:pt x="17010" y="3379"/>
                  </a:cubicBezTo>
                  <a:lnTo>
                    <a:pt x="16843" y="3379"/>
                  </a:lnTo>
                  <a:cubicBezTo>
                    <a:pt x="16770" y="3379"/>
                    <a:pt x="16699" y="3369"/>
                    <a:pt x="16632" y="3350"/>
                  </a:cubicBezTo>
                  <a:lnTo>
                    <a:pt x="11930" y="2036"/>
                  </a:lnTo>
                  <a:cubicBezTo>
                    <a:pt x="11922" y="2012"/>
                    <a:pt x="11907" y="1989"/>
                    <a:pt x="11883" y="1968"/>
                  </a:cubicBezTo>
                  <a:cubicBezTo>
                    <a:pt x="11837" y="1928"/>
                    <a:pt x="11768" y="1905"/>
                    <a:pt x="11693" y="1905"/>
                  </a:cubicBezTo>
                  <a:lnTo>
                    <a:pt x="11526" y="1905"/>
                  </a:lnTo>
                  <a:cubicBezTo>
                    <a:pt x="11453" y="1905"/>
                    <a:pt x="11382" y="1895"/>
                    <a:pt x="11315" y="1876"/>
                  </a:cubicBezTo>
                  <a:lnTo>
                    <a:pt x="6906" y="644"/>
                  </a:lnTo>
                  <a:cubicBezTo>
                    <a:pt x="6944" y="590"/>
                    <a:pt x="6967" y="531"/>
                    <a:pt x="6967" y="467"/>
                  </a:cubicBezTo>
                  <a:cubicBezTo>
                    <a:pt x="6967" y="244"/>
                    <a:pt x="6702" y="61"/>
                    <a:pt x="6374" y="61"/>
                  </a:cubicBezTo>
                  <a:cubicBezTo>
                    <a:pt x="6283" y="61"/>
                    <a:pt x="6196" y="76"/>
                    <a:pt x="6119" y="102"/>
                  </a:cubicBezTo>
                  <a:cubicBezTo>
                    <a:pt x="6014" y="40"/>
                    <a:pt x="5879" y="0"/>
                    <a:pt x="5729" y="0"/>
                  </a:cubicBezTo>
                  <a:cubicBezTo>
                    <a:pt x="5402" y="0"/>
                    <a:pt x="5136" y="182"/>
                    <a:pt x="5136" y="406"/>
                  </a:cubicBezTo>
                  <a:cubicBezTo>
                    <a:pt x="5136" y="489"/>
                    <a:pt x="5173" y="566"/>
                    <a:pt x="5234" y="630"/>
                  </a:cubicBezTo>
                  <a:lnTo>
                    <a:pt x="5165" y="1107"/>
                  </a:lnTo>
                  <a:lnTo>
                    <a:pt x="1530" y="4710"/>
                  </a:lnTo>
                  <a:cubicBezTo>
                    <a:pt x="1068" y="4738"/>
                    <a:pt x="582" y="4769"/>
                    <a:pt x="308" y="4788"/>
                  </a:cubicBezTo>
                  <a:cubicBezTo>
                    <a:pt x="153" y="4798"/>
                    <a:pt x="30" y="4881"/>
                    <a:pt x="13" y="4987"/>
                  </a:cubicBezTo>
                  <a:cubicBezTo>
                    <a:pt x="5" y="5035"/>
                    <a:pt x="0" y="5095"/>
                    <a:pt x="0" y="5168"/>
                  </a:cubicBezTo>
                  <a:cubicBezTo>
                    <a:pt x="0" y="5459"/>
                    <a:pt x="0" y="6479"/>
                    <a:pt x="0" y="6479"/>
                  </a:cubicBezTo>
                  <a:cubicBezTo>
                    <a:pt x="0" y="6479"/>
                    <a:pt x="41" y="6862"/>
                    <a:pt x="356" y="6862"/>
                  </a:cubicBezTo>
                  <a:cubicBezTo>
                    <a:pt x="618" y="6862"/>
                    <a:pt x="2064" y="6804"/>
                    <a:pt x="2531" y="6784"/>
                  </a:cubicBezTo>
                  <a:cubicBezTo>
                    <a:pt x="2552" y="6791"/>
                    <a:pt x="2575" y="6797"/>
                    <a:pt x="2600" y="6797"/>
                  </a:cubicBezTo>
                  <a:lnTo>
                    <a:pt x="2919" y="6797"/>
                  </a:lnTo>
                  <a:cubicBezTo>
                    <a:pt x="3004" y="6797"/>
                    <a:pt x="3074" y="6749"/>
                    <a:pt x="3074" y="6691"/>
                  </a:cubicBezTo>
                  <a:lnTo>
                    <a:pt x="3074" y="5961"/>
                  </a:lnTo>
                  <a:cubicBezTo>
                    <a:pt x="3341" y="6124"/>
                    <a:pt x="3785" y="6067"/>
                    <a:pt x="3785" y="6067"/>
                  </a:cubicBezTo>
                  <a:cubicBezTo>
                    <a:pt x="3936" y="6507"/>
                    <a:pt x="4673" y="6451"/>
                    <a:pt x="4673" y="6451"/>
                  </a:cubicBezTo>
                  <a:lnTo>
                    <a:pt x="4673" y="6582"/>
                  </a:lnTo>
                  <a:lnTo>
                    <a:pt x="4697" y="6585"/>
                  </a:lnTo>
                  <a:lnTo>
                    <a:pt x="4697" y="17977"/>
                  </a:lnTo>
                  <a:cubicBezTo>
                    <a:pt x="4228" y="18027"/>
                    <a:pt x="3928" y="18102"/>
                    <a:pt x="3928" y="18187"/>
                  </a:cubicBezTo>
                  <a:lnTo>
                    <a:pt x="3928" y="19206"/>
                  </a:lnTo>
                  <a:cubicBezTo>
                    <a:pt x="3141" y="19286"/>
                    <a:pt x="2634" y="19411"/>
                    <a:pt x="2634" y="19551"/>
                  </a:cubicBezTo>
                  <a:lnTo>
                    <a:pt x="2634" y="19622"/>
                  </a:lnTo>
                  <a:cubicBezTo>
                    <a:pt x="1750" y="19751"/>
                    <a:pt x="1200" y="19928"/>
                    <a:pt x="1200" y="20125"/>
                  </a:cubicBezTo>
                  <a:lnTo>
                    <a:pt x="1200" y="20895"/>
                  </a:lnTo>
                  <a:cubicBezTo>
                    <a:pt x="1200" y="21285"/>
                    <a:pt x="3345" y="21600"/>
                    <a:pt x="5991" y="21600"/>
                  </a:cubicBezTo>
                  <a:cubicBezTo>
                    <a:pt x="8637" y="21600"/>
                    <a:pt x="10782" y="21284"/>
                    <a:pt x="10782" y="20895"/>
                  </a:cubicBezTo>
                  <a:lnTo>
                    <a:pt x="10782" y="20125"/>
                  </a:lnTo>
                  <a:cubicBezTo>
                    <a:pt x="10782" y="19928"/>
                    <a:pt x="10233" y="19750"/>
                    <a:pt x="9348" y="19622"/>
                  </a:cubicBezTo>
                  <a:lnTo>
                    <a:pt x="9348" y="19551"/>
                  </a:lnTo>
                  <a:cubicBezTo>
                    <a:pt x="9348" y="19411"/>
                    <a:pt x="8842" y="19286"/>
                    <a:pt x="8055" y="19206"/>
                  </a:cubicBezTo>
                  <a:lnTo>
                    <a:pt x="8055" y="18187"/>
                  </a:lnTo>
                  <a:cubicBezTo>
                    <a:pt x="8055" y="18097"/>
                    <a:pt x="7714" y="18017"/>
                    <a:pt x="7193" y="17968"/>
                  </a:cubicBezTo>
                  <a:lnTo>
                    <a:pt x="7193" y="6601"/>
                  </a:lnTo>
                  <a:cubicBezTo>
                    <a:pt x="7356" y="6605"/>
                    <a:pt x="7434" y="6535"/>
                    <a:pt x="7573" y="6224"/>
                  </a:cubicBezTo>
                  <a:cubicBezTo>
                    <a:pt x="7639" y="6076"/>
                    <a:pt x="7719" y="5875"/>
                    <a:pt x="7828" y="5599"/>
                  </a:cubicBezTo>
                  <a:cubicBezTo>
                    <a:pt x="7871" y="5490"/>
                    <a:pt x="7900" y="5395"/>
                    <a:pt x="7920" y="5310"/>
                  </a:cubicBezTo>
                  <a:lnTo>
                    <a:pt x="7997" y="5307"/>
                  </a:lnTo>
                  <a:cubicBezTo>
                    <a:pt x="8017" y="5323"/>
                    <a:pt x="8039" y="5339"/>
                    <a:pt x="8063" y="5353"/>
                  </a:cubicBezTo>
                  <a:cubicBezTo>
                    <a:pt x="8065" y="5355"/>
                    <a:pt x="8067" y="5359"/>
                    <a:pt x="8071" y="5362"/>
                  </a:cubicBezTo>
                  <a:cubicBezTo>
                    <a:pt x="8088" y="5376"/>
                    <a:pt x="8110" y="5383"/>
                    <a:pt x="8132" y="5389"/>
                  </a:cubicBezTo>
                  <a:cubicBezTo>
                    <a:pt x="8224" y="5428"/>
                    <a:pt x="8330" y="5450"/>
                    <a:pt x="8445" y="5450"/>
                  </a:cubicBezTo>
                  <a:cubicBezTo>
                    <a:pt x="8458" y="5450"/>
                    <a:pt x="8472" y="5450"/>
                    <a:pt x="8485" y="5449"/>
                  </a:cubicBezTo>
                  <a:lnTo>
                    <a:pt x="16002" y="5105"/>
                  </a:lnTo>
                  <a:lnTo>
                    <a:pt x="16007" y="5266"/>
                  </a:lnTo>
                  <a:cubicBezTo>
                    <a:pt x="16011" y="5380"/>
                    <a:pt x="16091" y="5487"/>
                    <a:pt x="16225" y="5554"/>
                  </a:cubicBezTo>
                  <a:lnTo>
                    <a:pt x="16438" y="5661"/>
                  </a:lnTo>
                  <a:cubicBezTo>
                    <a:pt x="16540" y="5712"/>
                    <a:pt x="16666" y="5737"/>
                    <a:pt x="16792" y="5731"/>
                  </a:cubicBezTo>
                  <a:lnTo>
                    <a:pt x="16818" y="5730"/>
                  </a:lnTo>
                  <a:lnTo>
                    <a:pt x="17485" y="9165"/>
                  </a:lnTo>
                  <a:lnTo>
                    <a:pt x="17209" y="9165"/>
                  </a:lnTo>
                  <a:cubicBezTo>
                    <a:pt x="17085" y="9165"/>
                    <a:pt x="16977" y="9214"/>
                    <a:pt x="16921" y="9284"/>
                  </a:cubicBezTo>
                  <a:lnTo>
                    <a:pt x="16838" y="9284"/>
                  </a:lnTo>
                  <a:cubicBezTo>
                    <a:pt x="16749" y="9284"/>
                    <a:pt x="16677" y="9334"/>
                    <a:pt x="16677" y="9395"/>
                  </a:cubicBezTo>
                  <a:lnTo>
                    <a:pt x="16677" y="9623"/>
                  </a:lnTo>
                  <a:cubicBezTo>
                    <a:pt x="16677" y="9684"/>
                    <a:pt x="16749" y="9734"/>
                    <a:pt x="16838" y="9734"/>
                  </a:cubicBezTo>
                  <a:lnTo>
                    <a:pt x="16893" y="9734"/>
                  </a:lnTo>
                  <a:cubicBezTo>
                    <a:pt x="16930" y="9830"/>
                    <a:pt x="17057" y="9902"/>
                    <a:pt x="17209" y="9902"/>
                  </a:cubicBezTo>
                  <a:lnTo>
                    <a:pt x="17424" y="9902"/>
                  </a:lnTo>
                  <a:cubicBezTo>
                    <a:pt x="17412" y="9960"/>
                    <a:pt x="17394" y="10019"/>
                    <a:pt x="17367" y="10076"/>
                  </a:cubicBezTo>
                  <a:lnTo>
                    <a:pt x="17226" y="10339"/>
                  </a:lnTo>
                  <a:cubicBezTo>
                    <a:pt x="17166" y="10442"/>
                    <a:pt x="17195" y="10564"/>
                    <a:pt x="17290" y="10648"/>
                  </a:cubicBezTo>
                  <a:cubicBezTo>
                    <a:pt x="17386" y="10732"/>
                    <a:pt x="17545" y="10777"/>
                    <a:pt x="17695" y="10764"/>
                  </a:cubicBezTo>
                  <a:cubicBezTo>
                    <a:pt x="17844" y="10752"/>
                    <a:pt x="17975" y="10684"/>
                    <a:pt x="18032" y="10593"/>
                  </a:cubicBezTo>
                  <a:cubicBezTo>
                    <a:pt x="18062" y="10548"/>
                    <a:pt x="18071" y="10498"/>
                    <a:pt x="18064" y="10451"/>
                  </a:cubicBezTo>
                  <a:lnTo>
                    <a:pt x="18050" y="10311"/>
                  </a:lnTo>
                  <a:cubicBezTo>
                    <a:pt x="18041" y="10403"/>
                    <a:pt x="18067" y="10503"/>
                    <a:pt x="17999" y="10582"/>
                  </a:cubicBezTo>
                  <a:cubicBezTo>
                    <a:pt x="17936" y="10661"/>
                    <a:pt x="17813" y="10711"/>
                    <a:pt x="17688" y="10714"/>
                  </a:cubicBezTo>
                  <a:cubicBezTo>
                    <a:pt x="17563" y="10718"/>
                    <a:pt x="17443" y="10673"/>
                    <a:pt x="17380" y="10605"/>
                  </a:cubicBezTo>
                  <a:cubicBezTo>
                    <a:pt x="17315" y="10535"/>
                    <a:pt x="17309" y="10448"/>
                    <a:pt x="17361" y="10379"/>
                  </a:cubicBezTo>
                  <a:lnTo>
                    <a:pt x="17537" y="10124"/>
                  </a:lnTo>
                  <a:cubicBezTo>
                    <a:pt x="17583" y="10054"/>
                    <a:pt x="17618" y="9979"/>
                    <a:pt x="17641" y="9904"/>
                  </a:cubicBezTo>
                  <a:lnTo>
                    <a:pt x="17920" y="9904"/>
                  </a:lnTo>
                  <a:cubicBezTo>
                    <a:pt x="18072" y="9904"/>
                    <a:pt x="18200" y="9832"/>
                    <a:pt x="18236" y="9736"/>
                  </a:cubicBezTo>
                  <a:lnTo>
                    <a:pt x="18291" y="9736"/>
                  </a:lnTo>
                  <a:cubicBezTo>
                    <a:pt x="18381" y="9736"/>
                    <a:pt x="18453" y="9686"/>
                    <a:pt x="18453" y="9625"/>
                  </a:cubicBezTo>
                  <a:lnTo>
                    <a:pt x="18453" y="9397"/>
                  </a:lnTo>
                  <a:cubicBezTo>
                    <a:pt x="18453" y="9336"/>
                    <a:pt x="18381" y="9286"/>
                    <a:pt x="18291" y="9286"/>
                  </a:cubicBezTo>
                  <a:lnTo>
                    <a:pt x="18209" y="9286"/>
                  </a:lnTo>
                  <a:cubicBezTo>
                    <a:pt x="18154" y="9215"/>
                    <a:pt x="18046" y="9167"/>
                    <a:pt x="17920" y="9167"/>
                  </a:cubicBezTo>
                  <a:lnTo>
                    <a:pt x="17689" y="9167"/>
                  </a:lnTo>
                  <a:lnTo>
                    <a:pt x="18647" y="5625"/>
                  </a:lnTo>
                  <a:cubicBezTo>
                    <a:pt x="18689" y="5614"/>
                    <a:pt x="18728" y="5600"/>
                    <a:pt x="18765" y="5582"/>
                  </a:cubicBezTo>
                  <a:lnTo>
                    <a:pt x="18958" y="5487"/>
                  </a:lnTo>
                  <a:cubicBezTo>
                    <a:pt x="19101" y="5416"/>
                    <a:pt x="19185" y="5302"/>
                    <a:pt x="19181" y="5181"/>
                  </a:cubicBezTo>
                  <a:lnTo>
                    <a:pt x="19174" y="4963"/>
                  </a:lnTo>
                  <a:lnTo>
                    <a:pt x="21015" y="4879"/>
                  </a:lnTo>
                  <a:cubicBezTo>
                    <a:pt x="21230" y="4869"/>
                    <a:pt x="21414" y="4784"/>
                    <a:pt x="21507" y="4651"/>
                  </a:cubicBezTo>
                  <a:cubicBezTo>
                    <a:pt x="21600" y="4517"/>
                    <a:pt x="21583" y="4365"/>
                    <a:pt x="21460" y="4244"/>
                  </a:cubicBezTo>
                  <a:close/>
                  <a:moveTo>
                    <a:pt x="18491" y="5647"/>
                  </a:moveTo>
                  <a:lnTo>
                    <a:pt x="17595" y="8964"/>
                  </a:lnTo>
                  <a:lnTo>
                    <a:pt x="16966" y="5726"/>
                  </a:lnTo>
                  <a:cubicBezTo>
                    <a:pt x="17090" y="5728"/>
                    <a:pt x="17207" y="5761"/>
                    <a:pt x="17306" y="5813"/>
                  </a:cubicBezTo>
                  <a:cubicBezTo>
                    <a:pt x="17377" y="5850"/>
                    <a:pt x="17460" y="5876"/>
                    <a:pt x="17559" y="5888"/>
                  </a:cubicBezTo>
                  <a:cubicBezTo>
                    <a:pt x="17786" y="5917"/>
                    <a:pt x="18034" y="5898"/>
                    <a:pt x="18133" y="5735"/>
                  </a:cubicBezTo>
                  <a:cubicBezTo>
                    <a:pt x="18135" y="5729"/>
                    <a:pt x="18148" y="5699"/>
                    <a:pt x="18162" y="5664"/>
                  </a:cubicBezTo>
                  <a:lnTo>
                    <a:pt x="18491" y="5647"/>
                  </a:lnTo>
                  <a:close/>
                  <a:moveTo>
                    <a:pt x="21209" y="4351"/>
                  </a:moveTo>
                  <a:lnTo>
                    <a:pt x="20753" y="4312"/>
                  </a:lnTo>
                  <a:cubicBezTo>
                    <a:pt x="20743" y="4244"/>
                    <a:pt x="20709" y="4176"/>
                    <a:pt x="20649" y="4117"/>
                  </a:cubicBezTo>
                  <a:lnTo>
                    <a:pt x="20507" y="3977"/>
                  </a:lnTo>
                  <a:lnTo>
                    <a:pt x="20687" y="3852"/>
                  </a:lnTo>
                  <a:cubicBezTo>
                    <a:pt x="20709" y="3863"/>
                    <a:pt x="20730" y="3878"/>
                    <a:pt x="20746" y="3894"/>
                  </a:cubicBezTo>
                  <a:lnTo>
                    <a:pt x="21209" y="4351"/>
                  </a:lnTo>
                  <a:close/>
                  <a:moveTo>
                    <a:pt x="20408" y="4232"/>
                  </a:moveTo>
                  <a:cubicBezTo>
                    <a:pt x="20469" y="4293"/>
                    <a:pt x="20478" y="4369"/>
                    <a:pt x="20431" y="4435"/>
                  </a:cubicBezTo>
                  <a:cubicBezTo>
                    <a:pt x="20384" y="4502"/>
                    <a:pt x="20292" y="4545"/>
                    <a:pt x="20184" y="4549"/>
                  </a:cubicBezTo>
                  <a:lnTo>
                    <a:pt x="19651" y="4573"/>
                  </a:lnTo>
                  <a:lnTo>
                    <a:pt x="20297" y="4122"/>
                  </a:lnTo>
                  <a:lnTo>
                    <a:pt x="20408" y="4232"/>
                  </a:lnTo>
                  <a:close/>
                  <a:moveTo>
                    <a:pt x="5105" y="13002"/>
                  </a:moveTo>
                  <a:lnTo>
                    <a:pt x="5665" y="13550"/>
                  </a:lnTo>
                  <a:lnTo>
                    <a:pt x="5665" y="14242"/>
                  </a:lnTo>
                  <a:lnTo>
                    <a:pt x="5105" y="14800"/>
                  </a:lnTo>
                  <a:lnTo>
                    <a:pt x="5105" y="13002"/>
                  </a:lnTo>
                  <a:close/>
                  <a:moveTo>
                    <a:pt x="5486" y="1271"/>
                  </a:moveTo>
                  <a:lnTo>
                    <a:pt x="5868" y="892"/>
                  </a:lnTo>
                  <a:lnTo>
                    <a:pt x="5894" y="1569"/>
                  </a:lnTo>
                  <a:lnTo>
                    <a:pt x="5480" y="1318"/>
                  </a:lnTo>
                  <a:lnTo>
                    <a:pt x="5486" y="1271"/>
                  </a:lnTo>
                  <a:close/>
                  <a:moveTo>
                    <a:pt x="5964" y="3389"/>
                  </a:moveTo>
                  <a:lnTo>
                    <a:pt x="5301" y="2829"/>
                  </a:lnTo>
                  <a:lnTo>
                    <a:pt x="5919" y="2205"/>
                  </a:lnTo>
                  <a:lnTo>
                    <a:pt x="5964" y="3389"/>
                  </a:lnTo>
                  <a:close/>
                  <a:moveTo>
                    <a:pt x="5432" y="4427"/>
                  </a:moveTo>
                  <a:lnTo>
                    <a:pt x="5987" y="4021"/>
                  </a:lnTo>
                  <a:lnTo>
                    <a:pt x="6003" y="4432"/>
                  </a:lnTo>
                  <a:cubicBezTo>
                    <a:pt x="5751" y="4423"/>
                    <a:pt x="5548" y="4425"/>
                    <a:pt x="5432" y="4427"/>
                  </a:cubicBezTo>
                  <a:close/>
                  <a:moveTo>
                    <a:pt x="6399" y="11155"/>
                  </a:moveTo>
                  <a:lnTo>
                    <a:pt x="6782" y="11811"/>
                  </a:lnTo>
                  <a:lnTo>
                    <a:pt x="6782" y="12826"/>
                  </a:lnTo>
                  <a:lnTo>
                    <a:pt x="6399" y="13453"/>
                  </a:lnTo>
                  <a:lnTo>
                    <a:pt x="6399" y="11155"/>
                  </a:lnTo>
                  <a:close/>
                  <a:moveTo>
                    <a:pt x="6399" y="10614"/>
                  </a:moveTo>
                  <a:lnTo>
                    <a:pt x="6399" y="10569"/>
                  </a:lnTo>
                  <a:lnTo>
                    <a:pt x="6782" y="10100"/>
                  </a:lnTo>
                  <a:lnTo>
                    <a:pt x="6782" y="11268"/>
                  </a:lnTo>
                  <a:lnTo>
                    <a:pt x="6399" y="10614"/>
                  </a:lnTo>
                  <a:close/>
                  <a:moveTo>
                    <a:pt x="6781" y="9690"/>
                  </a:moveTo>
                  <a:lnTo>
                    <a:pt x="6398" y="10158"/>
                  </a:lnTo>
                  <a:lnTo>
                    <a:pt x="6398" y="8899"/>
                  </a:lnTo>
                  <a:lnTo>
                    <a:pt x="6781" y="9563"/>
                  </a:lnTo>
                  <a:lnTo>
                    <a:pt x="6781" y="9690"/>
                  </a:lnTo>
                  <a:close/>
                  <a:moveTo>
                    <a:pt x="5665" y="13200"/>
                  </a:moveTo>
                  <a:lnTo>
                    <a:pt x="5194" y="12739"/>
                  </a:lnTo>
                  <a:lnTo>
                    <a:pt x="5194" y="11849"/>
                  </a:lnTo>
                  <a:lnTo>
                    <a:pt x="5665" y="11419"/>
                  </a:lnTo>
                  <a:lnTo>
                    <a:pt x="5665" y="13200"/>
                  </a:lnTo>
                  <a:close/>
                  <a:moveTo>
                    <a:pt x="6399" y="13976"/>
                  </a:moveTo>
                  <a:lnTo>
                    <a:pt x="6782" y="13348"/>
                  </a:lnTo>
                  <a:lnTo>
                    <a:pt x="6782" y="14663"/>
                  </a:lnTo>
                  <a:lnTo>
                    <a:pt x="6399" y="14036"/>
                  </a:lnTo>
                  <a:lnTo>
                    <a:pt x="6399" y="13976"/>
                  </a:lnTo>
                  <a:close/>
                  <a:moveTo>
                    <a:pt x="6781" y="9015"/>
                  </a:moveTo>
                  <a:lnTo>
                    <a:pt x="6398" y="8351"/>
                  </a:lnTo>
                  <a:lnTo>
                    <a:pt x="6398" y="8283"/>
                  </a:lnTo>
                  <a:lnTo>
                    <a:pt x="6781" y="7628"/>
                  </a:lnTo>
                  <a:lnTo>
                    <a:pt x="6781" y="9015"/>
                  </a:lnTo>
                  <a:close/>
                  <a:moveTo>
                    <a:pt x="5665" y="9957"/>
                  </a:moveTo>
                  <a:lnTo>
                    <a:pt x="5217" y="9440"/>
                  </a:lnTo>
                  <a:lnTo>
                    <a:pt x="5665" y="8937"/>
                  </a:lnTo>
                  <a:lnTo>
                    <a:pt x="5665" y="9957"/>
                  </a:lnTo>
                  <a:close/>
                  <a:moveTo>
                    <a:pt x="5665" y="10352"/>
                  </a:moveTo>
                  <a:lnTo>
                    <a:pt x="5665" y="11084"/>
                  </a:lnTo>
                  <a:lnTo>
                    <a:pt x="5105" y="11595"/>
                  </a:lnTo>
                  <a:lnTo>
                    <a:pt x="5105" y="9703"/>
                  </a:lnTo>
                  <a:lnTo>
                    <a:pt x="5665" y="10352"/>
                  </a:lnTo>
                  <a:close/>
                  <a:moveTo>
                    <a:pt x="5665" y="14597"/>
                  </a:moveTo>
                  <a:lnTo>
                    <a:pt x="5665" y="15594"/>
                  </a:lnTo>
                  <a:lnTo>
                    <a:pt x="5219" y="15041"/>
                  </a:lnTo>
                  <a:lnTo>
                    <a:pt x="5665" y="14597"/>
                  </a:lnTo>
                  <a:close/>
                  <a:moveTo>
                    <a:pt x="6399" y="14558"/>
                  </a:moveTo>
                  <a:lnTo>
                    <a:pt x="6782" y="15185"/>
                  </a:lnTo>
                  <a:lnTo>
                    <a:pt x="6782" y="15312"/>
                  </a:lnTo>
                  <a:lnTo>
                    <a:pt x="6399" y="15817"/>
                  </a:lnTo>
                  <a:lnTo>
                    <a:pt x="6399" y="14558"/>
                  </a:lnTo>
                  <a:close/>
                  <a:moveTo>
                    <a:pt x="6781" y="7085"/>
                  </a:moveTo>
                  <a:lnTo>
                    <a:pt x="6398" y="7740"/>
                  </a:lnTo>
                  <a:lnTo>
                    <a:pt x="6398" y="6617"/>
                  </a:lnTo>
                  <a:cubicBezTo>
                    <a:pt x="6533" y="6613"/>
                    <a:pt x="6664" y="6609"/>
                    <a:pt x="6781" y="6605"/>
                  </a:cubicBezTo>
                  <a:lnTo>
                    <a:pt x="6781" y="7085"/>
                  </a:lnTo>
                  <a:close/>
                  <a:moveTo>
                    <a:pt x="13352" y="4862"/>
                  </a:moveTo>
                  <a:lnTo>
                    <a:pt x="13145" y="4719"/>
                  </a:lnTo>
                  <a:lnTo>
                    <a:pt x="14083" y="4166"/>
                  </a:lnTo>
                  <a:lnTo>
                    <a:pt x="14352" y="4151"/>
                  </a:lnTo>
                  <a:lnTo>
                    <a:pt x="14499" y="4259"/>
                  </a:lnTo>
                  <a:lnTo>
                    <a:pt x="13478" y="4856"/>
                  </a:lnTo>
                  <a:lnTo>
                    <a:pt x="13352" y="4862"/>
                  </a:lnTo>
                  <a:close/>
                  <a:moveTo>
                    <a:pt x="10605" y="4987"/>
                  </a:moveTo>
                  <a:lnTo>
                    <a:pt x="10439" y="4868"/>
                  </a:lnTo>
                  <a:lnTo>
                    <a:pt x="11333" y="4321"/>
                  </a:lnTo>
                  <a:lnTo>
                    <a:pt x="11509" y="4311"/>
                  </a:lnTo>
                  <a:lnTo>
                    <a:pt x="11705" y="4446"/>
                  </a:lnTo>
                  <a:lnTo>
                    <a:pt x="10831" y="4977"/>
                  </a:lnTo>
                  <a:lnTo>
                    <a:pt x="10605" y="4987"/>
                  </a:lnTo>
                  <a:close/>
                  <a:moveTo>
                    <a:pt x="10222" y="5005"/>
                  </a:moveTo>
                  <a:lnTo>
                    <a:pt x="10214" y="5005"/>
                  </a:lnTo>
                  <a:lnTo>
                    <a:pt x="10218" y="5002"/>
                  </a:lnTo>
                  <a:lnTo>
                    <a:pt x="10222" y="5005"/>
                  </a:lnTo>
                  <a:close/>
                  <a:moveTo>
                    <a:pt x="10234" y="4723"/>
                  </a:moveTo>
                  <a:lnTo>
                    <a:pt x="9791" y="4406"/>
                  </a:lnTo>
                  <a:lnTo>
                    <a:pt x="10847" y="4347"/>
                  </a:lnTo>
                  <a:lnTo>
                    <a:pt x="10234" y="4723"/>
                  </a:lnTo>
                  <a:close/>
                  <a:moveTo>
                    <a:pt x="12471" y="4257"/>
                  </a:moveTo>
                  <a:lnTo>
                    <a:pt x="13584" y="4195"/>
                  </a:lnTo>
                  <a:lnTo>
                    <a:pt x="12936" y="4577"/>
                  </a:lnTo>
                  <a:lnTo>
                    <a:pt x="12471" y="4257"/>
                  </a:lnTo>
                  <a:close/>
                  <a:moveTo>
                    <a:pt x="12712" y="4708"/>
                  </a:moveTo>
                  <a:lnTo>
                    <a:pt x="12594" y="4777"/>
                  </a:lnTo>
                  <a:lnTo>
                    <a:pt x="12128" y="4456"/>
                  </a:lnTo>
                  <a:lnTo>
                    <a:pt x="12242" y="4386"/>
                  </a:lnTo>
                  <a:lnTo>
                    <a:pt x="12712" y="4708"/>
                  </a:lnTo>
                  <a:close/>
                  <a:moveTo>
                    <a:pt x="11922" y="4312"/>
                  </a:moveTo>
                  <a:lnTo>
                    <a:pt x="11890" y="4289"/>
                  </a:lnTo>
                  <a:lnTo>
                    <a:pt x="11967" y="4285"/>
                  </a:lnTo>
                  <a:lnTo>
                    <a:pt x="11922" y="4312"/>
                  </a:lnTo>
                  <a:close/>
                  <a:moveTo>
                    <a:pt x="11909" y="4589"/>
                  </a:moveTo>
                  <a:lnTo>
                    <a:pt x="12367" y="4906"/>
                  </a:lnTo>
                  <a:lnTo>
                    <a:pt x="11307" y="4954"/>
                  </a:lnTo>
                  <a:lnTo>
                    <a:pt x="11909" y="4589"/>
                  </a:lnTo>
                  <a:close/>
                  <a:moveTo>
                    <a:pt x="12921" y="4850"/>
                  </a:moveTo>
                  <a:lnTo>
                    <a:pt x="12963" y="4879"/>
                  </a:lnTo>
                  <a:lnTo>
                    <a:pt x="12864" y="4883"/>
                  </a:lnTo>
                  <a:lnTo>
                    <a:pt x="12921" y="4850"/>
                  </a:lnTo>
                  <a:close/>
                  <a:moveTo>
                    <a:pt x="15052" y="4200"/>
                  </a:moveTo>
                  <a:lnTo>
                    <a:pt x="15613" y="4608"/>
                  </a:lnTo>
                  <a:lnTo>
                    <a:pt x="15489" y="4689"/>
                  </a:lnTo>
                  <a:lnTo>
                    <a:pt x="14924" y="4276"/>
                  </a:lnTo>
                  <a:lnTo>
                    <a:pt x="15052" y="4200"/>
                  </a:lnTo>
                  <a:close/>
                  <a:moveTo>
                    <a:pt x="15315" y="4097"/>
                  </a:moveTo>
                  <a:lnTo>
                    <a:pt x="16499" y="4031"/>
                  </a:lnTo>
                  <a:lnTo>
                    <a:pt x="15824" y="4470"/>
                  </a:lnTo>
                  <a:lnTo>
                    <a:pt x="15315" y="4097"/>
                  </a:lnTo>
                  <a:close/>
                  <a:moveTo>
                    <a:pt x="16968" y="4005"/>
                  </a:moveTo>
                  <a:lnTo>
                    <a:pt x="17168" y="3993"/>
                  </a:lnTo>
                  <a:lnTo>
                    <a:pt x="17340" y="4127"/>
                  </a:lnTo>
                  <a:lnTo>
                    <a:pt x="16724" y="4162"/>
                  </a:lnTo>
                  <a:lnTo>
                    <a:pt x="16968" y="4005"/>
                  </a:lnTo>
                  <a:close/>
                  <a:moveTo>
                    <a:pt x="17828" y="4100"/>
                  </a:moveTo>
                  <a:lnTo>
                    <a:pt x="17897" y="4056"/>
                  </a:lnTo>
                  <a:lnTo>
                    <a:pt x="17945" y="4094"/>
                  </a:lnTo>
                  <a:lnTo>
                    <a:pt x="17828" y="4100"/>
                  </a:lnTo>
                  <a:close/>
                  <a:moveTo>
                    <a:pt x="17562" y="3996"/>
                  </a:moveTo>
                  <a:lnTo>
                    <a:pt x="17533" y="3973"/>
                  </a:lnTo>
                  <a:lnTo>
                    <a:pt x="17603" y="3969"/>
                  </a:lnTo>
                  <a:lnTo>
                    <a:pt x="17562" y="3996"/>
                  </a:lnTo>
                  <a:close/>
                  <a:moveTo>
                    <a:pt x="18907" y="4112"/>
                  </a:moveTo>
                  <a:cubicBezTo>
                    <a:pt x="18812" y="4072"/>
                    <a:pt x="18699" y="4050"/>
                    <a:pt x="18579" y="4057"/>
                  </a:cubicBezTo>
                  <a:lnTo>
                    <a:pt x="18309" y="4072"/>
                  </a:lnTo>
                  <a:lnTo>
                    <a:pt x="18138" y="3939"/>
                  </a:lnTo>
                  <a:lnTo>
                    <a:pt x="19245" y="3877"/>
                  </a:lnTo>
                  <a:lnTo>
                    <a:pt x="18907" y="4112"/>
                  </a:lnTo>
                  <a:close/>
                  <a:moveTo>
                    <a:pt x="9356" y="4431"/>
                  </a:moveTo>
                  <a:lnTo>
                    <a:pt x="9267" y="4486"/>
                  </a:lnTo>
                  <a:lnTo>
                    <a:pt x="9203" y="4440"/>
                  </a:lnTo>
                  <a:lnTo>
                    <a:pt x="9356" y="4431"/>
                  </a:lnTo>
                  <a:close/>
                  <a:moveTo>
                    <a:pt x="9592" y="4556"/>
                  </a:moveTo>
                  <a:lnTo>
                    <a:pt x="10015" y="4857"/>
                  </a:lnTo>
                  <a:lnTo>
                    <a:pt x="9889" y="4934"/>
                  </a:lnTo>
                  <a:lnTo>
                    <a:pt x="9469" y="4632"/>
                  </a:lnTo>
                  <a:lnTo>
                    <a:pt x="9592" y="4556"/>
                  </a:lnTo>
                  <a:close/>
                  <a:moveTo>
                    <a:pt x="9620" y="5032"/>
                  </a:moveTo>
                  <a:lnTo>
                    <a:pt x="8761" y="5071"/>
                  </a:lnTo>
                  <a:lnTo>
                    <a:pt x="9251" y="4768"/>
                  </a:lnTo>
                  <a:lnTo>
                    <a:pt x="9620" y="5032"/>
                  </a:lnTo>
                  <a:close/>
                  <a:moveTo>
                    <a:pt x="13969" y="4833"/>
                  </a:moveTo>
                  <a:lnTo>
                    <a:pt x="14700" y="4406"/>
                  </a:lnTo>
                  <a:lnTo>
                    <a:pt x="15207" y="4777"/>
                  </a:lnTo>
                  <a:lnTo>
                    <a:pt x="13969" y="4833"/>
                  </a:lnTo>
                  <a:close/>
                  <a:moveTo>
                    <a:pt x="19163" y="4596"/>
                  </a:moveTo>
                  <a:lnTo>
                    <a:pt x="19157" y="4413"/>
                  </a:lnTo>
                  <a:cubicBezTo>
                    <a:pt x="19156" y="4359"/>
                    <a:pt x="19136" y="4308"/>
                    <a:pt x="19104" y="4262"/>
                  </a:cubicBezTo>
                  <a:lnTo>
                    <a:pt x="19693" y="3852"/>
                  </a:lnTo>
                  <a:lnTo>
                    <a:pt x="20005" y="3835"/>
                  </a:lnTo>
                  <a:lnTo>
                    <a:pt x="20127" y="3955"/>
                  </a:lnTo>
                  <a:lnTo>
                    <a:pt x="19210" y="4594"/>
                  </a:lnTo>
                  <a:lnTo>
                    <a:pt x="19163" y="4596"/>
                  </a:lnTo>
                  <a:close/>
                  <a:moveTo>
                    <a:pt x="7829" y="4748"/>
                  </a:moveTo>
                  <a:cubicBezTo>
                    <a:pt x="7757" y="4677"/>
                    <a:pt x="7677" y="4664"/>
                    <a:pt x="7677" y="4664"/>
                  </a:cubicBezTo>
                  <a:cubicBezTo>
                    <a:pt x="7648" y="4656"/>
                    <a:pt x="7621" y="4648"/>
                    <a:pt x="7592" y="4640"/>
                  </a:cubicBezTo>
                  <a:lnTo>
                    <a:pt x="7882" y="4402"/>
                  </a:lnTo>
                  <a:cubicBezTo>
                    <a:pt x="7932" y="4360"/>
                    <a:pt x="8006" y="4334"/>
                    <a:pt x="8084" y="4330"/>
                  </a:cubicBezTo>
                  <a:lnTo>
                    <a:pt x="8544" y="4304"/>
                  </a:lnTo>
                  <a:lnTo>
                    <a:pt x="7829" y="4748"/>
                  </a:lnTo>
                  <a:close/>
                  <a:moveTo>
                    <a:pt x="6348" y="4450"/>
                  </a:moveTo>
                  <a:lnTo>
                    <a:pt x="6326" y="3882"/>
                  </a:lnTo>
                  <a:lnTo>
                    <a:pt x="6891" y="3977"/>
                  </a:lnTo>
                  <a:lnTo>
                    <a:pt x="6963" y="4514"/>
                  </a:lnTo>
                  <a:cubicBezTo>
                    <a:pt x="6754" y="4484"/>
                    <a:pt x="6544" y="4464"/>
                    <a:pt x="6348" y="4450"/>
                  </a:cubicBezTo>
                  <a:close/>
                  <a:moveTo>
                    <a:pt x="6317" y="3639"/>
                  </a:moveTo>
                  <a:lnTo>
                    <a:pt x="6210" y="857"/>
                  </a:lnTo>
                  <a:cubicBezTo>
                    <a:pt x="6263" y="867"/>
                    <a:pt x="6317" y="874"/>
                    <a:pt x="6373" y="874"/>
                  </a:cubicBezTo>
                  <a:cubicBezTo>
                    <a:pt x="6407" y="874"/>
                    <a:pt x="6441" y="872"/>
                    <a:pt x="6474" y="867"/>
                  </a:cubicBezTo>
                  <a:lnTo>
                    <a:pt x="6860" y="3729"/>
                  </a:lnTo>
                  <a:lnTo>
                    <a:pt x="6317" y="3639"/>
                  </a:lnTo>
                  <a:close/>
                  <a:moveTo>
                    <a:pt x="5646" y="808"/>
                  </a:moveTo>
                  <a:cubicBezTo>
                    <a:pt x="5673" y="811"/>
                    <a:pt x="5700" y="813"/>
                    <a:pt x="5728" y="813"/>
                  </a:cubicBezTo>
                  <a:cubicBezTo>
                    <a:pt x="5743" y="813"/>
                    <a:pt x="5758" y="811"/>
                    <a:pt x="5772" y="811"/>
                  </a:cubicBezTo>
                  <a:lnTo>
                    <a:pt x="5516" y="1065"/>
                  </a:lnTo>
                  <a:lnTo>
                    <a:pt x="5539" y="916"/>
                  </a:lnTo>
                  <a:lnTo>
                    <a:pt x="5646" y="808"/>
                  </a:lnTo>
                  <a:close/>
                  <a:moveTo>
                    <a:pt x="5848" y="1856"/>
                  </a:moveTo>
                  <a:lnTo>
                    <a:pt x="5324" y="2385"/>
                  </a:lnTo>
                  <a:lnTo>
                    <a:pt x="5436" y="1607"/>
                  </a:lnTo>
                  <a:lnTo>
                    <a:pt x="5848" y="1856"/>
                  </a:lnTo>
                  <a:close/>
                  <a:moveTo>
                    <a:pt x="5216" y="3132"/>
                  </a:moveTo>
                  <a:lnTo>
                    <a:pt x="5920" y="3726"/>
                  </a:lnTo>
                  <a:lnTo>
                    <a:pt x="5237" y="4226"/>
                  </a:lnTo>
                  <a:cubicBezTo>
                    <a:pt x="5200" y="4174"/>
                    <a:pt x="5149" y="4120"/>
                    <a:pt x="5078" y="4073"/>
                  </a:cubicBezTo>
                  <a:lnTo>
                    <a:pt x="5216" y="3132"/>
                  </a:lnTo>
                  <a:close/>
                  <a:moveTo>
                    <a:pt x="5665" y="8549"/>
                  </a:moveTo>
                  <a:lnTo>
                    <a:pt x="5105" y="9179"/>
                  </a:lnTo>
                  <a:lnTo>
                    <a:pt x="5105" y="7367"/>
                  </a:lnTo>
                  <a:lnTo>
                    <a:pt x="5665" y="7851"/>
                  </a:lnTo>
                  <a:lnTo>
                    <a:pt x="5665" y="8549"/>
                  </a:lnTo>
                  <a:close/>
                  <a:moveTo>
                    <a:pt x="5105" y="15315"/>
                  </a:moveTo>
                  <a:lnTo>
                    <a:pt x="5665" y="16010"/>
                  </a:lnTo>
                  <a:lnTo>
                    <a:pt x="5665" y="16518"/>
                  </a:lnTo>
                  <a:lnTo>
                    <a:pt x="5105" y="17107"/>
                  </a:lnTo>
                  <a:lnTo>
                    <a:pt x="5105" y="15315"/>
                  </a:lnTo>
                  <a:close/>
                  <a:moveTo>
                    <a:pt x="6399" y="16255"/>
                  </a:moveTo>
                  <a:lnTo>
                    <a:pt x="6782" y="15750"/>
                  </a:lnTo>
                  <a:lnTo>
                    <a:pt x="6782" y="16938"/>
                  </a:lnTo>
                  <a:lnTo>
                    <a:pt x="6399" y="16302"/>
                  </a:lnTo>
                  <a:lnTo>
                    <a:pt x="6399" y="16255"/>
                  </a:lnTo>
                  <a:close/>
                  <a:moveTo>
                    <a:pt x="8219" y="4918"/>
                  </a:moveTo>
                  <a:lnTo>
                    <a:pt x="8692" y="4529"/>
                  </a:lnTo>
                  <a:cubicBezTo>
                    <a:pt x="8729" y="4499"/>
                    <a:pt x="8778" y="4477"/>
                    <a:pt x="8832" y="4466"/>
                  </a:cubicBezTo>
                  <a:lnTo>
                    <a:pt x="9048" y="4622"/>
                  </a:lnTo>
                  <a:lnTo>
                    <a:pt x="8287" y="5094"/>
                  </a:lnTo>
                  <a:lnTo>
                    <a:pt x="8161" y="5099"/>
                  </a:lnTo>
                  <a:cubicBezTo>
                    <a:pt x="8136" y="5035"/>
                    <a:pt x="8155" y="4970"/>
                    <a:pt x="8219" y="4918"/>
                  </a:cubicBezTo>
                  <a:close/>
                  <a:moveTo>
                    <a:pt x="11259" y="1970"/>
                  </a:moveTo>
                  <a:cubicBezTo>
                    <a:pt x="11344" y="1994"/>
                    <a:pt x="11434" y="2006"/>
                    <a:pt x="11526" y="2006"/>
                  </a:cubicBezTo>
                  <a:lnTo>
                    <a:pt x="11693" y="2006"/>
                  </a:lnTo>
                  <a:cubicBezTo>
                    <a:pt x="11723" y="2006"/>
                    <a:pt x="11750" y="2015"/>
                    <a:pt x="11769" y="2031"/>
                  </a:cubicBezTo>
                  <a:cubicBezTo>
                    <a:pt x="11787" y="2047"/>
                    <a:pt x="11794" y="2067"/>
                    <a:pt x="11787" y="2087"/>
                  </a:cubicBezTo>
                  <a:cubicBezTo>
                    <a:pt x="11781" y="2107"/>
                    <a:pt x="11762" y="2123"/>
                    <a:pt x="11736" y="2131"/>
                  </a:cubicBezTo>
                  <a:cubicBezTo>
                    <a:pt x="11710" y="2140"/>
                    <a:pt x="11680" y="2140"/>
                    <a:pt x="11653" y="2132"/>
                  </a:cubicBezTo>
                  <a:lnTo>
                    <a:pt x="11568" y="2106"/>
                  </a:lnTo>
                  <a:lnTo>
                    <a:pt x="11508" y="2197"/>
                  </a:lnTo>
                  <a:lnTo>
                    <a:pt x="11593" y="2223"/>
                  </a:lnTo>
                  <a:cubicBezTo>
                    <a:pt x="11625" y="2233"/>
                    <a:pt x="11659" y="2238"/>
                    <a:pt x="11693" y="2238"/>
                  </a:cubicBezTo>
                  <a:cubicBezTo>
                    <a:pt x="11729" y="2238"/>
                    <a:pt x="11766" y="2232"/>
                    <a:pt x="11800" y="2221"/>
                  </a:cubicBezTo>
                  <a:cubicBezTo>
                    <a:pt x="11851" y="2204"/>
                    <a:pt x="11891" y="2175"/>
                    <a:pt x="11913" y="2140"/>
                  </a:cubicBezTo>
                  <a:lnTo>
                    <a:pt x="16576" y="3443"/>
                  </a:lnTo>
                  <a:cubicBezTo>
                    <a:pt x="16661" y="3467"/>
                    <a:pt x="16750" y="3479"/>
                    <a:pt x="16843" y="3479"/>
                  </a:cubicBezTo>
                  <a:lnTo>
                    <a:pt x="17010" y="3479"/>
                  </a:lnTo>
                  <a:cubicBezTo>
                    <a:pt x="17040" y="3479"/>
                    <a:pt x="17067" y="3488"/>
                    <a:pt x="17086" y="3504"/>
                  </a:cubicBezTo>
                  <a:cubicBezTo>
                    <a:pt x="17104" y="3520"/>
                    <a:pt x="17111" y="3540"/>
                    <a:pt x="17104" y="3560"/>
                  </a:cubicBezTo>
                  <a:cubicBezTo>
                    <a:pt x="17098" y="3579"/>
                    <a:pt x="17079" y="3596"/>
                    <a:pt x="17053" y="3604"/>
                  </a:cubicBezTo>
                  <a:cubicBezTo>
                    <a:pt x="17027" y="3613"/>
                    <a:pt x="16997" y="3613"/>
                    <a:pt x="16970" y="3605"/>
                  </a:cubicBezTo>
                  <a:lnTo>
                    <a:pt x="16885" y="3579"/>
                  </a:lnTo>
                  <a:lnTo>
                    <a:pt x="16848" y="3635"/>
                  </a:lnTo>
                  <a:lnTo>
                    <a:pt x="8061" y="4128"/>
                  </a:lnTo>
                  <a:cubicBezTo>
                    <a:pt x="8061" y="4128"/>
                    <a:pt x="8061" y="4128"/>
                    <a:pt x="8061" y="4128"/>
                  </a:cubicBezTo>
                  <a:cubicBezTo>
                    <a:pt x="7905" y="4137"/>
                    <a:pt x="7758" y="4189"/>
                    <a:pt x="7657" y="4271"/>
                  </a:cubicBezTo>
                  <a:lnTo>
                    <a:pt x="7315" y="4552"/>
                  </a:lnTo>
                  <a:lnTo>
                    <a:pt x="6802" y="746"/>
                  </a:lnTo>
                  <a:cubicBezTo>
                    <a:pt x="6809" y="741"/>
                    <a:pt x="6815" y="735"/>
                    <a:pt x="6822" y="730"/>
                  </a:cubicBezTo>
                  <a:lnTo>
                    <a:pt x="11259" y="1970"/>
                  </a:lnTo>
                  <a:close/>
                  <a:moveTo>
                    <a:pt x="5135" y="1315"/>
                  </a:moveTo>
                  <a:lnTo>
                    <a:pt x="5112" y="1464"/>
                  </a:lnTo>
                  <a:lnTo>
                    <a:pt x="1856" y="4692"/>
                  </a:lnTo>
                  <a:cubicBezTo>
                    <a:pt x="1812" y="4695"/>
                    <a:pt x="1766" y="4697"/>
                    <a:pt x="1720" y="4700"/>
                  </a:cubicBezTo>
                  <a:lnTo>
                    <a:pt x="5135" y="1315"/>
                  </a:lnTo>
                  <a:close/>
                  <a:moveTo>
                    <a:pt x="3730" y="4533"/>
                  </a:moveTo>
                  <a:cubicBezTo>
                    <a:pt x="3362" y="4515"/>
                    <a:pt x="3143" y="4584"/>
                    <a:pt x="3011" y="4678"/>
                  </a:cubicBezTo>
                  <a:cubicBezTo>
                    <a:pt x="2985" y="4664"/>
                    <a:pt x="2954" y="4654"/>
                    <a:pt x="2919" y="4654"/>
                  </a:cubicBezTo>
                  <a:lnTo>
                    <a:pt x="2600" y="4654"/>
                  </a:lnTo>
                  <a:cubicBezTo>
                    <a:pt x="2598" y="4654"/>
                    <a:pt x="2596" y="4655"/>
                    <a:pt x="2594" y="4655"/>
                  </a:cubicBezTo>
                  <a:cubicBezTo>
                    <a:pt x="2482" y="4658"/>
                    <a:pt x="2284" y="4668"/>
                    <a:pt x="2047" y="4681"/>
                  </a:cubicBezTo>
                  <a:lnTo>
                    <a:pt x="5084" y="1671"/>
                  </a:lnTo>
                  <a:lnTo>
                    <a:pt x="4753" y="3945"/>
                  </a:lnTo>
                  <a:cubicBezTo>
                    <a:pt x="4681" y="3932"/>
                    <a:pt x="4599" y="3925"/>
                    <a:pt x="4508" y="3925"/>
                  </a:cubicBezTo>
                  <a:cubicBezTo>
                    <a:pt x="3756" y="3925"/>
                    <a:pt x="3730" y="4533"/>
                    <a:pt x="3730" y="4533"/>
                  </a:cubicBezTo>
                  <a:close/>
                  <a:moveTo>
                    <a:pt x="5328" y="6657"/>
                  </a:moveTo>
                  <a:cubicBezTo>
                    <a:pt x="5328" y="6657"/>
                    <a:pt x="5465" y="6652"/>
                    <a:pt x="5665" y="6644"/>
                  </a:cubicBezTo>
                  <a:lnTo>
                    <a:pt x="5665" y="7527"/>
                  </a:lnTo>
                  <a:lnTo>
                    <a:pt x="5162" y="7092"/>
                  </a:lnTo>
                  <a:cubicBezTo>
                    <a:pt x="5146" y="7079"/>
                    <a:pt x="5127" y="7070"/>
                    <a:pt x="5105" y="7064"/>
                  </a:cubicBezTo>
                  <a:lnTo>
                    <a:pt x="5105" y="6631"/>
                  </a:lnTo>
                  <a:lnTo>
                    <a:pt x="5328" y="6657"/>
                  </a:lnTo>
                  <a:close/>
                  <a:moveTo>
                    <a:pt x="5105" y="17477"/>
                  </a:moveTo>
                  <a:lnTo>
                    <a:pt x="5665" y="16887"/>
                  </a:lnTo>
                  <a:lnTo>
                    <a:pt x="5665" y="17922"/>
                  </a:lnTo>
                  <a:cubicBezTo>
                    <a:pt x="5467" y="17926"/>
                    <a:pt x="5279" y="17933"/>
                    <a:pt x="5105" y="17944"/>
                  </a:cubicBezTo>
                  <a:lnTo>
                    <a:pt x="5105" y="17477"/>
                  </a:lnTo>
                  <a:close/>
                  <a:moveTo>
                    <a:pt x="6399" y="17923"/>
                  </a:moveTo>
                  <a:lnTo>
                    <a:pt x="6399" y="16831"/>
                  </a:lnTo>
                  <a:lnTo>
                    <a:pt x="6782" y="17467"/>
                  </a:lnTo>
                  <a:lnTo>
                    <a:pt x="6782" y="17939"/>
                  </a:lnTo>
                  <a:cubicBezTo>
                    <a:pt x="6659" y="17932"/>
                    <a:pt x="6532" y="17927"/>
                    <a:pt x="6399" y="17923"/>
                  </a:cubicBezTo>
                  <a:close/>
                  <a:moveTo>
                    <a:pt x="20995" y="4677"/>
                  </a:moveTo>
                  <a:lnTo>
                    <a:pt x="20447" y="4702"/>
                  </a:lnTo>
                  <a:cubicBezTo>
                    <a:pt x="20553" y="4662"/>
                    <a:pt x="20641" y="4601"/>
                    <a:pt x="20696" y="4522"/>
                  </a:cubicBezTo>
                  <a:cubicBezTo>
                    <a:pt x="20699" y="4519"/>
                    <a:pt x="20700" y="4514"/>
                    <a:pt x="20703" y="4511"/>
                  </a:cubicBezTo>
                  <a:lnTo>
                    <a:pt x="21244" y="4556"/>
                  </a:lnTo>
                  <a:cubicBezTo>
                    <a:pt x="21243" y="4558"/>
                    <a:pt x="21243" y="4561"/>
                    <a:pt x="21242" y="4563"/>
                  </a:cubicBezTo>
                  <a:cubicBezTo>
                    <a:pt x="21196" y="4629"/>
                    <a:pt x="21103" y="4672"/>
                    <a:pt x="20995" y="4677"/>
                  </a:cubicBezTo>
                  <a:close/>
                </a:path>
              </a:pathLst>
            </a:custGeom>
            <a:solidFill>
              <a:srgbClr val="F3CB57"/>
            </a:solidFill>
            <a:ln w="12700">
              <a:miter lim="400000"/>
            </a:ln>
          </p:spPr>
          <p:txBody>
            <a:bodyPr lIns="38100" tIns="38100" rIns="38100" bIns="38100" anchor="ctr"/>
            <a:lstStyle/>
            <a:p>
              <a:pPr>
                <a:defRPr sz="3000"/>
              </a:pPr>
              <a:endParaRPr/>
            </a:p>
          </p:txBody>
        </p:sp>
        <p:sp>
          <p:nvSpPr>
            <p:cNvPr id="245" name="Shape">
              <a:extLst>
                <a:ext uri="{FF2B5EF4-FFF2-40B4-BE49-F238E27FC236}">
                  <a16:creationId xmlns:a16="http://schemas.microsoft.com/office/drawing/2014/main" id="{CFAC405C-03C2-4C17-936B-C7990246BED5}"/>
                </a:ext>
              </a:extLst>
            </p:cNvPr>
            <p:cNvSpPr/>
            <p:nvPr/>
          </p:nvSpPr>
          <p:spPr>
            <a:xfrm>
              <a:off x="5549899" y="22783800"/>
              <a:ext cx="927610" cy="208407"/>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246" name="Oval">
              <a:extLst>
                <a:ext uri="{FF2B5EF4-FFF2-40B4-BE49-F238E27FC236}">
                  <a16:creationId xmlns:a16="http://schemas.microsoft.com/office/drawing/2014/main" id="{CB30E9DD-3FB1-4D62-AF30-B4EDF923768C}"/>
                </a:ext>
              </a:extLst>
            </p:cNvPr>
            <p:cNvSpPr/>
            <p:nvPr/>
          </p:nvSpPr>
          <p:spPr>
            <a:xfrm>
              <a:off x="5549900" y="22682200"/>
              <a:ext cx="927609" cy="199391"/>
            </a:xfrm>
            <a:prstGeom prst="ellipse">
              <a:avLst/>
            </a:prstGeom>
            <a:solidFill>
              <a:srgbClr val="808184"/>
            </a:solidFill>
            <a:ln w="12700">
              <a:miter lim="400000"/>
            </a:ln>
          </p:spPr>
          <p:txBody>
            <a:bodyPr lIns="38100" tIns="38100" rIns="38100" bIns="38100" anchor="ctr"/>
            <a:lstStyle/>
            <a:p>
              <a:pPr>
                <a:defRPr sz="3000"/>
              </a:pPr>
              <a:endParaRPr/>
            </a:p>
          </p:txBody>
        </p:sp>
        <p:sp>
          <p:nvSpPr>
            <p:cNvPr id="247" name="Shape">
              <a:extLst>
                <a:ext uri="{FF2B5EF4-FFF2-40B4-BE49-F238E27FC236}">
                  <a16:creationId xmlns:a16="http://schemas.microsoft.com/office/drawing/2014/main" id="{CC02473F-0B79-4ECE-AC93-BC35638B6E1E}"/>
                </a:ext>
              </a:extLst>
            </p:cNvPr>
            <p:cNvSpPr/>
            <p:nvPr/>
          </p:nvSpPr>
          <p:spPr>
            <a:xfrm>
              <a:off x="5689600" y="22694900"/>
              <a:ext cx="649987" cy="115443"/>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248" name="Oval">
              <a:extLst>
                <a:ext uri="{FF2B5EF4-FFF2-40B4-BE49-F238E27FC236}">
                  <a16:creationId xmlns:a16="http://schemas.microsoft.com/office/drawing/2014/main" id="{B39C2FFB-34D7-429C-BB4D-7FBC4EA2CA64}"/>
                </a:ext>
              </a:extLst>
            </p:cNvPr>
            <p:cNvSpPr/>
            <p:nvPr/>
          </p:nvSpPr>
          <p:spPr>
            <a:xfrm>
              <a:off x="5689600" y="22631400"/>
              <a:ext cx="649987" cy="123698"/>
            </a:xfrm>
            <a:prstGeom prst="ellipse">
              <a:avLst/>
            </a:prstGeom>
            <a:solidFill>
              <a:srgbClr val="808184"/>
            </a:solidFill>
            <a:ln w="12700">
              <a:miter lim="400000"/>
            </a:ln>
          </p:spPr>
          <p:txBody>
            <a:bodyPr lIns="38100" tIns="38100" rIns="38100" bIns="38100" anchor="ctr"/>
            <a:lstStyle/>
            <a:p>
              <a:pPr>
                <a:defRPr sz="3000"/>
              </a:pPr>
              <a:endParaRPr/>
            </a:p>
          </p:txBody>
        </p:sp>
        <p:sp>
          <p:nvSpPr>
            <p:cNvPr id="249" name="Shape">
              <a:extLst>
                <a:ext uri="{FF2B5EF4-FFF2-40B4-BE49-F238E27FC236}">
                  <a16:creationId xmlns:a16="http://schemas.microsoft.com/office/drawing/2014/main" id="{8C9C5FD7-3969-452D-B89E-5916CC128D40}"/>
                </a:ext>
              </a:extLst>
            </p:cNvPr>
            <p:cNvSpPr/>
            <p:nvPr/>
          </p:nvSpPr>
          <p:spPr>
            <a:xfrm>
              <a:off x="5816600" y="22504399"/>
              <a:ext cx="399542" cy="212345"/>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250" name="Oval">
              <a:extLst>
                <a:ext uri="{FF2B5EF4-FFF2-40B4-BE49-F238E27FC236}">
                  <a16:creationId xmlns:a16="http://schemas.microsoft.com/office/drawing/2014/main" id="{02DBB918-95D8-4D93-80B7-A870C24F2783}"/>
                </a:ext>
              </a:extLst>
            </p:cNvPr>
            <p:cNvSpPr/>
            <p:nvPr/>
          </p:nvSpPr>
          <p:spPr>
            <a:xfrm>
              <a:off x="5816600" y="22466300"/>
              <a:ext cx="399542" cy="75947"/>
            </a:xfrm>
            <a:prstGeom prst="ellipse">
              <a:avLst/>
            </a:prstGeom>
            <a:solidFill>
              <a:srgbClr val="808184"/>
            </a:solidFill>
            <a:ln w="12700">
              <a:miter lim="400000"/>
            </a:ln>
          </p:spPr>
          <p:txBody>
            <a:bodyPr lIns="38100" tIns="38100" rIns="38100" bIns="38100" anchor="ctr"/>
            <a:lstStyle/>
            <a:p>
              <a:pPr>
                <a:defRPr sz="3000"/>
              </a:pPr>
              <a:endParaRPr/>
            </a:p>
          </p:txBody>
        </p:sp>
        <p:sp>
          <p:nvSpPr>
            <p:cNvPr id="251" name="Shape">
              <a:extLst>
                <a:ext uri="{FF2B5EF4-FFF2-40B4-BE49-F238E27FC236}">
                  <a16:creationId xmlns:a16="http://schemas.microsoft.com/office/drawing/2014/main" id="{033E98F3-BFFC-4D5E-8525-420231746A4E}"/>
                </a:ext>
              </a:extLst>
            </p:cNvPr>
            <p:cNvSpPr/>
            <p:nvPr/>
          </p:nvSpPr>
          <p:spPr>
            <a:xfrm>
              <a:off x="6057899" y="20002499"/>
              <a:ext cx="90395" cy="623505"/>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252" name="Circle">
              <a:extLst>
                <a:ext uri="{FF2B5EF4-FFF2-40B4-BE49-F238E27FC236}">
                  <a16:creationId xmlns:a16="http://schemas.microsoft.com/office/drawing/2014/main" id="{3A9BAA88-3B8D-4ADE-A505-306D6B6274ED}"/>
                </a:ext>
              </a:extLst>
            </p:cNvPr>
            <p:cNvSpPr/>
            <p:nvPr/>
          </p:nvSpPr>
          <p:spPr>
            <a:xfrm>
              <a:off x="5994400" y="19939000"/>
              <a:ext cx="114808" cy="114808"/>
            </a:xfrm>
            <a:prstGeom prst="ellipse">
              <a:avLst/>
            </a:prstGeom>
            <a:solidFill>
              <a:srgbClr val="9B7A42"/>
            </a:solidFill>
            <a:ln w="12700">
              <a:miter lim="400000"/>
            </a:ln>
          </p:spPr>
          <p:txBody>
            <a:bodyPr lIns="38100" tIns="38100" rIns="38100" bIns="38100" anchor="ctr"/>
            <a:lstStyle/>
            <a:p>
              <a:pPr>
                <a:defRPr sz="3000"/>
              </a:pPr>
              <a:endParaRPr/>
            </a:p>
          </p:txBody>
        </p:sp>
        <p:sp>
          <p:nvSpPr>
            <p:cNvPr id="253" name="Shape">
              <a:extLst>
                <a:ext uri="{FF2B5EF4-FFF2-40B4-BE49-F238E27FC236}">
                  <a16:creationId xmlns:a16="http://schemas.microsoft.com/office/drawing/2014/main" id="{33A223BA-C900-4C93-94B8-698368C91521}"/>
                </a:ext>
              </a:extLst>
            </p:cNvPr>
            <p:cNvSpPr/>
            <p:nvPr/>
          </p:nvSpPr>
          <p:spPr>
            <a:xfrm>
              <a:off x="6032500" y="20446999"/>
              <a:ext cx="95364" cy="53691"/>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254" name="Shape">
              <a:extLst>
                <a:ext uri="{FF2B5EF4-FFF2-40B4-BE49-F238E27FC236}">
                  <a16:creationId xmlns:a16="http://schemas.microsoft.com/office/drawing/2014/main" id="{05F3EEC9-7D42-41D5-B387-3DAA2FCB22D2}"/>
                </a:ext>
              </a:extLst>
            </p:cNvPr>
            <p:cNvSpPr/>
            <p:nvPr/>
          </p:nvSpPr>
          <p:spPr>
            <a:xfrm>
              <a:off x="5981700" y="20853400"/>
              <a:ext cx="39627" cy="1629411"/>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255" name="Shape">
              <a:extLst>
                <a:ext uri="{FF2B5EF4-FFF2-40B4-BE49-F238E27FC236}">
                  <a16:creationId xmlns:a16="http://schemas.microsoft.com/office/drawing/2014/main" id="{B4891E35-3D2F-4890-80AD-DC2F830F9070}"/>
                </a:ext>
              </a:extLst>
            </p:cNvPr>
            <p:cNvSpPr/>
            <p:nvPr/>
          </p:nvSpPr>
          <p:spPr>
            <a:xfrm>
              <a:off x="6096000" y="20853400"/>
              <a:ext cx="39627" cy="164160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256" name="Shape">
              <a:extLst>
                <a:ext uri="{FF2B5EF4-FFF2-40B4-BE49-F238E27FC236}">
                  <a16:creationId xmlns:a16="http://schemas.microsoft.com/office/drawing/2014/main" id="{9676889C-DA35-44BC-97D2-A0E4C60FC28A}"/>
                </a:ext>
              </a:extLst>
            </p:cNvPr>
            <p:cNvSpPr/>
            <p:nvPr/>
          </p:nvSpPr>
          <p:spPr>
            <a:xfrm>
              <a:off x="5892800" y="20853400"/>
              <a:ext cx="39627" cy="1641602"/>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257" name="Shape">
              <a:extLst>
                <a:ext uri="{FF2B5EF4-FFF2-40B4-BE49-F238E27FC236}">
                  <a16:creationId xmlns:a16="http://schemas.microsoft.com/office/drawing/2014/main" id="{B84071B8-396F-41EB-84B0-A2FE88CF3072}"/>
                </a:ext>
              </a:extLst>
            </p:cNvPr>
            <p:cNvSpPr/>
            <p:nvPr/>
          </p:nvSpPr>
          <p:spPr>
            <a:xfrm>
              <a:off x="6019800" y="20853400"/>
              <a:ext cx="39627" cy="167716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258" name="Shape">
              <a:extLst>
                <a:ext uri="{FF2B5EF4-FFF2-40B4-BE49-F238E27FC236}">
                  <a16:creationId xmlns:a16="http://schemas.microsoft.com/office/drawing/2014/main" id="{3374F68C-2E9A-4C41-9967-A316648A5C50}"/>
                </a:ext>
              </a:extLst>
            </p:cNvPr>
            <p:cNvSpPr/>
            <p:nvPr/>
          </p:nvSpPr>
          <p:spPr>
            <a:xfrm>
              <a:off x="5905500" y="20929599"/>
              <a:ext cx="150255" cy="1485953"/>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259" name="Shape">
              <a:extLst>
                <a:ext uri="{FF2B5EF4-FFF2-40B4-BE49-F238E27FC236}">
                  <a16:creationId xmlns:a16="http://schemas.microsoft.com/office/drawing/2014/main" id="{56475E09-D038-4850-B629-33FDC3F6251A}"/>
                </a:ext>
              </a:extLst>
            </p:cNvPr>
            <p:cNvSpPr/>
            <p:nvPr/>
          </p:nvSpPr>
          <p:spPr>
            <a:xfrm>
              <a:off x="6032500" y="20904200"/>
              <a:ext cx="102528" cy="1517656"/>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260" name="Shape">
              <a:extLst>
                <a:ext uri="{FF2B5EF4-FFF2-40B4-BE49-F238E27FC236}">
                  <a16:creationId xmlns:a16="http://schemas.microsoft.com/office/drawing/2014/main" id="{1715305F-E13E-4EBF-91F4-8E885B0D85A8}"/>
                </a:ext>
              </a:extLst>
            </p:cNvPr>
            <p:cNvSpPr/>
            <p:nvPr/>
          </p:nvSpPr>
          <p:spPr>
            <a:xfrm>
              <a:off x="6070600" y="200151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261" name="Shape">
              <a:extLst>
                <a:ext uri="{FF2B5EF4-FFF2-40B4-BE49-F238E27FC236}">
                  <a16:creationId xmlns:a16="http://schemas.microsoft.com/office/drawing/2014/main" id="{CF5CB61B-8CB6-4332-9346-32148EA9F046}"/>
                </a:ext>
              </a:extLst>
            </p:cNvPr>
            <p:cNvSpPr/>
            <p:nvPr/>
          </p:nvSpPr>
          <p:spPr>
            <a:xfrm>
              <a:off x="6578600" y="20218399"/>
              <a:ext cx="524376" cy="238255"/>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262" name="Circle">
              <a:extLst>
                <a:ext uri="{FF2B5EF4-FFF2-40B4-BE49-F238E27FC236}">
                  <a16:creationId xmlns:a16="http://schemas.microsoft.com/office/drawing/2014/main" id="{9C573A4F-4647-4163-9455-7CD8798A0BD3}"/>
                </a:ext>
              </a:extLst>
            </p:cNvPr>
            <p:cNvSpPr/>
            <p:nvPr/>
          </p:nvSpPr>
          <p:spPr>
            <a:xfrm>
              <a:off x="6007100" y="19964400"/>
              <a:ext cx="76708" cy="76708"/>
            </a:xfrm>
            <a:prstGeom prst="ellipse">
              <a:avLst/>
            </a:prstGeom>
            <a:solidFill>
              <a:srgbClr val="2D62A2"/>
            </a:solidFill>
            <a:ln w="12700">
              <a:miter lim="400000"/>
            </a:ln>
          </p:spPr>
          <p:txBody>
            <a:bodyPr lIns="38100" tIns="38100" rIns="38100" bIns="38100" anchor="ctr"/>
            <a:lstStyle/>
            <a:p>
              <a:pPr>
                <a:defRPr sz="3000"/>
              </a:pPr>
              <a:endParaRPr/>
            </a:p>
          </p:txBody>
        </p:sp>
        <p:sp>
          <p:nvSpPr>
            <p:cNvPr id="263" name="Shape">
              <a:extLst>
                <a:ext uri="{FF2B5EF4-FFF2-40B4-BE49-F238E27FC236}">
                  <a16:creationId xmlns:a16="http://schemas.microsoft.com/office/drawing/2014/main" id="{C8ABD142-1025-40E8-A550-E4114CB952E7}"/>
                </a:ext>
              </a:extLst>
            </p:cNvPr>
            <p:cNvSpPr/>
            <p:nvPr/>
          </p:nvSpPr>
          <p:spPr>
            <a:xfrm>
              <a:off x="5613400" y="19989800"/>
              <a:ext cx="435081" cy="620599"/>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264" name="Shape">
              <a:extLst>
                <a:ext uri="{FF2B5EF4-FFF2-40B4-BE49-F238E27FC236}">
                  <a16:creationId xmlns:a16="http://schemas.microsoft.com/office/drawing/2014/main" id="{4BF40231-2234-413D-82C7-8A14CCC1F403}"/>
                </a:ext>
              </a:extLst>
            </p:cNvPr>
            <p:cNvSpPr/>
            <p:nvPr/>
          </p:nvSpPr>
          <p:spPr>
            <a:xfrm>
              <a:off x="5575300" y="19989799"/>
              <a:ext cx="435081" cy="62059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265" name="Shape">
              <a:extLst>
                <a:ext uri="{FF2B5EF4-FFF2-40B4-BE49-F238E27FC236}">
                  <a16:creationId xmlns:a16="http://schemas.microsoft.com/office/drawing/2014/main" id="{778EF1F9-FC6F-4958-9CF5-6A63984D3865}"/>
                </a:ext>
              </a:extLst>
            </p:cNvPr>
            <p:cNvSpPr/>
            <p:nvPr/>
          </p:nvSpPr>
          <p:spPr>
            <a:xfrm>
              <a:off x="5892799" y="19951699"/>
              <a:ext cx="161653" cy="624336"/>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266" name="Circle">
              <a:extLst>
                <a:ext uri="{FF2B5EF4-FFF2-40B4-BE49-F238E27FC236}">
                  <a16:creationId xmlns:a16="http://schemas.microsoft.com/office/drawing/2014/main" id="{0FC96606-FB9A-4A9C-98F7-3DD2895EBD3E}"/>
                </a:ext>
              </a:extLst>
            </p:cNvPr>
            <p:cNvSpPr/>
            <p:nvPr/>
          </p:nvSpPr>
          <p:spPr>
            <a:xfrm>
              <a:off x="5930900" y="19939000"/>
              <a:ext cx="114808" cy="114808"/>
            </a:xfrm>
            <a:prstGeom prst="ellipse">
              <a:avLst/>
            </a:prstGeom>
            <a:solidFill>
              <a:srgbClr val="FBD157"/>
            </a:solidFill>
            <a:ln w="12700">
              <a:miter lim="400000"/>
            </a:ln>
          </p:spPr>
          <p:txBody>
            <a:bodyPr lIns="38100" tIns="38100" rIns="38100" bIns="38100" anchor="ctr"/>
            <a:lstStyle/>
            <a:p>
              <a:pPr>
                <a:defRPr sz="3000"/>
              </a:pPr>
              <a:endParaRPr/>
            </a:p>
          </p:txBody>
        </p:sp>
        <p:sp>
          <p:nvSpPr>
            <p:cNvPr id="267" name="Shape">
              <a:extLst>
                <a:ext uri="{FF2B5EF4-FFF2-40B4-BE49-F238E27FC236}">
                  <a16:creationId xmlns:a16="http://schemas.microsoft.com/office/drawing/2014/main" id="{F01DBF94-AEAE-4648-A8F6-A3A7A77D3510}"/>
                </a:ext>
              </a:extLst>
            </p:cNvPr>
            <p:cNvSpPr/>
            <p:nvPr/>
          </p:nvSpPr>
          <p:spPr>
            <a:xfrm>
              <a:off x="5918200" y="20116799"/>
              <a:ext cx="136076" cy="458595"/>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268" name="Shape">
              <a:extLst>
                <a:ext uri="{FF2B5EF4-FFF2-40B4-BE49-F238E27FC236}">
                  <a16:creationId xmlns:a16="http://schemas.microsoft.com/office/drawing/2014/main" id="{4E2FABF3-D269-43B1-BADA-C73FABF1576C}"/>
                </a:ext>
              </a:extLst>
            </p:cNvPr>
            <p:cNvSpPr/>
            <p:nvPr/>
          </p:nvSpPr>
          <p:spPr>
            <a:xfrm>
              <a:off x="6197600" y="20446999"/>
              <a:ext cx="1327414" cy="26079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269" name="Shape">
              <a:extLst>
                <a:ext uri="{FF2B5EF4-FFF2-40B4-BE49-F238E27FC236}">
                  <a16:creationId xmlns:a16="http://schemas.microsoft.com/office/drawing/2014/main" id="{012C83A8-9ED5-43DC-A797-3DA1C129402E}"/>
                </a:ext>
              </a:extLst>
            </p:cNvPr>
            <p:cNvSpPr/>
            <p:nvPr/>
          </p:nvSpPr>
          <p:spPr>
            <a:xfrm>
              <a:off x="6210299" y="20447000"/>
              <a:ext cx="1232059" cy="245427"/>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270" name="Shape">
              <a:extLst>
                <a:ext uri="{FF2B5EF4-FFF2-40B4-BE49-F238E27FC236}">
                  <a16:creationId xmlns:a16="http://schemas.microsoft.com/office/drawing/2014/main" id="{EA809163-2D02-4C76-9631-8005562431C0}"/>
                </a:ext>
              </a:extLst>
            </p:cNvPr>
            <p:cNvSpPr/>
            <p:nvPr/>
          </p:nvSpPr>
          <p:spPr>
            <a:xfrm>
              <a:off x="6984999" y="20510500"/>
              <a:ext cx="309399" cy="260482"/>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271" name="Shape">
              <a:extLst>
                <a:ext uri="{FF2B5EF4-FFF2-40B4-BE49-F238E27FC236}">
                  <a16:creationId xmlns:a16="http://schemas.microsoft.com/office/drawing/2014/main" id="{CD07F1DF-281B-4B51-82D8-D11F5CB107CE}"/>
                </a:ext>
              </a:extLst>
            </p:cNvPr>
            <p:cNvSpPr/>
            <p:nvPr/>
          </p:nvSpPr>
          <p:spPr>
            <a:xfrm>
              <a:off x="6121399" y="20421599"/>
              <a:ext cx="1327325" cy="26079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272" name="Shape">
              <a:extLst>
                <a:ext uri="{FF2B5EF4-FFF2-40B4-BE49-F238E27FC236}">
                  <a16:creationId xmlns:a16="http://schemas.microsoft.com/office/drawing/2014/main" id="{035B546D-4857-443C-8459-173E16FDC582}"/>
                </a:ext>
              </a:extLst>
            </p:cNvPr>
            <p:cNvSpPr/>
            <p:nvPr/>
          </p:nvSpPr>
          <p:spPr>
            <a:xfrm>
              <a:off x="6134100" y="20434299"/>
              <a:ext cx="1231678" cy="245302"/>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273" name="Shape">
              <a:extLst>
                <a:ext uri="{FF2B5EF4-FFF2-40B4-BE49-F238E27FC236}">
                  <a16:creationId xmlns:a16="http://schemas.microsoft.com/office/drawing/2014/main" id="{FC1719A4-B1B2-4ACF-B425-F5B4B345BEDF}"/>
                </a:ext>
              </a:extLst>
            </p:cNvPr>
            <p:cNvSpPr/>
            <p:nvPr/>
          </p:nvSpPr>
          <p:spPr>
            <a:xfrm>
              <a:off x="7416799" y="205485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274" name="Shape">
              <a:extLst>
                <a:ext uri="{FF2B5EF4-FFF2-40B4-BE49-F238E27FC236}">
                  <a16:creationId xmlns:a16="http://schemas.microsoft.com/office/drawing/2014/main" id="{3745CECE-6C01-4F51-B4C6-EDF1B203D545}"/>
                </a:ext>
              </a:extLst>
            </p:cNvPr>
            <p:cNvSpPr/>
            <p:nvPr/>
          </p:nvSpPr>
          <p:spPr>
            <a:xfrm>
              <a:off x="7340599" y="20434299"/>
              <a:ext cx="106665" cy="38121"/>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275" name="Shape">
              <a:extLst>
                <a:ext uri="{FF2B5EF4-FFF2-40B4-BE49-F238E27FC236}">
                  <a16:creationId xmlns:a16="http://schemas.microsoft.com/office/drawing/2014/main" id="{03BD3F7B-CB4C-4AEE-8CF0-7FF8D9A8CB22}"/>
                </a:ext>
              </a:extLst>
            </p:cNvPr>
            <p:cNvSpPr/>
            <p:nvPr/>
          </p:nvSpPr>
          <p:spPr>
            <a:xfrm>
              <a:off x="5435600" y="20586699"/>
              <a:ext cx="297562" cy="312167"/>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276" name="Shape">
              <a:extLst>
                <a:ext uri="{FF2B5EF4-FFF2-40B4-BE49-F238E27FC236}">
                  <a16:creationId xmlns:a16="http://schemas.microsoft.com/office/drawing/2014/main" id="{B3601EF1-428F-467C-AD74-6684BB1B6329}"/>
                </a:ext>
              </a:extLst>
            </p:cNvPr>
            <p:cNvSpPr/>
            <p:nvPr/>
          </p:nvSpPr>
          <p:spPr>
            <a:xfrm>
              <a:off x="5676900" y="20586699"/>
              <a:ext cx="60833" cy="302898"/>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277" name="Shape">
              <a:extLst>
                <a:ext uri="{FF2B5EF4-FFF2-40B4-BE49-F238E27FC236}">
                  <a16:creationId xmlns:a16="http://schemas.microsoft.com/office/drawing/2014/main" id="{5EA14ECD-6DA7-4302-B681-37A0F0849AA4}"/>
                </a:ext>
              </a:extLst>
            </p:cNvPr>
            <p:cNvSpPr/>
            <p:nvPr/>
          </p:nvSpPr>
          <p:spPr>
            <a:xfrm>
              <a:off x="5676899" y="20485099"/>
              <a:ext cx="527431" cy="386081"/>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278" name="Shape">
              <a:extLst>
                <a:ext uri="{FF2B5EF4-FFF2-40B4-BE49-F238E27FC236}">
                  <a16:creationId xmlns:a16="http://schemas.microsoft.com/office/drawing/2014/main" id="{0E91C83E-C3C3-40CF-A5C5-27E567CFB91E}"/>
                </a:ext>
              </a:extLst>
            </p:cNvPr>
            <p:cNvSpPr/>
            <p:nvPr/>
          </p:nvSpPr>
          <p:spPr>
            <a:xfrm>
              <a:off x="5816600" y="20510500"/>
              <a:ext cx="127384" cy="338583"/>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279" name="Rectangle">
              <a:extLst>
                <a:ext uri="{FF2B5EF4-FFF2-40B4-BE49-F238E27FC236}">
                  <a16:creationId xmlns:a16="http://schemas.microsoft.com/office/drawing/2014/main" id="{89959CFE-7B48-42F2-99F5-0113EB6EFA5E}"/>
                </a:ext>
              </a:extLst>
            </p:cNvPr>
            <p:cNvSpPr/>
            <p:nvPr/>
          </p:nvSpPr>
          <p:spPr>
            <a:xfrm>
              <a:off x="5943600" y="20739100"/>
              <a:ext cx="69597" cy="14225"/>
            </a:xfrm>
            <a:prstGeom prst="rect">
              <a:avLst/>
            </a:prstGeom>
            <a:solidFill>
              <a:srgbClr val="F6BD53"/>
            </a:solidFill>
            <a:ln w="12700">
              <a:miter lim="400000"/>
            </a:ln>
          </p:spPr>
          <p:txBody>
            <a:bodyPr lIns="38100" tIns="38100" rIns="38100" bIns="38100" anchor="ctr"/>
            <a:lstStyle/>
            <a:p>
              <a:pPr>
                <a:defRPr sz="3000"/>
              </a:pPr>
              <a:endParaRPr/>
            </a:p>
          </p:txBody>
        </p:sp>
        <p:sp>
          <p:nvSpPr>
            <p:cNvPr id="280" name="Shape">
              <a:extLst>
                <a:ext uri="{FF2B5EF4-FFF2-40B4-BE49-F238E27FC236}">
                  <a16:creationId xmlns:a16="http://schemas.microsoft.com/office/drawing/2014/main" id="{7B6C77C9-2D59-4182-A001-5C2C9F94B995}"/>
                </a:ext>
              </a:extLst>
            </p:cNvPr>
            <p:cNvSpPr/>
            <p:nvPr/>
          </p:nvSpPr>
          <p:spPr>
            <a:xfrm>
              <a:off x="6083299" y="20637499"/>
              <a:ext cx="129672" cy="176911"/>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281" name="Shape">
              <a:extLst>
                <a:ext uri="{FF2B5EF4-FFF2-40B4-BE49-F238E27FC236}">
                  <a16:creationId xmlns:a16="http://schemas.microsoft.com/office/drawing/2014/main" id="{9694DEEF-E246-4584-AAAE-85FFC6409E6A}"/>
                </a:ext>
              </a:extLst>
            </p:cNvPr>
            <p:cNvSpPr/>
            <p:nvPr/>
          </p:nvSpPr>
          <p:spPr>
            <a:xfrm>
              <a:off x="6007100" y="20624799"/>
              <a:ext cx="113931" cy="180985"/>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282" name="Shape">
              <a:extLst>
                <a:ext uri="{FF2B5EF4-FFF2-40B4-BE49-F238E27FC236}">
                  <a16:creationId xmlns:a16="http://schemas.microsoft.com/office/drawing/2014/main" id="{A749F578-0A0A-4E33-BC45-53B4FD5403B7}"/>
                </a:ext>
              </a:extLst>
            </p:cNvPr>
            <p:cNvSpPr/>
            <p:nvPr/>
          </p:nvSpPr>
          <p:spPr>
            <a:xfrm>
              <a:off x="7150099" y="205612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283" name="Shape">
              <a:extLst>
                <a:ext uri="{FF2B5EF4-FFF2-40B4-BE49-F238E27FC236}">
                  <a16:creationId xmlns:a16="http://schemas.microsoft.com/office/drawing/2014/main" id="{4495C1E8-12ED-4D73-A844-2AF56A5F3A2D}"/>
                </a:ext>
              </a:extLst>
            </p:cNvPr>
            <p:cNvSpPr/>
            <p:nvPr/>
          </p:nvSpPr>
          <p:spPr>
            <a:xfrm>
              <a:off x="7010399" y="20573999"/>
              <a:ext cx="60334" cy="69014"/>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284" name="Shape">
              <a:extLst>
                <a:ext uri="{FF2B5EF4-FFF2-40B4-BE49-F238E27FC236}">
                  <a16:creationId xmlns:a16="http://schemas.microsoft.com/office/drawing/2014/main" id="{117823E5-75F3-4437-BA62-AF4B587F4BA0}"/>
                </a:ext>
              </a:extLst>
            </p:cNvPr>
            <p:cNvSpPr/>
            <p:nvPr/>
          </p:nvSpPr>
          <p:spPr>
            <a:xfrm>
              <a:off x="7061199" y="20688299"/>
              <a:ext cx="190948" cy="570294"/>
            </a:xfrm>
            <a:custGeom>
              <a:avLst/>
              <a:gdLst/>
              <a:ahLst/>
              <a:cxnLst>
                <a:cxn ang="0">
                  <a:pos x="wd2" y="hd2"/>
                </a:cxn>
                <a:cxn ang="5400000">
                  <a:pos x="wd2" y="hd2"/>
                </a:cxn>
                <a:cxn ang="10800000">
                  <a:pos x="wd2" y="hd2"/>
                </a:cxn>
                <a:cxn ang="16200000">
                  <a:pos x="wd2" y="hd2"/>
                </a:cxn>
              </a:cxnLst>
              <a:rect l="0" t="0" r="r" b="b"/>
              <a:pathLst>
                <a:path w="21479" h="21583" extrusionOk="0">
                  <a:moveTo>
                    <a:pt x="9107" y="21583"/>
                  </a:moveTo>
                  <a:cubicBezTo>
                    <a:pt x="9107" y="21583"/>
                    <a:pt x="9093" y="21583"/>
                    <a:pt x="9093" y="21583"/>
                  </a:cubicBezTo>
                  <a:cubicBezTo>
                    <a:pt x="8693" y="21578"/>
                    <a:pt x="8379" y="21482"/>
                    <a:pt x="8321" y="21347"/>
                  </a:cubicBezTo>
                  <a:lnTo>
                    <a:pt x="7" y="305"/>
                  </a:lnTo>
                  <a:cubicBezTo>
                    <a:pt x="-50" y="156"/>
                    <a:pt x="250" y="21"/>
                    <a:pt x="693" y="2"/>
                  </a:cubicBezTo>
                  <a:cubicBezTo>
                    <a:pt x="1093" y="-17"/>
                    <a:pt x="1536" y="84"/>
                    <a:pt x="1593" y="233"/>
                  </a:cubicBezTo>
                  <a:lnTo>
                    <a:pt x="9236" y="19598"/>
                  </a:lnTo>
                  <a:lnTo>
                    <a:pt x="19893" y="238"/>
                  </a:lnTo>
                  <a:cubicBezTo>
                    <a:pt x="19964" y="94"/>
                    <a:pt x="20393" y="-7"/>
                    <a:pt x="20821" y="21"/>
                  </a:cubicBezTo>
                  <a:cubicBezTo>
                    <a:pt x="21250" y="50"/>
                    <a:pt x="21550" y="190"/>
                    <a:pt x="21464" y="334"/>
                  </a:cubicBezTo>
                  <a:lnTo>
                    <a:pt x="9893" y="21357"/>
                  </a:lnTo>
                  <a:cubicBezTo>
                    <a:pt x="9821" y="21487"/>
                    <a:pt x="9493" y="21583"/>
                    <a:pt x="9107" y="21583"/>
                  </a:cubicBezTo>
                  <a:close/>
                </a:path>
              </a:pathLst>
            </a:custGeom>
            <a:solidFill>
              <a:srgbClr val="939496"/>
            </a:solidFill>
            <a:ln w="12700">
              <a:miter lim="400000"/>
            </a:ln>
          </p:spPr>
          <p:txBody>
            <a:bodyPr lIns="38100" tIns="38100" rIns="38100" bIns="38100" anchor="ctr"/>
            <a:lstStyle/>
            <a:p>
              <a:pPr>
                <a:defRPr sz="3000"/>
              </a:pPr>
              <a:endParaRPr/>
            </a:p>
          </p:txBody>
        </p:sp>
        <p:sp>
          <p:nvSpPr>
            <p:cNvPr id="285" name="Shape">
              <a:extLst>
                <a:ext uri="{FF2B5EF4-FFF2-40B4-BE49-F238E27FC236}">
                  <a16:creationId xmlns:a16="http://schemas.microsoft.com/office/drawing/2014/main" id="{248DF00F-6AE6-40F1-8384-0DA5A6703F4F}"/>
                </a:ext>
              </a:extLst>
            </p:cNvPr>
            <p:cNvSpPr/>
            <p:nvPr/>
          </p:nvSpPr>
          <p:spPr>
            <a:xfrm>
              <a:off x="7099299" y="21247100"/>
              <a:ext cx="84390" cy="212427"/>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286" name="Shape">
              <a:extLst>
                <a:ext uri="{FF2B5EF4-FFF2-40B4-BE49-F238E27FC236}">
                  <a16:creationId xmlns:a16="http://schemas.microsoft.com/office/drawing/2014/main" id="{4802CF1B-3D34-41E5-AC6D-7E591991D17D}"/>
                </a:ext>
              </a:extLst>
            </p:cNvPr>
            <p:cNvSpPr/>
            <p:nvPr/>
          </p:nvSpPr>
          <p:spPr>
            <a:xfrm>
              <a:off x="7073900" y="21234400"/>
              <a:ext cx="132207" cy="104140"/>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287" name="Shape">
              <a:extLst>
                <a:ext uri="{FF2B5EF4-FFF2-40B4-BE49-F238E27FC236}">
                  <a16:creationId xmlns:a16="http://schemas.microsoft.com/office/drawing/2014/main" id="{FE68C182-45D9-46F4-9FCB-96EF9A91C57B}"/>
                </a:ext>
              </a:extLst>
            </p:cNvPr>
            <p:cNvSpPr/>
            <p:nvPr/>
          </p:nvSpPr>
          <p:spPr>
            <a:xfrm>
              <a:off x="7048500" y="21247099"/>
              <a:ext cx="171959" cy="63501"/>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sp>
        <p:nvSpPr>
          <p:cNvPr id="288" name="Shape">
            <a:extLst>
              <a:ext uri="{FF2B5EF4-FFF2-40B4-BE49-F238E27FC236}">
                <a16:creationId xmlns:a16="http://schemas.microsoft.com/office/drawing/2014/main" id="{BDFE7BCF-A98F-4B3E-9DB3-639D72AA9CBA}"/>
              </a:ext>
            </a:extLst>
          </p:cNvPr>
          <p:cNvSpPr/>
          <p:nvPr/>
        </p:nvSpPr>
        <p:spPr>
          <a:xfrm>
            <a:off x="3301470" y="3622759"/>
            <a:ext cx="1082060" cy="1159704"/>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accent5">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89" name="Shape">
            <a:extLst>
              <a:ext uri="{FF2B5EF4-FFF2-40B4-BE49-F238E27FC236}">
                <a16:creationId xmlns:a16="http://schemas.microsoft.com/office/drawing/2014/main" id="{2F55813F-F741-49C5-A2B1-75D15D4F90AF}"/>
              </a:ext>
            </a:extLst>
          </p:cNvPr>
          <p:cNvSpPr/>
          <p:nvPr/>
        </p:nvSpPr>
        <p:spPr>
          <a:xfrm>
            <a:off x="3524849" y="3741429"/>
            <a:ext cx="859657" cy="103864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accent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90" name="Shape">
            <a:extLst>
              <a:ext uri="{FF2B5EF4-FFF2-40B4-BE49-F238E27FC236}">
                <a16:creationId xmlns:a16="http://schemas.microsoft.com/office/drawing/2014/main" id="{C0B95516-5CE1-46B3-A237-3B8505E8CEBB}"/>
              </a:ext>
            </a:extLst>
          </p:cNvPr>
          <p:cNvSpPr/>
          <p:nvPr/>
        </p:nvSpPr>
        <p:spPr>
          <a:xfrm>
            <a:off x="6816727" y="1003780"/>
            <a:ext cx="1082060" cy="1159704"/>
          </a:xfrm>
          <a:custGeom>
            <a:avLst/>
            <a:gdLst/>
            <a:ahLst/>
            <a:cxnLst>
              <a:cxn ang="0">
                <a:pos x="wd2" y="hd2"/>
              </a:cxn>
              <a:cxn ang="5400000">
                <a:pos x="wd2" y="hd2"/>
              </a:cxn>
              <a:cxn ang="10800000">
                <a:pos x="wd2" y="hd2"/>
              </a:cxn>
              <a:cxn ang="16200000">
                <a:pos x="wd2" y="hd2"/>
              </a:cxn>
            </a:cxnLst>
            <a:rect l="0" t="0" r="r" b="b"/>
            <a:pathLst>
              <a:path w="21597" h="21521" extrusionOk="0">
                <a:moveTo>
                  <a:pt x="20427" y="2400"/>
                </a:moveTo>
                <a:cubicBezTo>
                  <a:pt x="20469" y="2418"/>
                  <a:pt x="20511" y="2436"/>
                  <a:pt x="20553" y="2457"/>
                </a:cubicBezTo>
                <a:lnTo>
                  <a:pt x="16114" y="212"/>
                </a:lnTo>
                <a:cubicBezTo>
                  <a:pt x="15765" y="36"/>
                  <a:pt x="15352" y="-38"/>
                  <a:pt x="14907" y="19"/>
                </a:cubicBezTo>
                <a:lnTo>
                  <a:pt x="2262" y="1672"/>
                </a:lnTo>
                <a:cubicBezTo>
                  <a:pt x="1013" y="1835"/>
                  <a:pt x="3" y="2979"/>
                  <a:pt x="0" y="4232"/>
                </a:cubicBezTo>
                <a:cubicBezTo>
                  <a:pt x="-1" y="4684"/>
                  <a:pt x="131" y="5088"/>
                  <a:pt x="360" y="5413"/>
                </a:cubicBezTo>
                <a:cubicBezTo>
                  <a:pt x="537" y="5666"/>
                  <a:pt x="772" y="5869"/>
                  <a:pt x="1048" y="6009"/>
                </a:cubicBezTo>
                <a:lnTo>
                  <a:pt x="5487" y="8254"/>
                </a:lnTo>
                <a:cubicBezTo>
                  <a:pt x="5475" y="8248"/>
                  <a:pt x="5462" y="8240"/>
                  <a:pt x="5448" y="8233"/>
                </a:cubicBezTo>
                <a:cubicBezTo>
                  <a:pt x="5543" y="8284"/>
                  <a:pt x="5643" y="8325"/>
                  <a:pt x="5746" y="8360"/>
                </a:cubicBezTo>
                <a:lnTo>
                  <a:pt x="5728" y="17287"/>
                </a:lnTo>
                <a:cubicBezTo>
                  <a:pt x="5727" y="17689"/>
                  <a:pt x="5831" y="18054"/>
                  <a:pt x="6015" y="18357"/>
                </a:cubicBezTo>
                <a:cubicBezTo>
                  <a:pt x="6199" y="18660"/>
                  <a:pt x="6461" y="18904"/>
                  <a:pt x="6776" y="19064"/>
                </a:cubicBezTo>
                <a:lnTo>
                  <a:pt x="11215" y="21309"/>
                </a:lnTo>
                <a:cubicBezTo>
                  <a:pt x="11202" y="21303"/>
                  <a:pt x="11190" y="21295"/>
                  <a:pt x="11176" y="21289"/>
                </a:cubicBezTo>
                <a:cubicBezTo>
                  <a:pt x="11533" y="21479"/>
                  <a:pt x="11959" y="21562"/>
                  <a:pt x="12419" y="21502"/>
                </a:cubicBezTo>
                <a:lnTo>
                  <a:pt x="13553" y="21355"/>
                </a:lnTo>
                <a:cubicBezTo>
                  <a:pt x="14801" y="21192"/>
                  <a:pt x="15811" y="20042"/>
                  <a:pt x="15814" y="18795"/>
                </a:cubicBezTo>
                <a:lnTo>
                  <a:pt x="15832" y="9512"/>
                </a:lnTo>
                <a:cubicBezTo>
                  <a:pt x="15835" y="8264"/>
                  <a:pt x="16845" y="7121"/>
                  <a:pt x="18094" y="6957"/>
                </a:cubicBezTo>
                <a:lnTo>
                  <a:pt x="19336" y="6795"/>
                </a:lnTo>
                <a:cubicBezTo>
                  <a:pt x="20585" y="6632"/>
                  <a:pt x="21595" y="5483"/>
                  <a:pt x="21598" y="4236"/>
                </a:cubicBezTo>
                <a:cubicBezTo>
                  <a:pt x="21599" y="3377"/>
                  <a:pt x="21127" y="2693"/>
                  <a:pt x="20427" y="2400"/>
                </a:cubicBezTo>
                <a:close/>
              </a:path>
            </a:pathLst>
          </a:custGeom>
          <a:solidFill>
            <a:schemeClr val="accent5">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91" name="Shape">
            <a:extLst>
              <a:ext uri="{FF2B5EF4-FFF2-40B4-BE49-F238E27FC236}">
                <a16:creationId xmlns:a16="http://schemas.microsoft.com/office/drawing/2014/main" id="{08740338-72C1-4CF5-8254-3ADB64C09F70}"/>
              </a:ext>
            </a:extLst>
          </p:cNvPr>
          <p:cNvSpPr/>
          <p:nvPr/>
        </p:nvSpPr>
        <p:spPr>
          <a:xfrm>
            <a:off x="7040106" y="1122450"/>
            <a:ext cx="859657" cy="1038640"/>
          </a:xfrm>
          <a:custGeom>
            <a:avLst/>
            <a:gdLst/>
            <a:ahLst/>
            <a:cxnLst>
              <a:cxn ang="0">
                <a:pos x="wd2" y="hd2"/>
              </a:cxn>
              <a:cxn ang="5400000">
                <a:pos x="wd2" y="hd2"/>
              </a:cxn>
              <a:cxn ang="10800000">
                <a:pos x="wd2" y="hd2"/>
              </a:cxn>
              <a:cxn ang="16200000">
                <a:pos x="wd2" y="hd2"/>
              </a:cxn>
            </a:cxnLst>
            <a:rect l="0" t="0" r="r" b="b"/>
            <a:pathLst>
              <a:path w="21593" h="21282" extrusionOk="0">
                <a:moveTo>
                  <a:pt x="18759" y="21"/>
                </a:moveTo>
                <a:cubicBezTo>
                  <a:pt x="20330" y="-159"/>
                  <a:pt x="21596" y="814"/>
                  <a:pt x="21592" y="2195"/>
                </a:cubicBezTo>
                <a:cubicBezTo>
                  <a:pt x="21589" y="3573"/>
                  <a:pt x="20318" y="4842"/>
                  <a:pt x="18747" y="5022"/>
                </a:cubicBezTo>
                <a:lnTo>
                  <a:pt x="17183" y="5201"/>
                </a:lnTo>
                <a:cubicBezTo>
                  <a:pt x="15612" y="5381"/>
                  <a:pt x="14340" y="6644"/>
                  <a:pt x="14337" y="8021"/>
                </a:cubicBezTo>
                <a:lnTo>
                  <a:pt x="14314" y="18271"/>
                </a:lnTo>
                <a:cubicBezTo>
                  <a:pt x="14311" y="19649"/>
                  <a:pt x="13039" y="20917"/>
                  <a:pt x="11468" y="21098"/>
                </a:cubicBezTo>
                <a:lnTo>
                  <a:pt x="10041" y="21261"/>
                </a:lnTo>
                <a:cubicBezTo>
                  <a:pt x="8470" y="21441"/>
                  <a:pt x="7204" y="20463"/>
                  <a:pt x="7208" y="19087"/>
                </a:cubicBezTo>
                <a:lnTo>
                  <a:pt x="7230" y="8837"/>
                </a:lnTo>
                <a:cubicBezTo>
                  <a:pt x="7234" y="7459"/>
                  <a:pt x="5966" y="6488"/>
                  <a:pt x="4397" y="6668"/>
                </a:cubicBezTo>
                <a:lnTo>
                  <a:pt x="2833" y="6847"/>
                </a:lnTo>
                <a:cubicBezTo>
                  <a:pt x="1262" y="7027"/>
                  <a:pt x="-4" y="6049"/>
                  <a:pt x="0" y="4673"/>
                </a:cubicBezTo>
                <a:cubicBezTo>
                  <a:pt x="3" y="3290"/>
                  <a:pt x="1274" y="2027"/>
                  <a:pt x="2845" y="1846"/>
                </a:cubicBezTo>
                <a:lnTo>
                  <a:pt x="18759" y="21"/>
                </a:lnTo>
                <a:close/>
              </a:path>
            </a:pathLst>
          </a:custGeom>
          <a:solidFill>
            <a:schemeClr val="accent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a:p>
        </p:txBody>
      </p:sp>
      <p:sp>
        <p:nvSpPr>
          <p:cNvPr id="292" name="TextBox 291">
            <a:extLst>
              <a:ext uri="{FF2B5EF4-FFF2-40B4-BE49-F238E27FC236}">
                <a16:creationId xmlns:a16="http://schemas.microsoft.com/office/drawing/2014/main" id="{80AA24C9-8253-4F64-88AA-FC9035D4A69D}"/>
              </a:ext>
            </a:extLst>
          </p:cNvPr>
          <p:cNvSpPr txBox="1"/>
          <p:nvPr/>
        </p:nvSpPr>
        <p:spPr>
          <a:xfrm>
            <a:off x="7114318" y="2373465"/>
            <a:ext cx="4499364" cy="461665"/>
          </a:xfrm>
          <a:prstGeom prst="rect">
            <a:avLst/>
          </a:prstGeom>
          <a:noFill/>
        </p:spPr>
        <p:txBody>
          <a:bodyPr wrap="square" lIns="0" rIns="0" rtlCol="0" anchor="b">
            <a:spAutoFit/>
          </a:bodyPr>
          <a:lstStyle/>
          <a:p>
            <a:r>
              <a:rPr lang="en-US" sz="2400" b="1" noProof="1"/>
              <a:t>Lorem Ipsum</a:t>
            </a:r>
          </a:p>
        </p:txBody>
      </p:sp>
      <p:sp>
        <p:nvSpPr>
          <p:cNvPr id="293" name="TextBox 292">
            <a:extLst>
              <a:ext uri="{FF2B5EF4-FFF2-40B4-BE49-F238E27FC236}">
                <a16:creationId xmlns:a16="http://schemas.microsoft.com/office/drawing/2014/main" id="{40E49B9D-B46D-4911-890D-4D637EC3B6C3}"/>
              </a:ext>
            </a:extLst>
          </p:cNvPr>
          <p:cNvSpPr txBox="1"/>
          <p:nvPr/>
        </p:nvSpPr>
        <p:spPr>
          <a:xfrm>
            <a:off x="7126259" y="2775471"/>
            <a:ext cx="448742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294" name="TextBox 293">
            <a:extLst>
              <a:ext uri="{FF2B5EF4-FFF2-40B4-BE49-F238E27FC236}">
                <a16:creationId xmlns:a16="http://schemas.microsoft.com/office/drawing/2014/main" id="{615587A5-2255-4A12-958A-49C5BE047838}"/>
              </a:ext>
            </a:extLst>
          </p:cNvPr>
          <p:cNvSpPr txBox="1"/>
          <p:nvPr/>
        </p:nvSpPr>
        <p:spPr>
          <a:xfrm>
            <a:off x="7114318" y="3680421"/>
            <a:ext cx="4499364" cy="461665"/>
          </a:xfrm>
          <a:prstGeom prst="rect">
            <a:avLst/>
          </a:prstGeom>
          <a:noFill/>
        </p:spPr>
        <p:txBody>
          <a:bodyPr wrap="square" lIns="0" rIns="0" rtlCol="0" anchor="b">
            <a:spAutoFit/>
          </a:bodyPr>
          <a:lstStyle/>
          <a:p>
            <a:r>
              <a:rPr lang="en-US" sz="2400" b="1" noProof="1"/>
              <a:t>Lorem Ipsum</a:t>
            </a:r>
          </a:p>
        </p:txBody>
      </p:sp>
      <p:sp>
        <p:nvSpPr>
          <p:cNvPr id="295" name="TextBox 294">
            <a:extLst>
              <a:ext uri="{FF2B5EF4-FFF2-40B4-BE49-F238E27FC236}">
                <a16:creationId xmlns:a16="http://schemas.microsoft.com/office/drawing/2014/main" id="{DCB549BF-F087-4A1F-B557-3046A0A6AFCA}"/>
              </a:ext>
            </a:extLst>
          </p:cNvPr>
          <p:cNvSpPr txBox="1"/>
          <p:nvPr/>
        </p:nvSpPr>
        <p:spPr>
          <a:xfrm>
            <a:off x="7126259" y="4082427"/>
            <a:ext cx="448742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296" name="TextBox 295">
            <a:extLst>
              <a:ext uri="{FF2B5EF4-FFF2-40B4-BE49-F238E27FC236}">
                <a16:creationId xmlns:a16="http://schemas.microsoft.com/office/drawing/2014/main" id="{6A24DC59-698E-4879-BEA4-7DB84E647FE2}"/>
              </a:ext>
            </a:extLst>
          </p:cNvPr>
          <p:cNvSpPr txBox="1"/>
          <p:nvPr/>
        </p:nvSpPr>
        <p:spPr>
          <a:xfrm>
            <a:off x="7126259" y="4987377"/>
            <a:ext cx="4499364" cy="461665"/>
          </a:xfrm>
          <a:prstGeom prst="rect">
            <a:avLst/>
          </a:prstGeom>
          <a:noFill/>
        </p:spPr>
        <p:txBody>
          <a:bodyPr wrap="square" lIns="0" rIns="0" rtlCol="0" anchor="b">
            <a:spAutoFit/>
          </a:bodyPr>
          <a:lstStyle/>
          <a:p>
            <a:r>
              <a:rPr lang="en-US" sz="2400" b="1" noProof="1"/>
              <a:t>Lorem Ipsum</a:t>
            </a:r>
          </a:p>
        </p:txBody>
      </p:sp>
      <p:sp>
        <p:nvSpPr>
          <p:cNvPr id="297" name="TextBox 296">
            <a:extLst>
              <a:ext uri="{FF2B5EF4-FFF2-40B4-BE49-F238E27FC236}">
                <a16:creationId xmlns:a16="http://schemas.microsoft.com/office/drawing/2014/main" id="{7C5A7FEB-B157-4B63-92DD-3C8E8D747B15}"/>
              </a:ext>
            </a:extLst>
          </p:cNvPr>
          <p:cNvSpPr txBox="1"/>
          <p:nvPr/>
        </p:nvSpPr>
        <p:spPr>
          <a:xfrm>
            <a:off x="7138200" y="5389383"/>
            <a:ext cx="448742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sp>
        <p:nvSpPr>
          <p:cNvPr id="298" name="Freeform: Shape 297">
            <a:extLst>
              <a:ext uri="{FF2B5EF4-FFF2-40B4-BE49-F238E27FC236}">
                <a16:creationId xmlns:a16="http://schemas.microsoft.com/office/drawing/2014/main" id="{BFD9751C-F7E9-47DD-90EC-E6163A4B93E0}"/>
              </a:ext>
            </a:extLst>
          </p:cNvPr>
          <p:cNvSpPr/>
          <p:nvPr/>
        </p:nvSpPr>
        <p:spPr>
          <a:xfrm>
            <a:off x="4063523" y="3570957"/>
            <a:ext cx="21730" cy="81780"/>
          </a:xfrm>
          <a:custGeom>
            <a:avLst/>
            <a:gdLst>
              <a:gd name="connsiteX0" fmla="*/ 18770 w 21730"/>
              <a:gd name="connsiteY0" fmla="*/ 0 h 81780"/>
              <a:gd name="connsiteX1" fmla="*/ 21391 w 21730"/>
              <a:gd name="connsiteY1" fmla="*/ 37110 h 81780"/>
              <a:gd name="connsiteX2" fmla="*/ 15442 w 21730"/>
              <a:gd name="connsiteY2" fmla="*/ 74684 h 81780"/>
              <a:gd name="connsiteX3" fmla="*/ 9795 w 21730"/>
              <a:gd name="connsiteY3" fmla="*/ 81780 h 81780"/>
              <a:gd name="connsiteX4" fmla="*/ 0 w 21730"/>
              <a:gd name="connsiteY4" fmla="*/ 81780 h 81780"/>
              <a:gd name="connsiteX5" fmla="*/ 9492 w 21730"/>
              <a:gd name="connsiteY5" fmla="*/ 71827 h 81780"/>
              <a:gd name="connsiteX6" fmla="*/ 18770 w 21730"/>
              <a:gd name="connsiteY6" fmla="*/ 0 h 8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30" h="81780">
                <a:moveTo>
                  <a:pt x="18770" y="0"/>
                </a:moveTo>
                <a:lnTo>
                  <a:pt x="21391" y="37110"/>
                </a:lnTo>
                <a:cubicBezTo>
                  <a:pt x="22576" y="49709"/>
                  <a:pt x="20677" y="62791"/>
                  <a:pt x="15442" y="74684"/>
                </a:cubicBezTo>
                <a:lnTo>
                  <a:pt x="9795" y="81780"/>
                </a:lnTo>
                <a:lnTo>
                  <a:pt x="0" y="81780"/>
                </a:lnTo>
                <a:lnTo>
                  <a:pt x="9492" y="71827"/>
                </a:lnTo>
                <a:cubicBezTo>
                  <a:pt x="22105" y="50897"/>
                  <a:pt x="17106" y="24493"/>
                  <a:pt x="18770" y="0"/>
                </a:cubicBezTo>
                <a:close/>
              </a:path>
            </a:pathLst>
          </a:custGeom>
          <a:solidFill>
            <a:schemeClr val="tx1">
              <a:lumMod val="65000"/>
              <a:lumOff val="35000"/>
            </a:schemeClr>
          </a:solidFill>
          <a:ln w="12700">
            <a:miter lim="400000"/>
          </a:ln>
        </p:spPr>
        <p:txBody>
          <a:bodyPr wrap="square" lIns="38100" tIns="38100" rIns="38100" bIns="38100" anchor="ctr">
            <a:noAutofit/>
          </a:bodyPr>
          <a:lstStyle/>
          <a:p>
            <a:pPr>
              <a:defRPr sz="3000"/>
            </a:pPr>
            <a:endParaRPr/>
          </a:p>
        </p:txBody>
      </p:sp>
    </p:spTree>
    <p:extLst>
      <p:ext uri="{BB962C8B-B14F-4D97-AF65-F5344CB8AC3E}">
        <p14:creationId xmlns:p14="http://schemas.microsoft.com/office/powerpoint/2010/main" val="2211792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8488</TotalTime>
  <Words>759</Words>
  <PresentationFormat>Widescreen</PresentationFormat>
  <Paragraphs>42</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SWOT Slide Template - Strengths</vt:lpstr>
      <vt:lpstr>SWOT Slide Template - Weaknesses</vt:lpstr>
      <vt:lpstr>SWOT Slide Template - Opportunities</vt:lpstr>
      <vt:lpstr>SWOT Slide Template - Threats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Slides</dc:title>
  <dc:creator>PresentationGO.com</dc:creator>
  <dc:description>© Copyright PresentationGO.com</dc:description>
  <dcterms:created xsi:type="dcterms:W3CDTF">2014-11-26T05:14:11Z</dcterms:created>
  <dcterms:modified xsi:type="dcterms:W3CDTF">2019-08-01T20:34:33Z</dcterms:modified>
  <cp:category>Charts &amp; Diagrams</cp:category>
</cp:coreProperties>
</file>