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8" r:id="rId4"/>
    <p:sldId id="359"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F0EEEF"/>
    <a:srgbClr val="00B09B"/>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06" autoAdjust="0"/>
    <p:restoredTop sz="96433" autoAdjust="0"/>
  </p:normalViewPr>
  <p:slideViewPr>
    <p:cSldViewPr snapToGrid="0" showGuides="1">
      <p:cViewPr>
        <p:scale>
          <a:sx n="100" d="100"/>
          <a:sy n="100" d="100"/>
        </p:scale>
        <p:origin x="3894" y="11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135781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27831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FEFABA30-3194-8124-BED4-A33FC84E2F88}"/>
              </a:ext>
            </a:extLst>
          </p:cNvPr>
          <p:cNvSpPr/>
          <p:nvPr/>
        </p:nvSpPr>
        <p:spPr>
          <a:xfrm>
            <a:off x="860260" y="2208356"/>
            <a:ext cx="5720753" cy="1097280"/>
          </a:xfrm>
          <a:custGeom>
            <a:avLst/>
            <a:gdLst>
              <a:gd name="connsiteX0" fmla="*/ 5448631 w 8204922"/>
              <a:gd name="connsiteY0" fmla="*/ 314562 h 1177473"/>
              <a:gd name="connsiteX1" fmla="*/ 5324263 w 8204922"/>
              <a:gd name="connsiteY1" fmla="*/ 723881 h 1177473"/>
              <a:gd name="connsiteX2" fmla="*/ 5574311 w 8204922"/>
              <a:gd name="connsiteY2" fmla="*/ 723881 h 1177473"/>
              <a:gd name="connsiteX3" fmla="*/ 2914557 w 8204922"/>
              <a:gd name="connsiteY3" fmla="*/ 249320 h 1177473"/>
              <a:gd name="connsiteX4" fmla="*/ 2914557 w 8204922"/>
              <a:gd name="connsiteY4" fmla="*/ 480775 h 1177473"/>
              <a:gd name="connsiteX5" fmla="*/ 3062906 w 8204922"/>
              <a:gd name="connsiteY5" fmla="*/ 480775 h 1177473"/>
              <a:gd name="connsiteX6" fmla="*/ 3156110 w 8204922"/>
              <a:gd name="connsiteY6" fmla="*/ 465241 h 1177473"/>
              <a:gd name="connsiteX7" fmla="*/ 3213197 w 8204922"/>
              <a:gd name="connsiteY7" fmla="*/ 429513 h 1177473"/>
              <a:gd name="connsiteX8" fmla="*/ 3235333 w 8204922"/>
              <a:gd name="connsiteY8" fmla="*/ 363494 h 1177473"/>
              <a:gd name="connsiteX9" fmla="*/ 3200382 w 8204922"/>
              <a:gd name="connsiteY9" fmla="*/ 278834 h 1177473"/>
              <a:gd name="connsiteX10" fmla="*/ 3069120 w 8204922"/>
              <a:gd name="connsiteY10" fmla="*/ 249320 h 1177473"/>
              <a:gd name="connsiteX11" fmla="*/ 6000750 w 8204922"/>
              <a:gd name="connsiteY11" fmla="*/ 19418 h 1177473"/>
              <a:gd name="connsiteX12" fmla="*/ 7070261 w 8204922"/>
              <a:gd name="connsiteY12" fmla="*/ 19418 h 1177473"/>
              <a:gd name="connsiteX13" fmla="*/ 7070261 w 8204922"/>
              <a:gd name="connsiteY13" fmla="*/ 300582 h 1177473"/>
              <a:gd name="connsiteX14" fmla="*/ 6711427 w 8204922"/>
              <a:gd name="connsiteY14" fmla="*/ 300582 h 1177473"/>
              <a:gd name="connsiteX15" fmla="*/ 6711427 w 8204922"/>
              <a:gd name="connsiteY15" fmla="*/ 1158055 h 1177473"/>
              <a:gd name="connsiteX16" fmla="*/ 6359584 w 8204922"/>
              <a:gd name="connsiteY16" fmla="*/ 1158055 h 1177473"/>
              <a:gd name="connsiteX17" fmla="*/ 6359584 w 8204922"/>
              <a:gd name="connsiteY17" fmla="*/ 300582 h 1177473"/>
              <a:gd name="connsiteX18" fmla="*/ 6000750 w 8204922"/>
              <a:gd name="connsiteY18" fmla="*/ 300582 h 1177473"/>
              <a:gd name="connsiteX19" fmla="*/ 5261059 w 8204922"/>
              <a:gd name="connsiteY19" fmla="*/ 19418 h 1177473"/>
              <a:gd name="connsiteX20" fmla="*/ 5644844 w 8204922"/>
              <a:gd name="connsiteY20" fmla="*/ 19418 h 1177473"/>
              <a:gd name="connsiteX21" fmla="*/ 6072707 w 8204922"/>
              <a:gd name="connsiteY21" fmla="*/ 1158055 h 1177473"/>
              <a:gd name="connsiteX22" fmla="*/ 5704262 w 8204922"/>
              <a:gd name="connsiteY22" fmla="*/ 1158055 h 1177473"/>
              <a:gd name="connsiteX23" fmla="*/ 5647296 w 8204922"/>
              <a:gd name="connsiteY23" fmla="*/ 970094 h 1177473"/>
              <a:gd name="connsiteX24" fmla="*/ 5247843 w 8204922"/>
              <a:gd name="connsiteY24" fmla="*/ 970094 h 1177473"/>
              <a:gd name="connsiteX25" fmla="*/ 5192346 w 8204922"/>
              <a:gd name="connsiteY25" fmla="*/ 1158055 h 1177473"/>
              <a:gd name="connsiteX26" fmla="*/ 4833099 w 8204922"/>
              <a:gd name="connsiteY26" fmla="*/ 1158055 h 1177473"/>
              <a:gd name="connsiteX27" fmla="*/ 3793973 w 8204922"/>
              <a:gd name="connsiteY27" fmla="*/ 19418 h 1177473"/>
              <a:gd name="connsiteX28" fmla="*/ 4736883 w 8204922"/>
              <a:gd name="connsiteY28" fmla="*/ 19418 h 1177473"/>
              <a:gd name="connsiteX29" fmla="*/ 4736883 w 8204922"/>
              <a:gd name="connsiteY29" fmla="*/ 262524 h 1177473"/>
              <a:gd name="connsiteX30" fmla="*/ 4146593 w 8204922"/>
              <a:gd name="connsiteY30" fmla="*/ 262524 h 1177473"/>
              <a:gd name="connsiteX31" fmla="*/ 4146593 w 8204922"/>
              <a:gd name="connsiteY31" fmla="*/ 443494 h 1177473"/>
              <a:gd name="connsiteX32" fmla="*/ 4694165 w 8204922"/>
              <a:gd name="connsiteY32" fmla="*/ 443494 h 1177473"/>
              <a:gd name="connsiteX33" fmla="*/ 4694165 w 8204922"/>
              <a:gd name="connsiteY33" fmla="*/ 675726 h 1177473"/>
              <a:gd name="connsiteX34" fmla="*/ 4146593 w 8204922"/>
              <a:gd name="connsiteY34" fmla="*/ 675726 h 1177473"/>
              <a:gd name="connsiteX35" fmla="*/ 4146593 w 8204922"/>
              <a:gd name="connsiteY35" fmla="*/ 900192 h 1177473"/>
              <a:gd name="connsiteX36" fmla="*/ 4753970 w 8204922"/>
              <a:gd name="connsiteY36" fmla="*/ 900192 h 1177473"/>
              <a:gd name="connsiteX37" fmla="*/ 4753970 w 8204922"/>
              <a:gd name="connsiteY37" fmla="*/ 1158055 h 1177473"/>
              <a:gd name="connsiteX38" fmla="*/ 3793973 w 8204922"/>
              <a:gd name="connsiteY38" fmla="*/ 1158055 h 1177473"/>
              <a:gd name="connsiteX39" fmla="*/ 2561160 w 8204922"/>
              <a:gd name="connsiteY39" fmla="*/ 19418 h 1177473"/>
              <a:gd name="connsiteX40" fmla="*/ 3147566 w 8204922"/>
              <a:gd name="connsiteY40" fmla="*/ 19418 h 1177473"/>
              <a:gd name="connsiteX41" fmla="*/ 3396886 w 8204922"/>
              <a:gd name="connsiteY41" fmla="*/ 47379 h 1177473"/>
              <a:gd name="connsiteX42" fmla="*/ 3535914 w 8204922"/>
              <a:gd name="connsiteY42" fmla="*/ 151068 h 1177473"/>
              <a:gd name="connsiteX43" fmla="*/ 3588730 w 8204922"/>
              <a:gd name="connsiteY43" fmla="*/ 335533 h 1177473"/>
              <a:gd name="connsiteX44" fmla="*/ 3548317 w 8204922"/>
              <a:gd name="connsiteY44" fmla="*/ 499028 h 1177473"/>
              <a:gd name="connsiteX45" fmla="*/ 3437189 w 8204922"/>
              <a:gd name="connsiteY45" fmla="*/ 610484 h 1177473"/>
              <a:gd name="connsiteX46" fmla="*/ 3313621 w 8204922"/>
              <a:gd name="connsiteY46" fmla="*/ 655532 h 1177473"/>
              <a:gd name="connsiteX47" fmla="*/ 3405211 w 8204922"/>
              <a:gd name="connsiteY47" fmla="*/ 697510 h 1177473"/>
              <a:gd name="connsiteX48" fmla="*/ 3461485 w 8204922"/>
              <a:gd name="connsiteY48" fmla="*/ 757371 h 1177473"/>
              <a:gd name="connsiteX49" fmla="*/ 3510769 w 8204922"/>
              <a:gd name="connsiteY49" fmla="*/ 828117 h 1177473"/>
              <a:gd name="connsiteX50" fmla="*/ 3681157 w 8204922"/>
              <a:gd name="connsiteY50" fmla="*/ 1158055 h 1177473"/>
              <a:gd name="connsiteX51" fmla="*/ 3283597 w 8204922"/>
              <a:gd name="connsiteY51" fmla="*/ 1158055 h 1177473"/>
              <a:gd name="connsiteX52" fmla="*/ 3095527 w 8204922"/>
              <a:gd name="connsiteY52" fmla="*/ 810095 h 1177473"/>
              <a:gd name="connsiteX53" fmla="*/ 3031838 w 8204922"/>
              <a:gd name="connsiteY53" fmla="*/ 722328 h 1177473"/>
              <a:gd name="connsiteX54" fmla="*/ 2945625 w 8204922"/>
              <a:gd name="connsiteY54" fmla="*/ 695921 h 1177473"/>
              <a:gd name="connsiteX55" fmla="*/ 2914557 w 8204922"/>
              <a:gd name="connsiteY55" fmla="*/ 695921 h 1177473"/>
              <a:gd name="connsiteX56" fmla="*/ 2914557 w 8204922"/>
              <a:gd name="connsiteY56" fmla="*/ 1158055 h 1177473"/>
              <a:gd name="connsiteX57" fmla="*/ 2561160 w 8204922"/>
              <a:gd name="connsiteY57" fmla="*/ 1158055 h 1177473"/>
              <a:gd name="connsiteX58" fmla="*/ 1234078 w 8204922"/>
              <a:gd name="connsiteY58" fmla="*/ 19418 h 1177473"/>
              <a:gd name="connsiteX59" fmla="*/ 1585922 w 8204922"/>
              <a:gd name="connsiteY59" fmla="*/ 19418 h 1177473"/>
              <a:gd name="connsiteX60" fmla="*/ 1585922 w 8204922"/>
              <a:gd name="connsiteY60" fmla="*/ 417863 h 1177473"/>
              <a:gd name="connsiteX61" fmla="*/ 1970387 w 8204922"/>
              <a:gd name="connsiteY61" fmla="*/ 417863 h 1177473"/>
              <a:gd name="connsiteX62" fmla="*/ 1970387 w 8204922"/>
              <a:gd name="connsiteY62" fmla="*/ 19418 h 1177473"/>
              <a:gd name="connsiteX63" fmla="*/ 2323783 w 8204922"/>
              <a:gd name="connsiteY63" fmla="*/ 19418 h 1177473"/>
              <a:gd name="connsiteX64" fmla="*/ 2323783 w 8204922"/>
              <a:gd name="connsiteY64" fmla="*/ 1158055 h 1177473"/>
              <a:gd name="connsiteX65" fmla="*/ 1970387 w 8204922"/>
              <a:gd name="connsiteY65" fmla="*/ 1158055 h 1177473"/>
              <a:gd name="connsiteX66" fmla="*/ 1970387 w 8204922"/>
              <a:gd name="connsiteY66" fmla="*/ 697474 h 1177473"/>
              <a:gd name="connsiteX67" fmla="*/ 1585922 w 8204922"/>
              <a:gd name="connsiteY67" fmla="*/ 697474 h 1177473"/>
              <a:gd name="connsiteX68" fmla="*/ 1585922 w 8204922"/>
              <a:gd name="connsiteY68" fmla="*/ 1158055 h 1177473"/>
              <a:gd name="connsiteX69" fmla="*/ 1234078 w 8204922"/>
              <a:gd name="connsiteY69" fmla="*/ 1158055 h 1177473"/>
              <a:gd name="connsiteX70" fmla="*/ 0 w 8204922"/>
              <a:gd name="connsiteY70" fmla="*/ 19418 h 1177473"/>
              <a:gd name="connsiteX71" fmla="*/ 1069511 w 8204922"/>
              <a:gd name="connsiteY71" fmla="*/ 19418 h 1177473"/>
              <a:gd name="connsiteX72" fmla="*/ 1069511 w 8204922"/>
              <a:gd name="connsiteY72" fmla="*/ 300582 h 1177473"/>
              <a:gd name="connsiteX73" fmla="*/ 710678 w 8204922"/>
              <a:gd name="connsiteY73" fmla="*/ 300582 h 1177473"/>
              <a:gd name="connsiteX74" fmla="*/ 710678 w 8204922"/>
              <a:gd name="connsiteY74" fmla="*/ 1158055 h 1177473"/>
              <a:gd name="connsiteX75" fmla="*/ 358835 w 8204922"/>
              <a:gd name="connsiteY75" fmla="*/ 1158055 h 1177473"/>
              <a:gd name="connsiteX76" fmla="*/ 358835 w 8204922"/>
              <a:gd name="connsiteY76" fmla="*/ 300582 h 1177473"/>
              <a:gd name="connsiteX77" fmla="*/ 0 w 8204922"/>
              <a:gd name="connsiteY77" fmla="*/ 300582 h 1177473"/>
              <a:gd name="connsiteX78" fmla="*/ 7698516 w 8204922"/>
              <a:gd name="connsiteY78" fmla="*/ 0 h 1177473"/>
              <a:gd name="connsiteX79" fmla="*/ 8031330 w 8204922"/>
              <a:gd name="connsiteY79" fmla="*/ 81165 h 1177473"/>
              <a:gd name="connsiteX80" fmla="*/ 8167640 w 8204922"/>
              <a:gd name="connsiteY80" fmla="*/ 339417 h 1177473"/>
              <a:gd name="connsiteX81" fmla="*/ 7835991 w 8204922"/>
              <a:gd name="connsiteY81" fmla="*/ 358834 h 1177473"/>
              <a:gd name="connsiteX82" fmla="*/ 7780457 w 8204922"/>
              <a:gd name="connsiteY82" fmla="*/ 246990 h 1177473"/>
              <a:gd name="connsiteX83" fmla="*/ 7663564 w 8204922"/>
              <a:gd name="connsiteY83" fmla="*/ 212038 h 1177473"/>
              <a:gd name="connsiteX84" fmla="*/ 7571138 w 8204922"/>
              <a:gd name="connsiteY84" fmla="*/ 238058 h 1177473"/>
              <a:gd name="connsiteX85" fmla="*/ 7540070 w 8204922"/>
              <a:gd name="connsiteY85" fmla="*/ 301359 h 1177473"/>
              <a:gd name="connsiteX86" fmla="*/ 7565701 w 8204922"/>
              <a:gd name="connsiteY86" fmla="*/ 350290 h 1177473"/>
              <a:gd name="connsiteX87" fmla="*/ 7683758 w 8204922"/>
              <a:gd name="connsiteY87" fmla="*/ 392232 h 1177473"/>
              <a:gd name="connsiteX88" fmla="*/ 8014243 w 8204922"/>
              <a:gd name="connsiteY88" fmla="*/ 492814 h 1177473"/>
              <a:gd name="connsiteX89" fmla="*/ 8159485 w 8204922"/>
              <a:gd name="connsiteY89" fmla="*/ 619027 h 1177473"/>
              <a:gd name="connsiteX90" fmla="*/ 8204922 w 8204922"/>
              <a:gd name="connsiteY90" fmla="*/ 787571 h 1177473"/>
              <a:gd name="connsiteX91" fmla="*/ 8144340 w 8204922"/>
              <a:gd name="connsiteY91" fmla="*/ 989512 h 1177473"/>
              <a:gd name="connsiteX92" fmla="*/ 7975020 w 8204922"/>
              <a:gd name="connsiteY92" fmla="*/ 1129706 h 1177473"/>
              <a:gd name="connsiteX93" fmla="*/ 7700846 w 8204922"/>
              <a:gd name="connsiteY93" fmla="*/ 1177473 h 1177473"/>
              <a:gd name="connsiteX94" fmla="*/ 7298517 w 8204922"/>
              <a:gd name="connsiteY94" fmla="*/ 1065628 h 1177473"/>
              <a:gd name="connsiteX95" fmla="*/ 7171915 w 8204922"/>
              <a:gd name="connsiteY95" fmla="*/ 781357 h 1177473"/>
              <a:gd name="connsiteX96" fmla="*/ 7506672 w 8204922"/>
              <a:gd name="connsiteY96" fmla="*/ 760386 h 1177473"/>
              <a:gd name="connsiteX97" fmla="*/ 7550944 w 8204922"/>
              <a:gd name="connsiteY97" fmla="*/ 884658 h 1177473"/>
              <a:gd name="connsiteX98" fmla="*/ 7706282 w 8204922"/>
              <a:gd name="connsiteY98" fmla="*/ 953784 h 1177473"/>
              <a:gd name="connsiteX99" fmla="*/ 7822399 w 8204922"/>
              <a:gd name="connsiteY99" fmla="*/ 918444 h 1177473"/>
              <a:gd name="connsiteX100" fmla="*/ 7863176 w 8204922"/>
              <a:gd name="connsiteY100" fmla="*/ 836503 h 1177473"/>
              <a:gd name="connsiteX101" fmla="*/ 7824340 w 8204922"/>
              <a:gd name="connsiteY101" fmla="*/ 757279 h 1177473"/>
              <a:gd name="connsiteX102" fmla="*/ 7644147 w 8204922"/>
              <a:gd name="connsiteY102" fmla="*/ 691260 h 1177473"/>
              <a:gd name="connsiteX103" fmla="*/ 7314051 w 8204922"/>
              <a:gd name="connsiteY103" fmla="*/ 553008 h 1177473"/>
              <a:gd name="connsiteX104" fmla="*/ 7214634 w 8204922"/>
              <a:gd name="connsiteY104" fmla="*/ 333203 h 1177473"/>
              <a:gd name="connsiteX105" fmla="*/ 7265507 w 8204922"/>
              <a:gd name="connsiteY105" fmla="*/ 167378 h 1177473"/>
              <a:gd name="connsiteX106" fmla="*/ 7418517 w 8204922"/>
              <a:gd name="connsiteY106" fmla="*/ 44660 h 1177473"/>
              <a:gd name="connsiteX107" fmla="*/ 7698516 w 8204922"/>
              <a:gd name="connsiteY107" fmla="*/ 0 h 1177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8204922" h="1177473">
                <a:moveTo>
                  <a:pt x="5448631" y="314562"/>
                </a:moveTo>
                <a:lnTo>
                  <a:pt x="5324263" y="723881"/>
                </a:lnTo>
                <a:lnTo>
                  <a:pt x="5574311" y="723881"/>
                </a:lnTo>
                <a:close/>
                <a:moveTo>
                  <a:pt x="2914557" y="249320"/>
                </a:moveTo>
                <a:lnTo>
                  <a:pt x="2914557" y="480775"/>
                </a:lnTo>
                <a:lnTo>
                  <a:pt x="3062906" y="480775"/>
                </a:lnTo>
                <a:cubicBezTo>
                  <a:pt x="3078958" y="480775"/>
                  <a:pt x="3110026" y="475597"/>
                  <a:pt x="3156110" y="465241"/>
                </a:cubicBezTo>
                <a:cubicBezTo>
                  <a:pt x="3179411" y="460581"/>
                  <a:pt x="3198440" y="448672"/>
                  <a:pt x="3213197" y="429513"/>
                </a:cubicBezTo>
                <a:cubicBezTo>
                  <a:pt x="3227954" y="410355"/>
                  <a:pt x="3235333" y="388349"/>
                  <a:pt x="3235333" y="363494"/>
                </a:cubicBezTo>
                <a:cubicBezTo>
                  <a:pt x="3235333" y="326731"/>
                  <a:pt x="3223682" y="298511"/>
                  <a:pt x="3200382" y="278834"/>
                </a:cubicBezTo>
                <a:cubicBezTo>
                  <a:pt x="3177081" y="259158"/>
                  <a:pt x="3133326" y="249320"/>
                  <a:pt x="3069120" y="249320"/>
                </a:cubicBezTo>
                <a:close/>
                <a:moveTo>
                  <a:pt x="6000750" y="19418"/>
                </a:moveTo>
                <a:lnTo>
                  <a:pt x="7070261" y="19418"/>
                </a:lnTo>
                <a:lnTo>
                  <a:pt x="7070261" y="300582"/>
                </a:lnTo>
                <a:lnTo>
                  <a:pt x="6711427" y="300582"/>
                </a:lnTo>
                <a:lnTo>
                  <a:pt x="6711427" y="1158055"/>
                </a:lnTo>
                <a:lnTo>
                  <a:pt x="6359584" y="1158055"/>
                </a:lnTo>
                <a:lnTo>
                  <a:pt x="6359584" y="300582"/>
                </a:lnTo>
                <a:lnTo>
                  <a:pt x="6000750" y="300582"/>
                </a:lnTo>
                <a:close/>
                <a:moveTo>
                  <a:pt x="5261059" y="19418"/>
                </a:moveTo>
                <a:lnTo>
                  <a:pt x="5644844" y="19418"/>
                </a:lnTo>
                <a:lnTo>
                  <a:pt x="6072707" y="1158055"/>
                </a:lnTo>
                <a:lnTo>
                  <a:pt x="5704262" y="1158055"/>
                </a:lnTo>
                <a:lnTo>
                  <a:pt x="5647296" y="970094"/>
                </a:lnTo>
                <a:lnTo>
                  <a:pt x="5247843" y="970094"/>
                </a:lnTo>
                <a:lnTo>
                  <a:pt x="5192346" y="1158055"/>
                </a:lnTo>
                <a:lnTo>
                  <a:pt x="4833099" y="1158055"/>
                </a:lnTo>
                <a:close/>
                <a:moveTo>
                  <a:pt x="3793973" y="19418"/>
                </a:moveTo>
                <a:lnTo>
                  <a:pt x="4736883" y="19418"/>
                </a:lnTo>
                <a:lnTo>
                  <a:pt x="4736883" y="262524"/>
                </a:lnTo>
                <a:lnTo>
                  <a:pt x="4146593" y="262524"/>
                </a:lnTo>
                <a:lnTo>
                  <a:pt x="4146593" y="443494"/>
                </a:lnTo>
                <a:lnTo>
                  <a:pt x="4694165" y="443494"/>
                </a:lnTo>
                <a:lnTo>
                  <a:pt x="4694165" y="675726"/>
                </a:lnTo>
                <a:lnTo>
                  <a:pt x="4146593" y="675726"/>
                </a:lnTo>
                <a:lnTo>
                  <a:pt x="4146593" y="900192"/>
                </a:lnTo>
                <a:lnTo>
                  <a:pt x="4753970" y="900192"/>
                </a:lnTo>
                <a:lnTo>
                  <a:pt x="4753970" y="1158055"/>
                </a:lnTo>
                <a:lnTo>
                  <a:pt x="3793973" y="1158055"/>
                </a:lnTo>
                <a:close/>
                <a:moveTo>
                  <a:pt x="2561160" y="19418"/>
                </a:moveTo>
                <a:lnTo>
                  <a:pt x="3147566" y="19418"/>
                </a:lnTo>
                <a:cubicBezTo>
                  <a:pt x="3256304" y="19418"/>
                  <a:pt x="3339410" y="28738"/>
                  <a:pt x="3396886" y="47379"/>
                </a:cubicBezTo>
                <a:cubicBezTo>
                  <a:pt x="3454361" y="66019"/>
                  <a:pt x="3500704" y="100582"/>
                  <a:pt x="3535914" y="151068"/>
                </a:cubicBezTo>
                <a:cubicBezTo>
                  <a:pt x="3571125" y="201553"/>
                  <a:pt x="3588730" y="263041"/>
                  <a:pt x="3588730" y="335533"/>
                </a:cubicBezTo>
                <a:cubicBezTo>
                  <a:pt x="3588730" y="398704"/>
                  <a:pt x="3575259" y="453203"/>
                  <a:pt x="3548317" y="499028"/>
                </a:cubicBezTo>
                <a:cubicBezTo>
                  <a:pt x="3521376" y="544853"/>
                  <a:pt x="3484333" y="582005"/>
                  <a:pt x="3437189" y="610484"/>
                </a:cubicBezTo>
                <a:cubicBezTo>
                  <a:pt x="3407141" y="628607"/>
                  <a:pt x="3365951" y="643623"/>
                  <a:pt x="3313621" y="655532"/>
                </a:cubicBezTo>
                <a:cubicBezTo>
                  <a:pt x="3355531" y="669529"/>
                  <a:pt x="3386060" y="683522"/>
                  <a:pt x="3405211" y="697510"/>
                </a:cubicBezTo>
                <a:cubicBezTo>
                  <a:pt x="3418148" y="706839"/>
                  <a:pt x="3436906" y="726792"/>
                  <a:pt x="3461485" y="757371"/>
                </a:cubicBezTo>
                <a:cubicBezTo>
                  <a:pt x="3486064" y="787949"/>
                  <a:pt x="3502492" y="811531"/>
                  <a:pt x="3510769" y="828117"/>
                </a:cubicBezTo>
                <a:lnTo>
                  <a:pt x="3681157" y="1158055"/>
                </a:lnTo>
                <a:lnTo>
                  <a:pt x="3283597" y="1158055"/>
                </a:lnTo>
                <a:lnTo>
                  <a:pt x="3095527" y="810095"/>
                </a:lnTo>
                <a:cubicBezTo>
                  <a:pt x="3071709" y="765047"/>
                  <a:pt x="3050479" y="735791"/>
                  <a:pt x="3031838" y="722328"/>
                </a:cubicBezTo>
                <a:cubicBezTo>
                  <a:pt x="3006466" y="704723"/>
                  <a:pt x="2977728" y="695921"/>
                  <a:pt x="2945625" y="695921"/>
                </a:cubicBezTo>
                <a:lnTo>
                  <a:pt x="2914557" y="695921"/>
                </a:lnTo>
                <a:lnTo>
                  <a:pt x="2914557" y="1158055"/>
                </a:lnTo>
                <a:lnTo>
                  <a:pt x="2561160" y="1158055"/>
                </a:lnTo>
                <a:close/>
                <a:moveTo>
                  <a:pt x="1234078" y="19418"/>
                </a:moveTo>
                <a:lnTo>
                  <a:pt x="1585922" y="19418"/>
                </a:lnTo>
                <a:lnTo>
                  <a:pt x="1585922" y="417863"/>
                </a:lnTo>
                <a:lnTo>
                  <a:pt x="1970387" y="417863"/>
                </a:lnTo>
                <a:lnTo>
                  <a:pt x="1970387" y="19418"/>
                </a:lnTo>
                <a:lnTo>
                  <a:pt x="2323783" y="19418"/>
                </a:lnTo>
                <a:lnTo>
                  <a:pt x="2323783" y="1158055"/>
                </a:lnTo>
                <a:lnTo>
                  <a:pt x="1970387" y="1158055"/>
                </a:lnTo>
                <a:lnTo>
                  <a:pt x="1970387" y="697474"/>
                </a:lnTo>
                <a:lnTo>
                  <a:pt x="1585922" y="697474"/>
                </a:lnTo>
                <a:lnTo>
                  <a:pt x="1585922" y="1158055"/>
                </a:lnTo>
                <a:lnTo>
                  <a:pt x="1234078" y="1158055"/>
                </a:lnTo>
                <a:close/>
                <a:moveTo>
                  <a:pt x="0" y="19418"/>
                </a:moveTo>
                <a:lnTo>
                  <a:pt x="1069511" y="19418"/>
                </a:lnTo>
                <a:lnTo>
                  <a:pt x="1069511" y="300582"/>
                </a:lnTo>
                <a:lnTo>
                  <a:pt x="710678" y="300582"/>
                </a:lnTo>
                <a:lnTo>
                  <a:pt x="710678" y="1158055"/>
                </a:lnTo>
                <a:lnTo>
                  <a:pt x="358835" y="1158055"/>
                </a:lnTo>
                <a:lnTo>
                  <a:pt x="358835" y="300582"/>
                </a:lnTo>
                <a:lnTo>
                  <a:pt x="0" y="300582"/>
                </a:lnTo>
                <a:close/>
                <a:moveTo>
                  <a:pt x="7698516" y="0"/>
                </a:moveTo>
                <a:cubicBezTo>
                  <a:pt x="7844016" y="0"/>
                  <a:pt x="7954955" y="27055"/>
                  <a:pt x="8031330" y="81165"/>
                </a:cubicBezTo>
                <a:cubicBezTo>
                  <a:pt x="8107705" y="135275"/>
                  <a:pt x="8153142" y="221359"/>
                  <a:pt x="8167640" y="339417"/>
                </a:cubicBezTo>
                <a:lnTo>
                  <a:pt x="7835991" y="358834"/>
                </a:lnTo>
                <a:cubicBezTo>
                  <a:pt x="7827188" y="307572"/>
                  <a:pt x="7808677" y="270291"/>
                  <a:pt x="7780457" y="246990"/>
                </a:cubicBezTo>
                <a:cubicBezTo>
                  <a:pt x="7752238" y="223689"/>
                  <a:pt x="7713273" y="212038"/>
                  <a:pt x="7663564" y="212038"/>
                </a:cubicBezTo>
                <a:cubicBezTo>
                  <a:pt x="7622658" y="212038"/>
                  <a:pt x="7591850" y="220711"/>
                  <a:pt x="7571138" y="238058"/>
                </a:cubicBezTo>
                <a:cubicBezTo>
                  <a:pt x="7550426" y="255404"/>
                  <a:pt x="7540070" y="276504"/>
                  <a:pt x="7540070" y="301359"/>
                </a:cubicBezTo>
                <a:cubicBezTo>
                  <a:pt x="7540070" y="319481"/>
                  <a:pt x="7548613" y="335792"/>
                  <a:pt x="7565701" y="350290"/>
                </a:cubicBezTo>
                <a:cubicBezTo>
                  <a:pt x="7582270" y="365307"/>
                  <a:pt x="7621622" y="379287"/>
                  <a:pt x="7683758" y="392232"/>
                </a:cubicBezTo>
                <a:cubicBezTo>
                  <a:pt x="7837544" y="425371"/>
                  <a:pt x="7947706" y="458898"/>
                  <a:pt x="8014243" y="492814"/>
                </a:cubicBezTo>
                <a:cubicBezTo>
                  <a:pt x="8080780" y="526730"/>
                  <a:pt x="8129194" y="568801"/>
                  <a:pt x="8159485" y="619027"/>
                </a:cubicBezTo>
                <a:cubicBezTo>
                  <a:pt x="8189776" y="669254"/>
                  <a:pt x="8204922" y="725435"/>
                  <a:pt x="8204922" y="787571"/>
                </a:cubicBezTo>
                <a:cubicBezTo>
                  <a:pt x="8204922" y="860580"/>
                  <a:pt x="8184728" y="927894"/>
                  <a:pt x="8144340" y="989512"/>
                </a:cubicBezTo>
                <a:cubicBezTo>
                  <a:pt x="8103952" y="1051130"/>
                  <a:pt x="8047511" y="1097861"/>
                  <a:pt x="7975020" y="1129706"/>
                </a:cubicBezTo>
                <a:cubicBezTo>
                  <a:pt x="7902528" y="1161550"/>
                  <a:pt x="7811136" y="1177473"/>
                  <a:pt x="7700846" y="1177473"/>
                </a:cubicBezTo>
                <a:cubicBezTo>
                  <a:pt x="7507190" y="1177473"/>
                  <a:pt x="7373080" y="1140191"/>
                  <a:pt x="7298517" y="1065628"/>
                </a:cubicBezTo>
                <a:cubicBezTo>
                  <a:pt x="7223954" y="991065"/>
                  <a:pt x="7181754" y="896308"/>
                  <a:pt x="7171915" y="781357"/>
                </a:cubicBezTo>
                <a:lnTo>
                  <a:pt x="7506672" y="760386"/>
                </a:lnTo>
                <a:cubicBezTo>
                  <a:pt x="7513921" y="814755"/>
                  <a:pt x="7528678" y="856179"/>
                  <a:pt x="7550944" y="884658"/>
                </a:cubicBezTo>
                <a:cubicBezTo>
                  <a:pt x="7587190" y="930742"/>
                  <a:pt x="7638968" y="953784"/>
                  <a:pt x="7706282" y="953784"/>
                </a:cubicBezTo>
                <a:cubicBezTo>
                  <a:pt x="7756509" y="953784"/>
                  <a:pt x="7795214" y="942004"/>
                  <a:pt x="7822399" y="918444"/>
                </a:cubicBezTo>
                <a:cubicBezTo>
                  <a:pt x="7849583" y="894884"/>
                  <a:pt x="7863176" y="867570"/>
                  <a:pt x="7863176" y="836503"/>
                </a:cubicBezTo>
                <a:cubicBezTo>
                  <a:pt x="7863176" y="806988"/>
                  <a:pt x="7850230" y="780580"/>
                  <a:pt x="7824340" y="757279"/>
                </a:cubicBezTo>
                <a:cubicBezTo>
                  <a:pt x="7798451" y="733979"/>
                  <a:pt x="7738386" y="711972"/>
                  <a:pt x="7644147" y="691260"/>
                </a:cubicBezTo>
                <a:cubicBezTo>
                  <a:pt x="7489843" y="656568"/>
                  <a:pt x="7379812" y="610484"/>
                  <a:pt x="7314051" y="553008"/>
                </a:cubicBezTo>
                <a:cubicBezTo>
                  <a:pt x="7247773" y="495533"/>
                  <a:pt x="7214634" y="422264"/>
                  <a:pt x="7214634" y="333203"/>
                </a:cubicBezTo>
                <a:cubicBezTo>
                  <a:pt x="7214634" y="274692"/>
                  <a:pt x="7231591" y="219417"/>
                  <a:pt x="7265507" y="167378"/>
                </a:cubicBezTo>
                <a:cubicBezTo>
                  <a:pt x="7299423" y="115340"/>
                  <a:pt x="7350426" y="74434"/>
                  <a:pt x="7418517" y="44660"/>
                </a:cubicBezTo>
                <a:cubicBezTo>
                  <a:pt x="7486607" y="14887"/>
                  <a:pt x="7579940" y="0"/>
                  <a:pt x="769851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SWOT – Threats – Slide Template</a:t>
            </a:r>
          </a:p>
        </p:txBody>
      </p:sp>
      <p:grpSp>
        <p:nvGrpSpPr>
          <p:cNvPr id="13" name="Group 12">
            <a:extLst>
              <a:ext uri="{FF2B5EF4-FFF2-40B4-BE49-F238E27FC236}">
                <a16:creationId xmlns:a16="http://schemas.microsoft.com/office/drawing/2014/main" id="{01D72A5D-81BD-4F79-3CD6-4939C13EE6D2}"/>
              </a:ext>
            </a:extLst>
          </p:cNvPr>
          <p:cNvGrpSpPr/>
          <p:nvPr/>
        </p:nvGrpSpPr>
        <p:grpSpPr>
          <a:xfrm>
            <a:off x="6581013" y="1137107"/>
            <a:ext cx="2244090" cy="5246196"/>
            <a:chOff x="15824199" y="10198099"/>
            <a:chExt cx="740153" cy="1730318"/>
          </a:xfrm>
        </p:grpSpPr>
        <p:sp>
          <p:nvSpPr>
            <p:cNvPr id="20" name="Shape">
              <a:extLst>
                <a:ext uri="{FF2B5EF4-FFF2-40B4-BE49-F238E27FC236}">
                  <a16:creationId xmlns:a16="http://schemas.microsoft.com/office/drawing/2014/main" id="{6057AF31-7930-5AB7-8B6F-721A28EB9957}"/>
                </a:ext>
              </a:extLst>
            </p:cNvPr>
            <p:cNvSpPr/>
            <p:nvPr/>
          </p:nvSpPr>
          <p:spPr>
            <a:xfrm>
              <a:off x="16230599" y="10363200"/>
              <a:ext cx="270511" cy="405257"/>
            </a:xfrm>
            <a:custGeom>
              <a:avLst/>
              <a:gdLst/>
              <a:ahLst/>
              <a:cxnLst>
                <a:cxn ang="0">
                  <a:pos x="wd2" y="hd2"/>
                </a:cxn>
                <a:cxn ang="5400000">
                  <a:pos x="wd2" y="hd2"/>
                </a:cxn>
                <a:cxn ang="10800000">
                  <a:pos x="wd2" y="hd2"/>
                </a:cxn>
                <a:cxn ang="16200000">
                  <a:pos x="wd2" y="hd2"/>
                </a:cxn>
              </a:cxnLst>
              <a:rect l="0" t="0" r="r" b="b"/>
              <a:pathLst>
                <a:path w="21600" h="21600" extrusionOk="0">
                  <a:moveTo>
                    <a:pt x="18132" y="0"/>
                  </a:moveTo>
                  <a:lnTo>
                    <a:pt x="20779" y="3960"/>
                  </a:lnTo>
                  <a:lnTo>
                    <a:pt x="21600" y="5090"/>
                  </a:lnTo>
                  <a:lnTo>
                    <a:pt x="19866" y="10099"/>
                  </a:lnTo>
                  <a:lnTo>
                    <a:pt x="3174" y="21600"/>
                  </a:lnTo>
                  <a:lnTo>
                    <a:pt x="0" y="20497"/>
                  </a:lnTo>
                  <a:lnTo>
                    <a:pt x="3772" y="12218"/>
                  </a:lnTo>
                  <a:lnTo>
                    <a:pt x="7859" y="7378"/>
                  </a:lnTo>
                  <a:lnTo>
                    <a:pt x="10901" y="3242"/>
                  </a:lnTo>
                  <a:close/>
                </a:path>
              </a:pathLst>
            </a:cu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1" name="Shape">
              <a:extLst>
                <a:ext uri="{FF2B5EF4-FFF2-40B4-BE49-F238E27FC236}">
                  <a16:creationId xmlns:a16="http://schemas.microsoft.com/office/drawing/2014/main" id="{B5BD2296-B695-82DC-AF14-3A9646E39C85}"/>
                </a:ext>
              </a:extLst>
            </p:cNvPr>
            <p:cNvSpPr/>
            <p:nvPr/>
          </p:nvSpPr>
          <p:spPr>
            <a:xfrm>
              <a:off x="16357473" y="10579100"/>
              <a:ext cx="127" cy="25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10800"/>
                    <a:pt x="0" y="10800"/>
                    <a:pt x="0" y="21600"/>
                  </a:cubicBezTo>
                  <a:cubicBezTo>
                    <a:pt x="0" y="10800"/>
                    <a:pt x="21600" y="0"/>
                    <a:pt x="21600" y="0"/>
                  </a:cubicBezTo>
                  <a:lnTo>
                    <a:pt x="0" y="21600"/>
                  </a:lnTo>
                  <a:close/>
                </a:path>
              </a:pathLst>
            </a:custGeom>
            <a:solidFill>
              <a:srgbClr val="000000"/>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2" name="Shape">
              <a:extLst>
                <a:ext uri="{FF2B5EF4-FFF2-40B4-BE49-F238E27FC236}">
                  <a16:creationId xmlns:a16="http://schemas.microsoft.com/office/drawing/2014/main" id="{8FA7CCEA-D64C-1CE8-009B-8962C87DBB83}"/>
                </a:ext>
              </a:extLst>
            </p:cNvPr>
            <p:cNvSpPr/>
            <p:nvPr/>
          </p:nvSpPr>
          <p:spPr>
            <a:xfrm>
              <a:off x="15824199" y="10198099"/>
              <a:ext cx="740153" cy="1730318"/>
            </a:xfrm>
            <a:custGeom>
              <a:avLst/>
              <a:gdLst/>
              <a:ahLst/>
              <a:cxnLst>
                <a:cxn ang="0">
                  <a:pos x="wd2" y="hd2"/>
                </a:cxn>
                <a:cxn ang="5400000">
                  <a:pos x="wd2" y="hd2"/>
                </a:cxn>
                <a:cxn ang="10800000">
                  <a:pos x="wd2" y="hd2"/>
                </a:cxn>
                <a:cxn ang="16200000">
                  <a:pos x="wd2" y="hd2"/>
                </a:cxn>
              </a:cxnLst>
              <a:rect l="0" t="0" r="r" b="b"/>
              <a:pathLst>
                <a:path w="21475" h="21509" extrusionOk="0">
                  <a:moveTo>
                    <a:pt x="21366" y="5331"/>
                  </a:moveTo>
                  <a:cubicBezTo>
                    <a:pt x="21348" y="5297"/>
                    <a:pt x="21329" y="5266"/>
                    <a:pt x="21311" y="5233"/>
                  </a:cubicBezTo>
                  <a:cubicBezTo>
                    <a:pt x="21200" y="4972"/>
                    <a:pt x="20983" y="4734"/>
                    <a:pt x="20659" y="4502"/>
                  </a:cubicBezTo>
                  <a:cubicBezTo>
                    <a:pt x="20132" y="4126"/>
                    <a:pt x="19590" y="3744"/>
                    <a:pt x="19598" y="3280"/>
                  </a:cubicBezTo>
                  <a:cubicBezTo>
                    <a:pt x="19598" y="3236"/>
                    <a:pt x="19598" y="3187"/>
                    <a:pt x="19446" y="3187"/>
                  </a:cubicBezTo>
                  <a:cubicBezTo>
                    <a:pt x="19376" y="3363"/>
                    <a:pt x="18978" y="3401"/>
                    <a:pt x="18710" y="3485"/>
                  </a:cubicBezTo>
                  <a:cubicBezTo>
                    <a:pt x="18186" y="3648"/>
                    <a:pt x="17623" y="3787"/>
                    <a:pt x="17077" y="3935"/>
                  </a:cubicBezTo>
                  <a:cubicBezTo>
                    <a:pt x="17029" y="4082"/>
                    <a:pt x="16797" y="4175"/>
                    <a:pt x="16565" y="4271"/>
                  </a:cubicBezTo>
                  <a:cubicBezTo>
                    <a:pt x="16528" y="4281"/>
                    <a:pt x="16491" y="4290"/>
                    <a:pt x="16458" y="4300"/>
                  </a:cubicBezTo>
                  <a:cubicBezTo>
                    <a:pt x="16156" y="4435"/>
                    <a:pt x="15854" y="4571"/>
                    <a:pt x="15555" y="4707"/>
                  </a:cubicBezTo>
                  <a:cubicBezTo>
                    <a:pt x="15555" y="4713"/>
                    <a:pt x="15552" y="4720"/>
                    <a:pt x="15548" y="4726"/>
                  </a:cubicBezTo>
                  <a:cubicBezTo>
                    <a:pt x="15419" y="4795"/>
                    <a:pt x="15290" y="4865"/>
                    <a:pt x="15161" y="4934"/>
                  </a:cubicBezTo>
                  <a:cubicBezTo>
                    <a:pt x="14826" y="5117"/>
                    <a:pt x="14487" y="5299"/>
                    <a:pt x="14022" y="5552"/>
                  </a:cubicBezTo>
                  <a:lnTo>
                    <a:pt x="12674" y="6529"/>
                  </a:lnTo>
                  <a:cubicBezTo>
                    <a:pt x="12652" y="6554"/>
                    <a:pt x="12589" y="6598"/>
                    <a:pt x="12563" y="6597"/>
                  </a:cubicBezTo>
                  <a:cubicBezTo>
                    <a:pt x="12442" y="6587"/>
                    <a:pt x="12497" y="6551"/>
                    <a:pt x="12512" y="6515"/>
                  </a:cubicBezTo>
                  <a:cubicBezTo>
                    <a:pt x="12843" y="5714"/>
                    <a:pt x="13569" y="4982"/>
                    <a:pt x="14546" y="4290"/>
                  </a:cubicBezTo>
                  <a:cubicBezTo>
                    <a:pt x="14796" y="4112"/>
                    <a:pt x="15065" y="3936"/>
                    <a:pt x="15327" y="3761"/>
                  </a:cubicBezTo>
                  <a:cubicBezTo>
                    <a:pt x="15459" y="3665"/>
                    <a:pt x="15588" y="3569"/>
                    <a:pt x="15721" y="3472"/>
                  </a:cubicBezTo>
                  <a:cubicBezTo>
                    <a:pt x="15728" y="3458"/>
                    <a:pt x="15732" y="3446"/>
                    <a:pt x="15740" y="3431"/>
                  </a:cubicBezTo>
                  <a:cubicBezTo>
                    <a:pt x="15780" y="3446"/>
                    <a:pt x="15810" y="3463"/>
                    <a:pt x="15824" y="3488"/>
                  </a:cubicBezTo>
                  <a:cubicBezTo>
                    <a:pt x="15868" y="3562"/>
                    <a:pt x="15868" y="3747"/>
                    <a:pt x="15868" y="3747"/>
                  </a:cubicBezTo>
                  <a:lnTo>
                    <a:pt x="19306" y="3015"/>
                  </a:lnTo>
                  <a:cubicBezTo>
                    <a:pt x="19306" y="3015"/>
                    <a:pt x="19306" y="2727"/>
                    <a:pt x="19306" y="2607"/>
                  </a:cubicBezTo>
                  <a:cubicBezTo>
                    <a:pt x="19306" y="2487"/>
                    <a:pt x="19413" y="2190"/>
                    <a:pt x="19586" y="2033"/>
                  </a:cubicBezTo>
                  <a:cubicBezTo>
                    <a:pt x="19760" y="1875"/>
                    <a:pt x="19933" y="1467"/>
                    <a:pt x="19889" y="1300"/>
                  </a:cubicBezTo>
                  <a:cubicBezTo>
                    <a:pt x="19844" y="1133"/>
                    <a:pt x="19852" y="957"/>
                    <a:pt x="19601" y="716"/>
                  </a:cubicBezTo>
                  <a:cubicBezTo>
                    <a:pt x="19351" y="474"/>
                    <a:pt x="19262" y="345"/>
                    <a:pt x="19045" y="309"/>
                  </a:cubicBezTo>
                  <a:cubicBezTo>
                    <a:pt x="18827" y="272"/>
                    <a:pt x="18267" y="124"/>
                    <a:pt x="17899" y="77"/>
                  </a:cubicBezTo>
                  <a:cubicBezTo>
                    <a:pt x="17530" y="29"/>
                    <a:pt x="16860" y="-34"/>
                    <a:pt x="16473" y="21"/>
                  </a:cubicBezTo>
                  <a:cubicBezTo>
                    <a:pt x="16082" y="77"/>
                    <a:pt x="15629" y="105"/>
                    <a:pt x="15220" y="114"/>
                  </a:cubicBezTo>
                  <a:cubicBezTo>
                    <a:pt x="14811" y="124"/>
                    <a:pt x="14052" y="402"/>
                    <a:pt x="13967" y="485"/>
                  </a:cubicBezTo>
                  <a:cubicBezTo>
                    <a:pt x="13882" y="569"/>
                    <a:pt x="13838" y="809"/>
                    <a:pt x="13967" y="856"/>
                  </a:cubicBezTo>
                  <a:cubicBezTo>
                    <a:pt x="14096" y="902"/>
                    <a:pt x="14225" y="940"/>
                    <a:pt x="14225" y="940"/>
                  </a:cubicBezTo>
                  <a:cubicBezTo>
                    <a:pt x="14225" y="940"/>
                    <a:pt x="14118" y="1079"/>
                    <a:pt x="14052" y="1208"/>
                  </a:cubicBezTo>
                  <a:cubicBezTo>
                    <a:pt x="13986" y="1338"/>
                    <a:pt x="13890" y="1515"/>
                    <a:pt x="13882" y="1579"/>
                  </a:cubicBezTo>
                  <a:cubicBezTo>
                    <a:pt x="13875" y="1644"/>
                    <a:pt x="14030" y="1673"/>
                    <a:pt x="13986" y="1764"/>
                  </a:cubicBezTo>
                  <a:cubicBezTo>
                    <a:pt x="13941" y="1857"/>
                    <a:pt x="13617" y="2126"/>
                    <a:pt x="13554" y="2200"/>
                  </a:cubicBezTo>
                  <a:cubicBezTo>
                    <a:pt x="13492" y="2274"/>
                    <a:pt x="13448" y="2487"/>
                    <a:pt x="13750" y="2459"/>
                  </a:cubicBezTo>
                  <a:cubicBezTo>
                    <a:pt x="14052" y="2430"/>
                    <a:pt x="14096" y="2413"/>
                    <a:pt x="14140" y="2478"/>
                  </a:cubicBezTo>
                  <a:cubicBezTo>
                    <a:pt x="14185" y="2542"/>
                    <a:pt x="14074" y="2672"/>
                    <a:pt x="14207" y="2681"/>
                  </a:cubicBezTo>
                  <a:cubicBezTo>
                    <a:pt x="14336" y="2691"/>
                    <a:pt x="14531" y="2737"/>
                    <a:pt x="14531" y="2737"/>
                  </a:cubicBezTo>
                  <a:cubicBezTo>
                    <a:pt x="14531" y="2737"/>
                    <a:pt x="14229" y="2811"/>
                    <a:pt x="14291" y="2847"/>
                  </a:cubicBezTo>
                  <a:cubicBezTo>
                    <a:pt x="14354" y="2883"/>
                    <a:pt x="14638" y="3014"/>
                    <a:pt x="14700" y="3014"/>
                  </a:cubicBezTo>
                  <a:cubicBezTo>
                    <a:pt x="14715" y="3014"/>
                    <a:pt x="14723" y="3014"/>
                    <a:pt x="14723" y="3014"/>
                  </a:cubicBezTo>
                  <a:cubicBezTo>
                    <a:pt x="14726" y="3014"/>
                    <a:pt x="14726" y="3014"/>
                    <a:pt x="14726" y="3014"/>
                  </a:cubicBezTo>
                  <a:cubicBezTo>
                    <a:pt x="14730" y="3014"/>
                    <a:pt x="14741" y="3014"/>
                    <a:pt x="14763" y="3014"/>
                  </a:cubicBezTo>
                  <a:cubicBezTo>
                    <a:pt x="14844" y="3014"/>
                    <a:pt x="14579" y="3116"/>
                    <a:pt x="14638" y="3198"/>
                  </a:cubicBezTo>
                  <a:cubicBezTo>
                    <a:pt x="14627" y="3213"/>
                    <a:pt x="14623" y="3234"/>
                    <a:pt x="14627" y="3261"/>
                  </a:cubicBezTo>
                  <a:cubicBezTo>
                    <a:pt x="14844" y="3333"/>
                    <a:pt x="14999" y="3379"/>
                    <a:pt x="14601" y="3464"/>
                  </a:cubicBezTo>
                  <a:cubicBezTo>
                    <a:pt x="13971" y="3600"/>
                    <a:pt x="13606" y="3850"/>
                    <a:pt x="13356" y="4129"/>
                  </a:cubicBezTo>
                  <a:cubicBezTo>
                    <a:pt x="13083" y="4435"/>
                    <a:pt x="12840" y="4751"/>
                    <a:pt x="12501" y="5043"/>
                  </a:cubicBezTo>
                  <a:cubicBezTo>
                    <a:pt x="12136" y="5357"/>
                    <a:pt x="11885" y="5720"/>
                    <a:pt x="11023" y="5875"/>
                  </a:cubicBezTo>
                  <a:cubicBezTo>
                    <a:pt x="10879" y="5987"/>
                    <a:pt x="10555" y="6066"/>
                    <a:pt x="10610" y="6211"/>
                  </a:cubicBezTo>
                  <a:cubicBezTo>
                    <a:pt x="10658" y="6333"/>
                    <a:pt x="10493" y="6358"/>
                    <a:pt x="10316" y="6355"/>
                  </a:cubicBezTo>
                  <a:cubicBezTo>
                    <a:pt x="10124" y="6352"/>
                    <a:pt x="9980" y="6391"/>
                    <a:pt x="9811" y="6407"/>
                  </a:cubicBezTo>
                  <a:cubicBezTo>
                    <a:pt x="8783" y="6500"/>
                    <a:pt x="8160" y="6897"/>
                    <a:pt x="7125" y="7028"/>
                  </a:cubicBezTo>
                  <a:cubicBezTo>
                    <a:pt x="6181" y="7149"/>
                    <a:pt x="5190" y="7269"/>
                    <a:pt x="4291" y="7468"/>
                  </a:cubicBezTo>
                  <a:cubicBezTo>
                    <a:pt x="4232" y="7474"/>
                    <a:pt x="4170" y="7479"/>
                    <a:pt x="4111" y="7485"/>
                  </a:cubicBezTo>
                  <a:cubicBezTo>
                    <a:pt x="4015" y="7541"/>
                    <a:pt x="3864" y="7534"/>
                    <a:pt x="3727" y="7547"/>
                  </a:cubicBezTo>
                  <a:cubicBezTo>
                    <a:pt x="3635" y="7556"/>
                    <a:pt x="3543" y="7566"/>
                    <a:pt x="3451" y="7575"/>
                  </a:cubicBezTo>
                  <a:cubicBezTo>
                    <a:pt x="3329" y="7575"/>
                    <a:pt x="3230" y="7561"/>
                    <a:pt x="3127" y="7525"/>
                  </a:cubicBezTo>
                  <a:cubicBezTo>
                    <a:pt x="2073" y="7140"/>
                    <a:pt x="1259" y="6661"/>
                    <a:pt x="348" y="6219"/>
                  </a:cubicBezTo>
                  <a:cubicBezTo>
                    <a:pt x="341" y="6175"/>
                    <a:pt x="286" y="6148"/>
                    <a:pt x="186" y="6158"/>
                  </a:cubicBezTo>
                  <a:cubicBezTo>
                    <a:pt x="72" y="6169"/>
                    <a:pt x="43" y="6211"/>
                    <a:pt x="20" y="6257"/>
                  </a:cubicBezTo>
                  <a:cubicBezTo>
                    <a:pt x="-79" y="6443"/>
                    <a:pt x="201" y="6556"/>
                    <a:pt x="437" y="6685"/>
                  </a:cubicBezTo>
                  <a:cubicBezTo>
                    <a:pt x="798" y="6886"/>
                    <a:pt x="1240" y="7069"/>
                    <a:pt x="1369" y="7331"/>
                  </a:cubicBezTo>
                  <a:cubicBezTo>
                    <a:pt x="1071" y="7588"/>
                    <a:pt x="1686" y="7588"/>
                    <a:pt x="1926" y="7694"/>
                  </a:cubicBezTo>
                  <a:cubicBezTo>
                    <a:pt x="1966" y="7706"/>
                    <a:pt x="2010" y="7719"/>
                    <a:pt x="2051" y="7733"/>
                  </a:cubicBezTo>
                  <a:cubicBezTo>
                    <a:pt x="2051" y="7733"/>
                    <a:pt x="2058" y="7736"/>
                    <a:pt x="2058" y="7736"/>
                  </a:cubicBezTo>
                  <a:cubicBezTo>
                    <a:pt x="2088" y="7812"/>
                    <a:pt x="2018" y="7902"/>
                    <a:pt x="2213" y="7957"/>
                  </a:cubicBezTo>
                  <a:cubicBezTo>
                    <a:pt x="2408" y="8267"/>
                    <a:pt x="3016" y="8231"/>
                    <a:pt x="3554" y="8248"/>
                  </a:cubicBezTo>
                  <a:cubicBezTo>
                    <a:pt x="3613" y="8327"/>
                    <a:pt x="3672" y="8407"/>
                    <a:pt x="3731" y="8486"/>
                  </a:cubicBezTo>
                  <a:cubicBezTo>
                    <a:pt x="3786" y="8527"/>
                    <a:pt x="3845" y="8568"/>
                    <a:pt x="3901" y="8609"/>
                  </a:cubicBezTo>
                  <a:cubicBezTo>
                    <a:pt x="3937" y="8616"/>
                    <a:pt x="3974" y="8624"/>
                    <a:pt x="4011" y="8630"/>
                  </a:cubicBezTo>
                  <a:cubicBezTo>
                    <a:pt x="4052" y="8647"/>
                    <a:pt x="4088" y="8663"/>
                    <a:pt x="4129" y="8681"/>
                  </a:cubicBezTo>
                  <a:cubicBezTo>
                    <a:pt x="4184" y="8682"/>
                    <a:pt x="4240" y="8684"/>
                    <a:pt x="4295" y="8685"/>
                  </a:cubicBezTo>
                  <a:cubicBezTo>
                    <a:pt x="4368" y="8669"/>
                    <a:pt x="4446" y="8654"/>
                    <a:pt x="4520" y="8638"/>
                  </a:cubicBezTo>
                  <a:cubicBezTo>
                    <a:pt x="4575" y="8630"/>
                    <a:pt x="4634" y="8622"/>
                    <a:pt x="4689" y="8614"/>
                  </a:cubicBezTo>
                  <a:cubicBezTo>
                    <a:pt x="5492" y="8430"/>
                    <a:pt x="6380" y="8338"/>
                    <a:pt x="7224" y="8196"/>
                  </a:cubicBezTo>
                  <a:cubicBezTo>
                    <a:pt x="8669" y="7953"/>
                    <a:pt x="10106" y="7702"/>
                    <a:pt x="11543" y="7408"/>
                  </a:cubicBezTo>
                  <a:cubicBezTo>
                    <a:pt x="11299" y="7768"/>
                    <a:pt x="11329" y="8148"/>
                    <a:pt x="10846" y="8477"/>
                  </a:cubicBezTo>
                  <a:cubicBezTo>
                    <a:pt x="10662" y="8603"/>
                    <a:pt x="10540" y="8752"/>
                    <a:pt x="10456" y="8897"/>
                  </a:cubicBezTo>
                  <a:cubicBezTo>
                    <a:pt x="10271" y="9216"/>
                    <a:pt x="9748" y="9388"/>
                    <a:pt x="9144" y="9558"/>
                  </a:cubicBezTo>
                  <a:cubicBezTo>
                    <a:pt x="8554" y="9724"/>
                    <a:pt x="7990" y="9910"/>
                    <a:pt x="7375" y="10060"/>
                  </a:cubicBezTo>
                  <a:cubicBezTo>
                    <a:pt x="7305" y="10078"/>
                    <a:pt x="7265" y="10119"/>
                    <a:pt x="7209" y="10149"/>
                  </a:cubicBezTo>
                  <a:cubicBezTo>
                    <a:pt x="7176" y="10202"/>
                    <a:pt x="7169" y="10254"/>
                    <a:pt x="7172" y="10307"/>
                  </a:cubicBezTo>
                  <a:cubicBezTo>
                    <a:pt x="7169" y="10254"/>
                    <a:pt x="7180" y="10202"/>
                    <a:pt x="7209" y="10149"/>
                  </a:cubicBezTo>
                  <a:cubicBezTo>
                    <a:pt x="7206" y="10119"/>
                    <a:pt x="5964" y="10016"/>
                    <a:pt x="5846" y="10003"/>
                  </a:cubicBezTo>
                  <a:cubicBezTo>
                    <a:pt x="5142" y="9929"/>
                    <a:pt x="4438" y="9846"/>
                    <a:pt x="3724" y="9792"/>
                  </a:cubicBezTo>
                  <a:cubicBezTo>
                    <a:pt x="3698" y="9790"/>
                    <a:pt x="3676" y="9789"/>
                    <a:pt x="3650" y="9787"/>
                  </a:cubicBezTo>
                  <a:cubicBezTo>
                    <a:pt x="3606" y="9786"/>
                    <a:pt x="3561" y="9782"/>
                    <a:pt x="3517" y="9787"/>
                  </a:cubicBezTo>
                  <a:cubicBezTo>
                    <a:pt x="3433" y="9797"/>
                    <a:pt x="3403" y="9833"/>
                    <a:pt x="3385" y="9865"/>
                  </a:cubicBezTo>
                  <a:cubicBezTo>
                    <a:pt x="3344" y="9940"/>
                    <a:pt x="3407" y="9973"/>
                    <a:pt x="3565" y="9994"/>
                  </a:cubicBezTo>
                  <a:cubicBezTo>
                    <a:pt x="3871" y="10033"/>
                    <a:pt x="4162" y="10078"/>
                    <a:pt x="4461" y="10130"/>
                  </a:cubicBezTo>
                  <a:cubicBezTo>
                    <a:pt x="4597" y="10146"/>
                    <a:pt x="4748" y="10149"/>
                    <a:pt x="4844" y="10224"/>
                  </a:cubicBezTo>
                  <a:cubicBezTo>
                    <a:pt x="4696" y="10221"/>
                    <a:pt x="4579" y="10220"/>
                    <a:pt x="4464" y="10217"/>
                  </a:cubicBezTo>
                  <a:cubicBezTo>
                    <a:pt x="4313" y="10218"/>
                    <a:pt x="4158" y="10218"/>
                    <a:pt x="4007" y="10220"/>
                  </a:cubicBezTo>
                  <a:cubicBezTo>
                    <a:pt x="3886" y="10220"/>
                    <a:pt x="3764" y="10221"/>
                    <a:pt x="3643" y="10218"/>
                  </a:cubicBezTo>
                  <a:cubicBezTo>
                    <a:pt x="3440" y="10212"/>
                    <a:pt x="3281" y="10237"/>
                    <a:pt x="3274" y="10335"/>
                  </a:cubicBezTo>
                  <a:cubicBezTo>
                    <a:pt x="3267" y="10434"/>
                    <a:pt x="3458" y="10431"/>
                    <a:pt x="3613" y="10438"/>
                  </a:cubicBezTo>
                  <a:cubicBezTo>
                    <a:pt x="3797" y="10446"/>
                    <a:pt x="3985" y="10446"/>
                    <a:pt x="4173" y="10450"/>
                  </a:cubicBezTo>
                  <a:cubicBezTo>
                    <a:pt x="4413" y="10450"/>
                    <a:pt x="4649" y="10450"/>
                    <a:pt x="4888" y="10450"/>
                  </a:cubicBezTo>
                  <a:cubicBezTo>
                    <a:pt x="4892" y="10461"/>
                    <a:pt x="4895" y="10471"/>
                    <a:pt x="4895" y="10482"/>
                  </a:cubicBezTo>
                  <a:cubicBezTo>
                    <a:pt x="4619" y="10509"/>
                    <a:pt x="4339" y="10534"/>
                    <a:pt x="4063" y="10561"/>
                  </a:cubicBezTo>
                  <a:cubicBezTo>
                    <a:pt x="3860" y="10580"/>
                    <a:pt x="3639" y="10569"/>
                    <a:pt x="3436" y="10589"/>
                  </a:cubicBezTo>
                  <a:cubicBezTo>
                    <a:pt x="3281" y="10605"/>
                    <a:pt x="3267" y="10643"/>
                    <a:pt x="3281" y="10711"/>
                  </a:cubicBezTo>
                  <a:cubicBezTo>
                    <a:pt x="3281" y="10717"/>
                    <a:pt x="3285" y="10725"/>
                    <a:pt x="3296" y="10728"/>
                  </a:cubicBezTo>
                  <a:cubicBezTo>
                    <a:pt x="3318" y="10736"/>
                    <a:pt x="3399" y="10742"/>
                    <a:pt x="3433" y="10750"/>
                  </a:cubicBezTo>
                  <a:cubicBezTo>
                    <a:pt x="3506" y="10766"/>
                    <a:pt x="3565" y="10787"/>
                    <a:pt x="3650" y="10794"/>
                  </a:cubicBezTo>
                  <a:cubicBezTo>
                    <a:pt x="3801" y="10810"/>
                    <a:pt x="3959" y="10796"/>
                    <a:pt x="4103" y="10774"/>
                  </a:cubicBezTo>
                  <a:cubicBezTo>
                    <a:pt x="4321" y="10742"/>
                    <a:pt x="5599" y="10618"/>
                    <a:pt x="5304" y="10854"/>
                  </a:cubicBezTo>
                  <a:cubicBezTo>
                    <a:pt x="5260" y="10889"/>
                    <a:pt x="5172" y="10908"/>
                    <a:pt x="5098" y="10932"/>
                  </a:cubicBezTo>
                  <a:cubicBezTo>
                    <a:pt x="4954" y="10976"/>
                    <a:pt x="4840" y="11036"/>
                    <a:pt x="4689" y="11074"/>
                  </a:cubicBezTo>
                  <a:cubicBezTo>
                    <a:pt x="4538" y="11112"/>
                    <a:pt x="4309" y="11153"/>
                    <a:pt x="4427" y="11251"/>
                  </a:cubicBezTo>
                  <a:cubicBezTo>
                    <a:pt x="4534" y="11338"/>
                    <a:pt x="4707" y="11268"/>
                    <a:pt x="4847" y="11230"/>
                  </a:cubicBezTo>
                  <a:cubicBezTo>
                    <a:pt x="5411" y="11079"/>
                    <a:pt x="5979" y="10948"/>
                    <a:pt x="6694" y="11020"/>
                  </a:cubicBezTo>
                  <a:cubicBezTo>
                    <a:pt x="6951" y="11047"/>
                    <a:pt x="7265" y="11049"/>
                    <a:pt x="7500" y="10954"/>
                  </a:cubicBezTo>
                  <a:cubicBezTo>
                    <a:pt x="7629" y="10982"/>
                    <a:pt x="7876" y="10891"/>
                    <a:pt x="7825" y="10924"/>
                  </a:cubicBezTo>
                  <a:cubicBezTo>
                    <a:pt x="7563" y="11098"/>
                    <a:pt x="7456" y="11314"/>
                    <a:pt x="7069" y="11454"/>
                  </a:cubicBezTo>
                  <a:cubicBezTo>
                    <a:pt x="7176" y="11500"/>
                    <a:pt x="7080" y="11522"/>
                    <a:pt x="7014" y="11547"/>
                  </a:cubicBezTo>
                  <a:cubicBezTo>
                    <a:pt x="6996" y="11560"/>
                    <a:pt x="6977" y="11571"/>
                    <a:pt x="6959" y="11584"/>
                  </a:cubicBezTo>
                  <a:cubicBezTo>
                    <a:pt x="6926" y="11611"/>
                    <a:pt x="6892" y="11637"/>
                    <a:pt x="6863" y="11664"/>
                  </a:cubicBezTo>
                  <a:cubicBezTo>
                    <a:pt x="6863" y="11664"/>
                    <a:pt x="6856" y="11669"/>
                    <a:pt x="6856" y="11669"/>
                  </a:cubicBezTo>
                  <a:cubicBezTo>
                    <a:pt x="6778" y="11726"/>
                    <a:pt x="6701" y="11783"/>
                    <a:pt x="6627" y="11840"/>
                  </a:cubicBezTo>
                  <a:cubicBezTo>
                    <a:pt x="6620" y="11849"/>
                    <a:pt x="6609" y="11858"/>
                    <a:pt x="6601" y="11868"/>
                  </a:cubicBezTo>
                  <a:cubicBezTo>
                    <a:pt x="6553" y="11907"/>
                    <a:pt x="6509" y="11945"/>
                    <a:pt x="6461" y="11985"/>
                  </a:cubicBezTo>
                  <a:cubicBezTo>
                    <a:pt x="6207" y="12212"/>
                    <a:pt x="5942" y="12438"/>
                    <a:pt x="5706" y="12667"/>
                  </a:cubicBezTo>
                  <a:cubicBezTo>
                    <a:pt x="5275" y="13082"/>
                    <a:pt x="4862" y="13500"/>
                    <a:pt x="4442" y="13917"/>
                  </a:cubicBezTo>
                  <a:cubicBezTo>
                    <a:pt x="4103" y="14257"/>
                    <a:pt x="3558" y="14585"/>
                    <a:pt x="4129" y="14975"/>
                  </a:cubicBezTo>
                  <a:cubicBezTo>
                    <a:pt x="4884" y="15464"/>
                    <a:pt x="5581" y="15968"/>
                    <a:pt x="6152" y="16501"/>
                  </a:cubicBezTo>
                  <a:cubicBezTo>
                    <a:pt x="6605" y="16863"/>
                    <a:pt x="7055" y="17225"/>
                    <a:pt x="7508" y="17586"/>
                  </a:cubicBezTo>
                  <a:cubicBezTo>
                    <a:pt x="7615" y="17644"/>
                    <a:pt x="7725" y="17701"/>
                    <a:pt x="7832" y="17760"/>
                  </a:cubicBezTo>
                  <a:cubicBezTo>
                    <a:pt x="7920" y="17809"/>
                    <a:pt x="8013" y="17858"/>
                    <a:pt x="8101" y="17907"/>
                  </a:cubicBezTo>
                  <a:cubicBezTo>
                    <a:pt x="8123" y="17921"/>
                    <a:pt x="8145" y="17937"/>
                    <a:pt x="8171" y="17951"/>
                  </a:cubicBezTo>
                  <a:cubicBezTo>
                    <a:pt x="8212" y="17973"/>
                    <a:pt x="8252" y="17995"/>
                    <a:pt x="8296" y="18019"/>
                  </a:cubicBezTo>
                  <a:lnTo>
                    <a:pt x="8296" y="18019"/>
                  </a:lnTo>
                  <a:cubicBezTo>
                    <a:pt x="8414" y="18104"/>
                    <a:pt x="8536" y="18188"/>
                    <a:pt x="8654" y="18273"/>
                  </a:cubicBezTo>
                  <a:lnTo>
                    <a:pt x="8650" y="18279"/>
                  </a:lnTo>
                  <a:cubicBezTo>
                    <a:pt x="8668" y="18278"/>
                    <a:pt x="8687" y="18278"/>
                    <a:pt x="8705" y="18276"/>
                  </a:cubicBezTo>
                  <a:cubicBezTo>
                    <a:pt x="8735" y="18287"/>
                    <a:pt x="8764" y="18298"/>
                    <a:pt x="8797" y="18309"/>
                  </a:cubicBezTo>
                  <a:cubicBezTo>
                    <a:pt x="9195" y="18492"/>
                    <a:pt x="9638" y="18652"/>
                    <a:pt x="10113" y="18797"/>
                  </a:cubicBezTo>
                  <a:cubicBezTo>
                    <a:pt x="10257" y="18841"/>
                    <a:pt x="10316" y="18881"/>
                    <a:pt x="10109" y="18925"/>
                  </a:cubicBezTo>
                  <a:cubicBezTo>
                    <a:pt x="9789" y="18993"/>
                    <a:pt x="9475" y="19065"/>
                    <a:pt x="9159" y="19135"/>
                  </a:cubicBezTo>
                  <a:cubicBezTo>
                    <a:pt x="8374" y="19564"/>
                    <a:pt x="7209" y="19607"/>
                    <a:pt x="6085" y="19676"/>
                  </a:cubicBezTo>
                  <a:cubicBezTo>
                    <a:pt x="5562" y="19708"/>
                    <a:pt x="5411" y="19834"/>
                    <a:pt x="5356" y="20022"/>
                  </a:cubicBezTo>
                  <a:cubicBezTo>
                    <a:pt x="5934" y="20197"/>
                    <a:pt x="6620" y="20208"/>
                    <a:pt x="7283" y="20259"/>
                  </a:cubicBezTo>
                  <a:cubicBezTo>
                    <a:pt x="7316" y="20259"/>
                    <a:pt x="7346" y="20260"/>
                    <a:pt x="7379" y="20260"/>
                  </a:cubicBezTo>
                  <a:cubicBezTo>
                    <a:pt x="7401" y="20260"/>
                    <a:pt x="7427" y="20262"/>
                    <a:pt x="7449" y="20262"/>
                  </a:cubicBezTo>
                  <a:cubicBezTo>
                    <a:pt x="8462" y="20286"/>
                    <a:pt x="9453" y="20227"/>
                    <a:pt x="10404" y="20080"/>
                  </a:cubicBezTo>
                  <a:cubicBezTo>
                    <a:pt x="11045" y="19981"/>
                    <a:pt x="11550" y="20208"/>
                    <a:pt x="12128" y="20159"/>
                  </a:cubicBezTo>
                  <a:cubicBezTo>
                    <a:pt x="11513" y="20699"/>
                    <a:pt x="10253" y="20770"/>
                    <a:pt x="9136" y="20942"/>
                  </a:cubicBezTo>
                  <a:cubicBezTo>
                    <a:pt x="8838" y="21028"/>
                    <a:pt x="8731" y="21162"/>
                    <a:pt x="8797" y="21296"/>
                  </a:cubicBezTo>
                  <a:cubicBezTo>
                    <a:pt x="8853" y="21411"/>
                    <a:pt x="9162" y="21410"/>
                    <a:pt x="9398" y="21430"/>
                  </a:cubicBezTo>
                  <a:cubicBezTo>
                    <a:pt x="10931" y="21566"/>
                    <a:pt x="12445" y="21522"/>
                    <a:pt x="13941" y="21332"/>
                  </a:cubicBezTo>
                  <a:cubicBezTo>
                    <a:pt x="14221" y="21272"/>
                    <a:pt x="14487" y="21181"/>
                    <a:pt x="14818" y="21201"/>
                  </a:cubicBezTo>
                  <a:cubicBezTo>
                    <a:pt x="15367" y="21238"/>
                    <a:pt x="15879" y="21163"/>
                    <a:pt x="16399" y="21116"/>
                  </a:cubicBezTo>
                  <a:cubicBezTo>
                    <a:pt x="16550" y="21102"/>
                    <a:pt x="16738" y="21069"/>
                    <a:pt x="16742" y="20979"/>
                  </a:cubicBezTo>
                  <a:cubicBezTo>
                    <a:pt x="16764" y="20641"/>
                    <a:pt x="16838" y="20295"/>
                    <a:pt x="16432" y="19989"/>
                  </a:cubicBezTo>
                  <a:cubicBezTo>
                    <a:pt x="16193" y="19809"/>
                    <a:pt x="15780" y="19670"/>
                    <a:pt x="15725" y="19446"/>
                  </a:cubicBezTo>
                  <a:cubicBezTo>
                    <a:pt x="15633" y="19387"/>
                    <a:pt x="15544" y="19327"/>
                    <a:pt x="15566" y="19252"/>
                  </a:cubicBezTo>
                  <a:cubicBezTo>
                    <a:pt x="15319" y="18931"/>
                    <a:pt x="15050" y="18626"/>
                    <a:pt x="14608" y="18330"/>
                  </a:cubicBezTo>
                  <a:cubicBezTo>
                    <a:pt x="14173" y="18039"/>
                    <a:pt x="14100" y="17651"/>
                    <a:pt x="13868" y="17307"/>
                  </a:cubicBezTo>
                  <a:cubicBezTo>
                    <a:pt x="13746" y="17124"/>
                    <a:pt x="13628" y="16940"/>
                    <a:pt x="13507" y="16757"/>
                  </a:cubicBezTo>
                  <a:cubicBezTo>
                    <a:pt x="13425" y="16765"/>
                    <a:pt x="13355" y="16768"/>
                    <a:pt x="13300" y="16771"/>
                  </a:cubicBezTo>
                  <a:cubicBezTo>
                    <a:pt x="13355" y="16770"/>
                    <a:pt x="13425" y="16765"/>
                    <a:pt x="13507" y="16757"/>
                  </a:cubicBezTo>
                  <a:cubicBezTo>
                    <a:pt x="13514" y="16741"/>
                    <a:pt x="13521" y="16727"/>
                    <a:pt x="13529" y="16713"/>
                  </a:cubicBezTo>
                  <a:cubicBezTo>
                    <a:pt x="13330" y="16691"/>
                    <a:pt x="13422" y="16582"/>
                    <a:pt x="13260" y="16549"/>
                  </a:cubicBezTo>
                  <a:cubicBezTo>
                    <a:pt x="13249" y="16538"/>
                    <a:pt x="13234" y="16525"/>
                    <a:pt x="13223" y="16514"/>
                  </a:cubicBezTo>
                  <a:cubicBezTo>
                    <a:pt x="13168" y="16489"/>
                    <a:pt x="13053" y="16460"/>
                    <a:pt x="13061" y="16437"/>
                  </a:cubicBezTo>
                  <a:cubicBezTo>
                    <a:pt x="13134" y="16173"/>
                    <a:pt x="12700" y="15985"/>
                    <a:pt x="12512" y="15763"/>
                  </a:cubicBezTo>
                  <a:cubicBezTo>
                    <a:pt x="12309" y="15521"/>
                    <a:pt x="12092" y="15265"/>
                    <a:pt x="11277" y="15343"/>
                  </a:cubicBezTo>
                  <a:cubicBezTo>
                    <a:pt x="11244" y="15346"/>
                    <a:pt x="11204" y="15329"/>
                    <a:pt x="11167" y="15321"/>
                  </a:cubicBezTo>
                  <a:cubicBezTo>
                    <a:pt x="11204" y="15305"/>
                    <a:pt x="11233" y="15281"/>
                    <a:pt x="11281" y="15275"/>
                  </a:cubicBezTo>
                  <a:cubicBezTo>
                    <a:pt x="11944" y="15163"/>
                    <a:pt x="12313" y="14913"/>
                    <a:pt x="12685" y="14686"/>
                  </a:cubicBezTo>
                  <a:cubicBezTo>
                    <a:pt x="13754" y="14034"/>
                    <a:pt x="14295" y="13267"/>
                    <a:pt x="15121" y="12561"/>
                  </a:cubicBezTo>
                  <a:cubicBezTo>
                    <a:pt x="15261" y="12441"/>
                    <a:pt x="15423" y="12357"/>
                    <a:pt x="15791" y="12373"/>
                  </a:cubicBezTo>
                  <a:cubicBezTo>
                    <a:pt x="16171" y="12389"/>
                    <a:pt x="16569" y="12397"/>
                    <a:pt x="16933" y="12364"/>
                  </a:cubicBezTo>
                  <a:cubicBezTo>
                    <a:pt x="17151" y="12343"/>
                    <a:pt x="17541" y="12411"/>
                    <a:pt x="17593" y="12223"/>
                  </a:cubicBezTo>
                  <a:cubicBezTo>
                    <a:pt x="17611" y="12163"/>
                    <a:pt x="17512" y="12067"/>
                    <a:pt x="17670" y="12053"/>
                  </a:cubicBezTo>
                  <a:cubicBezTo>
                    <a:pt x="17821" y="12038"/>
                    <a:pt x="17921" y="12128"/>
                    <a:pt x="18009" y="12187"/>
                  </a:cubicBezTo>
                  <a:cubicBezTo>
                    <a:pt x="18065" y="12225"/>
                    <a:pt x="18105" y="12266"/>
                    <a:pt x="18168" y="12301"/>
                  </a:cubicBezTo>
                  <a:cubicBezTo>
                    <a:pt x="18205" y="12321"/>
                    <a:pt x="18264" y="12332"/>
                    <a:pt x="18315" y="12348"/>
                  </a:cubicBezTo>
                  <a:cubicBezTo>
                    <a:pt x="18330" y="12327"/>
                    <a:pt x="18359" y="12307"/>
                    <a:pt x="18363" y="12285"/>
                  </a:cubicBezTo>
                  <a:cubicBezTo>
                    <a:pt x="18389" y="12138"/>
                    <a:pt x="18411" y="11991"/>
                    <a:pt x="18433" y="11844"/>
                  </a:cubicBezTo>
                  <a:cubicBezTo>
                    <a:pt x="18452" y="11751"/>
                    <a:pt x="18470" y="11656"/>
                    <a:pt x="18488" y="11563"/>
                  </a:cubicBezTo>
                  <a:cubicBezTo>
                    <a:pt x="18525" y="11319"/>
                    <a:pt x="18566" y="11075"/>
                    <a:pt x="18603" y="10831"/>
                  </a:cubicBezTo>
                  <a:cubicBezTo>
                    <a:pt x="18621" y="10720"/>
                    <a:pt x="18636" y="10610"/>
                    <a:pt x="18654" y="10501"/>
                  </a:cubicBezTo>
                  <a:cubicBezTo>
                    <a:pt x="18662" y="10427"/>
                    <a:pt x="18673" y="10352"/>
                    <a:pt x="18680" y="10277"/>
                  </a:cubicBezTo>
                  <a:cubicBezTo>
                    <a:pt x="18684" y="10243"/>
                    <a:pt x="18684" y="10210"/>
                    <a:pt x="18687" y="10177"/>
                  </a:cubicBezTo>
                  <a:cubicBezTo>
                    <a:pt x="18603" y="9579"/>
                    <a:pt x="18846" y="9007"/>
                    <a:pt x="19443" y="8464"/>
                  </a:cubicBezTo>
                  <a:cubicBezTo>
                    <a:pt x="19446" y="8382"/>
                    <a:pt x="19476" y="8305"/>
                    <a:pt x="19590" y="8235"/>
                  </a:cubicBezTo>
                  <a:cubicBezTo>
                    <a:pt x="19601" y="8199"/>
                    <a:pt x="19612" y="8163"/>
                    <a:pt x="19620" y="8128"/>
                  </a:cubicBezTo>
                  <a:cubicBezTo>
                    <a:pt x="19645" y="8092"/>
                    <a:pt x="19668" y="8054"/>
                    <a:pt x="19693" y="8016"/>
                  </a:cubicBezTo>
                  <a:cubicBezTo>
                    <a:pt x="19944" y="7811"/>
                    <a:pt x="20198" y="7605"/>
                    <a:pt x="20449" y="7400"/>
                  </a:cubicBezTo>
                  <a:cubicBezTo>
                    <a:pt x="20537" y="7324"/>
                    <a:pt x="20629" y="7250"/>
                    <a:pt x="20718" y="7174"/>
                  </a:cubicBezTo>
                  <a:cubicBezTo>
                    <a:pt x="20957" y="7051"/>
                    <a:pt x="21186" y="6927"/>
                    <a:pt x="21138" y="6751"/>
                  </a:cubicBezTo>
                  <a:cubicBezTo>
                    <a:pt x="21189" y="6677"/>
                    <a:pt x="21241" y="6601"/>
                    <a:pt x="21289" y="6527"/>
                  </a:cubicBezTo>
                  <a:cubicBezTo>
                    <a:pt x="21296" y="6505"/>
                    <a:pt x="21300" y="6483"/>
                    <a:pt x="21307" y="6462"/>
                  </a:cubicBezTo>
                  <a:cubicBezTo>
                    <a:pt x="21333" y="6418"/>
                    <a:pt x="21359" y="6372"/>
                    <a:pt x="21381" y="6328"/>
                  </a:cubicBezTo>
                  <a:cubicBezTo>
                    <a:pt x="21388" y="6300"/>
                    <a:pt x="21396" y="6273"/>
                    <a:pt x="21399" y="6245"/>
                  </a:cubicBezTo>
                  <a:cubicBezTo>
                    <a:pt x="21414" y="6216"/>
                    <a:pt x="21429" y="6189"/>
                    <a:pt x="21444" y="6161"/>
                  </a:cubicBezTo>
                  <a:cubicBezTo>
                    <a:pt x="21521" y="5885"/>
                    <a:pt x="21436" y="5608"/>
                    <a:pt x="21366" y="5331"/>
                  </a:cubicBezTo>
                  <a:close/>
                  <a:moveTo>
                    <a:pt x="15555" y="3400"/>
                  </a:moveTo>
                  <a:cubicBezTo>
                    <a:pt x="15622" y="3406"/>
                    <a:pt x="15673" y="3414"/>
                    <a:pt x="15714" y="3425"/>
                  </a:cubicBezTo>
                  <a:cubicBezTo>
                    <a:pt x="15644" y="3420"/>
                    <a:pt x="15592" y="3412"/>
                    <a:pt x="15555" y="3400"/>
                  </a:cubicBezTo>
                  <a:close/>
                </a:path>
              </a:pathLst>
            </a:custGeom>
            <a:solidFill>
              <a:schemeClr val="accent1">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grpSp>
        <p:nvGrpSpPr>
          <p:cNvPr id="43" name="Group 42">
            <a:extLst>
              <a:ext uri="{FF2B5EF4-FFF2-40B4-BE49-F238E27FC236}">
                <a16:creationId xmlns:a16="http://schemas.microsoft.com/office/drawing/2014/main" id="{978FC39B-994E-B4E0-0E35-906C92070308}"/>
              </a:ext>
            </a:extLst>
          </p:cNvPr>
          <p:cNvGrpSpPr/>
          <p:nvPr/>
        </p:nvGrpSpPr>
        <p:grpSpPr>
          <a:xfrm>
            <a:off x="1345033" y="3602425"/>
            <a:ext cx="4751210" cy="1798613"/>
            <a:chOff x="332936" y="2596988"/>
            <a:chExt cx="2926080" cy="2398150"/>
          </a:xfrm>
        </p:grpSpPr>
        <p:sp>
          <p:nvSpPr>
            <p:cNvPr id="44" name="TextBox 43">
              <a:extLst>
                <a:ext uri="{FF2B5EF4-FFF2-40B4-BE49-F238E27FC236}">
                  <a16:creationId xmlns:a16="http://schemas.microsoft.com/office/drawing/2014/main" id="{03C0BC21-99D1-89B3-B41E-4B0976B25E78}"/>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45" name="TextBox 44">
              <a:extLst>
                <a:ext uri="{FF2B5EF4-FFF2-40B4-BE49-F238E27FC236}">
                  <a16:creationId xmlns:a16="http://schemas.microsoft.com/office/drawing/2014/main" id="{AD93AA64-09E5-5A88-49A6-30A4811B5E25}"/>
                </a:ext>
              </a:extLst>
            </p:cNvPr>
            <p:cNvSpPr txBox="1"/>
            <p:nvPr/>
          </p:nvSpPr>
          <p:spPr>
            <a:xfrm>
              <a:off x="332936" y="3086923"/>
              <a:ext cx="2926080" cy="1908215"/>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Aliquam ultrices sagittis orci a scelerisque purus semper eget duis.</a:t>
              </a:r>
            </a:p>
            <a:p>
              <a:pPr algn="just">
                <a:spcAft>
                  <a:spcPts val="900"/>
                </a:spcAft>
              </a:pPr>
              <a:r>
                <a:rPr lang="en-US" sz="900" noProof="1">
                  <a:solidFill>
                    <a:schemeClr val="tx1">
                      <a:lumMod val="65000"/>
                      <a:lumOff val="3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900"/>
                </a:spcAft>
              </a:pPr>
              <a:r>
                <a:rPr lang="en-US" sz="900" noProof="1">
                  <a:solidFill>
                    <a:schemeClr val="tx1">
                      <a:lumMod val="65000"/>
                      <a:lumOff val="3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spTree>
    <p:extLst>
      <p:ext uri="{BB962C8B-B14F-4D97-AF65-F5344CB8AC3E}">
        <p14:creationId xmlns:p14="http://schemas.microsoft.com/office/powerpoint/2010/main" val="301410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SWOT – Threats – Slide Template</a:t>
            </a:r>
          </a:p>
        </p:txBody>
      </p:sp>
      <p:grpSp>
        <p:nvGrpSpPr>
          <p:cNvPr id="43" name="Group 42">
            <a:extLst>
              <a:ext uri="{FF2B5EF4-FFF2-40B4-BE49-F238E27FC236}">
                <a16:creationId xmlns:a16="http://schemas.microsoft.com/office/drawing/2014/main" id="{978FC39B-994E-B4E0-0E35-906C92070308}"/>
              </a:ext>
            </a:extLst>
          </p:cNvPr>
          <p:cNvGrpSpPr/>
          <p:nvPr/>
        </p:nvGrpSpPr>
        <p:grpSpPr>
          <a:xfrm>
            <a:off x="1345033" y="3602425"/>
            <a:ext cx="4751210" cy="1798613"/>
            <a:chOff x="332936" y="2596988"/>
            <a:chExt cx="2926080" cy="2398150"/>
          </a:xfrm>
        </p:grpSpPr>
        <p:sp>
          <p:nvSpPr>
            <p:cNvPr id="44" name="TextBox 43">
              <a:extLst>
                <a:ext uri="{FF2B5EF4-FFF2-40B4-BE49-F238E27FC236}">
                  <a16:creationId xmlns:a16="http://schemas.microsoft.com/office/drawing/2014/main" id="{03C0BC21-99D1-89B3-B41E-4B0976B25E78}"/>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45" name="TextBox 44">
              <a:extLst>
                <a:ext uri="{FF2B5EF4-FFF2-40B4-BE49-F238E27FC236}">
                  <a16:creationId xmlns:a16="http://schemas.microsoft.com/office/drawing/2014/main" id="{AD93AA64-09E5-5A88-49A6-30A4811B5E25}"/>
                </a:ext>
              </a:extLst>
            </p:cNvPr>
            <p:cNvSpPr txBox="1"/>
            <p:nvPr/>
          </p:nvSpPr>
          <p:spPr>
            <a:xfrm>
              <a:off x="332936" y="3086923"/>
              <a:ext cx="2926080" cy="1908215"/>
            </a:xfrm>
            <a:prstGeom prst="rect">
              <a:avLst/>
            </a:prstGeom>
            <a:noFill/>
          </p:spPr>
          <p:txBody>
            <a:bodyPr wrap="square" lIns="0" rIns="0" rtlCol="0" anchor="t">
              <a:spAutoFit/>
            </a:bodyPr>
            <a:lstStyle/>
            <a:p>
              <a:pPr algn="just">
                <a:spcAft>
                  <a:spcPts val="900"/>
                </a:spcAft>
              </a:pPr>
              <a:r>
                <a:rPr lang="en-US" sz="900" noProof="1">
                  <a:solidFill>
                    <a:schemeClr val="bg2"/>
                  </a:solidFill>
                </a:rPr>
                <a:t>Lorem ipsum dolor sit amet, consectetur adipiscing elit, sed do eiusmod tempor incididunt ut labore et dolore magna aliqua. Aliquam ultrices sagittis orci a scelerisque purus semper eget duis.</a:t>
              </a:r>
            </a:p>
            <a:p>
              <a:pPr algn="just">
                <a:spcAft>
                  <a:spcPts val="900"/>
                </a:spcAft>
              </a:pPr>
              <a:r>
                <a:rPr lang="en-US" sz="900" noProof="1">
                  <a:solidFill>
                    <a:schemeClr val="bg2"/>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900"/>
                </a:spcAft>
              </a:pPr>
              <a:r>
                <a:rPr lang="en-US" sz="900" noProof="1">
                  <a:solidFill>
                    <a:schemeClr val="bg2"/>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sp>
        <p:nvSpPr>
          <p:cNvPr id="7" name="Freeform: Shape 6">
            <a:extLst>
              <a:ext uri="{FF2B5EF4-FFF2-40B4-BE49-F238E27FC236}">
                <a16:creationId xmlns:a16="http://schemas.microsoft.com/office/drawing/2014/main" id="{763C9E31-3C86-41C9-35DC-B063F2706B7D}"/>
              </a:ext>
            </a:extLst>
          </p:cNvPr>
          <p:cNvSpPr/>
          <p:nvPr/>
        </p:nvSpPr>
        <p:spPr>
          <a:xfrm>
            <a:off x="860260" y="2208356"/>
            <a:ext cx="5720753" cy="1097280"/>
          </a:xfrm>
          <a:custGeom>
            <a:avLst/>
            <a:gdLst>
              <a:gd name="connsiteX0" fmla="*/ 5448631 w 8204922"/>
              <a:gd name="connsiteY0" fmla="*/ 314562 h 1177473"/>
              <a:gd name="connsiteX1" fmla="*/ 5324263 w 8204922"/>
              <a:gd name="connsiteY1" fmla="*/ 723881 h 1177473"/>
              <a:gd name="connsiteX2" fmla="*/ 5574311 w 8204922"/>
              <a:gd name="connsiteY2" fmla="*/ 723881 h 1177473"/>
              <a:gd name="connsiteX3" fmla="*/ 2914557 w 8204922"/>
              <a:gd name="connsiteY3" fmla="*/ 249320 h 1177473"/>
              <a:gd name="connsiteX4" fmla="*/ 2914557 w 8204922"/>
              <a:gd name="connsiteY4" fmla="*/ 480775 h 1177473"/>
              <a:gd name="connsiteX5" fmla="*/ 3062906 w 8204922"/>
              <a:gd name="connsiteY5" fmla="*/ 480775 h 1177473"/>
              <a:gd name="connsiteX6" fmla="*/ 3156110 w 8204922"/>
              <a:gd name="connsiteY6" fmla="*/ 465241 h 1177473"/>
              <a:gd name="connsiteX7" fmla="*/ 3213197 w 8204922"/>
              <a:gd name="connsiteY7" fmla="*/ 429513 h 1177473"/>
              <a:gd name="connsiteX8" fmla="*/ 3235333 w 8204922"/>
              <a:gd name="connsiteY8" fmla="*/ 363494 h 1177473"/>
              <a:gd name="connsiteX9" fmla="*/ 3200382 w 8204922"/>
              <a:gd name="connsiteY9" fmla="*/ 278834 h 1177473"/>
              <a:gd name="connsiteX10" fmla="*/ 3069120 w 8204922"/>
              <a:gd name="connsiteY10" fmla="*/ 249320 h 1177473"/>
              <a:gd name="connsiteX11" fmla="*/ 6000750 w 8204922"/>
              <a:gd name="connsiteY11" fmla="*/ 19418 h 1177473"/>
              <a:gd name="connsiteX12" fmla="*/ 7070261 w 8204922"/>
              <a:gd name="connsiteY12" fmla="*/ 19418 h 1177473"/>
              <a:gd name="connsiteX13" fmla="*/ 7070261 w 8204922"/>
              <a:gd name="connsiteY13" fmla="*/ 300582 h 1177473"/>
              <a:gd name="connsiteX14" fmla="*/ 6711427 w 8204922"/>
              <a:gd name="connsiteY14" fmla="*/ 300582 h 1177473"/>
              <a:gd name="connsiteX15" fmla="*/ 6711427 w 8204922"/>
              <a:gd name="connsiteY15" fmla="*/ 1158055 h 1177473"/>
              <a:gd name="connsiteX16" fmla="*/ 6359584 w 8204922"/>
              <a:gd name="connsiteY16" fmla="*/ 1158055 h 1177473"/>
              <a:gd name="connsiteX17" fmla="*/ 6359584 w 8204922"/>
              <a:gd name="connsiteY17" fmla="*/ 300582 h 1177473"/>
              <a:gd name="connsiteX18" fmla="*/ 6000750 w 8204922"/>
              <a:gd name="connsiteY18" fmla="*/ 300582 h 1177473"/>
              <a:gd name="connsiteX19" fmla="*/ 5261059 w 8204922"/>
              <a:gd name="connsiteY19" fmla="*/ 19418 h 1177473"/>
              <a:gd name="connsiteX20" fmla="*/ 5644844 w 8204922"/>
              <a:gd name="connsiteY20" fmla="*/ 19418 h 1177473"/>
              <a:gd name="connsiteX21" fmla="*/ 6072707 w 8204922"/>
              <a:gd name="connsiteY21" fmla="*/ 1158055 h 1177473"/>
              <a:gd name="connsiteX22" fmla="*/ 5704262 w 8204922"/>
              <a:gd name="connsiteY22" fmla="*/ 1158055 h 1177473"/>
              <a:gd name="connsiteX23" fmla="*/ 5647296 w 8204922"/>
              <a:gd name="connsiteY23" fmla="*/ 970094 h 1177473"/>
              <a:gd name="connsiteX24" fmla="*/ 5247843 w 8204922"/>
              <a:gd name="connsiteY24" fmla="*/ 970094 h 1177473"/>
              <a:gd name="connsiteX25" fmla="*/ 5192346 w 8204922"/>
              <a:gd name="connsiteY25" fmla="*/ 1158055 h 1177473"/>
              <a:gd name="connsiteX26" fmla="*/ 4833099 w 8204922"/>
              <a:gd name="connsiteY26" fmla="*/ 1158055 h 1177473"/>
              <a:gd name="connsiteX27" fmla="*/ 3793973 w 8204922"/>
              <a:gd name="connsiteY27" fmla="*/ 19418 h 1177473"/>
              <a:gd name="connsiteX28" fmla="*/ 4736883 w 8204922"/>
              <a:gd name="connsiteY28" fmla="*/ 19418 h 1177473"/>
              <a:gd name="connsiteX29" fmla="*/ 4736883 w 8204922"/>
              <a:gd name="connsiteY29" fmla="*/ 262524 h 1177473"/>
              <a:gd name="connsiteX30" fmla="*/ 4146593 w 8204922"/>
              <a:gd name="connsiteY30" fmla="*/ 262524 h 1177473"/>
              <a:gd name="connsiteX31" fmla="*/ 4146593 w 8204922"/>
              <a:gd name="connsiteY31" fmla="*/ 443494 h 1177473"/>
              <a:gd name="connsiteX32" fmla="*/ 4694165 w 8204922"/>
              <a:gd name="connsiteY32" fmla="*/ 443494 h 1177473"/>
              <a:gd name="connsiteX33" fmla="*/ 4694165 w 8204922"/>
              <a:gd name="connsiteY33" fmla="*/ 675726 h 1177473"/>
              <a:gd name="connsiteX34" fmla="*/ 4146593 w 8204922"/>
              <a:gd name="connsiteY34" fmla="*/ 675726 h 1177473"/>
              <a:gd name="connsiteX35" fmla="*/ 4146593 w 8204922"/>
              <a:gd name="connsiteY35" fmla="*/ 900192 h 1177473"/>
              <a:gd name="connsiteX36" fmla="*/ 4753970 w 8204922"/>
              <a:gd name="connsiteY36" fmla="*/ 900192 h 1177473"/>
              <a:gd name="connsiteX37" fmla="*/ 4753970 w 8204922"/>
              <a:gd name="connsiteY37" fmla="*/ 1158055 h 1177473"/>
              <a:gd name="connsiteX38" fmla="*/ 3793973 w 8204922"/>
              <a:gd name="connsiteY38" fmla="*/ 1158055 h 1177473"/>
              <a:gd name="connsiteX39" fmla="*/ 2561160 w 8204922"/>
              <a:gd name="connsiteY39" fmla="*/ 19418 h 1177473"/>
              <a:gd name="connsiteX40" fmla="*/ 3147566 w 8204922"/>
              <a:gd name="connsiteY40" fmla="*/ 19418 h 1177473"/>
              <a:gd name="connsiteX41" fmla="*/ 3396886 w 8204922"/>
              <a:gd name="connsiteY41" fmla="*/ 47379 h 1177473"/>
              <a:gd name="connsiteX42" fmla="*/ 3535914 w 8204922"/>
              <a:gd name="connsiteY42" fmla="*/ 151068 h 1177473"/>
              <a:gd name="connsiteX43" fmla="*/ 3588730 w 8204922"/>
              <a:gd name="connsiteY43" fmla="*/ 335533 h 1177473"/>
              <a:gd name="connsiteX44" fmla="*/ 3548317 w 8204922"/>
              <a:gd name="connsiteY44" fmla="*/ 499028 h 1177473"/>
              <a:gd name="connsiteX45" fmla="*/ 3437189 w 8204922"/>
              <a:gd name="connsiteY45" fmla="*/ 610484 h 1177473"/>
              <a:gd name="connsiteX46" fmla="*/ 3313621 w 8204922"/>
              <a:gd name="connsiteY46" fmla="*/ 655532 h 1177473"/>
              <a:gd name="connsiteX47" fmla="*/ 3405211 w 8204922"/>
              <a:gd name="connsiteY47" fmla="*/ 697510 h 1177473"/>
              <a:gd name="connsiteX48" fmla="*/ 3461485 w 8204922"/>
              <a:gd name="connsiteY48" fmla="*/ 757371 h 1177473"/>
              <a:gd name="connsiteX49" fmla="*/ 3510769 w 8204922"/>
              <a:gd name="connsiteY49" fmla="*/ 828117 h 1177473"/>
              <a:gd name="connsiteX50" fmla="*/ 3681157 w 8204922"/>
              <a:gd name="connsiteY50" fmla="*/ 1158055 h 1177473"/>
              <a:gd name="connsiteX51" fmla="*/ 3283597 w 8204922"/>
              <a:gd name="connsiteY51" fmla="*/ 1158055 h 1177473"/>
              <a:gd name="connsiteX52" fmla="*/ 3095527 w 8204922"/>
              <a:gd name="connsiteY52" fmla="*/ 810095 h 1177473"/>
              <a:gd name="connsiteX53" fmla="*/ 3031838 w 8204922"/>
              <a:gd name="connsiteY53" fmla="*/ 722328 h 1177473"/>
              <a:gd name="connsiteX54" fmla="*/ 2945625 w 8204922"/>
              <a:gd name="connsiteY54" fmla="*/ 695921 h 1177473"/>
              <a:gd name="connsiteX55" fmla="*/ 2914557 w 8204922"/>
              <a:gd name="connsiteY55" fmla="*/ 695921 h 1177473"/>
              <a:gd name="connsiteX56" fmla="*/ 2914557 w 8204922"/>
              <a:gd name="connsiteY56" fmla="*/ 1158055 h 1177473"/>
              <a:gd name="connsiteX57" fmla="*/ 2561160 w 8204922"/>
              <a:gd name="connsiteY57" fmla="*/ 1158055 h 1177473"/>
              <a:gd name="connsiteX58" fmla="*/ 1234078 w 8204922"/>
              <a:gd name="connsiteY58" fmla="*/ 19418 h 1177473"/>
              <a:gd name="connsiteX59" fmla="*/ 1585922 w 8204922"/>
              <a:gd name="connsiteY59" fmla="*/ 19418 h 1177473"/>
              <a:gd name="connsiteX60" fmla="*/ 1585922 w 8204922"/>
              <a:gd name="connsiteY60" fmla="*/ 417863 h 1177473"/>
              <a:gd name="connsiteX61" fmla="*/ 1970387 w 8204922"/>
              <a:gd name="connsiteY61" fmla="*/ 417863 h 1177473"/>
              <a:gd name="connsiteX62" fmla="*/ 1970387 w 8204922"/>
              <a:gd name="connsiteY62" fmla="*/ 19418 h 1177473"/>
              <a:gd name="connsiteX63" fmla="*/ 2323783 w 8204922"/>
              <a:gd name="connsiteY63" fmla="*/ 19418 h 1177473"/>
              <a:gd name="connsiteX64" fmla="*/ 2323783 w 8204922"/>
              <a:gd name="connsiteY64" fmla="*/ 1158055 h 1177473"/>
              <a:gd name="connsiteX65" fmla="*/ 1970387 w 8204922"/>
              <a:gd name="connsiteY65" fmla="*/ 1158055 h 1177473"/>
              <a:gd name="connsiteX66" fmla="*/ 1970387 w 8204922"/>
              <a:gd name="connsiteY66" fmla="*/ 697474 h 1177473"/>
              <a:gd name="connsiteX67" fmla="*/ 1585922 w 8204922"/>
              <a:gd name="connsiteY67" fmla="*/ 697474 h 1177473"/>
              <a:gd name="connsiteX68" fmla="*/ 1585922 w 8204922"/>
              <a:gd name="connsiteY68" fmla="*/ 1158055 h 1177473"/>
              <a:gd name="connsiteX69" fmla="*/ 1234078 w 8204922"/>
              <a:gd name="connsiteY69" fmla="*/ 1158055 h 1177473"/>
              <a:gd name="connsiteX70" fmla="*/ 0 w 8204922"/>
              <a:gd name="connsiteY70" fmla="*/ 19418 h 1177473"/>
              <a:gd name="connsiteX71" fmla="*/ 1069511 w 8204922"/>
              <a:gd name="connsiteY71" fmla="*/ 19418 h 1177473"/>
              <a:gd name="connsiteX72" fmla="*/ 1069511 w 8204922"/>
              <a:gd name="connsiteY72" fmla="*/ 300582 h 1177473"/>
              <a:gd name="connsiteX73" fmla="*/ 710678 w 8204922"/>
              <a:gd name="connsiteY73" fmla="*/ 300582 h 1177473"/>
              <a:gd name="connsiteX74" fmla="*/ 710678 w 8204922"/>
              <a:gd name="connsiteY74" fmla="*/ 1158055 h 1177473"/>
              <a:gd name="connsiteX75" fmla="*/ 358835 w 8204922"/>
              <a:gd name="connsiteY75" fmla="*/ 1158055 h 1177473"/>
              <a:gd name="connsiteX76" fmla="*/ 358835 w 8204922"/>
              <a:gd name="connsiteY76" fmla="*/ 300582 h 1177473"/>
              <a:gd name="connsiteX77" fmla="*/ 0 w 8204922"/>
              <a:gd name="connsiteY77" fmla="*/ 300582 h 1177473"/>
              <a:gd name="connsiteX78" fmla="*/ 7698516 w 8204922"/>
              <a:gd name="connsiteY78" fmla="*/ 0 h 1177473"/>
              <a:gd name="connsiteX79" fmla="*/ 8031330 w 8204922"/>
              <a:gd name="connsiteY79" fmla="*/ 81165 h 1177473"/>
              <a:gd name="connsiteX80" fmla="*/ 8167640 w 8204922"/>
              <a:gd name="connsiteY80" fmla="*/ 339417 h 1177473"/>
              <a:gd name="connsiteX81" fmla="*/ 7835991 w 8204922"/>
              <a:gd name="connsiteY81" fmla="*/ 358834 h 1177473"/>
              <a:gd name="connsiteX82" fmla="*/ 7780457 w 8204922"/>
              <a:gd name="connsiteY82" fmla="*/ 246990 h 1177473"/>
              <a:gd name="connsiteX83" fmla="*/ 7663564 w 8204922"/>
              <a:gd name="connsiteY83" fmla="*/ 212038 h 1177473"/>
              <a:gd name="connsiteX84" fmla="*/ 7571138 w 8204922"/>
              <a:gd name="connsiteY84" fmla="*/ 238058 h 1177473"/>
              <a:gd name="connsiteX85" fmla="*/ 7540070 w 8204922"/>
              <a:gd name="connsiteY85" fmla="*/ 301359 h 1177473"/>
              <a:gd name="connsiteX86" fmla="*/ 7565701 w 8204922"/>
              <a:gd name="connsiteY86" fmla="*/ 350290 h 1177473"/>
              <a:gd name="connsiteX87" fmla="*/ 7683758 w 8204922"/>
              <a:gd name="connsiteY87" fmla="*/ 392232 h 1177473"/>
              <a:gd name="connsiteX88" fmla="*/ 8014243 w 8204922"/>
              <a:gd name="connsiteY88" fmla="*/ 492814 h 1177473"/>
              <a:gd name="connsiteX89" fmla="*/ 8159485 w 8204922"/>
              <a:gd name="connsiteY89" fmla="*/ 619027 h 1177473"/>
              <a:gd name="connsiteX90" fmla="*/ 8204922 w 8204922"/>
              <a:gd name="connsiteY90" fmla="*/ 787571 h 1177473"/>
              <a:gd name="connsiteX91" fmla="*/ 8144340 w 8204922"/>
              <a:gd name="connsiteY91" fmla="*/ 989512 h 1177473"/>
              <a:gd name="connsiteX92" fmla="*/ 7975020 w 8204922"/>
              <a:gd name="connsiteY92" fmla="*/ 1129706 h 1177473"/>
              <a:gd name="connsiteX93" fmla="*/ 7700846 w 8204922"/>
              <a:gd name="connsiteY93" fmla="*/ 1177473 h 1177473"/>
              <a:gd name="connsiteX94" fmla="*/ 7298517 w 8204922"/>
              <a:gd name="connsiteY94" fmla="*/ 1065628 h 1177473"/>
              <a:gd name="connsiteX95" fmla="*/ 7171915 w 8204922"/>
              <a:gd name="connsiteY95" fmla="*/ 781357 h 1177473"/>
              <a:gd name="connsiteX96" fmla="*/ 7506672 w 8204922"/>
              <a:gd name="connsiteY96" fmla="*/ 760386 h 1177473"/>
              <a:gd name="connsiteX97" fmla="*/ 7550944 w 8204922"/>
              <a:gd name="connsiteY97" fmla="*/ 884658 h 1177473"/>
              <a:gd name="connsiteX98" fmla="*/ 7706282 w 8204922"/>
              <a:gd name="connsiteY98" fmla="*/ 953784 h 1177473"/>
              <a:gd name="connsiteX99" fmla="*/ 7822399 w 8204922"/>
              <a:gd name="connsiteY99" fmla="*/ 918444 h 1177473"/>
              <a:gd name="connsiteX100" fmla="*/ 7863176 w 8204922"/>
              <a:gd name="connsiteY100" fmla="*/ 836503 h 1177473"/>
              <a:gd name="connsiteX101" fmla="*/ 7824340 w 8204922"/>
              <a:gd name="connsiteY101" fmla="*/ 757279 h 1177473"/>
              <a:gd name="connsiteX102" fmla="*/ 7644147 w 8204922"/>
              <a:gd name="connsiteY102" fmla="*/ 691260 h 1177473"/>
              <a:gd name="connsiteX103" fmla="*/ 7314051 w 8204922"/>
              <a:gd name="connsiteY103" fmla="*/ 553008 h 1177473"/>
              <a:gd name="connsiteX104" fmla="*/ 7214634 w 8204922"/>
              <a:gd name="connsiteY104" fmla="*/ 333203 h 1177473"/>
              <a:gd name="connsiteX105" fmla="*/ 7265507 w 8204922"/>
              <a:gd name="connsiteY105" fmla="*/ 167378 h 1177473"/>
              <a:gd name="connsiteX106" fmla="*/ 7418517 w 8204922"/>
              <a:gd name="connsiteY106" fmla="*/ 44660 h 1177473"/>
              <a:gd name="connsiteX107" fmla="*/ 7698516 w 8204922"/>
              <a:gd name="connsiteY107" fmla="*/ 0 h 1177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8204922" h="1177473">
                <a:moveTo>
                  <a:pt x="5448631" y="314562"/>
                </a:moveTo>
                <a:lnTo>
                  <a:pt x="5324263" y="723881"/>
                </a:lnTo>
                <a:lnTo>
                  <a:pt x="5574311" y="723881"/>
                </a:lnTo>
                <a:close/>
                <a:moveTo>
                  <a:pt x="2914557" y="249320"/>
                </a:moveTo>
                <a:lnTo>
                  <a:pt x="2914557" y="480775"/>
                </a:lnTo>
                <a:lnTo>
                  <a:pt x="3062906" y="480775"/>
                </a:lnTo>
                <a:cubicBezTo>
                  <a:pt x="3078958" y="480775"/>
                  <a:pt x="3110026" y="475597"/>
                  <a:pt x="3156110" y="465241"/>
                </a:cubicBezTo>
                <a:cubicBezTo>
                  <a:pt x="3179411" y="460581"/>
                  <a:pt x="3198440" y="448672"/>
                  <a:pt x="3213197" y="429513"/>
                </a:cubicBezTo>
                <a:cubicBezTo>
                  <a:pt x="3227954" y="410355"/>
                  <a:pt x="3235333" y="388349"/>
                  <a:pt x="3235333" y="363494"/>
                </a:cubicBezTo>
                <a:cubicBezTo>
                  <a:pt x="3235333" y="326731"/>
                  <a:pt x="3223682" y="298511"/>
                  <a:pt x="3200382" y="278834"/>
                </a:cubicBezTo>
                <a:cubicBezTo>
                  <a:pt x="3177081" y="259158"/>
                  <a:pt x="3133326" y="249320"/>
                  <a:pt x="3069120" y="249320"/>
                </a:cubicBezTo>
                <a:close/>
                <a:moveTo>
                  <a:pt x="6000750" y="19418"/>
                </a:moveTo>
                <a:lnTo>
                  <a:pt x="7070261" y="19418"/>
                </a:lnTo>
                <a:lnTo>
                  <a:pt x="7070261" y="300582"/>
                </a:lnTo>
                <a:lnTo>
                  <a:pt x="6711427" y="300582"/>
                </a:lnTo>
                <a:lnTo>
                  <a:pt x="6711427" y="1158055"/>
                </a:lnTo>
                <a:lnTo>
                  <a:pt x="6359584" y="1158055"/>
                </a:lnTo>
                <a:lnTo>
                  <a:pt x="6359584" y="300582"/>
                </a:lnTo>
                <a:lnTo>
                  <a:pt x="6000750" y="300582"/>
                </a:lnTo>
                <a:close/>
                <a:moveTo>
                  <a:pt x="5261059" y="19418"/>
                </a:moveTo>
                <a:lnTo>
                  <a:pt x="5644844" y="19418"/>
                </a:lnTo>
                <a:lnTo>
                  <a:pt x="6072707" y="1158055"/>
                </a:lnTo>
                <a:lnTo>
                  <a:pt x="5704262" y="1158055"/>
                </a:lnTo>
                <a:lnTo>
                  <a:pt x="5647296" y="970094"/>
                </a:lnTo>
                <a:lnTo>
                  <a:pt x="5247843" y="970094"/>
                </a:lnTo>
                <a:lnTo>
                  <a:pt x="5192346" y="1158055"/>
                </a:lnTo>
                <a:lnTo>
                  <a:pt x="4833099" y="1158055"/>
                </a:lnTo>
                <a:close/>
                <a:moveTo>
                  <a:pt x="3793973" y="19418"/>
                </a:moveTo>
                <a:lnTo>
                  <a:pt x="4736883" y="19418"/>
                </a:lnTo>
                <a:lnTo>
                  <a:pt x="4736883" y="262524"/>
                </a:lnTo>
                <a:lnTo>
                  <a:pt x="4146593" y="262524"/>
                </a:lnTo>
                <a:lnTo>
                  <a:pt x="4146593" y="443494"/>
                </a:lnTo>
                <a:lnTo>
                  <a:pt x="4694165" y="443494"/>
                </a:lnTo>
                <a:lnTo>
                  <a:pt x="4694165" y="675726"/>
                </a:lnTo>
                <a:lnTo>
                  <a:pt x="4146593" y="675726"/>
                </a:lnTo>
                <a:lnTo>
                  <a:pt x="4146593" y="900192"/>
                </a:lnTo>
                <a:lnTo>
                  <a:pt x="4753970" y="900192"/>
                </a:lnTo>
                <a:lnTo>
                  <a:pt x="4753970" y="1158055"/>
                </a:lnTo>
                <a:lnTo>
                  <a:pt x="3793973" y="1158055"/>
                </a:lnTo>
                <a:close/>
                <a:moveTo>
                  <a:pt x="2561160" y="19418"/>
                </a:moveTo>
                <a:lnTo>
                  <a:pt x="3147566" y="19418"/>
                </a:lnTo>
                <a:cubicBezTo>
                  <a:pt x="3256304" y="19418"/>
                  <a:pt x="3339410" y="28738"/>
                  <a:pt x="3396886" y="47379"/>
                </a:cubicBezTo>
                <a:cubicBezTo>
                  <a:pt x="3454361" y="66019"/>
                  <a:pt x="3500704" y="100582"/>
                  <a:pt x="3535914" y="151068"/>
                </a:cubicBezTo>
                <a:cubicBezTo>
                  <a:pt x="3571125" y="201553"/>
                  <a:pt x="3588730" y="263041"/>
                  <a:pt x="3588730" y="335533"/>
                </a:cubicBezTo>
                <a:cubicBezTo>
                  <a:pt x="3588730" y="398704"/>
                  <a:pt x="3575259" y="453203"/>
                  <a:pt x="3548317" y="499028"/>
                </a:cubicBezTo>
                <a:cubicBezTo>
                  <a:pt x="3521376" y="544853"/>
                  <a:pt x="3484333" y="582005"/>
                  <a:pt x="3437189" y="610484"/>
                </a:cubicBezTo>
                <a:cubicBezTo>
                  <a:pt x="3407141" y="628607"/>
                  <a:pt x="3365951" y="643623"/>
                  <a:pt x="3313621" y="655532"/>
                </a:cubicBezTo>
                <a:cubicBezTo>
                  <a:pt x="3355531" y="669529"/>
                  <a:pt x="3386060" y="683522"/>
                  <a:pt x="3405211" y="697510"/>
                </a:cubicBezTo>
                <a:cubicBezTo>
                  <a:pt x="3418148" y="706839"/>
                  <a:pt x="3436906" y="726792"/>
                  <a:pt x="3461485" y="757371"/>
                </a:cubicBezTo>
                <a:cubicBezTo>
                  <a:pt x="3486064" y="787949"/>
                  <a:pt x="3502492" y="811531"/>
                  <a:pt x="3510769" y="828117"/>
                </a:cubicBezTo>
                <a:lnTo>
                  <a:pt x="3681157" y="1158055"/>
                </a:lnTo>
                <a:lnTo>
                  <a:pt x="3283597" y="1158055"/>
                </a:lnTo>
                <a:lnTo>
                  <a:pt x="3095527" y="810095"/>
                </a:lnTo>
                <a:cubicBezTo>
                  <a:pt x="3071709" y="765047"/>
                  <a:pt x="3050479" y="735791"/>
                  <a:pt x="3031838" y="722328"/>
                </a:cubicBezTo>
                <a:cubicBezTo>
                  <a:pt x="3006466" y="704723"/>
                  <a:pt x="2977728" y="695921"/>
                  <a:pt x="2945625" y="695921"/>
                </a:cubicBezTo>
                <a:lnTo>
                  <a:pt x="2914557" y="695921"/>
                </a:lnTo>
                <a:lnTo>
                  <a:pt x="2914557" y="1158055"/>
                </a:lnTo>
                <a:lnTo>
                  <a:pt x="2561160" y="1158055"/>
                </a:lnTo>
                <a:close/>
                <a:moveTo>
                  <a:pt x="1234078" y="19418"/>
                </a:moveTo>
                <a:lnTo>
                  <a:pt x="1585922" y="19418"/>
                </a:lnTo>
                <a:lnTo>
                  <a:pt x="1585922" y="417863"/>
                </a:lnTo>
                <a:lnTo>
                  <a:pt x="1970387" y="417863"/>
                </a:lnTo>
                <a:lnTo>
                  <a:pt x="1970387" y="19418"/>
                </a:lnTo>
                <a:lnTo>
                  <a:pt x="2323783" y="19418"/>
                </a:lnTo>
                <a:lnTo>
                  <a:pt x="2323783" y="1158055"/>
                </a:lnTo>
                <a:lnTo>
                  <a:pt x="1970387" y="1158055"/>
                </a:lnTo>
                <a:lnTo>
                  <a:pt x="1970387" y="697474"/>
                </a:lnTo>
                <a:lnTo>
                  <a:pt x="1585922" y="697474"/>
                </a:lnTo>
                <a:lnTo>
                  <a:pt x="1585922" y="1158055"/>
                </a:lnTo>
                <a:lnTo>
                  <a:pt x="1234078" y="1158055"/>
                </a:lnTo>
                <a:close/>
                <a:moveTo>
                  <a:pt x="0" y="19418"/>
                </a:moveTo>
                <a:lnTo>
                  <a:pt x="1069511" y="19418"/>
                </a:lnTo>
                <a:lnTo>
                  <a:pt x="1069511" y="300582"/>
                </a:lnTo>
                <a:lnTo>
                  <a:pt x="710678" y="300582"/>
                </a:lnTo>
                <a:lnTo>
                  <a:pt x="710678" y="1158055"/>
                </a:lnTo>
                <a:lnTo>
                  <a:pt x="358835" y="1158055"/>
                </a:lnTo>
                <a:lnTo>
                  <a:pt x="358835" y="300582"/>
                </a:lnTo>
                <a:lnTo>
                  <a:pt x="0" y="300582"/>
                </a:lnTo>
                <a:close/>
                <a:moveTo>
                  <a:pt x="7698516" y="0"/>
                </a:moveTo>
                <a:cubicBezTo>
                  <a:pt x="7844016" y="0"/>
                  <a:pt x="7954955" y="27055"/>
                  <a:pt x="8031330" y="81165"/>
                </a:cubicBezTo>
                <a:cubicBezTo>
                  <a:pt x="8107705" y="135275"/>
                  <a:pt x="8153142" y="221359"/>
                  <a:pt x="8167640" y="339417"/>
                </a:cubicBezTo>
                <a:lnTo>
                  <a:pt x="7835991" y="358834"/>
                </a:lnTo>
                <a:cubicBezTo>
                  <a:pt x="7827188" y="307572"/>
                  <a:pt x="7808677" y="270291"/>
                  <a:pt x="7780457" y="246990"/>
                </a:cubicBezTo>
                <a:cubicBezTo>
                  <a:pt x="7752238" y="223689"/>
                  <a:pt x="7713273" y="212038"/>
                  <a:pt x="7663564" y="212038"/>
                </a:cubicBezTo>
                <a:cubicBezTo>
                  <a:pt x="7622658" y="212038"/>
                  <a:pt x="7591850" y="220711"/>
                  <a:pt x="7571138" y="238058"/>
                </a:cubicBezTo>
                <a:cubicBezTo>
                  <a:pt x="7550426" y="255404"/>
                  <a:pt x="7540070" y="276504"/>
                  <a:pt x="7540070" y="301359"/>
                </a:cubicBezTo>
                <a:cubicBezTo>
                  <a:pt x="7540070" y="319481"/>
                  <a:pt x="7548613" y="335792"/>
                  <a:pt x="7565701" y="350290"/>
                </a:cubicBezTo>
                <a:cubicBezTo>
                  <a:pt x="7582270" y="365307"/>
                  <a:pt x="7621622" y="379287"/>
                  <a:pt x="7683758" y="392232"/>
                </a:cubicBezTo>
                <a:cubicBezTo>
                  <a:pt x="7837544" y="425371"/>
                  <a:pt x="7947706" y="458898"/>
                  <a:pt x="8014243" y="492814"/>
                </a:cubicBezTo>
                <a:cubicBezTo>
                  <a:pt x="8080780" y="526730"/>
                  <a:pt x="8129194" y="568801"/>
                  <a:pt x="8159485" y="619027"/>
                </a:cubicBezTo>
                <a:cubicBezTo>
                  <a:pt x="8189776" y="669254"/>
                  <a:pt x="8204922" y="725435"/>
                  <a:pt x="8204922" y="787571"/>
                </a:cubicBezTo>
                <a:cubicBezTo>
                  <a:pt x="8204922" y="860580"/>
                  <a:pt x="8184728" y="927894"/>
                  <a:pt x="8144340" y="989512"/>
                </a:cubicBezTo>
                <a:cubicBezTo>
                  <a:pt x="8103952" y="1051130"/>
                  <a:pt x="8047511" y="1097861"/>
                  <a:pt x="7975020" y="1129706"/>
                </a:cubicBezTo>
                <a:cubicBezTo>
                  <a:pt x="7902528" y="1161550"/>
                  <a:pt x="7811136" y="1177473"/>
                  <a:pt x="7700846" y="1177473"/>
                </a:cubicBezTo>
                <a:cubicBezTo>
                  <a:pt x="7507190" y="1177473"/>
                  <a:pt x="7373080" y="1140191"/>
                  <a:pt x="7298517" y="1065628"/>
                </a:cubicBezTo>
                <a:cubicBezTo>
                  <a:pt x="7223954" y="991065"/>
                  <a:pt x="7181754" y="896308"/>
                  <a:pt x="7171915" y="781357"/>
                </a:cubicBezTo>
                <a:lnTo>
                  <a:pt x="7506672" y="760386"/>
                </a:lnTo>
                <a:cubicBezTo>
                  <a:pt x="7513921" y="814755"/>
                  <a:pt x="7528678" y="856179"/>
                  <a:pt x="7550944" y="884658"/>
                </a:cubicBezTo>
                <a:cubicBezTo>
                  <a:pt x="7587190" y="930742"/>
                  <a:pt x="7638968" y="953784"/>
                  <a:pt x="7706282" y="953784"/>
                </a:cubicBezTo>
                <a:cubicBezTo>
                  <a:pt x="7756509" y="953784"/>
                  <a:pt x="7795214" y="942004"/>
                  <a:pt x="7822399" y="918444"/>
                </a:cubicBezTo>
                <a:cubicBezTo>
                  <a:pt x="7849583" y="894884"/>
                  <a:pt x="7863176" y="867570"/>
                  <a:pt x="7863176" y="836503"/>
                </a:cubicBezTo>
                <a:cubicBezTo>
                  <a:pt x="7863176" y="806988"/>
                  <a:pt x="7850230" y="780580"/>
                  <a:pt x="7824340" y="757279"/>
                </a:cubicBezTo>
                <a:cubicBezTo>
                  <a:pt x="7798451" y="733979"/>
                  <a:pt x="7738386" y="711972"/>
                  <a:pt x="7644147" y="691260"/>
                </a:cubicBezTo>
                <a:cubicBezTo>
                  <a:pt x="7489843" y="656568"/>
                  <a:pt x="7379812" y="610484"/>
                  <a:pt x="7314051" y="553008"/>
                </a:cubicBezTo>
                <a:cubicBezTo>
                  <a:pt x="7247773" y="495533"/>
                  <a:pt x="7214634" y="422264"/>
                  <a:pt x="7214634" y="333203"/>
                </a:cubicBezTo>
                <a:cubicBezTo>
                  <a:pt x="7214634" y="274692"/>
                  <a:pt x="7231591" y="219417"/>
                  <a:pt x="7265507" y="167378"/>
                </a:cubicBezTo>
                <a:cubicBezTo>
                  <a:pt x="7299423" y="115340"/>
                  <a:pt x="7350426" y="74434"/>
                  <a:pt x="7418517" y="44660"/>
                </a:cubicBezTo>
                <a:cubicBezTo>
                  <a:pt x="7486607" y="14887"/>
                  <a:pt x="7579940" y="0"/>
                  <a:pt x="769851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8" name="Group 7">
            <a:extLst>
              <a:ext uri="{FF2B5EF4-FFF2-40B4-BE49-F238E27FC236}">
                <a16:creationId xmlns:a16="http://schemas.microsoft.com/office/drawing/2014/main" id="{53326275-47E9-97B1-915C-0EDBCD1303C4}"/>
              </a:ext>
            </a:extLst>
          </p:cNvPr>
          <p:cNvGrpSpPr/>
          <p:nvPr/>
        </p:nvGrpSpPr>
        <p:grpSpPr>
          <a:xfrm>
            <a:off x="6581013" y="1137107"/>
            <a:ext cx="2244090" cy="5246196"/>
            <a:chOff x="15824199" y="10198099"/>
            <a:chExt cx="740153" cy="1730318"/>
          </a:xfrm>
          <a:effectLst>
            <a:outerShdw blurRad="254000" dist="38100" dir="5400000" algn="t" rotWithShape="0">
              <a:prstClr val="black">
                <a:alpha val="40000"/>
              </a:prstClr>
            </a:outerShdw>
          </a:effectLst>
        </p:grpSpPr>
        <p:sp>
          <p:nvSpPr>
            <p:cNvPr id="9" name="Shape">
              <a:extLst>
                <a:ext uri="{FF2B5EF4-FFF2-40B4-BE49-F238E27FC236}">
                  <a16:creationId xmlns:a16="http://schemas.microsoft.com/office/drawing/2014/main" id="{132264D1-DB6E-0A42-9D45-6163BBF1929C}"/>
                </a:ext>
              </a:extLst>
            </p:cNvPr>
            <p:cNvSpPr/>
            <p:nvPr/>
          </p:nvSpPr>
          <p:spPr>
            <a:xfrm>
              <a:off x="16230599" y="10363200"/>
              <a:ext cx="270511" cy="405257"/>
            </a:xfrm>
            <a:custGeom>
              <a:avLst/>
              <a:gdLst/>
              <a:ahLst/>
              <a:cxnLst>
                <a:cxn ang="0">
                  <a:pos x="wd2" y="hd2"/>
                </a:cxn>
                <a:cxn ang="5400000">
                  <a:pos x="wd2" y="hd2"/>
                </a:cxn>
                <a:cxn ang="10800000">
                  <a:pos x="wd2" y="hd2"/>
                </a:cxn>
                <a:cxn ang="16200000">
                  <a:pos x="wd2" y="hd2"/>
                </a:cxn>
              </a:cxnLst>
              <a:rect l="0" t="0" r="r" b="b"/>
              <a:pathLst>
                <a:path w="21600" h="21600" extrusionOk="0">
                  <a:moveTo>
                    <a:pt x="18132" y="0"/>
                  </a:moveTo>
                  <a:lnTo>
                    <a:pt x="20779" y="3960"/>
                  </a:lnTo>
                  <a:lnTo>
                    <a:pt x="21600" y="5090"/>
                  </a:lnTo>
                  <a:lnTo>
                    <a:pt x="19866" y="10099"/>
                  </a:lnTo>
                  <a:lnTo>
                    <a:pt x="3174" y="21600"/>
                  </a:lnTo>
                  <a:lnTo>
                    <a:pt x="0" y="20497"/>
                  </a:lnTo>
                  <a:lnTo>
                    <a:pt x="3772" y="12218"/>
                  </a:lnTo>
                  <a:lnTo>
                    <a:pt x="7859" y="7378"/>
                  </a:lnTo>
                  <a:lnTo>
                    <a:pt x="10901" y="3242"/>
                  </a:lnTo>
                  <a:close/>
                </a:path>
              </a:pathLst>
            </a:custGeom>
            <a:solidFill>
              <a:schemeClr val="bg1">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 name="Shape">
              <a:extLst>
                <a:ext uri="{FF2B5EF4-FFF2-40B4-BE49-F238E27FC236}">
                  <a16:creationId xmlns:a16="http://schemas.microsoft.com/office/drawing/2014/main" id="{C76E4A22-160E-BC21-A3CD-F232869A8F62}"/>
                </a:ext>
              </a:extLst>
            </p:cNvPr>
            <p:cNvSpPr/>
            <p:nvPr/>
          </p:nvSpPr>
          <p:spPr>
            <a:xfrm>
              <a:off x="16357473" y="10579100"/>
              <a:ext cx="127" cy="25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10800"/>
                    <a:pt x="0" y="10800"/>
                    <a:pt x="0" y="21600"/>
                  </a:cubicBezTo>
                  <a:cubicBezTo>
                    <a:pt x="0" y="10800"/>
                    <a:pt x="21600" y="0"/>
                    <a:pt x="21600" y="0"/>
                  </a:cubicBezTo>
                  <a:lnTo>
                    <a:pt x="0" y="21600"/>
                  </a:lnTo>
                  <a:close/>
                </a:path>
              </a:pathLst>
            </a:custGeom>
            <a:solidFill>
              <a:srgbClr val="000000"/>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 name="Shape">
              <a:extLst>
                <a:ext uri="{FF2B5EF4-FFF2-40B4-BE49-F238E27FC236}">
                  <a16:creationId xmlns:a16="http://schemas.microsoft.com/office/drawing/2014/main" id="{7381286E-BD81-94C3-CCF6-F3AEEB8A538D}"/>
                </a:ext>
              </a:extLst>
            </p:cNvPr>
            <p:cNvSpPr/>
            <p:nvPr/>
          </p:nvSpPr>
          <p:spPr>
            <a:xfrm>
              <a:off x="15824199" y="10198099"/>
              <a:ext cx="740153" cy="1730318"/>
            </a:xfrm>
            <a:custGeom>
              <a:avLst/>
              <a:gdLst/>
              <a:ahLst/>
              <a:cxnLst>
                <a:cxn ang="0">
                  <a:pos x="wd2" y="hd2"/>
                </a:cxn>
                <a:cxn ang="5400000">
                  <a:pos x="wd2" y="hd2"/>
                </a:cxn>
                <a:cxn ang="10800000">
                  <a:pos x="wd2" y="hd2"/>
                </a:cxn>
                <a:cxn ang="16200000">
                  <a:pos x="wd2" y="hd2"/>
                </a:cxn>
              </a:cxnLst>
              <a:rect l="0" t="0" r="r" b="b"/>
              <a:pathLst>
                <a:path w="21475" h="21509" extrusionOk="0">
                  <a:moveTo>
                    <a:pt x="21366" y="5331"/>
                  </a:moveTo>
                  <a:cubicBezTo>
                    <a:pt x="21348" y="5297"/>
                    <a:pt x="21329" y="5266"/>
                    <a:pt x="21311" y="5233"/>
                  </a:cubicBezTo>
                  <a:cubicBezTo>
                    <a:pt x="21200" y="4972"/>
                    <a:pt x="20983" y="4734"/>
                    <a:pt x="20659" y="4502"/>
                  </a:cubicBezTo>
                  <a:cubicBezTo>
                    <a:pt x="20132" y="4126"/>
                    <a:pt x="19590" y="3744"/>
                    <a:pt x="19598" y="3280"/>
                  </a:cubicBezTo>
                  <a:cubicBezTo>
                    <a:pt x="19598" y="3236"/>
                    <a:pt x="19598" y="3187"/>
                    <a:pt x="19446" y="3187"/>
                  </a:cubicBezTo>
                  <a:cubicBezTo>
                    <a:pt x="19376" y="3363"/>
                    <a:pt x="18978" y="3401"/>
                    <a:pt x="18710" y="3485"/>
                  </a:cubicBezTo>
                  <a:cubicBezTo>
                    <a:pt x="18186" y="3648"/>
                    <a:pt x="17623" y="3787"/>
                    <a:pt x="17077" y="3935"/>
                  </a:cubicBezTo>
                  <a:cubicBezTo>
                    <a:pt x="17029" y="4082"/>
                    <a:pt x="16797" y="4175"/>
                    <a:pt x="16565" y="4271"/>
                  </a:cubicBezTo>
                  <a:cubicBezTo>
                    <a:pt x="16528" y="4281"/>
                    <a:pt x="16491" y="4290"/>
                    <a:pt x="16458" y="4300"/>
                  </a:cubicBezTo>
                  <a:cubicBezTo>
                    <a:pt x="16156" y="4435"/>
                    <a:pt x="15854" y="4571"/>
                    <a:pt x="15555" y="4707"/>
                  </a:cubicBezTo>
                  <a:cubicBezTo>
                    <a:pt x="15555" y="4713"/>
                    <a:pt x="15552" y="4720"/>
                    <a:pt x="15548" y="4726"/>
                  </a:cubicBezTo>
                  <a:cubicBezTo>
                    <a:pt x="15419" y="4795"/>
                    <a:pt x="15290" y="4865"/>
                    <a:pt x="15161" y="4934"/>
                  </a:cubicBezTo>
                  <a:cubicBezTo>
                    <a:pt x="14826" y="5117"/>
                    <a:pt x="14487" y="5299"/>
                    <a:pt x="14022" y="5552"/>
                  </a:cubicBezTo>
                  <a:lnTo>
                    <a:pt x="12674" y="6529"/>
                  </a:lnTo>
                  <a:cubicBezTo>
                    <a:pt x="12652" y="6554"/>
                    <a:pt x="12589" y="6598"/>
                    <a:pt x="12563" y="6597"/>
                  </a:cubicBezTo>
                  <a:cubicBezTo>
                    <a:pt x="12442" y="6587"/>
                    <a:pt x="12497" y="6551"/>
                    <a:pt x="12512" y="6515"/>
                  </a:cubicBezTo>
                  <a:cubicBezTo>
                    <a:pt x="12843" y="5714"/>
                    <a:pt x="13569" y="4982"/>
                    <a:pt x="14546" y="4290"/>
                  </a:cubicBezTo>
                  <a:cubicBezTo>
                    <a:pt x="14796" y="4112"/>
                    <a:pt x="15065" y="3936"/>
                    <a:pt x="15327" y="3761"/>
                  </a:cubicBezTo>
                  <a:cubicBezTo>
                    <a:pt x="15459" y="3665"/>
                    <a:pt x="15588" y="3569"/>
                    <a:pt x="15721" y="3472"/>
                  </a:cubicBezTo>
                  <a:cubicBezTo>
                    <a:pt x="15728" y="3458"/>
                    <a:pt x="15732" y="3446"/>
                    <a:pt x="15740" y="3431"/>
                  </a:cubicBezTo>
                  <a:cubicBezTo>
                    <a:pt x="15780" y="3446"/>
                    <a:pt x="15810" y="3463"/>
                    <a:pt x="15824" y="3488"/>
                  </a:cubicBezTo>
                  <a:cubicBezTo>
                    <a:pt x="15868" y="3562"/>
                    <a:pt x="15868" y="3747"/>
                    <a:pt x="15868" y="3747"/>
                  </a:cubicBezTo>
                  <a:lnTo>
                    <a:pt x="19306" y="3015"/>
                  </a:lnTo>
                  <a:cubicBezTo>
                    <a:pt x="19306" y="3015"/>
                    <a:pt x="19306" y="2727"/>
                    <a:pt x="19306" y="2607"/>
                  </a:cubicBezTo>
                  <a:cubicBezTo>
                    <a:pt x="19306" y="2487"/>
                    <a:pt x="19413" y="2190"/>
                    <a:pt x="19586" y="2033"/>
                  </a:cubicBezTo>
                  <a:cubicBezTo>
                    <a:pt x="19760" y="1875"/>
                    <a:pt x="19933" y="1467"/>
                    <a:pt x="19889" y="1300"/>
                  </a:cubicBezTo>
                  <a:cubicBezTo>
                    <a:pt x="19844" y="1133"/>
                    <a:pt x="19852" y="957"/>
                    <a:pt x="19601" y="716"/>
                  </a:cubicBezTo>
                  <a:cubicBezTo>
                    <a:pt x="19351" y="474"/>
                    <a:pt x="19262" y="345"/>
                    <a:pt x="19045" y="309"/>
                  </a:cubicBezTo>
                  <a:cubicBezTo>
                    <a:pt x="18827" y="272"/>
                    <a:pt x="18267" y="124"/>
                    <a:pt x="17899" y="77"/>
                  </a:cubicBezTo>
                  <a:cubicBezTo>
                    <a:pt x="17530" y="29"/>
                    <a:pt x="16860" y="-34"/>
                    <a:pt x="16473" y="21"/>
                  </a:cubicBezTo>
                  <a:cubicBezTo>
                    <a:pt x="16082" y="77"/>
                    <a:pt x="15629" y="105"/>
                    <a:pt x="15220" y="114"/>
                  </a:cubicBezTo>
                  <a:cubicBezTo>
                    <a:pt x="14811" y="124"/>
                    <a:pt x="14052" y="402"/>
                    <a:pt x="13967" y="485"/>
                  </a:cubicBezTo>
                  <a:cubicBezTo>
                    <a:pt x="13882" y="569"/>
                    <a:pt x="13838" y="809"/>
                    <a:pt x="13967" y="856"/>
                  </a:cubicBezTo>
                  <a:cubicBezTo>
                    <a:pt x="14096" y="902"/>
                    <a:pt x="14225" y="940"/>
                    <a:pt x="14225" y="940"/>
                  </a:cubicBezTo>
                  <a:cubicBezTo>
                    <a:pt x="14225" y="940"/>
                    <a:pt x="14118" y="1079"/>
                    <a:pt x="14052" y="1208"/>
                  </a:cubicBezTo>
                  <a:cubicBezTo>
                    <a:pt x="13986" y="1338"/>
                    <a:pt x="13890" y="1515"/>
                    <a:pt x="13882" y="1579"/>
                  </a:cubicBezTo>
                  <a:cubicBezTo>
                    <a:pt x="13875" y="1644"/>
                    <a:pt x="14030" y="1673"/>
                    <a:pt x="13986" y="1764"/>
                  </a:cubicBezTo>
                  <a:cubicBezTo>
                    <a:pt x="13941" y="1857"/>
                    <a:pt x="13617" y="2126"/>
                    <a:pt x="13554" y="2200"/>
                  </a:cubicBezTo>
                  <a:cubicBezTo>
                    <a:pt x="13492" y="2274"/>
                    <a:pt x="13448" y="2487"/>
                    <a:pt x="13750" y="2459"/>
                  </a:cubicBezTo>
                  <a:cubicBezTo>
                    <a:pt x="14052" y="2430"/>
                    <a:pt x="14096" y="2413"/>
                    <a:pt x="14140" y="2478"/>
                  </a:cubicBezTo>
                  <a:cubicBezTo>
                    <a:pt x="14185" y="2542"/>
                    <a:pt x="14074" y="2672"/>
                    <a:pt x="14207" y="2681"/>
                  </a:cubicBezTo>
                  <a:cubicBezTo>
                    <a:pt x="14336" y="2691"/>
                    <a:pt x="14531" y="2737"/>
                    <a:pt x="14531" y="2737"/>
                  </a:cubicBezTo>
                  <a:cubicBezTo>
                    <a:pt x="14531" y="2737"/>
                    <a:pt x="14229" y="2811"/>
                    <a:pt x="14291" y="2847"/>
                  </a:cubicBezTo>
                  <a:cubicBezTo>
                    <a:pt x="14354" y="2883"/>
                    <a:pt x="14638" y="3014"/>
                    <a:pt x="14700" y="3014"/>
                  </a:cubicBezTo>
                  <a:cubicBezTo>
                    <a:pt x="14715" y="3014"/>
                    <a:pt x="14723" y="3014"/>
                    <a:pt x="14723" y="3014"/>
                  </a:cubicBezTo>
                  <a:cubicBezTo>
                    <a:pt x="14726" y="3014"/>
                    <a:pt x="14726" y="3014"/>
                    <a:pt x="14726" y="3014"/>
                  </a:cubicBezTo>
                  <a:cubicBezTo>
                    <a:pt x="14730" y="3014"/>
                    <a:pt x="14741" y="3014"/>
                    <a:pt x="14763" y="3014"/>
                  </a:cubicBezTo>
                  <a:cubicBezTo>
                    <a:pt x="14844" y="3014"/>
                    <a:pt x="14579" y="3116"/>
                    <a:pt x="14638" y="3198"/>
                  </a:cubicBezTo>
                  <a:cubicBezTo>
                    <a:pt x="14627" y="3213"/>
                    <a:pt x="14623" y="3234"/>
                    <a:pt x="14627" y="3261"/>
                  </a:cubicBezTo>
                  <a:cubicBezTo>
                    <a:pt x="14844" y="3333"/>
                    <a:pt x="14999" y="3379"/>
                    <a:pt x="14601" y="3464"/>
                  </a:cubicBezTo>
                  <a:cubicBezTo>
                    <a:pt x="13971" y="3600"/>
                    <a:pt x="13606" y="3850"/>
                    <a:pt x="13356" y="4129"/>
                  </a:cubicBezTo>
                  <a:cubicBezTo>
                    <a:pt x="13083" y="4435"/>
                    <a:pt x="12840" y="4751"/>
                    <a:pt x="12501" y="5043"/>
                  </a:cubicBezTo>
                  <a:cubicBezTo>
                    <a:pt x="12136" y="5357"/>
                    <a:pt x="11885" y="5720"/>
                    <a:pt x="11023" y="5875"/>
                  </a:cubicBezTo>
                  <a:cubicBezTo>
                    <a:pt x="10879" y="5987"/>
                    <a:pt x="10555" y="6066"/>
                    <a:pt x="10610" y="6211"/>
                  </a:cubicBezTo>
                  <a:cubicBezTo>
                    <a:pt x="10658" y="6333"/>
                    <a:pt x="10493" y="6358"/>
                    <a:pt x="10316" y="6355"/>
                  </a:cubicBezTo>
                  <a:cubicBezTo>
                    <a:pt x="10124" y="6352"/>
                    <a:pt x="9980" y="6391"/>
                    <a:pt x="9811" y="6407"/>
                  </a:cubicBezTo>
                  <a:cubicBezTo>
                    <a:pt x="8783" y="6500"/>
                    <a:pt x="8160" y="6897"/>
                    <a:pt x="7125" y="7028"/>
                  </a:cubicBezTo>
                  <a:cubicBezTo>
                    <a:pt x="6181" y="7149"/>
                    <a:pt x="5190" y="7269"/>
                    <a:pt x="4291" y="7468"/>
                  </a:cubicBezTo>
                  <a:cubicBezTo>
                    <a:pt x="4232" y="7474"/>
                    <a:pt x="4170" y="7479"/>
                    <a:pt x="4111" y="7485"/>
                  </a:cubicBezTo>
                  <a:cubicBezTo>
                    <a:pt x="4015" y="7541"/>
                    <a:pt x="3864" y="7534"/>
                    <a:pt x="3727" y="7547"/>
                  </a:cubicBezTo>
                  <a:cubicBezTo>
                    <a:pt x="3635" y="7556"/>
                    <a:pt x="3543" y="7566"/>
                    <a:pt x="3451" y="7575"/>
                  </a:cubicBezTo>
                  <a:cubicBezTo>
                    <a:pt x="3329" y="7575"/>
                    <a:pt x="3230" y="7561"/>
                    <a:pt x="3127" y="7525"/>
                  </a:cubicBezTo>
                  <a:cubicBezTo>
                    <a:pt x="2073" y="7140"/>
                    <a:pt x="1259" y="6661"/>
                    <a:pt x="348" y="6219"/>
                  </a:cubicBezTo>
                  <a:cubicBezTo>
                    <a:pt x="341" y="6175"/>
                    <a:pt x="286" y="6148"/>
                    <a:pt x="186" y="6158"/>
                  </a:cubicBezTo>
                  <a:cubicBezTo>
                    <a:pt x="72" y="6169"/>
                    <a:pt x="43" y="6211"/>
                    <a:pt x="20" y="6257"/>
                  </a:cubicBezTo>
                  <a:cubicBezTo>
                    <a:pt x="-79" y="6443"/>
                    <a:pt x="201" y="6556"/>
                    <a:pt x="437" y="6685"/>
                  </a:cubicBezTo>
                  <a:cubicBezTo>
                    <a:pt x="798" y="6886"/>
                    <a:pt x="1240" y="7069"/>
                    <a:pt x="1369" y="7331"/>
                  </a:cubicBezTo>
                  <a:cubicBezTo>
                    <a:pt x="1071" y="7588"/>
                    <a:pt x="1686" y="7588"/>
                    <a:pt x="1926" y="7694"/>
                  </a:cubicBezTo>
                  <a:cubicBezTo>
                    <a:pt x="1966" y="7706"/>
                    <a:pt x="2010" y="7719"/>
                    <a:pt x="2051" y="7733"/>
                  </a:cubicBezTo>
                  <a:cubicBezTo>
                    <a:pt x="2051" y="7733"/>
                    <a:pt x="2058" y="7736"/>
                    <a:pt x="2058" y="7736"/>
                  </a:cubicBezTo>
                  <a:cubicBezTo>
                    <a:pt x="2088" y="7812"/>
                    <a:pt x="2018" y="7902"/>
                    <a:pt x="2213" y="7957"/>
                  </a:cubicBezTo>
                  <a:cubicBezTo>
                    <a:pt x="2408" y="8267"/>
                    <a:pt x="3016" y="8231"/>
                    <a:pt x="3554" y="8248"/>
                  </a:cubicBezTo>
                  <a:cubicBezTo>
                    <a:pt x="3613" y="8327"/>
                    <a:pt x="3672" y="8407"/>
                    <a:pt x="3731" y="8486"/>
                  </a:cubicBezTo>
                  <a:cubicBezTo>
                    <a:pt x="3786" y="8527"/>
                    <a:pt x="3845" y="8568"/>
                    <a:pt x="3901" y="8609"/>
                  </a:cubicBezTo>
                  <a:cubicBezTo>
                    <a:pt x="3937" y="8616"/>
                    <a:pt x="3974" y="8624"/>
                    <a:pt x="4011" y="8630"/>
                  </a:cubicBezTo>
                  <a:cubicBezTo>
                    <a:pt x="4052" y="8647"/>
                    <a:pt x="4088" y="8663"/>
                    <a:pt x="4129" y="8681"/>
                  </a:cubicBezTo>
                  <a:cubicBezTo>
                    <a:pt x="4184" y="8682"/>
                    <a:pt x="4240" y="8684"/>
                    <a:pt x="4295" y="8685"/>
                  </a:cubicBezTo>
                  <a:cubicBezTo>
                    <a:pt x="4368" y="8669"/>
                    <a:pt x="4446" y="8654"/>
                    <a:pt x="4520" y="8638"/>
                  </a:cubicBezTo>
                  <a:cubicBezTo>
                    <a:pt x="4575" y="8630"/>
                    <a:pt x="4634" y="8622"/>
                    <a:pt x="4689" y="8614"/>
                  </a:cubicBezTo>
                  <a:cubicBezTo>
                    <a:pt x="5492" y="8430"/>
                    <a:pt x="6380" y="8338"/>
                    <a:pt x="7224" y="8196"/>
                  </a:cubicBezTo>
                  <a:cubicBezTo>
                    <a:pt x="8669" y="7953"/>
                    <a:pt x="10106" y="7702"/>
                    <a:pt x="11543" y="7408"/>
                  </a:cubicBezTo>
                  <a:cubicBezTo>
                    <a:pt x="11299" y="7768"/>
                    <a:pt x="11329" y="8148"/>
                    <a:pt x="10846" y="8477"/>
                  </a:cubicBezTo>
                  <a:cubicBezTo>
                    <a:pt x="10662" y="8603"/>
                    <a:pt x="10540" y="8752"/>
                    <a:pt x="10456" y="8897"/>
                  </a:cubicBezTo>
                  <a:cubicBezTo>
                    <a:pt x="10271" y="9216"/>
                    <a:pt x="9748" y="9388"/>
                    <a:pt x="9144" y="9558"/>
                  </a:cubicBezTo>
                  <a:cubicBezTo>
                    <a:pt x="8554" y="9724"/>
                    <a:pt x="7990" y="9910"/>
                    <a:pt x="7375" y="10060"/>
                  </a:cubicBezTo>
                  <a:cubicBezTo>
                    <a:pt x="7305" y="10078"/>
                    <a:pt x="7265" y="10119"/>
                    <a:pt x="7209" y="10149"/>
                  </a:cubicBezTo>
                  <a:cubicBezTo>
                    <a:pt x="7176" y="10202"/>
                    <a:pt x="7169" y="10254"/>
                    <a:pt x="7172" y="10307"/>
                  </a:cubicBezTo>
                  <a:cubicBezTo>
                    <a:pt x="7169" y="10254"/>
                    <a:pt x="7180" y="10202"/>
                    <a:pt x="7209" y="10149"/>
                  </a:cubicBezTo>
                  <a:cubicBezTo>
                    <a:pt x="7206" y="10119"/>
                    <a:pt x="5964" y="10016"/>
                    <a:pt x="5846" y="10003"/>
                  </a:cubicBezTo>
                  <a:cubicBezTo>
                    <a:pt x="5142" y="9929"/>
                    <a:pt x="4438" y="9846"/>
                    <a:pt x="3724" y="9792"/>
                  </a:cubicBezTo>
                  <a:cubicBezTo>
                    <a:pt x="3698" y="9790"/>
                    <a:pt x="3676" y="9789"/>
                    <a:pt x="3650" y="9787"/>
                  </a:cubicBezTo>
                  <a:cubicBezTo>
                    <a:pt x="3606" y="9786"/>
                    <a:pt x="3561" y="9782"/>
                    <a:pt x="3517" y="9787"/>
                  </a:cubicBezTo>
                  <a:cubicBezTo>
                    <a:pt x="3433" y="9797"/>
                    <a:pt x="3403" y="9833"/>
                    <a:pt x="3385" y="9865"/>
                  </a:cubicBezTo>
                  <a:cubicBezTo>
                    <a:pt x="3344" y="9940"/>
                    <a:pt x="3407" y="9973"/>
                    <a:pt x="3565" y="9994"/>
                  </a:cubicBezTo>
                  <a:cubicBezTo>
                    <a:pt x="3871" y="10033"/>
                    <a:pt x="4162" y="10078"/>
                    <a:pt x="4461" y="10130"/>
                  </a:cubicBezTo>
                  <a:cubicBezTo>
                    <a:pt x="4597" y="10146"/>
                    <a:pt x="4748" y="10149"/>
                    <a:pt x="4844" y="10224"/>
                  </a:cubicBezTo>
                  <a:cubicBezTo>
                    <a:pt x="4696" y="10221"/>
                    <a:pt x="4579" y="10220"/>
                    <a:pt x="4464" y="10217"/>
                  </a:cubicBezTo>
                  <a:cubicBezTo>
                    <a:pt x="4313" y="10218"/>
                    <a:pt x="4158" y="10218"/>
                    <a:pt x="4007" y="10220"/>
                  </a:cubicBezTo>
                  <a:cubicBezTo>
                    <a:pt x="3886" y="10220"/>
                    <a:pt x="3764" y="10221"/>
                    <a:pt x="3643" y="10218"/>
                  </a:cubicBezTo>
                  <a:cubicBezTo>
                    <a:pt x="3440" y="10212"/>
                    <a:pt x="3281" y="10237"/>
                    <a:pt x="3274" y="10335"/>
                  </a:cubicBezTo>
                  <a:cubicBezTo>
                    <a:pt x="3267" y="10434"/>
                    <a:pt x="3458" y="10431"/>
                    <a:pt x="3613" y="10438"/>
                  </a:cubicBezTo>
                  <a:cubicBezTo>
                    <a:pt x="3797" y="10446"/>
                    <a:pt x="3985" y="10446"/>
                    <a:pt x="4173" y="10450"/>
                  </a:cubicBezTo>
                  <a:cubicBezTo>
                    <a:pt x="4413" y="10450"/>
                    <a:pt x="4649" y="10450"/>
                    <a:pt x="4888" y="10450"/>
                  </a:cubicBezTo>
                  <a:cubicBezTo>
                    <a:pt x="4892" y="10461"/>
                    <a:pt x="4895" y="10471"/>
                    <a:pt x="4895" y="10482"/>
                  </a:cubicBezTo>
                  <a:cubicBezTo>
                    <a:pt x="4619" y="10509"/>
                    <a:pt x="4339" y="10534"/>
                    <a:pt x="4063" y="10561"/>
                  </a:cubicBezTo>
                  <a:cubicBezTo>
                    <a:pt x="3860" y="10580"/>
                    <a:pt x="3639" y="10569"/>
                    <a:pt x="3436" y="10589"/>
                  </a:cubicBezTo>
                  <a:cubicBezTo>
                    <a:pt x="3281" y="10605"/>
                    <a:pt x="3267" y="10643"/>
                    <a:pt x="3281" y="10711"/>
                  </a:cubicBezTo>
                  <a:cubicBezTo>
                    <a:pt x="3281" y="10717"/>
                    <a:pt x="3285" y="10725"/>
                    <a:pt x="3296" y="10728"/>
                  </a:cubicBezTo>
                  <a:cubicBezTo>
                    <a:pt x="3318" y="10736"/>
                    <a:pt x="3399" y="10742"/>
                    <a:pt x="3433" y="10750"/>
                  </a:cubicBezTo>
                  <a:cubicBezTo>
                    <a:pt x="3506" y="10766"/>
                    <a:pt x="3565" y="10787"/>
                    <a:pt x="3650" y="10794"/>
                  </a:cubicBezTo>
                  <a:cubicBezTo>
                    <a:pt x="3801" y="10810"/>
                    <a:pt x="3959" y="10796"/>
                    <a:pt x="4103" y="10774"/>
                  </a:cubicBezTo>
                  <a:cubicBezTo>
                    <a:pt x="4321" y="10742"/>
                    <a:pt x="5599" y="10618"/>
                    <a:pt x="5304" y="10854"/>
                  </a:cubicBezTo>
                  <a:cubicBezTo>
                    <a:pt x="5260" y="10889"/>
                    <a:pt x="5172" y="10908"/>
                    <a:pt x="5098" y="10932"/>
                  </a:cubicBezTo>
                  <a:cubicBezTo>
                    <a:pt x="4954" y="10976"/>
                    <a:pt x="4840" y="11036"/>
                    <a:pt x="4689" y="11074"/>
                  </a:cubicBezTo>
                  <a:cubicBezTo>
                    <a:pt x="4538" y="11112"/>
                    <a:pt x="4309" y="11153"/>
                    <a:pt x="4427" y="11251"/>
                  </a:cubicBezTo>
                  <a:cubicBezTo>
                    <a:pt x="4534" y="11338"/>
                    <a:pt x="4707" y="11268"/>
                    <a:pt x="4847" y="11230"/>
                  </a:cubicBezTo>
                  <a:cubicBezTo>
                    <a:pt x="5411" y="11079"/>
                    <a:pt x="5979" y="10948"/>
                    <a:pt x="6694" y="11020"/>
                  </a:cubicBezTo>
                  <a:cubicBezTo>
                    <a:pt x="6951" y="11047"/>
                    <a:pt x="7265" y="11049"/>
                    <a:pt x="7500" y="10954"/>
                  </a:cubicBezTo>
                  <a:cubicBezTo>
                    <a:pt x="7629" y="10982"/>
                    <a:pt x="7876" y="10891"/>
                    <a:pt x="7825" y="10924"/>
                  </a:cubicBezTo>
                  <a:cubicBezTo>
                    <a:pt x="7563" y="11098"/>
                    <a:pt x="7456" y="11314"/>
                    <a:pt x="7069" y="11454"/>
                  </a:cubicBezTo>
                  <a:cubicBezTo>
                    <a:pt x="7176" y="11500"/>
                    <a:pt x="7080" y="11522"/>
                    <a:pt x="7014" y="11547"/>
                  </a:cubicBezTo>
                  <a:cubicBezTo>
                    <a:pt x="6996" y="11560"/>
                    <a:pt x="6977" y="11571"/>
                    <a:pt x="6959" y="11584"/>
                  </a:cubicBezTo>
                  <a:cubicBezTo>
                    <a:pt x="6926" y="11611"/>
                    <a:pt x="6892" y="11637"/>
                    <a:pt x="6863" y="11664"/>
                  </a:cubicBezTo>
                  <a:cubicBezTo>
                    <a:pt x="6863" y="11664"/>
                    <a:pt x="6856" y="11669"/>
                    <a:pt x="6856" y="11669"/>
                  </a:cubicBezTo>
                  <a:cubicBezTo>
                    <a:pt x="6778" y="11726"/>
                    <a:pt x="6701" y="11783"/>
                    <a:pt x="6627" y="11840"/>
                  </a:cubicBezTo>
                  <a:cubicBezTo>
                    <a:pt x="6620" y="11849"/>
                    <a:pt x="6609" y="11858"/>
                    <a:pt x="6601" y="11868"/>
                  </a:cubicBezTo>
                  <a:cubicBezTo>
                    <a:pt x="6553" y="11907"/>
                    <a:pt x="6509" y="11945"/>
                    <a:pt x="6461" y="11985"/>
                  </a:cubicBezTo>
                  <a:cubicBezTo>
                    <a:pt x="6207" y="12212"/>
                    <a:pt x="5942" y="12438"/>
                    <a:pt x="5706" y="12667"/>
                  </a:cubicBezTo>
                  <a:cubicBezTo>
                    <a:pt x="5275" y="13082"/>
                    <a:pt x="4862" y="13500"/>
                    <a:pt x="4442" y="13917"/>
                  </a:cubicBezTo>
                  <a:cubicBezTo>
                    <a:pt x="4103" y="14257"/>
                    <a:pt x="3558" y="14585"/>
                    <a:pt x="4129" y="14975"/>
                  </a:cubicBezTo>
                  <a:cubicBezTo>
                    <a:pt x="4884" y="15464"/>
                    <a:pt x="5581" y="15968"/>
                    <a:pt x="6152" y="16501"/>
                  </a:cubicBezTo>
                  <a:cubicBezTo>
                    <a:pt x="6605" y="16863"/>
                    <a:pt x="7055" y="17225"/>
                    <a:pt x="7508" y="17586"/>
                  </a:cubicBezTo>
                  <a:cubicBezTo>
                    <a:pt x="7615" y="17644"/>
                    <a:pt x="7725" y="17701"/>
                    <a:pt x="7832" y="17760"/>
                  </a:cubicBezTo>
                  <a:cubicBezTo>
                    <a:pt x="7920" y="17809"/>
                    <a:pt x="8013" y="17858"/>
                    <a:pt x="8101" y="17907"/>
                  </a:cubicBezTo>
                  <a:cubicBezTo>
                    <a:pt x="8123" y="17921"/>
                    <a:pt x="8145" y="17937"/>
                    <a:pt x="8171" y="17951"/>
                  </a:cubicBezTo>
                  <a:cubicBezTo>
                    <a:pt x="8212" y="17973"/>
                    <a:pt x="8252" y="17995"/>
                    <a:pt x="8296" y="18019"/>
                  </a:cubicBezTo>
                  <a:lnTo>
                    <a:pt x="8296" y="18019"/>
                  </a:lnTo>
                  <a:cubicBezTo>
                    <a:pt x="8414" y="18104"/>
                    <a:pt x="8536" y="18188"/>
                    <a:pt x="8654" y="18273"/>
                  </a:cubicBezTo>
                  <a:lnTo>
                    <a:pt x="8650" y="18279"/>
                  </a:lnTo>
                  <a:cubicBezTo>
                    <a:pt x="8668" y="18278"/>
                    <a:pt x="8687" y="18278"/>
                    <a:pt x="8705" y="18276"/>
                  </a:cubicBezTo>
                  <a:cubicBezTo>
                    <a:pt x="8735" y="18287"/>
                    <a:pt x="8764" y="18298"/>
                    <a:pt x="8797" y="18309"/>
                  </a:cubicBezTo>
                  <a:cubicBezTo>
                    <a:pt x="9195" y="18492"/>
                    <a:pt x="9638" y="18652"/>
                    <a:pt x="10113" y="18797"/>
                  </a:cubicBezTo>
                  <a:cubicBezTo>
                    <a:pt x="10257" y="18841"/>
                    <a:pt x="10316" y="18881"/>
                    <a:pt x="10109" y="18925"/>
                  </a:cubicBezTo>
                  <a:cubicBezTo>
                    <a:pt x="9789" y="18993"/>
                    <a:pt x="9475" y="19065"/>
                    <a:pt x="9159" y="19135"/>
                  </a:cubicBezTo>
                  <a:cubicBezTo>
                    <a:pt x="8374" y="19564"/>
                    <a:pt x="7209" y="19607"/>
                    <a:pt x="6085" y="19676"/>
                  </a:cubicBezTo>
                  <a:cubicBezTo>
                    <a:pt x="5562" y="19708"/>
                    <a:pt x="5411" y="19834"/>
                    <a:pt x="5356" y="20022"/>
                  </a:cubicBezTo>
                  <a:cubicBezTo>
                    <a:pt x="5934" y="20197"/>
                    <a:pt x="6620" y="20208"/>
                    <a:pt x="7283" y="20259"/>
                  </a:cubicBezTo>
                  <a:cubicBezTo>
                    <a:pt x="7316" y="20259"/>
                    <a:pt x="7346" y="20260"/>
                    <a:pt x="7379" y="20260"/>
                  </a:cubicBezTo>
                  <a:cubicBezTo>
                    <a:pt x="7401" y="20260"/>
                    <a:pt x="7427" y="20262"/>
                    <a:pt x="7449" y="20262"/>
                  </a:cubicBezTo>
                  <a:cubicBezTo>
                    <a:pt x="8462" y="20286"/>
                    <a:pt x="9453" y="20227"/>
                    <a:pt x="10404" y="20080"/>
                  </a:cubicBezTo>
                  <a:cubicBezTo>
                    <a:pt x="11045" y="19981"/>
                    <a:pt x="11550" y="20208"/>
                    <a:pt x="12128" y="20159"/>
                  </a:cubicBezTo>
                  <a:cubicBezTo>
                    <a:pt x="11513" y="20699"/>
                    <a:pt x="10253" y="20770"/>
                    <a:pt x="9136" y="20942"/>
                  </a:cubicBezTo>
                  <a:cubicBezTo>
                    <a:pt x="8838" y="21028"/>
                    <a:pt x="8731" y="21162"/>
                    <a:pt x="8797" y="21296"/>
                  </a:cubicBezTo>
                  <a:cubicBezTo>
                    <a:pt x="8853" y="21411"/>
                    <a:pt x="9162" y="21410"/>
                    <a:pt x="9398" y="21430"/>
                  </a:cubicBezTo>
                  <a:cubicBezTo>
                    <a:pt x="10931" y="21566"/>
                    <a:pt x="12445" y="21522"/>
                    <a:pt x="13941" y="21332"/>
                  </a:cubicBezTo>
                  <a:cubicBezTo>
                    <a:pt x="14221" y="21272"/>
                    <a:pt x="14487" y="21181"/>
                    <a:pt x="14818" y="21201"/>
                  </a:cubicBezTo>
                  <a:cubicBezTo>
                    <a:pt x="15367" y="21238"/>
                    <a:pt x="15879" y="21163"/>
                    <a:pt x="16399" y="21116"/>
                  </a:cubicBezTo>
                  <a:cubicBezTo>
                    <a:pt x="16550" y="21102"/>
                    <a:pt x="16738" y="21069"/>
                    <a:pt x="16742" y="20979"/>
                  </a:cubicBezTo>
                  <a:cubicBezTo>
                    <a:pt x="16764" y="20641"/>
                    <a:pt x="16838" y="20295"/>
                    <a:pt x="16432" y="19989"/>
                  </a:cubicBezTo>
                  <a:cubicBezTo>
                    <a:pt x="16193" y="19809"/>
                    <a:pt x="15780" y="19670"/>
                    <a:pt x="15725" y="19446"/>
                  </a:cubicBezTo>
                  <a:cubicBezTo>
                    <a:pt x="15633" y="19387"/>
                    <a:pt x="15544" y="19327"/>
                    <a:pt x="15566" y="19252"/>
                  </a:cubicBezTo>
                  <a:cubicBezTo>
                    <a:pt x="15319" y="18931"/>
                    <a:pt x="15050" y="18626"/>
                    <a:pt x="14608" y="18330"/>
                  </a:cubicBezTo>
                  <a:cubicBezTo>
                    <a:pt x="14173" y="18039"/>
                    <a:pt x="14100" y="17651"/>
                    <a:pt x="13868" y="17307"/>
                  </a:cubicBezTo>
                  <a:cubicBezTo>
                    <a:pt x="13746" y="17124"/>
                    <a:pt x="13628" y="16940"/>
                    <a:pt x="13507" y="16757"/>
                  </a:cubicBezTo>
                  <a:cubicBezTo>
                    <a:pt x="13425" y="16765"/>
                    <a:pt x="13355" y="16768"/>
                    <a:pt x="13300" y="16771"/>
                  </a:cubicBezTo>
                  <a:cubicBezTo>
                    <a:pt x="13355" y="16770"/>
                    <a:pt x="13425" y="16765"/>
                    <a:pt x="13507" y="16757"/>
                  </a:cubicBezTo>
                  <a:cubicBezTo>
                    <a:pt x="13514" y="16741"/>
                    <a:pt x="13521" y="16727"/>
                    <a:pt x="13529" y="16713"/>
                  </a:cubicBezTo>
                  <a:cubicBezTo>
                    <a:pt x="13330" y="16691"/>
                    <a:pt x="13422" y="16582"/>
                    <a:pt x="13260" y="16549"/>
                  </a:cubicBezTo>
                  <a:cubicBezTo>
                    <a:pt x="13249" y="16538"/>
                    <a:pt x="13234" y="16525"/>
                    <a:pt x="13223" y="16514"/>
                  </a:cubicBezTo>
                  <a:cubicBezTo>
                    <a:pt x="13168" y="16489"/>
                    <a:pt x="13053" y="16460"/>
                    <a:pt x="13061" y="16437"/>
                  </a:cubicBezTo>
                  <a:cubicBezTo>
                    <a:pt x="13134" y="16173"/>
                    <a:pt x="12700" y="15985"/>
                    <a:pt x="12512" y="15763"/>
                  </a:cubicBezTo>
                  <a:cubicBezTo>
                    <a:pt x="12309" y="15521"/>
                    <a:pt x="12092" y="15265"/>
                    <a:pt x="11277" y="15343"/>
                  </a:cubicBezTo>
                  <a:cubicBezTo>
                    <a:pt x="11244" y="15346"/>
                    <a:pt x="11204" y="15329"/>
                    <a:pt x="11167" y="15321"/>
                  </a:cubicBezTo>
                  <a:cubicBezTo>
                    <a:pt x="11204" y="15305"/>
                    <a:pt x="11233" y="15281"/>
                    <a:pt x="11281" y="15275"/>
                  </a:cubicBezTo>
                  <a:cubicBezTo>
                    <a:pt x="11944" y="15163"/>
                    <a:pt x="12313" y="14913"/>
                    <a:pt x="12685" y="14686"/>
                  </a:cubicBezTo>
                  <a:cubicBezTo>
                    <a:pt x="13754" y="14034"/>
                    <a:pt x="14295" y="13267"/>
                    <a:pt x="15121" y="12561"/>
                  </a:cubicBezTo>
                  <a:cubicBezTo>
                    <a:pt x="15261" y="12441"/>
                    <a:pt x="15423" y="12357"/>
                    <a:pt x="15791" y="12373"/>
                  </a:cubicBezTo>
                  <a:cubicBezTo>
                    <a:pt x="16171" y="12389"/>
                    <a:pt x="16569" y="12397"/>
                    <a:pt x="16933" y="12364"/>
                  </a:cubicBezTo>
                  <a:cubicBezTo>
                    <a:pt x="17151" y="12343"/>
                    <a:pt x="17541" y="12411"/>
                    <a:pt x="17593" y="12223"/>
                  </a:cubicBezTo>
                  <a:cubicBezTo>
                    <a:pt x="17611" y="12163"/>
                    <a:pt x="17512" y="12067"/>
                    <a:pt x="17670" y="12053"/>
                  </a:cubicBezTo>
                  <a:cubicBezTo>
                    <a:pt x="17821" y="12038"/>
                    <a:pt x="17921" y="12128"/>
                    <a:pt x="18009" y="12187"/>
                  </a:cubicBezTo>
                  <a:cubicBezTo>
                    <a:pt x="18065" y="12225"/>
                    <a:pt x="18105" y="12266"/>
                    <a:pt x="18168" y="12301"/>
                  </a:cubicBezTo>
                  <a:cubicBezTo>
                    <a:pt x="18205" y="12321"/>
                    <a:pt x="18264" y="12332"/>
                    <a:pt x="18315" y="12348"/>
                  </a:cubicBezTo>
                  <a:cubicBezTo>
                    <a:pt x="18330" y="12327"/>
                    <a:pt x="18359" y="12307"/>
                    <a:pt x="18363" y="12285"/>
                  </a:cubicBezTo>
                  <a:cubicBezTo>
                    <a:pt x="18389" y="12138"/>
                    <a:pt x="18411" y="11991"/>
                    <a:pt x="18433" y="11844"/>
                  </a:cubicBezTo>
                  <a:cubicBezTo>
                    <a:pt x="18452" y="11751"/>
                    <a:pt x="18470" y="11656"/>
                    <a:pt x="18488" y="11563"/>
                  </a:cubicBezTo>
                  <a:cubicBezTo>
                    <a:pt x="18525" y="11319"/>
                    <a:pt x="18566" y="11075"/>
                    <a:pt x="18603" y="10831"/>
                  </a:cubicBezTo>
                  <a:cubicBezTo>
                    <a:pt x="18621" y="10720"/>
                    <a:pt x="18636" y="10610"/>
                    <a:pt x="18654" y="10501"/>
                  </a:cubicBezTo>
                  <a:cubicBezTo>
                    <a:pt x="18662" y="10427"/>
                    <a:pt x="18673" y="10352"/>
                    <a:pt x="18680" y="10277"/>
                  </a:cubicBezTo>
                  <a:cubicBezTo>
                    <a:pt x="18684" y="10243"/>
                    <a:pt x="18684" y="10210"/>
                    <a:pt x="18687" y="10177"/>
                  </a:cubicBezTo>
                  <a:cubicBezTo>
                    <a:pt x="18603" y="9579"/>
                    <a:pt x="18846" y="9007"/>
                    <a:pt x="19443" y="8464"/>
                  </a:cubicBezTo>
                  <a:cubicBezTo>
                    <a:pt x="19446" y="8382"/>
                    <a:pt x="19476" y="8305"/>
                    <a:pt x="19590" y="8235"/>
                  </a:cubicBezTo>
                  <a:cubicBezTo>
                    <a:pt x="19601" y="8199"/>
                    <a:pt x="19612" y="8163"/>
                    <a:pt x="19620" y="8128"/>
                  </a:cubicBezTo>
                  <a:cubicBezTo>
                    <a:pt x="19645" y="8092"/>
                    <a:pt x="19668" y="8054"/>
                    <a:pt x="19693" y="8016"/>
                  </a:cubicBezTo>
                  <a:cubicBezTo>
                    <a:pt x="19944" y="7811"/>
                    <a:pt x="20198" y="7605"/>
                    <a:pt x="20449" y="7400"/>
                  </a:cubicBezTo>
                  <a:cubicBezTo>
                    <a:pt x="20537" y="7324"/>
                    <a:pt x="20629" y="7250"/>
                    <a:pt x="20718" y="7174"/>
                  </a:cubicBezTo>
                  <a:cubicBezTo>
                    <a:pt x="20957" y="7051"/>
                    <a:pt x="21186" y="6927"/>
                    <a:pt x="21138" y="6751"/>
                  </a:cubicBezTo>
                  <a:cubicBezTo>
                    <a:pt x="21189" y="6677"/>
                    <a:pt x="21241" y="6601"/>
                    <a:pt x="21289" y="6527"/>
                  </a:cubicBezTo>
                  <a:cubicBezTo>
                    <a:pt x="21296" y="6505"/>
                    <a:pt x="21300" y="6483"/>
                    <a:pt x="21307" y="6462"/>
                  </a:cubicBezTo>
                  <a:cubicBezTo>
                    <a:pt x="21333" y="6418"/>
                    <a:pt x="21359" y="6372"/>
                    <a:pt x="21381" y="6328"/>
                  </a:cubicBezTo>
                  <a:cubicBezTo>
                    <a:pt x="21388" y="6300"/>
                    <a:pt x="21396" y="6273"/>
                    <a:pt x="21399" y="6245"/>
                  </a:cubicBezTo>
                  <a:cubicBezTo>
                    <a:pt x="21414" y="6216"/>
                    <a:pt x="21429" y="6189"/>
                    <a:pt x="21444" y="6161"/>
                  </a:cubicBezTo>
                  <a:cubicBezTo>
                    <a:pt x="21521" y="5885"/>
                    <a:pt x="21436" y="5608"/>
                    <a:pt x="21366" y="5331"/>
                  </a:cubicBezTo>
                  <a:close/>
                  <a:moveTo>
                    <a:pt x="15555" y="3400"/>
                  </a:moveTo>
                  <a:cubicBezTo>
                    <a:pt x="15622" y="3406"/>
                    <a:pt x="15673" y="3414"/>
                    <a:pt x="15714" y="3425"/>
                  </a:cubicBezTo>
                  <a:cubicBezTo>
                    <a:pt x="15644" y="3420"/>
                    <a:pt x="15592" y="3412"/>
                    <a:pt x="15555" y="3400"/>
                  </a:cubicBezTo>
                  <a:close/>
                </a:path>
              </a:pathLst>
            </a:cu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spTree>
    <p:extLst>
      <p:ext uri="{BB962C8B-B14F-4D97-AF65-F5344CB8AC3E}">
        <p14:creationId xmlns:p14="http://schemas.microsoft.com/office/powerpoint/2010/main" val="192114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10491</TotalTime>
  <Words>317</Words>
  <Application>Microsoft Office PowerPoint</Application>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SWOT – Threats – Slide Template</vt:lpstr>
      <vt:lpstr>SWOT – Threats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 Threats</dc:title>
  <dc:creator>PresentationGO.com</dc:creator>
  <dc:description>© Copyright PresentationGO.com - Do not distribute or sale without written permission.</dc:description>
  <cp:lastModifiedBy>Christophe Barroche</cp:lastModifiedBy>
  <cp:revision>25</cp:revision>
  <dcterms:created xsi:type="dcterms:W3CDTF">2014-11-26T05:14:11Z</dcterms:created>
  <dcterms:modified xsi:type="dcterms:W3CDTF">2023-01-06T03:51:34Z</dcterms:modified>
  <cp:category>Graphics &amp; Metaphors</cp:category>
</cp:coreProperties>
</file>