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8" r:id="rId4"/>
    <p:sldId id="359"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3306" y="17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13578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2783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FEFABA30-3194-8124-BED4-A33FC84E2F88}"/>
              </a:ext>
            </a:extLst>
          </p:cNvPr>
          <p:cNvSpPr/>
          <p:nvPr/>
        </p:nvSpPr>
        <p:spPr>
          <a:xfrm>
            <a:off x="1147013" y="1801475"/>
            <a:ext cx="7627671" cy="1463040"/>
          </a:xfrm>
          <a:custGeom>
            <a:avLst/>
            <a:gdLst>
              <a:gd name="connsiteX0" fmla="*/ 5448631 w 8204922"/>
              <a:gd name="connsiteY0" fmla="*/ 314562 h 1177473"/>
              <a:gd name="connsiteX1" fmla="*/ 5324263 w 8204922"/>
              <a:gd name="connsiteY1" fmla="*/ 723881 h 1177473"/>
              <a:gd name="connsiteX2" fmla="*/ 5574311 w 8204922"/>
              <a:gd name="connsiteY2" fmla="*/ 723881 h 1177473"/>
              <a:gd name="connsiteX3" fmla="*/ 2914557 w 8204922"/>
              <a:gd name="connsiteY3" fmla="*/ 249320 h 1177473"/>
              <a:gd name="connsiteX4" fmla="*/ 2914557 w 8204922"/>
              <a:gd name="connsiteY4" fmla="*/ 480775 h 1177473"/>
              <a:gd name="connsiteX5" fmla="*/ 3062906 w 8204922"/>
              <a:gd name="connsiteY5" fmla="*/ 480775 h 1177473"/>
              <a:gd name="connsiteX6" fmla="*/ 3156110 w 8204922"/>
              <a:gd name="connsiteY6" fmla="*/ 465241 h 1177473"/>
              <a:gd name="connsiteX7" fmla="*/ 3213197 w 8204922"/>
              <a:gd name="connsiteY7" fmla="*/ 429513 h 1177473"/>
              <a:gd name="connsiteX8" fmla="*/ 3235333 w 8204922"/>
              <a:gd name="connsiteY8" fmla="*/ 363494 h 1177473"/>
              <a:gd name="connsiteX9" fmla="*/ 3200382 w 8204922"/>
              <a:gd name="connsiteY9" fmla="*/ 278834 h 1177473"/>
              <a:gd name="connsiteX10" fmla="*/ 3069120 w 8204922"/>
              <a:gd name="connsiteY10" fmla="*/ 249320 h 1177473"/>
              <a:gd name="connsiteX11" fmla="*/ 6000750 w 8204922"/>
              <a:gd name="connsiteY11" fmla="*/ 19418 h 1177473"/>
              <a:gd name="connsiteX12" fmla="*/ 7070261 w 8204922"/>
              <a:gd name="connsiteY12" fmla="*/ 19418 h 1177473"/>
              <a:gd name="connsiteX13" fmla="*/ 7070261 w 8204922"/>
              <a:gd name="connsiteY13" fmla="*/ 300582 h 1177473"/>
              <a:gd name="connsiteX14" fmla="*/ 6711427 w 8204922"/>
              <a:gd name="connsiteY14" fmla="*/ 300582 h 1177473"/>
              <a:gd name="connsiteX15" fmla="*/ 6711427 w 8204922"/>
              <a:gd name="connsiteY15" fmla="*/ 1158055 h 1177473"/>
              <a:gd name="connsiteX16" fmla="*/ 6359584 w 8204922"/>
              <a:gd name="connsiteY16" fmla="*/ 1158055 h 1177473"/>
              <a:gd name="connsiteX17" fmla="*/ 6359584 w 8204922"/>
              <a:gd name="connsiteY17" fmla="*/ 300582 h 1177473"/>
              <a:gd name="connsiteX18" fmla="*/ 6000750 w 8204922"/>
              <a:gd name="connsiteY18" fmla="*/ 300582 h 1177473"/>
              <a:gd name="connsiteX19" fmla="*/ 5261059 w 8204922"/>
              <a:gd name="connsiteY19" fmla="*/ 19418 h 1177473"/>
              <a:gd name="connsiteX20" fmla="*/ 5644844 w 8204922"/>
              <a:gd name="connsiteY20" fmla="*/ 19418 h 1177473"/>
              <a:gd name="connsiteX21" fmla="*/ 6072707 w 8204922"/>
              <a:gd name="connsiteY21" fmla="*/ 1158055 h 1177473"/>
              <a:gd name="connsiteX22" fmla="*/ 5704262 w 8204922"/>
              <a:gd name="connsiteY22" fmla="*/ 1158055 h 1177473"/>
              <a:gd name="connsiteX23" fmla="*/ 5647296 w 8204922"/>
              <a:gd name="connsiteY23" fmla="*/ 970094 h 1177473"/>
              <a:gd name="connsiteX24" fmla="*/ 5247843 w 8204922"/>
              <a:gd name="connsiteY24" fmla="*/ 970094 h 1177473"/>
              <a:gd name="connsiteX25" fmla="*/ 5192346 w 8204922"/>
              <a:gd name="connsiteY25" fmla="*/ 1158055 h 1177473"/>
              <a:gd name="connsiteX26" fmla="*/ 4833099 w 8204922"/>
              <a:gd name="connsiteY26" fmla="*/ 1158055 h 1177473"/>
              <a:gd name="connsiteX27" fmla="*/ 3793973 w 8204922"/>
              <a:gd name="connsiteY27" fmla="*/ 19418 h 1177473"/>
              <a:gd name="connsiteX28" fmla="*/ 4736883 w 8204922"/>
              <a:gd name="connsiteY28" fmla="*/ 19418 h 1177473"/>
              <a:gd name="connsiteX29" fmla="*/ 4736883 w 8204922"/>
              <a:gd name="connsiteY29" fmla="*/ 262524 h 1177473"/>
              <a:gd name="connsiteX30" fmla="*/ 4146593 w 8204922"/>
              <a:gd name="connsiteY30" fmla="*/ 262524 h 1177473"/>
              <a:gd name="connsiteX31" fmla="*/ 4146593 w 8204922"/>
              <a:gd name="connsiteY31" fmla="*/ 443494 h 1177473"/>
              <a:gd name="connsiteX32" fmla="*/ 4694165 w 8204922"/>
              <a:gd name="connsiteY32" fmla="*/ 443494 h 1177473"/>
              <a:gd name="connsiteX33" fmla="*/ 4694165 w 8204922"/>
              <a:gd name="connsiteY33" fmla="*/ 675726 h 1177473"/>
              <a:gd name="connsiteX34" fmla="*/ 4146593 w 8204922"/>
              <a:gd name="connsiteY34" fmla="*/ 675726 h 1177473"/>
              <a:gd name="connsiteX35" fmla="*/ 4146593 w 8204922"/>
              <a:gd name="connsiteY35" fmla="*/ 900192 h 1177473"/>
              <a:gd name="connsiteX36" fmla="*/ 4753970 w 8204922"/>
              <a:gd name="connsiteY36" fmla="*/ 900192 h 1177473"/>
              <a:gd name="connsiteX37" fmla="*/ 4753970 w 8204922"/>
              <a:gd name="connsiteY37" fmla="*/ 1158055 h 1177473"/>
              <a:gd name="connsiteX38" fmla="*/ 3793973 w 8204922"/>
              <a:gd name="connsiteY38" fmla="*/ 1158055 h 1177473"/>
              <a:gd name="connsiteX39" fmla="*/ 2561160 w 8204922"/>
              <a:gd name="connsiteY39" fmla="*/ 19418 h 1177473"/>
              <a:gd name="connsiteX40" fmla="*/ 3147566 w 8204922"/>
              <a:gd name="connsiteY40" fmla="*/ 19418 h 1177473"/>
              <a:gd name="connsiteX41" fmla="*/ 3396886 w 8204922"/>
              <a:gd name="connsiteY41" fmla="*/ 47379 h 1177473"/>
              <a:gd name="connsiteX42" fmla="*/ 3535914 w 8204922"/>
              <a:gd name="connsiteY42" fmla="*/ 151068 h 1177473"/>
              <a:gd name="connsiteX43" fmla="*/ 3588730 w 8204922"/>
              <a:gd name="connsiteY43" fmla="*/ 335533 h 1177473"/>
              <a:gd name="connsiteX44" fmla="*/ 3548317 w 8204922"/>
              <a:gd name="connsiteY44" fmla="*/ 499028 h 1177473"/>
              <a:gd name="connsiteX45" fmla="*/ 3437189 w 8204922"/>
              <a:gd name="connsiteY45" fmla="*/ 610484 h 1177473"/>
              <a:gd name="connsiteX46" fmla="*/ 3313621 w 8204922"/>
              <a:gd name="connsiteY46" fmla="*/ 655532 h 1177473"/>
              <a:gd name="connsiteX47" fmla="*/ 3405211 w 8204922"/>
              <a:gd name="connsiteY47" fmla="*/ 697510 h 1177473"/>
              <a:gd name="connsiteX48" fmla="*/ 3461485 w 8204922"/>
              <a:gd name="connsiteY48" fmla="*/ 757371 h 1177473"/>
              <a:gd name="connsiteX49" fmla="*/ 3510769 w 8204922"/>
              <a:gd name="connsiteY49" fmla="*/ 828117 h 1177473"/>
              <a:gd name="connsiteX50" fmla="*/ 3681157 w 8204922"/>
              <a:gd name="connsiteY50" fmla="*/ 1158055 h 1177473"/>
              <a:gd name="connsiteX51" fmla="*/ 3283597 w 8204922"/>
              <a:gd name="connsiteY51" fmla="*/ 1158055 h 1177473"/>
              <a:gd name="connsiteX52" fmla="*/ 3095527 w 8204922"/>
              <a:gd name="connsiteY52" fmla="*/ 810095 h 1177473"/>
              <a:gd name="connsiteX53" fmla="*/ 3031838 w 8204922"/>
              <a:gd name="connsiteY53" fmla="*/ 722328 h 1177473"/>
              <a:gd name="connsiteX54" fmla="*/ 2945625 w 8204922"/>
              <a:gd name="connsiteY54" fmla="*/ 695921 h 1177473"/>
              <a:gd name="connsiteX55" fmla="*/ 2914557 w 8204922"/>
              <a:gd name="connsiteY55" fmla="*/ 695921 h 1177473"/>
              <a:gd name="connsiteX56" fmla="*/ 2914557 w 8204922"/>
              <a:gd name="connsiteY56" fmla="*/ 1158055 h 1177473"/>
              <a:gd name="connsiteX57" fmla="*/ 2561160 w 8204922"/>
              <a:gd name="connsiteY57" fmla="*/ 1158055 h 1177473"/>
              <a:gd name="connsiteX58" fmla="*/ 1234078 w 8204922"/>
              <a:gd name="connsiteY58" fmla="*/ 19418 h 1177473"/>
              <a:gd name="connsiteX59" fmla="*/ 1585922 w 8204922"/>
              <a:gd name="connsiteY59" fmla="*/ 19418 h 1177473"/>
              <a:gd name="connsiteX60" fmla="*/ 1585922 w 8204922"/>
              <a:gd name="connsiteY60" fmla="*/ 417863 h 1177473"/>
              <a:gd name="connsiteX61" fmla="*/ 1970387 w 8204922"/>
              <a:gd name="connsiteY61" fmla="*/ 417863 h 1177473"/>
              <a:gd name="connsiteX62" fmla="*/ 1970387 w 8204922"/>
              <a:gd name="connsiteY62" fmla="*/ 19418 h 1177473"/>
              <a:gd name="connsiteX63" fmla="*/ 2323783 w 8204922"/>
              <a:gd name="connsiteY63" fmla="*/ 19418 h 1177473"/>
              <a:gd name="connsiteX64" fmla="*/ 2323783 w 8204922"/>
              <a:gd name="connsiteY64" fmla="*/ 1158055 h 1177473"/>
              <a:gd name="connsiteX65" fmla="*/ 1970387 w 8204922"/>
              <a:gd name="connsiteY65" fmla="*/ 1158055 h 1177473"/>
              <a:gd name="connsiteX66" fmla="*/ 1970387 w 8204922"/>
              <a:gd name="connsiteY66" fmla="*/ 697474 h 1177473"/>
              <a:gd name="connsiteX67" fmla="*/ 1585922 w 8204922"/>
              <a:gd name="connsiteY67" fmla="*/ 697474 h 1177473"/>
              <a:gd name="connsiteX68" fmla="*/ 1585922 w 8204922"/>
              <a:gd name="connsiteY68" fmla="*/ 1158055 h 1177473"/>
              <a:gd name="connsiteX69" fmla="*/ 1234078 w 8204922"/>
              <a:gd name="connsiteY69" fmla="*/ 1158055 h 1177473"/>
              <a:gd name="connsiteX70" fmla="*/ 0 w 8204922"/>
              <a:gd name="connsiteY70" fmla="*/ 19418 h 1177473"/>
              <a:gd name="connsiteX71" fmla="*/ 1069511 w 8204922"/>
              <a:gd name="connsiteY71" fmla="*/ 19418 h 1177473"/>
              <a:gd name="connsiteX72" fmla="*/ 1069511 w 8204922"/>
              <a:gd name="connsiteY72" fmla="*/ 300582 h 1177473"/>
              <a:gd name="connsiteX73" fmla="*/ 710678 w 8204922"/>
              <a:gd name="connsiteY73" fmla="*/ 300582 h 1177473"/>
              <a:gd name="connsiteX74" fmla="*/ 710678 w 8204922"/>
              <a:gd name="connsiteY74" fmla="*/ 1158055 h 1177473"/>
              <a:gd name="connsiteX75" fmla="*/ 358835 w 8204922"/>
              <a:gd name="connsiteY75" fmla="*/ 1158055 h 1177473"/>
              <a:gd name="connsiteX76" fmla="*/ 358835 w 8204922"/>
              <a:gd name="connsiteY76" fmla="*/ 300582 h 1177473"/>
              <a:gd name="connsiteX77" fmla="*/ 0 w 8204922"/>
              <a:gd name="connsiteY77" fmla="*/ 300582 h 1177473"/>
              <a:gd name="connsiteX78" fmla="*/ 7698516 w 8204922"/>
              <a:gd name="connsiteY78" fmla="*/ 0 h 1177473"/>
              <a:gd name="connsiteX79" fmla="*/ 8031330 w 8204922"/>
              <a:gd name="connsiteY79" fmla="*/ 81165 h 1177473"/>
              <a:gd name="connsiteX80" fmla="*/ 8167640 w 8204922"/>
              <a:gd name="connsiteY80" fmla="*/ 339417 h 1177473"/>
              <a:gd name="connsiteX81" fmla="*/ 7835991 w 8204922"/>
              <a:gd name="connsiteY81" fmla="*/ 358834 h 1177473"/>
              <a:gd name="connsiteX82" fmla="*/ 7780457 w 8204922"/>
              <a:gd name="connsiteY82" fmla="*/ 246990 h 1177473"/>
              <a:gd name="connsiteX83" fmla="*/ 7663564 w 8204922"/>
              <a:gd name="connsiteY83" fmla="*/ 212038 h 1177473"/>
              <a:gd name="connsiteX84" fmla="*/ 7571138 w 8204922"/>
              <a:gd name="connsiteY84" fmla="*/ 238058 h 1177473"/>
              <a:gd name="connsiteX85" fmla="*/ 7540070 w 8204922"/>
              <a:gd name="connsiteY85" fmla="*/ 301359 h 1177473"/>
              <a:gd name="connsiteX86" fmla="*/ 7565701 w 8204922"/>
              <a:gd name="connsiteY86" fmla="*/ 350290 h 1177473"/>
              <a:gd name="connsiteX87" fmla="*/ 7683758 w 8204922"/>
              <a:gd name="connsiteY87" fmla="*/ 392232 h 1177473"/>
              <a:gd name="connsiteX88" fmla="*/ 8014243 w 8204922"/>
              <a:gd name="connsiteY88" fmla="*/ 492814 h 1177473"/>
              <a:gd name="connsiteX89" fmla="*/ 8159485 w 8204922"/>
              <a:gd name="connsiteY89" fmla="*/ 619027 h 1177473"/>
              <a:gd name="connsiteX90" fmla="*/ 8204922 w 8204922"/>
              <a:gd name="connsiteY90" fmla="*/ 787571 h 1177473"/>
              <a:gd name="connsiteX91" fmla="*/ 8144340 w 8204922"/>
              <a:gd name="connsiteY91" fmla="*/ 989512 h 1177473"/>
              <a:gd name="connsiteX92" fmla="*/ 7975020 w 8204922"/>
              <a:gd name="connsiteY92" fmla="*/ 1129706 h 1177473"/>
              <a:gd name="connsiteX93" fmla="*/ 7700846 w 8204922"/>
              <a:gd name="connsiteY93" fmla="*/ 1177473 h 1177473"/>
              <a:gd name="connsiteX94" fmla="*/ 7298517 w 8204922"/>
              <a:gd name="connsiteY94" fmla="*/ 1065628 h 1177473"/>
              <a:gd name="connsiteX95" fmla="*/ 7171915 w 8204922"/>
              <a:gd name="connsiteY95" fmla="*/ 781357 h 1177473"/>
              <a:gd name="connsiteX96" fmla="*/ 7506672 w 8204922"/>
              <a:gd name="connsiteY96" fmla="*/ 760386 h 1177473"/>
              <a:gd name="connsiteX97" fmla="*/ 7550944 w 8204922"/>
              <a:gd name="connsiteY97" fmla="*/ 884658 h 1177473"/>
              <a:gd name="connsiteX98" fmla="*/ 7706282 w 8204922"/>
              <a:gd name="connsiteY98" fmla="*/ 953784 h 1177473"/>
              <a:gd name="connsiteX99" fmla="*/ 7822399 w 8204922"/>
              <a:gd name="connsiteY99" fmla="*/ 918444 h 1177473"/>
              <a:gd name="connsiteX100" fmla="*/ 7863176 w 8204922"/>
              <a:gd name="connsiteY100" fmla="*/ 836503 h 1177473"/>
              <a:gd name="connsiteX101" fmla="*/ 7824340 w 8204922"/>
              <a:gd name="connsiteY101" fmla="*/ 757279 h 1177473"/>
              <a:gd name="connsiteX102" fmla="*/ 7644147 w 8204922"/>
              <a:gd name="connsiteY102" fmla="*/ 691260 h 1177473"/>
              <a:gd name="connsiteX103" fmla="*/ 7314051 w 8204922"/>
              <a:gd name="connsiteY103" fmla="*/ 553008 h 1177473"/>
              <a:gd name="connsiteX104" fmla="*/ 7214634 w 8204922"/>
              <a:gd name="connsiteY104" fmla="*/ 333203 h 1177473"/>
              <a:gd name="connsiteX105" fmla="*/ 7265507 w 8204922"/>
              <a:gd name="connsiteY105" fmla="*/ 167378 h 1177473"/>
              <a:gd name="connsiteX106" fmla="*/ 7418517 w 8204922"/>
              <a:gd name="connsiteY106" fmla="*/ 44660 h 1177473"/>
              <a:gd name="connsiteX107" fmla="*/ 7698516 w 8204922"/>
              <a:gd name="connsiteY107"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8204922" h="1177473">
                <a:moveTo>
                  <a:pt x="5448631" y="314562"/>
                </a:moveTo>
                <a:lnTo>
                  <a:pt x="5324263" y="723881"/>
                </a:lnTo>
                <a:lnTo>
                  <a:pt x="5574311" y="723881"/>
                </a:lnTo>
                <a:close/>
                <a:moveTo>
                  <a:pt x="2914557" y="249320"/>
                </a:moveTo>
                <a:lnTo>
                  <a:pt x="2914557" y="480775"/>
                </a:lnTo>
                <a:lnTo>
                  <a:pt x="3062906" y="480775"/>
                </a:lnTo>
                <a:cubicBezTo>
                  <a:pt x="3078958" y="480775"/>
                  <a:pt x="3110026" y="475597"/>
                  <a:pt x="3156110" y="465241"/>
                </a:cubicBezTo>
                <a:cubicBezTo>
                  <a:pt x="3179411" y="460581"/>
                  <a:pt x="3198440" y="448672"/>
                  <a:pt x="3213197" y="429513"/>
                </a:cubicBezTo>
                <a:cubicBezTo>
                  <a:pt x="3227954" y="410355"/>
                  <a:pt x="3235333" y="388349"/>
                  <a:pt x="3235333" y="363494"/>
                </a:cubicBezTo>
                <a:cubicBezTo>
                  <a:pt x="3235333" y="326731"/>
                  <a:pt x="3223682" y="298511"/>
                  <a:pt x="3200382" y="278834"/>
                </a:cubicBezTo>
                <a:cubicBezTo>
                  <a:pt x="3177081" y="259158"/>
                  <a:pt x="3133326" y="249320"/>
                  <a:pt x="3069120" y="249320"/>
                </a:cubicBezTo>
                <a:close/>
                <a:moveTo>
                  <a:pt x="6000750" y="19418"/>
                </a:moveTo>
                <a:lnTo>
                  <a:pt x="7070261" y="19418"/>
                </a:lnTo>
                <a:lnTo>
                  <a:pt x="7070261" y="300582"/>
                </a:lnTo>
                <a:lnTo>
                  <a:pt x="6711427" y="300582"/>
                </a:lnTo>
                <a:lnTo>
                  <a:pt x="6711427" y="1158055"/>
                </a:lnTo>
                <a:lnTo>
                  <a:pt x="6359584" y="1158055"/>
                </a:lnTo>
                <a:lnTo>
                  <a:pt x="6359584" y="300582"/>
                </a:lnTo>
                <a:lnTo>
                  <a:pt x="6000750" y="300582"/>
                </a:lnTo>
                <a:close/>
                <a:moveTo>
                  <a:pt x="5261059" y="19418"/>
                </a:moveTo>
                <a:lnTo>
                  <a:pt x="5644844" y="19418"/>
                </a:lnTo>
                <a:lnTo>
                  <a:pt x="6072707" y="1158055"/>
                </a:lnTo>
                <a:lnTo>
                  <a:pt x="5704262" y="1158055"/>
                </a:lnTo>
                <a:lnTo>
                  <a:pt x="5647296" y="970094"/>
                </a:lnTo>
                <a:lnTo>
                  <a:pt x="5247843" y="970094"/>
                </a:lnTo>
                <a:lnTo>
                  <a:pt x="5192346" y="1158055"/>
                </a:lnTo>
                <a:lnTo>
                  <a:pt x="4833099" y="1158055"/>
                </a:lnTo>
                <a:close/>
                <a:moveTo>
                  <a:pt x="3793973" y="19418"/>
                </a:moveTo>
                <a:lnTo>
                  <a:pt x="4736883" y="19418"/>
                </a:lnTo>
                <a:lnTo>
                  <a:pt x="4736883" y="262524"/>
                </a:lnTo>
                <a:lnTo>
                  <a:pt x="4146593" y="262524"/>
                </a:lnTo>
                <a:lnTo>
                  <a:pt x="4146593" y="443494"/>
                </a:lnTo>
                <a:lnTo>
                  <a:pt x="4694165" y="443494"/>
                </a:lnTo>
                <a:lnTo>
                  <a:pt x="4694165" y="675726"/>
                </a:lnTo>
                <a:lnTo>
                  <a:pt x="4146593" y="675726"/>
                </a:lnTo>
                <a:lnTo>
                  <a:pt x="4146593" y="900192"/>
                </a:lnTo>
                <a:lnTo>
                  <a:pt x="4753970" y="900192"/>
                </a:lnTo>
                <a:lnTo>
                  <a:pt x="4753970" y="1158055"/>
                </a:lnTo>
                <a:lnTo>
                  <a:pt x="3793973" y="1158055"/>
                </a:lnTo>
                <a:close/>
                <a:moveTo>
                  <a:pt x="2561160" y="19418"/>
                </a:moveTo>
                <a:lnTo>
                  <a:pt x="3147566" y="19418"/>
                </a:lnTo>
                <a:cubicBezTo>
                  <a:pt x="3256304" y="19418"/>
                  <a:pt x="3339410" y="28738"/>
                  <a:pt x="3396886" y="47379"/>
                </a:cubicBezTo>
                <a:cubicBezTo>
                  <a:pt x="3454361" y="66019"/>
                  <a:pt x="3500704" y="100582"/>
                  <a:pt x="3535914" y="151068"/>
                </a:cubicBezTo>
                <a:cubicBezTo>
                  <a:pt x="3571125" y="201553"/>
                  <a:pt x="3588730" y="263041"/>
                  <a:pt x="3588730" y="335533"/>
                </a:cubicBezTo>
                <a:cubicBezTo>
                  <a:pt x="3588730" y="398704"/>
                  <a:pt x="3575259" y="453203"/>
                  <a:pt x="3548317" y="499028"/>
                </a:cubicBezTo>
                <a:cubicBezTo>
                  <a:pt x="3521376" y="544853"/>
                  <a:pt x="3484333" y="582005"/>
                  <a:pt x="3437189" y="610484"/>
                </a:cubicBezTo>
                <a:cubicBezTo>
                  <a:pt x="3407141" y="628607"/>
                  <a:pt x="3365951" y="643623"/>
                  <a:pt x="3313621" y="655532"/>
                </a:cubicBezTo>
                <a:cubicBezTo>
                  <a:pt x="3355531" y="669529"/>
                  <a:pt x="3386060" y="683522"/>
                  <a:pt x="3405211" y="697510"/>
                </a:cubicBezTo>
                <a:cubicBezTo>
                  <a:pt x="3418148" y="706839"/>
                  <a:pt x="3436906" y="726792"/>
                  <a:pt x="3461485" y="757371"/>
                </a:cubicBezTo>
                <a:cubicBezTo>
                  <a:pt x="3486064" y="787949"/>
                  <a:pt x="3502492" y="811531"/>
                  <a:pt x="3510769" y="828117"/>
                </a:cubicBezTo>
                <a:lnTo>
                  <a:pt x="3681157" y="1158055"/>
                </a:lnTo>
                <a:lnTo>
                  <a:pt x="3283597" y="1158055"/>
                </a:lnTo>
                <a:lnTo>
                  <a:pt x="3095527" y="810095"/>
                </a:lnTo>
                <a:cubicBezTo>
                  <a:pt x="3071709" y="765047"/>
                  <a:pt x="3050479" y="735791"/>
                  <a:pt x="3031838" y="722328"/>
                </a:cubicBezTo>
                <a:cubicBezTo>
                  <a:pt x="3006466" y="704723"/>
                  <a:pt x="2977728" y="695921"/>
                  <a:pt x="2945625" y="695921"/>
                </a:cubicBezTo>
                <a:lnTo>
                  <a:pt x="2914557" y="695921"/>
                </a:lnTo>
                <a:lnTo>
                  <a:pt x="2914557" y="1158055"/>
                </a:lnTo>
                <a:lnTo>
                  <a:pt x="2561160" y="1158055"/>
                </a:lnTo>
                <a:close/>
                <a:moveTo>
                  <a:pt x="1234078" y="19418"/>
                </a:moveTo>
                <a:lnTo>
                  <a:pt x="1585922" y="19418"/>
                </a:lnTo>
                <a:lnTo>
                  <a:pt x="1585922" y="417863"/>
                </a:lnTo>
                <a:lnTo>
                  <a:pt x="1970387" y="417863"/>
                </a:lnTo>
                <a:lnTo>
                  <a:pt x="1970387" y="19418"/>
                </a:lnTo>
                <a:lnTo>
                  <a:pt x="2323783" y="19418"/>
                </a:lnTo>
                <a:lnTo>
                  <a:pt x="2323783" y="1158055"/>
                </a:lnTo>
                <a:lnTo>
                  <a:pt x="1970387" y="1158055"/>
                </a:lnTo>
                <a:lnTo>
                  <a:pt x="1970387" y="697474"/>
                </a:lnTo>
                <a:lnTo>
                  <a:pt x="1585922" y="697474"/>
                </a:lnTo>
                <a:lnTo>
                  <a:pt x="1585922" y="1158055"/>
                </a:lnTo>
                <a:lnTo>
                  <a:pt x="1234078" y="1158055"/>
                </a:lnTo>
                <a:close/>
                <a:moveTo>
                  <a:pt x="0" y="19418"/>
                </a:moveTo>
                <a:lnTo>
                  <a:pt x="1069511" y="19418"/>
                </a:lnTo>
                <a:lnTo>
                  <a:pt x="1069511" y="300582"/>
                </a:lnTo>
                <a:lnTo>
                  <a:pt x="710678" y="300582"/>
                </a:lnTo>
                <a:lnTo>
                  <a:pt x="710678" y="1158055"/>
                </a:lnTo>
                <a:lnTo>
                  <a:pt x="358835" y="1158055"/>
                </a:lnTo>
                <a:lnTo>
                  <a:pt x="358835" y="300582"/>
                </a:lnTo>
                <a:lnTo>
                  <a:pt x="0" y="300582"/>
                </a:lnTo>
                <a:close/>
                <a:moveTo>
                  <a:pt x="7698516" y="0"/>
                </a:moveTo>
                <a:cubicBezTo>
                  <a:pt x="7844016" y="0"/>
                  <a:pt x="7954955" y="27055"/>
                  <a:pt x="8031330" y="81165"/>
                </a:cubicBezTo>
                <a:cubicBezTo>
                  <a:pt x="8107705" y="135275"/>
                  <a:pt x="8153142" y="221359"/>
                  <a:pt x="8167640" y="339417"/>
                </a:cubicBezTo>
                <a:lnTo>
                  <a:pt x="7835991" y="358834"/>
                </a:lnTo>
                <a:cubicBezTo>
                  <a:pt x="7827188" y="307572"/>
                  <a:pt x="7808677" y="270291"/>
                  <a:pt x="7780457" y="246990"/>
                </a:cubicBezTo>
                <a:cubicBezTo>
                  <a:pt x="7752238" y="223689"/>
                  <a:pt x="7713273" y="212038"/>
                  <a:pt x="7663564" y="212038"/>
                </a:cubicBezTo>
                <a:cubicBezTo>
                  <a:pt x="7622658" y="212038"/>
                  <a:pt x="7591850" y="220711"/>
                  <a:pt x="7571138" y="238058"/>
                </a:cubicBezTo>
                <a:cubicBezTo>
                  <a:pt x="7550426" y="255404"/>
                  <a:pt x="7540070" y="276504"/>
                  <a:pt x="7540070" y="301359"/>
                </a:cubicBezTo>
                <a:cubicBezTo>
                  <a:pt x="7540070" y="319481"/>
                  <a:pt x="7548613" y="335792"/>
                  <a:pt x="7565701" y="350290"/>
                </a:cubicBezTo>
                <a:cubicBezTo>
                  <a:pt x="7582270" y="365307"/>
                  <a:pt x="7621622" y="379287"/>
                  <a:pt x="7683758" y="392232"/>
                </a:cubicBezTo>
                <a:cubicBezTo>
                  <a:pt x="7837544" y="425371"/>
                  <a:pt x="7947706" y="458898"/>
                  <a:pt x="8014243" y="492814"/>
                </a:cubicBezTo>
                <a:cubicBezTo>
                  <a:pt x="8080780" y="526730"/>
                  <a:pt x="8129194" y="568801"/>
                  <a:pt x="8159485" y="619027"/>
                </a:cubicBezTo>
                <a:cubicBezTo>
                  <a:pt x="8189776" y="669254"/>
                  <a:pt x="8204922" y="725435"/>
                  <a:pt x="8204922" y="787571"/>
                </a:cubicBezTo>
                <a:cubicBezTo>
                  <a:pt x="8204922" y="860580"/>
                  <a:pt x="8184728" y="927894"/>
                  <a:pt x="8144340" y="989512"/>
                </a:cubicBezTo>
                <a:cubicBezTo>
                  <a:pt x="8103952" y="1051130"/>
                  <a:pt x="8047511" y="1097861"/>
                  <a:pt x="7975020" y="1129706"/>
                </a:cubicBezTo>
                <a:cubicBezTo>
                  <a:pt x="7902528" y="1161550"/>
                  <a:pt x="7811136" y="1177473"/>
                  <a:pt x="7700846" y="1177473"/>
                </a:cubicBezTo>
                <a:cubicBezTo>
                  <a:pt x="7507190" y="1177473"/>
                  <a:pt x="7373080" y="1140191"/>
                  <a:pt x="7298517" y="1065628"/>
                </a:cubicBezTo>
                <a:cubicBezTo>
                  <a:pt x="7223954" y="991065"/>
                  <a:pt x="7181754" y="896308"/>
                  <a:pt x="7171915" y="781357"/>
                </a:cubicBezTo>
                <a:lnTo>
                  <a:pt x="7506672" y="760386"/>
                </a:lnTo>
                <a:cubicBezTo>
                  <a:pt x="7513921" y="814755"/>
                  <a:pt x="7528678" y="856179"/>
                  <a:pt x="7550944" y="884658"/>
                </a:cubicBezTo>
                <a:cubicBezTo>
                  <a:pt x="7587190" y="930742"/>
                  <a:pt x="7638968" y="953784"/>
                  <a:pt x="7706282" y="953784"/>
                </a:cubicBezTo>
                <a:cubicBezTo>
                  <a:pt x="7756509" y="953784"/>
                  <a:pt x="7795214" y="942004"/>
                  <a:pt x="7822399" y="918444"/>
                </a:cubicBezTo>
                <a:cubicBezTo>
                  <a:pt x="7849583" y="894884"/>
                  <a:pt x="7863176" y="867570"/>
                  <a:pt x="7863176" y="836503"/>
                </a:cubicBezTo>
                <a:cubicBezTo>
                  <a:pt x="7863176" y="806988"/>
                  <a:pt x="7850230" y="780580"/>
                  <a:pt x="7824340" y="757279"/>
                </a:cubicBezTo>
                <a:cubicBezTo>
                  <a:pt x="7798451" y="733979"/>
                  <a:pt x="7738386" y="711972"/>
                  <a:pt x="7644147" y="691260"/>
                </a:cubicBezTo>
                <a:cubicBezTo>
                  <a:pt x="7489843" y="656568"/>
                  <a:pt x="7379812" y="610484"/>
                  <a:pt x="7314051" y="553008"/>
                </a:cubicBezTo>
                <a:cubicBezTo>
                  <a:pt x="7247773" y="495533"/>
                  <a:pt x="7214634" y="422264"/>
                  <a:pt x="7214634" y="333203"/>
                </a:cubicBezTo>
                <a:cubicBezTo>
                  <a:pt x="7214634" y="274692"/>
                  <a:pt x="7231591" y="219417"/>
                  <a:pt x="7265507" y="167378"/>
                </a:cubicBezTo>
                <a:cubicBezTo>
                  <a:pt x="7299423" y="115340"/>
                  <a:pt x="7350426" y="74434"/>
                  <a:pt x="7418517" y="44660"/>
                </a:cubicBezTo>
                <a:cubicBezTo>
                  <a:pt x="7486607" y="14887"/>
                  <a:pt x="7579940" y="0"/>
                  <a:pt x="769851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Threats – Slide Template</a:t>
            </a:r>
          </a:p>
        </p:txBody>
      </p:sp>
      <p:grpSp>
        <p:nvGrpSpPr>
          <p:cNvPr id="13" name="Group 12">
            <a:extLst>
              <a:ext uri="{FF2B5EF4-FFF2-40B4-BE49-F238E27FC236}">
                <a16:creationId xmlns:a16="http://schemas.microsoft.com/office/drawing/2014/main" id="{01D72A5D-81BD-4F79-3CD6-4939C13EE6D2}"/>
              </a:ext>
            </a:extLst>
          </p:cNvPr>
          <p:cNvGrpSpPr/>
          <p:nvPr/>
        </p:nvGrpSpPr>
        <p:grpSpPr>
          <a:xfrm>
            <a:off x="8936618" y="865585"/>
            <a:ext cx="2417182" cy="5650849"/>
            <a:chOff x="15824199" y="10198099"/>
            <a:chExt cx="740153" cy="1730318"/>
          </a:xfrm>
        </p:grpSpPr>
        <p:sp>
          <p:nvSpPr>
            <p:cNvPr id="20" name="Shape">
              <a:extLst>
                <a:ext uri="{FF2B5EF4-FFF2-40B4-BE49-F238E27FC236}">
                  <a16:creationId xmlns:a16="http://schemas.microsoft.com/office/drawing/2014/main" id="{6057AF31-7930-5AB7-8B6F-721A28EB9957}"/>
                </a:ext>
              </a:extLst>
            </p:cNvPr>
            <p:cNvSpPr/>
            <p:nvPr/>
          </p:nvSpPr>
          <p:spPr>
            <a:xfrm>
              <a:off x="16230599" y="10363200"/>
              <a:ext cx="270511" cy="405257"/>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Shape">
              <a:extLst>
                <a:ext uri="{FF2B5EF4-FFF2-40B4-BE49-F238E27FC236}">
                  <a16:creationId xmlns:a16="http://schemas.microsoft.com/office/drawing/2014/main" id="{B5BD2296-B695-82DC-AF14-3A9646E39C85}"/>
                </a:ext>
              </a:extLst>
            </p:cNvPr>
            <p:cNvSpPr/>
            <p:nvPr/>
          </p:nvSpPr>
          <p:spPr>
            <a:xfrm>
              <a:off x="16357473" y="10579100"/>
              <a:ext cx="127" cy="2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2" name="Shape">
              <a:extLst>
                <a:ext uri="{FF2B5EF4-FFF2-40B4-BE49-F238E27FC236}">
                  <a16:creationId xmlns:a16="http://schemas.microsoft.com/office/drawing/2014/main" id="{8FA7CCEA-D64C-1CE8-009B-8962C87DBB83}"/>
                </a:ext>
              </a:extLst>
            </p:cNvPr>
            <p:cNvSpPr/>
            <p:nvPr/>
          </p:nvSpPr>
          <p:spPr>
            <a:xfrm>
              <a:off x="15824199" y="10198099"/>
              <a:ext cx="740153" cy="1730318"/>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chemeClr val="accent1">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grpSp>
        <p:nvGrpSpPr>
          <p:cNvPr id="43" name="Group 42">
            <a:extLst>
              <a:ext uri="{FF2B5EF4-FFF2-40B4-BE49-F238E27FC236}">
                <a16:creationId xmlns:a16="http://schemas.microsoft.com/office/drawing/2014/main" id="{978FC39B-994E-B4E0-0E35-906C92070308}"/>
              </a:ext>
            </a:extLst>
          </p:cNvPr>
          <p:cNvGrpSpPr/>
          <p:nvPr/>
        </p:nvGrpSpPr>
        <p:grpSpPr>
          <a:xfrm>
            <a:off x="1793376" y="3691010"/>
            <a:ext cx="6334947" cy="2336593"/>
            <a:chOff x="332936" y="2627766"/>
            <a:chExt cx="2926080" cy="2336593"/>
          </a:xfrm>
        </p:grpSpPr>
        <p:sp>
          <p:nvSpPr>
            <p:cNvPr id="44" name="TextBox 43">
              <a:extLst>
                <a:ext uri="{FF2B5EF4-FFF2-40B4-BE49-F238E27FC236}">
                  <a16:creationId xmlns:a16="http://schemas.microsoft.com/office/drawing/2014/main" id="{03C0BC21-99D1-89B3-B41E-4B0976B25E78}"/>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5" name="TextBox 44">
              <a:extLst>
                <a:ext uri="{FF2B5EF4-FFF2-40B4-BE49-F238E27FC236}">
                  <a16:creationId xmlns:a16="http://schemas.microsoft.com/office/drawing/2014/main" id="{AD93AA64-09E5-5A88-49A6-30A4811B5E25}"/>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301410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Threats – Slide Template</a:t>
            </a:r>
          </a:p>
        </p:txBody>
      </p:sp>
      <p:grpSp>
        <p:nvGrpSpPr>
          <p:cNvPr id="43" name="Group 42">
            <a:extLst>
              <a:ext uri="{FF2B5EF4-FFF2-40B4-BE49-F238E27FC236}">
                <a16:creationId xmlns:a16="http://schemas.microsoft.com/office/drawing/2014/main" id="{978FC39B-994E-B4E0-0E35-906C92070308}"/>
              </a:ext>
            </a:extLst>
          </p:cNvPr>
          <p:cNvGrpSpPr/>
          <p:nvPr/>
        </p:nvGrpSpPr>
        <p:grpSpPr>
          <a:xfrm>
            <a:off x="1793376" y="3691010"/>
            <a:ext cx="6334947" cy="2336593"/>
            <a:chOff x="332936" y="2627766"/>
            <a:chExt cx="2926080" cy="2336593"/>
          </a:xfrm>
        </p:grpSpPr>
        <p:sp>
          <p:nvSpPr>
            <p:cNvPr id="44" name="TextBox 43">
              <a:extLst>
                <a:ext uri="{FF2B5EF4-FFF2-40B4-BE49-F238E27FC236}">
                  <a16:creationId xmlns:a16="http://schemas.microsoft.com/office/drawing/2014/main" id="{03C0BC21-99D1-89B3-B41E-4B0976B25E78}"/>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5" name="TextBox 44">
              <a:extLst>
                <a:ext uri="{FF2B5EF4-FFF2-40B4-BE49-F238E27FC236}">
                  <a16:creationId xmlns:a16="http://schemas.microsoft.com/office/drawing/2014/main" id="{AD93AA64-09E5-5A88-49A6-30A4811B5E25}"/>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bg2"/>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bg2"/>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bg2"/>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3" name="Group 2">
            <a:extLst>
              <a:ext uri="{FF2B5EF4-FFF2-40B4-BE49-F238E27FC236}">
                <a16:creationId xmlns:a16="http://schemas.microsoft.com/office/drawing/2014/main" id="{B4DDAED1-CC35-96B7-1096-1374C2D0C794}"/>
              </a:ext>
            </a:extLst>
          </p:cNvPr>
          <p:cNvGrpSpPr/>
          <p:nvPr/>
        </p:nvGrpSpPr>
        <p:grpSpPr>
          <a:xfrm>
            <a:off x="8936618" y="865585"/>
            <a:ext cx="2417182" cy="5650849"/>
            <a:chOff x="15824199" y="10198099"/>
            <a:chExt cx="740153" cy="1730318"/>
          </a:xfrm>
          <a:effectLst>
            <a:outerShdw blurRad="254000" dist="38100" dir="5400000" algn="t" rotWithShape="0">
              <a:prstClr val="black">
                <a:alpha val="40000"/>
              </a:prstClr>
            </a:outerShdw>
          </a:effectLst>
        </p:grpSpPr>
        <p:sp>
          <p:nvSpPr>
            <p:cNvPr id="4" name="Shape">
              <a:extLst>
                <a:ext uri="{FF2B5EF4-FFF2-40B4-BE49-F238E27FC236}">
                  <a16:creationId xmlns:a16="http://schemas.microsoft.com/office/drawing/2014/main" id="{49BC44CC-54A8-E283-E73D-CA97363EBF3D}"/>
                </a:ext>
              </a:extLst>
            </p:cNvPr>
            <p:cNvSpPr/>
            <p:nvPr/>
          </p:nvSpPr>
          <p:spPr>
            <a:xfrm>
              <a:off x="16230599" y="10363200"/>
              <a:ext cx="270511" cy="405257"/>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chemeClr val="bg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707327CB-BAD9-3AD5-9B6C-C828A62746C0}"/>
                </a:ext>
              </a:extLst>
            </p:cNvPr>
            <p:cNvSpPr/>
            <p:nvPr/>
          </p:nvSpPr>
          <p:spPr>
            <a:xfrm>
              <a:off x="16357473" y="10579100"/>
              <a:ext cx="127" cy="2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456FCABF-0EBA-D4F8-3561-D2E7EE12A74D}"/>
                </a:ext>
              </a:extLst>
            </p:cNvPr>
            <p:cNvSpPr/>
            <p:nvPr/>
          </p:nvSpPr>
          <p:spPr>
            <a:xfrm>
              <a:off x="15824199" y="10198099"/>
              <a:ext cx="740153" cy="1730318"/>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7" name="Freeform: Shape 6">
            <a:extLst>
              <a:ext uri="{FF2B5EF4-FFF2-40B4-BE49-F238E27FC236}">
                <a16:creationId xmlns:a16="http://schemas.microsoft.com/office/drawing/2014/main" id="{763C9E31-3C86-41C9-35DC-B063F2706B7D}"/>
              </a:ext>
            </a:extLst>
          </p:cNvPr>
          <p:cNvSpPr/>
          <p:nvPr/>
        </p:nvSpPr>
        <p:spPr>
          <a:xfrm>
            <a:off x="1147013" y="1801475"/>
            <a:ext cx="7627671" cy="1463040"/>
          </a:xfrm>
          <a:custGeom>
            <a:avLst/>
            <a:gdLst>
              <a:gd name="connsiteX0" fmla="*/ 5448631 w 8204922"/>
              <a:gd name="connsiteY0" fmla="*/ 314562 h 1177473"/>
              <a:gd name="connsiteX1" fmla="*/ 5324263 w 8204922"/>
              <a:gd name="connsiteY1" fmla="*/ 723881 h 1177473"/>
              <a:gd name="connsiteX2" fmla="*/ 5574311 w 8204922"/>
              <a:gd name="connsiteY2" fmla="*/ 723881 h 1177473"/>
              <a:gd name="connsiteX3" fmla="*/ 2914557 w 8204922"/>
              <a:gd name="connsiteY3" fmla="*/ 249320 h 1177473"/>
              <a:gd name="connsiteX4" fmla="*/ 2914557 w 8204922"/>
              <a:gd name="connsiteY4" fmla="*/ 480775 h 1177473"/>
              <a:gd name="connsiteX5" fmla="*/ 3062906 w 8204922"/>
              <a:gd name="connsiteY5" fmla="*/ 480775 h 1177473"/>
              <a:gd name="connsiteX6" fmla="*/ 3156110 w 8204922"/>
              <a:gd name="connsiteY6" fmla="*/ 465241 h 1177473"/>
              <a:gd name="connsiteX7" fmla="*/ 3213197 w 8204922"/>
              <a:gd name="connsiteY7" fmla="*/ 429513 h 1177473"/>
              <a:gd name="connsiteX8" fmla="*/ 3235333 w 8204922"/>
              <a:gd name="connsiteY8" fmla="*/ 363494 h 1177473"/>
              <a:gd name="connsiteX9" fmla="*/ 3200382 w 8204922"/>
              <a:gd name="connsiteY9" fmla="*/ 278834 h 1177473"/>
              <a:gd name="connsiteX10" fmla="*/ 3069120 w 8204922"/>
              <a:gd name="connsiteY10" fmla="*/ 249320 h 1177473"/>
              <a:gd name="connsiteX11" fmla="*/ 6000750 w 8204922"/>
              <a:gd name="connsiteY11" fmla="*/ 19418 h 1177473"/>
              <a:gd name="connsiteX12" fmla="*/ 7070261 w 8204922"/>
              <a:gd name="connsiteY12" fmla="*/ 19418 h 1177473"/>
              <a:gd name="connsiteX13" fmla="*/ 7070261 w 8204922"/>
              <a:gd name="connsiteY13" fmla="*/ 300582 h 1177473"/>
              <a:gd name="connsiteX14" fmla="*/ 6711427 w 8204922"/>
              <a:gd name="connsiteY14" fmla="*/ 300582 h 1177473"/>
              <a:gd name="connsiteX15" fmla="*/ 6711427 w 8204922"/>
              <a:gd name="connsiteY15" fmla="*/ 1158055 h 1177473"/>
              <a:gd name="connsiteX16" fmla="*/ 6359584 w 8204922"/>
              <a:gd name="connsiteY16" fmla="*/ 1158055 h 1177473"/>
              <a:gd name="connsiteX17" fmla="*/ 6359584 w 8204922"/>
              <a:gd name="connsiteY17" fmla="*/ 300582 h 1177473"/>
              <a:gd name="connsiteX18" fmla="*/ 6000750 w 8204922"/>
              <a:gd name="connsiteY18" fmla="*/ 300582 h 1177473"/>
              <a:gd name="connsiteX19" fmla="*/ 5261059 w 8204922"/>
              <a:gd name="connsiteY19" fmla="*/ 19418 h 1177473"/>
              <a:gd name="connsiteX20" fmla="*/ 5644844 w 8204922"/>
              <a:gd name="connsiteY20" fmla="*/ 19418 h 1177473"/>
              <a:gd name="connsiteX21" fmla="*/ 6072707 w 8204922"/>
              <a:gd name="connsiteY21" fmla="*/ 1158055 h 1177473"/>
              <a:gd name="connsiteX22" fmla="*/ 5704262 w 8204922"/>
              <a:gd name="connsiteY22" fmla="*/ 1158055 h 1177473"/>
              <a:gd name="connsiteX23" fmla="*/ 5647296 w 8204922"/>
              <a:gd name="connsiteY23" fmla="*/ 970094 h 1177473"/>
              <a:gd name="connsiteX24" fmla="*/ 5247843 w 8204922"/>
              <a:gd name="connsiteY24" fmla="*/ 970094 h 1177473"/>
              <a:gd name="connsiteX25" fmla="*/ 5192346 w 8204922"/>
              <a:gd name="connsiteY25" fmla="*/ 1158055 h 1177473"/>
              <a:gd name="connsiteX26" fmla="*/ 4833099 w 8204922"/>
              <a:gd name="connsiteY26" fmla="*/ 1158055 h 1177473"/>
              <a:gd name="connsiteX27" fmla="*/ 3793973 w 8204922"/>
              <a:gd name="connsiteY27" fmla="*/ 19418 h 1177473"/>
              <a:gd name="connsiteX28" fmla="*/ 4736883 w 8204922"/>
              <a:gd name="connsiteY28" fmla="*/ 19418 h 1177473"/>
              <a:gd name="connsiteX29" fmla="*/ 4736883 w 8204922"/>
              <a:gd name="connsiteY29" fmla="*/ 262524 h 1177473"/>
              <a:gd name="connsiteX30" fmla="*/ 4146593 w 8204922"/>
              <a:gd name="connsiteY30" fmla="*/ 262524 h 1177473"/>
              <a:gd name="connsiteX31" fmla="*/ 4146593 w 8204922"/>
              <a:gd name="connsiteY31" fmla="*/ 443494 h 1177473"/>
              <a:gd name="connsiteX32" fmla="*/ 4694165 w 8204922"/>
              <a:gd name="connsiteY32" fmla="*/ 443494 h 1177473"/>
              <a:gd name="connsiteX33" fmla="*/ 4694165 w 8204922"/>
              <a:gd name="connsiteY33" fmla="*/ 675726 h 1177473"/>
              <a:gd name="connsiteX34" fmla="*/ 4146593 w 8204922"/>
              <a:gd name="connsiteY34" fmla="*/ 675726 h 1177473"/>
              <a:gd name="connsiteX35" fmla="*/ 4146593 w 8204922"/>
              <a:gd name="connsiteY35" fmla="*/ 900192 h 1177473"/>
              <a:gd name="connsiteX36" fmla="*/ 4753970 w 8204922"/>
              <a:gd name="connsiteY36" fmla="*/ 900192 h 1177473"/>
              <a:gd name="connsiteX37" fmla="*/ 4753970 w 8204922"/>
              <a:gd name="connsiteY37" fmla="*/ 1158055 h 1177473"/>
              <a:gd name="connsiteX38" fmla="*/ 3793973 w 8204922"/>
              <a:gd name="connsiteY38" fmla="*/ 1158055 h 1177473"/>
              <a:gd name="connsiteX39" fmla="*/ 2561160 w 8204922"/>
              <a:gd name="connsiteY39" fmla="*/ 19418 h 1177473"/>
              <a:gd name="connsiteX40" fmla="*/ 3147566 w 8204922"/>
              <a:gd name="connsiteY40" fmla="*/ 19418 h 1177473"/>
              <a:gd name="connsiteX41" fmla="*/ 3396886 w 8204922"/>
              <a:gd name="connsiteY41" fmla="*/ 47379 h 1177473"/>
              <a:gd name="connsiteX42" fmla="*/ 3535914 w 8204922"/>
              <a:gd name="connsiteY42" fmla="*/ 151068 h 1177473"/>
              <a:gd name="connsiteX43" fmla="*/ 3588730 w 8204922"/>
              <a:gd name="connsiteY43" fmla="*/ 335533 h 1177473"/>
              <a:gd name="connsiteX44" fmla="*/ 3548317 w 8204922"/>
              <a:gd name="connsiteY44" fmla="*/ 499028 h 1177473"/>
              <a:gd name="connsiteX45" fmla="*/ 3437189 w 8204922"/>
              <a:gd name="connsiteY45" fmla="*/ 610484 h 1177473"/>
              <a:gd name="connsiteX46" fmla="*/ 3313621 w 8204922"/>
              <a:gd name="connsiteY46" fmla="*/ 655532 h 1177473"/>
              <a:gd name="connsiteX47" fmla="*/ 3405211 w 8204922"/>
              <a:gd name="connsiteY47" fmla="*/ 697510 h 1177473"/>
              <a:gd name="connsiteX48" fmla="*/ 3461485 w 8204922"/>
              <a:gd name="connsiteY48" fmla="*/ 757371 h 1177473"/>
              <a:gd name="connsiteX49" fmla="*/ 3510769 w 8204922"/>
              <a:gd name="connsiteY49" fmla="*/ 828117 h 1177473"/>
              <a:gd name="connsiteX50" fmla="*/ 3681157 w 8204922"/>
              <a:gd name="connsiteY50" fmla="*/ 1158055 h 1177473"/>
              <a:gd name="connsiteX51" fmla="*/ 3283597 w 8204922"/>
              <a:gd name="connsiteY51" fmla="*/ 1158055 h 1177473"/>
              <a:gd name="connsiteX52" fmla="*/ 3095527 w 8204922"/>
              <a:gd name="connsiteY52" fmla="*/ 810095 h 1177473"/>
              <a:gd name="connsiteX53" fmla="*/ 3031838 w 8204922"/>
              <a:gd name="connsiteY53" fmla="*/ 722328 h 1177473"/>
              <a:gd name="connsiteX54" fmla="*/ 2945625 w 8204922"/>
              <a:gd name="connsiteY54" fmla="*/ 695921 h 1177473"/>
              <a:gd name="connsiteX55" fmla="*/ 2914557 w 8204922"/>
              <a:gd name="connsiteY55" fmla="*/ 695921 h 1177473"/>
              <a:gd name="connsiteX56" fmla="*/ 2914557 w 8204922"/>
              <a:gd name="connsiteY56" fmla="*/ 1158055 h 1177473"/>
              <a:gd name="connsiteX57" fmla="*/ 2561160 w 8204922"/>
              <a:gd name="connsiteY57" fmla="*/ 1158055 h 1177473"/>
              <a:gd name="connsiteX58" fmla="*/ 1234078 w 8204922"/>
              <a:gd name="connsiteY58" fmla="*/ 19418 h 1177473"/>
              <a:gd name="connsiteX59" fmla="*/ 1585922 w 8204922"/>
              <a:gd name="connsiteY59" fmla="*/ 19418 h 1177473"/>
              <a:gd name="connsiteX60" fmla="*/ 1585922 w 8204922"/>
              <a:gd name="connsiteY60" fmla="*/ 417863 h 1177473"/>
              <a:gd name="connsiteX61" fmla="*/ 1970387 w 8204922"/>
              <a:gd name="connsiteY61" fmla="*/ 417863 h 1177473"/>
              <a:gd name="connsiteX62" fmla="*/ 1970387 w 8204922"/>
              <a:gd name="connsiteY62" fmla="*/ 19418 h 1177473"/>
              <a:gd name="connsiteX63" fmla="*/ 2323783 w 8204922"/>
              <a:gd name="connsiteY63" fmla="*/ 19418 h 1177473"/>
              <a:gd name="connsiteX64" fmla="*/ 2323783 w 8204922"/>
              <a:gd name="connsiteY64" fmla="*/ 1158055 h 1177473"/>
              <a:gd name="connsiteX65" fmla="*/ 1970387 w 8204922"/>
              <a:gd name="connsiteY65" fmla="*/ 1158055 h 1177473"/>
              <a:gd name="connsiteX66" fmla="*/ 1970387 w 8204922"/>
              <a:gd name="connsiteY66" fmla="*/ 697474 h 1177473"/>
              <a:gd name="connsiteX67" fmla="*/ 1585922 w 8204922"/>
              <a:gd name="connsiteY67" fmla="*/ 697474 h 1177473"/>
              <a:gd name="connsiteX68" fmla="*/ 1585922 w 8204922"/>
              <a:gd name="connsiteY68" fmla="*/ 1158055 h 1177473"/>
              <a:gd name="connsiteX69" fmla="*/ 1234078 w 8204922"/>
              <a:gd name="connsiteY69" fmla="*/ 1158055 h 1177473"/>
              <a:gd name="connsiteX70" fmla="*/ 0 w 8204922"/>
              <a:gd name="connsiteY70" fmla="*/ 19418 h 1177473"/>
              <a:gd name="connsiteX71" fmla="*/ 1069511 w 8204922"/>
              <a:gd name="connsiteY71" fmla="*/ 19418 h 1177473"/>
              <a:gd name="connsiteX72" fmla="*/ 1069511 w 8204922"/>
              <a:gd name="connsiteY72" fmla="*/ 300582 h 1177473"/>
              <a:gd name="connsiteX73" fmla="*/ 710678 w 8204922"/>
              <a:gd name="connsiteY73" fmla="*/ 300582 h 1177473"/>
              <a:gd name="connsiteX74" fmla="*/ 710678 w 8204922"/>
              <a:gd name="connsiteY74" fmla="*/ 1158055 h 1177473"/>
              <a:gd name="connsiteX75" fmla="*/ 358835 w 8204922"/>
              <a:gd name="connsiteY75" fmla="*/ 1158055 h 1177473"/>
              <a:gd name="connsiteX76" fmla="*/ 358835 w 8204922"/>
              <a:gd name="connsiteY76" fmla="*/ 300582 h 1177473"/>
              <a:gd name="connsiteX77" fmla="*/ 0 w 8204922"/>
              <a:gd name="connsiteY77" fmla="*/ 300582 h 1177473"/>
              <a:gd name="connsiteX78" fmla="*/ 7698516 w 8204922"/>
              <a:gd name="connsiteY78" fmla="*/ 0 h 1177473"/>
              <a:gd name="connsiteX79" fmla="*/ 8031330 w 8204922"/>
              <a:gd name="connsiteY79" fmla="*/ 81165 h 1177473"/>
              <a:gd name="connsiteX80" fmla="*/ 8167640 w 8204922"/>
              <a:gd name="connsiteY80" fmla="*/ 339417 h 1177473"/>
              <a:gd name="connsiteX81" fmla="*/ 7835991 w 8204922"/>
              <a:gd name="connsiteY81" fmla="*/ 358834 h 1177473"/>
              <a:gd name="connsiteX82" fmla="*/ 7780457 w 8204922"/>
              <a:gd name="connsiteY82" fmla="*/ 246990 h 1177473"/>
              <a:gd name="connsiteX83" fmla="*/ 7663564 w 8204922"/>
              <a:gd name="connsiteY83" fmla="*/ 212038 h 1177473"/>
              <a:gd name="connsiteX84" fmla="*/ 7571138 w 8204922"/>
              <a:gd name="connsiteY84" fmla="*/ 238058 h 1177473"/>
              <a:gd name="connsiteX85" fmla="*/ 7540070 w 8204922"/>
              <a:gd name="connsiteY85" fmla="*/ 301359 h 1177473"/>
              <a:gd name="connsiteX86" fmla="*/ 7565701 w 8204922"/>
              <a:gd name="connsiteY86" fmla="*/ 350290 h 1177473"/>
              <a:gd name="connsiteX87" fmla="*/ 7683758 w 8204922"/>
              <a:gd name="connsiteY87" fmla="*/ 392232 h 1177473"/>
              <a:gd name="connsiteX88" fmla="*/ 8014243 w 8204922"/>
              <a:gd name="connsiteY88" fmla="*/ 492814 h 1177473"/>
              <a:gd name="connsiteX89" fmla="*/ 8159485 w 8204922"/>
              <a:gd name="connsiteY89" fmla="*/ 619027 h 1177473"/>
              <a:gd name="connsiteX90" fmla="*/ 8204922 w 8204922"/>
              <a:gd name="connsiteY90" fmla="*/ 787571 h 1177473"/>
              <a:gd name="connsiteX91" fmla="*/ 8144340 w 8204922"/>
              <a:gd name="connsiteY91" fmla="*/ 989512 h 1177473"/>
              <a:gd name="connsiteX92" fmla="*/ 7975020 w 8204922"/>
              <a:gd name="connsiteY92" fmla="*/ 1129706 h 1177473"/>
              <a:gd name="connsiteX93" fmla="*/ 7700846 w 8204922"/>
              <a:gd name="connsiteY93" fmla="*/ 1177473 h 1177473"/>
              <a:gd name="connsiteX94" fmla="*/ 7298517 w 8204922"/>
              <a:gd name="connsiteY94" fmla="*/ 1065628 h 1177473"/>
              <a:gd name="connsiteX95" fmla="*/ 7171915 w 8204922"/>
              <a:gd name="connsiteY95" fmla="*/ 781357 h 1177473"/>
              <a:gd name="connsiteX96" fmla="*/ 7506672 w 8204922"/>
              <a:gd name="connsiteY96" fmla="*/ 760386 h 1177473"/>
              <a:gd name="connsiteX97" fmla="*/ 7550944 w 8204922"/>
              <a:gd name="connsiteY97" fmla="*/ 884658 h 1177473"/>
              <a:gd name="connsiteX98" fmla="*/ 7706282 w 8204922"/>
              <a:gd name="connsiteY98" fmla="*/ 953784 h 1177473"/>
              <a:gd name="connsiteX99" fmla="*/ 7822399 w 8204922"/>
              <a:gd name="connsiteY99" fmla="*/ 918444 h 1177473"/>
              <a:gd name="connsiteX100" fmla="*/ 7863176 w 8204922"/>
              <a:gd name="connsiteY100" fmla="*/ 836503 h 1177473"/>
              <a:gd name="connsiteX101" fmla="*/ 7824340 w 8204922"/>
              <a:gd name="connsiteY101" fmla="*/ 757279 h 1177473"/>
              <a:gd name="connsiteX102" fmla="*/ 7644147 w 8204922"/>
              <a:gd name="connsiteY102" fmla="*/ 691260 h 1177473"/>
              <a:gd name="connsiteX103" fmla="*/ 7314051 w 8204922"/>
              <a:gd name="connsiteY103" fmla="*/ 553008 h 1177473"/>
              <a:gd name="connsiteX104" fmla="*/ 7214634 w 8204922"/>
              <a:gd name="connsiteY104" fmla="*/ 333203 h 1177473"/>
              <a:gd name="connsiteX105" fmla="*/ 7265507 w 8204922"/>
              <a:gd name="connsiteY105" fmla="*/ 167378 h 1177473"/>
              <a:gd name="connsiteX106" fmla="*/ 7418517 w 8204922"/>
              <a:gd name="connsiteY106" fmla="*/ 44660 h 1177473"/>
              <a:gd name="connsiteX107" fmla="*/ 7698516 w 8204922"/>
              <a:gd name="connsiteY107"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8204922" h="1177473">
                <a:moveTo>
                  <a:pt x="5448631" y="314562"/>
                </a:moveTo>
                <a:lnTo>
                  <a:pt x="5324263" y="723881"/>
                </a:lnTo>
                <a:lnTo>
                  <a:pt x="5574311" y="723881"/>
                </a:lnTo>
                <a:close/>
                <a:moveTo>
                  <a:pt x="2914557" y="249320"/>
                </a:moveTo>
                <a:lnTo>
                  <a:pt x="2914557" y="480775"/>
                </a:lnTo>
                <a:lnTo>
                  <a:pt x="3062906" y="480775"/>
                </a:lnTo>
                <a:cubicBezTo>
                  <a:pt x="3078958" y="480775"/>
                  <a:pt x="3110026" y="475597"/>
                  <a:pt x="3156110" y="465241"/>
                </a:cubicBezTo>
                <a:cubicBezTo>
                  <a:pt x="3179411" y="460581"/>
                  <a:pt x="3198440" y="448672"/>
                  <a:pt x="3213197" y="429513"/>
                </a:cubicBezTo>
                <a:cubicBezTo>
                  <a:pt x="3227954" y="410355"/>
                  <a:pt x="3235333" y="388349"/>
                  <a:pt x="3235333" y="363494"/>
                </a:cubicBezTo>
                <a:cubicBezTo>
                  <a:pt x="3235333" y="326731"/>
                  <a:pt x="3223682" y="298511"/>
                  <a:pt x="3200382" y="278834"/>
                </a:cubicBezTo>
                <a:cubicBezTo>
                  <a:pt x="3177081" y="259158"/>
                  <a:pt x="3133326" y="249320"/>
                  <a:pt x="3069120" y="249320"/>
                </a:cubicBezTo>
                <a:close/>
                <a:moveTo>
                  <a:pt x="6000750" y="19418"/>
                </a:moveTo>
                <a:lnTo>
                  <a:pt x="7070261" y="19418"/>
                </a:lnTo>
                <a:lnTo>
                  <a:pt x="7070261" y="300582"/>
                </a:lnTo>
                <a:lnTo>
                  <a:pt x="6711427" y="300582"/>
                </a:lnTo>
                <a:lnTo>
                  <a:pt x="6711427" y="1158055"/>
                </a:lnTo>
                <a:lnTo>
                  <a:pt x="6359584" y="1158055"/>
                </a:lnTo>
                <a:lnTo>
                  <a:pt x="6359584" y="300582"/>
                </a:lnTo>
                <a:lnTo>
                  <a:pt x="6000750" y="300582"/>
                </a:lnTo>
                <a:close/>
                <a:moveTo>
                  <a:pt x="5261059" y="19418"/>
                </a:moveTo>
                <a:lnTo>
                  <a:pt x="5644844" y="19418"/>
                </a:lnTo>
                <a:lnTo>
                  <a:pt x="6072707" y="1158055"/>
                </a:lnTo>
                <a:lnTo>
                  <a:pt x="5704262" y="1158055"/>
                </a:lnTo>
                <a:lnTo>
                  <a:pt x="5647296" y="970094"/>
                </a:lnTo>
                <a:lnTo>
                  <a:pt x="5247843" y="970094"/>
                </a:lnTo>
                <a:lnTo>
                  <a:pt x="5192346" y="1158055"/>
                </a:lnTo>
                <a:lnTo>
                  <a:pt x="4833099" y="1158055"/>
                </a:lnTo>
                <a:close/>
                <a:moveTo>
                  <a:pt x="3793973" y="19418"/>
                </a:moveTo>
                <a:lnTo>
                  <a:pt x="4736883" y="19418"/>
                </a:lnTo>
                <a:lnTo>
                  <a:pt x="4736883" y="262524"/>
                </a:lnTo>
                <a:lnTo>
                  <a:pt x="4146593" y="262524"/>
                </a:lnTo>
                <a:lnTo>
                  <a:pt x="4146593" y="443494"/>
                </a:lnTo>
                <a:lnTo>
                  <a:pt x="4694165" y="443494"/>
                </a:lnTo>
                <a:lnTo>
                  <a:pt x="4694165" y="675726"/>
                </a:lnTo>
                <a:lnTo>
                  <a:pt x="4146593" y="675726"/>
                </a:lnTo>
                <a:lnTo>
                  <a:pt x="4146593" y="900192"/>
                </a:lnTo>
                <a:lnTo>
                  <a:pt x="4753970" y="900192"/>
                </a:lnTo>
                <a:lnTo>
                  <a:pt x="4753970" y="1158055"/>
                </a:lnTo>
                <a:lnTo>
                  <a:pt x="3793973" y="1158055"/>
                </a:lnTo>
                <a:close/>
                <a:moveTo>
                  <a:pt x="2561160" y="19418"/>
                </a:moveTo>
                <a:lnTo>
                  <a:pt x="3147566" y="19418"/>
                </a:lnTo>
                <a:cubicBezTo>
                  <a:pt x="3256304" y="19418"/>
                  <a:pt x="3339410" y="28738"/>
                  <a:pt x="3396886" y="47379"/>
                </a:cubicBezTo>
                <a:cubicBezTo>
                  <a:pt x="3454361" y="66019"/>
                  <a:pt x="3500704" y="100582"/>
                  <a:pt x="3535914" y="151068"/>
                </a:cubicBezTo>
                <a:cubicBezTo>
                  <a:pt x="3571125" y="201553"/>
                  <a:pt x="3588730" y="263041"/>
                  <a:pt x="3588730" y="335533"/>
                </a:cubicBezTo>
                <a:cubicBezTo>
                  <a:pt x="3588730" y="398704"/>
                  <a:pt x="3575259" y="453203"/>
                  <a:pt x="3548317" y="499028"/>
                </a:cubicBezTo>
                <a:cubicBezTo>
                  <a:pt x="3521376" y="544853"/>
                  <a:pt x="3484333" y="582005"/>
                  <a:pt x="3437189" y="610484"/>
                </a:cubicBezTo>
                <a:cubicBezTo>
                  <a:pt x="3407141" y="628607"/>
                  <a:pt x="3365951" y="643623"/>
                  <a:pt x="3313621" y="655532"/>
                </a:cubicBezTo>
                <a:cubicBezTo>
                  <a:pt x="3355531" y="669529"/>
                  <a:pt x="3386060" y="683522"/>
                  <a:pt x="3405211" y="697510"/>
                </a:cubicBezTo>
                <a:cubicBezTo>
                  <a:pt x="3418148" y="706839"/>
                  <a:pt x="3436906" y="726792"/>
                  <a:pt x="3461485" y="757371"/>
                </a:cubicBezTo>
                <a:cubicBezTo>
                  <a:pt x="3486064" y="787949"/>
                  <a:pt x="3502492" y="811531"/>
                  <a:pt x="3510769" y="828117"/>
                </a:cubicBezTo>
                <a:lnTo>
                  <a:pt x="3681157" y="1158055"/>
                </a:lnTo>
                <a:lnTo>
                  <a:pt x="3283597" y="1158055"/>
                </a:lnTo>
                <a:lnTo>
                  <a:pt x="3095527" y="810095"/>
                </a:lnTo>
                <a:cubicBezTo>
                  <a:pt x="3071709" y="765047"/>
                  <a:pt x="3050479" y="735791"/>
                  <a:pt x="3031838" y="722328"/>
                </a:cubicBezTo>
                <a:cubicBezTo>
                  <a:pt x="3006466" y="704723"/>
                  <a:pt x="2977728" y="695921"/>
                  <a:pt x="2945625" y="695921"/>
                </a:cubicBezTo>
                <a:lnTo>
                  <a:pt x="2914557" y="695921"/>
                </a:lnTo>
                <a:lnTo>
                  <a:pt x="2914557" y="1158055"/>
                </a:lnTo>
                <a:lnTo>
                  <a:pt x="2561160" y="1158055"/>
                </a:lnTo>
                <a:close/>
                <a:moveTo>
                  <a:pt x="1234078" y="19418"/>
                </a:moveTo>
                <a:lnTo>
                  <a:pt x="1585922" y="19418"/>
                </a:lnTo>
                <a:lnTo>
                  <a:pt x="1585922" y="417863"/>
                </a:lnTo>
                <a:lnTo>
                  <a:pt x="1970387" y="417863"/>
                </a:lnTo>
                <a:lnTo>
                  <a:pt x="1970387" y="19418"/>
                </a:lnTo>
                <a:lnTo>
                  <a:pt x="2323783" y="19418"/>
                </a:lnTo>
                <a:lnTo>
                  <a:pt x="2323783" y="1158055"/>
                </a:lnTo>
                <a:lnTo>
                  <a:pt x="1970387" y="1158055"/>
                </a:lnTo>
                <a:lnTo>
                  <a:pt x="1970387" y="697474"/>
                </a:lnTo>
                <a:lnTo>
                  <a:pt x="1585922" y="697474"/>
                </a:lnTo>
                <a:lnTo>
                  <a:pt x="1585922" y="1158055"/>
                </a:lnTo>
                <a:lnTo>
                  <a:pt x="1234078" y="1158055"/>
                </a:lnTo>
                <a:close/>
                <a:moveTo>
                  <a:pt x="0" y="19418"/>
                </a:moveTo>
                <a:lnTo>
                  <a:pt x="1069511" y="19418"/>
                </a:lnTo>
                <a:lnTo>
                  <a:pt x="1069511" y="300582"/>
                </a:lnTo>
                <a:lnTo>
                  <a:pt x="710678" y="300582"/>
                </a:lnTo>
                <a:lnTo>
                  <a:pt x="710678" y="1158055"/>
                </a:lnTo>
                <a:lnTo>
                  <a:pt x="358835" y="1158055"/>
                </a:lnTo>
                <a:lnTo>
                  <a:pt x="358835" y="300582"/>
                </a:lnTo>
                <a:lnTo>
                  <a:pt x="0" y="300582"/>
                </a:lnTo>
                <a:close/>
                <a:moveTo>
                  <a:pt x="7698516" y="0"/>
                </a:moveTo>
                <a:cubicBezTo>
                  <a:pt x="7844016" y="0"/>
                  <a:pt x="7954955" y="27055"/>
                  <a:pt x="8031330" y="81165"/>
                </a:cubicBezTo>
                <a:cubicBezTo>
                  <a:pt x="8107705" y="135275"/>
                  <a:pt x="8153142" y="221359"/>
                  <a:pt x="8167640" y="339417"/>
                </a:cubicBezTo>
                <a:lnTo>
                  <a:pt x="7835991" y="358834"/>
                </a:lnTo>
                <a:cubicBezTo>
                  <a:pt x="7827188" y="307572"/>
                  <a:pt x="7808677" y="270291"/>
                  <a:pt x="7780457" y="246990"/>
                </a:cubicBezTo>
                <a:cubicBezTo>
                  <a:pt x="7752238" y="223689"/>
                  <a:pt x="7713273" y="212038"/>
                  <a:pt x="7663564" y="212038"/>
                </a:cubicBezTo>
                <a:cubicBezTo>
                  <a:pt x="7622658" y="212038"/>
                  <a:pt x="7591850" y="220711"/>
                  <a:pt x="7571138" y="238058"/>
                </a:cubicBezTo>
                <a:cubicBezTo>
                  <a:pt x="7550426" y="255404"/>
                  <a:pt x="7540070" y="276504"/>
                  <a:pt x="7540070" y="301359"/>
                </a:cubicBezTo>
                <a:cubicBezTo>
                  <a:pt x="7540070" y="319481"/>
                  <a:pt x="7548613" y="335792"/>
                  <a:pt x="7565701" y="350290"/>
                </a:cubicBezTo>
                <a:cubicBezTo>
                  <a:pt x="7582270" y="365307"/>
                  <a:pt x="7621622" y="379287"/>
                  <a:pt x="7683758" y="392232"/>
                </a:cubicBezTo>
                <a:cubicBezTo>
                  <a:pt x="7837544" y="425371"/>
                  <a:pt x="7947706" y="458898"/>
                  <a:pt x="8014243" y="492814"/>
                </a:cubicBezTo>
                <a:cubicBezTo>
                  <a:pt x="8080780" y="526730"/>
                  <a:pt x="8129194" y="568801"/>
                  <a:pt x="8159485" y="619027"/>
                </a:cubicBezTo>
                <a:cubicBezTo>
                  <a:pt x="8189776" y="669254"/>
                  <a:pt x="8204922" y="725435"/>
                  <a:pt x="8204922" y="787571"/>
                </a:cubicBezTo>
                <a:cubicBezTo>
                  <a:pt x="8204922" y="860580"/>
                  <a:pt x="8184728" y="927894"/>
                  <a:pt x="8144340" y="989512"/>
                </a:cubicBezTo>
                <a:cubicBezTo>
                  <a:pt x="8103952" y="1051130"/>
                  <a:pt x="8047511" y="1097861"/>
                  <a:pt x="7975020" y="1129706"/>
                </a:cubicBezTo>
                <a:cubicBezTo>
                  <a:pt x="7902528" y="1161550"/>
                  <a:pt x="7811136" y="1177473"/>
                  <a:pt x="7700846" y="1177473"/>
                </a:cubicBezTo>
                <a:cubicBezTo>
                  <a:pt x="7507190" y="1177473"/>
                  <a:pt x="7373080" y="1140191"/>
                  <a:pt x="7298517" y="1065628"/>
                </a:cubicBezTo>
                <a:cubicBezTo>
                  <a:pt x="7223954" y="991065"/>
                  <a:pt x="7181754" y="896308"/>
                  <a:pt x="7171915" y="781357"/>
                </a:cubicBezTo>
                <a:lnTo>
                  <a:pt x="7506672" y="760386"/>
                </a:lnTo>
                <a:cubicBezTo>
                  <a:pt x="7513921" y="814755"/>
                  <a:pt x="7528678" y="856179"/>
                  <a:pt x="7550944" y="884658"/>
                </a:cubicBezTo>
                <a:cubicBezTo>
                  <a:pt x="7587190" y="930742"/>
                  <a:pt x="7638968" y="953784"/>
                  <a:pt x="7706282" y="953784"/>
                </a:cubicBezTo>
                <a:cubicBezTo>
                  <a:pt x="7756509" y="953784"/>
                  <a:pt x="7795214" y="942004"/>
                  <a:pt x="7822399" y="918444"/>
                </a:cubicBezTo>
                <a:cubicBezTo>
                  <a:pt x="7849583" y="894884"/>
                  <a:pt x="7863176" y="867570"/>
                  <a:pt x="7863176" y="836503"/>
                </a:cubicBezTo>
                <a:cubicBezTo>
                  <a:pt x="7863176" y="806988"/>
                  <a:pt x="7850230" y="780580"/>
                  <a:pt x="7824340" y="757279"/>
                </a:cubicBezTo>
                <a:cubicBezTo>
                  <a:pt x="7798451" y="733979"/>
                  <a:pt x="7738386" y="711972"/>
                  <a:pt x="7644147" y="691260"/>
                </a:cubicBezTo>
                <a:cubicBezTo>
                  <a:pt x="7489843" y="656568"/>
                  <a:pt x="7379812" y="610484"/>
                  <a:pt x="7314051" y="553008"/>
                </a:cubicBezTo>
                <a:cubicBezTo>
                  <a:pt x="7247773" y="495533"/>
                  <a:pt x="7214634" y="422264"/>
                  <a:pt x="7214634" y="333203"/>
                </a:cubicBezTo>
                <a:cubicBezTo>
                  <a:pt x="7214634" y="274692"/>
                  <a:pt x="7231591" y="219417"/>
                  <a:pt x="7265507" y="167378"/>
                </a:cubicBezTo>
                <a:cubicBezTo>
                  <a:pt x="7299423" y="115340"/>
                  <a:pt x="7350426" y="74434"/>
                  <a:pt x="7418517" y="44660"/>
                </a:cubicBezTo>
                <a:cubicBezTo>
                  <a:pt x="7486607" y="14887"/>
                  <a:pt x="7579940" y="0"/>
                  <a:pt x="769851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2114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8755</TotalTime>
  <Words>317</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Threats – Slide Template</vt:lpstr>
      <vt:lpstr>SWOT – Threats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Threats</dc:title>
  <dc:creator>PresentationGO.com</dc:creator>
  <dc:description>© Copyright PresentationGO.com - Do not distribute or sale without written permission.</dc:description>
  <cp:lastModifiedBy>Christophe Barroche</cp:lastModifiedBy>
  <cp:revision>31</cp:revision>
  <dcterms:created xsi:type="dcterms:W3CDTF">2014-11-26T05:14:11Z</dcterms:created>
  <dcterms:modified xsi:type="dcterms:W3CDTF">2023-01-06T03:54:43Z</dcterms:modified>
  <cp:category>Graphics &amp; Metaphors</cp:category>
</cp:coreProperties>
</file>