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7"/>
  </p:notesMasterIdLst>
  <p:sldIdLst>
    <p:sldId id="354" r:id="rId4"/>
    <p:sldId id="355" r:id="rId5"/>
    <p:sldId id="307"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F0EEEF"/>
    <a:srgbClr val="00B09B"/>
    <a:srgbClr val="0D95BC"/>
    <a:srgbClr val="DF361F"/>
    <a:srgbClr val="6C2B43"/>
    <a:srgbClr val="7B0051"/>
    <a:srgbClr val="063951"/>
    <a:srgbClr val="EB1E42"/>
    <a:srgbClr val="B2C48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906" autoAdjust="0"/>
    <p:restoredTop sz="96433" autoAdjust="0"/>
  </p:normalViewPr>
  <p:slideViewPr>
    <p:cSldViewPr snapToGrid="0" showGuides="1">
      <p:cViewPr>
        <p:scale>
          <a:sx n="66" d="100"/>
          <a:sy n="66" d="100"/>
        </p:scale>
        <p:origin x="4884" y="193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notesMaster" Target="notesMasters/notesMaster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ableStyles" Target="tableStyles.xml"/><Relationship Id="rId5" Type="http://schemas.openxmlformats.org/officeDocument/2006/relationships/slide" Target="slides/slide2.xml"/><Relationship Id="rId10"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1/5/2023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5701097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2497052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8650" y="106331"/>
            <a:ext cx="851535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5"/>
            <a:ext cx="9144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048933" y="3071723"/>
            <a:ext cx="5046133"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p:cNvSpPr txBox="1"/>
          <p:nvPr userDrawn="1"/>
        </p:nvSpPr>
        <p:spPr>
          <a:xfrm>
            <a:off x="2673959" y="5982900"/>
            <a:ext cx="3796079" cy="646331"/>
          </a:xfrm>
          <a:prstGeom prst="rect">
            <a:avLst/>
          </a:prstGeom>
          <a:noFill/>
        </p:spPr>
        <p:txBody>
          <a:bodyPr wrap="square" rtlCol="0" anchor="ctr">
            <a:spAutoFit/>
          </a:bodyPr>
          <a:lstStyle/>
          <a:p>
            <a:pPr algn="ctr"/>
            <a:r>
              <a:rPr lang="en-US" dirty="0">
                <a:solidFill>
                  <a:srgbClr val="A5CD00"/>
                </a:solidFill>
              </a:rPr>
              <a:t>T</a:t>
            </a:r>
            <a:r>
              <a:rPr lang="en-US" baseline="0" dirty="0">
                <a:solidFill>
                  <a:srgbClr val="A5CD00"/>
                </a:solidFill>
              </a:rPr>
              <a:t>he free PowerPoint and Google Slides template library</a:t>
            </a:r>
            <a:endParaRPr lang="en-US" dirty="0">
              <a:solidFill>
                <a:srgbClr val="A5CD00"/>
              </a:solidFill>
            </a:endParaRPr>
          </a:p>
        </p:txBody>
      </p:sp>
      <p:sp>
        <p:nvSpPr>
          <p:cNvPr id="8" name="TextBox 7"/>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9"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hyperlink" Target="http://www.presentationgo.com/" TargetMode="External"/></Relationships>
</file>

<file path=ppt/slideMasters/_rels/slideMaster2.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1.png"/></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3"/>
            <a:stretch>
              <a:fillRect/>
            </a:stretch>
          </p:blipFill>
          <p:spPr>
            <a:xfrm>
              <a:off x="-2018604" y="234547"/>
              <a:ext cx="1405251" cy="185944"/>
            </a:xfrm>
            <a:prstGeom prst="rect">
              <a:avLst/>
            </a:prstGeom>
          </p:spPr>
        </p:pic>
      </p:grpSp>
      <p:sp>
        <p:nvSpPr>
          <p:cNvPr id="13" name="Rectangle 12"/>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106332"/>
            <a:ext cx="78867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628650" y="1219200"/>
            <a:ext cx="78867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0"/>
            <a:ext cx="9144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23" name="Freeform 22"/>
          <p:cNvSpPr/>
          <p:nvPr userDrawn="1"/>
        </p:nvSpPr>
        <p:spPr>
          <a:xfrm rot="5400000">
            <a:off x="91178" y="11643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sp>
        <p:nvSpPr>
          <p:cNvPr id="7" name="Rectangle 6"/>
          <p:cNvSpPr/>
          <p:nvPr userDrawn="1"/>
        </p:nvSpPr>
        <p:spPr>
          <a:xfrm>
            <a:off x="-88899" y="6959601"/>
            <a:ext cx="1625766"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grpSp>
        <p:nvGrpSpPr>
          <p:cNvPr id="8" name="Group 7"/>
          <p:cNvGrpSpPr/>
          <p:nvPr userDrawn="1"/>
        </p:nvGrpSpPr>
        <p:grpSpPr>
          <a:xfrm>
            <a:off x="-1654908" y="-73804"/>
            <a:ext cx="1569183" cy="612144"/>
            <a:chOff x="-2096383" y="21447"/>
            <a:chExt cx="1569183" cy="612144"/>
          </a:xfrm>
        </p:grpSpPr>
        <p:sp>
          <p:nvSpPr>
            <p:cNvPr id="10" name="TextBox 9"/>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1" name="TextBox 10"/>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2" name="Picture 11"/>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1/5/2023</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Freeform: Shape 60">
            <a:extLst>
              <a:ext uri="{FF2B5EF4-FFF2-40B4-BE49-F238E27FC236}">
                <a16:creationId xmlns:a16="http://schemas.microsoft.com/office/drawing/2014/main" id="{748F496F-3BB1-633A-385F-67B097991A56}"/>
              </a:ext>
            </a:extLst>
          </p:cNvPr>
          <p:cNvSpPr/>
          <p:nvPr/>
        </p:nvSpPr>
        <p:spPr>
          <a:xfrm>
            <a:off x="304801" y="4030498"/>
            <a:ext cx="7271657" cy="1337229"/>
          </a:xfrm>
          <a:custGeom>
            <a:avLst/>
            <a:gdLst>
              <a:gd name="connsiteX0" fmla="*/ 3361839 w 12318902"/>
              <a:gd name="connsiteY0" fmla="*/ 314563 h 1177472"/>
              <a:gd name="connsiteX1" fmla="*/ 3237470 w 12318902"/>
              <a:gd name="connsiteY1" fmla="*/ 723883 h 1177472"/>
              <a:gd name="connsiteX2" fmla="*/ 3487517 w 12318902"/>
              <a:gd name="connsiteY2" fmla="*/ 723883 h 1177472"/>
              <a:gd name="connsiteX3" fmla="*/ 10193953 w 12318902"/>
              <a:gd name="connsiteY3" fmla="*/ 19419 h 1177472"/>
              <a:gd name="connsiteX4" fmla="*/ 11136862 w 12318902"/>
              <a:gd name="connsiteY4" fmla="*/ 19419 h 1177472"/>
              <a:gd name="connsiteX5" fmla="*/ 11136862 w 12318902"/>
              <a:gd name="connsiteY5" fmla="*/ 262525 h 1177472"/>
              <a:gd name="connsiteX6" fmla="*/ 10546573 w 12318902"/>
              <a:gd name="connsiteY6" fmla="*/ 262525 h 1177472"/>
              <a:gd name="connsiteX7" fmla="*/ 10546573 w 12318902"/>
              <a:gd name="connsiteY7" fmla="*/ 443495 h 1177472"/>
              <a:gd name="connsiteX8" fmla="*/ 11094144 w 12318902"/>
              <a:gd name="connsiteY8" fmla="*/ 443495 h 1177472"/>
              <a:gd name="connsiteX9" fmla="*/ 11094144 w 12318902"/>
              <a:gd name="connsiteY9" fmla="*/ 675727 h 1177472"/>
              <a:gd name="connsiteX10" fmla="*/ 10546573 w 12318902"/>
              <a:gd name="connsiteY10" fmla="*/ 675727 h 1177472"/>
              <a:gd name="connsiteX11" fmla="*/ 10546573 w 12318902"/>
              <a:gd name="connsiteY11" fmla="*/ 900193 h 1177472"/>
              <a:gd name="connsiteX12" fmla="*/ 11153950 w 12318902"/>
              <a:gd name="connsiteY12" fmla="*/ 900193 h 1177472"/>
              <a:gd name="connsiteX13" fmla="*/ 11153950 w 12318902"/>
              <a:gd name="connsiteY13" fmla="*/ 1158056 h 1177472"/>
              <a:gd name="connsiteX14" fmla="*/ 10193953 w 12318902"/>
              <a:gd name="connsiteY14" fmla="*/ 1158056 h 1177472"/>
              <a:gd name="connsiteX15" fmla="*/ 6745903 w 12318902"/>
              <a:gd name="connsiteY15" fmla="*/ 19419 h 1177472"/>
              <a:gd name="connsiteX16" fmla="*/ 7688812 w 12318902"/>
              <a:gd name="connsiteY16" fmla="*/ 19419 h 1177472"/>
              <a:gd name="connsiteX17" fmla="*/ 7688812 w 12318902"/>
              <a:gd name="connsiteY17" fmla="*/ 262525 h 1177472"/>
              <a:gd name="connsiteX18" fmla="*/ 7098523 w 12318902"/>
              <a:gd name="connsiteY18" fmla="*/ 262525 h 1177472"/>
              <a:gd name="connsiteX19" fmla="*/ 7098523 w 12318902"/>
              <a:gd name="connsiteY19" fmla="*/ 443495 h 1177472"/>
              <a:gd name="connsiteX20" fmla="*/ 7646094 w 12318902"/>
              <a:gd name="connsiteY20" fmla="*/ 443495 h 1177472"/>
              <a:gd name="connsiteX21" fmla="*/ 7646094 w 12318902"/>
              <a:gd name="connsiteY21" fmla="*/ 675727 h 1177472"/>
              <a:gd name="connsiteX22" fmla="*/ 7098523 w 12318902"/>
              <a:gd name="connsiteY22" fmla="*/ 675727 h 1177472"/>
              <a:gd name="connsiteX23" fmla="*/ 7098523 w 12318902"/>
              <a:gd name="connsiteY23" fmla="*/ 900193 h 1177472"/>
              <a:gd name="connsiteX24" fmla="*/ 7705900 w 12318902"/>
              <a:gd name="connsiteY24" fmla="*/ 900193 h 1177472"/>
              <a:gd name="connsiteX25" fmla="*/ 7705900 w 12318902"/>
              <a:gd name="connsiteY25" fmla="*/ 1158056 h 1177472"/>
              <a:gd name="connsiteX26" fmla="*/ 6745903 w 12318902"/>
              <a:gd name="connsiteY26" fmla="*/ 1158056 h 1177472"/>
              <a:gd name="connsiteX27" fmla="*/ 5425035 w 12318902"/>
              <a:gd name="connsiteY27" fmla="*/ 19419 h 1177472"/>
              <a:gd name="connsiteX28" fmla="*/ 5753577 w 12318902"/>
              <a:gd name="connsiteY28" fmla="*/ 19419 h 1177472"/>
              <a:gd name="connsiteX29" fmla="*/ 6182314 w 12318902"/>
              <a:gd name="connsiteY29" fmla="*/ 649368 h 1177472"/>
              <a:gd name="connsiteX30" fmla="*/ 6182314 w 12318902"/>
              <a:gd name="connsiteY30" fmla="*/ 19419 h 1177472"/>
              <a:gd name="connsiteX31" fmla="*/ 6513964 w 12318902"/>
              <a:gd name="connsiteY31" fmla="*/ 19419 h 1177472"/>
              <a:gd name="connsiteX32" fmla="*/ 6513964 w 12318902"/>
              <a:gd name="connsiteY32" fmla="*/ 1158056 h 1177472"/>
              <a:gd name="connsiteX33" fmla="*/ 6182314 w 12318902"/>
              <a:gd name="connsiteY33" fmla="*/ 1158056 h 1177472"/>
              <a:gd name="connsiteX34" fmla="*/ 5755907 w 12318902"/>
              <a:gd name="connsiteY34" fmla="*/ 532864 h 1177472"/>
              <a:gd name="connsiteX35" fmla="*/ 5755907 w 12318902"/>
              <a:gd name="connsiteY35" fmla="*/ 1158056 h 1177472"/>
              <a:gd name="connsiteX36" fmla="*/ 5425035 w 12318902"/>
              <a:gd name="connsiteY36" fmla="*/ 1158056 h 1177472"/>
              <a:gd name="connsiteX37" fmla="*/ 4100283 w 12318902"/>
              <a:gd name="connsiteY37" fmla="*/ 19419 h 1177472"/>
              <a:gd name="connsiteX38" fmla="*/ 4452127 w 12318902"/>
              <a:gd name="connsiteY38" fmla="*/ 19419 h 1177472"/>
              <a:gd name="connsiteX39" fmla="*/ 4452127 w 12318902"/>
              <a:gd name="connsiteY39" fmla="*/ 449709 h 1177472"/>
              <a:gd name="connsiteX40" fmla="*/ 4820682 w 12318902"/>
              <a:gd name="connsiteY40" fmla="*/ 19419 h 1177472"/>
              <a:gd name="connsiteX41" fmla="*/ 5288629 w 12318902"/>
              <a:gd name="connsiteY41" fmla="*/ 19419 h 1177472"/>
              <a:gd name="connsiteX42" fmla="*/ 4873121 w 12318902"/>
              <a:gd name="connsiteY42" fmla="*/ 449199 h 1177472"/>
              <a:gd name="connsiteX43" fmla="*/ 5307270 w 12318902"/>
              <a:gd name="connsiteY43" fmla="*/ 1158056 h 1177472"/>
              <a:gd name="connsiteX44" fmla="*/ 4873983 w 12318902"/>
              <a:gd name="connsiteY44" fmla="*/ 1158056 h 1177472"/>
              <a:gd name="connsiteX45" fmla="*/ 4633911 w 12318902"/>
              <a:gd name="connsiteY45" fmla="*/ 689793 h 1177472"/>
              <a:gd name="connsiteX46" fmla="*/ 4452127 w 12318902"/>
              <a:gd name="connsiteY46" fmla="*/ 880205 h 1177472"/>
              <a:gd name="connsiteX47" fmla="*/ 4452127 w 12318902"/>
              <a:gd name="connsiteY47" fmla="*/ 1158056 h 1177472"/>
              <a:gd name="connsiteX48" fmla="*/ 4100283 w 12318902"/>
              <a:gd name="connsiteY48" fmla="*/ 1158056 h 1177472"/>
              <a:gd name="connsiteX49" fmla="*/ 3174265 w 12318902"/>
              <a:gd name="connsiteY49" fmla="*/ 19419 h 1177472"/>
              <a:gd name="connsiteX50" fmla="*/ 3558050 w 12318902"/>
              <a:gd name="connsiteY50" fmla="*/ 19419 h 1177472"/>
              <a:gd name="connsiteX51" fmla="*/ 3985914 w 12318902"/>
              <a:gd name="connsiteY51" fmla="*/ 1158056 h 1177472"/>
              <a:gd name="connsiteX52" fmla="*/ 3617468 w 12318902"/>
              <a:gd name="connsiteY52" fmla="*/ 1158056 h 1177472"/>
              <a:gd name="connsiteX53" fmla="*/ 3560503 w 12318902"/>
              <a:gd name="connsiteY53" fmla="*/ 970095 h 1177472"/>
              <a:gd name="connsiteX54" fmla="*/ 3161049 w 12318902"/>
              <a:gd name="connsiteY54" fmla="*/ 970095 h 1177472"/>
              <a:gd name="connsiteX55" fmla="*/ 3105553 w 12318902"/>
              <a:gd name="connsiteY55" fmla="*/ 1158056 h 1177472"/>
              <a:gd name="connsiteX56" fmla="*/ 2746307 w 12318902"/>
              <a:gd name="connsiteY56" fmla="*/ 1158056 h 1177472"/>
              <a:gd name="connsiteX57" fmla="*/ 1707179 w 12318902"/>
              <a:gd name="connsiteY57" fmla="*/ 19419 h 1177472"/>
              <a:gd name="connsiteX58" fmla="*/ 2650089 w 12318902"/>
              <a:gd name="connsiteY58" fmla="*/ 19419 h 1177472"/>
              <a:gd name="connsiteX59" fmla="*/ 2650089 w 12318902"/>
              <a:gd name="connsiteY59" fmla="*/ 262525 h 1177472"/>
              <a:gd name="connsiteX60" fmla="*/ 2059799 w 12318902"/>
              <a:gd name="connsiteY60" fmla="*/ 262525 h 1177472"/>
              <a:gd name="connsiteX61" fmla="*/ 2059799 w 12318902"/>
              <a:gd name="connsiteY61" fmla="*/ 443495 h 1177472"/>
              <a:gd name="connsiteX62" fmla="*/ 2607371 w 12318902"/>
              <a:gd name="connsiteY62" fmla="*/ 443495 h 1177472"/>
              <a:gd name="connsiteX63" fmla="*/ 2607371 w 12318902"/>
              <a:gd name="connsiteY63" fmla="*/ 675727 h 1177472"/>
              <a:gd name="connsiteX64" fmla="*/ 2059799 w 12318902"/>
              <a:gd name="connsiteY64" fmla="*/ 675727 h 1177472"/>
              <a:gd name="connsiteX65" fmla="*/ 2059799 w 12318902"/>
              <a:gd name="connsiteY65" fmla="*/ 900193 h 1177472"/>
              <a:gd name="connsiteX66" fmla="*/ 2667177 w 12318902"/>
              <a:gd name="connsiteY66" fmla="*/ 900193 h 1177472"/>
              <a:gd name="connsiteX67" fmla="*/ 2667177 w 12318902"/>
              <a:gd name="connsiteY67" fmla="*/ 1158056 h 1177472"/>
              <a:gd name="connsiteX68" fmla="*/ 1707179 w 12318902"/>
              <a:gd name="connsiteY68" fmla="*/ 1158056 h 1177472"/>
              <a:gd name="connsiteX69" fmla="*/ 0 w 12318902"/>
              <a:gd name="connsiteY69" fmla="*/ 19419 h 1177472"/>
              <a:gd name="connsiteX70" fmla="*/ 334185 w 12318902"/>
              <a:gd name="connsiteY70" fmla="*/ 19419 h 1177472"/>
              <a:gd name="connsiteX71" fmla="*/ 454501 w 12318902"/>
              <a:gd name="connsiteY71" fmla="*/ 656856 h 1177472"/>
              <a:gd name="connsiteX72" fmla="*/ 630592 w 12318902"/>
              <a:gd name="connsiteY72" fmla="*/ 19419 h 1177472"/>
              <a:gd name="connsiteX73" fmla="*/ 963577 w 12318902"/>
              <a:gd name="connsiteY73" fmla="*/ 19419 h 1177472"/>
              <a:gd name="connsiteX74" fmla="*/ 1140105 w 12318902"/>
              <a:gd name="connsiteY74" fmla="*/ 656007 h 1177472"/>
              <a:gd name="connsiteX75" fmla="*/ 1260554 w 12318902"/>
              <a:gd name="connsiteY75" fmla="*/ 19419 h 1177472"/>
              <a:gd name="connsiteX76" fmla="*/ 1593005 w 12318902"/>
              <a:gd name="connsiteY76" fmla="*/ 19419 h 1177472"/>
              <a:gd name="connsiteX77" fmla="*/ 1342010 w 12318902"/>
              <a:gd name="connsiteY77" fmla="*/ 1158056 h 1177472"/>
              <a:gd name="connsiteX78" fmla="*/ 996987 w 12318902"/>
              <a:gd name="connsiteY78" fmla="*/ 1158056 h 1177472"/>
              <a:gd name="connsiteX79" fmla="*/ 797279 w 12318902"/>
              <a:gd name="connsiteY79" fmla="*/ 441165 h 1177472"/>
              <a:gd name="connsiteX80" fmla="*/ 598347 w 12318902"/>
              <a:gd name="connsiteY80" fmla="*/ 1158056 h 1177472"/>
              <a:gd name="connsiteX81" fmla="*/ 253324 w 12318902"/>
              <a:gd name="connsiteY81" fmla="*/ 1158056 h 1177472"/>
              <a:gd name="connsiteX82" fmla="*/ 11812496 w 12318902"/>
              <a:gd name="connsiteY82" fmla="*/ 0 h 1177472"/>
              <a:gd name="connsiteX83" fmla="*/ 12145310 w 12318902"/>
              <a:gd name="connsiteY83" fmla="*/ 81165 h 1177472"/>
              <a:gd name="connsiteX84" fmla="*/ 12281621 w 12318902"/>
              <a:gd name="connsiteY84" fmla="*/ 339417 h 1177472"/>
              <a:gd name="connsiteX85" fmla="*/ 11949971 w 12318902"/>
              <a:gd name="connsiteY85" fmla="*/ 358834 h 1177472"/>
              <a:gd name="connsiteX86" fmla="*/ 11894437 w 12318902"/>
              <a:gd name="connsiteY86" fmla="*/ 246990 h 1177472"/>
              <a:gd name="connsiteX87" fmla="*/ 11777544 w 12318902"/>
              <a:gd name="connsiteY87" fmla="*/ 212038 h 1177472"/>
              <a:gd name="connsiteX88" fmla="*/ 11685117 w 12318902"/>
              <a:gd name="connsiteY88" fmla="*/ 238058 h 1177472"/>
              <a:gd name="connsiteX89" fmla="*/ 11654050 w 12318902"/>
              <a:gd name="connsiteY89" fmla="*/ 301358 h 1177472"/>
              <a:gd name="connsiteX90" fmla="*/ 11679681 w 12318902"/>
              <a:gd name="connsiteY90" fmla="*/ 350290 h 1177472"/>
              <a:gd name="connsiteX91" fmla="*/ 11797738 w 12318902"/>
              <a:gd name="connsiteY91" fmla="*/ 392232 h 1177472"/>
              <a:gd name="connsiteX92" fmla="*/ 12128223 w 12318902"/>
              <a:gd name="connsiteY92" fmla="*/ 492814 h 1177472"/>
              <a:gd name="connsiteX93" fmla="*/ 12273465 w 12318902"/>
              <a:gd name="connsiteY93" fmla="*/ 619027 h 1177472"/>
              <a:gd name="connsiteX94" fmla="*/ 12318902 w 12318902"/>
              <a:gd name="connsiteY94" fmla="*/ 787571 h 1177472"/>
              <a:gd name="connsiteX95" fmla="*/ 12258320 w 12318902"/>
              <a:gd name="connsiteY95" fmla="*/ 989512 h 1177472"/>
              <a:gd name="connsiteX96" fmla="*/ 12089000 w 12318902"/>
              <a:gd name="connsiteY96" fmla="*/ 1129706 h 1177472"/>
              <a:gd name="connsiteX97" fmla="*/ 11814826 w 12318902"/>
              <a:gd name="connsiteY97" fmla="*/ 1177472 h 1177472"/>
              <a:gd name="connsiteX98" fmla="*/ 11412497 w 12318902"/>
              <a:gd name="connsiteY98" fmla="*/ 1065628 h 1177472"/>
              <a:gd name="connsiteX99" fmla="*/ 11285895 w 12318902"/>
              <a:gd name="connsiteY99" fmla="*/ 781357 h 1177472"/>
              <a:gd name="connsiteX100" fmla="*/ 11620652 w 12318902"/>
              <a:gd name="connsiteY100" fmla="*/ 760386 h 1177472"/>
              <a:gd name="connsiteX101" fmla="*/ 11664923 w 12318902"/>
              <a:gd name="connsiteY101" fmla="*/ 884658 h 1177472"/>
              <a:gd name="connsiteX102" fmla="*/ 11820263 w 12318902"/>
              <a:gd name="connsiteY102" fmla="*/ 953784 h 1177472"/>
              <a:gd name="connsiteX103" fmla="*/ 11936379 w 12318902"/>
              <a:gd name="connsiteY103" fmla="*/ 918444 h 1177472"/>
              <a:gd name="connsiteX104" fmla="*/ 11977155 w 12318902"/>
              <a:gd name="connsiteY104" fmla="*/ 836503 h 1177472"/>
              <a:gd name="connsiteX105" fmla="*/ 11938321 w 12318902"/>
              <a:gd name="connsiteY105" fmla="*/ 757280 h 1177472"/>
              <a:gd name="connsiteX106" fmla="*/ 11758127 w 12318902"/>
              <a:gd name="connsiteY106" fmla="*/ 691260 h 1177472"/>
              <a:gd name="connsiteX107" fmla="*/ 11428031 w 12318902"/>
              <a:gd name="connsiteY107" fmla="*/ 553008 h 1177472"/>
              <a:gd name="connsiteX108" fmla="*/ 11328614 w 12318902"/>
              <a:gd name="connsiteY108" fmla="*/ 333203 h 1177472"/>
              <a:gd name="connsiteX109" fmla="*/ 11379487 w 12318902"/>
              <a:gd name="connsiteY109" fmla="*/ 167378 h 1177472"/>
              <a:gd name="connsiteX110" fmla="*/ 11532496 w 12318902"/>
              <a:gd name="connsiteY110" fmla="*/ 44660 h 1177472"/>
              <a:gd name="connsiteX111" fmla="*/ 11812496 w 12318902"/>
              <a:gd name="connsiteY111" fmla="*/ 0 h 1177472"/>
              <a:gd name="connsiteX112" fmla="*/ 9516971 w 12318902"/>
              <a:gd name="connsiteY112" fmla="*/ 0 h 1177472"/>
              <a:gd name="connsiteX113" fmla="*/ 9849785 w 12318902"/>
              <a:gd name="connsiteY113" fmla="*/ 81165 h 1177472"/>
              <a:gd name="connsiteX114" fmla="*/ 9986096 w 12318902"/>
              <a:gd name="connsiteY114" fmla="*/ 339417 h 1177472"/>
              <a:gd name="connsiteX115" fmla="*/ 9654446 w 12318902"/>
              <a:gd name="connsiteY115" fmla="*/ 358834 h 1177472"/>
              <a:gd name="connsiteX116" fmla="*/ 9598912 w 12318902"/>
              <a:gd name="connsiteY116" fmla="*/ 246990 h 1177472"/>
              <a:gd name="connsiteX117" fmla="*/ 9482019 w 12318902"/>
              <a:gd name="connsiteY117" fmla="*/ 212038 h 1177472"/>
              <a:gd name="connsiteX118" fmla="*/ 9389592 w 12318902"/>
              <a:gd name="connsiteY118" fmla="*/ 238058 h 1177472"/>
              <a:gd name="connsiteX119" fmla="*/ 9358525 w 12318902"/>
              <a:gd name="connsiteY119" fmla="*/ 301358 h 1177472"/>
              <a:gd name="connsiteX120" fmla="*/ 9384156 w 12318902"/>
              <a:gd name="connsiteY120" fmla="*/ 350290 h 1177472"/>
              <a:gd name="connsiteX121" fmla="*/ 9502213 w 12318902"/>
              <a:gd name="connsiteY121" fmla="*/ 392232 h 1177472"/>
              <a:gd name="connsiteX122" fmla="*/ 9832698 w 12318902"/>
              <a:gd name="connsiteY122" fmla="*/ 492814 h 1177472"/>
              <a:gd name="connsiteX123" fmla="*/ 9977940 w 12318902"/>
              <a:gd name="connsiteY123" fmla="*/ 619027 h 1177472"/>
              <a:gd name="connsiteX124" fmla="*/ 10023377 w 12318902"/>
              <a:gd name="connsiteY124" fmla="*/ 787571 h 1177472"/>
              <a:gd name="connsiteX125" fmla="*/ 9962795 w 12318902"/>
              <a:gd name="connsiteY125" fmla="*/ 989512 h 1177472"/>
              <a:gd name="connsiteX126" fmla="*/ 9793475 w 12318902"/>
              <a:gd name="connsiteY126" fmla="*/ 1129706 h 1177472"/>
              <a:gd name="connsiteX127" fmla="*/ 9519301 w 12318902"/>
              <a:gd name="connsiteY127" fmla="*/ 1177472 h 1177472"/>
              <a:gd name="connsiteX128" fmla="*/ 9116972 w 12318902"/>
              <a:gd name="connsiteY128" fmla="*/ 1065628 h 1177472"/>
              <a:gd name="connsiteX129" fmla="*/ 8990370 w 12318902"/>
              <a:gd name="connsiteY129" fmla="*/ 781357 h 1177472"/>
              <a:gd name="connsiteX130" fmla="*/ 9325127 w 12318902"/>
              <a:gd name="connsiteY130" fmla="*/ 760386 h 1177472"/>
              <a:gd name="connsiteX131" fmla="*/ 9369398 w 12318902"/>
              <a:gd name="connsiteY131" fmla="*/ 884658 h 1177472"/>
              <a:gd name="connsiteX132" fmla="*/ 9524738 w 12318902"/>
              <a:gd name="connsiteY132" fmla="*/ 953784 h 1177472"/>
              <a:gd name="connsiteX133" fmla="*/ 9640854 w 12318902"/>
              <a:gd name="connsiteY133" fmla="*/ 918444 h 1177472"/>
              <a:gd name="connsiteX134" fmla="*/ 9681630 w 12318902"/>
              <a:gd name="connsiteY134" fmla="*/ 836503 h 1177472"/>
              <a:gd name="connsiteX135" fmla="*/ 9642796 w 12318902"/>
              <a:gd name="connsiteY135" fmla="*/ 757280 h 1177472"/>
              <a:gd name="connsiteX136" fmla="*/ 9462602 w 12318902"/>
              <a:gd name="connsiteY136" fmla="*/ 691260 h 1177472"/>
              <a:gd name="connsiteX137" fmla="*/ 9132506 w 12318902"/>
              <a:gd name="connsiteY137" fmla="*/ 553008 h 1177472"/>
              <a:gd name="connsiteX138" fmla="*/ 9033089 w 12318902"/>
              <a:gd name="connsiteY138" fmla="*/ 333203 h 1177472"/>
              <a:gd name="connsiteX139" fmla="*/ 9083962 w 12318902"/>
              <a:gd name="connsiteY139" fmla="*/ 167378 h 1177472"/>
              <a:gd name="connsiteX140" fmla="*/ 9236971 w 12318902"/>
              <a:gd name="connsiteY140" fmla="*/ 44660 h 1177472"/>
              <a:gd name="connsiteX141" fmla="*/ 9516971 w 12318902"/>
              <a:gd name="connsiteY141" fmla="*/ 0 h 1177472"/>
              <a:gd name="connsiteX142" fmla="*/ 8364446 w 12318902"/>
              <a:gd name="connsiteY142" fmla="*/ 0 h 1177472"/>
              <a:gd name="connsiteX143" fmla="*/ 8697260 w 12318902"/>
              <a:gd name="connsiteY143" fmla="*/ 81165 h 1177472"/>
              <a:gd name="connsiteX144" fmla="*/ 8833571 w 12318902"/>
              <a:gd name="connsiteY144" fmla="*/ 339417 h 1177472"/>
              <a:gd name="connsiteX145" fmla="*/ 8501921 w 12318902"/>
              <a:gd name="connsiteY145" fmla="*/ 358834 h 1177472"/>
              <a:gd name="connsiteX146" fmla="*/ 8446387 w 12318902"/>
              <a:gd name="connsiteY146" fmla="*/ 246990 h 1177472"/>
              <a:gd name="connsiteX147" fmla="*/ 8329494 w 12318902"/>
              <a:gd name="connsiteY147" fmla="*/ 212038 h 1177472"/>
              <a:gd name="connsiteX148" fmla="*/ 8237068 w 12318902"/>
              <a:gd name="connsiteY148" fmla="*/ 238058 h 1177472"/>
              <a:gd name="connsiteX149" fmla="*/ 8206000 w 12318902"/>
              <a:gd name="connsiteY149" fmla="*/ 301358 h 1177472"/>
              <a:gd name="connsiteX150" fmla="*/ 8231630 w 12318902"/>
              <a:gd name="connsiteY150" fmla="*/ 350290 h 1177472"/>
              <a:gd name="connsiteX151" fmla="*/ 8349688 w 12318902"/>
              <a:gd name="connsiteY151" fmla="*/ 392232 h 1177472"/>
              <a:gd name="connsiteX152" fmla="*/ 8680173 w 12318902"/>
              <a:gd name="connsiteY152" fmla="*/ 492814 h 1177472"/>
              <a:gd name="connsiteX153" fmla="*/ 8825415 w 12318902"/>
              <a:gd name="connsiteY153" fmla="*/ 619027 h 1177472"/>
              <a:gd name="connsiteX154" fmla="*/ 8870852 w 12318902"/>
              <a:gd name="connsiteY154" fmla="*/ 787571 h 1177472"/>
              <a:gd name="connsiteX155" fmla="*/ 8810270 w 12318902"/>
              <a:gd name="connsiteY155" fmla="*/ 989512 h 1177472"/>
              <a:gd name="connsiteX156" fmla="*/ 8640950 w 12318902"/>
              <a:gd name="connsiteY156" fmla="*/ 1129706 h 1177472"/>
              <a:gd name="connsiteX157" fmla="*/ 8366776 w 12318902"/>
              <a:gd name="connsiteY157" fmla="*/ 1177472 h 1177472"/>
              <a:gd name="connsiteX158" fmla="*/ 7964447 w 12318902"/>
              <a:gd name="connsiteY158" fmla="*/ 1065628 h 1177472"/>
              <a:gd name="connsiteX159" fmla="*/ 7837845 w 12318902"/>
              <a:gd name="connsiteY159" fmla="*/ 781357 h 1177472"/>
              <a:gd name="connsiteX160" fmla="*/ 8172602 w 12318902"/>
              <a:gd name="connsiteY160" fmla="*/ 760386 h 1177472"/>
              <a:gd name="connsiteX161" fmla="*/ 8216874 w 12318902"/>
              <a:gd name="connsiteY161" fmla="*/ 884658 h 1177472"/>
              <a:gd name="connsiteX162" fmla="*/ 8372213 w 12318902"/>
              <a:gd name="connsiteY162" fmla="*/ 953784 h 1177472"/>
              <a:gd name="connsiteX163" fmla="*/ 8488329 w 12318902"/>
              <a:gd name="connsiteY163" fmla="*/ 918444 h 1177472"/>
              <a:gd name="connsiteX164" fmla="*/ 8529105 w 12318902"/>
              <a:gd name="connsiteY164" fmla="*/ 836503 h 1177472"/>
              <a:gd name="connsiteX165" fmla="*/ 8490271 w 12318902"/>
              <a:gd name="connsiteY165" fmla="*/ 757280 h 1177472"/>
              <a:gd name="connsiteX166" fmla="*/ 8310077 w 12318902"/>
              <a:gd name="connsiteY166" fmla="*/ 691260 h 1177472"/>
              <a:gd name="connsiteX167" fmla="*/ 7979980 w 12318902"/>
              <a:gd name="connsiteY167" fmla="*/ 553008 h 1177472"/>
              <a:gd name="connsiteX168" fmla="*/ 7880564 w 12318902"/>
              <a:gd name="connsiteY168" fmla="*/ 333203 h 1177472"/>
              <a:gd name="connsiteX169" fmla="*/ 7931437 w 12318902"/>
              <a:gd name="connsiteY169" fmla="*/ 167378 h 1177472"/>
              <a:gd name="connsiteX170" fmla="*/ 8084446 w 12318902"/>
              <a:gd name="connsiteY170" fmla="*/ 44660 h 1177472"/>
              <a:gd name="connsiteX171" fmla="*/ 8364446 w 12318902"/>
              <a:gd name="connsiteY171"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12318902" h="1177472">
                <a:moveTo>
                  <a:pt x="3361839" y="314563"/>
                </a:moveTo>
                <a:lnTo>
                  <a:pt x="3237470" y="723883"/>
                </a:lnTo>
                <a:lnTo>
                  <a:pt x="3487517" y="723883"/>
                </a:lnTo>
                <a:close/>
                <a:moveTo>
                  <a:pt x="10193953" y="19419"/>
                </a:moveTo>
                <a:lnTo>
                  <a:pt x="11136862" y="19419"/>
                </a:lnTo>
                <a:lnTo>
                  <a:pt x="11136862" y="262525"/>
                </a:lnTo>
                <a:lnTo>
                  <a:pt x="10546573" y="262525"/>
                </a:lnTo>
                <a:lnTo>
                  <a:pt x="10546573" y="443495"/>
                </a:lnTo>
                <a:lnTo>
                  <a:pt x="11094144" y="443495"/>
                </a:lnTo>
                <a:lnTo>
                  <a:pt x="11094144" y="675727"/>
                </a:lnTo>
                <a:lnTo>
                  <a:pt x="10546573" y="675727"/>
                </a:lnTo>
                <a:lnTo>
                  <a:pt x="10546573" y="900193"/>
                </a:lnTo>
                <a:lnTo>
                  <a:pt x="11153950" y="900193"/>
                </a:lnTo>
                <a:lnTo>
                  <a:pt x="11153950" y="1158056"/>
                </a:lnTo>
                <a:lnTo>
                  <a:pt x="10193953" y="1158056"/>
                </a:lnTo>
                <a:close/>
                <a:moveTo>
                  <a:pt x="6745903" y="19419"/>
                </a:moveTo>
                <a:lnTo>
                  <a:pt x="7688812" y="19419"/>
                </a:lnTo>
                <a:lnTo>
                  <a:pt x="7688812" y="262525"/>
                </a:lnTo>
                <a:lnTo>
                  <a:pt x="7098523" y="262525"/>
                </a:lnTo>
                <a:lnTo>
                  <a:pt x="7098523" y="443495"/>
                </a:lnTo>
                <a:lnTo>
                  <a:pt x="7646094" y="443495"/>
                </a:lnTo>
                <a:lnTo>
                  <a:pt x="7646094" y="675727"/>
                </a:lnTo>
                <a:lnTo>
                  <a:pt x="7098523" y="675727"/>
                </a:lnTo>
                <a:lnTo>
                  <a:pt x="7098523" y="900193"/>
                </a:lnTo>
                <a:lnTo>
                  <a:pt x="7705900" y="900193"/>
                </a:lnTo>
                <a:lnTo>
                  <a:pt x="7705900" y="1158056"/>
                </a:lnTo>
                <a:lnTo>
                  <a:pt x="6745903" y="1158056"/>
                </a:lnTo>
                <a:close/>
                <a:moveTo>
                  <a:pt x="5425035" y="19419"/>
                </a:moveTo>
                <a:lnTo>
                  <a:pt x="5753577" y="19419"/>
                </a:lnTo>
                <a:lnTo>
                  <a:pt x="6182314" y="649368"/>
                </a:lnTo>
                <a:lnTo>
                  <a:pt x="6182314" y="19419"/>
                </a:lnTo>
                <a:lnTo>
                  <a:pt x="6513964" y="19419"/>
                </a:lnTo>
                <a:lnTo>
                  <a:pt x="6513964" y="1158056"/>
                </a:lnTo>
                <a:lnTo>
                  <a:pt x="6182314" y="1158056"/>
                </a:lnTo>
                <a:lnTo>
                  <a:pt x="5755907" y="532864"/>
                </a:lnTo>
                <a:lnTo>
                  <a:pt x="5755907" y="1158056"/>
                </a:lnTo>
                <a:lnTo>
                  <a:pt x="5425035" y="1158056"/>
                </a:lnTo>
                <a:close/>
                <a:moveTo>
                  <a:pt x="4100283" y="19419"/>
                </a:moveTo>
                <a:lnTo>
                  <a:pt x="4452127" y="19419"/>
                </a:lnTo>
                <a:lnTo>
                  <a:pt x="4452127" y="449709"/>
                </a:lnTo>
                <a:lnTo>
                  <a:pt x="4820682" y="19419"/>
                </a:lnTo>
                <a:lnTo>
                  <a:pt x="5288629" y="19419"/>
                </a:lnTo>
                <a:lnTo>
                  <a:pt x="4873121" y="449199"/>
                </a:lnTo>
                <a:lnTo>
                  <a:pt x="5307270" y="1158056"/>
                </a:lnTo>
                <a:lnTo>
                  <a:pt x="4873983" y="1158056"/>
                </a:lnTo>
                <a:lnTo>
                  <a:pt x="4633911" y="689793"/>
                </a:lnTo>
                <a:lnTo>
                  <a:pt x="4452127" y="880205"/>
                </a:lnTo>
                <a:lnTo>
                  <a:pt x="4452127" y="1158056"/>
                </a:lnTo>
                <a:lnTo>
                  <a:pt x="4100283" y="1158056"/>
                </a:lnTo>
                <a:close/>
                <a:moveTo>
                  <a:pt x="3174265" y="19419"/>
                </a:moveTo>
                <a:lnTo>
                  <a:pt x="3558050" y="19419"/>
                </a:lnTo>
                <a:lnTo>
                  <a:pt x="3985914" y="1158056"/>
                </a:lnTo>
                <a:lnTo>
                  <a:pt x="3617468" y="1158056"/>
                </a:lnTo>
                <a:lnTo>
                  <a:pt x="3560503" y="970095"/>
                </a:lnTo>
                <a:lnTo>
                  <a:pt x="3161049" y="970095"/>
                </a:lnTo>
                <a:lnTo>
                  <a:pt x="3105553" y="1158056"/>
                </a:lnTo>
                <a:lnTo>
                  <a:pt x="2746307" y="1158056"/>
                </a:lnTo>
                <a:close/>
                <a:moveTo>
                  <a:pt x="1707179" y="19419"/>
                </a:moveTo>
                <a:lnTo>
                  <a:pt x="2650089" y="19419"/>
                </a:lnTo>
                <a:lnTo>
                  <a:pt x="2650089" y="262525"/>
                </a:lnTo>
                <a:lnTo>
                  <a:pt x="2059799" y="262525"/>
                </a:lnTo>
                <a:lnTo>
                  <a:pt x="2059799" y="443495"/>
                </a:lnTo>
                <a:lnTo>
                  <a:pt x="2607371" y="443495"/>
                </a:lnTo>
                <a:lnTo>
                  <a:pt x="2607371" y="675727"/>
                </a:lnTo>
                <a:lnTo>
                  <a:pt x="2059799" y="675727"/>
                </a:lnTo>
                <a:lnTo>
                  <a:pt x="2059799" y="900193"/>
                </a:lnTo>
                <a:lnTo>
                  <a:pt x="2667177" y="900193"/>
                </a:lnTo>
                <a:lnTo>
                  <a:pt x="2667177" y="1158056"/>
                </a:lnTo>
                <a:lnTo>
                  <a:pt x="1707179" y="1158056"/>
                </a:lnTo>
                <a:close/>
                <a:moveTo>
                  <a:pt x="0" y="19419"/>
                </a:moveTo>
                <a:lnTo>
                  <a:pt x="334185" y="19419"/>
                </a:lnTo>
                <a:lnTo>
                  <a:pt x="454501" y="656856"/>
                </a:lnTo>
                <a:lnTo>
                  <a:pt x="630592" y="19419"/>
                </a:lnTo>
                <a:lnTo>
                  <a:pt x="963577" y="19419"/>
                </a:lnTo>
                <a:lnTo>
                  <a:pt x="1140105" y="656007"/>
                </a:lnTo>
                <a:lnTo>
                  <a:pt x="1260554" y="19419"/>
                </a:lnTo>
                <a:lnTo>
                  <a:pt x="1593005" y="19419"/>
                </a:lnTo>
                <a:lnTo>
                  <a:pt x="1342010" y="1158056"/>
                </a:lnTo>
                <a:lnTo>
                  <a:pt x="996987" y="1158056"/>
                </a:lnTo>
                <a:lnTo>
                  <a:pt x="797279" y="441165"/>
                </a:lnTo>
                <a:lnTo>
                  <a:pt x="598347" y="1158056"/>
                </a:lnTo>
                <a:lnTo>
                  <a:pt x="253324" y="1158056"/>
                </a:lnTo>
                <a:close/>
                <a:moveTo>
                  <a:pt x="11812496" y="0"/>
                </a:moveTo>
                <a:cubicBezTo>
                  <a:pt x="11957996" y="0"/>
                  <a:pt x="12068936" y="27055"/>
                  <a:pt x="12145310" y="81165"/>
                </a:cubicBezTo>
                <a:cubicBezTo>
                  <a:pt x="12221685" y="135275"/>
                  <a:pt x="12267121" y="221359"/>
                  <a:pt x="12281621" y="339417"/>
                </a:cubicBezTo>
                <a:lnTo>
                  <a:pt x="11949971" y="358834"/>
                </a:lnTo>
                <a:cubicBezTo>
                  <a:pt x="11941169" y="307572"/>
                  <a:pt x="11922656" y="270291"/>
                  <a:pt x="11894437" y="246990"/>
                </a:cubicBezTo>
                <a:cubicBezTo>
                  <a:pt x="11866218" y="223689"/>
                  <a:pt x="11827253" y="212038"/>
                  <a:pt x="11777544" y="212038"/>
                </a:cubicBezTo>
                <a:cubicBezTo>
                  <a:pt x="11736637" y="212038"/>
                  <a:pt x="11705830" y="220711"/>
                  <a:pt x="11685117" y="238058"/>
                </a:cubicBezTo>
                <a:cubicBezTo>
                  <a:pt x="11664405" y="255404"/>
                  <a:pt x="11654050" y="276504"/>
                  <a:pt x="11654050" y="301358"/>
                </a:cubicBezTo>
                <a:cubicBezTo>
                  <a:pt x="11654050" y="319481"/>
                  <a:pt x="11662593" y="335792"/>
                  <a:pt x="11679681" y="350290"/>
                </a:cubicBezTo>
                <a:cubicBezTo>
                  <a:pt x="11696249" y="365306"/>
                  <a:pt x="11735603" y="379287"/>
                  <a:pt x="11797738" y="392232"/>
                </a:cubicBezTo>
                <a:cubicBezTo>
                  <a:pt x="11951524" y="425371"/>
                  <a:pt x="12061685" y="458898"/>
                  <a:pt x="12128223" y="492814"/>
                </a:cubicBezTo>
                <a:cubicBezTo>
                  <a:pt x="12194761" y="526730"/>
                  <a:pt x="12243174" y="568801"/>
                  <a:pt x="12273465" y="619027"/>
                </a:cubicBezTo>
                <a:cubicBezTo>
                  <a:pt x="12303756" y="669254"/>
                  <a:pt x="12318902" y="725435"/>
                  <a:pt x="12318902" y="787571"/>
                </a:cubicBezTo>
                <a:cubicBezTo>
                  <a:pt x="12318902" y="860580"/>
                  <a:pt x="12298708" y="927894"/>
                  <a:pt x="12258320" y="989512"/>
                </a:cubicBezTo>
                <a:cubicBezTo>
                  <a:pt x="12217931" y="1051130"/>
                  <a:pt x="12161491" y="1097861"/>
                  <a:pt x="12089000" y="1129706"/>
                </a:cubicBezTo>
                <a:cubicBezTo>
                  <a:pt x="12016509" y="1161550"/>
                  <a:pt x="11925117" y="1177472"/>
                  <a:pt x="11814826" y="1177472"/>
                </a:cubicBezTo>
                <a:cubicBezTo>
                  <a:pt x="11621170" y="1177472"/>
                  <a:pt x="11487060" y="1140191"/>
                  <a:pt x="11412497" y="1065628"/>
                </a:cubicBezTo>
                <a:cubicBezTo>
                  <a:pt x="11337934" y="991065"/>
                  <a:pt x="11295734" y="896308"/>
                  <a:pt x="11285895" y="781357"/>
                </a:cubicBezTo>
                <a:lnTo>
                  <a:pt x="11620652" y="760386"/>
                </a:lnTo>
                <a:cubicBezTo>
                  <a:pt x="11627900" y="814755"/>
                  <a:pt x="11642657" y="856179"/>
                  <a:pt x="11664923" y="884658"/>
                </a:cubicBezTo>
                <a:cubicBezTo>
                  <a:pt x="11701170" y="930742"/>
                  <a:pt x="11752948" y="953784"/>
                  <a:pt x="11820263" y="953784"/>
                </a:cubicBezTo>
                <a:cubicBezTo>
                  <a:pt x="11870490" y="953784"/>
                  <a:pt x="11909194" y="942004"/>
                  <a:pt x="11936379" y="918444"/>
                </a:cubicBezTo>
                <a:cubicBezTo>
                  <a:pt x="11963563" y="894884"/>
                  <a:pt x="11977155" y="867570"/>
                  <a:pt x="11977155" y="836503"/>
                </a:cubicBezTo>
                <a:cubicBezTo>
                  <a:pt x="11977155" y="806988"/>
                  <a:pt x="11964210" y="780580"/>
                  <a:pt x="11938321" y="757280"/>
                </a:cubicBezTo>
                <a:cubicBezTo>
                  <a:pt x="11912431" y="733979"/>
                  <a:pt x="11852365" y="711972"/>
                  <a:pt x="11758127" y="691260"/>
                </a:cubicBezTo>
                <a:cubicBezTo>
                  <a:pt x="11603822" y="656568"/>
                  <a:pt x="11493792" y="610484"/>
                  <a:pt x="11428031" y="553008"/>
                </a:cubicBezTo>
                <a:cubicBezTo>
                  <a:pt x="11361753" y="495533"/>
                  <a:pt x="11328614" y="422264"/>
                  <a:pt x="11328614" y="333203"/>
                </a:cubicBezTo>
                <a:cubicBezTo>
                  <a:pt x="11328614" y="274692"/>
                  <a:pt x="11345571" y="219417"/>
                  <a:pt x="11379487" y="167378"/>
                </a:cubicBezTo>
                <a:cubicBezTo>
                  <a:pt x="11413404" y="115340"/>
                  <a:pt x="11464405" y="74434"/>
                  <a:pt x="11532496" y="44660"/>
                </a:cubicBezTo>
                <a:cubicBezTo>
                  <a:pt x="11600588" y="14887"/>
                  <a:pt x="11693919" y="0"/>
                  <a:pt x="11812496" y="0"/>
                </a:cubicBezTo>
                <a:close/>
                <a:moveTo>
                  <a:pt x="9516971" y="0"/>
                </a:moveTo>
                <a:cubicBezTo>
                  <a:pt x="9662472" y="0"/>
                  <a:pt x="9773411" y="27055"/>
                  <a:pt x="9849785" y="81165"/>
                </a:cubicBezTo>
                <a:cubicBezTo>
                  <a:pt x="9926160" y="135275"/>
                  <a:pt x="9971596" y="221359"/>
                  <a:pt x="9986096" y="339417"/>
                </a:cubicBezTo>
                <a:lnTo>
                  <a:pt x="9654446" y="358834"/>
                </a:lnTo>
                <a:cubicBezTo>
                  <a:pt x="9645644" y="307572"/>
                  <a:pt x="9627132" y="270291"/>
                  <a:pt x="9598912" y="246990"/>
                </a:cubicBezTo>
                <a:cubicBezTo>
                  <a:pt x="9570692" y="223689"/>
                  <a:pt x="9531728" y="212038"/>
                  <a:pt x="9482019" y="212038"/>
                </a:cubicBezTo>
                <a:cubicBezTo>
                  <a:pt x="9441113" y="212038"/>
                  <a:pt x="9410304" y="220711"/>
                  <a:pt x="9389592" y="238058"/>
                </a:cubicBezTo>
                <a:cubicBezTo>
                  <a:pt x="9368880" y="255404"/>
                  <a:pt x="9358525" y="276504"/>
                  <a:pt x="9358525" y="301358"/>
                </a:cubicBezTo>
                <a:cubicBezTo>
                  <a:pt x="9358525" y="319481"/>
                  <a:pt x="9367068" y="335792"/>
                  <a:pt x="9384156" y="350290"/>
                </a:cubicBezTo>
                <a:cubicBezTo>
                  <a:pt x="9400725" y="365306"/>
                  <a:pt x="9440078" y="379287"/>
                  <a:pt x="9502213" y="392232"/>
                </a:cubicBezTo>
                <a:cubicBezTo>
                  <a:pt x="9655999" y="425371"/>
                  <a:pt x="9766160" y="458898"/>
                  <a:pt x="9832698" y="492814"/>
                </a:cubicBezTo>
                <a:cubicBezTo>
                  <a:pt x="9899236" y="526730"/>
                  <a:pt x="9947649" y="568801"/>
                  <a:pt x="9977940" y="619027"/>
                </a:cubicBezTo>
                <a:cubicBezTo>
                  <a:pt x="10008231" y="669254"/>
                  <a:pt x="10023377" y="725435"/>
                  <a:pt x="10023377" y="787571"/>
                </a:cubicBezTo>
                <a:cubicBezTo>
                  <a:pt x="10023377" y="860580"/>
                  <a:pt x="10003183" y="927894"/>
                  <a:pt x="9962795" y="989512"/>
                </a:cubicBezTo>
                <a:cubicBezTo>
                  <a:pt x="9922406" y="1051130"/>
                  <a:pt x="9865966" y="1097861"/>
                  <a:pt x="9793475" y="1129706"/>
                </a:cubicBezTo>
                <a:cubicBezTo>
                  <a:pt x="9720984" y="1161550"/>
                  <a:pt x="9629592" y="1177472"/>
                  <a:pt x="9519301" y="1177472"/>
                </a:cubicBezTo>
                <a:cubicBezTo>
                  <a:pt x="9325645" y="1177472"/>
                  <a:pt x="9191535" y="1140191"/>
                  <a:pt x="9116972" y="1065628"/>
                </a:cubicBezTo>
                <a:cubicBezTo>
                  <a:pt x="9042409" y="991065"/>
                  <a:pt x="9000209" y="896308"/>
                  <a:pt x="8990370" y="781357"/>
                </a:cubicBezTo>
                <a:lnTo>
                  <a:pt x="9325127" y="760386"/>
                </a:lnTo>
                <a:cubicBezTo>
                  <a:pt x="9332376" y="814755"/>
                  <a:pt x="9347133" y="856179"/>
                  <a:pt x="9369398" y="884658"/>
                </a:cubicBezTo>
                <a:cubicBezTo>
                  <a:pt x="9405644" y="930742"/>
                  <a:pt x="9457424" y="953784"/>
                  <a:pt x="9524738" y="953784"/>
                </a:cubicBezTo>
                <a:cubicBezTo>
                  <a:pt x="9574964" y="953784"/>
                  <a:pt x="9613669" y="942004"/>
                  <a:pt x="9640854" y="918444"/>
                </a:cubicBezTo>
                <a:cubicBezTo>
                  <a:pt x="9668038" y="894884"/>
                  <a:pt x="9681630" y="867570"/>
                  <a:pt x="9681630" y="836503"/>
                </a:cubicBezTo>
                <a:cubicBezTo>
                  <a:pt x="9681630" y="806988"/>
                  <a:pt x="9668686" y="780580"/>
                  <a:pt x="9642796" y="757280"/>
                </a:cubicBezTo>
                <a:cubicBezTo>
                  <a:pt x="9616906" y="733979"/>
                  <a:pt x="9556841" y="711972"/>
                  <a:pt x="9462602" y="691260"/>
                </a:cubicBezTo>
                <a:cubicBezTo>
                  <a:pt x="9308298" y="656568"/>
                  <a:pt x="9198266" y="610484"/>
                  <a:pt x="9132506" y="553008"/>
                </a:cubicBezTo>
                <a:cubicBezTo>
                  <a:pt x="9066228" y="495533"/>
                  <a:pt x="9033089" y="422264"/>
                  <a:pt x="9033089" y="333203"/>
                </a:cubicBezTo>
                <a:cubicBezTo>
                  <a:pt x="9033089" y="274692"/>
                  <a:pt x="9050046" y="219417"/>
                  <a:pt x="9083962" y="167378"/>
                </a:cubicBezTo>
                <a:cubicBezTo>
                  <a:pt x="9117878" y="115340"/>
                  <a:pt x="9168881" y="74434"/>
                  <a:pt x="9236971" y="44660"/>
                </a:cubicBezTo>
                <a:cubicBezTo>
                  <a:pt x="9305062" y="14887"/>
                  <a:pt x="9398395" y="0"/>
                  <a:pt x="9516971" y="0"/>
                </a:cubicBezTo>
                <a:close/>
                <a:moveTo>
                  <a:pt x="8364446" y="0"/>
                </a:moveTo>
                <a:cubicBezTo>
                  <a:pt x="8509947" y="0"/>
                  <a:pt x="8620885" y="27055"/>
                  <a:pt x="8697260" y="81165"/>
                </a:cubicBezTo>
                <a:cubicBezTo>
                  <a:pt x="8773635" y="135275"/>
                  <a:pt x="8819072" y="221359"/>
                  <a:pt x="8833571" y="339417"/>
                </a:cubicBezTo>
                <a:lnTo>
                  <a:pt x="8501921" y="358834"/>
                </a:lnTo>
                <a:cubicBezTo>
                  <a:pt x="8493118" y="307572"/>
                  <a:pt x="8474607" y="270291"/>
                  <a:pt x="8446387" y="246990"/>
                </a:cubicBezTo>
                <a:cubicBezTo>
                  <a:pt x="8418167" y="223689"/>
                  <a:pt x="8379203" y="212038"/>
                  <a:pt x="8329494" y="212038"/>
                </a:cubicBezTo>
                <a:cubicBezTo>
                  <a:pt x="8288588" y="212038"/>
                  <a:pt x="8257779" y="220711"/>
                  <a:pt x="8237068" y="238058"/>
                </a:cubicBezTo>
                <a:cubicBezTo>
                  <a:pt x="8216356" y="255404"/>
                  <a:pt x="8206000" y="276504"/>
                  <a:pt x="8206000" y="301358"/>
                </a:cubicBezTo>
                <a:cubicBezTo>
                  <a:pt x="8206000" y="319481"/>
                  <a:pt x="8214543" y="335792"/>
                  <a:pt x="8231630" y="350290"/>
                </a:cubicBezTo>
                <a:cubicBezTo>
                  <a:pt x="8248200" y="365306"/>
                  <a:pt x="8287552" y="379287"/>
                  <a:pt x="8349688" y="392232"/>
                </a:cubicBezTo>
                <a:cubicBezTo>
                  <a:pt x="8503474" y="425371"/>
                  <a:pt x="8613636" y="458898"/>
                  <a:pt x="8680173" y="492814"/>
                </a:cubicBezTo>
                <a:cubicBezTo>
                  <a:pt x="8746710" y="526730"/>
                  <a:pt x="8795124" y="568801"/>
                  <a:pt x="8825415" y="619027"/>
                </a:cubicBezTo>
                <a:cubicBezTo>
                  <a:pt x="8855706" y="669254"/>
                  <a:pt x="8870852" y="725435"/>
                  <a:pt x="8870852" y="787571"/>
                </a:cubicBezTo>
                <a:cubicBezTo>
                  <a:pt x="8870852" y="860580"/>
                  <a:pt x="8850658" y="927894"/>
                  <a:pt x="8810270" y="989512"/>
                </a:cubicBezTo>
                <a:cubicBezTo>
                  <a:pt x="8769881" y="1051130"/>
                  <a:pt x="8713441" y="1097861"/>
                  <a:pt x="8640950" y="1129706"/>
                </a:cubicBezTo>
                <a:cubicBezTo>
                  <a:pt x="8568458" y="1161550"/>
                  <a:pt x="8477067" y="1177472"/>
                  <a:pt x="8366776" y="1177472"/>
                </a:cubicBezTo>
                <a:cubicBezTo>
                  <a:pt x="8173119" y="1177472"/>
                  <a:pt x="8039010" y="1140191"/>
                  <a:pt x="7964447" y="1065628"/>
                </a:cubicBezTo>
                <a:cubicBezTo>
                  <a:pt x="7889884" y="991065"/>
                  <a:pt x="7847683" y="896308"/>
                  <a:pt x="7837845" y="781357"/>
                </a:cubicBezTo>
                <a:lnTo>
                  <a:pt x="8172602" y="760386"/>
                </a:lnTo>
                <a:cubicBezTo>
                  <a:pt x="8179850" y="814755"/>
                  <a:pt x="8194608" y="856179"/>
                  <a:pt x="8216874" y="884658"/>
                </a:cubicBezTo>
                <a:cubicBezTo>
                  <a:pt x="8253118" y="930742"/>
                  <a:pt x="8304899" y="953784"/>
                  <a:pt x="8372213" y="953784"/>
                </a:cubicBezTo>
                <a:cubicBezTo>
                  <a:pt x="8422439" y="953784"/>
                  <a:pt x="8461144" y="942004"/>
                  <a:pt x="8488329" y="918444"/>
                </a:cubicBezTo>
                <a:cubicBezTo>
                  <a:pt x="8515513" y="894884"/>
                  <a:pt x="8529105" y="867570"/>
                  <a:pt x="8529105" y="836503"/>
                </a:cubicBezTo>
                <a:cubicBezTo>
                  <a:pt x="8529105" y="806988"/>
                  <a:pt x="8516160" y="780580"/>
                  <a:pt x="8490271" y="757280"/>
                </a:cubicBezTo>
                <a:cubicBezTo>
                  <a:pt x="8464380" y="733979"/>
                  <a:pt x="8404316" y="711972"/>
                  <a:pt x="8310077" y="691260"/>
                </a:cubicBezTo>
                <a:cubicBezTo>
                  <a:pt x="8155773" y="656568"/>
                  <a:pt x="8045740" y="610484"/>
                  <a:pt x="7979980" y="553008"/>
                </a:cubicBezTo>
                <a:cubicBezTo>
                  <a:pt x="7913702" y="495533"/>
                  <a:pt x="7880564" y="422264"/>
                  <a:pt x="7880564" y="333203"/>
                </a:cubicBezTo>
                <a:cubicBezTo>
                  <a:pt x="7880564" y="274692"/>
                  <a:pt x="7897521" y="219417"/>
                  <a:pt x="7931437" y="167378"/>
                </a:cubicBezTo>
                <a:cubicBezTo>
                  <a:pt x="7965352" y="115340"/>
                  <a:pt x="8016356" y="74434"/>
                  <a:pt x="8084446" y="44660"/>
                </a:cubicBezTo>
                <a:cubicBezTo>
                  <a:pt x="8152536" y="14887"/>
                  <a:pt x="8245870" y="0"/>
                  <a:pt x="836444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Weaknesses – Slide Template</a:t>
            </a:r>
          </a:p>
        </p:txBody>
      </p:sp>
      <p:grpSp>
        <p:nvGrpSpPr>
          <p:cNvPr id="4" name="Group 3">
            <a:extLst>
              <a:ext uri="{FF2B5EF4-FFF2-40B4-BE49-F238E27FC236}">
                <a16:creationId xmlns:a16="http://schemas.microsoft.com/office/drawing/2014/main" id="{1542F2AC-7023-6129-183E-0245C64D15CB}"/>
              </a:ext>
            </a:extLst>
          </p:cNvPr>
          <p:cNvGrpSpPr/>
          <p:nvPr/>
        </p:nvGrpSpPr>
        <p:grpSpPr>
          <a:xfrm>
            <a:off x="5867211" y="2080294"/>
            <a:ext cx="2808253" cy="3597544"/>
            <a:chOff x="5867211" y="2080294"/>
            <a:chExt cx="2808253" cy="3597544"/>
          </a:xfrm>
        </p:grpSpPr>
        <p:sp>
          <p:nvSpPr>
            <p:cNvPr id="3" name="Shape">
              <a:extLst>
                <a:ext uri="{FF2B5EF4-FFF2-40B4-BE49-F238E27FC236}">
                  <a16:creationId xmlns:a16="http://schemas.microsoft.com/office/drawing/2014/main" id="{F439A6BD-31FE-5E82-1A50-FB03DAF1EEC7}"/>
                </a:ext>
              </a:extLst>
            </p:cNvPr>
            <p:cNvSpPr/>
            <p:nvPr/>
          </p:nvSpPr>
          <p:spPr>
            <a:xfrm>
              <a:off x="5867211" y="2080294"/>
              <a:ext cx="2808253" cy="3597544"/>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chemeClr val="accent1">
                <a:lumMod val="50000"/>
              </a:schemeClr>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5B88CF87-EC9F-5649-AB3D-1E838DECD766}"/>
                </a:ext>
              </a:extLst>
            </p:cNvPr>
            <p:cNvSpPr/>
            <p:nvPr/>
          </p:nvSpPr>
          <p:spPr>
            <a:xfrm>
              <a:off x="7801972" y="2257206"/>
              <a:ext cx="133079" cy="336123"/>
            </a:xfrm>
            <a:custGeom>
              <a:avLst/>
              <a:gdLst/>
              <a:ahLst/>
              <a:cxnLst>
                <a:cxn ang="0">
                  <a:pos x="wd2" y="hd2"/>
                </a:cxn>
                <a:cxn ang="5400000">
                  <a:pos x="wd2" y="hd2"/>
                </a:cxn>
                <a:cxn ang="10800000">
                  <a:pos x="wd2" y="hd2"/>
                </a:cxn>
                <a:cxn ang="16200000">
                  <a:pos x="wd2" y="hd2"/>
                </a:cxn>
              </a:cxnLst>
              <a:rect l="0" t="0" r="r" b="b"/>
              <a:pathLst>
                <a:path w="21600" h="21600" extrusionOk="0">
                  <a:moveTo>
                    <a:pt x="4717" y="0"/>
                  </a:moveTo>
                  <a:cubicBezTo>
                    <a:pt x="4717" y="0"/>
                    <a:pt x="5649" y="14719"/>
                    <a:pt x="0" y="21600"/>
                  </a:cubicBezTo>
                  <a:cubicBezTo>
                    <a:pt x="0" y="21600"/>
                    <a:pt x="13655" y="13786"/>
                    <a:pt x="21600" y="1671"/>
                  </a:cubicBezTo>
                  <a:lnTo>
                    <a:pt x="4717" y="0"/>
                  </a:ln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Shape">
              <a:extLst>
                <a:ext uri="{FF2B5EF4-FFF2-40B4-BE49-F238E27FC236}">
                  <a16:creationId xmlns:a16="http://schemas.microsoft.com/office/drawing/2014/main" id="{3E449C81-4D93-2649-978D-B829A17B0DC8}"/>
                </a:ext>
              </a:extLst>
            </p:cNvPr>
            <p:cNvSpPr/>
            <p:nvPr/>
          </p:nvSpPr>
          <p:spPr>
            <a:xfrm>
              <a:off x="7947784" y="3571627"/>
              <a:ext cx="238092" cy="342115"/>
            </a:xfrm>
            <a:custGeom>
              <a:avLst/>
              <a:gdLst/>
              <a:ahLst/>
              <a:cxnLst>
                <a:cxn ang="0">
                  <a:pos x="wd2" y="hd2"/>
                </a:cxn>
                <a:cxn ang="5400000">
                  <a:pos x="wd2" y="hd2"/>
                </a:cxn>
                <a:cxn ang="10800000">
                  <a:pos x="wd2" y="hd2"/>
                </a:cxn>
                <a:cxn ang="16200000">
                  <a:pos x="wd2" y="hd2"/>
                </a:cxn>
              </a:cxnLst>
              <a:rect l="0" t="0" r="r" b="b"/>
              <a:pathLst>
                <a:path w="21112" h="21401" extrusionOk="0">
                  <a:moveTo>
                    <a:pt x="20922" y="7200"/>
                  </a:moveTo>
                  <a:cubicBezTo>
                    <a:pt x="21600" y="4904"/>
                    <a:pt x="20311" y="3158"/>
                    <a:pt x="19464" y="2727"/>
                  </a:cubicBezTo>
                  <a:cubicBezTo>
                    <a:pt x="18616" y="2296"/>
                    <a:pt x="18107" y="2296"/>
                    <a:pt x="17056" y="1938"/>
                  </a:cubicBezTo>
                  <a:cubicBezTo>
                    <a:pt x="16039" y="1579"/>
                    <a:pt x="11834" y="0"/>
                    <a:pt x="11834" y="0"/>
                  </a:cubicBezTo>
                  <a:cubicBezTo>
                    <a:pt x="13021" y="2488"/>
                    <a:pt x="12614" y="5262"/>
                    <a:pt x="9596" y="8635"/>
                  </a:cubicBezTo>
                  <a:cubicBezTo>
                    <a:pt x="6612" y="12008"/>
                    <a:pt x="3188" y="13108"/>
                    <a:pt x="3188" y="13108"/>
                  </a:cubicBezTo>
                  <a:cubicBezTo>
                    <a:pt x="3188" y="13108"/>
                    <a:pt x="3493" y="13204"/>
                    <a:pt x="4001" y="13348"/>
                  </a:cubicBezTo>
                  <a:cubicBezTo>
                    <a:pt x="3255" y="13635"/>
                    <a:pt x="1695" y="14280"/>
                    <a:pt x="1017" y="14902"/>
                  </a:cubicBezTo>
                  <a:cubicBezTo>
                    <a:pt x="102" y="15764"/>
                    <a:pt x="0" y="16314"/>
                    <a:pt x="0" y="16314"/>
                  </a:cubicBezTo>
                  <a:lnTo>
                    <a:pt x="2577" y="17175"/>
                  </a:lnTo>
                  <a:cubicBezTo>
                    <a:pt x="2577" y="17175"/>
                    <a:pt x="5290" y="17175"/>
                    <a:pt x="6239" y="17988"/>
                  </a:cubicBezTo>
                  <a:cubicBezTo>
                    <a:pt x="7189" y="18801"/>
                    <a:pt x="9393" y="20978"/>
                    <a:pt x="11054" y="21289"/>
                  </a:cubicBezTo>
                  <a:cubicBezTo>
                    <a:pt x="12716" y="21600"/>
                    <a:pt x="16649" y="21289"/>
                    <a:pt x="17599" y="20021"/>
                  </a:cubicBezTo>
                  <a:cubicBezTo>
                    <a:pt x="17599" y="20021"/>
                    <a:pt x="14717" y="18897"/>
                    <a:pt x="13564" y="18610"/>
                  </a:cubicBezTo>
                  <a:cubicBezTo>
                    <a:pt x="13564" y="18610"/>
                    <a:pt x="16277" y="15931"/>
                    <a:pt x="16480" y="14233"/>
                  </a:cubicBezTo>
                  <a:cubicBezTo>
                    <a:pt x="17531" y="13611"/>
                    <a:pt x="20244" y="9496"/>
                    <a:pt x="20922" y="7200"/>
                  </a:cubicBez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grpSp>
        <p:nvGrpSpPr>
          <p:cNvPr id="41" name="Group 40">
            <a:extLst>
              <a:ext uri="{FF2B5EF4-FFF2-40B4-BE49-F238E27FC236}">
                <a16:creationId xmlns:a16="http://schemas.microsoft.com/office/drawing/2014/main" id="{57D80477-9BFF-327C-92D4-EB8E2FF9EC97}"/>
              </a:ext>
            </a:extLst>
          </p:cNvPr>
          <p:cNvGrpSpPr/>
          <p:nvPr/>
        </p:nvGrpSpPr>
        <p:grpSpPr>
          <a:xfrm>
            <a:off x="567597" y="1708310"/>
            <a:ext cx="4751210" cy="1798613"/>
            <a:chOff x="332936" y="2596988"/>
            <a:chExt cx="2926080" cy="2398150"/>
          </a:xfrm>
        </p:grpSpPr>
        <p:sp>
          <p:nvSpPr>
            <p:cNvPr id="42" name="TextBox 41">
              <a:extLst>
                <a:ext uri="{FF2B5EF4-FFF2-40B4-BE49-F238E27FC236}">
                  <a16:creationId xmlns:a16="http://schemas.microsoft.com/office/drawing/2014/main" id="{68F61F5B-06EF-15DB-A026-A28B597842B7}"/>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t>Lorem Ipsum</a:t>
              </a:r>
            </a:p>
          </p:txBody>
        </p:sp>
        <p:sp>
          <p:nvSpPr>
            <p:cNvPr id="43" name="TextBox 42">
              <a:extLst>
                <a:ext uri="{FF2B5EF4-FFF2-40B4-BE49-F238E27FC236}">
                  <a16:creationId xmlns:a16="http://schemas.microsoft.com/office/drawing/2014/main" id="{A3A2FEDB-C378-7D44-BC59-428A28817EC2}"/>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tx1">
                      <a:lumMod val="65000"/>
                      <a:lumOff val="3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tx1">
                      <a:lumMod val="65000"/>
                      <a:lumOff val="3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tx1">
                      <a:lumMod val="65000"/>
                      <a:lumOff val="3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24149105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reeform: Shape 3">
            <a:extLst>
              <a:ext uri="{FF2B5EF4-FFF2-40B4-BE49-F238E27FC236}">
                <a16:creationId xmlns:a16="http://schemas.microsoft.com/office/drawing/2014/main" id="{D4C5AB65-BCB4-B302-308B-30CD6B5F3E5C}"/>
              </a:ext>
            </a:extLst>
          </p:cNvPr>
          <p:cNvSpPr/>
          <p:nvPr/>
        </p:nvSpPr>
        <p:spPr>
          <a:xfrm>
            <a:off x="304801" y="4030498"/>
            <a:ext cx="7271657" cy="1337229"/>
          </a:xfrm>
          <a:custGeom>
            <a:avLst/>
            <a:gdLst>
              <a:gd name="connsiteX0" fmla="*/ 3361839 w 12318902"/>
              <a:gd name="connsiteY0" fmla="*/ 314563 h 1177472"/>
              <a:gd name="connsiteX1" fmla="*/ 3237470 w 12318902"/>
              <a:gd name="connsiteY1" fmla="*/ 723883 h 1177472"/>
              <a:gd name="connsiteX2" fmla="*/ 3487517 w 12318902"/>
              <a:gd name="connsiteY2" fmla="*/ 723883 h 1177472"/>
              <a:gd name="connsiteX3" fmla="*/ 10193953 w 12318902"/>
              <a:gd name="connsiteY3" fmla="*/ 19419 h 1177472"/>
              <a:gd name="connsiteX4" fmla="*/ 11136862 w 12318902"/>
              <a:gd name="connsiteY4" fmla="*/ 19419 h 1177472"/>
              <a:gd name="connsiteX5" fmla="*/ 11136862 w 12318902"/>
              <a:gd name="connsiteY5" fmla="*/ 262525 h 1177472"/>
              <a:gd name="connsiteX6" fmla="*/ 10546573 w 12318902"/>
              <a:gd name="connsiteY6" fmla="*/ 262525 h 1177472"/>
              <a:gd name="connsiteX7" fmla="*/ 10546573 w 12318902"/>
              <a:gd name="connsiteY7" fmla="*/ 443495 h 1177472"/>
              <a:gd name="connsiteX8" fmla="*/ 11094144 w 12318902"/>
              <a:gd name="connsiteY8" fmla="*/ 443495 h 1177472"/>
              <a:gd name="connsiteX9" fmla="*/ 11094144 w 12318902"/>
              <a:gd name="connsiteY9" fmla="*/ 675727 h 1177472"/>
              <a:gd name="connsiteX10" fmla="*/ 10546573 w 12318902"/>
              <a:gd name="connsiteY10" fmla="*/ 675727 h 1177472"/>
              <a:gd name="connsiteX11" fmla="*/ 10546573 w 12318902"/>
              <a:gd name="connsiteY11" fmla="*/ 900193 h 1177472"/>
              <a:gd name="connsiteX12" fmla="*/ 11153950 w 12318902"/>
              <a:gd name="connsiteY12" fmla="*/ 900193 h 1177472"/>
              <a:gd name="connsiteX13" fmla="*/ 11153950 w 12318902"/>
              <a:gd name="connsiteY13" fmla="*/ 1158056 h 1177472"/>
              <a:gd name="connsiteX14" fmla="*/ 10193953 w 12318902"/>
              <a:gd name="connsiteY14" fmla="*/ 1158056 h 1177472"/>
              <a:gd name="connsiteX15" fmla="*/ 6745903 w 12318902"/>
              <a:gd name="connsiteY15" fmla="*/ 19419 h 1177472"/>
              <a:gd name="connsiteX16" fmla="*/ 7688812 w 12318902"/>
              <a:gd name="connsiteY16" fmla="*/ 19419 h 1177472"/>
              <a:gd name="connsiteX17" fmla="*/ 7688812 w 12318902"/>
              <a:gd name="connsiteY17" fmla="*/ 262525 h 1177472"/>
              <a:gd name="connsiteX18" fmla="*/ 7098523 w 12318902"/>
              <a:gd name="connsiteY18" fmla="*/ 262525 h 1177472"/>
              <a:gd name="connsiteX19" fmla="*/ 7098523 w 12318902"/>
              <a:gd name="connsiteY19" fmla="*/ 443495 h 1177472"/>
              <a:gd name="connsiteX20" fmla="*/ 7646094 w 12318902"/>
              <a:gd name="connsiteY20" fmla="*/ 443495 h 1177472"/>
              <a:gd name="connsiteX21" fmla="*/ 7646094 w 12318902"/>
              <a:gd name="connsiteY21" fmla="*/ 675727 h 1177472"/>
              <a:gd name="connsiteX22" fmla="*/ 7098523 w 12318902"/>
              <a:gd name="connsiteY22" fmla="*/ 675727 h 1177472"/>
              <a:gd name="connsiteX23" fmla="*/ 7098523 w 12318902"/>
              <a:gd name="connsiteY23" fmla="*/ 900193 h 1177472"/>
              <a:gd name="connsiteX24" fmla="*/ 7705900 w 12318902"/>
              <a:gd name="connsiteY24" fmla="*/ 900193 h 1177472"/>
              <a:gd name="connsiteX25" fmla="*/ 7705900 w 12318902"/>
              <a:gd name="connsiteY25" fmla="*/ 1158056 h 1177472"/>
              <a:gd name="connsiteX26" fmla="*/ 6745903 w 12318902"/>
              <a:gd name="connsiteY26" fmla="*/ 1158056 h 1177472"/>
              <a:gd name="connsiteX27" fmla="*/ 5425035 w 12318902"/>
              <a:gd name="connsiteY27" fmla="*/ 19419 h 1177472"/>
              <a:gd name="connsiteX28" fmla="*/ 5753577 w 12318902"/>
              <a:gd name="connsiteY28" fmla="*/ 19419 h 1177472"/>
              <a:gd name="connsiteX29" fmla="*/ 6182314 w 12318902"/>
              <a:gd name="connsiteY29" fmla="*/ 649368 h 1177472"/>
              <a:gd name="connsiteX30" fmla="*/ 6182314 w 12318902"/>
              <a:gd name="connsiteY30" fmla="*/ 19419 h 1177472"/>
              <a:gd name="connsiteX31" fmla="*/ 6513964 w 12318902"/>
              <a:gd name="connsiteY31" fmla="*/ 19419 h 1177472"/>
              <a:gd name="connsiteX32" fmla="*/ 6513964 w 12318902"/>
              <a:gd name="connsiteY32" fmla="*/ 1158056 h 1177472"/>
              <a:gd name="connsiteX33" fmla="*/ 6182314 w 12318902"/>
              <a:gd name="connsiteY33" fmla="*/ 1158056 h 1177472"/>
              <a:gd name="connsiteX34" fmla="*/ 5755907 w 12318902"/>
              <a:gd name="connsiteY34" fmla="*/ 532864 h 1177472"/>
              <a:gd name="connsiteX35" fmla="*/ 5755907 w 12318902"/>
              <a:gd name="connsiteY35" fmla="*/ 1158056 h 1177472"/>
              <a:gd name="connsiteX36" fmla="*/ 5425035 w 12318902"/>
              <a:gd name="connsiteY36" fmla="*/ 1158056 h 1177472"/>
              <a:gd name="connsiteX37" fmla="*/ 4100283 w 12318902"/>
              <a:gd name="connsiteY37" fmla="*/ 19419 h 1177472"/>
              <a:gd name="connsiteX38" fmla="*/ 4452127 w 12318902"/>
              <a:gd name="connsiteY38" fmla="*/ 19419 h 1177472"/>
              <a:gd name="connsiteX39" fmla="*/ 4452127 w 12318902"/>
              <a:gd name="connsiteY39" fmla="*/ 449709 h 1177472"/>
              <a:gd name="connsiteX40" fmla="*/ 4820682 w 12318902"/>
              <a:gd name="connsiteY40" fmla="*/ 19419 h 1177472"/>
              <a:gd name="connsiteX41" fmla="*/ 5288629 w 12318902"/>
              <a:gd name="connsiteY41" fmla="*/ 19419 h 1177472"/>
              <a:gd name="connsiteX42" fmla="*/ 4873121 w 12318902"/>
              <a:gd name="connsiteY42" fmla="*/ 449199 h 1177472"/>
              <a:gd name="connsiteX43" fmla="*/ 5307270 w 12318902"/>
              <a:gd name="connsiteY43" fmla="*/ 1158056 h 1177472"/>
              <a:gd name="connsiteX44" fmla="*/ 4873983 w 12318902"/>
              <a:gd name="connsiteY44" fmla="*/ 1158056 h 1177472"/>
              <a:gd name="connsiteX45" fmla="*/ 4633911 w 12318902"/>
              <a:gd name="connsiteY45" fmla="*/ 689793 h 1177472"/>
              <a:gd name="connsiteX46" fmla="*/ 4452127 w 12318902"/>
              <a:gd name="connsiteY46" fmla="*/ 880205 h 1177472"/>
              <a:gd name="connsiteX47" fmla="*/ 4452127 w 12318902"/>
              <a:gd name="connsiteY47" fmla="*/ 1158056 h 1177472"/>
              <a:gd name="connsiteX48" fmla="*/ 4100283 w 12318902"/>
              <a:gd name="connsiteY48" fmla="*/ 1158056 h 1177472"/>
              <a:gd name="connsiteX49" fmla="*/ 3174265 w 12318902"/>
              <a:gd name="connsiteY49" fmla="*/ 19419 h 1177472"/>
              <a:gd name="connsiteX50" fmla="*/ 3558050 w 12318902"/>
              <a:gd name="connsiteY50" fmla="*/ 19419 h 1177472"/>
              <a:gd name="connsiteX51" fmla="*/ 3985914 w 12318902"/>
              <a:gd name="connsiteY51" fmla="*/ 1158056 h 1177472"/>
              <a:gd name="connsiteX52" fmla="*/ 3617468 w 12318902"/>
              <a:gd name="connsiteY52" fmla="*/ 1158056 h 1177472"/>
              <a:gd name="connsiteX53" fmla="*/ 3560503 w 12318902"/>
              <a:gd name="connsiteY53" fmla="*/ 970095 h 1177472"/>
              <a:gd name="connsiteX54" fmla="*/ 3161049 w 12318902"/>
              <a:gd name="connsiteY54" fmla="*/ 970095 h 1177472"/>
              <a:gd name="connsiteX55" fmla="*/ 3105553 w 12318902"/>
              <a:gd name="connsiteY55" fmla="*/ 1158056 h 1177472"/>
              <a:gd name="connsiteX56" fmla="*/ 2746307 w 12318902"/>
              <a:gd name="connsiteY56" fmla="*/ 1158056 h 1177472"/>
              <a:gd name="connsiteX57" fmla="*/ 1707179 w 12318902"/>
              <a:gd name="connsiteY57" fmla="*/ 19419 h 1177472"/>
              <a:gd name="connsiteX58" fmla="*/ 2650089 w 12318902"/>
              <a:gd name="connsiteY58" fmla="*/ 19419 h 1177472"/>
              <a:gd name="connsiteX59" fmla="*/ 2650089 w 12318902"/>
              <a:gd name="connsiteY59" fmla="*/ 262525 h 1177472"/>
              <a:gd name="connsiteX60" fmla="*/ 2059799 w 12318902"/>
              <a:gd name="connsiteY60" fmla="*/ 262525 h 1177472"/>
              <a:gd name="connsiteX61" fmla="*/ 2059799 w 12318902"/>
              <a:gd name="connsiteY61" fmla="*/ 443495 h 1177472"/>
              <a:gd name="connsiteX62" fmla="*/ 2607371 w 12318902"/>
              <a:gd name="connsiteY62" fmla="*/ 443495 h 1177472"/>
              <a:gd name="connsiteX63" fmla="*/ 2607371 w 12318902"/>
              <a:gd name="connsiteY63" fmla="*/ 675727 h 1177472"/>
              <a:gd name="connsiteX64" fmla="*/ 2059799 w 12318902"/>
              <a:gd name="connsiteY64" fmla="*/ 675727 h 1177472"/>
              <a:gd name="connsiteX65" fmla="*/ 2059799 w 12318902"/>
              <a:gd name="connsiteY65" fmla="*/ 900193 h 1177472"/>
              <a:gd name="connsiteX66" fmla="*/ 2667177 w 12318902"/>
              <a:gd name="connsiteY66" fmla="*/ 900193 h 1177472"/>
              <a:gd name="connsiteX67" fmla="*/ 2667177 w 12318902"/>
              <a:gd name="connsiteY67" fmla="*/ 1158056 h 1177472"/>
              <a:gd name="connsiteX68" fmla="*/ 1707179 w 12318902"/>
              <a:gd name="connsiteY68" fmla="*/ 1158056 h 1177472"/>
              <a:gd name="connsiteX69" fmla="*/ 0 w 12318902"/>
              <a:gd name="connsiteY69" fmla="*/ 19419 h 1177472"/>
              <a:gd name="connsiteX70" fmla="*/ 334185 w 12318902"/>
              <a:gd name="connsiteY70" fmla="*/ 19419 h 1177472"/>
              <a:gd name="connsiteX71" fmla="*/ 454501 w 12318902"/>
              <a:gd name="connsiteY71" fmla="*/ 656856 h 1177472"/>
              <a:gd name="connsiteX72" fmla="*/ 630592 w 12318902"/>
              <a:gd name="connsiteY72" fmla="*/ 19419 h 1177472"/>
              <a:gd name="connsiteX73" fmla="*/ 963577 w 12318902"/>
              <a:gd name="connsiteY73" fmla="*/ 19419 h 1177472"/>
              <a:gd name="connsiteX74" fmla="*/ 1140105 w 12318902"/>
              <a:gd name="connsiteY74" fmla="*/ 656007 h 1177472"/>
              <a:gd name="connsiteX75" fmla="*/ 1260554 w 12318902"/>
              <a:gd name="connsiteY75" fmla="*/ 19419 h 1177472"/>
              <a:gd name="connsiteX76" fmla="*/ 1593005 w 12318902"/>
              <a:gd name="connsiteY76" fmla="*/ 19419 h 1177472"/>
              <a:gd name="connsiteX77" fmla="*/ 1342010 w 12318902"/>
              <a:gd name="connsiteY77" fmla="*/ 1158056 h 1177472"/>
              <a:gd name="connsiteX78" fmla="*/ 996987 w 12318902"/>
              <a:gd name="connsiteY78" fmla="*/ 1158056 h 1177472"/>
              <a:gd name="connsiteX79" fmla="*/ 797279 w 12318902"/>
              <a:gd name="connsiteY79" fmla="*/ 441165 h 1177472"/>
              <a:gd name="connsiteX80" fmla="*/ 598347 w 12318902"/>
              <a:gd name="connsiteY80" fmla="*/ 1158056 h 1177472"/>
              <a:gd name="connsiteX81" fmla="*/ 253324 w 12318902"/>
              <a:gd name="connsiteY81" fmla="*/ 1158056 h 1177472"/>
              <a:gd name="connsiteX82" fmla="*/ 11812496 w 12318902"/>
              <a:gd name="connsiteY82" fmla="*/ 0 h 1177472"/>
              <a:gd name="connsiteX83" fmla="*/ 12145310 w 12318902"/>
              <a:gd name="connsiteY83" fmla="*/ 81165 h 1177472"/>
              <a:gd name="connsiteX84" fmla="*/ 12281621 w 12318902"/>
              <a:gd name="connsiteY84" fmla="*/ 339417 h 1177472"/>
              <a:gd name="connsiteX85" fmla="*/ 11949971 w 12318902"/>
              <a:gd name="connsiteY85" fmla="*/ 358834 h 1177472"/>
              <a:gd name="connsiteX86" fmla="*/ 11894437 w 12318902"/>
              <a:gd name="connsiteY86" fmla="*/ 246990 h 1177472"/>
              <a:gd name="connsiteX87" fmla="*/ 11777544 w 12318902"/>
              <a:gd name="connsiteY87" fmla="*/ 212038 h 1177472"/>
              <a:gd name="connsiteX88" fmla="*/ 11685117 w 12318902"/>
              <a:gd name="connsiteY88" fmla="*/ 238058 h 1177472"/>
              <a:gd name="connsiteX89" fmla="*/ 11654050 w 12318902"/>
              <a:gd name="connsiteY89" fmla="*/ 301358 h 1177472"/>
              <a:gd name="connsiteX90" fmla="*/ 11679681 w 12318902"/>
              <a:gd name="connsiteY90" fmla="*/ 350290 h 1177472"/>
              <a:gd name="connsiteX91" fmla="*/ 11797738 w 12318902"/>
              <a:gd name="connsiteY91" fmla="*/ 392232 h 1177472"/>
              <a:gd name="connsiteX92" fmla="*/ 12128223 w 12318902"/>
              <a:gd name="connsiteY92" fmla="*/ 492814 h 1177472"/>
              <a:gd name="connsiteX93" fmla="*/ 12273465 w 12318902"/>
              <a:gd name="connsiteY93" fmla="*/ 619027 h 1177472"/>
              <a:gd name="connsiteX94" fmla="*/ 12318902 w 12318902"/>
              <a:gd name="connsiteY94" fmla="*/ 787571 h 1177472"/>
              <a:gd name="connsiteX95" fmla="*/ 12258320 w 12318902"/>
              <a:gd name="connsiteY95" fmla="*/ 989512 h 1177472"/>
              <a:gd name="connsiteX96" fmla="*/ 12089000 w 12318902"/>
              <a:gd name="connsiteY96" fmla="*/ 1129706 h 1177472"/>
              <a:gd name="connsiteX97" fmla="*/ 11814826 w 12318902"/>
              <a:gd name="connsiteY97" fmla="*/ 1177472 h 1177472"/>
              <a:gd name="connsiteX98" fmla="*/ 11412497 w 12318902"/>
              <a:gd name="connsiteY98" fmla="*/ 1065628 h 1177472"/>
              <a:gd name="connsiteX99" fmla="*/ 11285895 w 12318902"/>
              <a:gd name="connsiteY99" fmla="*/ 781357 h 1177472"/>
              <a:gd name="connsiteX100" fmla="*/ 11620652 w 12318902"/>
              <a:gd name="connsiteY100" fmla="*/ 760386 h 1177472"/>
              <a:gd name="connsiteX101" fmla="*/ 11664923 w 12318902"/>
              <a:gd name="connsiteY101" fmla="*/ 884658 h 1177472"/>
              <a:gd name="connsiteX102" fmla="*/ 11820263 w 12318902"/>
              <a:gd name="connsiteY102" fmla="*/ 953784 h 1177472"/>
              <a:gd name="connsiteX103" fmla="*/ 11936379 w 12318902"/>
              <a:gd name="connsiteY103" fmla="*/ 918444 h 1177472"/>
              <a:gd name="connsiteX104" fmla="*/ 11977155 w 12318902"/>
              <a:gd name="connsiteY104" fmla="*/ 836503 h 1177472"/>
              <a:gd name="connsiteX105" fmla="*/ 11938321 w 12318902"/>
              <a:gd name="connsiteY105" fmla="*/ 757280 h 1177472"/>
              <a:gd name="connsiteX106" fmla="*/ 11758127 w 12318902"/>
              <a:gd name="connsiteY106" fmla="*/ 691260 h 1177472"/>
              <a:gd name="connsiteX107" fmla="*/ 11428031 w 12318902"/>
              <a:gd name="connsiteY107" fmla="*/ 553008 h 1177472"/>
              <a:gd name="connsiteX108" fmla="*/ 11328614 w 12318902"/>
              <a:gd name="connsiteY108" fmla="*/ 333203 h 1177472"/>
              <a:gd name="connsiteX109" fmla="*/ 11379487 w 12318902"/>
              <a:gd name="connsiteY109" fmla="*/ 167378 h 1177472"/>
              <a:gd name="connsiteX110" fmla="*/ 11532496 w 12318902"/>
              <a:gd name="connsiteY110" fmla="*/ 44660 h 1177472"/>
              <a:gd name="connsiteX111" fmla="*/ 11812496 w 12318902"/>
              <a:gd name="connsiteY111" fmla="*/ 0 h 1177472"/>
              <a:gd name="connsiteX112" fmla="*/ 9516971 w 12318902"/>
              <a:gd name="connsiteY112" fmla="*/ 0 h 1177472"/>
              <a:gd name="connsiteX113" fmla="*/ 9849785 w 12318902"/>
              <a:gd name="connsiteY113" fmla="*/ 81165 h 1177472"/>
              <a:gd name="connsiteX114" fmla="*/ 9986096 w 12318902"/>
              <a:gd name="connsiteY114" fmla="*/ 339417 h 1177472"/>
              <a:gd name="connsiteX115" fmla="*/ 9654446 w 12318902"/>
              <a:gd name="connsiteY115" fmla="*/ 358834 h 1177472"/>
              <a:gd name="connsiteX116" fmla="*/ 9598912 w 12318902"/>
              <a:gd name="connsiteY116" fmla="*/ 246990 h 1177472"/>
              <a:gd name="connsiteX117" fmla="*/ 9482019 w 12318902"/>
              <a:gd name="connsiteY117" fmla="*/ 212038 h 1177472"/>
              <a:gd name="connsiteX118" fmla="*/ 9389592 w 12318902"/>
              <a:gd name="connsiteY118" fmla="*/ 238058 h 1177472"/>
              <a:gd name="connsiteX119" fmla="*/ 9358525 w 12318902"/>
              <a:gd name="connsiteY119" fmla="*/ 301358 h 1177472"/>
              <a:gd name="connsiteX120" fmla="*/ 9384156 w 12318902"/>
              <a:gd name="connsiteY120" fmla="*/ 350290 h 1177472"/>
              <a:gd name="connsiteX121" fmla="*/ 9502213 w 12318902"/>
              <a:gd name="connsiteY121" fmla="*/ 392232 h 1177472"/>
              <a:gd name="connsiteX122" fmla="*/ 9832698 w 12318902"/>
              <a:gd name="connsiteY122" fmla="*/ 492814 h 1177472"/>
              <a:gd name="connsiteX123" fmla="*/ 9977940 w 12318902"/>
              <a:gd name="connsiteY123" fmla="*/ 619027 h 1177472"/>
              <a:gd name="connsiteX124" fmla="*/ 10023377 w 12318902"/>
              <a:gd name="connsiteY124" fmla="*/ 787571 h 1177472"/>
              <a:gd name="connsiteX125" fmla="*/ 9962795 w 12318902"/>
              <a:gd name="connsiteY125" fmla="*/ 989512 h 1177472"/>
              <a:gd name="connsiteX126" fmla="*/ 9793475 w 12318902"/>
              <a:gd name="connsiteY126" fmla="*/ 1129706 h 1177472"/>
              <a:gd name="connsiteX127" fmla="*/ 9519301 w 12318902"/>
              <a:gd name="connsiteY127" fmla="*/ 1177472 h 1177472"/>
              <a:gd name="connsiteX128" fmla="*/ 9116972 w 12318902"/>
              <a:gd name="connsiteY128" fmla="*/ 1065628 h 1177472"/>
              <a:gd name="connsiteX129" fmla="*/ 8990370 w 12318902"/>
              <a:gd name="connsiteY129" fmla="*/ 781357 h 1177472"/>
              <a:gd name="connsiteX130" fmla="*/ 9325127 w 12318902"/>
              <a:gd name="connsiteY130" fmla="*/ 760386 h 1177472"/>
              <a:gd name="connsiteX131" fmla="*/ 9369398 w 12318902"/>
              <a:gd name="connsiteY131" fmla="*/ 884658 h 1177472"/>
              <a:gd name="connsiteX132" fmla="*/ 9524738 w 12318902"/>
              <a:gd name="connsiteY132" fmla="*/ 953784 h 1177472"/>
              <a:gd name="connsiteX133" fmla="*/ 9640854 w 12318902"/>
              <a:gd name="connsiteY133" fmla="*/ 918444 h 1177472"/>
              <a:gd name="connsiteX134" fmla="*/ 9681630 w 12318902"/>
              <a:gd name="connsiteY134" fmla="*/ 836503 h 1177472"/>
              <a:gd name="connsiteX135" fmla="*/ 9642796 w 12318902"/>
              <a:gd name="connsiteY135" fmla="*/ 757280 h 1177472"/>
              <a:gd name="connsiteX136" fmla="*/ 9462602 w 12318902"/>
              <a:gd name="connsiteY136" fmla="*/ 691260 h 1177472"/>
              <a:gd name="connsiteX137" fmla="*/ 9132506 w 12318902"/>
              <a:gd name="connsiteY137" fmla="*/ 553008 h 1177472"/>
              <a:gd name="connsiteX138" fmla="*/ 9033089 w 12318902"/>
              <a:gd name="connsiteY138" fmla="*/ 333203 h 1177472"/>
              <a:gd name="connsiteX139" fmla="*/ 9083962 w 12318902"/>
              <a:gd name="connsiteY139" fmla="*/ 167378 h 1177472"/>
              <a:gd name="connsiteX140" fmla="*/ 9236971 w 12318902"/>
              <a:gd name="connsiteY140" fmla="*/ 44660 h 1177472"/>
              <a:gd name="connsiteX141" fmla="*/ 9516971 w 12318902"/>
              <a:gd name="connsiteY141" fmla="*/ 0 h 1177472"/>
              <a:gd name="connsiteX142" fmla="*/ 8364446 w 12318902"/>
              <a:gd name="connsiteY142" fmla="*/ 0 h 1177472"/>
              <a:gd name="connsiteX143" fmla="*/ 8697260 w 12318902"/>
              <a:gd name="connsiteY143" fmla="*/ 81165 h 1177472"/>
              <a:gd name="connsiteX144" fmla="*/ 8833571 w 12318902"/>
              <a:gd name="connsiteY144" fmla="*/ 339417 h 1177472"/>
              <a:gd name="connsiteX145" fmla="*/ 8501921 w 12318902"/>
              <a:gd name="connsiteY145" fmla="*/ 358834 h 1177472"/>
              <a:gd name="connsiteX146" fmla="*/ 8446387 w 12318902"/>
              <a:gd name="connsiteY146" fmla="*/ 246990 h 1177472"/>
              <a:gd name="connsiteX147" fmla="*/ 8329494 w 12318902"/>
              <a:gd name="connsiteY147" fmla="*/ 212038 h 1177472"/>
              <a:gd name="connsiteX148" fmla="*/ 8237068 w 12318902"/>
              <a:gd name="connsiteY148" fmla="*/ 238058 h 1177472"/>
              <a:gd name="connsiteX149" fmla="*/ 8206000 w 12318902"/>
              <a:gd name="connsiteY149" fmla="*/ 301358 h 1177472"/>
              <a:gd name="connsiteX150" fmla="*/ 8231630 w 12318902"/>
              <a:gd name="connsiteY150" fmla="*/ 350290 h 1177472"/>
              <a:gd name="connsiteX151" fmla="*/ 8349688 w 12318902"/>
              <a:gd name="connsiteY151" fmla="*/ 392232 h 1177472"/>
              <a:gd name="connsiteX152" fmla="*/ 8680173 w 12318902"/>
              <a:gd name="connsiteY152" fmla="*/ 492814 h 1177472"/>
              <a:gd name="connsiteX153" fmla="*/ 8825415 w 12318902"/>
              <a:gd name="connsiteY153" fmla="*/ 619027 h 1177472"/>
              <a:gd name="connsiteX154" fmla="*/ 8870852 w 12318902"/>
              <a:gd name="connsiteY154" fmla="*/ 787571 h 1177472"/>
              <a:gd name="connsiteX155" fmla="*/ 8810270 w 12318902"/>
              <a:gd name="connsiteY155" fmla="*/ 989512 h 1177472"/>
              <a:gd name="connsiteX156" fmla="*/ 8640950 w 12318902"/>
              <a:gd name="connsiteY156" fmla="*/ 1129706 h 1177472"/>
              <a:gd name="connsiteX157" fmla="*/ 8366776 w 12318902"/>
              <a:gd name="connsiteY157" fmla="*/ 1177472 h 1177472"/>
              <a:gd name="connsiteX158" fmla="*/ 7964447 w 12318902"/>
              <a:gd name="connsiteY158" fmla="*/ 1065628 h 1177472"/>
              <a:gd name="connsiteX159" fmla="*/ 7837845 w 12318902"/>
              <a:gd name="connsiteY159" fmla="*/ 781357 h 1177472"/>
              <a:gd name="connsiteX160" fmla="*/ 8172602 w 12318902"/>
              <a:gd name="connsiteY160" fmla="*/ 760386 h 1177472"/>
              <a:gd name="connsiteX161" fmla="*/ 8216874 w 12318902"/>
              <a:gd name="connsiteY161" fmla="*/ 884658 h 1177472"/>
              <a:gd name="connsiteX162" fmla="*/ 8372213 w 12318902"/>
              <a:gd name="connsiteY162" fmla="*/ 953784 h 1177472"/>
              <a:gd name="connsiteX163" fmla="*/ 8488329 w 12318902"/>
              <a:gd name="connsiteY163" fmla="*/ 918444 h 1177472"/>
              <a:gd name="connsiteX164" fmla="*/ 8529105 w 12318902"/>
              <a:gd name="connsiteY164" fmla="*/ 836503 h 1177472"/>
              <a:gd name="connsiteX165" fmla="*/ 8490271 w 12318902"/>
              <a:gd name="connsiteY165" fmla="*/ 757280 h 1177472"/>
              <a:gd name="connsiteX166" fmla="*/ 8310077 w 12318902"/>
              <a:gd name="connsiteY166" fmla="*/ 691260 h 1177472"/>
              <a:gd name="connsiteX167" fmla="*/ 7979980 w 12318902"/>
              <a:gd name="connsiteY167" fmla="*/ 553008 h 1177472"/>
              <a:gd name="connsiteX168" fmla="*/ 7880564 w 12318902"/>
              <a:gd name="connsiteY168" fmla="*/ 333203 h 1177472"/>
              <a:gd name="connsiteX169" fmla="*/ 7931437 w 12318902"/>
              <a:gd name="connsiteY169" fmla="*/ 167378 h 1177472"/>
              <a:gd name="connsiteX170" fmla="*/ 8084446 w 12318902"/>
              <a:gd name="connsiteY170" fmla="*/ 44660 h 1177472"/>
              <a:gd name="connsiteX171" fmla="*/ 8364446 w 12318902"/>
              <a:gd name="connsiteY171" fmla="*/ 0 h 1177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Lst>
            <a:rect l="l" t="t" r="r" b="b"/>
            <a:pathLst>
              <a:path w="12318902" h="1177472">
                <a:moveTo>
                  <a:pt x="3361839" y="314563"/>
                </a:moveTo>
                <a:lnTo>
                  <a:pt x="3237470" y="723883"/>
                </a:lnTo>
                <a:lnTo>
                  <a:pt x="3487517" y="723883"/>
                </a:lnTo>
                <a:close/>
                <a:moveTo>
                  <a:pt x="10193953" y="19419"/>
                </a:moveTo>
                <a:lnTo>
                  <a:pt x="11136862" y="19419"/>
                </a:lnTo>
                <a:lnTo>
                  <a:pt x="11136862" y="262525"/>
                </a:lnTo>
                <a:lnTo>
                  <a:pt x="10546573" y="262525"/>
                </a:lnTo>
                <a:lnTo>
                  <a:pt x="10546573" y="443495"/>
                </a:lnTo>
                <a:lnTo>
                  <a:pt x="11094144" y="443495"/>
                </a:lnTo>
                <a:lnTo>
                  <a:pt x="11094144" y="675727"/>
                </a:lnTo>
                <a:lnTo>
                  <a:pt x="10546573" y="675727"/>
                </a:lnTo>
                <a:lnTo>
                  <a:pt x="10546573" y="900193"/>
                </a:lnTo>
                <a:lnTo>
                  <a:pt x="11153950" y="900193"/>
                </a:lnTo>
                <a:lnTo>
                  <a:pt x="11153950" y="1158056"/>
                </a:lnTo>
                <a:lnTo>
                  <a:pt x="10193953" y="1158056"/>
                </a:lnTo>
                <a:close/>
                <a:moveTo>
                  <a:pt x="6745903" y="19419"/>
                </a:moveTo>
                <a:lnTo>
                  <a:pt x="7688812" y="19419"/>
                </a:lnTo>
                <a:lnTo>
                  <a:pt x="7688812" y="262525"/>
                </a:lnTo>
                <a:lnTo>
                  <a:pt x="7098523" y="262525"/>
                </a:lnTo>
                <a:lnTo>
                  <a:pt x="7098523" y="443495"/>
                </a:lnTo>
                <a:lnTo>
                  <a:pt x="7646094" y="443495"/>
                </a:lnTo>
                <a:lnTo>
                  <a:pt x="7646094" y="675727"/>
                </a:lnTo>
                <a:lnTo>
                  <a:pt x="7098523" y="675727"/>
                </a:lnTo>
                <a:lnTo>
                  <a:pt x="7098523" y="900193"/>
                </a:lnTo>
                <a:lnTo>
                  <a:pt x="7705900" y="900193"/>
                </a:lnTo>
                <a:lnTo>
                  <a:pt x="7705900" y="1158056"/>
                </a:lnTo>
                <a:lnTo>
                  <a:pt x="6745903" y="1158056"/>
                </a:lnTo>
                <a:close/>
                <a:moveTo>
                  <a:pt x="5425035" y="19419"/>
                </a:moveTo>
                <a:lnTo>
                  <a:pt x="5753577" y="19419"/>
                </a:lnTo>
                <a:lnTo>
                  <a:pt x="6182314" y="649368"/>
                </a:lnTo>
                <a:lnTo>
                  <a:pt x="6182314" y="19419"/>
                </a:lnTo>
                <a:lnTo>
                  <a:pt x="6513964" y="19419"/>
                </a:lnTo>
                <a:lnTo>
                  <a:pt x="6513964" y="1158056"/>
                </a:lnTo>
                <a:lnTo>
                  <a:pt x="6182314" y="1158056"/>
                </a:lnTo>
                <a:lnTo>
                  <a:pt x="5755907" y="532864"/>
                </a:lnTo>
                <a:lnTo>
                  <a:pt x="5755907" y="1158056"/>
                </a:lnTo>
                <a:lnTo>
                  <a:pt x="5425035" y="1158056"/>
                </a:lnTo>
                <a:close/>
                <a:moveTo>
                  <a:pt x="4100283" y="19419"/>
                </a:moveTo>
                <a:lnTo>
                  <a:pt x="4452127" y="19419"/>
                </a:lnTo>
                <a:lnTo>
                  <a:pt x="4452127" y="449709"/>
                </a:lnTo>
                <a:lnTo>
                  <a:pt x="4820682" y="19419"/>
                </a:lnTo>
                <a:lnTo>
                  <a:pt x="5288629" y="19419"/>
                </a:lnTo>
                <a:lnTo>
                  <a:pt x="4873121" y="449199"/>
                </a:lnTo>
                <a:lnTo>
                  <a:pt x="5307270" y="1158056"/>
                </a:lnTo>
                <a:lnTo>
                  <a:pt x="4873983" y="1158056"/>
                </a:lnTo>
                <a:lnTo>
                  <a:pt x="4633911" y="689793"/>
                </a:lnTo>
                <a:lnTo>
                  <a:pt x="4452127" y="880205"/>
                </a:lnTo>
                <a:lnTo>
                  <a:pt x="4452127" y="1158056"/>
                </a:lnTo>
                <a:lnTo>
                  <a:pt x="4100283" y="1158056"/>
                </a:lnTo>
                <a:close/>
                <a:moveTo>
                  <a:pt x="3174265" y="19419"/>
                </a:moveTo>
                <a:lnTo>
                  <a:pt x="3558050" y="19419"/>
                </a:lnTo>
                <a:lnTo>
                  <a:pt x="3985914" y="1158056"/>
                </a:lnTo>
                <a:lnTo>
                  <a:pt x="3617468" y="1158056"/>
                </a:lnTo>
                <a:lnTo>
                  <a:pt x="3560503" y="970095"/>
                </a:lnTo>
                <a:lnTo>
                  <a:pt x="3161049" y="970095"/>
                </a:lnTo>
                <a:lnTo>
                  <a:pt x="3105553" y="1158056"/>
                </a:lnTo>
                <a:lnTo>
                  <a:pt x="2746307" y="1158056"/>
                </a:lnTo>
                <a:close/>
                <a:moveTo>
                  <a:pt x="1707179" y="19419"/>
                </a:moveTo>
                <a:lnTo>
                  <a:pt x="2650089" y="19419"/>
                </a:lnTo>
                <a:lnTo>
                  <a:pt x="2650089" y="262525"/>
                </a:lnTo>
                <a:lnTo>
                  <a:pt x="2059799" y="262525"/>
                </a:lnTo>
                <a:lnTo>
                  <a:pt x="2059799" y="443495"/>
                </a:lnTo>
                <a:lnTo>
                  <a:pt x="2607371" y="443495"/>
                </a:lnTo>
                <a:lnTo>
                  <a:pt x="2607371" y="675727"/>
                </a:lnTo>
                <a:lnTo>
                  <a:pt x="2059799" y="675727"/>
                </a:lnTo>
                <a:lnTo>
                  <a:pt x="2059799" y="900193"/>
                </a:lnTo>
                <a:lnTo>
                  <a:pt x="2667177" y="900193"/>
                </a:lnTo>
                <a:lnTo>
                  <a:pt x="2667177" y="1158056"/>
                </a:lnTo>
                <a:lnTo>
                  <a:pt x="1707179" y="1158056"/>
                </a:lnTo>
                <a:close/>
                <a:moveTo>
                  <a:pt x="0" y="19419"/>
                </a:moveTo>
                <a:lnTo>
                  <a:pt x="334185" y="19419"/>
                </a:lnTo>
                <a:lnTo>
                  <a:pt x="454501" y="656856"/>
                </a:lnTo>
                <a:lnTo>
                  <a:pt x="630592" y="19419"/>
                </a:lnTo>
                <a:lnTo>
                  <a:pt x="963577" y="19419"/>
                </a:lnTo>
                <a:lnTo>
                  <a:pt x="1140105" y="656007"/>
                </a:lnTo>
                <a:lnTo>
                  <a:pt x="1260554" y="19419"/>
                </a:lnTo>
                <a:lnTo>
                  <a:pt x="1593005" y="19419"/>
                </a:lnTo>
                <a:lnTo>
                  <a:pt x="1342010" y="1158056"/>
                </a:lnTo>
                <a:lnTo>
                  <a:pt x="996987" y="1158056"/>
                </a:lnTo>
                <a:lnTo>
                  <a:pt x="797279" y="441165"/>
                </a:lnTo>
                <a:lnTo>
                  <a:pt x="598347" y="1158056"/>
                </a:lnTo>
                <a:lnTo>
                  <a:pt x="253324" y="1158056"/>
                </a:lnTo>
                <a:close/>
                <a:moveTo>
                  <a:pt x="11812496" y="0"/>
                </a:moveTo>
                <a:cubicBezTo>
                  <a:pt x="11957996" y="0"/>
                  <a:pt x="12068936" y="27055"/>
                  <a:pt x="12145310" y="81165"/>
                </a:cubicBezTo>
                <a:cubicBezTo>
                  <a:pt x="12221685" y="135275"/>
                  <a:pt x="12267121" y="221359"/>
                  <a:pt x="12281621" y="339417"/>
                </a:cubicBezTo>
                <a:lnTo>
                  <a:pt x="11949971" y="358834"/>
                </a:lnTo>
                <a:cubicBezTo>
                  <a:pt x="11941169" y="307572"/>
                  <a:pt x="11922656" y="270291"/>
                  <a:pt x="11894437" y="246990"/>
                </a:cubicBezTo>
                <a:cubicBezTo>
                  <a:pt x="11866218" y="223689"/>
                  <a:pt x="11827253" y="212038"/>
                  <a:pt x="11777544" y="212038"/>
                </a:cubicBezTo>
                <a:cubicBezTo>
                  <a:pt x="11736637" y="212038"/>
                  <a:pt x="11705830" y="220711"/>
                  <a:pt x="11685117" y="238058"/>
                </a:cubicBezTo>
                <a:cubicBezTo>
                  <a:pt x="11664405" y="255404"/>
                  <a:pt x="11654050" y="276504"/>
                  <a:pt x="11654050" y="301358"/>
                </a:cubicBezTo>
                <a:cubicBezTo>
                  <a:pt x="11654050" y="319481"/>
                  <a:pt x="11662593" y="335792"/>
                  <a:pt x="11679681" y="350290"/>
                </a:cubicBezTo>
                <a:cubicBezTo>
                  <a:pt x="11696249" y="365306"/>
                  <a:pt x="11735603" y="379287"/>
                  <a:pt x="11797738" y="392232"/>
                </a:cubicBezTo>
                <a:cubicBezTo>
                  <a:pt x="11951524" y="425371"/>
                  <a:pt x="12061685" y="458898"/>
                  <a:pt x="12128223" y="492814"/>
                </a:cubicBezTo>
                <a:cubicBezTo>
                  <a:pt x="12194761" y="526730"/>
                  <a:pt x="12243174" y="568801"/>
                  <a:pt x="12273465" y="619027"/>
                </a:cubicBezTo>
                <a:cubicBezTo>
                  <a:pt x="12303756" y="669254"/>
                  <a:pt x="12318902" y="725435"/>
                  <a:pt x="12318902" y="787571"/>
                </a:cubicBezTo>
                <a:cubicBezTo>
                  <a:pt x="12318902" y="860580"/>
                  <a:pt x="12298708" y="927894"/>
                  <a:pt x="12258320" y="989512"/>
                </a:cubicBezTo>
                <a:cubicBezTo>
                  <a:pt x="12217931" y="1051130"/>
                  <a:pt x="12161491" y="1097861"/>
                  <a:pt x="12089000" y="1129706"/>
                </a:cubicBezTo>
                <a:cubicBezTo>
                  <a:pt x="12016509" y="1161550"/>
                  <a:pt x="11925117" y="1177472"/>
                  <a:pt x="11814826" y="1177472"/>
                </a:cubicBezTo>
                <a:cubicBezTo>
                  <a:pt x="11621170" y="1177472"/>
                  <a:pt x="11487060" y="1140191"/>
                  <a:pt x="11412497" y="1065628"/>
                </a:cubicBezTo>
                <a:cubicBezTo>
                  <a:pt x="11337934" y="991065"/>
                  <a:pt x="11295734" y="896308"/>
                  <a:pt x="11285895" y="781357"/>
                </a:cubicBezTo>
                <a:lnTo>
                  <a:pt x="11620652" y="760386"/>
                </a:lnTo>
                <a:cubicBezTo>
                  <a:pt x="11627900" y="814755"/>
                  <a:pt x="11642657" y="856179"/>
                  <a:pt x="11664923" y="884658"/>
                </a:cubicBezTo>
                <a:cubicBezTo>
                  <a:pt x="11701170" y="930742"/>
                  <a:pt x="11752948" y="953784"/>
                  <a:pt x="11820263" y="953784"/>
                </a:cubicBezTo>
                <a:cubicBezTo>
                  <a:pt x="11870490" y="953784"/>
                  <a:pt x="11909194" y="942004"/>
                  <a:pt x="11936379" y="918444"/>
                </a:cubicBezTo>
                <a:cubicBezTo>
                  <a:pt x="11963563" y="894884"/>
                  <a:pt x="11977155" y="867570"/>
                  <a:pt x="11977155" y="836503"/>
                </a:cubicBezTo>
                <a:cubicBezTo>
                  <a:pt x="11977155" y="806988"/>
                  <a:pt x="11964210" y="780580"/>
                  <a:pt x="11938321" y="757280"/>
                </a:cubicBezTo>
                <a:cubicBezTo>
                  <a:pt x="11912431" y="733979"/>
                  <a:pt x="11852365" y="711972"/>
                  <a:pt x="11758127" y="691260"/>
                </a:cubicBezTo>
                <a:cubicBezTo>
                  <a:pt x="11603822" y="656568"/>
                  <a:pt x="11493792" y="610484"/>
                  <a:pt x="11428031" y="553008"/>
                </a:cubicBezTo>
                <a:cubicBezTo>
                  <a:pt x="11361753" y="495533"/>
                  <a:pt x="11328614" y="422264"/>
                  <a:pt x="11328614" y="333203"/>
                </a:cubicBezTo>
                <a:cubicBezTo>
                  <a:pt x="11328614" y="274692"/>
                  <a:pt x="11345571" y="219417"/>
                  <a:pt x="11379487" y="167378"/>
                </a:cubicBezTo>
                <a:cubicBezTo>
                  <a:pt x="11413404" y="115340"/>
                  <a:pt x="11464405" y="74434"/>
                  <a:pt x="11532496" y="44660"/>
                </a:cubicBezTo>
                <a:cubicBezTo>
                  <a:pt x="11600588" y="14887"/>
                  <a:pt x="11693919" y="0"/>
                  <a:pt x="11812496" y="0"/>
                </a:cubicBezTo>
                <a:close/>
                <a:moveTo>
                  <a:pt x="9516971" y="0"/>
                </a:moveTo>
                <a:cubicBezTo>
                  <a:pt x="9662472" y="0"/>
                  <a:pt x="9773411" y="27055"/>
                  <a:pt x="9849785" y="81165"/>
                </a:cubicBezTo>
                <a:cubicBezTo>
                  <a:pt x="9926160" y="135275"/>
                  <a:pt x="9971596" y="221359"/>
                  <a:pt x="9986096" y="339417"/>
                </a:cubicBezTo>
                <a:lnTo>
                  <a:pt x="9654446" y="358834"/>
                </a:lnTo>
                <a:cubicBezTo>
                  <a:pt x="9645644" y="307572"/>
                  <a:pt x="9627132" y="270291"/>
                  <a:pt x="9598912" y="246990"/>
                </a:cubicBezTo>
                <a:cubicBezTo>
                  <a:pt x="9570692" y="223689"/>
                  <a:pt x="9531728" y="212038"/>
                  <a:pt x="9482019" y="212038"/>
                </a:cubicBezTo>
                <a:cubicBezTo>
                  <a:pt x="9441113" y="212038"/>
                  <a:pt x="9410304" y="220711"/>
                  <a:pt x="9389592" y="238058"/>
                </a:cubicBezTo>
                <a:cubicBezTo>
                  <a:pt x="9368880" y="255404"/>
                  <a:pt x="9358525" y="276504"/>
                  <a:pt x="9358525" y="301358"/>
                </a:cubicBezTo>
                <a:cubicBezTo>
                  <a:pt x="9358525" y="319481"/>
                  <a:pt x="9367068" y="335792"/>
                  <a:pt x="9384156" y="350290"/>
                </a:cubicBezTo>
                <a:cubicBezTo>
                  <a:pt x="9400725" y="365306"/>
                  <a:pt x="9440078" y="379287"/>
                  <a:pt x="9502213" y="392232"/>
                </a:cubicBezTo>
                <a:cubicBezTo>
                  <a:pt x="9655999" y="425371"/>
                  <a:pt x="9766160" y="458898"/>
                  <a:pt x="9832698" y="492814"/>
                </a:cubicBezTo>
                <a:cubicBezTo>
                  <a:pt x="9899236" y="526730"/>
                  <a:pt x="9947649" y="568801"/>
                  <a:pt x="9977940" y="619027"/>
                </a:cubicBezTo>
                <a:cubicBezTo>
                  <a:pt x="10008231" y="669254"/>
                  <a:pt x="10023377" y="725435"/>
                  <a:pt x="10023377" y="787571"/>
                </a:cubicBezTo>
                <a:cubicBezTo>
                  <a:pt x="10023377" y="860580"/>
                  <a:pt x="10003183" y="927894"/>
                  <a:pt x="9962795" y="989512"/>
                </a:cubicBezTo>
                <a:cubicBezTo>
                  <a:pt x="9922406" y="1051130"/>
                  <a:pt x="9865966" y="1097861"/>
                  <a:pt x="9793475" y="1129706"/>
                </a:cubicBezTo>
                <a:cubicBezTo>
                  <a:pt x="9720984" y="1161550"/>
                  <a:pt x="9629592" y="1177472"/>
                  <a:pt x="9519301" y="1177472"/>
                </a:cubicBezTo>
                <a:cubicBezTo>
                  <a:pt x="9325645" y="1177472"/>
                  <a:pt x="9191535" y="1140191"/>
                  <a:pt x="9116972" y="1065628"/>
                </a:cubicBezTo>
                <a:cubicBezTo>
                  <a:pt x="9042409" y="991065"/>
                  <a:pt x="9000209" y="896308"/>
                  <a:pt x="8990370" y="781357"/>
                </a:cubicBezTo>
                <a:lnTo>
                  <a:pt x="9325127" y="760386"/>
                </a:lnTo>
                <a:cubicBezTo>
                  <a:pt x="9332376" y="814755"/>
                  <a:pt x="9347133" y="856179"/>
                  <a:pt x="9369398" y="884658"/>
                </a:cubicBezTo>
                <a:cubicBezTo>
                  <a:pt x="9405644" y="930742"/>
                  <a:pt x="9457424" y="953784"/>
                  <a:pt x="9524738" y="953784"/>
                </a:cubicBezTo>
                <a:cubicBezTo>
                  <a:pt x="9574964" y="953784"/>
                  <a:pt x="9613669" y="942004"/>
                  <a:pt x="9640854" y="918444"/>
                </a:cubicBezTo>
                <a:cubicBezTo>
                  <a:pt x="9668038" y="894884"/>
                  <a:pt x="9681630" y="867570"/>
                  <a:pt x="9681630" y="836503"/>
                </a:cubicBezTo>
                <a:cubicBezTo>
                  <a:pt x="9681630" y="806988"/>
                  <a:pt x="9668686" y="780580"/>
                  <a:pt x="9642796" y="757280"/>
                </a:cubicBezTo>
                <a:cubicBezTo>
                  <a:pt x="9616906" y="733979"/>
                  <a:pt x="9556841" y="711972"/>
                  <a:pt x="9462602" y="691260"/>
                </a:cubicBezTo>
                <a:cubicBezTo>
                  <a:pt x="9308298" y="656568"/>
                  <a:pt x="9198266" y="610484"/>
                  <a:pt x="9132506" y="553008"/>
                </a:cubicBezTo>
                <a:cubicBezTo>
                  <a:pt x="9066228" y="495533"/>
                  <a:pt x="9033089" y="422264"/>
                  <a:pt x="9033089" y="333203"/>
                </a:cubicBezTo>
                <a:cubicBezTo>
                  <a:pt x="9033089" y="274692"/>
                  <a:pt x="9050046" y="219417"/>
                  <a:pt x="9083962" y="167378"/>
                </a:cubicBezTo>
                <a:cubicBezTo>
                  <a:pt x="9117878" y="115340"/>
                  <a:pt x="9168881" y="74434"/>
                  <a:pt x="9236971" y="44660"/>
                </a:cubicBezTo>
                <a:cubicBezTo>
                  <a:pt x="9305062" y="14887"/>
                  <a:pt x="9398395" y="0"/>
                  <a:pt x="9516971" y="0"/>
                </a:cubicBezTo>
                <a:close/>
                <a:moveTo>
                  <a:pt x="8364446" y="0"/>
                </a:moveTo>
                <a:cubicBezTo>
                  <a:pt x="8509947" y="0"/>
                  <a:pt x="8620885" y="27055"/>
                  <a:pt x="8697260" y="81165"/>
                </a:cubicBezTo>
                <a:cubicBezTo>
                  <a:pt x="8773635" y="135275"/>
                  <a:pt x="8819072" y="221359"/>
                  <a:pt x="8833571" y="339417"/>
                </a:cubicBezTo>
                <a:lnTo>
                  <a:pt x="8501921" y="358834"/>
                </a:lnTo>
                <a:cubicBezTo>
                  <a:pt x="8493118" y="307572"/>
                  <a:pt x="8474607" y="270291"/>
                  <a:pt x="8446387" y="246990"/>
                </a:cubicBezTo>
                <a:cubicBezTo>
                  <a:pt x="8418167" y="223689"/>
                  <a:pt x="8379203" y="212038"/>
                  <a:pt x="8329494" y="212038"/>
                </a:cubicBezTo>
                <a:cubicBezTo>
                  <a:pt x="8288588" y="212038"/>
                  <a:pt x="8257779" y="220711"/>
                  <a:pt x="8237068" y="238058"/>
                </a:cubicBezTo>
                <a:cubicBezTo>
                  <a:pt x="8216356" y="255404"/>
                  <a:pt x="8206000" y="276504"/>
                  <a:pt x="8206000" y="301358"/>
                </a:cubicBezTo>
                <a:cubicBezTo>
                  <a:pt x="8206000" y="319481"/>
                  <a:pt x="8214543" y="335792"/>
                  <a:pt x="8231630" y="350290"/>
                </a:cubicBezTo>
                <a:cubicBezTo>
                  <a:pt x="8248200" y="365306"/>
                  <a:pt x="8287552" y="379287"/>
                  <a:pt x="8349688" y="392232"/>
                </a:cubicBezTo>
                <a:cubicBezTo>
                  <a:pt x="8503474" y="425371"/>
                  <a:pt x="8613636" y="458898"/>
                  <a:pt x="8680173" y="492814"/>
                </a:cubicBezTo>
                <a:cubicBezTo>
                  <a:pt x="8746710" y="526730"/>
                  <a:pt x="8795124" y="568801"/>
                  <a:pt x="8825415" y="619027"/>
                </a:cubicBezTo>
                <a:cubicBezTo>
                  <a:pt x="8855706" y="669254"/>
                  <a:pt x="8870852" y="725435"/>
                  <a:pt x="8870852" y="787571"/>
                </a:cubicBezTo>
                <a:cubicBezTo>
                  <a:pt x="8870852" y="860580"/>
                  <a:pt x="8850658" y="927894"/>
                  <a:pt x="8810270" y="989512"/>
                </a:cubicBezTo>
                <a:cubicBezTo>
                  <a:pt x="8769881" y="1051130"/>
                  <a:pt x="8713441" y="1097861"/>
                  <a:pt x="8640950" y="1129706"/>
                </a:cubicBezTo>
                <a:cubicBezTo>
                  <a:pt x="8568458" y="1161550"/>
                  <a:pt x="8477067" y="1177472"/>
                  <a:pt x="8366776" y="1177472"/>
                </a:cubicBezTo>
                <a:cubicBezTo>
                  <a:pt x="8173119" y="1177472"/>
                  <a:pt x="8039010" y="1140191"/>
                  <a:pt x="7964447" y="1065628"/>
                </a:cubicBezTo>
                <a:cubicBezTo>
                  <a:pt x="7889884" y="991065"/>
                  <a:pt x="7847683" y="896308"/>
                  <a:pt x="7837845" y="781357"/>
                </a:cubicBezTo>
                <a:lnTo>
                  <a:pt x="8172602" y="760386"/>
                </a:lnTo>
                <a:cubicBezTo>
                  <a:pt x="8179850" y="814755"/>
                  <a:pt x="8194608" y="856179"/>
                  <a:pt x="8216874" y="884658"/>
                </a:cubicBezTo>
                <a:cubicBezTo>
                  <a:pt x="8253118" y="930742"/>
                  <a:pt x="8304899" y="953784"/>
                  <a:pt x="8372213" y="953784"/>
                </a:cubicBezTo>
                <a:cubicBezTo>
                  <a:pt x="8422439" y="953784"/>
                  <a:pt x="8461144" y="942004"/>
                  <a:pt x="8488329" y="918444"/>
                </a:cubicBezTo>
                <a:cubicBezTo>
                  <a:pt x="8515513" y="894884"/>
                  <a:pt x="8529105" y="867570"/>
                  <a:pt x="8529105" y="836503"/>
                </a:cubicBezTo>
                <a:cubicBezTo>
                  <a:pt x="8529105" y="806988"/>
                  <a:pt x="8516160" y="780580"/>
                  <a:pt x="8490271" y="757280"/>
                </a:cubicBezTo>
                <a:cubicBezTo>
                  <a:pt x="8464380" y="733979"/>
                  <a:pt x="8404316" y="711972"/>
                  <a:pt x="8310077" y="691260"/>
                </a:cubicBezTo>
                <a:cubicBezTo>
                  <a:pt x="8155773" y="656568"/>
                  <a:pt x="8045740" y="610484"/>
                  <a:pt x="7979980" y="553008"/>
                </a:cubicBezTo>
                <a:cubicBezTo>
                  <a:pt x="7913702" y="495533"/>
                  <a:pt x="7880564" y="422264"/>
                  <a:pt x="7880564" y="333203"/>
                </a:cubicBezTo>
                <a:cubicBezTo>
                  <a:pt x="7880564" y="274692"/>
                  <a:pt x="7897521" y="219417"/>
                  <a:pt x="7931437" y="167378"/>
                </a:cubicBezTo>
                <a:cubicBezTo>
                  <a:pt x="7965352" y="115340"/>
                  <a:pt x="8016356" y="74434"/>
                  <a:pt x="8084446" y="44660"/>
                </a:cubicBezTo>
                <a:cubicBezTo>
                  <a:pt x="8152536" y="14887"/>
                  <a:pt x="8245870" y="0"/>
                  <a:pt x="8364446"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sz="1350"/>
          </a:p>
        </p:txBody>
      </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noAutofit/>
          </a:bodyPr>
          <a:lstStyle/>
          <a:p>
            <a:r>
              <a:rPr lang="en-US" dirty="0"/>
              <a:t>SWOT – Weaknesses – Slide Template</a:t>
            </a:r>
          </a:p>
        </p:txBody>
      </p:sp>
      <p:grpSp>
        <p:nvGrpSpPr>
          <p:cNvPr id="5" name="Group 4">
            <a:extLst>
              <a:ext uri="{FF2B5EF4-FFF2-40B4-BE49-F238E27FC236}">
                <a16:creationId xmlns:a16="http://schemas.microsoft.com/office/drawing/2014/main" id="{AD3B91C4-DD0F-0AFF-0A26-F6F5F28F6E11}"/>
              </a:ext>
            </a:extLst>
          </p:cNvPr>
          <p:cNvGrpSpPr/>
          <p:nvPr/>
        </p:nvGrpSpPr>
        <p:grpSpPr>
          <a:xfrm>
            <a:off x="5867211" y="2080294"/>
            <a:ext cx="2808253" cy="3597544"/>
            <a:chOff x="5867211" y="2080294"/>
            <a:chExt cx="2808253" cy="3597544"/>
          </a:xfrm>
        </p:grpSpPr>
        <p:sp>
          <p:nvSpPr>
            <p:cNvPr id="38" name="Shape">
              <a:extLst>
                <a:ext uri="{FF2B5EF4-FFF2-40B4-BE49-F238E27FC236}">
                  <a16:creationId xmlns:a16="http://schemas.microsoft.com/office/drawing/2014/main" id="{3FABBAFA-5225-EF49-8F85-AB8D4A89A98A}"/>
                </a:ext>
              </a:extLst>
            </p:cNvPr>
            <p:cNvSpPr/>
            <p:nvPr/>
          </p:nvSpPr>
          <p:spPr>
            <a:xfrm>
              <a:off x="5867211" y="2080294"/>
              <a:ext cx="2808253" cy="3597544"/>
            </a:xfrm>
            <a:custGeom>
              <a:avLst/>
              <a:gdLst/>
              <a:ahLst/>
              <a:cxnLst>
                <a:cxn ang="0">
                  <a:pos x="wd2" y="hd2"/>
                </a:cxn>
                <a:cxn ang="5400000">
                  <a:pos x="wd2" y="hd2"/>
                </a:cxn>
                <a:cxn ang="10800000">
                  <a:pos x="wd2" y="hd2"/>
                </a:cxn>
                <a:cxn ang="16200000">
                  <a:pos x="wd2" y="hd2"/>
                </a:cxn>
              </a:cxnLst>
              <a:rect l="0" t="0" r="r" b="b"/>
              <a:pathLst>
                <a:path w="21579" h="21573" extrusionOk="0">
                  <a:moveTo>
                    <a:pt x="21558" y="2683"/>
                  </a:moveTo>
                  <a:cubicBezTo>
                    <a:pt x="21561" y="2601"/>
                    <a:pt x="21417" y="2532"/>
                    <a:pt x="21459" y="2406"/>
                  </a:cubicBezTo>
                  <a:cubicBezTo>
                    <a:pt x="21476" y="2353"/>
                    <a:pt x="21376" y="2273"/>
                    <a:pt x="21318" y="2213"/>
                  </a:cubicBezTo>
                  <a:cubicBezTo>
                    <a:pt x="21235" y="2133"/>
                    <a:pt x="21141" y="2060"/>
                    <a:pt x="21047" y="1979"/>
                  </a:cubicBezTo>
                  <a:cubicBezTo>
                    <a:pt x="21159" y="1759"/>
                    <a:pt x="20950" y="1631"/>
                    <a:pt x="20795" y="1479"/>
                  </a:cubicBezTo>
                  <a:cubicBezTo>
                    <a:pt x="20756" y="1507"/>
                    <a:pt x="20724" y="1532"/>
                    <a:pt x="20674" y="1569"/>
                  </a:cubicBezTo>
                  <a:cubicBezTo>
                    <a:pt x="20639" y="1512"/>
                    <a:pt x="20618" y="1461"/>
                    <a:pt x="20583" y="1420"/>
                  </a:cubicBezTo>
                  <a:cubicBezTo>
                    <a:pt x="20542" y="1372"/>
                    <a:pt x="20489" y="1326"/>
                    <a:pt x="20433" y="1287"/>
                  </a:cubicBezTo>
                  <a:cubicBezTo>
                    <a:pt x="20386" y="1255"/>
                    <a:pt x="20324" y="1232"/>
                    <a:pt x="20271" y="1207"/>
                  </a:cubicBezTo>
                  <a:cubicBezTo>
                    <a:pt x="20227" y="1184"/>
                    <a:pt x="20189" y="1156"/>
                    <a:pt x="20142" y="1140"/>
                  </a:cubicBezTo>
                  <a:cubicBezTo>
                    <a:pt x="19834" y="1039"/>
                    <a:pt x="19534" y="927"/>
                    <a:pt x="19217" y="851"/>
                  </a:cubicBezTo>
                  <a:cubicBezTo>
                    <a:pt x="19029" y="808"/>
                    <a:pt x="18814" y="826"/>
                    <a:pt x="18611" y="819"/>
                  </a:cubicBezTo>
                  <a:cubicBezTo>
                    <a:pt x="18599" y="819"/>
                    <a:pt x="18591" y="828"/>
                    <a:pt x="18579" y="831"/>
                  </a:cubicBezTo>
                  <a:cubicBezTo>
                    <a:pt x="18370" y="874"/>
                    <a:pt x="18173" y="948"/>
                    <a:pt x="17947" y="918"/>
                  </a:cubicBezTo>
                  <a:cubicBezTo>
                    <a:pt x="17906" y="913"/>
                    <a:pt x="17856" y="934"/>
                    <a:pt x="17812" y="948"/>
                  </a:cubicBezTo>
                  <a:cubicBezTo>
                    <a:pt x="17677" y="993"/>
                    <a:pt x="17548" y="1053"/>
                    <a:pt x="17407" y="1087"/>
                  </a:cubicBezTo>
                  <a:cubicBezTo>
                    <a:pt x="17224" y="1133"/>
                    <a:pt x="17004" y="1126"/>
                    <a:pt x="16857" y="1207"/>
                  </a:cubicBezTo>
                  <a:cubicBezTo>
                    <a:pt x="16690" y="1298"/>
                    <a:pt x="16569" y="1236"/>
                    <a:pt x="16428" y="1216"/>
                  </a:cubicBezTo>
                  <a:cubicBezTo>
                    <a:pt x="16275" y="1193"/>
                    <a:pt x="16125" y="1161"/>
                    <a:pt x="15973" y="1138"/>
                  </a:cubicBezTo>
                  <a:cubicBezTo>
                    <a:pt x="15879" y="1124"/>
                    <a:pt x="15852" y="1083"/>
                    <a:pt x="15832" y="1012"/>
                  </a:cubicBezTo>
                  <a:cubicBezTo>
                    <a:pt x="15785" y="833"/>
                    <a:pt x="15714" y="659"/>
                    <a:pt x="15649" y="484"/>
                  </a:cubicBezTo>
                  <a:cubicBezTo>
                    <a:pt x="15641" y="464"/>
                    <a:pt x="15599" y="434"/>
                    <a:pt x="15573" y="434"/>
                  </a:cubicBezTo>
                  <a:cubicBezTo>
                    <a:pt x="15253" y="418"/>
                    <a:pt x="15006" y="225"/>
                    <a:pt x="14671" y="228"/>
                  </a:cubicBezTo>
                  <a:cubicBezTo>
                    <a:pt x="14445" y="230"/>
                    <a:pt x="14215" y="170"/>
                    <a:pt x="13992" y="131"/>
                  </a:cubicBezTo>
                  <a:cubicBezTo>
                    <a:pt x="13360" y="28"/>
                    <a:pt x="12726" y="-27"/>
                    <a:pt x="12082" y="14"/>
                  </a:cubicBezTo>
                  <a:cubicBezTo>
                    <a:pt x="11853" y="30"/>
                    <a:pt x="11624" y="65"/>
                    <a:pt x="11395" y="88"/>
                  </a:cubicBezTo>
                  <a:cubicBezTo>
                    <a:pt x="10913" y="133"/>
                    <a:pt x="10460" y="248"/>
                    <a:pt x="10034" y="422"/>
                  </a:cubicBezTo>
                  <a:cubicBezTo>
                    <a:pt x="9455" y="661"/>
                    <a:pt x="8879" y="902"/>
                    <a:pt x="8315" y="1156"/>
                  </a:cubicBezTo>
                  <a:cubicBezTo>
                    <a:pt x="7874" y="1356"/>
                    <a:pt x="7434" y="1562"/>
                    <a:pt x="7031" y="1803"/>
                  </a:cubicBezTo>
                  <a:cubicBezTo>
                    <a:pt x="6496" y="2121"/>
                    <a:pt x="5997" y="2475"/>
                    <a:pt x="5480" y="2814"/>
                  </a:cubicBezTo>
                  <a:cubicBezTo>
                    <a:pt x="4901" y="3192"/>
                    <a:pt x="4384" y="3619"/>
                    <a:pt x="3875" y="4055"/>
                  </a:cubicBezTo>
                  <a:cubicBezTo>
                    <a:pt x="3567" y="4318"/>
                    <a:pt x="3255" y="4577"/>
                    <a:pt x="2938" y="4836"/>
                  </a:cubicBezTo>
                  <a:cubicBezTo>
                    <a:pt x="2738" y="4997"/>
                    <a:pt x="2512" y="5139"/>
                    <a:pt x="2333" y="5311"/>
                  </a:cubicBezTo>
                  <a:cubicBezTo>
                    <a:pt x="2089" y="5543"/>
                    <a:pt x="1868" y="5793"/>
                    <a:pt x="1654" y="6043"/>
                  </a:cubicBezTo>
                  <a:cubicBezTo>
                    <a:pt x="1466" y="6260"/>
                    <a:pt x="1278" y="6483"/>
                    <a:pt x="1122" y="6717"/>
                  </a:cubicBezTo>
                  <a:cubicBezTo>
                    <a:pt x="963" y="6957"/>
                    <a:pt x="852" y="7214"/>
                    <a:pt x="711" y="7462"/>
                  </a:cubicBezTo>
                  <a:cubicBezTo>
                    <a:pt x="484" y="7861"/>
                    <a:pt x="255" y="8258"/>
                    <a:pt x="23" y="8652"/>
                  </a:cubicBezTo>
                  <a:cubicBezTo>
                    <a:pt x="-21" y="8725"/>
                    <a:pt x="-3" y="8764"/>
                    <a:pt x="85" y="8803"/>
                  </a:cubicBezTo>
                  <a:cubicBezTo>
                    <a:pt x="288" y="8890"/>
                    <a:pt x="484" y="8984"/>
                    <a:pt x="687" y="9072"/>
                  </a:cubicBezTo>
                  <a:cubicBezTo>
                    <a:pt x="861" y="9147"/>
                    <a:pt x="1037" y="9216"/>
                    <a:pt x="1225" y="9294"/>
                  </a:cubicBezTo>
                  <a:cubicBezTo>
                    <a:pt x="1181" y="9351"/>
                    <a:pt x="1125" y="9404"/>
                    <a:pt x="1096" y="9464"/>
                  </a:cubicBezTo>
                  <a:cubicBezTo>
                    <a:pt x="1016" y="9617"/>
                    <a:pt x="890" y="9691"/>
                    <a:pt x="722" y="9709"/>
                  </a:cubicBezTo>
                  <a:cubicBezTo>
                    <a:pt x="843" y="9837"/>
                    <a:pt x="1022" y="10062"/>
                    <a:pt x="1287" y="10450"/>
                  </a:cubicBezTo>
                  <a:cubicBezTo>
                    <a:pt x="1945" y="11410"/>
                    <a:pt x="4231" y="11816"/>
                    <a:pt x="4918" y="11919"/>
                  </a:cubicBezTo>
                  <a:cubicBezTo>
                    <a:pt x="5606" y="12023"/>
                    <a:pt x="6443" y="12440"/>
                    <a:pt x="6443" y="12440"/>
                  </a:cubicBezTo>
                  <a:cubicBezTo>
                    <a:pt x="6443" y="12440"/>
                    <a:pt x="7354" y="12073"/>
                    <a:pt x="8130" y="11525"/>
                  </a:cubicBezTo>
                  <a:cubicBezTo>
                    <a:pt x="8136" y="11518"/>
                    <a:pt x="8145" y="11514"/>
                    <a:pt x="8151" y="11507"/>
                  </a:cubicBezTo>
                  <a:cubicBezTo>
                    <a:pt x="8453" y="11238"/>
                    <a:pt x="8750" y="10966"/>
                    <a:pt x="9053" y="10697"/>
                  </a:cubicBezTo>
                  <a:cubicBezTo>
                    <a:pt x="9085" y="10667"/>
                    <a:pt x="9156" y="10638"/>
                    <a:pt x="9197" y="10647"/>
                  </a:cubicBezTo>
                  <a:cubicBezTo>
                    <a:pt x="9549" y="10723"/>
                    <a:pt x="9899" y="10810"/>
                    <a:pt x="10252" y="10888"/>
                  </a:cubicBezTo>
                  <a:cubicBezTo>
                    <a:pt x="10434" y="10927"/>
                    <a:pt x="10622" y="10963"/>
                    <a:pt x="10810" y="10984"/>
                  </a:cubicBezTo>
                  <a:cubicBezTo>
                    <a:pt x="11295" y="11039"/>
                    <a:pt x="11785" y="11057"/>
                    <a:pt x="12247" y="11202"/>
                  </a:cubicBezTo>
                  <a:cubicBezTo>
                    <a:pt x="12276" y="11211"/>
                    <a:pt x="12308" y="11227"/>
                    <a:pt x="12329" y="11245"/>
                  </a:cubicBezTo>
                  <a:cubicBezTo>
                    <a:pt x="12417" y="11337"/>
                    <a:pt x="12494" y="11436"/>
                    <a:pt x="12588" y="11520"/>
                  </a:cubicBezTo>
                  <a:cubicBezTo>
                    <a:pt x="12638" y="11564"/>
                    <a:pt x="12643" y="11598"/>
                    <a:pt x="12617" y="11644"/>
                  </a:cubicBezTo>
                  <a:cubicBezTo>
                    <a:pt x="12579" y="11709"/>
                    <a:pt x="12523" y="11773"/>
                    <a:pt x="12508" y="11842"/>
                  </a:cubicBezTo>
                  <a:cubicBezTo>
                    <a:pt x="12426" y="12185"/>
                    <a:pt x="12247" y="12509"/>
                    <a:pt x="12220" y="12869"/>
                  </a:cubicBezTo>
                  <a:cubicBezTo>
                    <a:pt x="12185" y="13401"/>
                    <a:pt x="12150" y="13928"/>
                    <a:pt x="12241" y="14460"/>
                  </a:cubicBezTo>
                  <a:cubicBezTo>
                    <a:pt x="12308" y="14850"/>
                    <a:pt x="12347" y="15244"/>
                    <a:pt x="12270" y="15641"/>
                  </a:cubicBezTo>
                  <a:cubicBezTo>
                    <a:pt x="12250" y="15744"/>
                    <a:pt x="12282" y="15857"/>
                    <a:pt x="12294" y="15964"/>
                  </a:cubicBezTo>
                  <a:cubicBezTo>
                    <a:pt x="12297" y="15999"/>
                    <a:pt x="12302" y="16031"/>
                    <a:pt x="12305" y="16065"/>
                  </a:cubicBezTo>
                  <a:cubicBezTo>
                    <a:pt x="12314" y="16200"/>
                    <a:pt x="12323" y="16336"/>
                    <a:pt x="12326" y="16471"/>
                  </a:cubicBezTo>
                  <a:cubicBezTo>
                    <a:pt x="12329" y="16535"/>
                    <a:pt x="12332" y="16604"/>
                    <a:pt x="12311" y="16666"/>
                  </a:cubicBezTo>
                  <a:cubicBezTo>
                    <a:pt x="12220" y="16959"/>
                    <a:pt x="12132" y="17253"/>
                    <a:pt x="12026" y="17542"/>
                  </a:cubicBezTo>
                  <a:cubicBezTo>
                    <a:pt x="11929" y="17812"/>
                    <a:pt x="11888" y="18081"/>
                    <a:pt x="11912" y="18363"/>
                  </a:cubicBezTo>
                  <a:cubicBezTo>
                    <a:pt x="11920" y="18457"/>
                    <a:pt x="11850" y="18560"/>
                    <a:pt x="11800" y="18652"/>
                  </a:cubicBezTo>
                  <a:cubicBezTo>
                    <a:pt x="11782" y="18681"/>
                    <a:pt x="11712" y="18693"/>
                    <a:pt x="11665" y="18714"/>
                  </a:cubicBezTo>
                  <a:cubicBezTo>
                    <a:pt x="11647" y="18723"/>
                    <a:pt x="11624" y="18737"/>
                    <a:pt x="11618" y="18753"/>
                  </a:cubicBezTo>
                  <a:cubicBezTo>
                    <a:pt x="11547" y="18943"/>
                    <a:pt x="11459" y="19131"/>
                    <a:pt x="11412" y="19326"/>
                  </a:cubicBezTo>
                  <a:cubicBezTo>
                    <a:pt x="11362" y="19530"/>
                    <a:pt x="11300" y="19743"/>
                    <a:pt x="11459" y="19943"/>
                  </a:cubicBezTo>
                  <a:cubicBezTo>
                    <a:pt x="11468" y="19954"/>
                    <a:pt x="11465" y="19972"/>
                    <a:pt x="11462" y="19988"/>
                  </a:cubicBezTo>
                  <a:cubicBezTo>
                    <a:pt x="11447" y="20119"/>
                    <a:pt x="11430" y="20252"/>
                    <a:pt x="11415" y="20390"/>
                  </a:cubicBezTo>
                  <a:cubicBezTo>
                    <a:pt x="11424" y="20394"/>
                    <a:pt x="11444" y="20404"/>
                    <a:pt x="11462" y="20415"/>
                  </a:cubicBezTo>
                  <a:cubicBezTo>
                    <a:pt x="11503" y="20443"/>
                    <a:pt x="11544" y="20470"/>
                    <a:pt x="11586" y="20500"/>
                  </a:cubicBezTo>
                  <a:cubicBezTo>
                    <a:pt x="11547" y="20532"/>
                    <a:pt x="11512" y="20573"/>
                    <a:pt x="11465" y="20596"/>
                  </a:cubicBezTo>
                  <a:cubicBezTo>
                    <a:pt x="11412" y="20621"/>
                    <a:pt x="11406" y="20644"/>
                    <a:pt x="11409" y="20692"/>
                  </a:cubicBezTo>
                  <a:cubicBezTo>
                    <a:pt x="11418" y="20830"/>
                    <a:pt x="11492" y="20972"/>
                    <a:pt x="11368" y="21101"/>
                  </a:cubicBezTo>
                  <a:cubicBezTo>
                    <a:pt x="11350" y="21119"/>
                    <a:pt x="11345" y="21149"/>
                    <a:pt x="11348" y="21172"/>
                  </a:cubicBezTo>
                  <a:cubicBezTo>
                    <a:pt x="11356" y="21305"/>
                    <a:pt x="11368" y="21440"/>
                    <a:pt x="11377" y="21573"/>
                  </a:cubicBezTo>
                  <a:lnTo>
                    <a:pt x="11377" y="21573"/>
                  </a:lnTo>
                  <a:lnTo>
                    <a:pt x="11377" y="21573"/>
                  </a:lnTo>
                  <a:lnTo>
                    <a:pt x="13008" y="21573"/>
                  </a:lnTo>
                  <a:lnTo>
                    <a:pt x="13008" y="21307"/>
                  </a:lnTo>
                  <a:cubicBezTo>
                    <a:pt x="13008" y="21307"/>
                    <a:pt x="13766" y="21376"/>
                    <a:pt x="14453" y="21463"/>
                  </a:cubicBezTo>
                  <a:cubicBezTo>
                    <a:pt x="15144" y="21550"/>
                    <a:pt x="18223" y="21573"/>
                    <a:pt x="18223" y="21573"/>
                  </a:cubicBezTo>
                  <a:cubicBezTo>
                    <a:pt x="18494" y="21513"/>
                    <a:pt x="18746" y="21463"/>
                    <a:pt x="18996" y="21396"/>
                  </a:cubicBezTo>
                  <a:cubicBezTo>
                    <a:pt x="19123" y="21362"/>
                    <a:pt x="19243" y="21307"/>
                    <a:pt x="19355" y="21250"/>
                  </a:cubicBezTo>
                  <a:cubicBezTo>
                    <a:pt x="19457" y="21195"/>
                    <a:pt x="19452" y="21153"/>
                    <a:pt x="19372" y="21080"/>
                  </a:cubicBezTo>
                  <a:cubicBezTo>
                    <a:pt x="19352" y="21062"/>
                    <a:pt x="19340" y="21036"/>
                    <a:pt x="19334" y="21013"/>
                  </a:cubicBezTo>
                  <a:cubicBezTo>
                    <a:pt x="19305" y="20906"/>
                    <a:pt x="19199" y="20842"/>
                    <a:pt x="19084" y="20821"/>
                  </a:cubicBezTo>
                  <a:cubicBezTo>
                    <a:pt x="18835" y="20628"/>
                    <a:pt x="17430" y="20426"/>
                    <a:pt x="17430" y="20426"/>
                  </a:cubicBezTo>
                  <a:cubicBezTo>
                    <a:pt x="17874" y="20358"/>
                    <a:pt x="18291" y="20255"/>
                    <a:pt x="18688" y="20105"/>
                  </a:cubicBezTo>
                  <a:cubicBezTo>
                    <a:pt x="18905" y="20023"/>
                    <a:pt x="18905" y="19995"/>
                    <a:pt x="18802" y="19833"/>
                  </a:cubicBezTo>
                  <a:cubicBezTo>
                    <a:pt x="18714" y="19693"/>
                    <a:pt x="18567" y="19640"/>
                    <a:pt x="18394" y="19606"/>
                  </a:cubicBezTo>
                  <a:cubicBezTo>
                    <a:pt x="18115" y="19551"/>
                    <a:pt x="17838" y="19583"/>
                    <a:pt x="17562" y="19601"/>
                  </a:cubicBezTo>
                  <a:cubicBezTo>
                    <a:pt x="17218" y="19599"/>
                    <a:pt x="16781" y="19567"/>
                    <a:pt x="16384" y="19530"/>
                  </a:cubicBezTo>
                  <a:cubicBezTo>
                    <a:pt x="16366" y="19523"/>
                    <a:pt x="16346" y="19516"/>
                    <a:pt x="16328" y="19512"/>
                  </a:cubicBezTo>
                  <a:cubicBezTo>
                    <a:pt x="16219" y="19477"/>
                    <a:pt x="16122" y="19440"/>
                    <a:pt x="16073" y="19351"/>
                  </a:cubicBezTo>
                  <a:cubicBezTo>
                    <a:pt x="16061" y="19328"/>
                    <a:pt x="16040" y="19308"/>
                    <a:pt x="16017" y="19291"/>
                  </a:cubicBezTo>
                  <a:cubicBezTo>
                    <a:pt x="15917" y="19230"/>
                    <a:pt x="15858" y="19133"/>
                    <a:pt x="15732" y="19097"/>
                  </a:cubicBezTo>
                  <a:cubicBezTo>
                    <a:pt x="15708" y="19090"/>
                    <a:pt x="15679" y="19069"/>
                    <a:pt x="15676" y="19051"/>
                  </a:cubicBezTo>
                  <a:cubicBezTo>
                    <a:pt x="15667" y="18996"/>
                    <a:pt x="15638" y="18977"/>
                    <a:pt x="15561" y="18970"/>
                  </a:cubicBezTo>
                  <a:cubicBezTo>
                    <a:pt x="15514" y="18966"/>
                    <a:pt x="15476" y="18906"/>
                    <a:pt x="15435" y="18872"/>
                  </a:cubicBezTo>
                  <a:cubicBezTo>
                    <a:pt x="15479" y="18851"/>
                    <a:pt x="15517" y="18826"/>
                    <a:pt x="15564" y="18815"/>
                  </a:cubicBezTo>
                  <a:cubicBezTo>
                    <a:pt x="15629" y="18801"/>
                    <a:pt x="15699" y="18801"/>
                    <a:pt x="15764" y="18792"/>
                  </a:cubicBezTo>
                  <a:cubicBezTo>
                    <a:pt x="16011" y="18757"/>
                    <a:pt x="16258" y="18730"/>
                    <a:pt x="16502" y="18684"/>
                  </a:cubicBezTo>
                  <a:cubicBezTo>
                    <a:pt x="16640" y="18659"/>
                    <a:pt x="16669" y="18597"/>
                    <a:pt x="16657" y="18487"/>
                  </a:cubicBezTo>
                  <a:cubicBezTo>
                    <a:pt x="16619" y="18122"/>
                    <a:pt x="16572" y="17755"/>
                    <a:pt x="16554" y="17391"/>
                  </a:cubicBezTo>
                  <a:cubicBezTo>
                    <a:pt x="16540" y="17118"/>
                    <a:pt x="16566" y="16843"/>
                    <a:pt x="16569" y="16570"/>
                  </a:cubicBezTo>
                  <a:cubicBezTo>
                    <a:pt x="16587" y="15139"/>
                    <a:pt x="16601" y="13708"/>
                    <a:pt x="16625" y="12277"/>
                  </a:cubicBezTo>
                  <a:cubicBezTo>
                    <a:pt x="16631" y="11821"/>
                    <a:pt x="16657" y="11362"/>
                    <a:pt x="16672" y="10906"/>
                  </a:cubicBezTo>
                  <a:cubicBezTo>
                    <a:pt x="16675" y="10844"/>
                    <a:pt x="16704" y="10810"/>
                    <a:pt x="16769" y="10780"/>
                  </a:cubicBezTo>
                  <a:cubicBezTo>
                    <a:pt x="16960" y="10690"/>
                    <a:pt x="17148" y="10596"/>
                    <a:pt x="17348" y="10500"/>
                  </a:cubicBezTo>
                  <a:cubicBezTo>
                    <a:pt x="17439" y="10564"/>
                    <a:pt x="17536" y="10633"/>
                    <a:pt x="17633" y="10702"/>
                  </a:cubicBezTo>
                  <a:cubicBezTo>
                    <a:pt x="17871" y="10872"/>
                    <a:pt x="18141" y="10888"/>
                    <a:pt x="18379" y="10739"/>
                  </a:cubicBezTo>
                  <a:cubicBezTo>
                    <a:pt x="18464" y="10686"/>
                    <a:pt x="18517" y="10700"/>
                    <a:pt x="18561" y="10757"/>
                  </a:cubicBezTo>
                  <a:cubicBezTo>
                    <a:pt x="18588" y="10794"/>
                    <a:pt x="18600" y="10844"/>
                    <a:pt x="18594" y="10885"/>
                  </a:cubicBezTo>
                  <a:cubicBezTo>
                    <a:pt x="18564" y="11080"/>
                    <a:pt x="18635" y="11259"/>
                    <a:pt x="18805" y="11392"/>
                  </a:cubicBezTo>
                  <a:cubicBezTo>
                    <a:pt x="18946" y="11502"/>
                    <a:pt x="18955" y="11621"/>
                    <a:pt x="18958" y="11757"/>
                  </a:cubicBezTo>
                  <a:cubicBezTo>
                    <a:pt x="18961" y="11887"/>
                    <a:pt x="18970" y="12018"/>
                    <a:pt x="18993" y="12144"/>
                  </a:cubicBezTo>
                  <a:cubicBezTo>
                    <a:pt x="19014" y="12257"/>
                    <a:pt x="19114" y="12323"/>
                    <a:pt x="19225" y="12328"/>
                  </a:cubicBezTo>
                  <a:cubicBezTo>
                    <a:pt x="19340" y="12332"/>
                    <a:pt x="19475" y="12259"/>
                    <a:pt x="19516" y="12165"/>
                  </a:cubicBezTo>
                  <a:cubicBezTo>
                    <a:pt x="19543" y="12108"/>
                    <a:pt x="19557" y="12046"/>
                    <a:pt x="19584" y="11977"/>
                  </a:cubicBezTo>
                  <a:cubicBezTo>
                    <a:pt x="19628" y="12020"/>
                    <a:pt x="19693" y="12055"/>
                    <a:pt x="19699" y="12096"/>
                  </a:cubicBezTo>
                  <a:cubicBezTo>
                    <a:pt x="19710" y="12169"/>
                    <a:pt x="19716" y="12259"/>
                    <a:pt x="19675" y="12323"/>
                  </a:cubicBezTo>
                  <a:cubicBezTo>
                    <a:pt x="19602" y="12435"/>
                    <a:pt x="19555" y="12557"/>
                    <a:pt x="19411" y="12644"/>
                  </a:cubicBezTo>
                  <a:cubicBezTo>
                    <a:pt x="19258" y="12736"/>
                    <a:pt x="19275" y="12871"/>
                    <a:pt x="19416" y="12963"/>
                  </a:cubicBezTo>
                  <a:cubicBezTo>
                    <a:pt x="19325" y="13204"/>
                    <a:pt x="19378" y="13291"/>
                    <a:pt x="19596" y="13254"/>
                  </a:cubicBezTo>
                  <a:cubicBezTo>
                    <a:pt x="19681" y="13382"/>
                    <a:pt x="19748" y="13392"/>
                    <a:pt x="19884" y="13293"/>
                  </a:cubicBezTo>
                  <a:cubicBezTo>
                    <a:pt x="19984" y="13220"/>
                    <a:pt x="20069" y="13123"/>
                    <a:pt x="20186" y="13075"/>
                  </a:cubicBezTo>
                  <a:cubicBezTo>
                    <a:pt x="20395" y="12988"/>
                    <a:pt x="20460" y="12832"/>
                    <a:pt x="20545" y="12688"/>
                  </a:cubicBezTo>
                  <a:cubicBezTo>
                    <a:pt x="20598" y="12598"/>
                    <a:pt x="20615" y="12497"/>
                    <a:pt x="20645" y="12401"/>
                  </a:cubicBezTo>
                  <a:cubicBezTo>
                    <a:pt x="20668" y="12323"/>
                    <a:pt x="20689" y="12245"/>
                    <a:pt x="20700" y="12165"/>
                  </a:cubicBezTo>
                  <a:cubicBezTo>
                    <a:pt x="20706" y="12126"/>
                    <a:pt x="20677" y="12085"/>
                    <a:pt x="20686" y="12046"/>
                  </a:cubicBezTo>
                  <a:cubicBezTo>
                    <a:pt x="20733" y="11842"/>
                    <a:pt x="20706" y="11640"/>
                    <a:pt x="20659" y="11438"/>
                  </a:cubicBezTo>
                  <a:cubicBezTo>
                    <a:pt x="20639" y="11344"/>
                    <a:pt x="20653" y="11248"/>
                    <a:pt x="20639" y="11151"/>
                  </a:cubicBezTo>
                  <a:cubicBezTo>
                    <a:pt x="20630" y="11073"/>
                    <a:pt x="20621" y="10991"/>
                    <a:pt x="20580" y="10920"/>
                  </a:cubicBezTo>
                  <a:cubicBezTo>
                    <a:pt x="20530" y="10837"/>
                    <a:pt x="20439" y="10771"/>
                    <a:pt x="20380" y="10688"/>
                  </a:cubicBezTo>
                  <a:cubicBezTo>
                    <a:pt x="20169" y="10395"/>
                    <a:pt x="19966" y="10094"/>
                    <a:pt x="19751" y="9801"/>
                  </a:cubicBezTo>
                  <a:cubicBezTo>
                    <a:pt x="19581" y="9565"/>
                    <a:pt x="19352" y="9377"/>
                    <a:pt x="19023" y="9271"/>
                  </a:cubicBezTo>
                  <a:cubicBezTo>
                    <a:pt x="18902" y="9232"/>
                    <a:pt x="18770" y="9191"/>
                    <a:pt x="18682" y="9120"/>
                  </a:cubicBezTo>
                  <a:cubicBezTo>
                    <a:pt x="18591" y="9049"/>
                    <a:pt x="18500" y="8994"/>
                    <a:pt x="18385" y="8945"/>
                  </a:cubicBezTo>
                  <a:cubicBezTo>
                    <a:pt x="18109" y="8831"/>
                    <a:pt x="17850" y="8693"/>
                    <a:pt x="17583" y="8565"/>
                  </a:cubicBezTo>
                  <a:cubicBezTo>
                    <a:pt x="17351" y="8450"/>
                    <a:pt x="17122" y="8333"/>
                    <a:pt x="16886" y="8219"/>
                  </a:cubicBezTo>
                  <a:cubicBezTo>
                    <a:pt x="16601" y="8081"/>
                    <a:pt x="16299" y="7966"/>
                    <a:pt x="16034" y="7810"/>
                  </a:cubicBezTo>
                  <a:cubicBezTo>
                    <a:pt x="15685" y="7602"/>
                    <a:pt x="15361" y="7366"/>
                    <a:pt x="15032" y="7136"/>
                  </a:cubicBezTo>
                  <a:cubicBezTo>
                    <a:pt x="14988" y="7107"/>
                    <a:pt x="14962" y="7054"/>
                    <a:pt x="14950" y="7008"/>
                  </a:cubicBezTo>
                  <a:cubicBezTo>
                    <a:pt x="14935" y="6939"/>
                    <a:pt x="14947" y="6868"/>
                    <a:pt x="14935" y="6799"/>
                  </a:cubicBezTo>
                  <a:cubicBezTo>
                    <a:pt x="14927" y="6749"/>
                    <a:pt x="14891" y="6698"/>
                    <a:pt x="14882" y="6648"/>
                  </a:cubicBezTo>
                  <a:cubicBezTo>
                    <a:pt x="14859" y="6506"/>
                    <a:pt x="14835" y="6364"/>
                    <a:pt x="14824" y="6221"/>
                  </a:cubicBezTo>
                  <a:cubicBezTo>
                    <a:pt x="14812" y="6059"/>
                    <a:pt x="14797" y="5893"/>
                    <a:pt x="14809" y="5731"/>
                  </a:cubicBezTo>
                  <a:cubicBezTo>
                    <a:pt x="14821" y="5598"/>
                    <a:pt x="14877" y="5469"/>
                    <a:pt x="14906" y="5339"/>
                  </a:cubicBezTo>
                  <a:cubicBezTo>
                    <a:pt x="14938" y="5187"/>
                    <a:pt x="14962" y="5036"/>
                    <a:pt x="14994" y="4864"/>
                  </a:cubicBezTo>
                  <a:cubicBezTo>
                    <a:pt x="15109" y="5102"/>
                    <a:pt x="15476" y="5208"/>
                    <a:pt x="15699" y="5086"/>
                  </a:cubicBezTo>
                  <a:cubicBezTo>
                    <a:pt x="15829" y="5015"/>
                    <a:pt x="15829" y="5015"/>
                    <a:pt x="15923" y="5116"/>
                  </a:cubicBezTo>
                  <a:cubicBezTo>
                    <a:pt x="16081" y="5286"/>
                    <a:pt x="16081" y="5286"/>
                    <a:pt x="16275" y="5242"/>
                  </a:cubicBezTo>
                  <a:cubicBezTo>
                    <a:pt x="16334" y="5398"/>
                    <a:pt x="16425" y="5439"/>
                    <a:pt x="16631" y="5405"/>
                  </a:cubicBezTo>
                  <a:cubicBezTo>
                    <a:pt x="16690" y="5396"/>
                    <a:pt x="16748" y="5384"/>
                    <a:pt x="16807" y="5373"/>
                  </a:cubicBezTo>
                  <a:cubicBezTo>
                    <a:pt x="16895" y="5357"/>
                    <a:pt x="16936" y="5373"/>
                    <a:pt x="16948" y="5453"/>
                  </a:cubicBezTo>
                  <a:cubicBezTo>
                    <a:pt x="16963" y="5559"/>
                    <a:pt x="16986" y="5676"/>
                    <a:pt x="17121" y="5724"/>
                  </a:cubicBezTo>
                  <a:cubicBezTo>
                    <a:pt x="17268" y="5777"/>
                    <a:pt x="17383" y="5694"/>
                    <a:pt x="17500" y="5634"/>
                  </a:cubicBezTo>
                  <a:cubicBezTo>
                    <a:pt x="17736" y="5511"/>
                    <a:pt x="17971" y="5389"/>
                    <a:pt x="18215" y="5277"/>
                  </a:cubicBezTo>
                  <a:cubicBezTo>
                    <a:pt x="18265" y="5254"/>
                    <a:pt x="18367" y="5251"/>
                    <a:pt x="18408" y="5279"/>
                  </a:cubicBezTo>
                  <a:cubicBezTo>
                    <a:pt x="18502" y="5339"/>
                    <a:pt x="18576" y="5341"/>
                    <a:pt x="18693" y="5311"/>
                  </a:cubicBezTo>
                  <a:cubicBezTo>
                    <a:pt x="19137" y="5203"/>
                    <a:pt x="19569" y="5084"/>
                    <a:pt x="19960" y="4885"/>
                  </a:cubicBezTo>
                  <a:cubicBezTo>
                    <a:pt x="20025" y="4850"/>
                    <a:pt x="20048" y="4882"/>
                    <a:pt x="20060" y="4921"/>
                  </a:cubicBezTo>
                  <a:cubicBezTo>
                    <a:pt x="20089" y="5004"/>
                    <a:pt x="20104" y="5091"/>
                    <a:pt x="20142" y="5171"/>
                  </a:cubicBezTo>
                  <a:cubicBezTo>
                    <a:pt x="20163" y="5215"/>
                    <a:pt x="20224" y="5249"/>
                    <a:pt x="20266" y="5286"/>
                  </a:cubicBezTo>
                  <a:cubicBezTo>
                    <a:pt x="20307" y="5251"/>
                    <a:pt x="20348" y="5217"/>
                    <a:pt x="20389" y="5183"/>
                  </a:cubicBezTo>
                  <a:cubicBezTo>
                    <a:pt x="20395" y="5178"/>
                    <a:pt x="20401" y="5176"/>
                    <a:pt x="20407" y="5171"/>
                  </a:cubicBezTo>
                  <a:cubicBezTo>
                    <a:pt x="20468" y="5185"/>
                    <a:pt x="20645" y="5153"/>
                    <a:pt x="20712" y="5112"/>
                  </a:cubicBezTo>
                  <a:cubicBezTo>
                    <a:pt x="20721" y="5105"/>
                    <a:pt x="20730" y="5100"/>
                    <a:pt x="20733" y="5093"/>
                  </a:cubicBezTo>
                  <a:cubicBezTo>
                    <a:pt x="20824" y="4963"/>
                    <a:pt x="20912" y="4830"/>
                    <a:pt x="20983" y="4690"/>
                  </a:cubicBezTo>
                  <a:cubicBezTo>
                    <a:pt x="21068" y="4520"/>
                    <a:pt x="21127" y="4343"/>
                    <a:pt x="21203" y="4171"/>
                  </a:cubicBezTo>
                  <a:cubicBezTo>
                    <a:pt x="21223" y="4123"/>
                    <a:pt x="21270" y="4082"/>
                    <a:pt x="21291" y="4034"/>
                  </a:cubicBezTo>
                  <a:cubicBezTo>
                    <a:pt x="21320" y="3967"/>
                    <a:pt x="21341" y="3896"/>
                    <a:pt x="21350" y="3825"/>
                  </a:cubicBezTo>
                  <a:cubicBezTo>
                    <a:pt x="21359" y="3759"/>
                    <a:pt x="21394" y="3736"/>
                    <a:pt x="21459" y="3750"/>
                  </a:cubicBezTo>
                  <a:cubicBezTo>
                    <a:pt x="21479" y="3534"/>
                    <a:pt x="21494" y="3328"/>
                    <a:pt x="21517" y="3119"/>
                  </a:cubicBezTo>
                  <a:cubicBezTo>
                    <a:pt x="21520" y="3087"/>
                    <a:pt x="21550" y="3057"/>
                    <a:pt x="21579" y="3009"/>
                  </a:cubicBezTo>
                  <a:cubicBezTo>
                    <a:pt x="21538" y="2920"/>
                    <a:pt x="21482" y="2814"/>
                    <a:pt x="21558" y="2683"/>
                  </a:cubicBezTo>
                  <a:close/>
                </a:path>
              </a:pathLst>
            </a:custGeom>
            <a:solidFill>
              <a:schemeClr val="bg2">
                <a:lumMod val="90000"/>
              </a:schemeClr>
            </a:solidFill>
            <a:ln w="12700">
              <a:miter lim="400000"/>
            </a:ln>
            <a:effectLst>
              <a:outerShdw blurRad="254000" dist="38100" dir="5400000" algn="t" rotWithShape="0">
                <a:prstClr val="black">
                  <a:alpha val="40000"/>
                </a:prstClr>
              </a:outerShdw>
            </a:effectLst>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39" name="Shape">
              <a:extLst>
                <a:ext uri="{FF2B5EF4-FFF2-40B4-BE49-F238E27FC236}">
                  <a16:creationId xmlns:a16="http://schemas.microsoft.com/office/drawing/2014/main" id="{5B88CF87-EC9F-5649-AB3D-1E838DECD766}"/>
                </a:ext>
              </a:extLst>
            </p:cNvPr>
            <p:cNvSpPr/>
            <p:nvPr/>
          </p:nvSpPr>
          <p:spPr>
            <a:xfrm>
              <a:off x="7801972" y="2257206"/>
              <a:ext cx="133079" cy="336123"/>
            </a:xfrm>
            <a:custGeom>
              <a:avLst/>
              <a:gdLst/>
              <a:ahLst/>
              <a:cxnLst>
                <a:cxn ang="0">
                  <a:pos x="wd2" y="hd2"/>
                </a:cxn>
                <a:cxn ang="5400000">
                  <a:pos x="wd2" y="hd2"/>
                </a:cxn>
                <a:cxn ang="10800000">
                  <a:pos x="wd2" y="hd2"/>
                </a:cxn>
                <a:cxn ang="16200000">
                  <a:pos x="wd2" y="hd2"/>
                </a:cxn>
              </a:cxnLst>
              <a:rect l="0" t="0" r="r" b="b"/>
              <a:pathLst>
                <a:path w="21600" h="21600" extrusionOk="0">
                  <a:moveTo>
                    <a:pt x="4717" y="0"/>
                  </a:moveTo>
                  <a:cubicBezTo>
                    <a:pt x="4717" y="0"/>
                    <a:pt x="5649" y="14719"/>
                    <a:pt x="0" y="21600"/>
                  </a:cubicBezTo>
                  <a:cubicBezTo>
                    <a:pt x="0" y="21600"/>
                    <a:pt x="13655" y="13786"/>
                    <a:pt x="21600" y="1671"/>
                  </a:cubicBezTo>
                  <a:lnTo>
                    <a:pt x="4717" y="0"/>
                  </a:ln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sp>
          <p:nvSpPr>
            <p:cNvPr id="40" name="Shape">
              <a:extLst>
                <a:ext uri="{FF2B5EF4-FFF2-40B4-BE49-F238E27FC236}">
                  <a16:creationId xmlns:a16="http://schemas.microsoft.com/office/drawing/2014/main" id="{3E449C81-4D93-2649-978D-B829A17B0DC8}"/>
                </a:ext>
              </a:extLst>
            </p:cNvPr>
            <p:cNvSpPr/>
            <p:nvPr/>
          </p:nvSpPr>
          <p:spPr>
            <a:xfrm>
              <a:off x="7947784" y="3571627"/>
              <a:ext cx="238092" cy="342115"/>
            </a:xfrm>
            <a:custGeom>
              <a:avLst/>
              <a:gdLst/>
              <a:ahLst/>
              <a:cxnLst>
                <a:cxn ang="0">
                  <a:pos x="wd2" y="hd2"/>
                </a:cxn>
                <a:cxn ang="5400000">
                  <a:pos x="wd2" y="hd2"/>
                </a:cxn>
                <a:cxn ang="10800000">
                  <a:pos x="wd2" y="hd2"/>
                </a:cxn>
                <a:cxn ang="16200000">
                  <a:pos x="wd2" y="hd2"/>
                </a:cxn>
              </a:cxnLst>
              <a:rect l="0" t="0" r="r" b="b"/>
              <a:pathLst>
                <a:path w="21112" h="21401" extrusionOk="0">
                  <a:moveTo>
                    <a:pt x="20922" y="7200"/>
                  </a:moveTo>
                  <a:cubicBezTo>
                    <a:pt x="21600" y="4904"/>
                    <a:pt x="20311" y="3158"/>
                    <a:pt x="19464" y="2727"/>
                  </a:cubicBezTo>
                  <a:cubicBezTo>
                    <a:pt x="18616" y="2296"/>
                    <a:pt x="18107" y="2296"/>
                    <a:pt x="17056" y="1938"/>
                  </a:cubicBezTo>
                  <a:cubicBezTo>
                    <a:pt x="16039" y="1579"/>
                    <a:pt x="11834" y="0"/>
                    <a:pt x="11834" y="0"/>
                  </a:cubicBezTo>
                  <a:cubicBezTo>
                    <a:pt x="13021" y="2488"/>
                    <a:pt x="12614" y="5262"/>
                    <a:pt x="9596" y="8635"/>
                  </a:cubicBezTo>
                  <a:cubicBezTo>
                    <a:pt x="6612" y="12008"/>
                    <a:pt x="3188" y="13108"/>
                    <a:pt x="3188" y="13108"/>
                  </a:cubicBezTo>
                  <a:cubicBezTo>
                    <a:pt x="3188" y="13108"/>
                    <a:pt x="3493" y="13204"/>
                    <a:pt x="4001" y="13348"/>
                  </a:cubicBezTo>
                  <a:cubicBezTo>
                    <a:pt x="3255" y="13635"/>
                    <a:pt x="1695" y="14280"/>
                    <a:pt x="1017" y="14902"/>
                  </a:cubicBezTo>
                  <a:cubicBezTo>
                    <a:pt x="102" y="15764"/>
                    <a:pt x="0" y="16314"/>
                    <a:pt x="0" y="16314"/>
                  </a:cubicBezTo>
                  <a:lnTo>
                    <a:pt x="2577" y="17175"/>
                  </a:lnTo>
                  <a:cubicBezTo>
                    <a:pt x="2577" y="17175"/>
                    <a:pt x="5290" y="17175"/>
                    <a:pt x="6239" y="17988"/>
                  </a:cubicBezTo>
                  <a:cubicBezTo>
                    <a:pt x="7189" y="18801"/>
                    <a:pt x="9393" y="20978"/>
                    <a:pt x="11054" y="21289"/>
                  </a:cubicBezTo>
                  <a:cubicBezTo>
                    <a:pt x="12716" y="21600"/>
                    <a:pt x="16649" y="21289"/>
                    <a:pt x="17599" y="20021"/>
                  </a:cubicBezTo>
                  <a:cubicBezTo>
                    <a:pt x="17599" y="20021"/>
                    <a:pt x="14717" y="18897"/>
                    <a:pt x="13564" y="18610"/>
                  </a:cubicBezTo>
                  <a:cubicBezTo>
                    <a:pt x="13564" y="18610"/>
                    <a:pt x="16277" y="15931"/>
                    <a:pt x="16480" y="14233"/>
                  </a:cubicBezTo>
                  <a:cubicBezTo>
                    <a:pt x="17531" y="13611"/>
                    <a:pt x="20244" y="9496"/>
                    <a:pt x="20922" y="7200"/>
                  </a:cubicBezTo>
                  <a:close/>
                </a:path>
              </a:pathLst>
            </a:custGeom>
            <a:solidFill>
              <a:schemeClr val="bg1"/>
            </a:solidFill>
            <a:ln w="12700">
              <a:miter lim="400000"/>
            </a:ln>
          </p:spPr>
          <p:txBody>
            <a:bodyPr lIns="28575" tIns="28575" rIns="28575" bIns="28575"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defRPr sz="3000">
                  <a:solidFill>
                    <a:srgbClr val="FFFFFF"/>
                  </a:solidFill>
                </a:defRPr>
              </a:pPr>
              <a:endParaRPr sz="2250"/>
            </a:p>
          </p:txBody>
        </p:sp>
      </p:grpSp>
      <p:grpSp>
        <p:nvGrpSpPr>
          <p:cNvPr id="41" name="Group 40">
            <a:extLst>
              <a:ext uri="{FF2B5EF4-FFF2-40B4-BE49-F238E27FC236}">
                <a16:creationId xmlns:a16="http://schemas.microsoft.com/office/drawing/2014/main" id="{57D80477-9BFF-327C-92D4-EB8E2FF9EC97}"/>
              </a:ext>
            </a:extLst>
          </p:cNvPr>
          <p:cNvGrpSpPr/>
          <p:nvPr/>
        </p:nvGrpSpPr>
        <p:grpSpPr>
          <a:xfrm>
            <a:off x="567597" y="1708310"/>
            <a:ext cx="4751210" cy="1798613"/>
            <a:chOff x="332936" y="2596988"/>
            <a:chExt cx="2926080" cy="2398150"/>
          </a:xfrm>
        </p:grpSpPr>
        <p:sp>
          <p:nvSpPr>
            <p:cNvPr id="42" name="TextBox 41">
              <a:extLst>
                <a:ext uri="{FF2B5EF4-FFF2-40B4-BE49-F238E27FC236}">
                  <a16:creationId xmlns:a16="http://schemas.microsoft.com/office/drawing/2014/main" id="{68F61F5B-06EF-15DB-A026-A28B597842B7}"/>
                </a:ext>
              </a:extLst>
            </p:cNvPr>
            <p:cNvSpPr txBox="1"/>
            <p:nvPr/>
          </p:nvSpPr>
          <p:spPr>
            <a:xfrm>
              <a:off x="332936" y="2596988"/>
              <a:ext cx="2926080" cy="492443"/>
            </a:xfrm>
            <a:prstGeom prst="rect">
              <a:avLst/>
            </a:prstGeom>
            <a:noFill/>
          </p:spPr>
          <p:txBody>
            <a:bodyPr wrap="square" lIns="0" rIns="0" rtlCol="0" anchor="b">
              <a:spAutoFit/>
            </a:bodyPr>
            <a:lstStyle/>
            <a:p>
              <a:pPr algn="ctr"/>
              <a:r>
                <a:rPr lang="en-US" b="1" noProof="1">
                  <a:solidFill>
                    <a:schemeClr val="bg1"/>
                  </a:solidFill>
                </a:rPr>
                <a:t>Lorem Ipsum</a:t>
              </a:r>
            </a:p>
          </p:txBody>
        </p:sp>
        <p:sp>
          <p:nvSpPr>
            <p:cNvPr id="43" name="TextBox 42">
              <a:extLst>
                <a:ext uri="{FF2B5EF4-FFF2-40B4-BE49-F238E27FC236}">
                  <a16:creationId xmlns:a16="http://schemas.microsoft.com/office/drawing/2014/main" id="{A3A2FEDB-C378-7D44-BC59-428A28817EC2}"/>
                </a:ext>
              </a:extLst>
            </p:cNvPr>
            <p:cNvSpPr txBox="1"/>
            <p:nvPr/>
          </p:nvSpPr>
          <p:spPr>
            <a:xfrm>
              <a:off x="332936" y="3086923"/>
              <a:ext cx="2926080" cy="1908215"/>
            </a:xfrm>
            <a:prstGeom prst="rect">
              <a:avLst/>
            </a:prstGeom>
            <a:noFill/>
          </p:spPr>
          <p:txBody>
            <a:bodyPr wrap="square" lIns="0" rIns="0" rtlCol="0" anchor="t">
              <a:spAutoFit/>
            </a:bodyPr>
            <a:lstStyle/>
            <a:p>
              <a:pPr algn="just">
                <a:spcAft>
                  <a:spcPts val="900"/>
                </a:spcAft>
              </a:pPr>
              <a:r>
                <a:rPr lang="en-US" sz="900" noProof="1">
                  <a:solidFill>
                    <a:schemeClr val="bg1">
                      <a:lumMod val="75000"/>
                    </a:schemeClr>
                  </a:solidFill>
                </a:rPr>
                <a:t>Lorem ipsum dolor sit amet, consectetur adipiscing elit, sed do eiusmod tempor incididunt ut labore et dolore magna aliqua. Aliquam ultrices sagittis orci a scelerisque purus semper eget duis.</a:t>
              </a:r>
            </a:p>
            <a:p>
              <a:pPr algn="just">
                <a:spcAft>
                  <a:spcPts val="900"/>
                </a:spcAft>
              </a:pPr>
              <a:r>
                <a:rPr lang="en-US" sz="900" noProof="1">
                  <a:solidFill>
                    <a:schemeClr val="bg1">
                      <a:lumMod val="75000"/>
                    </a:schemeClr>
                  </a:solidFill>
                </a:rPr>
                <a:t>Elit at imperdiet dui accumsan sit amet. Eget nullam non nisi est sit amet facilisis magna etiam. Lectus arcu bibendum at varius vel pharetra vel turpis nunc. Nullam ac tortor vitae purus faucibus ornare suspendisse. In hendrerit gravida rutrum quisque non tellus orci.</a:t>
              </a:r>
            </a:p>
            <a:p>
              <a:pPr algn="just">
                <a:spcAft>
                  <a:spcPts val="900"/>
                </a:spcAft>
              </a:pPr>
              <a:r>
                <a:rPr lang="en-US" sz="900" noProof="1">
                  <a:solidFill>
                    <a:schemeClr val="bg1">
                      <a:lumMod val="75000"/>
                    </a:schemeClr>
                  </a:solidFill>
                </a:rPr>
                <a:t>Nisl suscipit adipiscing bibendum est ultricies. Vel risus commodo viverra maecenas. Integer malesuada nunc vel risus commodo viverra maecenas accumsan lacus. Posuere urna nec tincidunt praesent semper. Enim eu turpis egestas pretium aenean. Et molestie ac feugiat sed. Ornare quam.</a:t>
              </a:r>
            </a:p>
          </p:txBody>
        </p:sp>
      </p:grpSp>
    </p:spTree>
    <p:extLst>
      <p:ext uri="{BB962C8B-B14F-4D97-AF65-F5344CB8AC3E}">
        <p14:creationId xmlns:p14="http://schemas.microsoft.com/office/powerpoint/2010/main" val="3013962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10486</TotalTime>
  <Words>317</Words>
  <Application>Microsoft Office PowerPoint</Application>
  <PresentationFormat>On-screen Show (4:3)</PresentationFormat>
  <Paragraphs>16</Paragraphs>
  <Slides>3</Slides>
  <Notes>3</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3</vt:i4>
      </vt:variant>
    </vt:vector>
  </HeadingPairs>
  <TitlesOfParts>
    <vt:vector size="11" baseType="lpstr">
      <vt:lpstr>Arial</vt:lpstr>
      <vt:lpstr>Calibri</vt:lpstr>
      <vt:lpstr>Calibri Light</vt:lpstr>
      <vt:lpstr>Helvetica</vt:lpstr>
      <vt:lpstr>Open Sans</vt:lpstr>
      <vt:lpstr>Template PresentationGO</vt:lpstr>
      <vt:lpstr>Template PresentationGO Dark</vt:lpstr>
      <vt:lpstr>Custom Design</vt:lpstr>
      <vt:lpstr>SWOT – Weaknesses – Slide Template</vt:lpstr>
      <vt:lpstr>SWOT – Weaknesses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SWOT - Weaknesses</dc:title>
  <dc:creator>PresentationGO.com</dc:creator>
  <dc:description>© Copyright PresentationGO.com - Do not distribute or sale without written permission.</dc:description>
  <cp:lastModifiedBy>Christophe Barroche</cp:lastModifiedBy>
  <cp:revision>24</cp:revision>
  <dcterms:created xsi:type="dcterms:W3CDTF">2014-11-26T05:14:11Z</dcterms:created>
  <dcterms:modified xsi:type="dcterms:W3CDTF">2023-01-06T03:46:43Z</dcterms:modified>
  <cp:category>Graphics &amp; Metaphors</cp:category>
</cp:coreProperties>
</file>