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37600000000002E-2"/>
          <c:y val="2.0986299999999999E-2"/>
          <c:w val="0.93043600000000004"/>
          <c:h val="0.945527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8D5-8F52-210236113E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D5-8F52-210236113E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D5-8F52-210236113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37600000000002E-2"/>
          <c:y val="2.0986299999999999E-2"/>
          <c:w val="0.93043600000000004"/>
          <c:h val="0.945527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8D5-8F52-210236113E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D5-8F52-210236113E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D5-8F52-210236113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37600000000002E-2"/>
          <c:y val="2.0986299999999999E-2"/>
          <c:w val="0.93043600000000004"/>
          <c:h val="0.945527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8D5-8F52-210236113E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D5-8F52-210236113E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D5-8F52-210236113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37600000000002E-2"/>
          <c:y val="2.0986299999999999E-2"/>
          <c:w val="0.93043600000000004"/>
          <c:h val="0.945527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8D5-8F52-210236113E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D5-8F52-210236113E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D5-8F52-210236113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37600000000002E-2"/>
          <c:y val="2.0986299999999999E-2"/>
          <c:w val="0.93043600000000004"/>
          <c:h val="0.945527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8D5-8F52-210236113E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D5-8F52-210236113E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D5-8F52-210236113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37600000000002E-2"/>
          <c:y val="2.0986299999999999E-2"/>
          <c:w val="0.93043600000000004"/>
          <c:h val="0.945527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8D5-8F52-210236113E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D5-8F52-210236113E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D5-8F52-210236113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2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05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60B7E35-521F-450A-9749-F8BC8B6E9488}"/>
              </a:ext>
            </a:extLst>
          </p:cNvPr>
          <p:cNvSpPr/>
          <p:nvPr/>
        </p:nvSpPr>
        <p:spPr>
          <a:xfrm>
            <a:off x="6903076" y="4419127"/>
            <a:ext cx="1828800" cy="15602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Syringe Chart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F05289F-10A0-44CC-BEEC-890F2322858F}"/>
              </a:ext>
            </a:extLst>
          </p:cNvPr>
          <p:cNvGrpSpPr/>
          <p:nvPr/>
        </p:nvGrpSpPr>
        <p:grpSpPr>
          <a:xfrm>
            <a:off x="7042628" y="4558540"/>
            <a:ext cx="350859" cy="350859"/>
            <a:chOff x="9285619" y="3351193"/>
            <a:chExt cx="467812" cy="46781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D87A7DD-7616-4EA9-9BDF-275121C26A36}"/>
                </a:ext>
              </a:extLst>
            </p:cNvPr>
            <p:cNvSpPr/>
            <p:nvPr/>
          </p:nvSpPr>
          <p:spPr>
            <a:xfrm>
              <a:off x="9285619" y="3351193"/>
              <a:ext cx="467812" cy="467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4" name="Graphic 3" descr="Needle">
              <a:extLst>
                <a:ext uri="{FF2B5EF4-FFF2-40B4-BE49-F238E27FC236}">
                  <a16:creationId xmlns:a16="http://schemas.microsoft.com/office/drawing/2014/main" id="{6A733112-4CE3-4AE3-9749-29DA5C65B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06588" y="3372162"/>
              <a:ext cx="425874" cy="425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ED8B275C-5FDC-4873-A873-1AEDFE4701E0}"/>
              </a:ext>
            </a:extLst>
          </p:cNvPr>
          <p:cNvSpPr/>
          <p:nvPr/>
        </p:nvSpPr>
        <p:spPr>
          <a:xfrm>
            <a:off x="7475889" y="4583929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52FE17-1FB4-4729-B43B-F4CC41C03EC0}"/>
              </a:ext>
            </a:extLst>
          </p:cNvPr>
          <p:cNvGrpSpPr/>
          <p:nvPr/>
        </p:nvGrpSpPr>
        <p:grpSpPr>
          <a:xfrm>
            <a:off x="7042628" y="5016342"/>
            <a:ext cx="350859" cy="350859"/>
            <a:chOff x="9285619" y="3947569"/>
            <a:chExt cx="467812" cy="467812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DAF2F6A-C98A-4D6C-B25E-76AF13B4D85C}"/>
                </a:ext>
              </a:extLst>
            </p:cNvPr>
            <p:cNvSpPr/>
            <p:nvPr/>
          </p:nvSpPr>
          <p:spPr>
            <a:xfrm>
              <a:off x="9285619" y="3947569"/>
              <a:ext cx="467812" cy="467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100" name="Graphic 99" descr="Needle">
              <a:extLst>
                <a:ext uri="{FF2B5EF4-FFF2-40B4-BE49-F238E27FC236}">
                  <a16:creationId xmlns:a16="http://schemas.microsoft.com/office/drawing/2014/main" id="{40208797-FDB1-4A99-ADD0-FF9A4F35F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06588" y="3968538"/>
              <a:ext cx="425874" cy="425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BD8A47E-F816-4701-83AD-49101776FFC5}"/>
              </a:ext>
            </a:extLst>
          </p:cNvPr>
          <p:cNvSpPr/>
          <p:nvPr/>
        </p:nvSpPr>
        <p:spPr>
          <a:xfrm>
            <a:off x="7475889" y="5041731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897BF4-FF5D-499F-84C3-1E50AC719289}"/>
              </a:ext>
            </a:extLst>
          </p:cNvPr>
          <p:cNvGrpSpPr/>
          <p:nvPr/>
        </p:nvGrpSpPr>
        <p:grpSpPr>
          <a:xfrm>
            <a:off x="7042628" y="5474145"/>
            <a:ext cx="350859" cy="350859"/>
            <a:chOff x="9306588" y="4571999"/>
            <a:chExt cx="467812" cy="467812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1ABC618-E1B9-4CE9-A641-613C177C4A8D}"/>
                </a:ext>
              </a:extLst>
            </p:cNvPr>
            <p:cNvSpPr/>
            <p:nvPr/>
          </p:nvSpPr>
          <p:spPr>
            <a:xfrm>
              <a:off x="9306588" y="4571999"/>
              <a:ext cx="467812" cy="467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103" name="Graphic 102" descr="Needle">
              <a:extLst>
                <a:ext uri="{FF2B5EF4-FFF2-40B4-BE49-F238E27FC236}">
                  <a16:creationId xmlns:a16="http://schemas.microsoft.com/office/drawing/2014/main" id="{9CD9D8E4-DA5B-4CBA-9D87-2AA26629B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27557" y="4592968"/>
              <a:ext cx="425874" cy="425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AD546A7-2A3E-47B6-A23A-83C4FD054937}"/>
              </a:ext>
            </a:extLst>
          </p:cNvPr>
          <p:cNvSpPr/>
          <p:nvPr/>
        </p:nvSpPr>
        <p:spPr>
          <a:xfrm>
            <a:off x="7475889" y="5499533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C288C4B-7ACD-40C7-8E76-41B3C2B9F9E9}"/>
              </a:ext>
            </a:extLst>
          </p:cNvPr>
          <p:cNvGrpSpPr/>
          <p:nvPr/>
        </p:nvGrpSpPr>
        <p:grpSpPr>
          <a:xfrm>
            <a:off x="2619167" y="3280465"/>
            <a:ext cx="3905666" cy="781051"/>
            <a:chOff x="3492223" y="2127249"/>
            <a:chExt cx="5207554" cy="1041401"/>
          </a:xfrm>
        </p:grpSpPr>
        <p:graphicFrame>
          <p:nvGraphicFramePr>
            <p:cNvPr id="85" name="2D Stacked Bar Chart">
              <a:extLst>
                <a:ext uri="{FF2B5EF4-FFF2-40B4-BE49-F238E27FC236}">
                  <a16:creationId xmlns:a16="http://schemas.microsoft.com/office/drawing/2014/main" id="{00EA2AE8-B5EB-460F-A69E-76989F3064CC}"/>
                </a:ext>
              </a:extLst>
            </p:cNvPr>
            <p:cNvGraphicFramePr/>
            <p:nvPr/>
          </p:nvGraphicFramePr>
          <p:xfrm>
            <a:off x="3880538" y="2146646"/>
            <a:ext cx="3309831" cy="1022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F777201-5C5D-4F81-831A-CE9586A2F655}"/>
                </a:ext>
              </a:extLst>
            </p:cNvPr>
            <p:cNvSpPr/>
            <p:nvPr/>
          </p:nvSpPr>
          <p:spPr>
            <a:xfrm>
              <a:off x="7486151" y="2612699"/>
              <a:ext cx="1213626" cy="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ECBB6BA-ED68-4A14-8323-047DB710769A}"/>
                </a:ext>
              </a:extLst>
            </p:cNvPr>
            <p:cNvSpPr/>
            <p:nvPr/>
          </p:nvSpPr>
          <p:spPr>
            <a:xfrm>
              <a:off x="4043872" y="2281710"/>
              <a:ext cx="3733551" cy="750242"/>
            </a:xfrm>
            <a:custGeom>
              <a:avLst/>
              <a:gdLst>
                <a:gd name="connsiteX0" fmla="*/ 214027 w 3733551"/>
                <a:gd name="connsiteY0" fmla="*/ 92669 h 750242"/>
                <a:gd name="connsiteX1" fmla="*/ 105915 w 3733551"/>
                <a:gd name="connsiteY1" fmla="*/ 200794 h 750242"/>
                <a:gd name="connsiteX2" fmla="*/ 105915 w 3733551"/>
                <a:gd name="connsiteY2" fmla="*/ 547225 h 750242"/>
                <a:gd name="connsiteX3" fmla="*/ 214027 w 3733551"/>
                <a:gd name="connsiteY3" fmla="*/ 655350 h 750242"/>
                <a:gd name="connsiteX4" fmla="*/ 2943632 w 3733551"/>
                <a:gd name="connsiteY4" fmla="*/ 655350 h 750242"/>
                <a:gd name="connsiteX5" fmla="*/ 3051743 w 3733551"/>
                <a:gd name="connsiteY5" fmla="*/ 547225 h 750242"/>
                <a:gd name="connsiteX6" fmla="*/ 3051743 w 3733551"/>
                <a:gd name="connsiteY6" fmla="*/ 200794 h 750242"/>
                <a:gd name="connsiteX7" fmla="*/ 2943632 w 3733551"/>
                <a:gd name="connsiteY7" fmla="*/ 92669 h 750242"/>
                <a:gd name="connsiteX8" fmla="*/ 0 w 3733551"/>
                <a:gd name="connsiteY8" fmla="*/ 0 h 750242"/>
                <a:gd name="connsiteX9" fmla="*/ 3023031 w 3733551"/>
                <a:gd name="connsiteY9" fmla="*/ 0 h 750242"/>
                <a:gd name="connsiteX10" fmla="*/ 3153041 w 3733551"/>
                <a:gd name="connsiteY10" fmla="*/ 84710 h 750242"/>
                <a:gd name="connsiteX11" fmla="*/ 3162886 w 3733551"/>
                <a:gd name="connsiteY11" fmla="*/ 132396 h 750242"/>
                <a:gd name="connsiteX12" fmla="*/ 3254717 w 3733551"/>
                <a:gd name="connsiteY12" fmla="*/ 132396 h 750242"/>
                <a:gd name="connsiteX13" fmla="*/ 3362396 w 3733551"/>
                <a:gd name="connsiteY13" fmla="*/ 203143 h 750242"/>
                <a:gd name="connsiteX14" fmla="*/ 3365914 w 3733551"/>
                <a:gd name="connsiteY14" fmla="*/ 220661 h 750242"/>
                <a:gd name="connsiteX15" fmla="*/ 3594524 w 3733551"/>
                <a:gd name="connsiteY15" fmla="*/ 220661 h 750242"/>
                <a:gd name="connsiteX16" fmla="*/ 3733551 w 3733551"/>
                <a:gd name="connsiteY16" fmla="*/ 359677 h 750242"/>
                <a:gd name="connsiteX17" fmla="*/ 3594524 w 3733551"/>
                <a:gd name="connsiteY17" fmla="*/ 498693 h 750242"/>
                <a:gd name="connsiteX18" fmla="*/ 3371236 w 3733551"/>
                <a:gd name="connsiteY18" fmla="*/ 498693 h 750242"/>
                <a:gd name="connsiteX19" fmla="*/ 3362707 w 3733551"/>
                <a:gd name="connsiteY19" fmla="*/ 541758 h 750242"/>
                <a:gd name="connsiteX20" fmla="*/ 3254717 w 3733551"/>
                <a:gd name="connsiteY20" fmla="*/ 613434 h 750242"/>
                <a:gd name="connsiteX21" fmla="*/ 3163344 w 3733551"/>
                <a:gd name="connsiteY21" fmla="*/ 613434 h 750242"/>
                <a:gd name="connsiteX22" fmla="*/ 3153041 w 3733551"/>
                <a:gd name="connsiteY22" fmla="*/ 663671 h 750242"/>
                <a:gd name="connsiteX23" fmla="*/ 3023031 w 3733551"/>
                <a:gd name="connsiteY23" fmla="*/ 750242 h 750242"/>
                <a:gd name="connsiteX24" fmla="*/ 0 w 3733551"/>
                <a:gd name="connsiteY24" fmla="*/ 750242 h 75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33551" h="750242">
                  <a:moveTo>
                    <a:pt x="214027" y="92669"/>
                  </a:moveTo>
                  <a:cubicBezTo>
                    <a:pt x="154404" y="92669"/>
                    <a:pt x="105915" y="141226"/>
                    <a:pt x="105915" y="200794"/>
                  </a:cubicBezTo>
                  <a:lnTo>
                    <a:pt x="105915" y="547225"/>
                  </a:lnTo>
                  <a:cubicBezTo>
                    <a:pt x="105915" y="606828"/>
                    <a:pt x="154404" y="655350"/>
                    <a:pt x="214027" y="655350"/>
                  </a:cubicBezTo>
                  <a:lnTo>
                    <a:pt x="2943632" y="655350"/>
                  </a:lnTo>
                  <a:cubicBezTo>
                    <a:pt x="3003108" y="655350"/>
                    <a:pt x="3051743" y="606828"/>
                    <a:pt x="3051743" y="547225"/>
                  </a:cubicBezTo>
                  <a:lnTo>
                    <a:pt x="3051743" y="200794"/>
                  </a:lnTo>
                  <a:cubicBezTo>
                    <a:pt x="3051743" y="141226"/>
                    <a:pt x="3003108" y="92669"/>
                    <a:pt x="2943632" y="92669"/>
                  </a:cubicBezTo>
                  <a:close/>
                  <a:moveTo>
                    <a:pt x="0" y="0"/>
                  </a:moveTo>
                  <a:lnTo>
                    <a:pt x="3023031" y="0"/>
                  </a:lnTo>
                  <a:cubicBezTo>
                    <a:pt x="3080932" y="0"/>
                    <a:pt x="3131417" y="34757"/>
                    <a:pt x="3153041" y="84710"/>
                  </a:cubicBezTo>
                  <a:lnTo>
                    <a:pt x="3162886" y="132396"/>
                  </a:lnTo>
                  <a:lnTo>
                    <a:pt x="3254717" y="132396"/>
                  </a:lnTo>
                  <a:cubicBezTo>
                    <a:pt x="3302713" y="132396"/>
                    <a:pt x="3344502" y="160945"/>
                    <a:pt x="3362396" y="203143"/>
                  </a:cubicBezTo>
                  <a:lnTo>
                    <a:pt x="3365914" y="220661"/>
                  </a:lnTo>
                  <a:lnTo>
                    <a:pt x="3594524" y="220661"/>
                  </a:lnTo>
                  <a:cubicBezTo>
                    <a:pt x="3669560" y="220661"/>
                    <a:pt x="3733551" y="282446"/>
                    <a:pt x="3733551" y="359677"/>
                  </a:cubicBezTo>
                  <a:cubicBezTo>
                    <a:pt x="3733551" y="436908"/>
                    <a:pt x="3671764" y="498693"/>
                    <a:pt x="3594524" y="498693"/>
                  </a:cubicBezTo>
                  <a:lnTo>
                    <a:pt x="3371236" y="498693"/>
                  </a:lnTo>
                  <a:lnTo>
                    <a:pt x="3362707" y="541758"/>
                  </a:lnTo>
                  <a:cubicBezTo>
                    <a:pt x="3345331" y="583645"/>
                    <a:pt x="3304371" y="613434"/>
                    <a:pt x="3254717" y="613434"/>
                  </a:cubicBezTo>
                  <a:lnTo>
                    <a:pt x="3163344" y="613434"/>
                  </a:lnTo>
                  <a:lnTo>
                    <a:pt x="3153041" y="663671"/>
                  </a:lnTo>
                  <a:cubicBezTo>
                    <a:pt x="3131417" y="714254"/>
                    <a:pt x="3080932" y="750242"/>
                    <a:pt x="3023031" y="750242"/>
                  </a:cubicBezTo>
                  <a:lnTo>
                    <a:pt x="0" y="75024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88" name="Rectangle">
              <a:extLst>
                <a:ext uri="{FF2B5EF4-FFF2-40B4-BE49-F238E27FC236}">
                  <a16:creationId xmlns:a16="http://schemas.microsoft.com/office/drawing/2014/main" id="{00AEF979-919C-4C7C-AA01-BE47A7817E2A}"/>
                </a:ext>
              </a:extLst>
            </p:cNvPr>
            <p:cNvSpPr/>
            <p:nvPr/>
          </p:nvSpPr>
          <p:spPr>
            <a:xfrm>
              <a:off x="3602554" y="2369976"/>
              <a:ext cx="372914" cy="5626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80C022D4-5008-4D94-A6EB-E7275647844E}"/>
                </a:ext>
              </a:extLst>
            </p:cNvPr>
            <p:cNvSpPr/>
            <p:nvPr/>
          </p:nvSpPr>
          <p:spPr>
            <a:xfrm>
              <a:off x="3492223" y="2237578"/>
              <a:ext cx="134604" cy="8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7" y="21600"/>
                  </a:moveTo>
                  <a:lnTo>
                    <a:pt x="12393" y="21600"/>
                  </a:lnTo>
                  <a:cubicBezTo>
                    <a:pt x="17351" y="21600"/>
                    <a:pt x="21600" y="20890"/>
                    <a:pt x="21600" y="20061"/>
                  </a:cubicBezTo>
                  <a:lnTo>
                    <a:pt x="21600" y="1539"/>
                  </a:lnTo>
                  <a:cubicBezTo>
                    <a:pt x="21600" y="710"/>
                    <a:pt x="17351" y="0"/>
                    <a:pt x="12393" y="0"/>
                  </a:cubicBezTo>
                  <a:lnTo>
                    <a:pt x="9207" y="0"/>
                  </a:lnTo>
                  <a:cubicBezTo>
                    <a:pt x="4249" y="0"/>
                    <a:pt x="0" y="710"/>
                    <a:pt x="0" y="1539"/>
                  </a:cubicBezTo>
                  <a:lnTo>
                    <a:pt x="0" y="20061"/>
                  </a:lnTo>
                  <a:cubicBezTo>
                    <a:pt x="0" y="20949"/>
                    <a:pt x="3895" y="21600"/>
                    <a:pt x="9207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361AA84E-6DEB-4A51-A7F7-7D3B5B8ACE62}"/>
                </a:ext>
              </a:extLst>
            </p:cNvPr>
            <p:cNvSpPr/>
            <p:nvPr/>
          </p:nvSpPr>
          <p:spPr>
            <a:xfrm>
              <a:off x="3889411" y="2127249"/>
              <a:ext cx="200800" cy="10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9257" y="21600"/>
                  </a:lnTo>
                  <a:cubicBezTo>
                    <a:pt x="4035" y="21600"/>
                    <a:pt x="0" y="20766"/>
                    <a:pt x="0" y="19792"/>
                  </a:cubicBezTo>
                  <a:lnTo>
                    <a:pt x="0" y="1808"/>
                  </a:lnTo>
                  <a:cubicBezTo>
                    <a:pt x="0" y="788"/>
                    <a:pt x="4272" y="0"/>
                    <a:pt x="9257" y="0"/>
                  </a:cubicBezTo>
                  <a:lnTo>
                    <a:pt x="12343" y="0"/>
                  </a:lnTo>
                  <a:cubicBezTo>
                    <a:pt x="17565" y="0"/>
                    <a:pt x="21600" y="834"/>
                    <a:pt x="21600" y="1808"/>
                  </a:cubicBezTo>
                  <a:lnTo>
                    <a:pt x="21600" y="19792"/>
                  </a:lnTo>
                  <a:cubicBezTo>
                    <a:pt x="21600" y="20766"/>
                    <a:pt x="17328" y="21600"/>
                    <a:pt x="12343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345DE57-B37E-4C1E-8FD5-B880646152AF}"/>
              </a:ext>
            </a:extLst>
          </p:cNvPr>
          <p:cNvGrpSpPr/>
          <p:nvPr/>
        </p:nvGrpSpPr>
        <p:grpSpPr>
          <a:xfrm>
            <a:off x="249702" y="3040989"/>
            <a:ext cx="2085591" cy="1260003"/>
            <a:chOff x="332936" y="2555951"/>
            <a:chExt cx="2937088" cy="168000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1C579FB-D92D-457A-B6F3-F5166F6600F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FD68D27-7A2D-42FF-8C0A-DA23CCB8926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3469A10-8C08-4B0F-8B60-697FB9AD2149}"/>
              </a:ext>
            </a:extLst>
          </p:cNvPr>
          <p:cNvGrpSpPr/>
          <p:nvPr/>
        </p:nvGrpSpPr>
        <p:grpSpPr>
          <a:xfrm>
            <a:off x="2619167" y="4748514"/>
            <a:ext cx="3905666" cy="781051"/>
            <a:chOff x="3492223" y="2127249"/>
            <a:chExt cx="5207554" cy="1041401"/>
          </a:xfrm>
        </p:grpSpPr>
        <p:graphicFrame>
          <p:nvGraphicFramePr>
            <p:cNvPr id="92" name="2D Stacked Bar Chart">
              <a:extLst>
                <a:ext uri="{FF2B5EF4-FFF2-40B4-BE49-F238E27FC236}">
                  <a16:creationId xmlns:a16="http://schemas.microsoft.com/office/drawing/2014/main" id="{371C1CF9-65D2-4148-B1FC-D787552519C7}"/>
                </a:ext>
              </a:extLst>
            </p:cNvPr>
            <p:cNvGraphicFramePr/>
            <p:nvPr/>
          </p:nvGraphicFramePr>
          <p:xfrm>
            <a:off x="3880538" y="2146646"/>
            <a:ext cx="3309831" cy="1022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56D3589E-4830-4576-B606-7D72D6D4669C}"/>
                </a:ext>
              </a:extLst>
            </p:cNvPr>
            <p:cNvSpPr/>
            <p:nvPr/>
          </p:nvSpPr>
          <p:spPr>
            <a:xfrm>
              <a:off x="7486151" y="2612699"/>
              <a:ext cx="1213626" cy="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C80F2E0-94CC-4D7D-8781-BC2931715FED}"/>
                </a:ext>
              </a:extLst>
            </p:cNvPr>
            <p:cNvSpPr/>
            <p:nvPr/>
          </p:nvSpPr>
          <p:spPr>
            <a:xfrm>
              <a:off x="4043872" y="2281710"/>
              <a:ext cx="3733551" cy="750242"/>
            </a:xfrm>
            <a:custGeom>
              <a:avLst/>
              <a:gdLst>
                <a:gd name="connsiteX0" fmla="*/ 214027 w 3733551"/>
                <a:gd name="connsiteY0" fmla="*/ 92669 h 750242"/>
                <a:gd name="connsiteX1" fmla="*/ 105915 w 3733551"/>
                <a:gd name="connsiteY1" fmla="*/ 200794 h 750242"/>
                <a:gd name="connsiteX2" fmla="*/ 105915 w 3733551"/>
                <a:gd name="connsiteY2" fmla="*/ 547225 h 750242"/>
                <a:gd name="connsiteX3" fmla="*/ 214027 w 3733551"/>
                <a:gd name="connsiteY3" fmla="*/ 655350 h 750242"/>
                <a:gd name="connsiteX4" fmla="*/ 2943632 w 3733551"/>
                <a:gd name="connsiteY4" fmla="*/ 655350 h 750242"/>
                <a:gd name="connsiteX5" fmla="*/ 3051743 w 3733551"/>
                <a:gd name="connsiteY5" fmla="*/ 547225 h 750242"/>
                <a:gd name="connsiteX6" fmla="*/ 3051743 w 3733551"/>
                <a:gd name="connsiteY6" fmla="*/ 200794 h 750242"/>
                <a:gd name="connsiteX7" fmla="*/ 2943632 w 3733551"/>
                <a:gd name="connsiteY7" fmla="*/ 92669 h 750242"/>
                <a:gd name="connsiteX8" fmla="*/ 0 w 3733551"/>
                <a:gd name="connsiteY8" fmla="*/ 0 h 750242"/>
                <a:gd name="connsiteX9" fmla="*/ 3023031 w 3733551"/>
                <a:gd name="connsiteY9" fmla="*/ 0 h 750242"/>
                <a:gd name="connsiteX10" fmla="*/ 3153041 w 3733551"/>
                <a:gd name="connsiteY10" fmla="*/ 84710 h 750242"/>
                <a:gd name="connsiteX11" fmla="*/ 3162886 w 3733551"/>
                <a:gd name="connsiteY11" fmla="*/ 132396 h 750242"/>
                <a:gd name="connsiteX12" fmla="*/ 3254717 w 3733551"/>
                <a:gd name="connsiteY12" fmla="*/ 132396 h 750242"/>
                <a:gd name="connsiteX13" fmla="*/ 3362396 w 3733551"/>
                <a:gd name="connsiteY13" fmla="*/ 203143 h 750242"/>
                <a:gd name="connsiteX14" fmla="*/ 3365914 w 3733551"/>
                <a:gd name="connsiteY14" fmla="*/ 220661 h 750242"/>
                <a:gd name="connsiteX15" fmla="*/ 3594524 w 3733551"/>
                <a:gd name="connsiteY15" fmla="*/ 220661 h 750242"/>
                <a:gd name="connsiteX16" fmla="*/ 3733551 w 3733551"/>
                <a:gd name="connsiteY16" fmla="*/ 359677 h 750242"/>
                <a:gd name="connsiteX17" fmla="*/ 3594524 w 3733551"/>
                <a:gd name="connsiteY17" fmla="*/ 498693 h 750242"/>
                <a:gd name="connsiteX18" fmla="*/ 3371236 w 3733551"/>
                <a:gd name="connsiteY18" fmla="*/ 498693 h 750242"/>
                <a:gd name="connsiteX19" fmla="*/ 3362707 w 3733551"/>
                <a:gd name="connsiteY19" fmla="*/ 541758 h 750242"/>
                <a:gd name="connsiteX20" fmla="*/ 3254717 w 3733551"/>
                <a:gd name="connsiteY20" fmla="*/ 613434 h 750242"/>
                <a:gd name="connsiteX21" fmla="*/ 3163344 w 3733551"/>
                <a:gd name="connsiteY21" fmla="*/ 613434 h 750242"/>
                <a:gd name="connsiteX22" fmla="*/ 3153041 w 3733551"/>
                <a:gd name="connsiteY22" fmla="*/ 663671 h 750242"/>
                <a:gd name="connsiteX23" fmla="*/ 3023031 w 3733551"/>
                <a:gd name="connsiteY23" fmla="*/ 750242 h 750242"/>
                <a:gd name="connsiteX24" fmla="*/ 0 w 3733551"/>
                <a:gd name="connsiteY24" fmla="*/ 750242 h 75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33551" h="750242">
                  <a:moveTo>
                    <a:pt x="214027" y="92669"/>
                  </a:moveTo>
                  <a:cubicBezTo>
                    <a:pt x="154404" y="92669"/>
                    <a:pt x="105915" y="141226"/>
                    <a:pt x="105915" y="200794"/>
                  </a:cubicBezTo>
                  <a:lnTo>
                    <a:pt x="105915" y="547225"/>
                  </a:lnTo>
                  <a:cubicBezTo>
                    <a:pt x="105915" y="606828"/>
                    <a:pt x="154404" y="655350"/>
                    <a:pt x="214027" y="655350"/>
                  </a:cubicBezTo>
                  <a:lnTo>
                    <a:pt x="2943632" y="655350"/>
                  </a:lnTo>
                  <a:cubicBezTo>
                    <a:pt x="3003108" y="655350"/>
                    <a:pt x="3051743" y="606828"/>
                    <a:pt x="3051743" y="547225"/>
                  </a:cubicBezTo>
                  <a:lnTo>
                    <a:pt x="3051743" y="200794"/>
                  </a:lnTo>
                  <a:cubicBezTo>
                    <a:pt x="3051743" y="141226"/>
                    <a:pt x="3003108" y="92669"/>
                    <a:pt x="2943632" y="92669"/>
                  </a:cubicBezTo>
                  <a:close/>
                  <a:moveTo>
                    <a:pt x="0" y="0"/>
                  </a:moveTo>
                  <a:lnTo>
                    <a:pt x="3023031" y="0"/>
                  </a:lnTo>
                  <a:cubicBezTo>
                    <a:pt x="3080932" y="0"/>
                    <a:pt x="3131417" y="34757"/>
                    <a:pt x="3153041" y="84710"/>
                  </a:cubicBezTo>
                  <a:lnTo>
                    <a:pt x="3162886" y="132396"/>
                  </a:lnTo>
                  <a:lnTo>
                    <a:pt x="3254717" y="132396"/>
                  </a:lnTo>
                  <a:cubicBezTo>
                    <a:pt x="3302713" y="132396"/>
                    <a:pt x="3344502" y="160945"/>
                    <a:pt x="3362396" y="203143"/>
                  </a:cubicBezTo>
                  <a:lnTo>
                    <a:pt x="3365914" y="220661"/>
                  </a:lnTo>
                  <a:lnTo>
                    <a:pt x="3594524" y="220661"/>
                  </a:lnTo>
                  <a:cubicBezTo>
                    <a:pt x="3669560" y="220661"/>
                    <a:pt x="3733551" y="282446"/>
                    <a:pt x="3733551" y="359677"/>
                  </a:cubicBezTo>
                  <a:cubicBezTo>
                    <a:pt x="3733551" y="436908"/>
                    <a:pt x="3671764" y="498693"/>
                    <a:pt x="3594524" y="498693"/>
                  </a:cubicBezTo>
                  <a:lnTo>
                    <a:pt x="3371236" y="498693"/>
                  </a:lnTo>
                  <a:lnTo>
                    <a:pt x="3362707" y="541758"/>
                  </a:lnTo>
                  <a:cubicBezTo>
                    <a:pt x="3345331" y="583645"/>
                    <a:pt x="3304371" y="613434"/>
                    <a:pt x="3254717" y="613434"/>
                  </a:cubicBezTo>
                  <a:lnTo>
                    <a:pt x="3163344" y="613434"/>
                  </a:lnTo>
                  <a:lnTo>
                    <a:pt x="3153041" y="663671"/>
                  </a:lnTo>
                  <a:cubicBezTo>
                    <a:pt x="3131417" y="714254"/>
                    <a:pt x="3080932" y="750242"/>
                    <a:pt x="3023031" y="750242"/>
                  </a:cubicBezTo>
                  <a:lnTo>
                    <a:pt x="0" y="75024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5" name="Rectangle">
              <a:extLst>
                <a:ext uri="{FF2B5EF4-FFF2-40B4-BE49-F238E27FC236}">
                  <a16:creationId xmlns:a16="http://schemas.microsoft.com/office/drawing/2014/main" id="{31095EB2-1BDF-4FDA-824E-6406CFCAD1FA}"/>
                </a:ext>
              </a:extLst>
            </p:cNvPr>
            <p:cNvSpPr/>
            <p:nvPr/>
          </p:nvSpPr>
          <p:spPr>
            <a:xfrm>
              <a:off x="3602554" y="2369976"/>
              <a:ext cx="372914" cy="5626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DFD06F7E-8088-4F77-BF90-88DA166170CD}"/>
                </a:ext>
              </a:extLst>
            </p:cNvPr>
            <p:cNvSpPr/>
            <p:nvPr/>
          </p:nvSpPr>
          <p:spPr>
            <a:xfrm>
              <a:off x="3492223" y="2237578"/>
              <a:ext cx="134604" cy="8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7" y="21600"/>
                  </a:moveTo>
                  <a:lnTo>
                    <a:pt x="12393" y="21600"/>
                  </a:lnTo>
                  <a:cubicBezTo>
                    <a:pt x="17351" y="21600"/>
                    <a:pt x="21600" y="20890"/>
                    <a:pt x="21600" y="20061"/>
                  </a:cubicBezTo>
                  <a:lnTo>
                    <a:pt x="21600" y="1539"/>
                  </a:lnTo>
                  <a:cubicBezTo>
                    <a:pt x="21600" y="710"/>
                    <a:pt x="17351" y="0"/>
                    <a:pt x="12393" y="0"/>
                  </a:cubicBezTo>
                  <a:lnTo>
                    <a:pt x="9207" y="0"/>
                  </a:lnTo>
                  <a:cubicBezTo>
                    <a:pt x="4249" y="0"/>
                    <a:pt x="0" y="710"/>
                    <a:pt x="0" y="1539"/>
                  </a:cubicBezTo>
                  <a:lnTo>
                    <a:pt x="0" y="20061"/>
                  </a:lnTo>
                  <a:cubicBezTo>
                    <a:pt x="0" y="20949"/>
                    <a:pt x="3895" y="21600"/>
                    <a:pt x="9207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86B08165-CBE6-494F-A95C-B278BDB9A1EB}"/>
                </a:ext>
              </a:extLst>
            </p:cNvPr>
            <p:cNvSpPr/>
            <p:nvPr/>
          </p:nvSpPr>
          <p:spPr>
            <a:xfrm>
              <a:off x="3889411" y="2127249"/>
              <a:ext cx="200800" cy="10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9257" y="21600"/>
                  </a:lnTo>
                  <a:cubicBezTo>
                    <a:pt x="4035" y="21600"/>
                    <a:pt x="0" y="20766"/>
                    <a:pt x="0" y="19792"/>
                  </a:cubicBezTo>
                  <a:lnTo>
                    <a:pt x="0" y="1808"/>
                  </a:lnTo>
                  <a:cubicBezTo>
                    <a:pt x="0" y="788"/>
                    <a:pt x="4272" y="0"/>
                    <a:pt x="9257" y="0"/>
                  </a:cubicBezTo>
                  <a:lnTo>
                    <a:pt x="12343" y="0"/>
                  </a:lnTo>
                  <a:cubicBezTo>
                    <a:pt x="17565" y="0"/>
                    <a:pt x="21600" y="834"/>
                    <a:pt x="21600" y="1808"/>
                  </a:cubicBezTo>
                  <a:lnTo>
                    <a:pt x="21600" y="19792"/>
                  </a:lnTo>
                  <a:cubicBezTo>
                    <a:pt x="21600" y="20766"/>
                    <a:pt x="17328" y="21600"/>
                    <a:pt x="12343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3B66A6F-2D56-4C24-B9F8-7C9B3D006B76}"/>
              </a:ext>
            </a:extLst>
          </p:cNvPr>
          <p:cNvGrpSpPr/>
          <p:nvPr/>
        </p:nvGrpSpPr>
        <p:grpSpPr>
          <a:xfrm>
            <a:off x="249702" y="4509038"/>
            <a:ext cx="2085591" cy="1260003"/>
            <a:chOff x="332936" y="4580523"/>
            <a:chExt cx="2937088" cy="168000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D3A2E58-4675-4909-A502-FBCD8755D45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2FEE4FE-6027-4AF7-B4D9-87C5F5BFDCC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5BCBE6C-A1CA-4D0E-898B-451275F5A0FF}"/>
              </a:ext>
            </a:extLst>
          </p:cNvPr>
          <p:cNvGrpSpPr/>
          <p:nvPr/>
        </p:nvGrpSpPr>
        <p:grpSpPr>
          <a:xfrm>
            <a:off x="2619167" y="1812416"/>
            <a:ext cx="3905666" cy="781051"/>
            <a:chOff x="3492223" y="2127249"/>
            <a:chExt cx="5207554" cy="1041401"/>
          </a:xfrm>
        </p:grpSpPr>
        <p:graphicFrame>
          <p:nvGraphicFramePr>
            <p:cNvPr id="34" name="2D Stacked Bar Chart">
              <a:extLst>
                <a:ext uri="{FF2B5EF4-FFF2-40B4-BE49-F238E27FC236}">
                  <a16:creationId xmlns:a16="http://schemas.microsoft.com/office/drawing/2014/main" id="{57480DA6-94D1-4316-B46E-49A76BC49FBE}"/>
                </a:ext>
              </a:extLst>
            </p:cNvPr>
            <p:cNvGraphicFramePr/>
            <p:nvPr/>
          </p:nvGraphicFramePr>
          <p:xfrm>
            <a:off x="3880538" y="2146646"/>
            <a:ext cx="3309831" cy="1022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50B51AB-266C-482B-BA6E-D470AFDDAE4D}"/>
                </a:ext>
              </a:extLst>
            </p:cNvPr>
            <p:cNvSpPr/>
            <p:nvPr/>
          </p:nvSpPr>
          <p:spPr>
            <a:xfrm>
              <a:off x="7486151" y="2612699"/>
              <a:ext cx="1213626" cy="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3CFE004-D261-4927-A5E1-7139A303DAE0}"/>
                </a:ext>
              </a:extLst>
            </p:cNvPr>
            <p:cNvSpPr/>
            <p:nvPr/>
          </p:nvSpPr>
          <p:spPr>
            <a:xfrm>
              <a:off x="4043872" y="2281710"/>
              <a:ext cx="3733551" cy="750242"/>
            </a:xfrm>
            <a:custGeom>
              <a:avLst/>
              <a:gdLst>
                <a:gd name="connsiteX0" fmla="*/ 214027 w 3733551"/>
                <a:gd name="connsiteY0" fmla="*/ 92669 h 750242"/>
                <a:gd name="connsiteX1" fmla="*/ 105915 w 3733551"/>
                <a:gd name="connsiteY1" fmla="*/ 200794 h 750242"/>
                <a:gd name="connsiteX2" fmla="*/ 105915 w 3733551"/>
                <a:gd name="connsiteY2" fmla="*/ 547225 h 750242"/>
                <a:gd name="connsiteX3" fmla="*/ 214027 w 3733551"/>
                <a:gd name="connsiteY3" fmla="*/ 655350 h 750242"/>
                <a:gd name="connsiteX4" fmla="*/ 2943632 w 3733551"/>
                <a:gd name="connsiteY4" fmla="*/ 655350 h 750242"/>
                <a:gd name="connsiteX5" fmla="*/ 3051743 w 3733551"/>
                <a:gd name="connsiteY5" fmla="*/ 547225 h 750242"/>
                <a:gd name="connsiteX6" fmla="*/ 3051743 w 3733551"/>
                <a:gd name="connsiteY6" fmla="*/ 200794 h 750242"/>
                <a:gd name="connsiteX7" fmla="*/ 2943632 w 3733551"/>
                <a:gd name="connsiteY7" fmla="*/ 92669 h 750242"/>
                <a:gd name="connsiteX8" fmla="*/ 0 w 3733551"/>
                <a:gd name="connsiteY8" fmla="*/ 0 h 750242"/>
                <a:gd name="connsiteX9" fmla="*/ 3023031 w 3733551"/>
                <a:gd name="connsiteY9" fmla="*/ 0 h 750242"/>
                <a:gd name="connsiteX10" fmla="*/ 3153041 w 3733551"/>
                <a:gd name="connsiteY10" fmla="*/ 84710 h 750242"/>
                <a:gd name="connsiteX11" fmla="*/ 3162886 w 3733551"/>
                <a:gd name="connsiteY11" fmla="*/ 132396 h 750242"/>
                <a:gd name="connsiteX12" fmla="*/ 3254717 w 3733551"/>
                <a:gd name="connsiteY12" fmla="*/ 132396 h 750242"/>
                <a:gd name="connsiteX13" fmla="*/ 3362396 w 3733551"/>
                <a:gd name="connsiteY13" fmla="*/ 203143 h 750242"/>
                <a:gd name="connsiteX14" fmla="*/ 3365914 w 3733551"/>
                <a:gd name="connsiteY14" fmla="*/ 220661 h 750242"/>
                <a:gd name="connsiteX15" fmla="*/ 3594524 w 3733551"/>
                <a:gd name="connsiteY15" fmla="*/ 220661 h 750242"/>
                <a:gd name="connsiteX16" fmla="*/ 3733551 w 3733551"/>
                <a:gd name="connsiteY16" fmla="*/ 359677 h 750242"/>
                <a:gd name="connsiteX17" fmla="*/ 3594524 w 3733551"/>
                <a:gd name="connsiteY17" fmla="*/ 498693 h 750242"/>
                <a:gd name="connsiteX18" fmla="*/ 3371236 w 3733551"/>
                <a:gd name="connsiteY18" fmla="*/ 498693 h 750242"/>
                <a:gd name="connsiteX19" fmla="*/ 3362707 w 3733551"/>
                <a:gd name="connsiteY19" fmla="*/ 541758 h 750242"/>
                <a:gd name="connsiteX20" fmla="*/ 3254717 w 3733551"/>
                <a:gd name="connsiteY20" fmla="*/ 613434 h 750242"/>
                <a:gd name="connsiteX21" fmla="*/ 3163344 w 3733551"/>
                <a:gd name="connsiteY21" fmla="*/ 613434 h 750242"/>
                <a:gd name="connsiteX22" fmla="*/ 3153041 w 3733551"/>
                <a:gd name="connsiteY22" fmla="*/ 663671 h 750242"/>
                <a:gd name="connsiteX23" fmla="*/ 3023031 w 3733551"/>
                <a:gd name="connsiteY23" fmla="*/ 750242 h 750242"/>
                <a:gd name="connsiteX24" fmla="*/ 0 w 3733551"/>
                <a:gd name="connsiteY24" fmla="*/ 750242 h 75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33551" h="750242">
                  <a:moveTo>
                    <a:pt x="214027" y="92669"/>
                  </a:moveTo>
                  <a:cubicBezTo>
                    <a:pt x="154404" y="92669"/>
                    <a:pt x="105915" y="141226"/>
                    <a:pt x="105915" y="200794"/>
                  </a:cubicBezTo>
                  <a:lnTo>
                    <a:pt x="105915" y="547225"/>
                  </a:lnTo>
                  <a:cubicBezTo>
                    <a:pt x="105915" y="606828"/>
                    <a:pt x="154404" y="655350"/>
                    <a:pt x="214027" y="655350"/>
                  </a:cubicBezTo>
                  <a:lnTo>
                    <a:pt x="2943632" y="655350"/>
                  </a:lnTo>
                  <a:cubicBezTo>
                    <a:pt x="3003108" y="655350"/>
                    <a:pt x="3051743" y="606828"/>
                    <a:pt x="3051743" y="547225"/>
                  </a:cubicBezTo>
                  <a:lnTo>
                    <a:pt x="3051743" y="200794"/>
                  </a:lnTo>
                  <a:cubicBezTo>
                    <a:pt x="3051743" y="141226"/>
                    <a:pt x="3003108" y="92669"/>
                    <a:pt x="2943632" y="92669"/>
                  </a:cubicBezTo>
                  <a:close/>
                  <a:moveTo>
                    <a:pt x="0" y="0"/>
                  </a:moveTo>
                  <a:lnTo>
                    <a:pt x="3023031" y="0"/>
                  </a:lnTo>
                  <a:cubicBezTo>
                    <a:pt x="3080932" y="0"/>
                    <a:pt x="3131417" y="34757"/>
                    <a:pt x="3153041" y="84710"/>
                  </a:cubicBezTo>
                  <a:lnTo>
                    <a:pt x="3162886" y="132396"/>
                  </a:lnTo>
                  <a:lnTo>
                    <a:pt x="3254717" y="132396"/>
                  </a:lnTo>
                  <a:cubicBezTo>
                    <a:pt x="3302713" y="132396"/>
                    <a:pt x="3344502" y="160945"/>
                    <a:pt x="3362396" y="203143"/>
                  </a:cubicBezTo>
                  <a:lnTo>
                    <a:pt x="3365914" y="220661"/>
                  </a:lnTo>
                  <a:lnTo>
                    <a:pt x="3594524" y="220661"/>
                  </a:lnTo>
                  <a:cubicBezTo>
                    <a:pt x="3669560" y="220661"/>
                    <a:pt x="3733551" y="282446"/>
                    <a:pt x="3733551" y="359677"/>
                  </a:cubicBezTo>
                  <a:cubicBezTo>
                    <a:pt x="3733551" y="436908"/>
                    <a:pt x="3671764" y="498693"/>
                    <a:pt x="3594524" y="498693"/>
                  </a:cubicBezTo>
                  <a:lnTo>
                    <a:pt x="3371236" y="498693"/>
                  </a:lnTo>
                  <a:lnTo>
                    <a:pt x="3362707" y="541758"/>
                  </a:lnTo>
                  <a:cubicBezTo>
                    <a:pt x="3345331" y="583645"/>
                    <a:pt x="3304371" y="613434"/>
                    <a:pt x="3254717" y="613434"/>
                  </a:cubicBezTo>
                  <a:lnTo>
                    <a:pt x="3163344" y="613434"/>
                  </a:lnTo>
                  <a:lnTo>
                    <a:pt x="3153041" y="663671"/>
                  </a:lnTo>
                  <a:cubicBezTo>
                    <a:pt x="3131417" y="714254"/>
                    <a:pt x="3080932" y="750242"/>
                    <a:pt x="3023031" y="750242"/>
                  </a:cubicBezTo>
                  <a:lnTo>
                    <a:pt x="0" y="75024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21F0D090-29F3-4021-AC17-B1A31BE03393}"/>
                </a:ext>
              </a:extLst>
            </p:cNvPr>
            <p:cNvSpPr/>
            <p:nvPr/>
          </p:nvSpPr>
          <p:spPr>
            <a:xfrm>
              <a:off x="3602554" y="2369976"/>
              <a:ext cx="372914" cy="5626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B28B333C-6AAA-4354-B9D1-A971B2E6AECB}"/>
                </a:ext>
              </a:extLst>
            </p:cNvPr>
            <p:cNvSpPr/>
            <p:nvPr/>
          </p:nvSpPr>
          <p:spPr>
            <a:xfrm>
              <a:off x="3492223" y="2237578"/>
              <a:ext cx="134604" cy="8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7" y="21600"/>
                  </a:moveTo>
                  <a:lnTo>
                    <a:pt x="12393" y="21600"/>
                  </a:lnTo>
                  <a:cubicBezTo>
                    <a:pt x="17351" y="21600"/>
                    <a:pt x="21600" y="20890"/>
                    <a:pt x="21600" y="20061"/>
                  </a:cubicBezTo>
                  <a:lnTo>
                    <a:pt x="21600" y="1539"/>
                  </a:lnTo>
                  <a:cubicBezTo>
                    <a:pt x="21600" y="710"/>
                    <a:pt x="17351" y="0"/>
                    <a:pt x="12393" y="0"/>
                  </a:cubicBezTo>
                  <a:lnTo>
                    <a:pt x="9207" y="0"/>
                  </a:lnTo>
                  <a:cubicBezTo>
                    <a:pt x="4249" y="0"/>
                    <a:pt x="0" y="710"/>
                    <a:pt x="0" y="1539"/>
                  </a:cubicBezTo>
                  <a:lnTo>
                    <a:pt x="0" y="20061"/>
                  </a:lnTo>
                  <a:cubicBezTo>
                    <a:pt x="0" y="20949"/>
                    <a:pt x="3895" y="21600"/>
                    <a:pt x="9207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993652D-4404-4D44-9C58-5863EB736E6A}"/>
                </a:ext>
              </a:extLst>
            </p:cNvPr>
            <p:cNvSpPr/>
            <p:nvPr/>
          </p:nvSpPr>
          <p:spPr>
            <a:xfrm>
              <a:off x="3889411" y="2127249"/>
              <a:ext cx="200800" cy="10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9257" y="21600"/>
                  </a:lnTo>
                  <a:cubicBezTo>
                    <a:pt x="4035" y="21600"/>
                    <a:pt x="0" y="20766"/>
                    <a:pt x="0" y="19792"/>
                  </a:cubicBezTo>
                  <a:lnTo>
                    <a:pt x="0" y="1808"/>
                  </a:lnTo>
                  <a:cubicBezTo>
                    <a:pt x="0" y="788"/>
                    <a:pt x="4272" y="0"/>
                    <a:pt x="9257" y="0"/>
                  </a:cubicBezTo>
                  <a:lnTo>
                    <a:pt x="12343" y="0"/>
                  </a:lnTo>
                  <a:cubicBezTo>
                    <a:pt x="17565" y="0"/>
                    <a:pt x="21600" y="834"/>
                    <a:pt x="21600" y="1808"/>
                  </a:cubicBezTo>
                  <a:lnTo>
                    <a:pt x="21600" y="19792"/>
                  </a:lnTo>
                  <a:cubicBezTo>
                    <a:pt x="21600" y="20766"/>
                    <a:pt x="17328" y="21600"/>
                    <a:pt x="12343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4F2CEEF-F574-4669-A014-275B62EC86A1}"/>
              </a:ext>
            </a:extLst>
          </p:cNvPr>
          <p:cNvGrpSpPr/>
          <p:nvPr/>
        </p:nvGrpSpPr>
        <p:grpSpPr>
          <a:xfrm>
            <a:off x="255548" y="1572940"/>
            <a:ext cx="2085591" cy="1260003"/>
            <a:chOff x="332936" y="2555951"/>
            <a:chExt cx="2937088" cy="168000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A5E9294-0547-4EB5-A388-FE1B5707EAF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E790039F-0E91-47F5-ABAB-FE186F8097A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755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60B7E35-521F-450A-9749-F8BC8B6E9488}"/>
              </a:ext>
            </a:extLst>
          </p:cNvPr>
          <p:cNvSpPr/>
          <p:nvPr/>
        </p:nvSpPr>
        <p:spPr>
          <a:xfrm>
            <a:off x="6903076" y="4419127"/>
            <a:ext cx="1828800" cy="15602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Syringe Chart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F05289F-10A0-44CC-BEEC-890F2322858F}"/>
              </a:ext>
            </a:extLst>
          </p:cNvPr>
          <p:cNvGrpSpPr/>
          <p:nvPr/>
        </p:nvGrpSpPr>
        <p:grpSpPr>
          <a:xfrm>
            <a:off x="7042628" y="4558540"/>
            <a:ext cx="350859" cy="350859"/>
            <a:chOff x="9285619" y="3351193"/>
            <a:chExt cx="467812" cy="46781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D87A7DD-7616-4EA9-9BDF-275121C26A36}"/>
                </a:ext>
              </a:extLst>
            </p:cNvPr>
            <p:cNvSpPr/>
            <p:nvPr/>
          </p:nvSpPr>
          <p:spPr>
            <a:xfrm>
              <a:off x="9285619" y="3351193"/>
              <a:ext cx="467812" cy="467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4" name="Graphic 3" descr="Needle">
              <a:extLst>
                <a:ext uri="{FF2B5EF4-FFF2-40B4-BE49-F238E27FC236}">
                  <a16:creationId xmlns:a16="http://schemas.microsoft.com/office/drawing/2014/main" id="{6A733112-4CE3-4AE3-9749-29DA5C65B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06588" y="3372162"/>
              <a:ext cx="425874" cy="425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ED8B275C-5FDC-4873-A873-1AEDFE4701E0}"/>
              </a:ext>
            </a:extLst>
          </p:cNvPr>
          <p:cNvSpPr/>
          <p:nvPr/>
        </p:nvSpPr>
        <p:spPr>
          <a:xfrm>
            <a:off x="7475889" y="4583929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52FE17-1FB4-4729-B43B-F4CC41C03EC0}"/>
              </a:ext>
            </a:extLst>
          </p:cNvPr>
          <p:cNvGrpSpPr/>
          <p:nvPr/>
        </p:nvGrpSpPr>
        <p:grpSpPr>
          <a:xfrm>
            <a:off x="7042628" y="5016342"/>
            <a:ext cx="350859" cy="350859"/>
            <a:chOff x="9285619" y="3947569"/>
            <a:chExt cx="467812" cy="467812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DAF2F6A-C98A-4D6C-B25E-76AF13B4D85C}"/>
                </a:ext>
              </a:extLst>
            </p:cNvPr>
            <p:cNvSpPr/>
            <p:nvPr/>
          </p:nvSpPr>
          <p:spPr>
            <a:xfrm>
              <a:off x="9285619" y="3947569"/>
              <a:ext cx="467812" cy="467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100" name="Graphic 99" descr="Needle">
              <a:extLst>
                <a:ext uri="{FF2B5EF4-FFF2-40B4-BE49-F238E27FC236}">
                  <a16:creationId xmlns:a16="http://schemas.microsoft.com/office/drawing/2014/main" id="{40208797-FDB1-4A99-ADD0-FF9A4F35F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06588" y="3968538"/>
              <a:ext cx="425874" cy="425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BD8A47E-F816-4701-83AD-49101776FFC5}"/>
              </a:ext>
            </a:extLst>
          </p:cNvPr>
          <p:cNvSpPr/>
          <p:nvPr/>
        </p:nvSpPr>
        <p:spPr>
          <a:xfrm>
            <a:off x="7475889" y="5041731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897BF4-FF5D-499F-84C3-1E50AC719289}"/>
              </a:ext>
            </a:extLst>
          </p:cNvPr>
          <p:cNvGrpSpPr/>
          <p:nvPr/>
        </p:nvGrpSpPr>
        <p:grpSpPr>
          <a:xfrm>
            <a:off x="7042628" y="5474145"/>
            <a:ext cx="350859" cy="350859"/>
            <a:chOff x="9306588" y="4571999"/>
            <a:chExt cx="467812" cy="467812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1ABC618-E1B9-4CE9-A641-613C177C4A8D}"/>
                </a:ext>
              </a:extLst>
            </p:cNvPr>
            <p:cNvSpPr/>
            <p:nvPr/>
          </p:nvSpPr>
          <p:spPr>
            <a:xfrm>
              <a:off x="9306588" y="4571999"/>
              <a:ext cx="467812" cy="467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103" name="Graphic 102" descr="Needle">
              <a:extLst>
                <a:ext uri="{FF2B5EF4-FFF2-40B4-BE49-F238E27FC236}">
                  <a16:creationId xmlns:a16="http://schemas.microsoft.com/office/drawing/2014/main" id="{9CD9D8E4-DA5B-4CBA-9D87-2AA26629B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27557" y="4592968"/>
              <a:ext cx="425874" cy="425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AD546A7-2A3E-47B6-A23A-83C4FD054937}"/>
              </a:ext>
            </a:extLst>
          </p:cNvPr>
          <p:cNvSpPr/>
          <p:nvPr/>
        </p:nvSpPr>
        <p:spPr>
          <a:xfrm>
            <a:off x="7475889" y="5499533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noProof="1"/>
              <a:t>Lorem Ipsum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C288C4B-7ACD-40C7-8E76-41B3C2B9F9E9}"/>
              </a:ext>
            </a:extLst>
          </p:cNvPr>
          <p:cNvGrpSpPr/>
          <p:nvPr/>
        </p:nvGrpSpPr>
        <p:grpSpPr>
          <a:xfrm>
            <a:off x="2619167" y="3280465"/>
            <a:ext cx="3905666" cy="781051"/>
            <a:chOff x="3492223" y="2127249"/>
            <a:chExt cx="5207554" cy="1041401"/>
          </a:xfrm>
        </p:grpSpPr>
        <p:graphicFrame>
          <p:nvGraphicFramePr>
            <p:cNvPr id="85" name="2D Stacked Bar Chart">
              <a:extLst>
                <a:ext uri="{FF2B5EF4-FFF2-40B4-BE49-F238E27FC236}">
                  <a16:creationId xmlns:a16="http://schemas.microsoft.com/office/drawing/2014/main" id="{00EA2AE8-B5EB-460F-A69E-76989F3064CC}"/>
                </a:ext>
              </a:extLst>
            </p:cNvPr>
            <p:cNvGraphicFramePr/>
            <p:nvPr/>
          </p:nvGraphicFramePr>
          <p:xfrm>
            <a:off x="3880538" y="2146646"/>
            <a:ext cx="3309831" cy="1022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F777201-5C5D-4F81-831A-CE9586A2F655}"/>
                </a:ext>
              </a:extLst>
            </p:cNvPr>
            <p:cNvSpPr/>
            <p:nvPr/>
          </p:nvSpPr>
          <p:spPr>
            <a:xfrm>
              <a:off x="7486151" y="2612699"/>
              <a:ext cx="1213626" cy="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ECBB6BA-ED68-4A14-8323-047DB710769A}"/>
                </a:ext>
              </a:extLst>
            </p:cNvPr>
            <p:cNvSpPr/>
            <p:nvPr/>
          </p:nvSpPr>
          <p:spPr>
            <a:xfrm>
              <a:off x="4043872" y="2281710"/>
              <a:ext cx="3733551" cy="750242"/>
            </a:xfrm>
            <a:custGeom>
              <a:avLst/>
              <a:gdLst>
                <a:gd name="connsiteX0" fmla="*/ 214027 w 3733551"/>
                <a:gd name="connsiteY0" fmla="*/ 92669 h 750242"/>
                <a:gd name="connsiteX1" fmla="*/ 105915 w 3733551"/>
                <a:gd name="connsiteY1" fmla="*/ 200794 h 750242"/>
                <a:gd name="connsiteX2" fmla="*/ 105915 w 3733551"/>
                <a:gd name="connsiteY2" fmla="*/ 547225 h 750242"/>
                <a:gd name="connsiteX3" fmla="*/ 214027 w 3733551"/>
                <a:gd name="connsiteY3" fmla="*/ 655350 h 750242"/>
                <a:gd name="connsiteX4" fmla="*/ 2943632 w 3733551"/>
                <a:gd name="connsiteY4" fmla="*/ 655350 h 750242"/>
                <a:gd name="connsiteX5" fmla="*/ 3051743 w 3733551"/>
                <a:gd name="connsiteY5" fmla="*/ 547225 h 750242"/>
                <a:gd name="connsiteX6" fmla="*/ 3051743 w 3733551"/>
                <a:gd name="connsiteY6" fmla="*/ 200794 h 750242"/>
                <a:gd name="connsiteX7" fmla="*/ 2943632 w 3733551"/>
                <a:gd name="connsiteY7" fmla="*/ 92669 h 750242"/>
                <a:gd name="connsiteX8" fmla="*/ 0 w 3733551"/>
                <a:gd name="connsiteY8" fmla="*/ 0 h 750242"/>
                <a:gd name="connsiteX9" fmla="*/ 3023031 w 3733551"/>
                <a:gd name="connsiteY9" fmla="*/ 0 h 750242"/>
                <a:gd name="connsiteX10" fmla="*/ 3153041 w 3733551"/>
                <a:gd name="connsiteY10" fmla="*/ 84710 h 750242"/>
                <a:gd name="connsiteX11" fmla="*/ 3162886 w 3733551"/>
                <a:gd name="connsiteY11" fmla="*/ 132396 h 750242"/>
                <a:gd name="connsiteX12" fmla="*/ 3254717 w 3733551"/>
                <a:gd name="connsiteY12" fmla="*/ 132396 h 750242"/>
                <a:gd name="connsiteX13" fmla="*/ 3362396 w 3733551"/>
                <a:gd name="connsiteY13" fmla="*/ 203143 h 750242"/>
                <a:gd name="connsiteX14" fmla="*/ 3365914 w 3733551"/>
                <a:gd name="connsiteY14" fmla="*/ 220661 h 750242"/>
                <a:gd name="connsiteX15" fmla="*/ 3594524 w 3733551"/>
                <a:gd name="connsiteY15" fmla="*/ 220661 h 750242"/>
                <a:gd name="connsiteX16" fmla="*/ 3733551 w 3733551"/>
                <a:gd name="connsiteY16" fmla="*/ 359677 h 750242"/>
                <a:gd name="connsiteX17" fmla="*/ 3594524 w 3733551"/>
                <a:gd name="connsiteY17" fmla="*/ 498693 h 750242"/>
                <a:gd name="connsiteX18" fmla="*/ 3371236 w 3733551"/>
                <a:gd name="connsiteY18" fmla="*/ 498693 h 750242"/>
                <a:gd name="connsiteX19" fmla="*/ 3362707 w 3733551"/>
                <a:gd name="connsiteY19" fmla="*/ 541758 h 750242"/>
                <a:gd name="connsiteX20" fmla="*/ 3254717 w 3733551"/>
                <a:gd name="connsiteY20" fmla="*/ 613434 h 750242"/>
                <a:gd name="connsiteX21" fmla="*/ 3163344 w 3733551"/>
                <a:gd name="connsiteY21" fmla="*/ 613434 h 750242"/>
                <a:gd name="connsiteX22" fmla="*/ 3153041 w 3733551"/>
                <a:gd name="connsiteY22" fmla="*/ 663671 h 750242"/>
                <a:gd name="connsiteX23" fmla="*/ 3023031 w 3733551"/>
                <a:gd name="connsiteY23" fmla="*/ 750242 h 750242"/>
                <a:gd name="connsiteX24" fmla="*/ 0 w 3733551"/>
                <a:gd name="connsiteY24" fmla="*/ 750242 h 75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33551" h="750242">
                  <a:moveTo>
                    <a:pt x="214027" y="92669"/>
                  </a:moveTo>
                  <a:cubicBezTo>
                    <a:pt x="154404" y="92669"/>
                    <a:pt x="105915" y="141226"/>
                    <a:pt x="105915" y="200794"/>
                  </a:cubicBezTo>
                  <a:lnTo>
                    <a:pt x="105915" y="547225"/>
                  </a:lnTo>
                  <a:cubicBezTo>
                    <a:pt x="105915" y="606828"/>
                    <a:pt x="154404" y="655350"/>
                    <a:pt x="214027" y="655350"/>
                  </a:cubicBezTo>
                  <a:lnTo>
                    <a:pt x="2943632" y="655350"/>
                  </a:lnTo>
                  <a:cubicBezTo>
                    <a:pt x="3003108" y="655350"/>
                    <a:pt x="3051743" y="606828"/>
                    <a:pt x="3051743" y="547225"/>
                  </a:cubicBezTo>
                  <a:lnTo>
                    <a:pt x="3051743" y="200794"/>
                  </a:lnTo>
                  <a:cubicBezTo>
                    <a:pt x="3051743" y="141226"/>
                    <a:pt x="3003108" y="92669"/>
                    <a:pt x="2943632" y="92669"/>
                  </a:cubicBezTo>
                  <a:close/>
                  <a:moveTo>
                    <a:pt x="0" y="0"/>
                  </a:moveTo>
                  <a:lnTo>
                    <a:pt x="3023031" y="0"/>
                  </a:lnTo>
                  <a:cubicBezTo>
                    <a:pt x="3080932" y="0"/>
                    <a:pt x="3131417" y="34757"/>
                    <a:pt x="3153041" y="84710"/>
                  </a:cubicBezTo>
                  <a:lnTo>
                    <a:pt x="3162886" y="132396"/>
                  </a:lnTo>
                  <a:lnTo>
                    <a:pt x="3254717" y="132396"/>
                  </a:lnTo>
                  <a:cubicBezTo>
                    <a:pt x="3302713" y="132396"/>
                    <a:pt x="3344502" y="160945"/>
                    <a:pt x="3362396" y="203143"/>
                  </a:cubicBezTo>
                  <a:lnTo>
                    <a:pt x="3365914" y="220661"/>
                  </a:lnTo>
                  <a:lnTo>
                    <a:pt x="3594524" y="220661"/>
                  </a:lnTo>
                  <a:cubicBezTo>
                    <a:pt x="3669560" y="220661"/>
                    <a:pt x="3733551" y="282446"/>
                    <a:pt x="3733551" y="359677"/>
                  </a:cubicBezTo>
                  <a:cubicBezTo>
                    <a:pt x="3733551" y="436908"/>
                    <a:pt x="3671764" y="498693"/>
                    <a:pt x="3594524" y="498693"/>
                  </a:cubicBezTo>
                  <a:lnTo>
                    <a:pt x="3371236" y="498693"/>
                  </a:lnTo>
                  <a:lnTo>
                    <a:pt x="3362707" y="541758"/>
                  </a:lnTo>
                  <a:cubicBezTo>
                    <a:pt x="3345331" y="583645"/>
                    <a:pt x="3304371" y="613434"/>
                    <a:pt x="3254717" y="613434"/>
                  </a:cubicBezTo>
                  <a:lnTo>
                    <a:pt x="3163344" y="613434"/>
                  </a:lnTo>
                  <a:lnTo>
                    <a:pt x="3153041" y="663671"/>
                  </a:lnTo>
                  <a:cubicBezTo>
                    <a:pt x="3131417" y="714254"/>
                    <a:pt x="3080932" y="750242"/>
                    <a:pt x="3023031" y="750242"/>
                  </a:cubicBezTo>
                  <a:lnTo>
                    <a:pt x="0" y="75024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88" name="Rectangle">
              <a:extLst>
                <a:ext uri="{FF2B5EF4-FFF2-40B4-BE49-F238E27FC236}">
                  <a16:creationId xmlns:a16="http://schemas.microsoft.com/office/drawing/2014/main" id="{00AEF979-919C-4C7C-AA01-BE47A7817E2A}"/>
                </a:ext>
              </a:extLst>
            </p:cNvPr>
            <p:cNvSpPr/>
            <p:nvPr/>
          </p:nvSpPr>
          <p:spPr>
            <a:xfrm>
              <a:off x="3602554" y="2369976"/>
              <a:ext cx="372914" cy="5626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80C022D4-5008-4D94-A6EB-E7275647844E}"/>
                </a:ext>
              </a:extLst>
            </p:cNvPr>
            <p:cNvSpPr/>
            <p:nvPr/>
          </p:nvSpPr>
          <p:spPr>
            <a:xfrm>
              <a:off x="3492223" y="2237578"/>
              <a:ext cx="134604" cy="8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7" y="21600"/>
                  </a:moveTo>
                  <a:lnTo>
                    <a:pt x="12393" y="21600"/>
                  </a:lnTo>
                  <a:cubicBezTo>
                    <a:pt x="17351" y="21600"/>
                    <a:pt x="21600" y="20890"/>
                    <a:pt x="21600" y="20061"/>
                  </a:cubicBezTo>
                  <a:lnTo>
                    <a:pt x="21600" y="1539"/>
                  </a:lnTo>
                  <a:cubicBezTo>
                    <a:pt x="21600" y="710"/>
                    <a:pt x="17351" y="0"/>
                    <a:pt x="12393" y="0"/>
                  </a:cubicBezTo>
                  <a:lnTo>
                    <a:pt x="9207" y="0"/>
                  </a:lnTo>
                  <a:cubicBezTo>
                    <a:pt x="4249" y="0"/>
                    <a:pt x="0" y="710"/>
                    <a:pt x="0" y="1539"/>
                  </a:cubicBezTo>
                  <a:lnTo>
                    <a:pt x="0" y="20061"/>
                  </a:lnTo>
                  <a:cubicBezTo>
                    <a:pt x="0" y="20949"/>
                    <a:pt x="3895" y="21600"/>
                    <a:pt x="9207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361AA84E-6DEB-4A51-A7F7-7D3B5B8ACE62}"/>
                </a:ext>
              </a:extLst>
            </p:cNvPr>
            <p:cNvSpPr/>
            <p:nvPr/>
          </p:nvSpPr>
          <p:spPr>
            <a:xfrm>
              <a:off x="3889411" y="2127249"/>
              <a:ext cx="200800" cy="10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9257" y="21600"/>
                  </a:lnTo>
                  <a:cubicBezTo>
                    <a:pt x="4035" y="21600"/>
                    <a:pt x="0" y="20766"/>
                    <a:pt x="0" y="19792"/>
                  </a:cubicBezTo>
                  <a:lnTo>
                    <a:pt x="0" y="1808"/>
                  </a:lnTo>
                  <a:cubicBezTo>
                    <a:pt x="0" y="788"/>
                    <a:pt x="4272" y="0"/>
                    <a:pt x="9257" y="0"/>
                  </a:cubicBezTo>
                  <a:lnTo>
                    <a:pt x="12343" y="0"/>
                  </a:lnTo>
                  <a:cubicBezTo>
                    <a:pt x="17565" y="0"/>
                    <a:pt x="21600" y="834"/>
                    <a:pt x="21600" y="1808"/>
                  </a:cubicBezTo>
                  <a:lnTo>
                    <a:pt x="21600" y="19792"/>
                  </a:lnTo>
                  <a:cubicBezTo>
                    <a:pt x="21600" y="20766"/>
                    <a:pt x="17328" y="21600"/>
                    <a:pt x="12343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345DE57-B37E-4C1E-8FD5-B880646152AF}"/>
              </a:ext>
            </a:extLst>
          </p:cNvPr>
          <p:cNvGrpSpPr/>
          <p:nvPr/>
        </p:nvGrpSpPr>
        <p:grpSpPr>
          <a:xfrm>
            <a:off x="249702" y="3040989"/>
            <a:ext cx="2085591" cy="1260003"/>
            <a:chOff x="332936" y="2555951"/>
            <a:chExt cx="2937088" cy="168000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1C579FB-D92D-457A-B6F3-F5166F6600F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FD68D27-7A2D-42FF-8C0A-DA23CCB8926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3469A10-8C08-4B0F-8B60-697FB9AD2149}"/>
              </a:ext>
            </a:extLst>
          </p:cNvPr>
          <p:cNvGrpSpPr/>
          <p:nvPr/>
        </p:nvGrpSpPr>
        <p:grpSpPr>
          <a:xfrm>
            <a:off x="2619167" y="4748514"/>
            <a:ext cx="3905666" cy="781051"/>
            <a:chOff x="3492223" y="2127249"/>
            <a:chExt cx="5207554" cy="1041401"/>
          </a:xfrm>
        </p:grpSpPr>
        <p:graphicFrame>
          <p:nvGraphicFramePr>
            <p:cNvPr id="92" name="2D Stacked Bar Chart">
              <a:extLst>
                <a:ext uri="{FF2B5EF4-FFF2-40B4-BE49-F238E27FC236}">
                  <a16:creationId xmlns:a16="http://schemas.microsoft.com/office/drawing/2014/main" id="{371C1CF9-65D2-4148-B1FC-D787552519C7}"/>
                </a:ext>
              </a:extLst>
            </p:cNvPr>
            <p:cNvGraphicFramePr/>
            <p:nvPr/>
          </p:nvGraphicFramePr>
          <p:xfrm>
            <a:off x="3880538" y="2146646"/>
            <a:ext cx="3309831" cy="1022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56D3589E-4830-4576-B606-7D72D6D4669C}"/>
                </a:ext>
              </a:extLst>
            </p:cNvPr>
            <p:cNvSpPr/>
            <p:nvPr/>
          </p:nvSpPr>
          <p:spPr>
            <a:xfrm>
              <a:off x="7486151" y="2612699"/>
              <a:ext cx="1213626" cy="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C80F2E0-94CC-4D7D-8781-BC2931715FED}"/>
                </a:ext>
              </a:extLst>
            </p:cNvPr>
            <p:cNvSpPr/>
            <p:nvPr/>
          </p:nvSpPr>
          <p:spPr>
            <a:xfrm>
              <a:off x="4043872" y="2281710"/>
              <a:ext cx="3733551" cy="750242"/>
            </a:xfrm>
            <a:custGeom>
              <a:avLst/>
              <a:gdLst>
                <a:gd name="connsiteX0" fmla="*/ 214027 w 3733551"/>
                <a:gd name="connsiteY0" fmla="*/ 92669 h 750242"/>
                <a:gd name="connsiteX1" fmla="*/ 105915 w 3733551"/>
                <a:gd name="connsiteY1" fmla="*/ 200794 h 750242"/>
                <a:gd name="connsiteX2" fmla="*/ 105915 w 3733551"/>
                <a:gd name="connsiteY2" fmla="*/ 547225 h 750242"/>
                <a:gd name="connsiteX3" fmla="*/ 214027 w 3733551"/>
                <a:gd name="connsiteY3" fmla="*/ 655350 h 750242"/>
                <a:gd name="connsiteX4" fmla="*/ 2943632 w 3733551"/>
                <a:gd name="connsiteY4" fmla="*/ 655350 h 750242"/>
                <a:gd name="connsiteX5" fmla="*/ 3051743 w 3733551"/>
                <a:gd name="connsiteY5" fmla="*/ 547225 h 750242"/>
                <a:gd name="connsiteX6" fmla="*/ 3051743 w 3733551"/>
                <a:gd name="connsiteY6" fmla="*/ 200794 h 750242"/>
                <a:gd name="connsiteX7" fmla="*/ 2943632 w 3733551"/>
                <a:gd name="connsiteY7" fmla="*/ 92669 h 750242"/>
                <a:gd name="connsiteX8" fmla="*/ 0 w 3733551"/>
                <a:gd name="connsiteY8" fmla="*/ 0 h 750242"/>
                <a:gd name="connsiteX9" fmla="*/ 3023031 w 3733551"/>
                <a:gd name="connsiteY9" fmla="*/ 0 h 750242"/>
                <a:gd name="connsiteX10" fmla="*/ 3153041 w 3733551"/>
                <a:gd name="connsiteY10" fmla="*/ 84710 h 750242"/>
                <a:gd name="connsiteX11" fmla="*/ 3162886 w 3733551"/>
                <a:gd name="connsiteY11" fmla="*/ 132396 h 750242"/>
                <a:gd name="connsiteX12" fmla="*/ 3254717 w 3733551"/>
                <a:gd name="connsiteY12" fmla="*/ 132396 h 750242"/>
                <a:gd name="connsiteX13" fmla="*/ 3362396 w 3733551"/>
                <a:gd name="connsiteY13" fmla="*/ 203143 h 750242"/>
                <a:gd name="connsiteX14" fmla="*/ 3365914 w 3733551"/>
                <a:gd name="connsiteY14" fmla="*/ 220661 h 750242"/>
                <a:gd name="connsiteX15" fmla="*/ 3594524 w 3733551"/>
                <a:gd name="connsiteY15" fmla="*/ 220661 h 750242"/>
                <a:gd name="connsiteX16" fmla="*/ 3733551 w 3733551"/>
                <a:gd name="connsiteY16" fmla="*/ 359677 h 750242"/>
                <a:gd name="connsiteX17" fmla="*/ 3594524 w 3733551"/>
                <a:gd name="connsiteY17" fmla="*/ 498693 h 750242"/>
                <a:gd name="connsiteX18" fmla="*/ 3371236 w 3733551"/>
                <a:gd name="connsiteY18" fmla="*/ 498693 h 750242"/>
                <a:gd name="connsiteX19" fmla="*/ 3362707 w 3733551"/>
                <a:gd name="connsiteY19" fmla="*/ 541758 h 750242"/>
                <a:gd name="connsiteX20" fmla="*/ 3254717 w 3733551"/>
                <a:gd name="connsiteY20" fmla="*/ 613434 h 750242"/>
                <a:gd name="connsiteX21" fmla="*/ 3163344 w 3733551"/>
                <a:gd name="connsiteY21" fmla="*/ 613434 h 750242"/>
                <a:gd name="connsiteX22" fmla="*/ 3153041 w 3733551"/>
                <a:gd name="connsiteY22" fmla="*/ 663671 h 750242"/>
                <a:gd name="connsiteX23" fmla="*/ 3023031 w 3733551"/>
                <a:gd name="connsiteY23" fmla="*/ 750242 h 750242"/>
                <a:gd name="connsiteX24" fmla="*/ 0 w 3733551"/>
                <a:gd name="connsiteY24" fmla="*/ 750242 h 75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33551" h="750242">
                  <a:moveTo>
                    <a:pt x="214027" y="92669"/>
                  </a:moveTo>
                  <a:cubicBezTo>
                    <a:pt x="154404" y="92669"/>
                    <a:pt x="105915" y="141226"/>
                    <a:pt x="105915" y="200794"/>
                  </a:cubicBezTo>
                  <a:lnTo>
                    <a:pt x="105915" y="547225"/>
                  </a:lnTo>
                  <a:cubicBezTo>
                    <a:pt x="105915" y="606828"/>
                    <a:pt x="154404" y="655350"/>
                    <a:pt x="214027" y="655350"/>
                  </a:cubicBezTo>
                  <a:lnTo>
                    <a:pt x="2943632" y="655350"/>
                  </a:lnTo>
                  <a:cubicBezTo>
                    <a:pt x="3003108" y="655350"/>
                    <a:pt x="3051743" y="606828"/>
                    <a:pt x="3051743" y="547225"/>
                  </a:cubicBezTo>
                  <a:lnTo>
                    <a:pt x="3051743" y="200794"/>
                  </a:lnTo>
                  <a:cubicBezTo>
                    <a:pt x="3051743" y="141226"/>
                    <a:pt x="3003108" y="92669"/>
                    <a:pt x="2943632" y="92669"/>
                  </a:cubicBezTo>
                  <a:close/>
                  <a:moveTo>
                    <a:pt x="0" y="0"/>
                  </a:moveTo>
                  <a:lnTo>
                    <a:pt x="3023031" y="0"/>
                  </a:lnTo>
                  <a:cubicBezTo>
                    <a:pt x="3080932" y="0"/>
                    <a:pt x="3131417" y="34757"/>
                    <a:pt x="3153041" y="84710"/>
                  </a:cubicBezTo>
                  <a:lnTo>
                    <a:pt x="3162886" y="132396"/>
                  </a:lnTo>
                  <a:lnTo>
                    <a:pt x="3254717" y="132396"/>
                  </a:lnTo>
                  <a:cubicBezTo>
                    <a:pt x="3302713" y="132396"/>
                    <a:pt x="3344502" y="160945"/>
                    <a:pt x="3362396" y="203143"/>
                  </a:cubicBezTo>
                  <a:lnTo>
                    <a:pt x="3365914" y="220661"/>
                  </a:lnTo>
                  <a:lnTo>
                    <a:pt x="3594524" y="220661"/>
                  </a:lnTo>
                  <a:cubicBezTo>
                    <a:pt x="3669560" y="220661"/>
                    <a:pt x="3733551" y="282446"/>
                    <a:pt x="3733551" y="359677"/>
                  </a:cubicBezTo>
                  <a:cubicBezTo>
                    <a:pt x="3733551" y="436908"/>
                    <a:pt x="3671764" y="498693"/>
                    <a:pt x="3594524" y="498693"/>
                  </a:cubicBezTo>
                  <a:lnTo>
                    <a:pt x="3371236" y="498693"/>
                  </a:lnTo>
                  <a:lnTo>
                    <a:pt x="3362707" y="541758"/>
                  </a:lnTo>
                  <a:cubicBezTo>
                    <a:pt x="3345331" y="583645"/>
                    <a:pt x="3304371" y="613434"/>
                    <a:pt x="3254717" y="613434"/>
                  </a:cubicBezTo>
                  <a:lnTo>
                    <a:pt x="3163344" y="613434"/>
                  </a:lnTo>
                  <a:lnTo>
                    <a:pt x="3153041" y="663671"/>
                  </a:lnTo>
                  <a:cubicBezTo>
                    <a:pt x="3131417" y="714254"/>
                    <a:pt x="3080932" y="750242"/>
                    <a:pt x="3023031" y="750242"/>
                  </a:cubicBezTo>
                  <a:lnTo>
                    <a:pt x="0" y="75024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5" name="Rectangle">
              <a:extLst>
                <a:ext uri="{FF2B5EF4-FFF2-40B4-BE49-F238E27FC236}">
                  <a16:creationId xmlns:a16="http://schemas.microsoft.com/office/drawing/2014/main" id="{31095EB2-1BDF-4FDA-824E-6406CFCAD1FA}"/>
                </a:ext>
              </a:extLst>
            </p:cNvPr>
            <p:cNvSpPr/>
            <p:nvPr/>
          </p:nvSpPr>
          <p:spPr>
            <a:xfrm>
              <a:off x="3602554" y="2369976"/>
              <a:ext cx="372914" cy="5626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DFD06F7E-8088-4F77-BF90-88DA166170CD}"/>
                </a:ext>
              </a:extLst>
            </p:cNvPr>
            <p:cNvSpPr/>
            <p:nvPr/>
          </p:nvSpPr>
          <p:spPr>
            <a:xfrm>
              <a:off x="3492223" y="2237578"/>
              <a:ext cx="134604" cy="8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7" y="21600"/>
                  </a:moveTo>
                  <a:lnTo>
                    <a:pt x="12393" y="21600"/>
                  </a:lnTo>
                  <a:cubicBezTo>
                    <a:pt x="17351" y="21600"/>
                    <a:pt x="21600" y="20890"/>
                    <a:pt x="21600" y="20061"/>
                  </a:cubicBezTo>
                  <a:lnTo>
                    <a:pt x="21600" y="1539"/>
                  </a:lnTo>
                  <a:cubicBezTo>
                    <a:pt x="21600" y="710"/>
                    <a:pt x="17351" y="0"/>
                    <a:pt x="12393" y="0"/>
                  </a:cubicBezTo>
                  <a:lnTo>
                    <a:pt x="9207" y="0"/>
                  </a:lnTo>
                  <a:cubicBezTo>
                    <a:pt x="4249" y="0"/>
                    <a:pt x="0" y="710"/>
                    <a:pt x="0" y="1539"/>
                  </a:cubicBezTo>
                  <a:lnTo>
                    <a:pt x="0" y="20061"/>
                  </a:lnTo>
                  <a:cubicBezTo>
                    <a:pt x="0" y="20949"/>
                    <a:pt x="3895" y="21600"/>
                    <a:pt x="9207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86B08165-CBE6-494F-A95C-B278BDB9A1EB}"/>
                </a:ext>
              </a:extLst>
            </p:cNvPr>
            <p:cNvSpPr/>
            <p:nvPr/>
          </p:nvSpPr>
          <p:spPr>
            <a:xfrm>
              <a:off x="3889411" y="2127249"/>
              <a:ext cx="200800" cy="10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9257" y="21600"/>
                  </a:lnTo>
                  <a:cubicBezTo>
                    <a:pt x="4035" y="21600"/>
                    <a:pt x="0" y="20766"/>
                    <a:pt x="0" y="19792"/>
                  </a:cubicBezTo>
                  <a:lnTo>
                    <a:pt x="0" y="1808"/>
                  </a:lnTo>
                  <a:cubicBezTo>
                    <a:pt x="0" y="788"/>
                    <a:pt x="4272" y="0"/>
                    <a:pt x="9257" y="0"/>
                  </a:cubicBezTo>
                  <a:lnTo>
                    <a:pt x="12343" y="0"/>
                  </a:lnTo>
                  <a:cubicBezTo>
                    <a:pt x="17565" y="0"/>
                    <a:pt x="21600" y="834"/>
                    <a:pt x="21600" y="1808"/>
                  </a:cubicBezTo>
                  <a:lnTo>
                    <a:pt x="21600" y="19792"/>
                  </a:lnTo>
                  <a:cubicBezTo>
                    <a:pt x="21600" y="20766"/>
                    <a:pt x="17328" y="21600"/>
                    <a:pt x="12343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3B66A6F-2D56-4C24-B9F8-7C9B3D006B76}"/>
              </a:ext>
            </a:extLst>
          </p:cNvPr>
          <p:cNvGrpSpPr/>
          <p:nvPr/>
        </p:nvGrpSpPr>
        <p:grpSpPr>
          <a:xfrm>
            <a:off x="249702" y="4509038"/>
            <a:ext cx="2085591" cy="1260003"/>
            <a:chOff x="332936" y="4580523"/>
            <a:chExt cx="2937088" cy="168000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D3A2E58-4675-4909-A502-FBCD8755D45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2FEE4FE-6027-4AF7-B4D9-87C5F5BFDCC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5BCBE6C-A1CA-4D0E-898B-451275F5A0FF}"/>
              </a:ext>
            </a:extLst>
          </p:cNvPr>
          <p:cNvGrpSpPr/>
          <p:nvPr/>
        </p:nvGrpSpPr>
        <p:grpSpPr>
          <a:xfrm>
            <a:off x="2619167" y="1812416"/>
            <a:ext cx="3905666" cy="781051"/>
            <a:chOff x="3492223" y="2127249"/>
            <a:chExt cx="5207554" cy="1041401"/>
          </a:xfrm>
        </p:grpSpPr>
        <p:graphicFrame>
          <p:nvGraphicFramePr>
            <p:cNvPr id="34" name="2D Stacked Bar Chart">
              <a:extLst>
                <a:ext uri="{FF2B5EF4-FFF2-40B4-BE49-F238E27FC236}">
                  <a16:creationId xmlns:a16="http://schemas.microsoft.com/office/drawing/2014/main" id="{57480DA6-94D1-4316-B46E-49A76BC49FBE}"/>
                </a:ext>
              </a:extLst>
            </p:cNvPr>
            <p:cNvGraphicFramePr/>
            <p:nvPr/>
          </p:nvGraphicFramePr>
          <p:xfrm>
            <a:off x="3880538" y="2146646"/>
            <a:ext cx="3309831" cy="1022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50B51AB-266C-482B-BA6E-D470AFDDAE4D}"/>
                </a:ext>
              </a:extLst>
            </p:cNvPr>
            <p:cNvSpPr/>
            <p:nvPr/>
          </p:nvSpPr>
          <p:spPr>
            <a:xfrm>
              <a:off x="7486151" y="2612699"/>
              <a:ext cx="1213626" cy="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3CFE004-D261-4927-A5E1-7139A303DAE0}"/>
                </a:ext>
              </a:extLst>
            </p:cNvPr>
            <p:cNvSpPr/>
            <p:nvPr/>
          </p:nvSpPr>
          <p:spPr>
            <a:xfrm>
              <a:off x="4043872" y="2281710"/>
              <a:ext cx="3733551" cy="750242"/>
            </a:xfrm>
            <a:custGeom>
              <a:avLst/>
              <a:gdLst>
                <a:gd name="connsiteX0" fmla="*/ 214027 w 3733551"/>
                <a:gd name="connsiteY0" fmla="*/ 92669 h 750242"/>
                <a:gd name="connsiteX1" fmla="*/ 105915 w 3733551"/>
                <a:gd name="connsiteY1" fmla="*/ 200794 h 750242"/>
                <a:gd name="connsiteX2" fmla="*/ 105915 w 3733551"/>
                <a:gd name="connsiteY2" fmla="*/ 547225 h 750242"/>
                <a:gd name="connsiteX3" fmla="*/ 214027 w 3733551"/>
                <a:gd name="connsiteY3" fmla="*/ 655350 h 750242"/>
                <a:gd name="connsiteX4" fmla="*/ 2943632 w 3733551"/>
                <a:gd name="connsiteY4" fmla="*/ 655350 h 750242"/>
                <a:gd name="connsiteX5" fmla="*/ 3051743 w 3733551"/>
                <a:gd name="connsiteY5" fmla="*/ 547225 h 750242"/>
                <a:gd name="connsiteX6" fmla="*/ 3051743 w 3733551"/>
                <a:gd name="connsiteY6" fmla="*/ 200794 h 750242"/>
                <a:gd name="connsiteX7" fmla="*/ 2943632 w 3733551"/>
                <a:gd name="connsiteY7" fmla="*/ 92669 h 750242"/>
                <a:gd name="connsiteX8" fmla="*/ 0 w 3733551"/>
                <a:gd name="connsiteY8" fmla="*/ 0 h 750242"/>
                <a:gd name="connsiteX9" fmla="*/ 3023031 w 3733551"/>
                <a:gd name="connsiteY9" fmla="*/ 0 h 750242"/>
                <a:gd name="connsiteX10" fmla="*/ 3153041 w 3733551"/>
                <a:gd name="connsiteY10" fmla="*/ 84710 h 750242"/>
                <a:gd name="connsiteX11" fmla="*/ 3162886 w 3733551"/>
                <a:gd name="connsiteY11" fmla="*/ 132396 h 750242"/>
                <a:gd name="connsiteX12" fmla="*/ 3254717 w 3733551"/>
                <a:gd name="connsiteY12" fmla="*/ 132396 h 750242"/>
                <a:gd name="connsiteX13" fmla="*/ 3362396 w 3733551"/>
                <a:gd name="connsiteY13" fmla="*/ 203143 h 750242"/>
                <a:gd name="connsiteX14" fmla="*/ 3365914 w 3733551"/>
                <a:gd name="connsiteY14" fmla="*/ 220661 h 750242"/>
                <a:gd name="connsiteX15" fmla="*/ 3594524 w 3733551"/>
                <a:gd name="connsiteY15" fmla="*/ 220661 h 750242"/>
                <a:gd name="connsiteX16" fmla="*/ 3733551 w 3733551"/>
                <a:gd name="connsiteY16" fmla="*/ 359677 h 750242"/>
                <a:gd name="connsiteX17" fmla="*/ 3594524 w 3733551"/>
                <a:gd name="connsiteY17" fmla="*/ 498693 h 750242"/>
                <a:gd name="connsiteX18" fmla="*/ 3371236 w 3733551"/>
                <a:gd name="connsiteY18" fmla="*/ 498693 h 750242"/>
                <a:gd name="connsiteX19" fmla="*/ 3362707 w 3733551"/>
                <a:gd name="connsiteY19" fmla="*/ 541758 h 750242"/>
                <a:gd name="connsiteX20" fmla="*/ 3254717 w 3733551"/>
                <a:gd name="connsiteY20" fmla="*/ 613434 h 750242"/>
                <a:gd name="connsiteX21" fmla="*/ 3163344 w 3733551"/>
                <a:gd name="connsiteY21" fmla="*/ 613434 h 750242"/>
                <a:gd name="connsiteX22" fmla="*/ 3153041 w 3733551"/>
                <a:gd name="connsiteY22" fmla="*/ 663671 h 750242"/>
                <a:gd name="connsiteX23" fmla="*/ 3023031 w 3733551"/>
                <a:gd name="connsiteY23" fmla="*/ 750242 h 750242"/>
                <a:gd name="connsiteX24" fmla="*/ 0 w 3733551"/>
                <a:gd name="connsiteY24" fmla="*/ 750242 h 75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33551" h="750242">
                  <a:moveTo>
                    <a:pt x="214027" y="92669"/>
                  </a:moveTo>
                  <a:cubicBezTo>
                    <a:pt x="154404" y="92669"/>
                    <a:pt x="105915" y="141226"/>
                    <a:pt x="105915" y="200794"/>
                  </a:cubicBezTo>
                  <a:lnTo>
                    <a:pt x="105915" y="547225"/>
                  </a:lnTo>
                  <a:cubicBezTo>
                    <a:pt x="105915" y="606828"/>
                    <a:pt x="154404" y="655350"/>
                    <a:pt x="214027" y="655350"/>
                  </a:cubicBezTo>
                  <a:lnTo>
                    <a:pt x="2943632" y="655350"/>
                  </a:lnTo>
                  <a:cubicBezTo>
                    <a:pt x="3003108" y="655350"/>
                    <a:pt x="3051743" y="606828"/>
                    <a:pt x="3051743" y="547225"/>
                  </a:cubicBezTo>
                  <a:lnTo>
                    <a:pt x="3051743" y="200794"/>
                  </a:lnTo>
                  <a:cubicBezTo>
                    <a:pt x="3051743" y="141226"/>
                    <a:pt x="3003108" y="92669"/>
                    <a:pt x="2943632" y="92669"/>
                  </a:cubicBezTo>
                  <a:close/>
                  <a:moveTo>
                    <a:pt x="0" y="0"/>
                  </a:moveTo>
                  <a:lnTo>
                    <a:pt x="3023031" y="0"/>
                  </a:lnTo>
                  <a:cubicBezTo>
                    <a:pt x="3080932" y="0"/>
                    <a:pt x="3131417" y="34757"/>
                    <a:pt x="3153041" y="84710"/>
                  </a:cubicBezTo>
                  <a:lnTo>
                    <a:pt x="3162886" y="132396"/>
                  </a:lnTo>
                  <a:lnTo>
                    <a:pt x="3254717" y="132396"/>
                  </a:lnTo>
                  <a:cubicBezTo>
                    <a:pt x="3302713" y="132396"/>
                    <a:pt x="3344502" y="160945"/>
                    <a:pt x="3362396" y="203143"/>
                  </a:cubicBezTo>
                  <a:lnTo>
                    <a:pt x="3365914" y="220661"/>
                  </a:lnTo>
                  <a:lnTo>
                    <a:pt x="3594524" y="220661"/>
                  </a:lnTo>
                  <a:cubicBezTo>
                    <a:pt x="3669560" y="220661"/>
                    <a:pt x="3733551" y="282446"/>
                    <a:pt x="3733551" y="359677"/>
                  </a:cubicBezTo>
                  <a:cubicBezTo>
                    <a:pt x="3733551" y="436908"/>
                    <a:pt x="3671764" y="498693"/>
                    <a:pt x="3594524" y="498693"/>
                  </a:cubicBezTo>
                  <a:lnTo>
                    <a:pt x="3371236" y="498693"/>
                  </a:lnTo>
                  <a:lnTo>
                    <a:pt x="3362707" y="541758"/>
                  </a:lnTo>
                  <a:cubicBezTo>
                    <a:pt x="3345331" y="583645"/>
                    <a:pt x="3304371" y="613434"/>
                    <a:pt x="3254717" y="613434"/>
                  </a:cubicBezTo>
                  <a:lnTo>
                    <a:pt x="3163344" y="613434"/>
                  </a:lnTo>
                  <a:lnTo>
                    <a:pt x="3153041" y="663671"/>
                  </a:lnTo>
                  <a:cubicBezTo>
                    <a:pt x="3131417" y="714254"/>
                    <a:pt x="3080932" y="750242"/>
                    <a:pt x="3023031" y="750242"/>
                  </a:cubicBezTo>
                  <a:lnTo>
                    <a:pt x="0" y="75024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21F0D090-29F3-4021-AC17-B1A31BE03393}"/>
                </a:ext>
              </a:extLst>
            </p:cNvPr>
            <p:cNvSpPr/>
            <p:nvPr/>
          </p:nvSpPr>
          <p:spPr>
            <a:xfrm>
              <a:off x="3602554" y="2369976"/>
              <a:ext cx="372914" cy="5626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B28B333C-6AAA-4354-B9D1-A971B2E6AECB}"/>
                </a:ext>
              </a:extLst>
            </p:cNvPr>
            <p:cNvSpPr/>
            <p:nvPr/>
          </p:nvSpPr>
          <p:spPr>
            <a:xfrm>
              <a:off x="3492223" y="2237578"/>
              <a:ext cx="134604" cy="8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7" y="21600"/>
                  </a:moveTo>
                  <a:lnTo>
                    <a:pt x="12393" y="21600"/>
                  </a:lnTo>
                  <a:cubicBezTo>
                    <a:pt x="17351" y="21600"/>
                    <a:pt x="21600" y="20890"/>
                    <a:pt x="21600" y="20061"/>
                  </a:cubicBezTo>
                  <a:lnTo>
                    <a:pt x="21600" y="1539"/>
                  </a:lnTo>
                  <a:cubicBezTo>
                    <a:pt x="21600" y="710"/>
                    <a:pt x="17351" y="0"/>
                    <a:pt x="12393" y="0"/>
                  </a:cubicBezTo>
                  <a:lnTo>
                    <a:pt x="9207" y="0"/>
                  </a:lnTo>
                  <a:cubicBezTo>
                    <a:pt x="4249" y="0"/>
                    <a:pt x="0" y="710"/>
                    <a:pt x="0" y="1539"/>
                  </a:cubicBezTo>
                  <a:lnTo>
                    <a:pt x="0" y="20061"/>
                  </a:lnTo>
                  <a:cubicBezTo>
                    <a:pt x="0" y="20949"/>
                    <a:pt x="3895" y="21600"/>
                    <a:pt x="9207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993652D-4404-4D44-9C58-5863EB736E6A}"/>
                </a:ext>
              </a:extLst>
            </p:cNvPr>
            <p:cNvSpPr/>
            <p:nvPr/>
          </p:nvSpPr>
          <p:spPr>
            <a:xfrm>
              <a:off x="3889411" y="2127249"/>
              <a:ext cx="200800" cy="10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9257" y="21600"/>
                  </a:lnTo>
                  <a:cubicBezTo>
                    <a:pt x="4035" y="21600"/>
                    <a:pt x="0" y="20766"/>
                    <a:pt x="0" y="19792"/>
                  </a:cubicBezTo>
                  <a:lnTo>
                    <a:pt x="0" y="1808"/>
                  </a:lnTo>
                  <a:cubicBezTo>
                    <a:pt x="0" y="788"/>
                    <a:pt x="4272" y="0"/>
                    <a:pt x="9257" y="0"/>
                  </a:cubicBezTo>
                  <a:lnTo>
                    <a:pt x="12343" y="0"/>
                  </a:lnTo>
                  <a:cubicBezTo>
                    <a:pt x="17565" y="0"/>
                    <a:pt x="21600" y="834"/>
                    <a:pt x="21600" y="1808"/>
                  </a:cubicBezTo>
                  <a:lnTo>
                    <a:pt x="21600" y="19792"/>
                  </a:lnTo>
                  <a:cubicBezTo>
                    <a:pt x="21600" y="20766"/>
                    <a:pt x="17328" y="21600"/>
                    <a:pt x="12343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4F2CEEF-F574-4669-A014-275B62EC86A1}"/>
              </a:ext>
            </a:extLst>
          </p:cNvPr>
          <p:cNvGrpSpPr/>
          <p:nvPr/>
        </p:nvGrpSpPr>
        <p:grpSpPr>
          <a:xfrm>
            <a:off x="255548" y="1572940"/>
            <a:ext cx="2085591" cy="1260003"/>
            <a:chOff x="332936" y="2555951"/>
            <a:chExt cx="2937088" cy="168000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A5E9294-0547-4EB5-A388-FE1B5707EAF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E790039F-0E91-47F5-ABAB-FE186F8097A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49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301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Syringe Chart – Slide Template</vt:lpstr>
      <vt:lpstr>Syringe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Syringe Chart</dc:title>
  <dc:creator>PresentationGO.com</dc:creator>
  <dc:description>© Copyright PresentationGO.com</dc:description>
  <dcterms:created xsi:type="dcterms:W3CDTF">2014-11-26T05:14:11Z</dcterms:created>
  <dcterms:modified xsi:type="dcterms:W3CDTF">2020-02-18T20:16:09Z</dcterms:modified>
  <cp:category>Charts &amp; Diagrams</cp:category>
</cp:coreProperties>
</file>