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2"/>
  </p:notesMasterIdLst>
  <p:sldIdLst>
    <p:sldId id="352" r:id="rId4"/>
    <p:sldId id="353" r:id="rId5"/>
    <p:sldId id="354" r:id="rId6"/>
    <p:sldId id="355" r:id="rId7"/>
    <p:sldId id="356" r:id="rId8"/>
    <p:sldId id="358" r:id="rId9"/>
    <p:sldId id="357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32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3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4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59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59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3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1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2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23322" y="5982900"/>
            <a:ext cx="38973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4.xml"/><Relationship Id="rId7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slide" Target="slide5.xml"/><Relationship Id="rId7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7.xml"/><Relationship Id="rId7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1.xml"/><Relationship Id="rId7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B501BFBF-1283-4D9E-9D33-F814928041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9EB2993-3052-4C63-A8B8-936728C40A1C}"/>
              </a:ext>
            </a:extLst>
          </p:cNvPr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C21F042-F248-45FD-A0F2-C355F0CC6F7A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9CA18EEB-D9C9-4D82-9BA1-EF975384150A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EB7E252-CC38-418C-A8D3-A54563A39C1B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9EAA4DD7-5C6B-40B4-8D3C-7D58A91E5244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A6BEA1B-EF52-45D3-B42E-D318D4034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646624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ED308FA-5E76-4EB3-917A-9ECB72648810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4577B41-DB7C-4157-82E9-0E1C3DD3404A}"/>
              </a:ext>
            </a:extLst>
          </p:cNvPr>
          <p:cNvSpPr/>
          <p:nvPr/>
        </p:nvSpPr>
        <p:spPr>
          <a:xfrm>
            <a:off x="8210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BB767585-FA52-42D9-A5EB-9D45567C3160}"/>
              </a:ext>
            </a:extLst>
          </p:cNvPr>
          <p:cNvSpPr/>
          <p:nvPr/>
        </p:nvSpPr>
        <p:spPr>
          <a:xfrm>
            <a:off x="8210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3255550-0111-4FFA-BA9D-970F409490B4}"/>
              </a:ext>
            </a:extLst>
          </p:cNvPr>
          <p:cNvSpPr/>
          <p:nvPr/>
        </p:nvSpPr>
        <p:spPr>
          <a:xfrm>
            <a:off x="8210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916A56E-4A96-4EE6-8D73-3F10DE76B20B}"/>
              </a:ext>
            </a:extLst>
          </p:cNvPr>
          <p:cNvSpPr/>
          <p:nvPr/>
        </p:nvSpPr>
        <p:spPr>
          <a:xfrm>
            <a:off x="8210553" y="2000080"/>
            <a:ext cx="933447" cy="4857920"/>
          </a:xfrm>
          <a:custGeom>
            <a:avLst/>
            <a:gdLst>
              <a:gd name="connsiteX0" fmla="*/ 0 w 933447"/>
              <a:gd name="connsiteY0" fmla="*/ 0 h 4857920"/>
              <a:gd name="connsiteX1" fmla="*/ 933447 w 933447"/>
              <a:gd name="connsiteY1" fmla="*/ 0 h 4857920"/>
              <a:gd name="connsiteX2" fmla="*/ 933447 w 933447"/>
              <a:gd name="connsiteY2" fmla="*/ 966981 h 4857920"/>
              <a:gd name="connsiteX3" fmla="*/ 933447 w 933447"/>
              <a:gd name="connsiteY3" fmla="*/ 966983 h 4857920"/>
              <a:gd name="connsiteX4" fmla="*/ 933447 w 933447"/>
              <a:gd name="connsiteY4" fmla="*/ 966993 h 4857920"/>
              <a:gd name="connsiteX5" fmla="*/ 927863 w 933447"/>
              <a:gd name="connsiteY5" fmla="*/ 1022246 h 4857920"/>
              <a:gd name="connsiteX6" fmla="*/ 658558 w 933447"/>
              <a:gd name="connsiteY6" fmla="*/ 1241176 h 4857920"/>
              <a:gd name="connsiteX7" fmla="*/ 658557 w 933447"/>
              <a:gd name="connsiteY7" fmla="*/ 1241175 h 4857920"/>
              <a:gd name="connsiteX8" fmla="*/ 609899 w 933447"/>
              <a:gd name="connsiteY8" fmla="*/ 1245458 h 4857920"/>
              <a:gd name="connsiteX9" fmla="*/ 389254 w 933447"/>
              <a:gd name="connsiteY9" fmla="*/ 1460105 h 4857920"/>
              <a:gd name="connsiteX10" fmla="*/ 384040 w 933447"/>
              <a:gd name="connsiteY10" fmla="*/ 1511697 h 4857920"/>
              <a:gd name="connsiteX11" fmla="*/ 383669 w 933447"/>
              <a:gd name="connsiteY11" fmla="*/ 1511697 h 4857920"/>
              <a:gd name="connsiteX12" fmla="*/ 383669 w 933447"/>
              <a:gd name="connsiteY12" fmla="*/ 3721328 h 4857920"/>
              <a:gd name="connsiteX13" fmla="*/ 383669 w 933447"/>
              <a:gd name="connsiteY13" fmla="*/ 4857920 h 4857920"/>
              <a:gd name="connsiteX14" fmla="*/ 0 w 933447"/>
              <a:gd name="connsiteY14" fmla="*/ 4857920 h 4857920"/>
              <a:gd name="connsiteX15" fmla="*/ 0 w 933447"/>
              <a:gd name="connsiteY15" fmla="*/ 3721328 h 4857920"/>
              <a:gd name="connsiteX16" fmla="*/ 0 w 933447"/>
              <a:gd name="connsiteY16" fmla="*/ 3594100 h 4857920"/>
              <a:gd name="connsiteX17" fmla="*/ 0 w 933447"/>
              <a:gd name="connsiteY17" fmla="*/ 1 h 48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485792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4857920"/>
                </a:lnTo>
                <a:lnTo>
                  <a:pt x="0" y="485792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8FC2679-E095-4E09-B846-DA606111B720}"/>
              </a:ext>
            </a:extLst>
          </p:cNvPr>
          <p:cNvSpPr/>
          <p:nvPr/>
        </p:nvSpPr>
        <p:spPr>
          <a:xfrm>
            <a:off x="8210553" y="1008084"/>
            <a:ext cx="933447" cy="5849916"/>
          </a:xfrm>
          <a:custGeom>
            <a:avLst/>
            <a:gdLst>
              <a:gd name="connsiteX0" fmla="*/ 0 w 933447"/>
              <a:gd name="connsiteY0" fmla="*/ 0 h 5849916"/>
              <a:gd name="connsiteX1" fmla="*/ 933447 w 933447"/>
              <a:gd name="connsiteY1" fmla="*/ 0 h 5849916"/>
              <a:gd name="connsiteX2" fmla="*/ 933447 w 933447"/>
              <a:gd name="connsiteY2" fmla="*/ 966981 h 5849916"/>
              <a:gd name="connsiteX3" fmla="*/ 933447 w 933447"/>
              <a:gd name="connsiteY3" fmla="*/ 966983 h 5849916"/>
              <a:gd name="connsiteX4" fmla="*/ 933447 w 933447"/>
              <a:gd name="connsiteY4" fmla="*/ 966993 h 5849916"/>
              <a:gd name="connsiteX5" fmla="*/ 927863 w 933447"/>
              <a:gd name="connsiteY5" fmla="*/ 1022246 h 5849916"/>
              <a:gd name="connsiteX6" fmla="*/ 658558 w 933447"/>
              <a:gd name="connsiteY6" fmla="*/ 1241176 h 5849916"/>
              <a:gd name="connsiteX7" fmla="*/ 658557 w 933447"/>
              <a:gd name="connsiteY7" fmla="*/ 1241175 h 5849916"/>
              <a:gd name="connsiteX8" fmla="*/ 609899 w 933447"/>
              <a:gd name="connsiteY8" fmla="*/ 1245458 h 5849916"/>
              <a:gd name="connsiteX9" fmla="*/ 389254 w 933447"/>
              <a:gd name="connsiteY9" fmla="*/ 1460105 h 5849916"/>
              <a:gd name="connsiteX10" fmla="*/ 384040 w 933447"/>
              <a:gd name="connsiteY10" fmla="*/ 1511697 h 5849916"/>
              <a:gd name="connsiteX11" fmla="*/ 383669 w 933447"/>
              <a:gd name="connsiteY11" fmla="*/ 1511697 h 5849916"/>
              <a:gd name="connsiteX12" fmla="*/ 383669 w 933447"/>
              <a:gd name="connsiteY12" fmla="*/ 3721328 h 5849916"/>
              <a:gd name="connsiteX13" fmla="*/ 383669 w 933447"/>
              <a:gd name="connsiteY13" fmla="*/ 5849916 h 5849916"/>
              <a:gd name="connsiteX14" fmla="*/ 0 w 933447"/>
              <a:gd name="connsiteY14" fmla="*/ 5849916 h 5849916"/>
              <a:gd name="connsiteX15" fmla="*/ 0 w 933447"/>
              <a:gd name="connsiteY15" fmla="*/ 3721328 h 5849916"/>
              <a:gd name="connsiteX16" fmla="*/ 0 w 933447"/>
              <a:gd name="connsiteY16" fmla="*/ 3594100 h 5849916"/>
              <a:gd name="connsiteX17" fmla="*/ 0 w 933447"/>
              <a:gd name="connsiteY17" fmla="*/ 1 h 584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5849916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5849916"/>
                </a:lnTo>
                <a:lnTo>
                  <a:pt x="0" y="5849916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C92A1D36-0CA4-493D-95B4-609327758A47}"/>
              </a:ext>
            </a:extLst>
          </p:cNvPr>
          <p:cNvSpPr/>
          <p:nvPr/>
        </p:nvSpPr>
        <p:spPr>
          <a:xfrm>
            <a:off x="8210553" y="0"/>
            <a:ext cx="933447" cy="6858000"/>
          </a:xfrm>
          <a:custGeom>
            <a:avLst/>
            <a:gdLst>
              <a:gd name="connsiteX0" fmla="*/ 0 w 933447"/>
              <a:gd name="connsiteY0" fmla="*/ 0 h 6858000"/>
              <a:gd name="connsiteX1" fmla="*/ 933447 w 933447"/>
              <a:gd name="connsiteY1" fmla="*/ 0 h 6858000"/>
              <a:gd name="connsiteX2" fmla="*/ 933447 w 933447"/>
              <a:gd name="connsiteY2" fmla="*/ 966981 h 6858000"/>
              <a:gd name="connsiteX3" fmla="*/ 933447 w 933447"/>
              <a:gd name="connsiteY3" fmla="*/ 966983 h 6858000"/>
              <a:gd name="connsiteX4" fmla="*/ 933447 w 933447"/>
              <a:gd name="connsiteY4" fmla="*/ 966993 h 6858000"/>
              <a:gd name="connsiteX5" fmla="*/ 927863 w 933447"/>
              <a:gd name="connsiteY5" fmla="*/ 1022246 h 6858000"/>
              <a:gd name="connsiteX6" fmla="*/ 658558 w 933447"/>
              <a:gd name="connsiteY6" fmla="*/ 1241176 h 6858000"/>
              <a:gd name="connsiteX7" fmla="*/ 658557 w 933447"/>
              <a:gd name="connsiteY7" fmla="*/ 1241175 h 6858000"/>
              <a:gd name="connsiteX8" fmla="*/ 609899 w 933447"/>
              <a:gd name="connsiteY8" fmla="*/ 1245458 h 6858000"/>
              <a:gd name="connsiteX9" fmla="*/ 389254 w 933447"/>
              <a:gd name="connsiteY9" fmla="*/ 1460105 h 6858000"/>
              <a:gd name="connsiteX10" fmla="*/ 384040 w 933447"/>
              <a:gd name="connsiteY10" fmla="*/ 1511697 h 6858000"/>
              <a:gd name="connsiteX11" fmla="*/ 383669 w 933447"/>
              <a:gd name="connsiteY11" fmla="*/ 1511697 h 6858000"/>
              <a:gd name="connsiteX12" fmla="*/ 383669 w 933447"/>
              <a:gd name="connsiteY12" fmla="*/ 3721328 h 6858000"/>
              <a:gd name="connsiteX13" fmla="*/ 383669 w 933447"/>
              <a:gd name="connsiteY13" fmla="*/ 6858000 h 6858000"/>
              <a:gd name="connsiteX14" fmla="*/ 0 w 933447"/>
              <a:gd name="connsiteY14" fmla="*/ 6858000 h 6858000"/>
              <a:gd name="connsiteX15" fmla="*/ 0 w 933447"/>
              <a:gd name="connsiteY15" fmla="*/ 3721328 h 6858000"/>
              <a:gd name="connsiteX16" fmla="*/ 0 w 933447"/>
              <a:gd name="connsiteY16" fmla="*/ 3594100 h 6858000"/>
              <a:gd name="connsiteX17" fmla="*/ 0 w 933447"/>
              <a:gd name="connsiteY17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685800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6858000"/>
                </a:lnTo>
                <a:lnTo>
                  <a:pt x="0" y="685800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5615D16-B712-41C1-8062-FF33FC5241DD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2486F9-6D70-486C-9091-9EE015FE60FE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9" name="TextBox 38">
            <a:hlinkClick r:id="rId3" action="ppaction://hlinksldjump"/>
            <a:extLst>
              <a:ext uri="{FF2B5EF4-FFF2-40B4-BE49-F238E27FC236}">
                <a16:creationId xmlns:a16="http://schemas.microsoft.com/office/drawing/2014/main" id="{A0BBE5F4-3ADA-48BF-BA7A-F042AE7FDBED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B</a:t>
            </a:r>
          </a:p>
        </p:txBody>
      </p:sp>
      <p:sp>
        <p:nvSpPr>
          <p:cNvPr id="40" name="TextBox 39">
            <a:hlinkClick r:id="rId4" action="ppaction://hlinksldjump"/>
            <a:extLst>
              <a:ext uri="{FF2B5EF4-FFF2-40B4-BE49-F238E27FC236}">
                <a16:creationId xmlns:a16="http://schemas.microsoft.com/office/drawing/2014/main" id="{30671F9F-8522-405C-891D-B95B8737038F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41" name="TextBox 40">
            <a:hlinkClick r:id="rId5" action="ppaction://hlinksldjump"/>
            <a:extLst>
              <a:ext uri="{FF2B5EF4-FFF2-40B4-BE49-F238E27FC236}">
                <a16:creationId xmlns:a16="http://schemas.microsoft.com/office/drawing/2014/main" id="{21AEAD18-D1FF-4DD3-9AAF-832F627B9999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42" name="TextBox 41">
            <a:hlinkClick r:id="rId6" action="ppaction://hlinksldjump"/>
            <a:extLst>
              <a:ext uri="{FF2B5EF4-FFF2-40B4-BE49-F238E27FC236}">
                <a16:creationId xmlns:a16="http://schemas.microsoft.com/office/drawing/2014/main" id="{8AFCF201-AEBD-49E5-B175-DB03CE641826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43" name="TextBox 42">
            <a:hlinkClick r:id="rId7" action="ppaction://hlinksldjump"/>
            <a:extLst>
              <a:ext uri="{FF2B5EF4-FFF2-40B4-BE49-F238E27FC236}">
                <a16:creationId xmlns:a16="http://schemas.microsoft.com/office/drawing/2014/main" id="{DB9B7A3E-0E16-4AC0-B098-5BAAF8019E01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>
            <a:hlinkClick r:id="rId8" action="ppaction://hlinksldjump"/>
            <a:extLst>
              <a:ext uri="{FF2B5EF4-FFF2-40B4-BE49-F238E27FC236}">
                <a16:creationId xmlns:a16="http://schemas.microsoft.com/office/drawing/2014/main" id="{797E4D24-6B81-449E-85FA-DEF8FFDFEBFB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7F4EDE2-F3DC-4388-BEBC-DA5B66763AFC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01371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6A1E4490-C9CC-4522-8311-B42D248B867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25EB4C4-BE13-4E12-835C-154073859A4A}"/>
              </a:ext>
            </a:extLst>
          </p:cNvPr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E64013-00BC-4435-B20B-0DAC52B57A71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E0044ABE-5691-4934-8F12-D34D9E06FC62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B82AC377-0FF4-4A6B-BB72-83F03057069F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047C72D5-CB48-4848-9AE4-B73E19D38E61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902232BA-F738-4E60-80D9-B39301FEE415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1F9AD214-2568-4B74-9CFD-C959FC0DA700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FE2ECC6D-4623-46DA-A0F2-F1C4054E8403}"/>
              </a:ext>
            </a:extLst>
          </p:cNvPr>
          <p:cNvSpPr/>
          <p:nvPr/>
        </p:nvSpPr>
        <p:spPr>
          <a:xfrm>
            <a:off x="8210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AC6A88C-7977-4E60-95F8-1E0CB49378C6}"/>
              </a:ext>
            </a:extLst>
          </p:cNvPr>
          <p:cNvSpPr/>
          <p:nvPr/>
        </p:nvSpPr>
        <p:spPr>
          <a:xfrm>
            <a:off x="8210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E40657DA-32CB-41F2-A861-84B59CCA3B1B}"/>
              </a:ext>
            </a:extLst>
          </p:cNvPr>
          <p:cNvSpPr/>
          <p:nvPr/>
        </p:nvSpPr>
        <p:spPr>
          <a:xfrm>
            <a:off x="8210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5ED41348-8EE3-40D0-A037-9BFE48A84F3C}"/>
              </a:ext>
            </a:extLst>
          </p:cNvPr>
          <p:cNvSpPr/>
          <p:nvPr/>
        </p:nvSpPr>
        <p:spPr>
          <a:xfrm>
            <a:off x="8210553" y="2000080"/>
            <a:ext cx="933447" cy="4857920"/>
          </a:xfrm>
          <a:custGeom>
            <a:avLst/>
            <a:gdLst>
              <a:gd name="connsiteX0" fmla="*/ 0 w 933447"/>
              <a:gd name="connsiteY0" fmla="*/ 0 h 4857920"/>
              <a:gd name="connsiteX1" fmla="*/ 933447 w 933447"/>
              <a:gd name="connsiteY1" fmla="*/ 0 h 4857920"/>
              <a:gd name="connsiteX2" fmla="*/ 933447 w 933447"/>
              <a:gd name="connsiteY2" fmla="*/ 966981 h 4857920"/>
              <a:gd name="connsiteX3" fmla="*/ 933447 w 933447"/>
              <a:gd name="connsiteY3" fmla="*/ 966983 h 4857920"/>
              <a:gd name="connsiteX4" fmla="*/ 933447 w 933447"/>
              <a:gd name="connsiteY4" fmla="*/ 966993 h 4857920"/>
              <a:gd name="connsiteX5" fmla="*/ 927863 w 933447"/>
              <a:gd name="connsiteY5" fmla="*/ 1022246 h 4857920"/>
              <a:gd name="connsiteX6" fmla="*/ 658558 w 933447"/>
              <a:gd name="connsiteY6" fmla="*/ 1241176 h 4857920"/>
              <a:gd name="connsiteX7" fmla="*/ 658557 w 933447"/>
              <a:gd name="connsiteY7" fmla="*/ 1241175 h 4857920"/>
              <a:gd name="connsiteX8" fmla="*/ 609899 w 933447"/>
              <a:gd name="connsiteY8" fmla="*/ 1245458 h 4857920"/>
              <a:gd name="connsiteX9" fmla="*/ 389254 w 933447"/>
              <a:gd name="connsiteY9" fmla="*/ 1460105 h 4857920"/>
              <a:gd name="connsiteX10" fmla="*/ 384040 w 933447"/>
              <a:gd name="connsiteY10" fmla="*/ 1511697 h 4857920"/>
              <a:gd name="connsiteX11" fmla="*/ 383669 w 933447"/>
              <a:gd name="connsiteY11" fmla="*/ 1511697 h 4857920"/>
              <a:gd name="connsiteX12" fmla="*/ 383669 w 933447"/>
              <a:gd name="connsiteY12" fmla="*/ 3721328 h 4857920"/>
              <a:gd name="connsiteX13" fmla="*/ 383669 w 933447"/>
              <a:gd name="connsiteY13" fmla="*/ 4857920 h 4857920"/>
              <a:gd name="connsiteX14" fmla="*/ 0 w 933447"/>
              <a:gd name="connsiteY14" fmla="*/ 4857920 h 4857920"/>
              <a:gd name="connsiteX15" fmla="*/ 0 w 933447"/>
              <a:gd name="connsiteY15" fmla="*/ 3721328 h 4857920"/>
              <a:gd name="connsiteX16" fmla="*/ 0 w 933447"/>
              <a:gd name="connsiteY16" fmla="*/ 3594100 h 4857920"/>
              <a:gd name="connsiteX17" fmla="*/ 0 w 933447"/>
              <a:gd name="connsiteY17" fmla="*/ 1 h 48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485792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4857920"/>
                </a:lnTo>
                <a:lnTo>
                  <a:pt x="0" y="485792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676E79B-54CF-4BD4-B09F-B5D6DB52B650}"/>
              </a:ext>
            </a:extLst>
          </p:cNvPr>
          <p:cNvSpPr/>
          <p:nvPr/>
        </p:nvSpPr>
        <p:spPr>
          <a:xfrm>
            <a:off x="8210553" y="1008084"/>
            <a:ext cx="933447" cy="5849916"/>
          </a:xfrm>
          <a:custGeom>
            <a:avLst/>
            <a:gdLst>
              <a:gd name="connsiteX0" fmla="*/ 0 w 933447"/>
              <a:gd name="connsiteY0" fmla="*/ 0 h 5849916"/>
              <a:gd name="connsiteX1" fmla="*/ 933447 w 933447"/>
              <a:gd name="connsiteY1" fmla="*/ 0 h 5849916"/>
              <a:gd name="connsiteX2" fmla="*/ 933447 w 933447"/>
              <a:gd name="connsiteY2" fmla="*/ 966981 h 5849916"/>
              <a:gd name="connsiteX3" fmla="*/ 933447 w 933447"/>
              <a:gd name="connsiteY3" fmla="*/ 966983 h 5849916"/>
              <a:gd name="connsiteX4" fmla="*/ 933447 w 933447"/>
              <a:gd name="connsiteY4" fmla="*/ 966993 h 5849916"/>
              <a:gd name="connsiteX5" fmla="*/ 927863 w 933447"/>
              <a:gd name="connsiteY5" fmla="*/ 1022246 h 5849916"/>
              <a:gd name="connsiteX6" fmla="*/ 658558 w 933447"/>
              <a:gd name="connsiteY6" fmla="*/ 1241176 h 5849916"/>
              <a:gd name="connsiteX7" fmla="*/ 658557 w 933447"/>
              <a:gd name="connsiteY7" fmla="*/ 1241175 h 5849916"/>
              <a:gd name="connsiteX8" fmla="*/ 609899 w 933447"/>
              <a:gd name="connsiteY8" fmla="*/ 1245458 h 5849916"/>
              <a:gd name="connsiteX9" fmla="*/ 389254 w 933447"/>
              <a:gd name="connsiteY9" fmla="*/ 1460105 h 5849916"/>
              <a:gd name="connsiteX10" fmla="*/ 384040 w 933447"/>
              <a:gd name="connsiteY10" fmla="*/ 1511697 h 5849916"/>
              <a:gd name="connsiteX11" fmla="*/ 383669 w 933447"/>
              <a:gd name="connsiteY11" fmla="*/ 1511697 h 5849916"/>
              <a:gd name="connsiteX12" fmla="*/ 383669 w 933447"/>
              <a:gd name="connsiteY12" fmla="*/ 3721328 h 5849916"/>
              <a:gd name="connsiteX13" fmla="*/ 383669 w 933447"/>
              <a:gd name="connsiteY13" fmla="*/ 5849916 h 5849916"/>
              <a:gd name="connsiteX14" fmla="*/ 0 w 933447"/>
              <a:gd name="connsiteY14" fmla="*/ 5849916 h 5849916"/>
              <a:gd name="connsiteX15" fmla="*/ 0 w 933447"/>
              <a:gd name="connsiteY15" fmla="*/ 3721328 h 5849916"/>
              <a:gd name="connsiteX16" fmla="*/ 0 w 933447"/>
              <a:gd name="connsiteY16" fmla="*/ 3594100 h 5849916"/>
              <a:gd name="connsiteX17" fmla="*/ 0 w 933447"/>
              <a:gd name="connsiteY17" fmla="*/ 1 h 584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5849916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5849916"/>
                </a:lnTo>
                <a:lnTo>
                  <a:pt x="0" y="5849916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BB6932E-17B0-47F5-8DB4-3487965D4854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F7F7520-27DA-4DEB-BEB2-11F9D4D235F1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B</a:t>
            </a:r>
          </a:p>
        </p:txBody>
      </p:sp>
      <p:sp>
        <p:nvSpPr>
          <p:cNvPr id="58" name="TextBox 57">
            <a:hlinkClick r:id="rId3" action="ppaction://hlinksldjump"/>
            <a:extLst>
              <a:ext uri="{FF2B5EF4-FFF2-40B4-BE49-F238E27FC236}">
                <a16:creationId xmlns:a16="http://schemas.microsoft.com/office/drawing/2014/main" id="{B50B8A81-DDA0-48F7-9FCF-250B521F20D3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59" name="TextBox 58">
            <a:hlinkClick r:id="rId4" action="ppaction://hlinksldjump"/>
            <a:extLst>
              <a:ext uri="{FF2B5EF4-FFF2-40B4-BE49-F238E27FC236}">
                <a16:creationId xmlns:a16="http://schemas.microsoft.com/office/drawing/2014/main" id="{337B16EA-0EFF-4F56-8E7C-D5EA14051013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60" name="TextBox 59">
            <a:hlinkClick r:id="rId5" action="ppaction://hlinksldjump"/>
            <a:extLst>
              <a:ext uri="{FF2B5EF4-FFF2-40B4-BE49-F238E27FC236}">
                <a16:creationId xmlns:a16="http://schemas.microsoft.com/office/drawing/2014/main" id="{C47965A5-6B25-45DA-BC98-970E8FCBEDC9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61" name="TextBox 60">
            <a:hlinkClick r:id="rId6" action="ppaction://hlinksldjump"/>
            <a:extLst>
              <a:ext uri="{FF2B5EF4-FFF2-40B4-BE49-F238E27FC236}">
                <a16:creationId xmlns:a16="http://schemas.microsoft.com/office/drawing/2014/main" id="{8D21451F-2BB8-4FCA-BD11-9133E0471E5C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>
            <a:hlinkClick r:id="rId7" action="ppaction://hlinksldjump"/>
            <a:extLst>
              <a:ext uri="{FF2B5EF4-FFF2-40B4-BE49-F238E27FC236}">
                <a16:creationId xmlns:a16="http://schemas.microsoft.com/office/drawing/2014/main" id="{DB9472E6-DCFB-4712-9D5F-7931A7C5BDC0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63" name="TextBox 62">
            <a:hlinkClick r:id="rId8" action="ppaction://hlinksldjump"/>
            <a:extLst>
              <a:ext uri="{FF2B5EF4-FFF2-40B4-BE49-F238E27FC236}">
                <a16:creationId xmlns:a16="http://schemas.microsoft.com/office/drawing/2014/main" id="{636842CC-5907-4EF2-9AF3-3BF51F94CA6B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90000"/>
                  </a:schemeClr>
                </a:solidFill>
              </a:rPr>
              <a:t>A</a:t>
            </a:r>
          </a:p>
        </p:txBody>
      </p:sp>
      <p:graphicFrame>
        <p:nvGraphicFramePr>
          <p:cNvPr id="70" name="Table 69">
            <a:extLst>
              <a:ext uri="{FF2B5EF4-FFF2-40B4-BE49-F238E27FC236}">
                <a16:creationId xmlns:a16="http://schemas.microsoft.com/office/drawing/2014/main" id="{94EFAFF8-A66B-4569-9EB7-8F6B2EF3DA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4492877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12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3AC204C2-31D2-4267-AD0D-902BD1958D8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7D86F71-8F2B-42D5-B837-792E67C4BA6A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ADA0397-F334-44A1-9003-0C5BC45497E6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2062986-B3DD-42F3-B4CD-3FE18C173A0B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8C682C3-92F3-4E0C-987E-CC9937E4C665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0604CC87-0064-4D42-BC0B-75BCE87124C5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DE93146-9DFB-4563-B579-EB94F755B0F2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8FCE82B-62E2-445E-B919-497264CFF681}"/>
              </a:ext>
            </a:extLst>
          </p:cNvPr>
          <p:cNvSpPr/>
          <p:nvPr/>
        </p:nvSpPr>
        <p:spPr>
          <a:xfrm>
            <a:off x="8210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835AEACE-2A19-4AF5-80D7-9D3FA8AAE4C9}"/>
              </a:ext>
            </a:extLst>
          </p:cNvPr>
          <p:cNvSpPr/>
          <p:nvPr/>
        </p:nvSpPr>
        <p:spPr>
          <a:xfrm>
            <a:off x="8210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9E47FFB-CC8C-43F1-BE15-CF94F7454FD5}"/>
              </a:ext>
            </a:extLst>
          </p:cNvPr>
          <p:cNvSpPr/>
          <p:nvPr/>
        </p:nvSpPr>
        <p:spPr>
          <a:xfrm>
            <a:off x="8210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8399D14-EAD4-4EBD-894A-FCC6F6A69FD0}"/>
              </a:ext>
            </a:extLst>
          </p:cNvPr>
          <p:cNvSpPr/>
          <p:nvPr/>
        </p:nvSpPr>
        <p:spPr>
          <a:xfrm>
            <a:off x="8210553" y="2000080"/>
            <a:ext cx="933447" cy="4857920"/>
          </a:xfrm>
          <a:custGeom>
            <a:avLst/>
            <a:gdLst>
              <a:gd name="connsiteX0" fmla="*/ 0 w 933447"/>
              <a:gd name="connsiteY0" fmla="*/ 0 h 4857920"/>
              <a:gd name="connsiteX1" fmla="*/ 933447 w 933447"/>
              <a:gd name="connsiteY1" fmla="*/ 0 h 4857920"/>
              <a:gd name="connsiteX2" fmla="*/ 933447 w 933447"/>
              <a:gd name="connsiteY2" fmla="*/ 966981 h 4857920"/>
              <a:gd name="connsiteX3" fmla="*/ 933447 w 933447"/>
              <a:gd name="connsiteY3" fmla="*/ 966983 h 4857920"/>
              <a:gd name="connsiteX4" fmla="*/ 933447 w 933447"/>
              <a:gd name="connsiteY4" fmla="*/ 966993 h 4857920"/>
              <a:gd name="connsiteX5" fmla="*/ 927863 w 933447"/>
              <a:gd name="connsiteY5" fmla="*/ 1022246 h 4857920"/>
              <a:gd name="connsiteX6" fmla="*/ 658558 w 933447"/>
              <a:gd name="connsiteY6" fmla="*/ 1241176 h 4857920"/>
              <a:gd name="connsiteX7" fmla="*/ 658557 w 933447"/>
              <a:gd name="connsiteY7" fmla="*/ 1241175 h 4857920"/>
              <a:gd name="connsiteX8" fmla="*/ 609899 w 933447"/>
              <a:gd name="connsiteY8" fmla="*/ 1245458 h 4857920"/>
              <a:gd name="connsiteX9" fmla="*/ 389254 w 933447"/>
              <a:gd name="connsiteY9" fmla="*/ 1460105 h 4857920"/>
              <a:gd name="connsiteX10" fmla="*/ 384040 w 933447"/>
              <a:gd name="connsiteY10" fmla="*/ 1511697 h 4857920"/>
              <a:gd name="connsiteX11" fmla="*/ 383669 w 933447"/>
              <a:gd name="connsiteY11" fmla="*/ 1511697 h 4857920"/>
              <a:gd name="connsiteX12" fmla="*/ 383669 w 933447"/>
              <a:gd name="connsiteY12" fmla="*/ 3721328 h 4857920"/>
              <a:gd name="connsiteX13" fmla="*/ 383669 w 933447"/>
              <a:gd name="connsiteY13" fmla="*/ 4857920 h 4857920"/>
              <a:gd name="connsiteX14" fmla="*/ 0 w 933447"/>
              <a:gd name="connsiteY14" fmla="*/ 4857920 h 4857920"/>
              <a:gd name="connsiteX15" fmla="*/ 0 w 933447"/>
              <a:gd name="connsiteY15" fmla="*/ 3721328 h 4857920"/>
              <a:gd name="connsiteX16" fmla="*/ 0 w 933447"/>
              <a:gd name="connsiteY16" fmla="*/ 3594100 h 4857920"/>
              <a:gd name="connsiteX17" fmla="*/ 0 w 933447"/>
              <a:gd name="connsiteY17" fmla="*/ 1 h 4857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485792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4857920"/>
                </a:lnTo>
                <a:lnTo>
                  <a:pt x="0" y="485792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317B3C7-5AC0-4CD7-81B7-A597855467FA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B91A186-20BE-49F3-B1EC-FC954CEC91FE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C</a:t>
            </a:r>
          </a:p>
        </p:txBody>
      </p:sp>
      <p:sp>
        <p:nvSpPr>
          <p:cNvPr id="35" name="TextBox 34">
            <a:hlinkClick r:id="rId3" action="ppaction://hlinksldjump"/>
            <a:extLst>
              <a:ext uri="{FF2B5EF4-FFF2-40B4-BE49-F238E27FC236}">
                <a16:creationId xmlns:a16="http://schemas.microsoft.com/office/drawing/2014/main" id="{C3BA164D-9577-4102-A761-A9D5B717CF42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36" name="TextBox 35">
            <a:hlinkClick r:id="rId4" action="ppaction://hlinksldjump"/>
            <a:extLst>
              <a:ext uri="{FF2B5EF4-FFF2-40B4-BE49-F238E27FC236}">
                <a16:creationId xmlns:a16="http://schemas.microsoft.com/office/drawing/2014/main" id="{5E32E3C0-1A84-4A6F-B3BB-9C6932193558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37" name="TextBox 36">
            <a:hlinkClick r:id="rId5" action="ppaction://hlinksldjump"/>
            <a:extLst>
              <a:ext uri="{FF2B5EF4-FFF2-40B4-BE49-F238E27FC236}">
                <a16:creationId xmlns:a16="http://schemas.microsoft.com/office/drawing/2014/main" id="{7F719CBD-887A-462F-8AF8-94B221526C2D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>
            <a:hlinkClick r:id="rId6" action="ppaction://hlinksldjump"/>
            <a:extLst>
              <a:ext uri="{FF2B5EF4-FFF2-40B4-BE49-F238E27FC236}">
                <a16:creationId xmlns:a16="http://schemas.microsoft.com/office/drawing/2014/main" id="{C97407CA-E382-432F-A95C-80FA9B2C8BED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39" name="TextBox 38">
            <a:hlinkClick r:id="rId7" action="ppaction://hlinksldjump"/>
            <a:extLst>
              <a:ext uri="{FF2B5EF4-FFF2-40B4-BE49-F238E27FC236}">
                <a16:creationId xmlns:a16="http://schemas.microsoft.com/office/drawing/2014/main" id="{45877DFD-D867-4D7F-AB60-3130F3D2275E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40" name="TextBox 39">
            <a:hlinkClick r:id="rId8" action="ppaction://hlinksldjump"/>
            <a:extLst>
              <a:ext uri="{FF2B5EF4-FFF2-40B4-BE49-F238E27FC236}">
                <a16:creationId xmlns:a16="http://schemas.microsoft.com/office/drawing/2014/main" id="{0D4BA4B5-4098-4561-AC6B-D510837E4799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A09255C1-2790-4538-93F5-529F3A505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959973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0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000FACF1-4B72-4AEA-B3B7-BE4FDB6B776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2B646D7-B520-448D-9B67-B47E44373B5E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12A6294-A9E5-4CCA-8917-EC89194FDEC1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FFA4BD4-B147-4009-9F20-3BB19B40498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3DDA294-4CAA-4232-8F71-5E09E134E447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51FCCDF1-BD8B-45E0-97A3-30F233A10915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9E8821A-754C-4E9F-989B-6E031AADE19B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7AEAF9B-2C0B-4C73-82A3-5C2F8562D2B8}"/>
              </a:ext>
            </a:extLst>
          </p:cNvPr>
          <p:cNvSpPr/>
          <p:nvPr/>
        </p:nvSpPr>
        <p:spPr>
          <a:xfrm>
            <a:off x="8210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C73627A-EF61-49F2-A11B-B5E074CA3BEF}"/>
              </a:ext>
            </a:extLst>
          </p:cNvPr>
          <p:cNvSpPr/>
          <p:nvPr/>
        </p:nvSpPr>
        <p:spPr>
          <a:xfrm>
            <a:off x="8210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01A631D4-6ABE-4623-B8DB-9A5CBD2E2E94}"/>
              </a:ext>
            </a:extLst>
          </p:cNvPr>
          <p:cNvSpPr/>
          <p:nvPr/>
        </p:nvSpPr>
        <p:spPr>
          <a:xfrm>
            <a:off x="8210553" y="2879470"/>
            <a:ext cx="933447" cy="3978530"/>
          </a:xfrm>
          <a:custGeom>
            <a:avLst/>
            <a:gdLst>
              <a:gd name="connsiteX0" fmla="*/ 0 w 933447"/>
              <a:gd name="connsiteY0" fmla="*/ 0 h 3978530"/>
              <a:gd name="connsiteX1" fmla="*/ 933447 w 933447"/>
              <a:gd name="connsiteY1" fmla="*/ 0 h 3978530"/>
              <a:gd name="connsiteX2" fmla="*/ 933447 w 933447"/>
              <a:gd name="connsiteY2" fmla="*/ 966981 h 3978530"/>
              <a:gd name="connsiteX3" fmla="*/ 933447 w 933447"/>
              <a:gd name="connsiteY3" fmla="*/ 966983 h 3978530"/>
              <a:gd name="connsiteX4" fmla="*/ 933447 w 933447"/>
              <a:gd name="connsiteY4" fmla="*/ 966993 h 3978530"/>
              <a:gd name="connsiteX5" fmla="*/ 927863 w 933447"/>
              <a:gd name="connsiteY5" fmla="*/ 1022246 h 3978530"/>
              <a:gd name="connsiteX6" fmla="*/ 658558 w 933447"/>
              <a:gd name="connsiteY6" fmla="*/ 1241176 h 3978530"/>
              <a:gd name="connsiteX7" fmla="*/ 658557 w 933447"/>
              <a:gd name="connsiteY7" fmla="*/ 1241175 h 3978530"/>
              <a:gd name="connsiteX8" fmla="*/ 609899 w 933447"/>
              <a:gd name="connsiteY8" fmla="*/ 1245458 h 3978530"/>
              <a:gd name="connsiteX9" fmla="*/ 389254 w 933447"/>
              <a:gd name="connsiteY9" fmla="*/ 1460105 h 3978530"/>
              <a:gd name="connsiteX10" fmla="*/ 384040 w 933447"/>
              <a:gd name="connsiteY10" fmla="*/ 1511697 h 3978530"/>
              <a:gd name="connsiteX11" fmla="*/ 383669 w 933447"/>
              <a:gd name="connsiteY11" fmla="*/ 1511697 h 3978530"/>
              <a:gd name="connsiteX12" fmla="*/ 383669 w 933447"/>
              <a:gd name="connsiteY12" fmla="*/ 3721328 h 3978530"/>
              <a:gd name="connsiteX13" fmla="*/ 383669 w 933447"/>
              <a:gd name="connsiteY13" fmla="*/ 3978530 h 3978530"/>
              <a:gd name="connsiteX14" fmla="*/ 0 w 933447"/>
              <a:gd name="connsiteY14" fmla="*/ 3978530 h 3978530"/>
              <a:gd name="connsiteX15" fmla="*/ 0 w 933447"/>
              <a:gd name="connsiteY15" fmla="*/ 3721328 h 3978530"/>
              <a:gd name="connsiteX16" fmla="*/ 0 w 933447"/>
              <a:gd name="connsiteY16" fmla="*/ 3594100 h 3978530"/>
              <a:gd name="connsiteX17" fmla="*/ 0 w 933447"/>
              <a:gd name="connsiteY17" fmla="*/ 1 h 3978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33447" h="3978530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3721328"/>
                </a:lnTo>
                <a:lnTo>
                  <a:pt x="383669" y="3978530"/>
                </a:lnTo>
                <a:lnTo>
                  <a:pt x="0" y="3978530"/>
                </a:lnTo>
                <a:lnTo>
                  <a:pt x="0" y="3721328"/>
                </a:lnTo>
                <a:lnTo>
                  <a:pt x="0" y="3594100"/>
                </a:lnTo>
                <a:lnTo>
                  <a:pt x="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BF036F7-BFC6-4C60-B2B3-2D2C02CDA147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A42AF1-0BF0-4374-86C5-52F9DB68C2A4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D</a:t>
            </a:r>
          </a:p>
        </p:txBody>
      </p:sp>
      <p:sp>
        <p:nvSpPr>
          <p:cNvPr id="35" name="TextBox 34">
            <a:hlinkClick r:id="rId3" action="ppaction://hlinksldjump"/>
            <a:extLst>
              <a:ext uri="{FF2B5EF4-FFF2-40B4-BE49-F238E27FC236}">
                <a16:creationId xmlns:a16="http://schemas.microsoft.com/office/drawing/2014/main" id="{73D4EBC2-A110-4921-AC01-8B8C58734AB8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36" name="TextBox 35">
            <a:hlinkClick r:id="rId4" action="ppaction://hlinksldjump"/>
            <a:extLst>
              <a:ext uri="{FF2B5EF4-FFF2-40B4-BE49-F238E27FC236}">
                <a16:creationId xmlns:a16="http://schemas.microsoft.com/office/drawing/2014/main" id="{21E59AB3-1647-4271-892E-961FF36AC310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7" name="TextBox 36">
            <a:hlinkClick r:id="rId5" action="ppaction://hlinksldjump"/>
            <a:extLst>
              <a:ext uri="{FF2B5EF4-FFF2-40B4-BE49-F238E27FC236}">
                <a16:creationId xmlns:a16="http://schemas.microsoft.com/office/drawing/2014/main" id="{3E3D3570-AEC2-4F7E-BEC3-369BF3143AFF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38" name="TextBox 37">
            <a:hlinkClick r:id="rId6" action="ppaction://hlinksldjump"/>
            <a:extLst>
              <a:ext uri="{FF2B5EF4-FFF2-40B4-BE49-F238E27FC236}">
                <a16:creationId xmlns:a16="http://schemas.microsoft.com/office/drawing/2014/main" id="{A2575BE2-895C-41EF-8587-F7F62871DBA2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9" name="TextBox 38">
            <a:hlinkClick r:id="rId7" action="ppaction://hlinksldjump"/>
            <a:extLst>
              <a:ext uri="{FF2B5EF4-FFF2-40B4-BE49-F238E27FC236}">
                <a16:creationId xmlns:a16="http://schemas.microsoft.com/office/drawing/2014/main" id="{F163D9A6-76B3-4F6B-AF3F-6BF8B251286F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40" name="TextBox 39">
            <a:hlinkClick r:id="rId8" action="ppaction://hlinksldjump"/>
            <a:extLst>
              <a:ext uri="{FF2B5EF4-FFF2-40B4-BE49-F238E27FC236}">
                <a16:creationId xmlns:a16="http://schemas.microsoft.com/office/drawing/2014/main" id="{D54CC8F2-0022-4E33-906C-1CCB8EA699B3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C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0F27B0D-3D52-43F7-92C9-1F4742458A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905751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547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DDC10F74-1F7E-4FC4-A02B-036821C09D7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98BABAE-47B4-4DC8-9E28-7667041CF888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2AF0E98-98D3-476E-AE3E-FBA1359B93AD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8A5FE66-FCCC-4EAB-9704-44A573008DDE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826F784-1898-4467-95E5-6E0E3A181728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CE4E7EE9-3115-4FE5-8B31-99198218CF20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82C029A-34EF-47C6-A455-3892FCC9F448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0724C4B-CA36-4A84-9BB6-AFEDAD5DCF08}"/>
              </a:ext>
            </a:extLst>
          </p:cNvPr>
          <p:cNvSpPr/>
          <p:nvPr/>
        </p:nvSpPr>
        <p:spPr>
          <a:xfrm>
            <a:off x="8210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46D4FCA-D4AC-464E-B3A5-58B9C60A62BA}"/>
              </a:ext>
            </a:extLst>
          </p:cNvPr>
          <p:cNvSpPr/>
          <p:nvPr/>
        </p:nvSpPr>
        <p:spPr>
          <a:xfrm>
            <a:off x="8210553" y="3860744"/>
            <a:ext cx="933447" cy="2997257"/>
          </a:xfrm>
          <a:custGeom>
            <a:avLst/>
            <a:gdLst>
              <a:gd name="connsiteX0" fmla="*/ 0 w 933447"/>
              <a:gd name="connsiteY0" fmla="*/ 0 h 2997257"/>
              <a:gd name="connsiteX1" fmla="*/ 933447 w 933447"/>
              <a:gd name="connsiteY1" fmla="*/ 0 h 2997257"/>
              <a:gd name="connsiteX2" fmla="*/ 933447 w 933447"/>
              <a:gd name="connsiteY2" fmla="*/ 966981 h 2997257"/>
              <a:gd name="connsiteX3" fmla="*/ 933447 w 933447"/>
              <a:gd name="connsiteY3" fmla="*/ 966983 h 2997257"/>
              <a:gd name="connsiteX4" fmla="*/ 933447 w 933447"/>
              <a:gd name="connsiteY4" fmla="*/ 966993 h 2997257"/>
              <a:gd name="connsiteX5" fmla="*/ 927863 w 933447"/>
              <a:gd name="connsiteY5" fmla="*/ 1022246 h 2997257"/>
              <a:gd name="connsiteX6" fmla="*/ 658558 w 933447"/>
              <a:gd name="connsiteY6" fmla="*/ 1241176 h 2997257"/>
              <a:gd name="connsiteX7" fmla="*/ 658557 w 933447"/>
              <a:gd name="connsiteY7" fmla="*/ 1241175 h 2997257"/>
              <a:gd name="connsiteX8" fmla="*/ 609899 w 933447"/>
              <a:gd name="connsiteY8" fmla="*/ 1245458 h 2997257"/>
              <a:gd name="connsiteX9" fmla="*/ 389254 w 933447"/>
              <a:gd name="connsiteY9" fmla="*/ 1460105 h 2997257"/>
              <a:gd name="connsiteX10" fmla="*/ 384040 w 933447"/>
              <a:gd name="connsiteY10" fmla="*/ 1511697 h 2997257"/>
              <a:gd name="connsiteX11" fmla="*/ 383669 w 933447"/>
              <a:gd name="connsiteY11" fmla="*/ 1511697 h 2997257"/>
              <a:gd name="connsiteX12" fmla="*/ 383669 w 933447"/>
              <a:gd name="connsiteY12" fmla="*/ 2997257 h 2997257"/>
              <a:gd name="connsiteX13" fmla="*/ 0 w 933447"/>
              <a:gd name="connsiteY13" fmla="*/ 2997257 h 2997257"/>
              <a:gd name="connsiteX14" fmla="*/ 0 w 933447"/>
              <a:gd name="connsiteY14" fmla="*/ 1 h 299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99725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997257"/>
                </a:lnTo>
                <a:lnTo>
                  <a:pt x="0" y="299725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9609717-408E-442E-B9F1-8DF9293EC14F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BBEC7E-B706-4751-A8C0-A0CB8B792FF2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E</a:t>
            </a:r>
          </a:p>
        </p:txBody>
      </p:sp>
      <p:sp>
        <p:nvSpPr>
          <p:cNvPr id="35" name="TextBox 34">
            <a:hlinkClick r:id="rId3" action="ppaction://hlinksldjump"/>
            <a:extLst>
              <a:ext uri="{FF2B5EF4-FFF2-40B4-BE49-F238E27FC236}">
                <a16:creationId xmlns:a16="http://schemas.microsoft.com/office/drawing/2014/main" id="{97D1DFBE-3E7D-494E-9D18-D9E9AB74C589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>
            <a:hlinkClick r:id="rId3" action="ppaction://hlinksldjump"/>
            <a:extLst>
              <a:ext uri="{FF2B5EF4-FFF2-40B4-BE49-F238E27FC236}">
                <a16:creationId xmlns:a16="http://schemas.microsoft.com/office/drawing/2014/main" id="{C7E0F7CA-047D-40C3-B10E-08D64B0C0605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37" name="TextBox 36">
            <a:hlinkClick r:id="rId4" action="ppaction://hlinksldjump"/>
            <a:extLst>
              <a:ext uri="{FF2B5EF4-FFF2-40B4-BE49-F238E27FC236}">
                <a16:creationId xmlns:a16="http://schemas.microsoft.com/office/drawing/2014/main" id="{3DC6BD68-ABF4-4804-B144-B4473B857FEB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38" name="TextBox 37">
            <a:hlinkClick r:id="rId5" action="ppaction://hlinksldjump"/>
            <a:extLst>
              <a:ext uri="{FF2B5EF4-FFF2-40B4-BE49-F238E27FC236}">
                <a16:creationId xmlns:a16="http://schemas.microsoft.com/office/drawing/2014/main" id="{CFB0221A-ECAB-4E13-9874-A46EE8FA9F80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39" name="TextBox 38">
            <a:hlinkClick r:id="rId6" action="ppaction://hlinksldjump"/>
            <a:extLst>
              <a:ext uri="{FF2B5EF4-FFF2-40B4-BE49-F238E27FC236}">
                <a16:creationId xmlns:a16="http://schemas.microsoft.com/office/drawing/2014/main" id="{C5F32BDE-357B-4DDA-90DD-54AD4644EFC6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C</a:t>
            </a:r>
          </a:p>
        </p:txBody>
      </p:sp>
      <p:sp>
        <p:nvSpPr>
          <p:cNvPr id="40" name="TextBox 39">
            <a:hlinkClick r:id="rId7" action="ppaction://hlinksldjump"/>
            <a:extLst>
              <a:ext uri="{FF2B5EF4-FFF2-40B4-BE49-F238E27FC236}">
                <a16:creationId xmlns:a16="http://schemas.microsoft.com/office/drawing/2014/main" id="{AA43CBF9-5D84-4D33-9369-E4E8428094B6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>
                    <a:lumMod val="75000"/>
                  </a:schemeClr>
                </a:solidFill>
              </a:rPr>
              <a:t>D</a:t>
            </a: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CEA725F2-C19A-407E-8311-5CB9ED932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756702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172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65D09478-BA94-4E91-A063-4289A6277F8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2FC2875-ED03-443E-9312-2EA8A0FA85E8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EEB2F2D-4926-4EF4-A8F1-6FFD7F25944E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42EB7EA-66DE-4205-A0F0-4D490CA4F9E7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8A6F262-A66A-4DB7-820D-838A07F25A40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B8207B3-7787-4560-B80D-2C781AC17606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F92EE08-B420-4AB5-A776-269F79D354F3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8E23FDB-CA0D-4ECC-9E1C-0CB61A723EC7}"/>
              </a:ext>
            </a:extLst>
          </p:cNvPr>
          <p:cNvSpPr/>
          <p:nvPr/>
        </p:nvSpPr>
        <p:spPr>
          <a:xfrm>
            <a:off x="8210553" y="4842016"/>
            <a:ext cx="933447" cy="2015984"/>
          </a:xfrm>
          <a:custGeom>
            <a:avLst/>
            <a:gdLst>
              <a:gd name="connsiteX0" fmla="*/ 0 w 933447"/>
              <a:gd name="connsiteY0" fmla="*/ 0 h 2015984"/>
              <a:gd name="connsiteX1" fmla="*/ 933447 w 933447"/>
              <a:gd name="connsiteY1" fmla="*/ 0 h 2015984"/>
              <a:gd name="connsiteX2" fmla="*/ 933447 w 933447"/>
              <a:gd name="connsiteY2" fmla="*/ 966981 h 2015984"/>
              <a:gd name="connsiteX3" fmla="*/ 933447 w 933447"/>
              <a:gd name="connsiteY3" fmla="*/ 966983 h 2015984"/>
              <a:gd name="connsiteX4" fmla="*/ 933447 w 933447"/>
              <a:gd name="connsiteY4" fmla="*/ 966993 h 2015984"/>
              <a:gd name="connsiteX5" fmla="*/ 927863 w 933447"/>
              <a:gd name="connsiteY5" fmla="*/ 1022246 h 2015984"/>
              <a:gd name="connsiteX6" fmla="*/ 658558 w 933447"/>
              <a:gd name="connsiteY6" fmla="*/ 1241176 h 2015984"/>
              <a:gd name="connsiteX7" fmla="*/ 658557 w 933447"/>
              <a:gd name="connsiteY7" fmla="*/ 1241175 h 2015984"/>
              <a:gd name="connsiteX8" fmla="*/ 609899 w 933447"/>
              <a:gd name="connsiteY8" fmla="*/ 1245458 h 2015984"/>
              <a:gd name="connsiteX9" fmla="*/ 389254 w 933447"/>
              <a:gd name="connsiteY9" fmla="*/ 1460105 h 2015984"/>
              <a:gd name="connsiteX10" fmla="*/ 384040 w 933447"/>
              <a:gd name="connsiteY10" fmla="*/ 1511697 h 2015984"/>
              <a:gd name="connsiteX11" fmla="*/ 383669 w 933447"/>
              <a:gd name="connsiteY11" fmla="*/ 1511697 h 2015984"/>
              <a:gd name="connsiteX12" fmla="*/ 383669 w 933447"/>
              <a:gd name="connsiteY12" fmla="*/ 2015984 h 2015984"/>
              <a:gd name="connsiteX13" fmla="*/ 0 w 933447"/>
              <a:gd name="connsiteY13" fmla="*/ 2015984 h 2015984"/>
              <a:gd name="connsiteX14" fmla="*/ 0 w 933447"/>
              <a:gd name="connsiteY14" fmla="*/ 1 h 2015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33447" h="2015984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27863" y="1022246"/>
                </a:lnTo>
                <a:cubicBezTo>
                  <a:pt x="902230" y="1147189"/>
                  <a:pt x="791398" y="1241176"/>
                  <a:pt x="658558" y="1241176"/>
                </a:cubicBezTo>
                <a:lnTo>
                  <a:pt x="658557" y="1241175"/>
                </a:lnTo>
                <a:lnTo>
                  <a:pt x="609899" y="1245458"/>
                </a:lnTo>
                <a:cubicBezTo>
                  <a:pt x="499341" y="1265156"/>
                  <a:pt x="411682" y="1350780"/>
                  <a:pt x="389254" y="1460105"/>
                </a:cubicBezTo>
                <a:lnTo>
                  <a:pt x="384040" y="1511697"/>
                </a:lnTo>
                <a:lnTo>
                  <a:pt x="383669" y="1511697"/>
                </a:lnTo>
                <a:lnTo>
                  <a:pt x="383669" y="2015984"/>
                </a:lnTo>
                <a:lnTo>
                  <a:pt x="0" y="2015984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E066E7-81CF-43A6-A3F3-BA5871960E5B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5C5F04-4F32-44BD-A45F-FDB565C6B5F5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0" name="TextBox 29">
            <a:hlinkClick r:id="rId3" action="ppaction://hlinksldjump"/>
            <a:extLst>
              <a:ext uri="{FF2B5EF4-FFF2-40B4-BE49-F238E27FC236}">
                <a16:creationId xmlns:a16="http://schemas.microsoft.com/office/drawing/2014/main" id="{F1BB5B49-1042-45DA-A0A9-D4F96110A09F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31" name="TextBox 30">
            <a:hlinkClick r:id="rId4" action="ppaction://hlinksldjump"/>
            <a:extLst>
              <a:ext uri="{FF2B5EF4-FFF2-40B4-BE49-F238E27FC236}">
                <a16:creationId xmlns:a16="http://schemas.microsoft.com/office/drawing/2014/main" id="{6B39D8B0-7A4E-4929-B40B-767110B73D17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2" name="TextBox 31">
            <a:hlinkClick r:id="rId5" action="ppaction://hlinksldjump"/>
            <a:extLst>
              <a:ext uri="{FF2B5EF4-FFF2-40B4-BE49-F238E27FC236}">
                <a16:creationId xmlns:a16="http://schemas.microsoft.com/office/drawing/2014/main" id="{4FB86655-1CE5-4A0D-8415-111CF16498D5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3" name="TextBox 32">
            <a:hlinkClick r:id="rId6" action="ppaction://hlinksldjump"/>
            <a:extLst>
              <a:ext uri="{FF2B5EF4-FFF2-40B4-BE49-F238E27FC236}">
                <a16:creationId xmlns:a16="http://schemas.microsoft.com/office/drawing/2014/main" id="{0CD06B9C-7AE2-4319-AA71-2495D7EA2E06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4" name="TextBox 33">
            <a:hlinkClick r:id="rId7" action="ppaction://hlinksldjump"/>
            <a:extLst>
              <a:ext uri="{FF2B5EF4-FFF2-40B4-BE49-F238E27FC236}">
                <a16:creationId xmlns:a16="http://schemas.microsoft.com/office/drawing/2014/main" id="{CB49460D-E0B1-4CFE-826B-821483FDFE90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5" name="TextBox 34">
            <a:hlinkClick r:id="rId8" action="ppaction://hlinksldjump"/>
            <a:extLst>
              <a:ext uri="{FF2B5EF4-FFF2-40B4-BE49-F238E27FC236}">
                <a16:creationId xmlns:a16="http://schemas.microsoft.com/office/drawing/2014/main" id="{648DD084-81D2-468C-A845-440C08257942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E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7B06CE5A-D71F-4D13-B92C-74F167E41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139703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71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2B3BCA15-887D-401F-A929-A360DDBC23A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9894BC9-C66F-4A6D-8BFC-A01B2CA82EFC}"/>
              </a:ext>
            </a:extLst>
          </p:cNvPr>
          <p:cNvGrpSpPr/>
          <p:nvPr/>
        </p:nvGrpSpPr>
        <p:grpSpPr>
          <a:xfrm>
            <a:off x="180975" y="578782"/>
            <a:ext cx="400050" cy="5700436"/>
            <a:chOff x="4019550" y="608034"/>
            <a:chExt cx="400050" cy="570043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A5B1C95-7C31-4BAB-84DF-98D4DEEA2B5A}"/>
                </a:ext>
              </a:extLst>
            </p:cNvPr>
            <p:cNvSpPr/>
            <p:nvPr/>
          </p:nvSpPr>
          <p:spPr>
            <a:xfrm>
              <a:off x="4019550" y="608034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21ECFE5-50B2-4E95-B7B4-85748D085E71}"/>
                </a:ext>
              </a:extLst>
            </p:cNvPr>
            <p:cNvSpPr/>
            <p:nvPr/>
          </p:nvSpPr>
          <p:spPr>
            <a:xfrm>
              <a:off x="4019550" y="3258227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0A05B5A-3BD6-4554-83D4-FEADE52B3727}"/>
                </a:ext>
              </a:extLst>
            </p:cNvPr>
            <p:cNvSpPr/>
            <p:nvPr/>
          </p:nvSpPr>
          <p:spPr>
            <a:xfrm>
              <a:off x="4019550" y="5908420"/>
              <a:ext cx="400050" cy="4000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0104ECE1-DA01-4658-A5D8-D17A8B97E8D4}"/>
              </a:ext>
            </a:extLst>
          </p:cNvPr>
          <p:cNvSpPr/>
          <p:nvPr/>
        </p:nvSpPr>
        <p:spPr>
          <a:xfrm>
            <a:off x="0" y="6305911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8E7900F-D2DA-4AD1-A996-FD0639A2BC9C}"/>
              </a:ext>
            </a:extLst>
          </p:cNvPr>
          <p:cNvSpPr/>
          <p:nvPr/>
        </p:nvSpPr>
        <p:spPr>
          <a:xfrm>
            <a:off x="8210553" y="5860824"/>
            <a:ext cx="933447" cy="997177"/>
          </a:xfrm>
          <a:custGeom>
            <a:avLst/>
            <a:gdLst>
              <a:gd name="connsiteX0" fmla="*/ 0 w 933447"/>
              <a:gd name="connsiteY0" fmla="*/ 0 h 997177"/>
              <a:gd name="connsiteX1" fmla="*/ 933447 w 933447"/>
              <a:gd name="connsiteY1" fmla="*/ 0 h 997177"/>
              <a:gd name="connsiteX2" fmla="*/ 933447 w 933447"/>
              <a:gd name="connsiteY2" fmla="*/ 966981 h 997177"/>
              <a:gd name="connsiteX3" fmla="*/ 933447 w 933447"/>
              <a:gd name="connsiteY3" fmla="*/ 966983 h 997177"/>
              <a:gd name="connsiteX4" fmla="*/ 933447 w 933447"/>
              <a:gd name="connsiteY4" fmla="*/ 966993 h 997177"/>
              <a:gd name="connsiteX5" fmla="*/ 930397 w 933447"/>
              <a:gd name="connsiteY5" fmla="*/ 997177 h 997177"/>
              <a:gd name="connsiteX6" fmla="*/ 0 w 933447"/>
              <a:gd name="connsiteY6" fmla="*/ 997177 h 997177"/>
              <a:gd name="connsiteX7" fmla="*/ 0 w 933447"/>
              <a:gd name="connsiteY7" fmla="*/ 1 h 99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3447" h="997177">
                <a:moveTo>
                  <a:pt x="0" y="0"/>
                </a:moveTo>
                <a:lnTo>
                  <a:pt x="933447" y="0"/>
                </a:lnTo>
                <a:lnTo>
                  <a:pt x="933447" y="966981"/>
                </a:lnTo>
                <a:lnTo>
                  <a:pt x="933447" y="966983"/>
                </a:lnTo>
                <a:lnTo>
                  <a:pt x="933447" y="966993"/>
                </a:lnTo>
                <a:lnTo>
                  <a:pt x="930397" y="997177"/>
                </a:lnTo>
                <a:lnTo>
                  <a:pt x="0" y="997177"/>
                </a:lnTo>
                <a:lnTo>
                  <a:pt x="0" y="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F845FD8-6394-445C-ADA9-B67D93E2FC11}"/>
              </a:ext>
            </a:extLst>
          </p:cNvPr>
          <p:cNvSpPr/>
          <p:nvPr/>
        </p:nvSpPr>
        <p:spPr>
          <a:xfrm>
            <a:off x="7962900" y="0"/>
            <a:ext cx="5715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A0843A8-030D-4C08-ADB5-BDA43DC367DA}"/>
              </a:ext>
            </a:extLst>
          </p:cNvPr>
          <p:cNvSpPr txBox="1"/>
          <p:nvPr/>
        </p:nvSpPr>
        <p:spPr>
          <a:xfrm>
            <a:off x="8572500" y="6079193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/>
              <a:t>G</a:t>
            </a:r>
          </a:p>
        </p:txBody>
      </p:sp>
      <p:sp>
        <p:nvSpPr>
          <p:cNvPr id="29" name="TextBox 28">
            <a:hlinkClick r:id="rId3" action="ppaction://hlinksldjump"/>
            <a:extLst>
              <a:ext uri="{FF2B5EF4-FFF2-40B4-BE49-F238E27FC236}">
                <a16:creationId xmlns:a16="http://schemas.microsoft.com/office/drawing/2014/main" id="{D5B1B015-FE25-4EF5-A820-BB09F49ACFF1}"/>
              </a:ext>
            </a:extLst>
          </p:cNvPr>
          <p:cNvSpPr txBox="1"/>
          <p:nvPr/>
        </p:nvSpPr>
        <p:spPr>
          <a:xfrm>
            <a:off x="8572500" y="39408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A</a:t>
            </a:r>
          </a:p>
        </p:txBody>
      </p:sp>
      <p:sp>
        <p:nvSpPr>
          <p:cNvPr id="30" name="TextBox 29">
            <a:hlinkClick r:id="rId4" action="ppaction://hlinksldjump"/>
            <a:extLst>
              <a:ext uri="{FF2B5EF4-FFF2-40B4-BE49-F238E27FC236}">
                <a16:creationId xmlns:a16="http://schemas.microsoft.com/office/drawing/2014/main" id="{03622B3F-3344-4E29-8033-0767223CD6EC}"/>
              </a:ext>
            </a:extLst>
          </p:cNvPr>
          <p:cNvSpPr txBox="1"/>
          <p:nvPr/>
        </p:nvSpPr>
        <p:spPr>
          <a:xfrm>
            <a:off x="8572500" y="1341604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B</a:t>
            </a:r>
          </a:p>
        </p:txBody>
      </p:sp>
      <p:sp>
        <p:nvSpPr>
          <p:cNvPr id="31" name="TextBox 30">
            <a:hlinkClick r:id="rId5" action="ppaction://hlinksldjump"/>
            <a:extLst>
              <a:ext uri="{FF2B5EF4-FFF2-40B4-BE49-F238E27FC236}">
                <a16:creationId xmlns:a16="http://schemas.microsoft.com/office/drawing/2014/main" id="{82C560F2-EDCB-475E-A762-4FB5243D3860}"/>
              </a:ext>
            </a:extLst>
          </p:cNvPr>
          <p:cNvSpPr txBox="1"/>
          <p:nvPr/>
        </p:nvSpPr>
        <p:spPr>
          <a:xfrm>
            <a:off x="8572500" y="2289122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32" name="TextBox 31">
            <a:hlinkClick r:id="rId6" action="ppaction://hlinksldjump"/>
            <a:extLst>
              <a:ext uri="{FF2B5EF4-FFF2-40B4-BE49-F238E27FC236}">
                <a16:creationId xmlns:a16="http://schemas.microsoft.com/office/drawing/2014/main" id="{0AF8F554-C502-4EA1-B078-691FA55ABF03}"/>
              </a:ext>
            </a:extLst>
          </p:cNvPr>
          <p:cNvSpPr txBox="1"/>
          <p:nvPr/>
        </p:nvSpPr>
        <p:spPr>
          <a:xfrm>
            <a:off x="8572500" y="3236640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D</a:t>
            </a:r>
          </a:p>
        </p:txBody>
      </p:sp>
      <p:sp>
        <p:nvSpPr>
          <p:cNvPr id="33" name="TextBox 32">
            <a:hlinkClick r:id="rId7" action="ppaction://hlinksldjump"/>
            <a:extLst>
              <a:ext uri="{FF2B5EF4-FFF2-40B4-BE49-F238E27FC236}">
                <a16:creationId xmlns:a16="http://schemas.microsoft.com/office/drawing/2014/main" id="{8B599EEC-17FF-421F-9A8B-E6635C61AF01}"/>
              </a:ext>
            </a:extLst>
          </p:cNvPr>
          <p:cNvSpPr txBox="1"/>
          <p:nvPr/>
        </p:nvSpPr>
        <p:spPr>
          <a:xfrm>
            <a:off x="8572500" y="4184158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E</a:t>
            </a:r>
          </a:p>
        </p:txBody>
      </p:sp>
      <p:sp>
        <p:nvSpPr>
          <p:cNvPr id="34" name="TextBox 33">
            <a:hlinkClick r:id="rId8" action="ppaction://hlinksldjump"/>
            <a:extLst>
              <a:ext uri="{FF2B5EF4-FFF2-40B4-BE49-F238E27FC236}">
                <a16:creationId xmlns:a16="http://schemas.microsoft.com/office/drawing/2014/main" id="{E64CB77F-C0C3-4828-8B05-5A66C0A17641}"/>
              </a:ext>
            </a:extLst>
          </p:cNvPr>
          <p:cNvSpPr txBox="1"/>
          <p:nvPr/>
        </p:nvSpPr>
        <p:spPr>
          <a:xfrm>
            <a:off x="8572500" y="5131676"/>
            <a:ext cx="571500" cy="769441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F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FEC80D25-D278-4288-8DD0-7CE9D6283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65834"/>
              </p:ext>
            </p:extLst>
          </p:nvPr>
        </p:nvGraphicFramePr>
        <p:xfrm>
          <a:off x="1466849" y="481492"/>
          <a:ext cx="6210303" cy="526712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097694">
                  <a:extLst>
                    <a:ext uri="{9D8B030D-6E8A-4147-A177-3AD203B41FA5}">
                      <a16:colId xmlns:a16="http://schemas.microsoft.com/office/drawing/2014/main" val="1313622695"/>
                    </a:ext>
                  </a:extLst>
                </a:gridCol>
                <a:gridCol w="5112609">
                  <a:extLst>
                    <a:ext uri="{9D8B030D-6E8A-4147-A177-3AD203B41FA5}">
                      <a16:colId xmlns:a16="http://schemas.microsoft.com/office/drawing/2014/main" val="3961788862"/>
                    </a:ext>
                  </a:extLst>
                </a:gridCol>
              </a:tblGrid>
              <a:tr h="65839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LOREM IPSUM DOLOR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alpha val="4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81933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-- 1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922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-- 2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39523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-- 3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701720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-- 4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444965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701771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-- 6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lt1"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658116"/>
                  </a:ext>
                </a:extLst>
              </a:tr>
              <a:tr h="658391">
                <a:tc>
                  <a:txBody>
                    <a:bodyPr/>
                    <a:lstStyle/>
                    <a:p>
                      <a:pPr algn="l"/>
                      <a:r>
                        <a:rPr lang="en-US" sz="3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-- 5</a:t>
                      </a:r>
                    </a:p>
                  </a:txBody>
                  <a:tcPr marL="2743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Lorem Ipsum Dolor Sit Amet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dk1">
                        <a:tint val="2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283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139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10122</TotalTime>
  <Words>575</Words>
  <PresentationFormat>On-screen Show (4:3)</PresentationFormat>
  <Paragraphs>184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 Dividers Contents</dc:title>
  <dc:creator>PresentationGO.com</dc:creator>
  <dc:description>© Copyright PresentationGO.com</dc:description>
  <dcterms:created xsi:type="dcterms:W3CDTF">2014-11-26T05:14:11Z</dcterms:created>
  <dcterms:modified xsi:type="dcterms:W3CDTF">2019-06-21T20:51:03Z</dcterms:modified>
  <cp:category>Text &amp; Tables</cp:category>
</cp:coreProperties>
</file>