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2"/>
  </p:notesMasterIdLst>
  <p:sldIdLst>
    <p:sldId id="352" r:id="rId4"/>
    <p:sldId id="353" r:id="rId5"/>
    <p:sldId id="354" r:id="rId6"/>
    <p:sldId id="355" r:id="rId7"/>
    <p:sldId id="356" r:id="rId8"/>
    <p:sldId id="358" r:id="rId9"/>
    <p:sldId id="357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5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5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2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97957" y="5982900"/>
            <a:ext cx="379608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92AA5E-6E75-43DB-B58C-6359D439EF56}"/>
              </a:ext>
            </a:extLst>
          </p:cNvPr>
          <p:cNvSpPr/>
          <p:nvPr/>
        </p:nvSpPr>
        <p:spPr>
          <a:xfrm>
            <a:off x="11258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B620824-A518-4253-8D64-C28A469F54C8}"/>
              </a:ext>
            </a:extLst>
          </p:cNvPr>
          <p:cNvSpPr/>
          <p:nvPr/>
        </p:nvSpPr>
        <p:spPr>
          <a:xfrm>
            <a:off x="11258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03363EB-078A-495A-A54E-E8010203D171}"/>
              </a:ext>
            </a:extLst>
          </p:cNvPr>
          <p:cNvSpPr/>
          <p:nvPr/>
        </p:nvSpPr>
        <p:spPr>
          <a:xfrm>
            <a:off x="11258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F08ADBF-413C-418D-A073-FC93CB92C2B9}"/>
              </a:ext>
            </a:extLst>
          </p:cNvPr>
          <p:cNvSpPr/>
          <p:nvPr/>
        </p:nvSpPr>
        <p:spPr>
          <a:xfrm>
            <a:off x="11258553" y="2000080"/>
            <a:ext cx="933447" cy="4857920"/>
          </a:xfrm>
          <a:custGeom>
            <a:avLst/>
            <a:gdLst>
              <a:gd name="connsiteX0" fmla="*/ 0 w 933447"/>
              <a:gd name="connsiteY0" fmla="*/ 0 h 4857920"/>
              <a:gd name="connsiteX1" fmla="*/ 933447 w 933447"/>
              <a:gd name="connsiteY1" fmla="*/ 0 h 4857920"/>
              <a:gd name="connsiteX2" fmla="*/ 933447 w 933447"/>
              <a:gd name="connsiteY2" fmla="*/ 966981 h 4857920"/>
              <a:gd name="connsiteX3" fmla="*/ 933447 w 933447"/>
              <a:gd name="connsiteY3" fmla="*/ 966983 h 4857920"/>
              <a:gd name="connsiteX4" fmla="*/ 933447 w 933447"/>
              <a:gd name="connsiteY4" fmla="*/ 966993 h 4857920"/>
              <a:gd name="connsiteX5" fmla="*/ 927863 w 933447"/>
              <a:gd name="connsiteY5" fmla="*/ 1022246 h 4857920"/>
              <a:gd name="connsiteX6" fmla="*/ 658558 w 933447"/>
              <a:gd name="connsiteY6" fmla="*/ 1241176 h 4857920"/>
              <a:gd name="connsiteX7" fmla="*/ 658557 w 933447"/>
              <a:gd name="connsiteY7" fmla="*/ 1241175 h 4857920"/>
              <a:gd name="connsiteX8" fmla="*/ 609899 w 933447"/>
              <a:gd name="connsiteY8" fmla="*/ 1245458 h 4857920"/>
              <a:gd name="connsiteX9" fmla="*/ 389254 w 933447"/>
              <a:gd name="connsiteY9" fmla="*/ 1460105 h 4857920"/>
              <a:gd name="connsiteX10" fmla="*/ 384040 w 933447"/>
              <a:gd name="connsiteY10" fmla="*/ 1511697 h 4857920"/>
              <a:gd name="connsiteX11" fmla="*/ 383669 w 933447"/>
              <a:gd name="connsiteY11" fmla="*/ 1511697 h 4857920"/>
              <a:gd name="connsiteX12" fmla="*/ 383669 w 933447"/>
              <a:gd name="connsiteY12" fmla="*/ 3721328 h 4857920"/>
              <a:gd name="connsiteX13" fmla="*/ 383669 w 933447"/>
              <a:gd name="connsiteY13" fmla="*/ 4857920 h 4857920"/>
              <a:gd name="connsiteX14" fmla="*/ 0 w 933447"/>
              <a:gd name="connsiteY14" fmla="*/ 4857920 h 4857920"/>
              <a:gd name="connsiteX15" fmla="*/ 0 w 933447"/>
              <a:gd name="connsiteY15" fmla="*/ 3721328 h 4857920"/>
              <a:gd name="connsiteX16" fmla="*/ 0 w 933447"/>
              <a:gd name="connsiteY16" fmla="*/ 3594100 h 4857920"/>
              <a:gd name="connsiteX17" fmla="*/ 0 w 933447"/>
              <a:gd name="connsiteY17" fmla="*/ 1 h 48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485792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4857920"/>
                </a:lnTo>
                <a:lnTo>
                  <a:pt x="0" y="485792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A920F5-9773-444B-B628-F73EFBB1FECC}"/>
              </a:ext>
            </a:extLst>
          </p:cNvPr>
          <p:cNvSpPr/>
          <p:nvPr/>
        </p:nvSpPr>
        <p:spPr>
          <a:xfrm>
            <a:off x="11258553" y="1008084"/>
            <a:ext cx="933447" cy="5849916"/>
          </a:xfrm>
          <a:custGeom>
            <a:avLst/>
            <a:gdLst>
              <a:gd name="connsiteX0" fmla="*/ 0 w 933447"/>
              <a:gd name="connsiteY0" fmla="*/ 0 h 5849916"/>
              <a:gd name="connsiteX1" fmla="*/ 933447 w 933447"/>
              <a:gd name="connsiteY1" fmla="*/ 0 h 5849916"/>
              <a:gd name="connsiteX2" fmla="*/ 933447 w 933447"/>
              <a:gd name="connsiteY2" fmla="*/ 966981 h 5849916"/>
              <a:gd name="connsiteX3" fmla="*/ 933447 w 933447"/>
              <a:gd name="connsiteY3" fmla="*/ 966983 h 5849916"/>
              <a:gd name="connsiteX4" fmla="*/ 933447 w 933447"/>
              <a:gd name="connsiteY4" fmla="*/ 966993 h 5849916"/>
              <a:gd name="connsiteX5" fmla="*/ 927863 w 933447"/>
              <a:gd name="connsiteY5" fmla="*/ 1022246 h 5849916"/>
              <a:gd name="connsiteX6" fmla="*/ 658558 w 933447"/>
              <a:gd name="connsiteY6" fmla="*/ 1241176 h 5849916"/>
              <a:gd name="connsiteX7" fmla="*/ 658557 w 933447"/>
              <a:gd name="connsiteY7" fmla="*/ 1241175 h 5849916"/>
              <a:gd name="connsiteX8" fmla="*/ 609899 w 933447"/>
              <a:gd name="connsiteY8" fmla="*/ 1245458 h 5849916"/>
              <a:gd name="connsiteX9" fmla="*/ 389254 w 933447"/>
              <a:gd name="connsiteY9" fmla="*/ 1460105 h 5849916"/>
              <a:gd name="connsiteX10" fmla="*/ 384040 w 933447"/>
              <a:gd name="connsiteY10" fmla="*/ 1511697 h 5849916"/>
              <a:gd name="connsiteX11" fmla="*/ 383669 w 933447"/>
              <a:gd name="connsiteY11" fmla="*/ 1511697 h 5849916"/>
              <a:gd name="connsiteX12" fmla="*/ 383669 w 933447"/>
              <a:gd name="connsiteY12" fmla="*/ 3721328 h 5849916"/>
              <a:gd name="connsiteX13" fmla="*/ 383669 w 933447"/>
              <a:gd name="connsiteY13" fmla="*/ 5849916 h 5849916"/>
              <a:gd name="connsiteX14" fmla="*/ 0 w 933447"/>
              <a:gd name="connsiteY14" fmla="*/ 5849916 h 5849916"/>
              <a:gd name="connsiteX15" fmla="*/ 0 w 933447"/>
              <a:gd name="connsiteY15" fmla="*/ 3721328 h 5849916"/>
              <a:gd name="connsiteX16" fmla="*/ 0 w 933447"/>
              <a:gd name="connsiteY16" fmla="*/ 3594100 h 5849916"/>
              <a:gd name="connsiteX17" fmla="*/ 0 w 933447"/>
              <a:gd name="connsiteY17" fmla="*/ 1 h 584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5849916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5849916"/>
                </a:lnTo>
                <a:lnTo>
                  <a:pt x="0" y="5849916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0531101-2C4B-4788-8345-A988B7B0A8DC}"/>
              </a:ext>
            </a:extLst>
          </p:cNvPr>
          <p:cNvSpPr/>
          <p:nvPr/>
        </p:nvSpPr>
        <p:spPr>
          <a:xfrm>
            <a:off x="11258553" y="0"/>
            <a:ext cx="933447" cy="6858000"/>
          </a:xfrm>
          <a:custGeom>
            <a:avLst/>
            <a:gdLst>
              <a:gd name="connsiteX0" fmla="*/ 0 w 933447"/>
              <a:gd name="connsiteY0" fmla="*/ 0 h 6858000"/>
              <a:gd name="connsiteX1" fmla="*/ 933447 w 933447"/>
              <a:gd name="connsiteY1" fmla="*/ 0 h 6858000"/>
              <a:gd name="connsiteX2" fmla="*/ 933447 w 933447"/>
              <a:gd name="connsiteY2" fmla="*/ 966981 h 6858000"/>
              <a:gd name="connsiteX3" fmla="*/ 933447 w 933447"/>
              <a:gd name="connsiteY3" fmla="*/ 966983 h 6858000"/>
              <a:gd name="connsiteX4" fmla="*/ 933447 w 933447"/>
              <a:gd name="connsiteY4" fmla="*/ 966993 h 6858000"/>
              <a:gd name="connsiteX5" fmla="*/ 927863 w 933447"/>
              <a:gd name="connsiteY5" fmla="*/ 1022246 h 6858000"/>
              <a:gd name="connsiteX6" fmla="*/ 658558 w 933447"/>
              <a:gd name="connsiteY6" fmla="*/ 1241176 h 6858000"/>
              <a:gd name="connsiteX7" fmla="*/ 658557 w 933447"/>
              <a:gd name="connsiteY7" fmla="*/ 1241175 h 6858000"/>
              <a:gd name="connsiteX8" fmla="*/ 609899 w 933447"/>
              <a:gd name="connsiteY8" fmla="*/ 1245458 h 6858000"/>
              <a:gd name="connsiteX9" fmla="*/ 389254 w 933447"/>
              <a:gd name="connsiteY9" fmla="*/ 1460105 h 6858000"/>
              <a:gd name="connsiteX10" fmla="*/ 384040 w 933447"/>
              <a:gd name="connsiteY10" fmla="*/ 1511697 h 6858000"/>
              <a:gd name="connsiteX11" fmla="*/ 383669 w 933447"/>
              <a:gd name="connsiteY11" fmla="*/ 1511697 h 6858000"/>
              <a:gd name="connsiteX12" fmla="*/ 383669 w 933447"/>
              <a:gd name="connsiteY12" fmla="*/ 3721328 h 6858000"/>
              <a:gd name="connsiteX13" fmla="*/ 383669 w 933447"/>
              <a:gd name="connsiteY13" fmla="*/ 6858000 h 6858000"/>
              <a:gd name="connsiteX14" fmla="*/ 0 w 933447"/>
              <a:gd name="connsiteY14" fmla="*/ 6858000 h 6858000"/>
              <a:gd name="connsiteX15" fmla="*/ 0 w 933447"/>
              <a:gd name="connsiteY15" fmla="*/ 3721328 h 6858000"/>
              <a:gd name="connsiteX16" fmla="*/ 0 w 933447"/>
              <a:gd name="connsiteY16" fmla="*/ 3594100 h 6858000"/>
              <a:gd name="connsiteX17" fmla="*/ 0 w 933447"/>
              <a:gd name="connsiteY17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685800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6858000"/>
                </a:lnTo>
                <a:lnTo>
                  <a:pt x="0" y="685800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272325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37227F3-66BE-48A1-BD45-F9FCE58E168A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8" name="TextBox 17">
            <a:hlinkClick r:id="rId3" action="ppaction://hlinksldjump"/>
            <a:extLst>
              <a:ext uri="{FF2B5EF4-FFF2-40B4-BE49-F238E27FC236}">
                <a16:creationId xmlns:a16="http://schemas.microsoft.com/office/drawing/2014/main" id="{A317A918-1EB8-4A8D-8E41-6B1DF0A1D77D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B</a:t>
            </a:r>
          </a:p>
        </p:txBody>
      </p:sp>
      <p:sp>
        <p:nvSpPr>
          <p:cNvPr id="19" name="TextBox 18">
            <a:hlinkClick r:id="rId4" action="ppaction://hlinksldjump"/>
            <a:extLst>
              <a:ext uri="{FF2B5EF4-FFF2-40B4-BE49-F238E27FC236}">
                <a16:creationId xmlns:a16="http://schemas.microsoft.com/office/drawing/2014/main" id="{42970D9B-35A5-48EC-8EC7-CF1C325D642A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20" name="TextBox 19">
            <a:hlinkClick r:id="rId5" action="ppaction://hlinksldjump"/>
            <a:extLst>
              <a:ext uri="{FF2B5EF4-FFF2-40B4-BE49-F238E27FC236}">
                <a16:creationId xmlns:a16="http://schemas.microsoft.com/office/drawing/2014/main" id="{9C68B62E-E809-4301-B1E4-826FF8B354B9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21" name="TextBox 20">
            <a:hlinkClick r:id="rId6" action="ppaction://hlinksldjump"/>
            <a:extLst>
              <a:ext uri="{FF2B5EF4-FFF2-40B4-BE49-F238E27FC236}">
                <a16:creationId xmlns:a16="http://schemas.microsoft.com/office/drawing/2014/main" id="{6A25AB83-A529-4A16-8574-5C4F65511E5E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22" name="TextBox 21">
            <a:hlinkClick r:id="rId7" action="ppaction://hlinksldjump"/>
            <a:extLst>
              <a:ext uri="{FF2B5EF4-FFF2-40B4-BE49-F238E27FC236}">
                <a16:creationId xmlns:a16="http://schemas.microsoft.com/office/drawing/2014/main" id="{562B2067-CCC6-480D-B0F2-DC5E1F1F5B3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3" name="TextBox 22">
            <a:hlinkClick r:id="rId8" action="ppaction://hlinksldjump"/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371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92AA5E-6E75-43DB-B58C-6359D439EF56}"/>
              </a:ext>
            </a:extLst>
          </p:cNvPr>
          <p:cNvSpPr/>
          <p:nvPr/>
        </p:nvSpPr>
        <p:spPr>
          <a:xfrm>
            <a:off x="11258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B620824-A518-4253-8D64-C28A469F54C8}"/>
              </a:ext>
            </a:extLst>
          </p:cNvPr>
          <p:cNvSpPr/>
          <p:nvPr/>
        </p:nvSpPr>
        <p:spPr>
          <a:xfrm>
            <a:off x="11258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03363EB-078A-495A-A54E-E8010203D171}"/>
              </a:ext>
            </a:extLst>
          </p:cNvPr>
          <p:cNvSpPr/>
          <p:nvPr/>
        </p:nvSpPr>
        <p:spPr>
          <a:xfrm>
            <a:off x="11258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F08ADBF-413C-418D-A073-FC93CB92C2B9}"/>
              </a:ext>
            </a:extLst>
          </p:cNvPr>
          <p:cNvSpPr/>
          <p:nvPr/>
        </p:nvSpPr>
        <p:spPr>
          <a:xfrm>
            <a:off x="11258553" y="2000080"/>
            <a:ext cx="933447" cy="4857920"/>
          </a:xfrm>
          <a:custGeom>
            <a:avLst/>
            <a:gdLst>
              <a:gd name="connsiteX0" fmla="*/ 0 w 933447"/>
              <a:gd name="connsiteY0" fmla="*/ 0 h 4857920"/>
              <a:gd name="connsiteX1" fmla="*/ 933447 w 933447"/>
              <a:gd name="connsiteY1" fmla="*/ 0 h 4857920"/>
              <a:gd name="connsiteX2" fmla="*/ 933447 w 933447"/>
              <a:gd name="connsiteY2" fmla="*/ 966981 h 4857920"/>
              <a:gd name="connsiteX3" fmla="*/ 933447 w 933447"/>
              <a:gd name="connsiteY3" fmla="*/ 966983 h 4857920"/>
              <a:gd name="connsiteX4" fmla="*/ 933447 w 933447"/>
              <a:gd name="connsiteY4" fmla="*/ 966993 h 4857920"/>
              <a:gd name="connsiteX5" fmla="*/ 927863 w 933447"/>
              <a:gd name="connsiteY5" fmla="*/ 1022246 h 4857920"/>
              <a:gd name="connsiteX6" fmla="*/ 658558 w 933447"/>
              <a:gd name="connsiteY6" fmla="*/ 1241176 h 4857920"/>
              <a:gd name="connsiteX7" fmla="*/ 658557 w 933447"/>
              <a:gd name="connsiteY7" fmla="*/ 1241175 h 4857920"/>
              <a:gd name="connsiteX8" fmla="*/ 609899 w 933447"/>
              <a:gd name="connsiteY8" fmla="*/ 1245458 h 4857920"/>
              <a:gd name="connsiteX9" fmla="*/ 389254 w 933447"/>
              <a:gd name="connsiteY9" fmla="*/ 1460105 h 4857920"/>
              <a:gd name="connsiteX10" fmla="*/ 384040 w 933447"/>
              <a:gd name="connsiteY10" fmla="*/ 1511697 h 4857920"/>
              <a:gd name="connsiteX11" fmla="*/ 383669 w 933447"/>
              <a:gd name="connsiteY11" fmla="*/ 1511697 h 4857920"/>
              <a:gd name="connsiteX12" fmla="*/ 383669 w 933447"/>
              <a:gd name="connsiteY12" fmla="*/ 3721328 h 4857920"/>
              <a:gd name="connsiteX13" fmla="*/ 383669 w 933447"/>
              <a:gd name="connsiteY13" fmla="*/ 4857920 h 4857920"/>
              <a:gd name="connsiteX14" fmla="*/ 0 w 933447"/>
              <a:gd name="connsiteY14" fmla="*/ 4857920 h 4857920"/>
              <a:gd name="connsiteX15" fmla="*/ 0 w 933447"/>
              <a:gd name="connsiteY15" fmla="*/ 3721328 h 4857920"/>
              <a:gd name="connsiteX16" fmla="*/ 0 w 933447"/>
              <a:gd name="connsiteY16" fmla="*/ 3594100 h 4857920"/>
              <a:gd name="connsiteX17" fmla="*/ 0 w 933447"/>
              <a:gd name="connsiteY17" fmla="*/ 1 h 48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485792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4857920"/>
                </a:lnTo>
                <a:lnTo>
                  <a:pt x="0" y="485792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A920F5-9773-444B-B628-F73EFBB1FECC}"/>
              </a:ext>
            </a:extLst>
          </p:cNvPr>
          <p:cNvSpPr/>
          <p:nvPr/>
        </p:nvSpPr>
        <p:spPr>
          <a:xfrm>
            <a:off x="11258553" y="1008084"/>
            <a:ext cx="933447" cy="5849916"/>
          </a:xfrm>
          <a:custGeom>
            <a:avLst/>
            <a:gdLst>
              <a:gd name="connsiteX0" fmla="*/ 0 w 933447"/>
              <a:gd name="connsiteY0" fmla="*/ 0 h 5849916"/>
              <a:gd name="connsiteX1" fmla="*/ 933447 w 933447"/>
              <a:gd name="connsiteY1" fmla="*/ 0 h 5849916"/>
              <a:gd name="connsiteX2" fmla="*/ 933447 w 933447"/>
              <a:gd name="connsiteY2" fmla="*/ 966981 h 5849916"/>
              <a:gd name="connsiteX3" fmla="*/ 933447 w 933447"/>
              <a:gd name="connsiteY3" fmla="*/ 966983 h 5849916"/>
              <a:gd name="connsiteX4" fmla="*/ 933447 w 933447"/>
              <a:gd name="connsiteY4" fmla="*/ 966993 h 5849916"/>
              <a:gd name="connsiteX5" fmla="*/ 927863 w 933447"/>
              <a:gd name="connsiteY5" fmla="*/ 1022246 h 5849916"/>
              <a:gd name="connsiteX6" fmla="*/ 658558 w 933447"/>
              <a:gd name="connsiteY6" fmla="*/ 1241176 h 5849916"/>
              <a:gd name="connsiteX7" fmla="*/ 658557 w 933447"/>
              <a:gd name="connsiteY7" fmla="*/ 1241175 h 5849916"/>
              <a:gd name="connsiteX8" fmla="*/ 609899 w 933447"/>
              <a:gd name="connsiteY8" fmla="*/ 1245458 h 5849916"/>
              <a:gd name="connsiteX9" fmla="*/ 389254 w 933447"/>
              <a:gd name="connsiteY9" fmla="*/ 1460105 h 5849916"/>
              <a:gd name="connsiteX10" fmla="*/ 384040 w 933447"/>
              <a:gd name="connsiteY10" fmla="*/ 1511697 h 5849916"/>
              <a:gd name="connsiteX11" fmla="*/ 383669 w 933447"/>
              <a:gd name="connsiteY11" fmla="*/ 1511697 h 5849916"/>
              <a:gd name="connsiteX12" fmla="*/ 383669 w 933447"/>
              <a:gd name="connsiteY12" fmla="*/ 3721328 h 5849916"/>
              <a:gd name="connsiteX13" fmla="*/ 383669 w 933447"/>
              <a:gd name="connsiteY13" fmla="*/ 5849916 h 5849916"/>
              <a:gd name="connsiteX14" fmla="*/ 0 w 933447"/>
              <a:gd name="connsiteY14" fmla="*/ 5849916 h 5849916"/>
              <a:gd name="connsiteX15" fmla="*/ 0 w 933447"/>
              <a:gd name="connsiteY15" fmla="*/ 3721328 h 5849916"/>
              <a:gd name="connsiteX16" fmla="*/ 0 w 933447"/>
              <a:gd name="connsiteY16" fmla="*/ 3594100 h 5849916"/>
              <a:gd name="connsiteX17" fmla="*/ 0 w 933447"/>
              <a:gd name="connsiteY17" fmla="*/ 1 h 584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5849916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5849916"/>
                </a:lnTo>
                <a:lnTo>
                  <a:pt x="0" y="5849916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94653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317A918-1EB8-4A8D-8E41-6B1DF0A1D77D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B</a:t>
            </a:r>
          </a:p>
        </p:txBody>
      </p:sp>
      <p:sp>
        <p:nvSpPr>
          <p:cNvPr id="19" name="TextBox 18">
            <a:hlinkClick r:id="rId3" action="ppaction://hlinksldjump"/>
            <a:extLst>
              <a:ext uri="{FF2B5EF4-FFF2-40B4-BE49-F238E27FC236}">
                <a16:creationId xmlns:a16="http://schemas.microsoft.com/office/drawing/2014/main" id="{42970D9B-35A5-48EC-8EC7-CF1C325D642A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20" name="TextBox 19">
            <a:hlinkClick r:id="rId4" action="ppaction://hlinksldjump"/>
            <a:extLst>
              <a:ext uri="{FF2B5EF4-FFF2-40B4-BE49-F238E27FC236}">
                <a16:creationId xmlns:a16="http://schemas.microsoft.com/office/drawing/2014/main" id="{9C68B62E-E809-4301-B1E4-826FF8B354B9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21" name="TextBox 20">
            <a:hlinkClick r:id="rId5" action="ppaction://hlinksldjump"/>
            <a:extLst>
              <a:ext uri="{FF2B5EF4-FFF2-40B4-BE49-F238E27FC236}">
                <a16:creationId xmlns:a16="http://schemas.microsoft.com/office/drawing/2014/main" id="{6A25AB83-A529-4A16-8574-5C4F65511E5E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22" name="TextBox 21">
            <a:hlinkClick r:id="rId6" action="ppaction://hlinksldjump"/>
            <a:extLst>
              <a:ext uri="{FF2B5EF4-FFF2-40B4-BE49-F238E27FC236}">
                <a16:creationId xmlns:a16="http://schemas.microsoft.com/office/drawing/2014/main" id="{562B2067-CCC6-480D-B0F2-DC5E1F1F5B3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3" name="TextBox 22">
            <a:hlinkClick r:id="rId7" action="ppaction://hlinksldjump"/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hlinkClick r:id="rId8" action="ppaction://hlinksldjump"/>
            <a:extLst>
              <a:ext uri="{FF2B5EF4-FFF2-40B4-BE49-F238E27FC236}">
                <a16:creationId xmlns:a16="http://schemas.microsoft.com/office/drawing/2014/main" id="{22CAC5BB-DA41-4809-8507-C258F974F1FC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90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8512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92AA5E-6E75-43DB-B58C-6359D439EF56}"/>
              </a:ext>
            </a:extLst>
          </p:cNvPr>
          <p:cNvSpPr/>
          <p:nvPr/>
        </p:nvSpPr>
        <p:spPr>
          <a:xfrm>
            <a:off x="11258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B620824-A518-4253-8D64-C28A469F54C8}"/>
              </a:ext>
            </a:extLst>
          </p:cNvPr>
          <p:cNvSpPr/>
          <p:nvPr/>
        </p:nvSpPr>
        <p:spPr>
          <a:xfrm>
            <a:off x="11258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03363EB-078A-495A-A54E-E8010203D171}"/>
              </a:ext>
            </a:extLst>
          </p:cNvPr>
          <p:cNvSpPr/>
          <p:nvPr/>
        </p:nvSpPr>
        <p:spPr>
          <a:xfrm>
            <a:off x="11258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F08ADBF-413C-418D-A073-FC93CB92C2B9}"/>
              </a:ext>
            </a:extLst>
          </p:cNvPr>
          <p:cNvSpPr/>
          <p:nvPr/>
        </p:nvSpPr>
        <p:spPr>
          <a:xfrm>
            <a:off x="11258553" y="2000080"/>
            <a:ext cx="933447" cy="4857920"/>
          </a:xfrm>
          <a:custGeom>
            <a:avLst/>
            <a:gdLst>
              <a:gd name="connsiteX0" fmla="*/ 0 w 933447"/>
              <a:gd name="connsiteY0" fmla="*/ 0 h 4857920"/>
              <a:gd name="connsiteX1" fmla="*/ 933447 w 933447"/>
              <a:gd name="connsiteY1" fmla="*/ 0 h 4857920"/>
              <a:gd name="connsiteX2" fmla="*/ 933447 w 933447"/>
              <a:gd name="connsiteY2" fmla="*/ 966981 h 4857920"/>
              <a:gd name="connsiteX3" fmla="*/ 933447 w 933447"/>
              <a:gd name="connsiteY3" fmla="*/ 966983 h 4857920"/>
              <a:gd name="connsiteX4" fmla="*/ 933447 w 933447"/>
              <a:gd name="connsiteY4" fmla="*/ 966993 h 4857920"/>
              <a:gd name="connsiteX5" fmla="*/ 927863 w 933447"/>
              <a:gd name="connsiteY5" fmla="*/ 1022246 h 4857920"/>
              <a:gd name="connsiteX6" fmla="*/ 658558 w 933447"/>
              <a:gd name="connsiteY6" fmla="*/ 1241176 h 4857920"/>
              <a:gd name="connsiteX7" fmla="*/ 658557 w 933447"/>
              <a:gd name="connsiteY7" fmla="*/ 1241175 h 4857920"/>
              <a:gd name="connsiteX8" fmla="*/ 609899 w 933447"/>
              <a:gd name="connsiteY8" fmla="*/ 1245458 h 4857920"/>
              <a:gd name="connsiteX9" fmla="*/ 389254 w 933447"/>
              <a:gd name="connsiteY9" fmla="*/ 1460105 h 4857920"/>
              <a:gd name="connsiteX10" fmla="*/ 384040 w 933447"/>
              <a:gd name="connsiteY10" fmla="*/ 1511697 h 4857920"/>
              <a:gd name="connsiteX11" fmla="*/ 383669 w 933447"/>
              <a:gd name="connsiteY11" fmla="*/ 1511697 h 4857920"/>
              <a:gd name="connsiteX12" fmla="*/ 383669 w 933447"/>
              <a:gd name="connsiteY12" fmla="*/ 3721328 h 4857920"/>
              <a:gd name="connsiteX13" fmla="*/ 383669 w 933447"/>
              <a:gd name="connsiteY13" fmla="*/ 4857920 h 4857920"/>
              <a:gd name="connsiteX14" fmla="*/ 0 w 933447"/>
              <a:gd name="connsiteY14" fmla="*/ 4857920 h 4857920"/>
              <a:gd name="connsiteX15" fmla="*/ 0 w 933447"/>
              <a:gd name="connsiteY15" fmla="*/ 3721328 h 4857920"/>
              <a:gd name="connsiteX16" fmla="*/ 0 w 933447"/>
              <a:gd name="connsiteY16" fmla="*/ 3594100 h 4857920"/>
              <a:gd name="connsiteX17" fmla="*/ 0 w 933447"/>
              <a:gd name="connsiteY17" fmla="*/ 1 h 48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485792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4857920"/>
                </a:lnTo>
                <a:lnTo>
                  <a:pt x="0" y="485792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74890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2970D9B-35A5-48EC-8EC7-CF1C325D642A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20" name="TextBox 19">
            <a:hlinkClick r:id="rId3" action="ppaction://hlinksldjump"/>
            <a:extLst>
              <a:ext uri="{FF2B5EF4-FFF2-40B4-BE49-F238E27FC236}">
                <a16:creationId xmlns:a16="http://schemas.microsoft.com/office/drawing/2014/main" id="{9C68B62E-E809-4301-B1E4-826FF8B354B9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21" name="TextBox 20">
            <a:hlinkClick r:id="rId4" action="ppaction://hlinksldjump"/>
            <a:extLst>
              <a:ext uri="{FF2B5EF4-FFF2-40B4-BE49-F238E27FC236}">
                <a16:creationId xmlns:a16="http://schemas.microsoft.com/office/drawing/2014/main" id="{6A25AB83-A529-4A16-8574-5C4F65511E5E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22" name="TextBox 21">
            <a:hlinkClick r:id="rId5" action="ppaction://hlinksldjump"/>
            <a:extLst>
              <a:ext uri="{FF2B5EF4-FFF2-40B4-BE49-F238E27FC236}">
                <a16:creationId xmlns:a16="http://schemas.microsoft.com/office/drawing/2014/main" id="{562B2067-CCC6-480D-B0F2-DC5E1F1F5B3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3" name="TextBox 22">
            <a:hlinkClick r:id="rId6" action="ppaction://hlinksldjump"/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hlinkClick r:id="rId7" action="ppaction://hlinksldjump"/>
            <a:extLst>
              <a:ext uri="{FF2B5EF4-FFF2-40B4-BE49-F238E27FC236}">
                <a16:creationId xmlns:a16="http://schemas.microsoft.com/office/drawing/2014/main" id="{619CFFE8-7C1C-43A4-86D8-4C7B1AFFEF92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27" name="TextBox 26">
            <a:hlinkClick r:id="rId8" action="ppaction://hlinksldjump"/>
            <a:extLst>
              <a:ext uri="{FF2B5EF4-FFF2-40B4-BE49-F238E27FC236}">
                <a16:creationId xmlns:a16="http://schemas.microsoft.com/office/drawing/2014/main" id="{B1269F05-15AB-4390-8C53-D1ECA1247AE8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24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92AA5E-6E75-43DB-B58C-6359D439EF56}"/>
              </a:ext>
            </a:extLst>
          </p:cNvPr>
          <p:cNvSpPr/>
          <p:nvPr/>
        </p:nvSpPr>
        <p:spPr>
          <a:xfrm>
            <a:off x="11258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B620824-A518-4253-8D64-C28A469F54C8}"/>
              </a:ext>
            </a:extLst>
          </p:cNvPr>
          <p:cNvSpPr/>
          <p:nvPr/>
        </p:nvSpPr>
        <p:spPr>
          <a:xfrm>
            <a:off x="11258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03363EB-078A-495A-A54E-E8010203D171}"/>
              </a:ext>
            </a:extLst>
          </p:cNvPr>
          <p:cNvSpPr/>
          <p:nvPr/>
        </p:nvSpPr>
        <p:spPr>
          <a:xfrm>
            <a:off x="11258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936844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C68B62E-E809-4301-B1E4-826FF8B354B9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21" name="TextBox 20">
            <a:hlinkClick r:id="rId3" action="ppaction://hlinksldjump"/>
            <a:extLst>
              <a:ext uri="{FF2B5EF4-FFF2-40B4-BE49-F238E27FC236}">
                <a16:creationId xmlns:a16="http://schemas.microsoft.com/office/drawing/2014/main" id="{6A25AB83-A529-4A16-8574-5C4F65511E5E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22" name="TextBox 21">
            <a:hlinkClick r:id="rId4" action="ppaction://hlinksldjump"/>
            <a:extLst>
              <a:ext uri="{FF2B5EF4-FFF2-40B4-BE49-F238E27FC236}">
                <a16:creationId xmlns:a16="http://schemas.microsoft.com/office/drawing/2014/main" id="{562B2067-CCC6-480D-B0F2-DC5E1F1F5B3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3" name="TextBox 22">
            <a:hlinkClick r:id="rId5" action="ppaction://hlinksldjump"/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hlinkClick r:id="rId6" action="ppaction://hlinksldjump"/>
            <a:extLst>
              <a:ext uri="{FF2B5EF4-FFF2-40B4-BE49-F238E27FC236}">
                <a16:creationId xmlns:a16="http://schemas.microsoft.com/office/drawing/2014/main" id="{7E833A46-1D75-404A-8F52-290819D96E0A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27" name="TextBox 26">
            <a:hlinkClick r:id="rId7" action="ppaction://hlinksldjump"/>
            <a:extLst>
              <a:ext uri="{FF2B5EF4-FFF2-40B4-BE49-F238E27FC236}">
                <a16:creationId xmlns:a16="http://schemas.microsoft.com/office/drawing/2014/main" id="{36023D95-ED05-481E-9483-459558BB68BC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28" name="TextBox 27">
            <a:hlinkClick r:id="rId8" action="ppaction://hlinksldjump"/>
            <a:extLst>
              <a:ext uri="{FF2B5EF4-FFF2-40B4-BE49-F238E27FC236}">
                <a16:creationId xmlns:a16="http://schemas.microsoft.com/office/drawing/2014/main" id="{3E373A99-A890-4BCF-88F2-9E3A290D88EB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547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92AA5E-6E75-43DB-B58C-6359D439EF56}"/>
              </a:ext>
            </a:extLst>
          </p:cNvPr>
          <p:cNvSpPr/>
          <p:nvPr/>
        </p:nvSpPr>
        <p:spPr>
          <a:xfrm>
            <a:off x="11258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B620824-A518-4253-8D64-C28A469F54C8}"/>
              </a:ext>
            </a:extLst>
          </p:cNvPr>
          <p:cNvSpPr/>
          <p:nvPr/>
        </p:nvSpPr>
        <p:spPr>
          <a:xfrm>
            <a:off x="11258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36201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A25AB83-A529-4A16-8574-5C4F65511E5E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22" name="TextBox 21">
            <a:hlinkClick r:id="rId3" action="ppaction://hlinksldjump"/>
            <a:extLst>
              <a:ext uri="{FF2B5EF4-FFF2-40B4-BE49-F238E27FC236}">
                <a16:creationId xmlns:a16="http://schemas.microsoft.com/office/drawing/2014/main" id="{562B2067-CCC6-480D-B0F2-DC5E1F1F5B3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3" name="TextBox 22">
            <a:hlinkClick r:id="rId3" action="ppaction://hlinksldjump"/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hlinkClick r:id="rId4" action="ppaction://hlinksldjump"/>
            <a:extLst>
              <a:ext uri="{FF2B5EF4-FFF2-40B4-BE49-F238E27FC236}">
                <a16:creationId xmlns:a16="http://schemas.microsoft.com/office/drawing/2014/main" id="{095B6D8D-EC59-475B-BCE8-876834AA9FCF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31" name="TextBox 30">
            <a:hlinkClick r:id="rId5" action="ppaction://hlinksldjump"/>
            <a:extLst>
              <a:ext uri="{FF2B5EF4-FFF2-40B4-BE49-F238E27FC236}">
                <a16:creationId xmlns:a16="http://schemas.microsoft.com/office/drawing/2014/main" id="{192150A0-E85E-4792-96D7-60B7CEFE7315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32" name="TextBox 31">
            <a:hlinkClick r:id="rId6" action="ppaction://hlinksldjump"/>
            <a:extLst>
              <a:ext uri="{FF2B5EF4-FFF2-40B4-BE49-F238E27FC236}">
                <a16:creationId xmlns:a16="http://schemas.microsoft.com/office/drawing/2014/main" id="{03B32CFB-B7FB-4EB7-8188-F5E1FC6112DC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33" name="TextBox 32">
            <a:hlinkClick r:id="rId7" action="ppaction://hlinksldjump"/>
            <a:extLst>
              <a:ext uri="{FF2B5EF4-FFF2-40B4-BE49-F238E27FC236}">
                <a16:creationId xmlns:a16="http://schemas.microsoft.com/office/drawing/2014/main" id="{7258ACC6-29B6-41C9-9FAA-DD3B017A97A8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861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92AA5E-6E75-43DB-B58C-6359D439EF56}"/>
              </a:ext>
            </a:extLst>
          </p:cNvPr>
          <p:cNvSpPr/>
          <p:nvPr/>
        </p:nvSpPr>
        <p:spPr>
          <a:xfrm>
            <a:off x="11258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50378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62B2067-CCC6-480D-B0F2-DC5E1F1F5B3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3" name="TextBox 22">
            <a:hlinkClick r:id="rId3" action="ppaction://hlinksldjump"/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ADEBCD63-9D2C-4489-9192-8F398560F2BC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8" name="TextBox 17">
            <a:hlinkClick r:id="rId5" action="ppaction://hlinksldjump"/>
            <a:extLst>
              <a:ext uri="{FF2B5EF4-FFF2-40B4-BE49-F238E27FC236}">
                <a16:creationId xmlns:a16="http://schemas.microsoft.com/office/drawing/2014/main" id="{F8602F9E-126E-4D13-BDFE-032F0F12692C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19" name="TextBox 18">
            <a:hlinkClick r:id="rId6" action="ppaction://hlinksldjump"/>
            <a:extLst>
              <a:ext uri="{FF2B5EF4-FFF2-40B4-BE49-F238E27FC236}">
                <a16:creationId xmlns:a16="http://schemas.microsoft.com/office/drawing/2014/main" id="{BB8C775D-7504-4DA9-8C51-67588370887E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0" name="TextBox 19">
            <a:hlinkClick r:id="rId7" action="ppaction://hlinksldjump"/>
            <a:extLst>
              <a:ext uri="{FF2B5EF4-FFF2-40B4-BE49-F238E27FC236}">
                <a16:creationId xmlns:a16="http://schemas.microsoft.com/office/drawing/2014/main" id="{C0B8242E-947A-4F41-A6CF-49F3BD6620E4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24" name="TextBox 23">
            <a:hlinkClick r:id="rId8" action="ppaction://hlinksldjump"/>
            <a:extLst>
              <a:ext uri="{FF2B5EF4-FFF2-40B4-BE49-F238E27FC236}">
                <a16:creationId xmlns:a16="http://schemas.microsoft.com/office/drawing/2014/main" id="{C8FE8871-78B8-4EB1-9131-D62DD6F55839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98371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8BFA94-E3FC-484E-9329-EB3D155B64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1CAD91B-9C6D-48EB-9F57-5FE0F9DAE7BA}"/>
              </a:ext>
            </a:extLst>
          </p:cNvPr>
          <p:cNvSpPr/>
          <p:nvPr/>
        </p:nvSpPr>
        <p:spPr>
          <a:xfrm>
            <a:off x="11258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382DB4-D704-48E9-9BCB-054698B78978}"/>
              </a:ext>
            </a:extLst>
          </p:cNvPr>
          <p:cNvSpPr/>
          <p:nvPr/>
        </p:nvSpPr>
        <p:spPr>
          <a:xfrm>
            <a:off x="11010900" y="0"/>
            <a:ext cx="5715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6058F7-8F7A-461A-A06D-58C2BE2D1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116642"/>
              </p:ext>
            </p:extLst>
          </p:nvPr>
        </p:nvGraphicFramePr>
        <p:xfrm>
          <a:off x="2042160" y="481492"/>
          <a:ext cx="8708390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7169150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9D82B6E-7474-444B-BE5D-01FED5F68192}"/>
              </a:ext>
            </a:extLst>
          </p:cNvPr>
          <p:cNvSpPr txBox="1"/>
          <p:nvPr/>
        </p:nvSpPr>
        <p:spPr>
          <a:xfrm>
            <a:off x="11620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D96DEF-5252-4388-9AB5-0020AE67AA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0BA72A-2136-4888-AA45-52DCEA5F3559}"/>
              </a:ext>
            </a:extLst>
          </p:cNvPr>
          <p:cNvSpPr/>
          <p:nvPr/>
        </p:nvSpPr>
        <p:spPr>
          <a:xfrm>
            <a:off x="0" y="0"/>
            <a:ext cx="112395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76A10-BBED-4D28-8CC1-711C487C62B7}"/>
              </a:ext>
            </a:extLst>
          </p:cNvPr>
          <p:cNvGrpSpPr/>
          <p:nvPr/>
        </p:nvGrpSpPr>
        <p:grpSpPr>
          <a:xfrm>
            <a:off x="361950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7F84174-110C-4E42-986F-C9674E0B71CB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9DDE7C-17D4-44DA-BEA4-3545C2EAF50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4531B3A-4275-4575-BE11-6314D3BE817F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E6AB13C1-5F78-403A-A682-59C50652C5E4}"/>
              </a:ext>
            </a:extLst>
          </p:cNvPr>
          <p:cNvSpPr txBox="1"/>
          <p:nvPr/>
        </p:nvSpPr>
        <p:spPr>
          <a:xfrm>
            <a:off x="11620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8" name="TextBox 17">
            <a:hlinkClick r:id="rId4" action="ppaction://hlinksldjump"/>
            <a:extLst>
              <a:ext uri="{FF2B5EF4-FFF2-40B4-BE49-F238E27FC236}">
                <a16:creationId xmlns:a16="http://schemas.microsoft.com/office/drawing/2014/main" id="{8CB83580-FC02-4126-85D0-566A24AE9C98}"/>
              </a:ext>
            </a:extLst>
          </p:cNvPr>
          <p:cNvSpPr txBox="1"/>
          <p:nvPr/>
        </p:nvSpPr>
        <p:spPr>
          <a:xfrm>
            <a:off x="11620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19" name="TextBox 18">
            <a:hlinkClick r:id="rId5" action="ppaction://hlinksldjump"/>
            <a:extLst>
              <a:ext uri="{FF2B5EF4-FFF2-40B4-BE49-F238E27FC236}">
                <a16:creationId xmlns:a16="http://schemas.microsoft.com/office/drawing/2014/main" id="{619B2792-FFA0-430B-9C0A-17FD348A5956}"/>
              </a:ext>
            </a:extLst>
          </p:cNvPr>
          <p:cNvSpPr txBox="1"/>
          <p:nvPr/>
        </p:nvSpPr>
        <p:spPr>
          <a:xfrm>
            <a:off x="11620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0" name="TextBox 19">
            <a:hlinkClick r:id="rId6" action="ppaction://hlinksldjump"/>
            <a:extLst>
              <a:ext uri="{FF2B5EF4-FFF2-40B4-BE49-F238E27FC236}">
                <a16:creationId xmlns:a16="http://schemas.microsoft.com/office/drawing/2014/main" id="{1EA35403-0B0F-4E3E-BB67-6C98F6B8C26E}"/>
              </a:ext>
            </a:extLst>
          </p:cNvPr>
          <p:cNvSpPr txBox="1"/>
          <p:nvPr/>
        </p:nvSpPr>
        <p:spPr>
          <a:xfrm>
            <a:off x="11620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24" name="TextBox 23">
            <a:hlinkClick r:id="rId7" action="ppaction://hlinksldjump"/>
            <a:extLst>
              <a:ext uri="{FF2B5EF4-FFF2-40B4-BE49-F238E27FC236}">
                <a16:creationId xmlns:a16="http://schemas.microsoft.com/office/drawing/2014/main" id="{16F5FEDD-7E70-41A6-B2D3-ABA8E53B30C4}"/>
              </a:ext>
            </a:extLst>
          </p:cNvPr>
          <p:cNvSpPr txBox="1"/>
          <p:nvPr/>
        </p:nvSpPr>
        <p:spPr>
          <a:xfrm>
            <a:off x="11620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27" name="TextBox 26">
            <a:hlinkClick r:id="rId8" action="ppaction://hlinksldjump"/>
            <a:extLst>
              <a:ext uri="{FF2B5EF4-FFF2-40B4-BE49-F238E27FC236}">
                <a16:creationId xmlns:a16="http://schemas.microsoft.com/office/drawing/2014/main" id="{52E33934-C807-4F9E-946A-D1AAEC054E22}"/>
              </a:ext>
            </a:extLst>
          </p:cNvPr>
          <p:cNvSpPr txBox="1"/>
          <p:nvPr/>
        </p:nvSpPr>
        <p:spPr>
          <a:xfrm>
            <a:off x="11620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77213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8567</TotalTime>
  <Words>575</Words>
  <PresentationFormat>Widescreen</PresentationFormat>
  <Paragraphs>184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 Dividers Contents</dc:title>
  <dc:creator>PresentationGO.com</dc:creator>
  <dc:description>© Copyright PresentationGO.com</dc:description>
  <dcterms:created xsi:type="dcterms:W3CDTF">2014-11-26T05:14:11Z</dcterms:created>
  <dcterms:modified xsi:type="dcterms:W3CDTF">2019-06-21T20:39:53Z</dcterms:modified>
  <cp:category>Text &amp; Tables</cp:category>
</cp:coreProperties>
</file>