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6" r:id="rId4"/>
    <p:sldId id="358" r:id="rId5"/>
    <p:sldId id="357" r:id="rId6"/>
    <p:sldId id="354" r:id="rId7"/>
    <p:sldId id="355"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2202" y="15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88416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543454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36105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708105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93570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91FC4893-5F4E-484D-A4EC-A53FD3E87B5E}"/>
              </a:ext>
            </a:extLst>
          </p:cNvPr>
          <p:cNvSpPr/>
          <p:nvPr/>
        </p:nvSpPr>
        <p:spPr>
          <a:xfrm>
            <a:off x="1076326" y="1670050"/>
            <a:ext cx="1263014" cy="917576"/>
          </a:xfrm>
          <a:prstGeom prst="roundRect">
            <a:avLst>
              <a:gd name="adj" fmla="val 1043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076326" y="2587624"/>
            <a:ext cx="1263014" cy="917576"/>
          </a:xfrm>
          <a:prstGeom prst="roundRect">
            <a:avLst>
              <a:gd name="adj" fmla="val 125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076326" y="4422775"/>
            <a:ext cx="1263014" cy="917576"/>
          </a:xfrm>
          <a:prstGeom prst="roundRect">
            <a:avLst>
              <a:gd name="adj" fmla="val 94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15" name="TextBox 14">
            <a:extLst>
              <a:ext uri="{FF2B5EF4-FFF2-40B4-BE49-F238E27FC236}">
                <a16:creationId xmlns:a16="http://schemas.microsoft.com/office/drawing/2014/main" id="{3E2D3F4A-03A3-43F8-8B3E-F340682BAC49}"/>
              </a:ext>
            </a:extLst>
          </p:cNvPr>
          <p:cNvSpPr txBox="1"/>
          <p:nvPr/>
        </p:nvSpPr>
        <p:spPr>
          <a:xfrm>
            <a:off x="528884" y="1944169"/>
            <a:ext cx="418704" cy="369332"/>
          </a:xfrm>
          <a:prstGeom prst="rect">
            <a:avLst/>
          </a:prstGeom>
          <a:noFill/>
        </p:spPr>
        <p:txBody>
          <a:bodyPr wrap="none" rtlCol="0" anchor="ctr">
            <a:spAutoFit/>
          </a:bodyPr>
          <a:lstStyle/>
          <a:p>
            <a:pPr algn="r"/>
            <a:r>
              <a:rPr lang="en-US" dirty="0">
                <a:solidFill>
                  <a:schemeClr val="bg2">
                    <a:lumMod val="90000"/>
                  </a:schemeClr>
                </a:solidFill>
              </a:rPr>
              <a:t>01</a:t>
            </a:r>
          </a:p>
        </p:txBody>
      </p:sp>
      <p:sp>
        <p:nvSpPr>
          <p:cNvPr id="16" name="TextBox 15">
            <a:extLst>
              <a:ext uri="{FF2B5EF4-FFF2-40B4-BE49-F238E27FC236}">
                <a16:creationId xmlns:a16="http://schemas.microsoft.com/office/drawing/2014/main" id="{23ABEEC5-356F-453C-B48F-4E6D05AE94B5}"/>
              </a:ext>
            </a:extLst>
          </p:cNvPr>
          <p:cNvSpPr txBox="1"/>
          <p:nvPr/>
        </p:nvSpPr>
        <p:spPr>
          <a:xfrm>
            <a:off x="557738" y="2861742"/>
            <a:ext cx="418704" cy="369332"/>
          </a:xfrm>
          <a:prstGeom prst="rect">
            <a:avLst/>
          </a:prstGeom>
          <a:noFill/>
        </p:spPr>
        <p:txBody>
          <a:bodyPr wrap="none" rtlCol="0" anchor="ctr">
            <a:spAutoFit/>
          </a:bodyPr>
          <a:lstStyle/>
          <a:p>
            <a:pPr algn="r"/>
            <a:r>
              <a:rPr lang="en-US" dirty="0">
                <a:solidFill>
                  <a:schemeClr val="bg2">
                    <a:lumMod val="90000"/>
                  </a:schemeClr>
                </a:solidFill>
              </a:rPr>
              <a:t>02</a:t>
            </a:r>
          </a:p>
        </p:txBody>
      </p:sp>
      <p:sp>
        <p:nvSpPr>
          <p:cNvPr id="17" name="TextBox 16">
            <a:extLst>
              <a:ext uri="{FF2B5EF4-FFF2-40B4-BE49-F238E27FC236}">
                <a16:creationId xmlns:a16="http://schemas.microsoft.com/office/drawing/2014/main" id="{5BC63B10-9067-4B6B-A2A0-C73D4CC9ECC3}"/>
              </a:ext>
            </a:extLst>
          </p:cNvPr>
          <p:cNvSpPr txBox="1"/>
          <p:nvPr/>
        </p:nvSpPr>
        <p:spPr>
          <a:xfrm>
            <a:off x="259504" y="3756233"/>
            <a:ext cx="457176" cy="415498"/>
          </a:xfrm>
          <a:prstGeom prst="rect">
            <a:avLst/>
          </a:prstGeom>
          <a:noFill/>
        </p:spPr>
        <p:txBody>
          <a:bodyPr wrap="none" rtlCol="0" anchor="ctr">
            <a:spAutoFit/>
          </a:bodyPr>
          <a:lstStyle/>
          <a:p>
            <a:pPr algn="r"/>
            <a:r>
              <a:rPr lang="en-US" sz="2100" b="1" dirty="0">
                <a:solidFill>
                  <a:schemeClr val="bg2">
                    <a:lumMod val="50000"/>
                  </a:schemeClr>
                </a:solidFill>
              </a:rPr>
              <a:t>03</a:t>
            </a:r>
          </a:p>
        </p:txBody>
      </p:sp>
      <p:sp>
        <p:nvSpPr>
          <p:cNvPr id="18" name="TextBox 17">
            <a:extLst>
              <a:ext uri="{FF2B5EF4-FFF2-40B4-BE49-F238E27FC236}">
                <a16:creationId xmlns:a16="http://schemas.microsoft.com/office/drawing/2014/main" id="{0D0AA403-9C8E-44CA-8687-D3F84A2401B5}"/>
              </a:ext>
            </a:extLst>
          </p:cNvPr>
          <p:cNvSpPr txBox="1"/>
          <p:nvPr/>
        </p:nvSpPr>
        <p:spPr>
          <a:xfrm>
            <a:off x="528884" y="4696887"/>
            <a:ext cx="418704" cy="369332"/>
          </a:xfrm>
          <a:prstGeom prst="rect">
            <a:avLst/>
          </a:prstGeom>
          <a:noFill/>
        </p:spPr>
        <p:txBody>
          <a:bodyPr wrap="none" rtlCol="0" anchor="ctr">
            <a:spAutoFit/>
          </a:bodyPr>
          <a:lstStyle/>
          <a:p>
            <a:pPr algn="r"/>
            <a:r>
              <a:rPr lang="en-US" dirty="0">
                <a:solidFill>
                  <a:schemeClr val="bg2">
                    <a:lumMod val="90000"/>
                  </a:schemeClr>
                </a:solidFill>
              </a:rPr>
              <a:t>04</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Tab Index w/ 4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2270127" y="1670051"/>
            <a:ext cx="6520070" cy="3670300"/>
            <a:chOff x="3026835" y="982134"/>
            <a:chExt cx="8693427" cy="4893733"/>
          </a:xfrm>
          <a:solidFill>
            <a:schemeClr val="accent6"/>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12" name="Rectangle: Rounded Corners 11">
            <a:extLst>
              <a:ext uri="{FF2B5EF4-FFF2-40B4-BE49-F238E27FC236}">
                <a16:creationId xmlns:a16="http://schemas.microsoft.com/office/drawing/2014/main" id="{FC51727B-434C-43CB-BA9B-9A42B7BE2989}"/>
              </a:ext>
            </a:extLst>
          </p:cNvPr>
          <p:cNvSpPr/>
          <p:nvPr/>
        </p:nvSpPr>
        <p:spPr>
          <a:xfrm>
            <a:off x="790575" y="3505199"/>
            <a:ext cx="1548766" cy="917576"/>
          </a:xfrm>
          <a:prstGeom prst="roundRect">
            <a:avLst>
              <a:gd name="adj" fmla="val 11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Lorem Ipsum</a:t>
            </a:r>
          </a:p>
        </p:txBody>
      </p:sp>
      <p:sp>
        <p:nvSpPr>
          <p:cNvPr id="33" name="Rectangle 32">
            <a:extLst>
              <a:ext uri="{FF2B5EF4-FFF2-40B4-BE49-F238E27FC236}">
                <a16:creationId xmlns:a16="http://schemas.microsoft.com/office/drawing/2014/main" id="{2728965C-17BF-44AA-98E0-737CC54531EF}"/>
              </a:ext>
            </a:extLst>
          </p:cNvPr>
          <p:cNvSpPr/>
          <p:nvPr/>
        </p:nvSpPr>
        <p:spPr>
          <a:xfrm>
            <a:off x="3421507" y="2084162"/>
            <a:ext cx="4217309" cy="292328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2" name="Group 21">
            <a:extLst>
              <a:ext uri="{FF2B5EF4-FFF2-40B4-BE49-F238E27FC236}">
                <a16:creationId xmlns:a16="http://schemas.microsoft.com/office/drawing/2014/main" id="{11A8E289-8C8B-4796-B1EF-C9805EF57021}"/>
              </a:ext>
            </a:extLst>
          </p:cNvPr>
          <p:cNvGrpSpPr/>
          <p:nvPr/>
        </p:nvGrpSpPr>
        <p:grpSpPr>
          <a:xfrm>
            <a:off x="3720529" y="2213482"/>
            <a:ext cx="3619265" cy="2583441"/>
            <a:chOff x="332936" y="2412323"/>
            <a:chExt cx="2926080" cy="3444588"/>
          </a:xfrm>
        </p:grpSpPr>
        <p:sp>
          <p:nvSpPr>
            <p:cNvPr id="23" name="TextBox 22">
              <a:extLst>
                <a:ext uri="{FF2B5EF4-FFF2-40B4-BE49-F238E27FC236}">
                  <a16:creationId xmlns:a16="http://schemas.microsoft.com/office/drawing/2014/main" id="{4950D3E4-BA91-4E3E-B4A4-6A1C47CCB378}"/>
                </a:ext>
              </a:extLst>
            </p:cNvPr>
            <p:cNvSpPr txBox="1"/>
            <p:nvPr/>
          </p:nvSpPr>
          <p:spPr>
            <a:xfrm>
              <a:off x="332936" y="2412323"/>
              <a:ext cx="2926080" cy="677108"/>
            </a:xfrm>
            <a:prstGeom prst="rect">
              <a:avLst/>
            </a:prstGeom>
            <a:noFill/>
          </p:spPr>
          <p:txBody>
            <a:bodyPr wrap="square" lIns="0" rIns="0" rtlCol="0" anchor="b">
              <a:spAutoFit/>
            </a:bodyPr>
            <a:lstStyle/>
            <a:p>
              <a:pPr algn="ctr"/>
              <a:r>
                <a:rPr lang="en-US" sz="2700" b="1" noProof="1"/>
                <a:t>Lorem Ipsum</a:t>
              </a:r>
            </a:p>
          </p:txBody>
        </p:sp>
        <p:sp>
          <p:nvSpPr>
            <p:cNvPr id="24" name="TextBox 23">
              <a:extLst>
                <a:ext uri="{FF2B5EF4-FFF2-40B4-BE49-F238E27FC236}">
                  <a16:creationId xmlns:a16="http://schemas.microsoft.com/office/drawing/2014/main" id="{7A0904D5-6273-4A0D-87EC-1842A02414C8}"/>
                </a:ext>
              </a:extLst>
            </p:cNvPr>
            <p:cNvSpPr txBox="1"/>
            <p:nvPr/>
          </p:nvSpPr>
          <p:spPr>
            <a:xfrm>
              <a:off x="332936" y="3086922"/>
              <a:ext cx="2926080" cy="2769989"/>
            </a:xfrm>
            <a:prstGeom prst="rect">
              <a:avLst/>
            </a:prstGeom>
            <a:noFill/>
          </p:spPr>
          <p:txBody>
            <a:bodyPr wrap="square" lIns="0" rIns="0" rtlCol="0" anchor="t">
              <a:spAutoFit/>
            </a:bodyPr>
            <a:lstStyle/>
            <a:p>
              <a:pPr algn="just">
                <a:spcAft>
                  <a:spcPts val="900"/>
                </a:spcAft>
              </a:pPr>
              <a:r>
                <a:rPr lang="en-US" sz="13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3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4" name="Graphic 24" descr="Rocket">
            <a:extLst>
              <a:ext uri="{FF2B5EF4-FFF2-40B4-BE49-F238E27FC236}">
                <a16:creationId xmlns:a16="http://schemas.microsoft.com/office/drawing/2014/main" id="{97382E1B-B50B-4813-8D6E-CFD4C35A672B}"/>
              </a:ext>
            </a:extLst>
          </p:cNvPr>
          <p:cNvGrpSpPr/>
          <p:nvPr/>
        </p:nvGrpSpPr>
        <p:grpSpPr>
          <a:xfrm>
            <a:off x="2468077" y="2084163"/>
            <a:ext cx="684809" cy="684809"/>
            <a:chOff x="3290769" y="1635883"/>
            <a:chExt cx="913079" cy="913079"/>
          </a:xfrm>
        </p:grpSpPr>
        <p:sp>
          <p:nvSpPr>
            <p:cNvPr id="35" name="Freeform: Shape 34">
              <a:extLst>
                <a:ext uri="{FF2B5EF4-FFF2-40B4-BE49-F238E27FC236}">
                  <a16:creationId xmlns:a16="http://schemas.microsoft.com/office/drawing/2014/main" id="{B4F27BB3-CF8E-4EC2-8115-A433048DA15B}"/>
                </a:ext>
              </a:extLst>
            </p:cNvPr>
            <p:cNvSpPr/>
            <p:nvPr/>
          </p:nvSpPr>
          <p:spPr>
            <a:xfrm>
              <a:off x="3955604" y="1710742"/>
              <a:ext cx="174494" cy="167677"/>
            </a:xfrm>
            <a:custGeom>
              <a:avLst/>
              <a:gdLst>
                <a:gd name="connsiteX0" fmla="*/ 170251 w 174494"/>
                <a:gd name="connsiteY0" fmla="*/ 5035 h 167677"/>
                <a:gd name="connsiteX1" fmla="*/ 0 w 174494"/>
                <a:gd name="connsiteY1" fmla="*/ 25960 h 167677"/>
                <a:gd name="connsiteX2" fmla="*/ 77992 w 174494"/>
                <a:gd name="connsiteY2" fmla="*/ 87783 h 167677"/>
                <a:gd name="connsiteX3" fmla="*/ 140766 w 174494"/>
                <a:gd name="connsiteY3" fmla="*/ 167677 h 167677"/>
                <a:gd name="connsiteX4" fmla="*/ 170251 w 174494"/>
                <a:gd name="connsiteY4" fmla="*/ 5035 h 167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94" h="167677">
                  <a:moveTo>
                    <a:pt x="170251" y="5035"/>
                  </a:moveTo>
                  <a:cubicBezTo>
                    <a:pt x="156935" y="-8281"/>
                    <a:pt x="71334" y="6937"/>
                    <a:pt x="0" y="25960"/>
                  </a:cubicBezTo>
                  <a:cubicBezTo>
                    <a:pt x="25680" y="41178"/>
                    <a:pt x="52312" y="62102"/>
                    <a:pt x="77992" y="87783"/>
                  </a:cubicBezTo>
                  <a:cubicBezTo>
                    <a:pt x="104624" y="114414"/>
                    <a:pt x="125548" y="141046"/>
                    <a:pt x="140766" y="167677"/>
                  </a:cubicBezTo>
                  <a:cubicBezTo>
                    <a:pt x="159789" y="94441"/>
                    <a:pt x="184518" y="18351"/>
                    <a:pt x="170251" y="5035"/>
                  </a:cubicBezTo>
                  <a:close/>
                </a:path>
              </a:pathLst>
            </a:custGeom>
            <a:solidFill>
              <a:srgbClr val="000000"/>
            </a:solidFill>
            <a:ln w="942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4EEABCB9-8BB3-4796-AAC6-E1B2DBAEC341}"/>
                </a:ext>
              </a:extLst>
            </p:cNvPr>
            <p:cNvSpPr/>
            <p:nvPr/>
          </p:nvSpPr>
          <p:spPr>
            <a:xfrm>
              <a:off x="3364069" y="1972224"/>
              <a:ext cx="232010" cy="221910"/>
            </a:xfrm>
            <a:custGeom>
              <a:avLst/>
              <a:gdLst>
                <a:gd name="connsiteX0" fmla="*/ 232010 w 232010"/>
                <a:gd name="connsiteY0" fmla="*/ 14624 h 221910"/>
                <a:gd name="connsiteX1" fmla="*/ 199672 w 232010"/>
                <a:gd name="connsiteY1" fmla="*/ 2259 h 221910"/>
                <a:gd name="connsiteX2" fmla="*/ 161627 w 232010"/>
                <a:gd name="connsiteY2" fmla="*/ 9868 h 221910"/>
                <a:gd name="connsiteX3" fmla="*/ 10398 w 232010"/>
                <a:gd name="connsiteY3" fmla="*/ 161097 h 221910"/>
                <a:gd name="connsiteX4" fmla="*/ 42736 w 232010"/>
                <a:gd name="connsiteY4" fmla="*/ 221018 h 221910"/>
                <a:gd name="connsiteX5" fmla="*/ 169236 w 232010"/>
                <a:gd name="connsiteY5" fmla="*/ 192484 h 221910"/>
                <a:gd name="connsiteX6" fmla="*/ 232010 w 232010"/>
                <a:gd name="connsiteY6" fmla="*/ 14624 h 22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010" h="221910">
                  <a:moveTo>
                    <a:pt x="232010" y="14624"/>
                  </a:moveTo>
                  <a:lnTo>
                    <a:pt x="199672" y="2259"/>
                  </a:lnTo>
                  <a:cubicBezTo>
                    <a:pt x="186356" y="-2497"/>
                    <a:pt x="172089" y="357"/>
                    <a:pt x="161627" y="9868"/>
                  </a:cubicBezTo>
                  <a:lnTo>
                    <a:pt x="10398" y="161097"/>
                  </a:lnTo>
                  <a:cubicBezTo>
                    <a:pt x="-14331" y="185826"/>
                    <a:pt x="8496" y="228627"/>
                    <a:pt x="42736" y="221018"/>
                  </a:cubicBezTo>
                  <a:lnTo>
                    <a:pt x="169236" y="192484"/>
                  </a:lnTo>
                  <a:cubicBezTo>
                    <a:pt x="179698" y="144928"/>
                    <a:pt x="196818" y="81202"/>
                    <a:pt x="232010" y="14624"/>
                  </a:cubicBezTo>
                  <a:close/>
                </a:path>
              </a:pathLst>
            </a:custGeom>
            <a:solidFill>
              <a:srgbClr val="000000"/>
            </a:solidFill>
            <a:ln w="942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7" name="Freeform: Shape 36">
              <a:extLst>
                <a:ext uri="{FF2B5EF4-FFF2-40B4-BE49-F238E27FC236}">
                  <a16:creationId xmlns:a16="http://schemas.microsoft.com/office/drawing/2014/main" id="{B0A52789-8959-42FB-9333-B14D423AB57F}"/>
                </a:ext>
              </a:extLst>
            </p:cNvPr>
            <p:cNvSpPr/>
            <p:nvPr/>
          </p:nvSpPr>
          <p:spPr>
            <a:xfrm>
              <a:off x="3643676" y="2235091"/>
              <a:ext cx="222350" cy="239085"/>
            </a:xfrm>
            <a:custGeom>
              <a:avLst/>
              <a:gdLst>
                <a:gd name="connsiteX0" fmla="*/ 204451 w 222350"/>
                <a:gd name="connsiteY0" fmla="*/ 0 h 239085"/>
                <a:gd name="connsiteX1" fmla="*/ 30395 w 222350"/>
                <a:gd name="connsiteY1" fmla="*/ 60872 h 239085"/>
                <a:gd name="connsiteX2" fmla="*/ 910 w 222350"/>
                <a:gd name="connsiteY2" fmla="*/ 195932 h 239085"/>
                <a:gd name="connsiteX3" fmla="*/ 60831 w 222350"/>
                <a:gd name="connsiteY3" fmla="*/ 228270 h 239085"/>
                <a:gd name="connsiteX4" fmla="*/ 212060 w 222350"/>
                <a:gd name="connsiteY4" fmla="*/ 77041 h 239085"/>
                <a:gd name="connsiteX5" fmla="*/ 219669 w 222350"/>
                <a:gd name="connsiteY5" fmla="*/ 38996 h 239085"/>
                <a:gd name="connsiteX6" fmla="*/ 204451 w 222350"/>
                <a:gd name="connsiteY6" fmla="*/ 0 h 23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350" h="239085">
                  <a:moveTo>
                    <a:pt x="204451" y="0"/>
                  </a:moveTo>
                  <a:cubicBezTo>
                    <a:pt x="140726" y="33289"/>
                    <a:pt x="79854" y="51361"/>
                    <a:pt x="30395" y="60872"/>
                  </a:cubicBezTo>
                  <a:lnTo>
                    <a:pt x="910" y="195932"/>
                  </a:lnTo>
                  <a:cubicBezTo>
                    <a:pt x="-6699" y="230172"/>
                    <a:pt x="35151" y="253950"/>
                    <a:pt x="60831" y="228270"/>
                  </a:cubicBezTo>
                  <a:lnTo>
                    <a:pt x="212060" y="77041"/>
                  </a:lnTo>
                  <a:cubicBezTo>
                    <a:pt x="221571" y="67530"/>
                    <a:pt x="225376" y="52312"/>
                    <a:pt x="219669" y="38996"/>
                  </a:cubicBezTo>
                  <a:lnTo>
                    <a:pt x="204451" y="0"/>
                  </a:lnTo>
                  <a:close/>
                </a:path>
              </a:pathLst>
            </a:custGeom>
            <a:solidFill>
              <a:srgbClr val="000000"/>
            </a:solidFill>
            <a:ln w="942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8" name="Freeform: Shape 37">
              <a:extLst>
                <a:ext uri="{FF2B5EF4-FFF2-40B4-BE49-F238E27FC236}">
                  <a16:creationId xmlns:a16="http://schemas.microsoft.com/office/drawing/2014/main" id="{0331FDF0-1DEC-45DB-8D52-77360ED0B1F2}"/>
                </a:ext>
              </a:extLst>
            </p:cNvPr>
            <p:cNvSpPr/>
            <p:nvPr/>
          </p:nvSpPr>
          <p:spPr>
            <a:xfrm>
              <a:off x="3566594" y="1753822"/>
              <a:ext cx="511704" cy="510753"/>
            </a:xfrm>
            <a:custGeom>
              <a:avLst/>
              <a:gdLst>
                <a:gd name="connsiteX0" fmla="*/ 337649 w 511704"/>
                <a:gd name="connsiteY0" fmla="*/ 0 h 510753"/>
                <a:gd name="connsiteX1" fmla="*/ 155984 w 511704"/>
                <a:gd name="connsiteY1" fmla="*/ 123646 h 510753"/>
                <a:gd name="connsiteX2" fmla="*/ 0 w 511704"/>
                <a:gd name="connsiteY2" fmla="*/ 451784 h 510753"/>
                <a:gd name="connsiteX3" fmla="*/ 58970 w 511704"/>
                <a:gd name="connsiteY3" fmla="*/ 510754 h 510753"/>
                <a:gd name="connsiteX4" fmla="*/ 388059 w 511704"/>
                <a:gd name="connsiteY4" fmla="*/ 355720 h 510753"/>
                <a:gd name="connsiteX5" fmla="*/ 511705 w 511704"/>
                <a:gd name="connsiteY5" fmla="*/ 175007 h 510753"/>
                <a:gd name="connsiteX6" fmla="*/ 439419 w 511704"/>
                <a:gd name="connsiteY6" fmla="*/ 70383 h 510753"/>
                <a:gd name="connsiteX7" fmla="*/ 337649 w 511704"/>
                <a:gd name="connsiteY7" fmla="*/ 0 h 510753"/>
                <a:gd name="connsiteX8" fmla="*/ 386156 w 511704"/>
                <a:gd name="connsiteY8" fmla="*/ 205443 h 510753"/>
                <a:gd name="connsiteX9" fmla="*/ 305311 w 511704"/>
                <a:gd name="connsiteY9" fmla="*/ 205443 h 510753"/>
                <a:gd name="connsiteX10" fmla="*/ 305311 w 511704"/>
                <a:gd name="connsiteY10" fmla="*/ 124597 h 510753"/>
                <a:gd name="connsiteX11" fmla="*/ 386156 w 511704"/>
                <a:gd name="connsiteY11" fmla="*/ 124597 h 510753"/>
                <a:gd name="connsiteX12" fmla="*/ 386156 w 511704"/>
                <a:gd name="connsiteY12" fmla="*/ 205443 h 510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1704" h="510753">
                  <a:moveTo>
                    <a:pt x="337649" y="0"/>
                  </a:moveTo>
                  <a:cubicBezTo>
                    <a:pt x="281533" y="22827"/>
                    <a:pt x="217807" y="61823"/>
                    <a:pt x="155984" y="123646"/>
                  </a:cubicBezTo>
                  <a:cubicBezTo>
                    <a:pt x="42801" y="236830"/>
                    <a:pt x="9511" y="373792"/>
                    <a:pt x="0" y="451784"/>
                  </a:cubicBezTo>
                  <a:lnTo>
                    <a:pt x="58970" y="510754"/>
                  </a:lnTo>
                  <a:cubicBezTo>
                    <a:pt x="136962" y="501242"/>
                    <a:pt x="274875" y="468904"/>
                    <a:pt x="388059" y="355720"/>
                  </a:cubicBezTo>
                  <a:cubicBezTo>
                    <a:pt x="449882" y="293897"/>
                    <a:pt x="488878" y="231123"/>
                    <a:pt x="511705" y="175007"/>
                  </a:cubicBezTo>
                  <a:cubicBezTo>
                    <a:pt x="499340" y="143620"/>
                    <a:pt x="474611" y="106526"/>
                    <a:pt x="439419" y="70383"/>
                  </a:cubicBezTo>
                  <a:cubicBezTo>
                    <a:pt x="405179" y="37094"/>
                    <a:pt x="369036" y="12365"/>
                    <a:pt x="337649" y="0"/>
                  </a:cubicBezTo>
                  <a:close/>
                  <a:moveTo>
                    <a:pt x="386156" y="205443"/>
                  </a:moveTo>
                  <a:cubicBezTo>
                    <a:pt x="364281" y="227319"/>
                    <a:pt x="328138" y="227319"/>
                    <a:pt x="305311" y="205443"/>
                  </a:cubicBezTo>
                  <a:cubicBezTo>
                    <a:pt x="283435" y="183567"/>
                    <a:pt x="283435" y="147424"/>
                    <a:pt x="305311" y="124597"/>
                  </a:cubicBezTo>
                  <a:cubicBezTo>
                    <a:pt x="327187" y="102721"/>
                    <a:pt x="363329" y="102721"/>
                    <a:pt x="386156" y="124597"/>
                  </a:cubicBezTo>
                  <a:cubicBezTo>
                    <a:pt x="408032" y="147424"/>
                    <a:pt x="408032" y="183567"/>
                    <a:pt x="386156" y="205443"/>
                  </a:cubicBezTo>
                  <a:close/>
                </a:path>
              </a:pathLst>
            </a:custGeom>
            <a:solidFill>
              <a:srgbClr val="000000"/>
            </a:solidFill>
            <a:ln w="942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9" name="Freeform: Shape 38">
              <a:extLst>
                <a:ext uri="{FF2B5EF4-FFF2-40B4-BE49-F238E27FC236}">
                  <a16:creationId xmlns:a16="http://schemas.microsoft.com/office/drawing/2014/main" id="{A1489DAE-CB69-4DBA-8B17-4D3227F2C77A}"/>
                </a:ext>
              </a:extLst>
            </p:cNvPr>
            <p:cNvSpPr/>
            <p:nvPr/>
          </p:nvSpPr>
          <p:spPr>
            <a:xfrm>
              <a:off x="3454569" y="2241134"/>
              <a:ext cx="135466" cy="135747"/>
            </a:xfrm>
            <a:custGeom>
              <a:avLst/>
              <a:gdLst>
                <a:gd name="connsiteX0" fmla="*/ 111074 w 135466"/>
                <a:gd name="connsiteY0" fmla="*/ 24393 h 135747"/>
                <a:gd name="connsiteX1" fmla="*/ 66371 w 135466"/>
                <a:gd name="connsiteY1" fmla="*/ 14881 h 135747"/>
                <a:gd name="connsiteX2" fmla="*/ 2646 w 135466"/>
                <a:gd name="connsiteY2" fmla="*/ 132821 h 135747"/>
                <a:gd name="connsiteX3" fmla="*/ 120586 w 135466"/>
                <a:gd name="connsiteY3" fmla="*/ 69095 h 135747"/>
                <a:gd name="connsiteX4" fmla="*/ 111074 w 135466"/>
                <a:gd name="connsiteY4" fmla="*/ 24393 h 13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66" h="135747">
                  <a:moveTo>
                    <a:pt x="111074" y="24393"/>
                  </a:moveTo>
                  <a:cubicBezTo>
                    <a:pt x="95856" y="9175"/>
                    <a:pt x="97759" y="-16506"/>
                    <a:pt x="66371" y="14881"/>
                  </a:cubicBezTo>
                  <a:cubicBezTo>
                    <a:pt x="34984" y="46268"/>
                    <a:pt x="-11621" y="117603"/>
                    <a:pt x="2646" y="132821"/>
                  </a:cubicBezTo>
                  <a:cubicBezTo>
                    <a:pt x="17864" y="148039"/>
                    <a:pt x="89198" y="100482"/>
                    <a:pt x="120586" y="69095"/>
                  </a:cubicBezTo>
                  <a:cubicBezTo>
                    <a:pt x="151973" y="36757"/>
                    <a:pt x="126292" y="38659"/>
                    <a:pt x="111074" y="24393"/>
                  </a:cubicBezTo>
                  <a:close/>
                </a:path>
              </a:pathLst>
            </a:custGeom>
            <a:solidFill>
              <a:srgbClr val="000000"/>
            </a:solidFill>
            <a:ln w="9426"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72648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FC51727B-434C-43CB-BA9B-9A42B7BE2989}"/>
              </a:ext>
            </a:extLst>
          </p:cNvPr>
          <p:cNvSpPr/>
          <p:nvPr/>
        </p:nvSpPr>
        <p:spPr>
          <a:xfrm>
            <a:off x="1076325" y="3872230"/>
            <a:ext cx="1263015" cy="7340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076326" y="3138170"/>
            <a:ext cx="1263014" cy="73406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076326" y="4606291"/>
            <a:ext cx="1263014" cy="73406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9" name="Rectangle: Rounded Corners 8">
            <a:extLst>
              <a:ext uri="{FF2B5EF4-FFF2-40B4-BE49-F238E27FC236}">
                <a16:creationId xmlns:a16="http://schemas.microsoft.com/office/drawing/2014/main" id="{717AF897-010B-444E-B060-0B65C89CE8E4}"/>
              </a:ext>
            </a:extLst>
          </p:cNvPr>
          <p:cNvSpPr/>
          <p:nvPr/>
        </p:nvSpPr>
        <p:spPr>
          <a:xfrm>
            <a:off x="1076326" y="1670051"/>
            <a:ext cx="1263014" cy="73406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14" name="TextBox 13">
            <a:extLst>
              <a:ext uri="{FF2B5EF4-FFF2-40B4-BE49-F238E27FC236}">
                <a16:creationId xmlns:a16="http://schemas.microsoft.com/office/drawing/2014/main" id="{91A26786-F5B1-4318-9BA3-DB0AF7A68FED}"/>
              </a:ext>
            </a:extLst>
          </p:cNvPr>
          <p:cNvSpPr txBox="1"/>
          <p:nvPr/>
        </p:nvSpPr>
        <p:spPr>
          <a:xfrm>
            <a:off x="557738" y="1852413"/>
            <a:ext cx="418704" cy="369332"/>
          </a:xfrm>
          <a:prstGeom prst="rect">
            <a:avLst/>
          </a:prstGeom>
          <a:noFill/>
        </p:spPr>
        <p:txBody>
          <a:bodyPr wrap="none" rtlCol="0" anchor="ctr">
            <a:spAutoFit/>
          </a:bodyPr>
          <a:lstStyle/>
          <a:p>
            <a:pPr algn="r"/>
            <a:r>
              <a:rPr lang="en-US" dirty="0">
                <a:solidFill>
                  <a:schemeClr val="bg2">
                    <a:lumMod val="90000"/>
                  </a:schemeClr>
                </a:solidFill>
              </a:rPr>
              <a:t>01</a:t>
            </a:r>
          </a:p>
        </p:txBody>
      </p:sp>
      <p:sp>
        <p:nvSpPr>
          <p:cNvPr id="15" name="TextBox 14">
            <a:extLst>
              <a:ext uri="{FF2B5EF4-FFF2-40B4-BE49-F238E27FC236}">
                <a16:creationId xmlns:a16="http://schemas.microsoft.com/office/drawing/2014/main" id="{3E2D3F4A-03A3-43F8-8B3E-F340682BAC49}"/>
              </a:ext>
            </a:extLst>
          </p:cNvPr>
          <p:cNvSpPr txBox="1"/>
          <p:nvPr/>
        </p:nvSpPr>
        <p:spPr>
          <a:xfrm>
            <a:off x="259505" y="2563389"/>
            <a:ext cx="457176" cy="415498"/>
          </a:xfrm>
          <a:prstGeom prst="rect">
            <a:avLst/>
          </a:prstGeom>
          <a:noFill/>
        </p:spPr>
        <p:txBody>
          <a:bodyPr wrap="none" rtlCol="0" anchor="ctr">
            <a:spAutoFit/>
          </a:bodyPr>
          <a:lstStyle>
            <a:defPPr>
              <a:defRPr lang="en-US"/>
            </a:defPPr>
            <a:lvl1pPr algn="r">
              <a:defRPr sz="2800" b="1">
                <a:solidFill>
                  <a:schemeClr val="bg2">
                    <a:lumMod val="50000"/>
                  </a:schemeClr>
                </a:solidFill>
              </a:defRPr>
            </a:lvl1pPr>
          </a:lstStyle>
          <a:p>
            <a:r>
              <a:rPr lang="en-US" sz="2100" dirty="0"/>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557738" y="3320531"/>
            <a:ext cx="418704" cy="369332"/>
          </a:xfrm>
          <a:prstGeom prst="rect">
            <a:avLst/>
          </a:prstGeom>
          <a:noFill/>
        </p:spPr>
        <p:txBody>
          <a:bodyPr wrap="none" rtlCol="0" anchor="ctr">
            <a:spAutoFit/>
          </a:bodyPr>
          <a:lstStyle/>
          <a:p>
            <a:pPr algn="r"/>
            <a:r>
              <a:rPr lang="en-US" dirty="0">
                <a:solidFill>
                  <a:schemeClr val="bg2">
                    <a:lumMod val="90000"/>
                  </a:schemeClr>
                </a:solidFill>
              </a:rPr>
              <a:t>03</a:t>
            </a:r>
          </a:p>
        </p:txBody>
      </p:sp>
      <p:sp>
        <p:nvSpPr>
          <p:cNvPr id="17" name="TextBox 16">
            <a:extLst>
              <a:ext uri="{FF2B5EF4-FFF2-40B4-BE49-F238E27FC236}">
                <a16:creationId xmlns:a16="http://schemas.microsoft.com/office/drawing/2014/main" id="{5BC63B10-9067-4B6B-A2A0-C73D4CC9ECC3}"/>
              </a:ext>
            </a:extLst>
          </p:cNvPr>
          <p:cNvSpPr txBox="1"/>
          <p:nvPr/>
        </p:nvSpPr>
        <p:spPr>
          <a:xfrm>
            <a:off x="557738" y="4054590"/>
            <a:ext cx="418704" cy="369332"/>
          </a:xfrm>
          <a:prstGeom prst="rect">
            <a:avLst/>
          </a:prstGeom>
          <a:noFill/>
        </p:spPr>
        <p:txBody>
          <a:bodyPr wrap="none" rtlCol="0" anchor="ctr">
            <a:spAutoFit/>
          </a:bodyPr>
          <a:lstStyle>
            <a:defPPr>
              <a:defRPr lang="en-US"/>
            </a:defPPr>
            <a:lvl1pPr algn="r">
              <a:defRPr sz="2400">
                <a:solidFill>
                  <a:schemeClr val="bg2">
                    <a:lumMod val="90000"/>
                  </a:schemeClr>
                </a:solidFill>
              </a:defRPr>
            </a:lvl1pPr>
          </a:lstStyle>
          <a:p>
            <a:r>
              <a:rPr lang="en-US" sz="1800" dirty="0"/>
              <a:t>04</a:t>
            </a:r>
          </a:p>
        </p:txBody>
      </p:sp>
      <p:sp>
        <p:nvSpPr>
          <p:cNvPr id="18" name="TextBox 17">
            <a:extLst>
              <a:ext uri="{FF2B5EF4-FFF2-40B4-BE49-F238E27FC236}">
                <a16:creationId xmlns:a16="http://schemas.microsoft.com/office/drawing/2014/main" id="{0D0AA403-9C8E-44CA-8687-D3F84A2401B5}"/>
              </a:ext>
            </a:extLst>
          </p:cNvPr>
          <p:cNvSpPr txBox="1"/>
          <p:nvPr/>
        </p:nvSpPr>
        <p:spPr>
          <a:xfrm>
            <a:off x="557738" y="4788647"/>
            <a:ext cx="418704" cy="369332"/>
          </a:xfrm>
          <a:prstGeom prst="rect">
            <a:avLst/>
          </a:prstGeom>
          <a:noFill/>
        </p:spPr>
        <p:txBody>
          <a:bodyPr wrap="none" rtlCol="0" anchor="ctr">
            <a:spAutoFit/>
          </a:bodyPr>
          <a:lstStyle/>
          <a:p>
            <a:pPr algn="r"/>
            <a:r>
              <a:rPr lang="en-US" dirty="0">
                <a:solidFill>
                  <a:schemeClr val="bg2">
                    <a:lumMod val="90000"/>
                  </a:schemeClr>
                </a:solidFill>
              </a:rPr>
              <a:t>05</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Tab Index w/ 5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2270127" y="1670051"/>
            <a:ext cx="6520070" cy="3670300"/>
            <a:chOff x="3026835" y="982134"/>
            <a:chExt cx="8693427" cy="4893733"/>
          </a:xfrm>
          <a:solidFill>
            <a:schemeClr val="accent3"/>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8" name="Rectangle: Rounded Corners 7">
            <a:extLst>
              <a:ext uri="{FF2B5EF4-FFF2-40B4-BE49-F238E27FC236}">
                <a16:creationId xmlns:a16="http://schemas.microsoft.com/office/drawing/2014/main" id="{91FC4893-5F4E-484D-A4EC-A53FD3E87B5E}"/>
              </a:ext>
            </a:extLst>
          </p:cNvPr>
          <p:cNvSpPr/>
          <p:nvPr/>
        </p:nvSpPr>
        <p:spPr>
          <a:xfrm>
            <a:off x="790575" y="2404111"/>
            <a:ext cx="1548765" cy="73406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Lorem Ipsum</a:t>
            </a:r>
          </a:p>
        </p:txBody>
      </p:sp>
      <p:sp>
        <p:nvSpPr>
          <p:cNvPr id="20" name="Rectangle 19">
            <a:extLst>
              <a:ext uri="{FF2B5EF4-FFF2-40B4-BE49-F238E27FC236}">
                <a16:creationId xmlns:a16="http://schemas.microsoft.com/office/drawing/2014/main" id="{C5E07DBE-03C0-4788-9FA0-DE7F20A140E1}"/>
              </a:ext>
            </a:extLst>
          </p:cNvPr>
          <p:cNvSpPr/>
          <p:nvPr/>
        </p:nvSpPr>
        <p:spPr>
          <a:xfrm>
            <a:off x="3421507" y="2084162"/>
            <a:ext cx="4217309" cy="292328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7" name="Group 26">
            <a:extLst>
              <a:ext uri="{FF2B5EF4-FFF2-40B4-BE49-F238E27FC236}">
                <a16:creationId xmlns:a16="http://schemas.microsoft.com/office/drawing/2014/main" id="{3C6CA64F-75C9-4A10-92A0-E5FE71BF029D}"/>
              </a:ext>
            </a:extLst>
          </p:cNvPr>
          <p:cNvGrpSpPr/>
          <p:nvPr/>
        </p:nvGrpSpPr>
        <p:grpSpPr>
          <a:xfrm>
            <a:off x="3720529" y="2213482"/>
            <a:ext cx="3619265" cy="2583441"/>
            <a:chOff x="332936" y="2412323"/>
            <a:chExt cx="2926080" cy="3444588"/>
          </a:xfrm>
        </p:grpSpPr>
        <p:sp>
          <p:nvSpPr>
            <p:cNvPr id="28" name="TextBox 27">
              <a:extLst>
                <a:ext uri="{FF2B5EF4-FFF2-40B4-BE49-F238E27FC236}">
                  <a16:creationId xmlns:a16="http://schemas.microsoft.com/office/drawing/2014/main" id="{9E900D92-493C-443D-800E-AC3F893A9383}"/>
                </a:ext>
              </a:extLst>
            </p:cNvPr>
            <p:cNvSpPr txBox="1"/>
            <p:nvPr/>
          </p:nvSpPr>
          <p:spPr>
            <a:xfrm>
              <a:off x="332936" y="2412323"/>
              <a:ext cx="2926080" cy="677108"/>
            </a:xfrm>
            <a:prstGeom prst="rect">
              <a:avLst/>
            </a:prstGeom>
            <a:noFill/>
          </p:spPr>
          <p:txBody>
            <a:bodyPr wrap="square" lIns="0" rIns="0" rtlCol="0" anchor="b">
              <a:spAutoFit/>
            </a:bodyPr>
            <a:lstStyle/>
            <a:p>
              <a:pPr algn="ctr"/>
              <a:r>
                <a:rPr lang="en-US" sz="2700" b="1" noProof="1"/>
                <a:t>Lorem Ipsum</a:t>
              </a:r>
            </a:p>
          </p:txBody>
        </p:sp>
        <p:sp>
          <p:nvSpPr>
            <p:cNvPr id="29" name="TextBox 28">
              <a:extLst>
                <a:ext uri="{FF2B5EF4-FFF2-40B4-BE49-F238E27FC236}">
                  <a16:creationId xmlns:a16="http://schemas.microsoft.com/office/drawing/2014/main" id="{7B6CAD75-F7E6-4071-B12E-1FE4A964E846}"/>
                </a:ext>
              </a:extLst>
            </p:cNvPr>
            <p:cNvSpPr txBox="1"/>
            <p:nvPr/>
          </p:nvSpPr>
          <p:spPr>
            <a:xfrm>
              <a:off x="332936" y="3086922"/>
              <a:ext cx="2926080" cy="2769989"/>
            </a:xfrm>
            <a:prstGeom prst="rect">
              <a:avLst/>
            </a:prstGeom>
            <a:noFill/>
          </p:spPr>
          <p:txBody>
            <a:bodyPr wrap="square" lIns="0" rIns="0" rtlCol="0" anchor="t">
              <a:spAutoFit/>
            </a:bodyPr>
            <a:lstStyle/>
            <a:p>
              <a:pPr algn="just">
                <a:spcAft>
                  <a:spcPts val="900"/>
                </a:spcAft>
              </a:pPr>
              <a:r>
                <a:rPr lang="en-US" sz="13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3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7" name="Graphic 5" descr="Bar chart">
            <a:extLst>
              <a:ext uri="{FF2B5EF4-FFF2-40B4-BE49-F238E27FC236}">
                <a16:creationId xmlns:a16="http://schemas.microsoft.com/office/drawing/2014/main" id="{EDF9CFDB-CAE1-4D8E-B377-B828566A44C6}"/>
              </a:ext>
            </a:extLst>
          </p:cNvPr>
          <p:cNvGrpSpPr/>
          <p:nvPr/>
        </p:nvGrpSpPr>
        <p:grpSpPr>
          <a:xfrm>
            <a:off x="2537522" y="2084162"/>
            <a:ext cx="685800" cy="685800"/>
            <a:chOff x="3383363" y="1635883"/>
            <a:chExt cx="914400" cy="914400"/>
          </a:xfrm>
        </p:grpSpPr>
        <p:sp>
          <p:nvSpPr>
            <p:cNvPr id="10" name="Freeform: Shape 9">
              <a:extLst>
                <a:ext uri="{FF2B5EF4-FFF2-40B4-BE49-F238E27FC236}">
                  <a16:creationId xmlns:a16="http://schemas.microsoft.com/office/drawing/2014/main" id="{A5F51697-FFEF-415A-BACB-73E3971FE209}"/>
                </a:ext>
              </a:extLst>
            </p:cNvPr>
            <p:cNvSpPr/>
            <p:nvPr/>
          </p:nvSpPr>
          <p:spPr>
            <a:xfrm>
              <a:off x="3516713" y="1769233"/>
              <a:ext cx="647700" cy="647700"/>
            </a:xfrm>
            <a:custGeom>
              <a:avLst/>
              <a:gdLst>
                <a:gd name="connsiteX0" fmla="*/ 57150 w 647700"/>
                <a:gd name="connsiteY0" fmla="*/ 0 h 647700"/>
                <a:gd name="connsiteX1" fmla="*/ 0 w 647700"/>
                <a:gd name="connsiteY1" fmla="*/ 0 h 647700"/>
                <a:gd name="connsiteX2" fmla="*/ 0 w 647700"/>
                <a:gd name="connsiteY2" fmla="*/ 647700 h 647700"/>
                <a:gd name="connsiteX3" fmla="*/ 647700 w 647700"/>
                <a:gd name="connsiteY3" fmla="*/ 647700 h 647700"/>
                <a:gd name="connsiteX4" fmla="*/ 647700 w 647700"/>
                <a:gd name="connsiteY4" fmla="*/ 590550 h 647700"/>
                <a:gd name="connsiteX5" fmla="*/ 57150 w 647700"/>
                <a:gd name="connsiteY5" fmla="*/ 59055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7700" h="647700">
                  <a:moveTo>
                    <a:pt x="57150" y="0"/>
                  </a:moveTo>
                  <a:lnTo>
                    <a:pt x="0" y="0"/>
                  </a:lnTo>
                  <a:lnTo>
                    <a:pt x="0" y="647700"/>
                  </a:lnTo>
                  <a:lnTo>
                    <a:pt x="647700" y="647700"/>
                  </a:lnTo>
                  <a:lnTo>
                    <a:pt x="647700" y="590550"/>
                  </a:lnTo>
                  <a:lnTo>
                    <a:pt x="57150" y="590550"/>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 name="Freeform: Shape 12">
              <a:extLst>
                <a:ext uri="{FF2B5EF4-FFF2-40B4-BE49-F238E27FC236}">
                  <a16:creationId xmlns:a16="http://schemas.microsoft.com/office/drawing/2014/main" id="{E42BC8D1-93E8-4477-A2F2-6A3B01A971BB}"/>
                </a:ext>
              </a:extLst>
            </p:cNvPr>
            <p:cNvSpPr/>
            <p:nvPr/>
          </p:nvSpPr>
          <p:spPr>
            <a:xfrm>
              <a:off x="3631013" y="1969258"/>
              <a:ext cx="104775" cy="333375"/>
            </a:xfrm>
            <a:custGeom>
              <a:avLst/>
              <a:gdLst>
                <a:gd name="connsiteX0" fmla="*/ 0 w 104775"/>
                <a:gd name="connsiteY0" fmla="*/ 0 h 333375"/>
                <a:gd name="connsiteX1" fmla="*/ 104775 w 104775"/>
                <a:gd name="connsiteY1" fmla="*/ 0 h 333375"/>
                <a:gd name="connsiteX2" fmla="*/ 104775 w 104775"/>
                <a:gd name="connsiteY2" fmla="*/ 333375 h 333375"/>
                <a:gd name="connsiteX3" fmla="*/ 0 w 104775"/>
                <a:gd name="connsiteY3" fmla="*/ 333375 h 333375"/>
              </a:gdLst>
              <a:ahLst/>
              <a:cxnLst>
                <a:cxn ang="0">
                  <a:pos x="connsiteX0" y="connsiteY0"/>
                </a:cxn>
                <a:cxn ang="0">
                  <a:pos x="connsiteX1" y="connsiteY1"/>
                </a:cxn>
                <a:cxn ang="0">
                  <a:pos x="connsiteX2" y="connsiteY2"/>
                </a:cxn>
                <a:cxn ang="0">
                  <a:pos x="connsiteX3" y="connsiteY3"/>
                </a:cxn>
              </a:cxnLst>
              <a:rect l="l" t="t" r="r" b="b"/>
              <a:pathLst>
                <a:path w="104775" h="333375">
                  <a:moveTo>
                    <a:pt x="0" y="0"/>
                  </a:moveTo>
                  <a:lnTo>
                    <a:pt x="104775" y="0"/>
                  </a:lnTo>
                  <a:lnTo>
                    <a:pt x="104775" y="333375"/>
                  </a:lnTo>
                  <a:lnTo>
                    <a:pt x="0" y="333375"/>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9" name="Freeform: Shape 18">
              <a:extLst>
                <a:ext uri="{FF2B5EF4-FFF2-40B4-BE49-F238E27FC236}">
                  <a16:creationId xmlns:a16="http://schemas.microsoft.com/office/drawing/2014/main" id="{16166A1C-91A0-4B16-85D9-9DF040F309C8}"/>
                </a:ext>
              </a:extLst>
            </p:cNvPr>
            <p:cNvSpPr/>
            <p:nvPr/>
          </p:nvSpPr>
          <p:spPr>
            <a:xfrm>
              <a:off x="3773888" y="1769233"/>
              <a:ext cx="104775" cy="533400"/>
            </a:xfrm>
            <a:custGeom>
              <a:avLst/>
              <a:gdLst>
                <a:gd name="connsiteX0" fmla="*/ 0 w 104775"/>
                <a:gd name="connsiteY0" fmla="*/ 0 h 533400"/>
                <a:gd name="connsiteX1" fmla="*/ 104775 w 104775"/>
                <a:gd name="connsiteY1" fmla="*/ 0 h 533400"/>
                <a:gd name="connsiteX2" fmla="*/ 104775 w 104775"/>
                <a:gd name="connsiteY2" fmla="*/ 533400 h 533400"/>
                <a:gd name="connsiteX3" fmla="*/ 0 w 104775"/>
                <a:gd name="connsiteY3" fmla="*/ 533400 h 533400"/>
              </a:gdLst>
              <a:ahLst/>
              <a:cxnLst>
                <a:cxn ang="0">
                  <a:pos x="connsiteX0" y="connsiteY0"/>
                </a:cxn>
                <a:cxn ang="0">
                  <a:pos x="connsiteX1" y="connsiteY1"/>
                </a:cxn>
                <a:cxn ang="0">
                  <a:pos x="connsiteX2" y="connsiteY2"/>
                </a:cxn>
                <a:cxn ang="0">
                  <a:pos x="connsiteX3" y="connsiteY3"/>
                </a:cxn>
              </a:cxnLst>
              <a:rect l="l" t="t" r="r" b="b"/>
              <a:pathLst>
                <a:path w="104775" h="533400">
                  <a:moveTo>
                    <a:pt x="0" y="0"/>
                  </a:moveTo>
                  <a:lnTo>
                    <a:pt x="104775" y="0"/>
                  </a:lnTo>
                  <a:lnTo>
                    <a:pt x="104775" y="533400"/>
                  </a:lnTo>
                  <a:lnTo>
                    <a:pt x="0" y="533400"/>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0" name="Freeform: Shape 29">
              <a:extLst>
                <a:ext uri="{FF2B5EF4-FFF2-40B4-BE49-F238E27FC236}">
                  <a16:creationId xmlns:a16="http://schemas.microsoft.com/office/drawing/2014/main" id="{412DBFA5-7FBF-43AE-994B-FEC64A996D67}"/>
                </a:ext>
              </a:extLst>
            </p:cNvPr>
            <p:cNvSpPr/>
            <p:nvPr/>
          </p:nvSpPr>
          <p:spPr>
            <a:xfrm>
              <a:off x="3916763" y="1969258"/>
              <a:ext cx="104775" cy="333375"/>
            </a:xfrm>
            <a:custGeom>
              <a:avLst/>
              <a:gdLst>
                <a:gd name="connsiteX0" fmla="*/ 0 w 104775"/>
                <a:gd name="connsiteY0" fmla="*/ 0 h 333375"/>
                <a:gd name="connsiteX1" fmla="*/ 104775 w 104775"/>
                <a:gd name="connsiteY1" fmla="*/ 0 h 333375"/>
                <a:gd name="connsiteX2" fmla="*/ 104775 w 104775"/>
                <a:gd name="connsiteY2" fmla="*/ 333375 h 333375"/>
                <a:gd name="connsiteX3" fmla="*/ 0 w 104775"/>
                <a:gd name="connsiteY3" fmla="*/ 333375 h 333375"/>
              </a:gdLst>
              <a:ahLst/>
              <a:cxnLst>
                <a:cxn ang="0">
                  <a:pos x="connsiteX0" y="connsiteY0"/>
                </a:cxn>
                <a:cxn ang="0">
                  <a:pos x="connsiteX1" y="connsiteY1"/>
                </a:cxn>
                <a:cxn ang="0">
                  <a:pos x="connsiteX2" y="connsiteY2"/>
                </a:cxn>
                <a:cxn ang="0">
                  <a:pos x="connsiteX3" y="connsiteY3"/>
                </a:cxn>
              </a:cxnLst>
              <a:rect l="l" t="t" r="r" b="b"/>
              <a:pathLst>
                <a:path w="104775" h="333375">
                  <a:moveTo>
                    <a:pt x="0" y="0"/>
                  </a:moveTo>
                  <a:lnTo>
                    <a:pt x="104775" y="0"/>
                  </a:lnTo>
                  <a:lnTo>
                    <a:pt x="104775" y="333375"/>
                  </a:lnTo>
                  <a:lnTo>
                    <a:pt x="0" y="333375"/>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1" name="Freeform: Shape 30">
              <a:extLst>
                <a:ext uri="{FF2B5EF4-FFF2-40B4-BE49-F238E27FC236}">
                  <a16:creationId xmlns:a16="http://schemas.microsoft.com/office/drawing/2014/main" id="{4C47F35F-83B8-43AE-81C1-46DF12567CC1}"/>
                </a:ext>
              </a:extLst>
            </p:cNvPr>
            <p:cNvSpPr/>
            <p:nvPr/>
          </p:nvSpPr>
          <p:spPr>
            <a:xfrm>
              <a:off x="4059638" y="2131183"/>
              <a:ext cx="104775" cy="171450"/>
            </a:xfrm>
            <a:custGeom>
              <a:avLst/>
              <a:gdLst>
                <a:gd name="connsiteX0" fmla="*/ 0 w 104775"/>
                <a:gd name="connsiteY0" fmla="*/ 0 h 171450"/>
                <a:gd name="connsiteX1" fmla="*/ 104775 w 104775"/>
                <a:gd name="connsiteY1" fmla="*/ 0 h 171450"/>
                <a:gd name="connsiteX2" fmla="*/ 104775 w 104775"/>
                <a:gd name="connsiteY2" fmla="*/ 171450 h 171450"/>
                <a:gd name="connsiteX3" fmla="*/ 0 w 104775"/>
                <a:gd name="connsiteY3" fmla="*/ 171450 h 171450"/>
              </a:gdLst>
              <a:ahLst/>
              <a:cxnLst>
                <a:cxn ang="0">
                  <a:pos x="connsiteX0" y="connsiteY0"/>
                </a:cxn>
                <a:cxn ang="0">
                  <a:pos x="connsiteX1" y="connsiteY1"/>
                </a:cxn>
                <a:cxn ang="0">
                  <a:pos x="connsiteX2" y="connsiteY2"/>
                </a:cxn>
                <a:cxn ang="0">
                  <a:pos x="connsiteX3" y="connsiteY3"/>
                </a:cxn>
              </a:cxnLst>
              <a:rect l="l" t="t" r="r" b="b"/>
              <a:pathLst>
                <a:path w="104775" h="171450">
                  <a:moveTo>
                    <a:pt x="0" y="0"/>
                  </a:moveTo>
                  <a:lnTo>
                    <a:pt x="104775" y="0"/>
                  </a:lnTo>
                  <a:lnTo>
                    <a:pt x="104775" y="171450"/>
                  </a:lnTo>
                  <a:lnTo>
                    <a:pt x="0" y="171450"/>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386996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FC51727B-434C-43CB-BA9B-9A42B7BE2989}"/>
              </a:ext>
            </a:extLst>
          </p:cNvPr>
          <p:cNvSpPr/>
          <p:nvPr/>
        </p:nvSpPr>
        <p:spPr>
          <a:xfrm>
            <a:off x="1076325" y="4116916"/>
            <a:ext cx="1263015" cy="61171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bg2">
                    <a:lumMod val="25000"/>
                  </a:schemeClr>
                </a:solidFill>
              </a:rPr>
              <a:t>Lorem Ipsum</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076326" y="3505200"/>
            <a:ext cx="1263014" cy="61171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076326" y="4728634"/>
            <a:ext cx="1263014" cy="61171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8" name="Rectangle: Rounded Corners 7">
            <a:extLst>
              <a:ext uri="{FF2B5EF4-FFF2-40B4-BE49-F238E27FC236}">
                <a16:creationId xmlns:a16="http://schemas.microsoft.com/office/drawing/2014/main" id="{91FC4893-5F4E-484D-A4EC-A53FD3E87B5E}"/>
              </a:ext>
            </a:extLst>
          </p:cNvPr>
          <p:cNvSpPr/>
          <p:nvPr/>
        </p:nvSpPr>
        <p:spPr>
          <a:xfrm>
            <a:off x="1076326" y="2893484"/>
            <a:ext cx="1263014" cy="61171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10" name="Rectangle: Rounded Corners 9">
            <a:extLst>
              <a:ext uri="{FF2B5EF4-FFF2-40B4-BE49-F238E27FC236}">
                <a16:creationId xmlns:a16="http://schemas.microsoft.com/office/drawing/2014/main" id="{48254D55-9022-49B7-B9DD-B9F07C0EC0EE}"/>
              </a:ext>
            </a:extLst>
          </p:cNvPr>
          <p:cNvSpPr/>
          <p:nvPr/>
        </p:nvSpPr>
        <p:spPr>
          <a:xfrm>
            <a:off x="1076326" y="1670051"/>
            <a:ext cx="1263014" cy="61171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13" name="TextBox 12">
            <a:extLst>
              <a:ext uri="{FF2B5EF4-FFF2-40B4-BE49-F238E27FC236}">
                <a16:creationId xmlns:a16="http://schemas.microsoft.com/office/drawing/2014/main" id="{A8F78E6C-03FE-4718-AF8C-EFA5077A1F81}"/>
              </a:ext>
            </a:extLst>
          </p:cNvPr>
          <p:cNvSpPr txBox="1"/>
          <p:nvPr/>
        </p:nvSpPr>
        <p:spPr>
          <a:xfrm>
            <a:off x="557738" y="1791244"/>
            <a:ext cx="418704" cy="369332"/>
          </a:xfrm>
          <a:prstGeom prst="rect">
            <a:avLst/>
          </a:prstGeom>
          <a:noFill/>
        </p:spPr>
        <p:txBody>
          <a:bodyPr wrap="none" rtlCol="0" anchor="ctr">
            <a:spAutoFit/>
          </a:bodyPr>
          <a:lstStyle/>
          <a:p>
            <a:pPr algn="r"/>
            <a:r>
              <a:rPr lang="en-US" dirty="0">
                <a:solidFill>
                  <a:schemeClr val="bg2">
                    <a:lumMod val="90000"/>
                  </a:schemeClr>
                </a:solidFill>
              </a:rPr>
              <a:t>01</a:t>
            </a:r>
          </a:p>
        </p:txBody>
      </p:sp>
      <p:sp>
        <p:nvSpPr>
          <p:cNvPr id="14" name="TextBox 13">
            <a:extLst>
              <a:ext uri="{FF2B5EF4-FFF2-40B4-BE49-F238E27FC236}">
                <a16:creationId xmlns:a16="http://schemas.microsoft.com/office/drawing/2014/main" id="{91A26786-F5B1-4318-9BA3-DB0AF7A68FED}"/>
              </a:ext>
            </a:extLst>
          </p:cNvPr>
          <p:cNvSpPr txBox="1"/>
          <p:nvPr/>
        </p:nvSpPr>
        <p:spPr>
          <a:xfrm>
            <a:off x="259504" y="2379876"/>
            <a:ext cx="457176" cy="415498"/>
          </a:xfrm>
          <a:prstGeom prst="rect">
            <a:avLst/>
          </a:prstGeom>
          <a:noFill/>
        </p:spPr>
        <p:txBody>
          <a:bodyPr wrap="none" rtlCol="0" anchor="ctr">
            <a:spAutoFit/>
          </a:bodyPr>
          <a:lstStyle>
            <a:defPPr>
              <a:defRPr lang="en-US"/>
            </a:defPPr>
            <a:lvl1pPr algn="r">
              <a:defRPr sz="2800" b="1">
                <a:solidFill>
                  <a:schemeClr val="bg2">
                    <a:lumMod val="50000"/>
                  </a:schemeClr>
                </a:solidFill>
              </a:defRPr>
            </a:lvl1pPr>
          </a:lstStyle>
          <a:p>
            <a:r>
              <a:rPr lang="en-US" sz="2100" dirty="0"/>
              <a:t>02</a:t>
            </a:r>
          </a:p>
        </p:txBody>
      </p:sp>
      <p:sp>
        <p:nvSpPr>
          <p:cNvPr id="15" name="TextBox 14">
            <a:extLst>
              <a:ext uri="{FF2B5EF4-FFF2-40B4-BE49-F238E27FC236}">
                <a16:creationId xmlns:a16="http://schemas.microsoft.com/office/drawing/2014/main" id="{3E2D3F4A-03A3-43F8-8B3E-F340682BAC49}"/>
              </a:ext>
            </a:extLst>
          </p:cNvPr>
          <p:cNvSpPr txBox="1"/>
          <p:nvPr/>
        </p:nvSpPr>
        <p:spPr>
          <a:xfrm>
            <a:off x="557738" y="3014674"/>
            <a:ext cx="418704" cy="369332"/>
          </a:xfrm>
          <a:prstGeom prst="rect">
            <a:avLst/>
          </a:prstGeom>
          <a:noFill/>
        </p:spPr>
        <p:txBody>
          <a:bodyPr wrap="none" rtlCol="0" anchor="ctr">
            <a:spAutoFit/>
          </a:bodyPr>
          <a:lstStyle/>
          <a:p>
            <a:pPr algn="r"/>
            <a:r>
              <a:rPr lang="en-US" dirty="0">
                <a:solidFill>
                  <a:schemeClr val="bg2">
                    <a:lumMod val="90000"/>
                  </a:schemeClr>
                </a:solidFill>
              </a:rPr>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557738" y="3626390"/>
            <a:ext cx="418704" cy="369332"/>
          </a:xfrm>
          <a:prstGeom prst="rect">
            <a:avLst/>
          </a:prstGeom>
          <a:noFill/>
        </p:spPr>
        <p:txBody>
          <a:bodyPr wrap="none" rtlCol="0" anchor="ctr">
            <a:spAutoFit/>
          </a:bodyPr>
          <a:lstStyle/>
          <a:p>
            <a:pPr algn="r"/>
            <a:r>
              <a:rPr lang="en-US" dirty="0">
                <a:solidFill>
                  <a:schemeClr val="bg2">
                    <a:lumMod val="90000"/>
                  </a:schemeClr>
                </a:solidFill>
              </a:rPr>
              <a:t>04</a:t>
            </a:r>
          </a:p>
        </p:txBody>
      </p:sp>
      <p:sp>
        <p:nvSpPr>
          <p:cNvPr id="17" name="TextBox 16">
            <a:extLst>
              <a:ext uri="{FF2B5EF4-FFF2-40B4-BE49-F238E27FC236}">
                <a16:creationId xmlns:a16="http://schemas.microsoft.com/office/drawing/2014/main" id="{5BC63B10-9067-4B6B-A2A0-C73D4CC9ECC3}"/>
              </a:ext>
            </a:extLst>
          </p:cNvPr>
          <p:cNvSpPr txBox="1"/>
          <p:nvPr/>
        </p:nvSpPr>
        <p:spPr>
          <a:xfrm>
            <a:off x="557738" y="4238106"/>
            <a:ext cx="418704" cy="369332"/>
          </a:xfrm>
          <a:prstGeom prst="rect">
            <a:avLst/>
          </a:prstGeom>
          <a:noFill/>
        </p:spPr>
        <p:txBody>
          <a:bodyPr wrap="none" rtlCol="0" anchor="ctr">
            <a:spAutoFit/>
          </a:bodyPr>
          <a:lstStyle>
            <a:defPPr>
              <a:defRPr lang="en-US"/>
            </a:defPPr>
            <a:lvl1pPr algn="r">
              <a:defRPr sz="2400">
                <a:solidFill>
                  <a:schemeClr val="bg2">
                    <a:lumMod val="90000"/>
                  </a:schemeClr>
                </a:solidFill>
              </a:defRPr>
            </a:lvl1pPr>
          </a:lstStyle>
          <a:p>
            <a:r>
              <a:rPr lang="en-US" sz="1800" dirty="0"/>
              <a:t>05</a:t>
            </a:r>
          </a:p>
        </p:txBody>
      </p:sp>
      <p:sp>
        <p:nvSpPr>
          <p:cNvPr id="18" name="TextBox 17">
            <a:extLst>
              <a:ext uri="{FF2B5EF4-FFF2-40B4-BE49-F238E27FC236}">
                <a16:creationId xmlns:a16="http://schemas.microsoft.com/office/drawing/2014/main" id="{0D0AA403-9C8E-44CA-8687-D3F84A2401B5}"/>
              </a:ext>
            </a:extLst>
          </p:cNvPr>
          <p:cNvSpPr txBox="1"/>
          <p:nvPr/>
        </p:nvSpPr>
        <p:spPr>
          <a:xfrm>
            <a:off x="557738" y="4849819"/>
            <a:ext cx="418704" cy="369332"/>
          </a:xfrm>
          <a:prstGeom prst="rect">
            <a:avLst/>
          </a:prstGeom>
          <a:noFill/>
        </p:spPr>
        <p:txBody>
          <a:bodyPr wrap="none" rtlCol="0" anchor="ctr">
            <a:spAutoFit/>
          </a:bodyPr>
          <a:lstStyle/>
          <a:p>
            <a:pPr algn="r"/>
            <a:r>
              <a:rPr lang="en-US" dirty="0">
                <a:solidFill>
                  <a:schemeClr val="bg2">
                    <a:lumMod val="90000"/>
                  </a:schemeClr>
                </a:solidFill>
              </a:rPr>
              <a:t>06</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Tab Index w/ 6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2270127" y="1670051"/>
            <a:ext cx="6520070" cy="3670300"/>
            <a:chOff x="3026835" y="982134"/>
            <a:chExt cx="8693427" cy="4893733"/>
          </a:xfrm>
          <a:solidFill>
            <a:schemeClr val="accent2"/>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9" name="Rectangle: Rounded Corners 8">
            <a:extLst>
              <a:ext uri="{FF2B5EF4-FFF2-40B4-BE49-F238E27FC236}">
                <a16:creationId xmlns:a16="http://schemas.microsoft.com/office/drawing/2014/main" id="{717AF897-010B-444E-B060-0B65C89CE8E4}"/>
              </a:ext>
            </a:extLst>
          </p:cNvPr>
          <p:cNvSpPr/>
          <p:nvPr/>
        </p:nvSpPr>
        <p:spPr>
          <a:xfrm>
            <a:off x="790574" y="2281768"/>
            <a:ext cx="1548766" cy="6117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Lorem Ipsum</a:t>
            </a:r>
          </a:p>
        </p:txBody>
      </p:sp>
      <p:sp>
        <p:nvSpPr>
          <p:cNvPr id="27" name="Rectangle 26">
            <a:extLst>
              <a:ext uri="{FF2B5EF4-FFF2-40B4-BE49-F238E27FC236}">
                <a16:creationId xmlns:a16="http://schemas.microsoft.com/office/drawing/2014/main" id="{AF3B72C9-D212-4AD1-8D30-66EA15FF7687}"/>
              </a:ext>
            </a:extLst>
          </p:cNvPr>
          <p:cNvSpPr/>
          <p:nvPr/>
        </p:nvSpPr>
        <p:spPr>
          <a:xfrm>
            <a:off x="3421507" y="2084162"/>
            <a:ext cx="4217309" cy="292328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8" name="Group 27">
            <a:extLst>
              <a:ext uri="{FF2B5EF4-FFF2-40B4-BE49-F238E27FC236}">
                <a16:creationId xmlns:a16="http://schemas.microsoft.com/office/drawing/2014/main" id="{5FFB209C-89B7-4DEE-9B54-D08A79D1667E}"/>
              </a:ext>
            </a:extLst>
          </p:cNvPr>
          <p:cNvGrpSpPr/>
          <p:nvPr/>
        </p:nvGrpSpPr>
        <p:grpSpPr>
          <a:xfrm>
            <a:off x="3720529" y="2213482"/>
            <a:ext cx="3619265" cy="2583441"/>
            <a:chOff x="332936" y="2412323"/>
            <a:chExt cx="2926080" cy="3444588"/>
          </a:xfrm>
        </p:grpSpPr>
        <p:sp>
          <p:nvSpPr>
            <p:cNvPr id="29" name="TextBox 28">
              <a:extLst>
                <a:ext uri="{FF2B5EF4-FFF2-40B4-BE49-F238E27FC236}">
                  <a16:creationId xmlns:a16="http://schemas.microsoft.com/office/drawing/2014/main" id="{F9165AAB-0C5E-4A17-A67F-18A6ECEF3828}"/>
                </a:ext>
              </a:extLst>
            </p:cNvPr>
            <p:cNvSpPr txBox="1"/>
            <p:nvPr/>
          </p:nvSpPr>
          <p:spPr>
            <a:xfrm>
              <a:off x="332936" y="2412323"/>
              <a:ext cx="2926080" cy="677108"/>
            </a:xfrm>
            <a:prstGeom prst="rect">
              <a:avLst/>
            </a:prstGeom>
            <a:noFill/>
          </p:spPr>
          <p:txBody>
            <a:bodyPr wrap="square" lIns="0" rIns="0" rtlCol="0" anchor="b">
              <a:spAutoFit/>
            </a:bodyPr>
            <a:lstStyle/>
            <a:p>
              <a:pPr algn="ctr"/>
              <a:r>
                <a:rPr lang="en-US" sz="2700" b="1" noProof="1"/>
                <a:t>Lorem Ipsum</a:t>
              </a:r>
            </a:p>
          </p:txBody>
        </p:sp>
        <p:sp>
          <p:nvSpPr>
            <p:cNvPr id="30" name="TextBox 29">
              <a:extLst>
                <a:ext uri="{FF2B5EF4-FFF2-40B4-BE49-F238E27FC236}">
                  <a16:creationId xmlns:a16="http://schemas.microsoft.com/office/drawing/2014/main" id="{924C1745-D153-4FB6-A93F-A00221EB9691}"/>
                </a:ext>
              </a:extLst>
            </p:cNvPr>
            <p:cNvSpPr txBox="1"/>
            <p:nvPr/>
          </p:nvSpPr>
          <p:spPr>
            <a:xfrm>
              <a:off x="332936" y="3086922"/>
              <a:ext cx="2926080" cy="2769989"/>
            </a:xfrm>
            <a:prstGeom prst="rect">
              <a:avLst/>
            </a:prstGeom>
            <a:noFill/>
          </p:spPr>
          <p:txBody>
            <a:bodyPr wrap="square" lIns="0" rIns="0" rtlCol="0" anchor="t">
              <a:spAutoFit/>
            </a:bodyPr>
            <a:lstStyle/>
            <a:p>
              <a:pPr algn="just">
                <a:spcAft>
                  <a:spcPts val="900"/>
                </a:spcAft>
              </a:pPr>
              <a:r>
                <a:rPr lang="en-US" sz="13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3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7" name="Graphic 5" descr="Presentation with pie chart">
            <a:extLst>
              <a:ext uri="{FF2B5EF4-FFF2-40B4-BE49-F238E27FC236}">
                <a16:creationId xmlns:a16="http://schemas.microsoft.com/office/drawing/2014/main" id="{CCFD5085-C625-4701-B900-94ECA6095ED9}"/>
              </a:ext>
            </a:extLst>
          </p:cNvPr>
          <p:cNvGrpSpPr/>
          <p:nvPr/>
        </p:nvGrpSpPr>
        <p:grpSpPr>
          <a:xfrm>
            <a:off x="2537522" y="2084162"/>
            <a:ext cx="685800" cy="685800"/>
            <a:chOff x="3383363" y="1635883"/>
            <a:chExt cx="914400" cy="914400"/>
          </a:xfrm>
        </p:grpSpPr>
        <p:sp>
          <p:nvSpPr>
            <p:cNvPr id="19" name="Freeform: Shape 18">
              <a:extLst>
                <a:ext uri="{FF2B5EF4-FFF2-40B4-BE49-F238E27FC236}">
                  <a16:creationId xmlns:a16="http://schemas.microsoft.com/office/drawing/2014/main" id="{6A4A519F-48CF-4B5D-95A8-33866C24E9B4}"/>
                </a:ext>
              </a:extLst>
            </p:cNvPr>
            <p:cNvSpPr/>
            <p:nvPr/>
          </p:nvSpPr>
          <p:spPr>
            <a:xfrm>
              <a:off x="3863518" y="2026408"/>
              <a:ext cx="110394" cy="77723"/>
            </a:xfrm>
            <a:custGeom>
              <a:avLst/>
              <a:gdLst>
                <a:gd name="connsiteX0" fmla="*/ 0 w 110394"/>
                <a:gd name="connsiteY0" fmla="*/ 0 h 77723"/>
                <a:gd name="connsiteX1" fmla="*/ 77724 w 110394"/>
                <a:gd name="connsiteY1" fmla="*/ 77724 h 77723"/>
                <a:gd name="connsiteX2" fmla="*/ 110395 w 110394"/>
                <a:gd name="connsiteY2" fmla="*/ 0 h 77723"/>
              </a:gdLst>
              <a:ahLst/>
              <a:cxnLst>
                <a:cxn ang="0">
                  <a:pos x="connsiteX0" y="connsiteY0"/>
                </a:cxn>
                <a:cxn ang="0">
                  <a:pos x="connsiteX1" y="connsiteY1"/>
                </a:cxn>
                <a:cxn ang="0">
                  <a:pos x="connsiteX2" y="connsiteY2"/>
                </a:cxn>
              </a:cxnLst>
              <a:rect l="l" t="t" r="r" b="b"/>
              <a:pathLst>
                <a:path w="110394" h="77723">
                  <a:moveTo>
                    <a:pt x="0" y="0"/>
                  </a:moveTo>
                  <a:lnTo>
                    <a:pt x="77724" y="77724"/>
                  </a:lnTo>
                  <a:cubicBezTo>
                    <a:pt x="96793" y="56068"/>
                    <a:pt x="108265" y="28776"/>
                    <a:pt x="110395" y="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0" name="Freeform: Shape 19">
              <a:extLst>
                <a:ext uri="{FF2B5EF4-FFF2-40B4-BE49-F238E27FC236}">
                  <a16:creationId xmlns:a16="http://schemas.microsoft.com/office/drawing/2014/main" id="{9E7AD73D-AA36-43D7-8955-35CC7A3F7EFE}"/>
                </a:ext>
              </a:extLst>
            </p:cNvPr>
            <p:cNvSpPr/>
            <p:nvPr/>
          </p:nvSpPr>
          <p:spPr>
            <a:xfrm>
              <a:off x="3706829" y="1884009"/>
              <a:ext cx="220982" cy="266391"/>
            </a:xfrm>
            <a:custGeom>
              <a:avLst/>
              <a:gdLst>
                <a:gd name="connsiteX0" fmla="*/ 124208 w 220982"/>
                <a:gd name="connsiteY0" fmla="*/ 136779 h 266391"/>
                <a:gd name="connsiteX1" fmla="*/ 124208 w 220982"/>
                <a:gd name="connsiteY1" fmla="*/ 0 h 266391"/>
                <a:gd name="connsiteX2" fmla="*/ 319 w 220982"/>
                <a:gd name="connsiteY2" fmla="*/ 142183 h 266391"/>
                <a:gd name="connsiteX3" fmla="*/ 142502 w 220982"/>
                <a:gd name="connsiteY3" fmla="*/ 266072 h 266391"/>
                <a:gd name="connsiteX4" fmla="*/ 220982 w 220982"/>
                <a:gd name="connsiteY4" fmla="*/ 233553 h 266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2" h="266391">
                  <a:moveTo>
                    <a:pt x="124208" y="136779"/>
                  </a:moveTo>
                  <a:lnTo>
                    <a:pt x="124208" y="0"/>
                  </a:lnTo>
                  <a:cubicBezTo>
                    <a:pt x="50734" y="5051"/>
                    <a:pt x="-4733" y="68709"/>
                    <a:pt x="319" y="142183"/>
                  </a:cubicBezTo>
                  <a:cubicBezTo>
                    <a:pt x="5371" y="215657"/>
                    <a:pt x="69028" y="271123"/>
                    <a:pt x="142502" y="266072"/>
                  </a:cubicBezTo>
                  <a:cubicBezTo>
                    <a:pt x="171508" y="264078"/>
                    <a:pt x="199066" y="252658"/>
                    <a:pt x="220982" y="233553"/>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1" name="Freeform: Shape 30">
              <a:extLst>
                <a:ext uri="{FF2B5EF4-FFF2-40B4-BE49-F238E27FC236}">
                  <a16:creationId xmlns:a16="http://schemas.microsoft.com/office/drawing/2014/main" id="{97DCA4FE-273C-4980-B976-29C16D98E795}"/>
                </a:ext>
              </a:extLst>
            </p:cNvPr>
            <p:cNvSpPr/>
            <p:nvPr/>
          </p:nvSpPr>
          <p:spPr>
            <a:xfrm>
              <a:off x="3850088" y="1884009"/>
              <a:ext cx="123825" cy="123348"/>
            </a:xfrm>
            <a:custGeom>
              <a:avLst/>
              <a:gdLst>
                <a:gd name="connsiteX0" fmla="*/ 0 w 123825"/>
                <a:gd name="connsiteY0" fmla="*/ 123349 h 123348"/>
                <a:gd name="connsiteX1" fmla="*/ 123825 w 123825"/>
                <a:gd name="connsiteY1" fmla="*/ 123349 h 123348"/>
                <a:gd name="connsiteX2" fmla="*/ 0 w 123825"/>
                <a:gd name="connsiteY2" fmla="*/ 0 h 123348"/>
              </a:gdLst>
              <a:ahLst/>
              <a:cxnLst>
                <a:cxn ang="0">
                  <a:pos x="connsiteX0" y="connsiteY0"/>
                </a:cxn>
                <a:cxn ang="0">
                  <a:pos x="connsiteX1" y="connsiteY1"/>
                </a:cxn>
                <a:cxn ang="0">
                  <a:pos x="connsiteX2" y="connsiteY2"/>
                </a:cxn>
              </a:cxnLst>
              <a:rect l="l" t="t" r="r" b="b"/>
              <a:pathLst>
                <a:path w="123825" h="123348">
                  <a:moveTo>
                    <a:pt x="0" y="123349"/>
                  </a:moveTo>
                  <a:lnTo>
                    <a:pt x="123825" y="123349"/>
                  </a:lnTo>
                  <a:cubicBezTo>
                    <a:pt x="119003" y="57144"/>
                    <a:pt x="66223" y="4566"/>
                    <a:pt x="0" y="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2" name="Freeform: Shape 31">
              <a:extLst>
                <a:ext uri="{FF2B5EF4-FFF2-40B4-BE49-F238E27FC236}">
                  <a16:creationId xmlns:a16="http://schemas.microsoft.com/office/drawing/2014/main" id="{C9812BE6-55BD-4154-A51C-EC4DC6E70450}"/>
                </a:ext>
              </a:extLst>
            </p:cNvPr>
            <p:cNvSpPr/>
            <p:nvPr/>
          </p:nvSpPr>
          <p:spPr>
            <a:xfrm>
              <a:off x="3478613" y="1740658"/>
              <a:ext cx="723900" cy="714375"/>
            </a:xfrm>
            <a:custGeom>
              <a:avLst/>
              <a:gdLst>
                <a:gd name="connsiteX0" fmla="*/ 628650 w 723900"/>
                <a:gd name="connsiteY0" fmla="*/ 104775 h 714375"/>
                <a:gd name="connsiteX1" fmla="*/ 628650 w 723900"/>
                <a:gd name="connsiteY1" fmla="*/ 447675 h 714375"/>
                <a:gd name="connsiteX2" fmla="*/ 95250 w 723900"/>
                <a:gd name="connsiteY2" fmla="*/ 447675 h 714375"/>
                <a:gd name="connsiteX3" fmla="*/ 95250 w 723900"/>
                <a:gd name="connsiteY3" fmla="*/ 104775 h 714375"/>
                <a:gd name="connsiteX4" fmla="*/ 704850 w 723900"/>
                <a:gd name="connsiteY4" fmla="*/ 466725 h 714375"/>
                <a:gd name="connsiteX5" fmla="*/ 685800 w 723900"/>
                <a:gd name="connsiteY5" fmla="*/ 466725 h 714375"/>
                <a:gd name="connsiteX6" fmla="*/ 685800 w 723900"/>
                <a:gd name="connsiteY6" fmla="*/ 76200 h 714375"/>
                <a:gd name="connsiteX7" fmla="*/ 704850 w 723900"/>
                <a:gd name="connsiteY7" fmla="*/ 76200 h 714375"/>
                <a:gd name="connsiteX8" fmla="*/ 723900 w 723900"/>
                <a:gd name="connsiteY8" fmla="*/ 57150 h 714375"/>
                <a:gd name="connsiteX9" fmla="*/ 704850 w 723900"/>
                <a:gd name="connsiteY9" fmla="*/ 38100 h 714375"/>
                <a:gd name="connsiteX10" fmla="*/ 381000 w 723900"/>
                <a:gd name="connsiteY10" fmla="*/ 38100 h 714375"/>
                <a:gd name="connsiteX11" fmla="*/ 381000 w 723900"/>
                <a:gd name="connsiteY11" fmla="*/ 19050 h 714375"/>
                <a:gd name="connsiteX12" fmla="*/ 361950 w 723900"/>
                <a:gd name="connsiteY12" fmla="*/ 0 h 714375"/>
                <a:gd name="connsiteX13" fmla="*/ 342900 w 723900"/>
                <a:gd name="connsiteY13" fmla="*/ 19050 h 714375"/>
                <a:gd name="connsiteX14" fmla="*/ 342900 w 723900"/>
                <a:gd name="connsiteY14" fmla="*/ 38100 h 714375"/>
                <a:gd name="connsiteX15" fmla="*/ 19050 w 723900"/>
                <a:gd name="connsiteY15" fmla="*/ 38100 h 714375"/>
                <a:gd name="connsiteX16" fmla="*/ 0 w 723900"/>
                <a:gd name="connsiteY16" fmla="*/ 57150 h 714375"/>
                <a:gd name="connsiteX17" fmla="*/ 19050 w 723900"/>
                <a:gd name="connsiteY17" fmla="*/ 76200 h 714375"/>
                <a:gd name="connsiteX18" fmla="*/ 38100 w 723900"/>
                <a:gd name="connsiteY18" fmla="*/ 76200 h 714375"/>
                <a:gd name="connsiteX19" fmla="*/ 38100 w 723900"/>
                <a:gd name="connsiteY19" fmla="*/ 466725 h 714375"/>
                <a:gd name="connsiteX20" fmla="*/ 19050 w 723900"/>
                <a:gd name="connsiteY20" fmla="*/ 466725 h 714375"/>
                <a:gd name="connsiteX21" fmla="*/ 0 w 723900"/>
                <a:gd name="connsiteY21" fmla="*/ 485775 h 714375"/>
                <a:gd name="connsiteX22" fmla="*/ 19050 w 723900"/>
                <a:gd name="connsiteY22" fmla="*/ 504825 h 714375"/>
                <a:gd name="connsiteX23" fmla="*/ 309944 w 723900"/>
                <a:gd name="connsiteY23" fmla="*/ 504825 h 714375"/>
                <a:gd name="connsiteX24" fmla="*/ 163259 w 723900"/>
                <a:gd name="connsiteY24" fmla="*/ 651510 h 714375"/>
                <a:gd name="connsiteX25" fmla="*/ 163401 w 723900"/>
                <a:gd name="connsiteY25" fmla="*/ 678609 h 714375"/>
                <a:gd name="connsiteX26" fmla="*/ 190500 w 723900"/>
                <a:gd name="connsiteY26" fmla="*/ 678466 h 714375"/>
                <a:gd name="connsiteX27" fmla="*/ 342900 w 723900"/>
                <a:gd name="connsiteY27" fmla="*/ 526066 h 714375"/>
                <a:gd name="connsiteX28" fmla="*/ 342900 w 723900"/>
                <a:gd name="connsiteY28" fmla="*/ 695325 h 714375"/>
                <a:gd name="connsiteX29" fmla="*/ 361950 w 723900"/>
                <a:gd name="connsiteY29" fmla="*/ 714375 h 714375"/>
                <a:gd name="connsiteX30" fmla="*/ 381000 w 723900"/>
                <a:gd name="connsiteY30" fmla="*/ 695325 h 714375"/>
                <a:gd name="connsiteX31" fmla="*/ 381000 w 723900"/>
                <a:gd name="connsiteY31" fmla="*/ 525780 h 714375"/>
                <a:gd name="connsiteX32" fmla="*/ 533400 w 723900"/>
                <a:gd name="connsiteY32" fmla="*/ 678180 h 714375"/>
                <a:gd name="connsiteX33" fmla="*/ 560356 w 723900"/>
                <a:gd name="connsiteY33" fmla="*/ 678180 h 714375"/>
                <a:gd name="connsiteX34" fmla="*/ 560356 w 723900"/>
                <a:gd name="connsiteY34" fmla="*/ 651224 h 714375"/>
                <a:gd name="connsiteX35" fmla="*/ 413957 w 723900"/>
                <a:gd name="connsiteY35" fmla="*/ 504825 h 714375"/>
                <a:gd name="connsiteX36" fmla="*/ 704850 w 723900"/>
                <a:gd name="connsiteY36" fmla="*/ 504825 h 714375"/>
                <a:gd name="connsiteX37" fmla="*/ 723900 w 723900"/>
                <a:gd name="connsiteY37" fmla="*/ 485775 h 714375"/>
                <a:gd name="connsiteX38" fmla="*/ 704850 w 723900"/>
                <a:gd name="connsiteY38" fmla="*/ 466725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3900" h="714375">
                  <a:moveTo>
                    <a:pt x="628650" y="104775"/>
                  </a:moveTo>
                  <a:lnTo>
                    <a:pt x="628650" y="447675"/>
                  </a:lnTo>
                  <a:lnTo>
                    <a:pt x="95250" y="447675"/>
                  </a:lnTo>
                  <a:lnTo>
                    <a:pt x="95250" y="104775"/>
                  </a:lnTo>
                  <a:close/>
                  <a:moveTo>
                    <a:pt x="704850" y="466725"/>
                  </a:moveTo>
                  <a:lnTo>
                    <a:pt x="685800" y="466725"/>
                  </a:lnTo>
                  <a:lnTo>
                    <a:pt x="685800" y="76200"/>
                  </a:lnTo>
                  <a:lnTo>
                    <a:pt x="704850" y="76200"/>
                  </a:lnTo>
                  <a:cubicBezTo>
                    <a:pt x="715371" y="76200"/>
                    <a:pt x="723900" y="67671"/>
                    <a:pt x="723900" y="57150"/>
                  </a:cubicBezTo>
                  <a:cubicBezTo>
                    <a:pt x="723900" y="46629"/>
                    <a:pt x="715371" y="38100"/>
                    <a:pt x="704850" y="38100"/>
                  </a:cubicBezTo>
                  <a:lnTo>
                    <a:pt x="381000" y="38100"/>
                  </a:lnTo>
                  <a:lnTo>
                    <a:pt x="381000" y="19050"/>
                  </a:lnTo>
                  <a:cubicBezTo>
                    <a:pt x="381000" y="8529"/>
                    <a:pt x="372471" y="0"/>
                    <a:pt x="361950" y="0"/>
                  </a:cubicBezTo>
                  <a:cubicBezTo>
                    <a:pt x="351429" y="0"/>
                    <a:pt x="342900" y="8529"/>
                    <a:pt x="342900" y="19050"/>
                  </a:cubicBezTo>
                  <a:lnTo>
                    <a:pt x="342900" y="38100"/>
                  </a:lnTo>
                  <a:lnTo>
                    <a:pt x="19050" y="38100"/>
                  </a:lnTo>
                  <a:cubicBezTo>
                    <a:pt x="8529" y="38100"/>
                    <a:pt x="0" y="46629"/>
                    <a:pt x="0" y="57150"/>
                  </a:cubicBezTo>
                  <a:cubicBezTo>
                    <a:pt x="0" y="67671"/>
                    <a:pt x="8529" y="76200"/>
                    <a:pt x="19050" y="76200"/>
                  </a:cubicBezTo>
                  <a:lnTo>
                    <a:pt x="38100" y="76200"/>
                  </a:lnTo>
                  <a:lnTo>
                    <a:pt x="38100" y="466725"/>
                  </a:lnTo>
                  <a:lnTo>
                    <a:pt x="19050" y="466725"/>
                  </a:lnTo>
                  <a:cubicBezTo>
                    <a:pt x="8529" y="466725"/>
                    <a:pt x="0" y="475254"/>
                    <a:pt x="0" y="485775"/>
                  </a:cubicBezTo>
                  <a:cubicBezTo>
                    <a:pt x="0" y="496296"/>
                    <a:pt x="8529" y="504825"/>
                    <a:pt x="19050" y="504825"/>
                  </a:cubicBezTo>
                  <a:lnTo>
                    <a:pt x="309944" y="504825"/>
                  </a:lnTo>
                  <a:lnTo>
                    <a:pt x="163259" y="651510"/>
                  </a:lnTo>
                  <a:cubicBezTo>
                    <a:pt x="155815" y="659033"/>
                    <a:pt x="155879" y="671165"/>
                    <a:pt x="163401" y="678609"/>
                  </a:cubicBezTo>
                  <a:cubicBezTo>
                    <a:pt x="170924" y="686052"/>
                    <a:pt x="183056" y="685989"/>
                    <a:pt x="190500" y="678466"/>
                  </a:cubicBezTo>
                  <a:lnTo>
                    <a:pt x="342900" y="526066"/>
                  </a:lnTo>
                  <a:lnTo>
                    <a:pt x="342900" y="695325"/>
                  </a:lnTo>
                  <a:cubicBezTo>
                    <a:pt x="342900" y="705846"/>
                    <a:pt x="351429" y="714375"/>
                    <a:pt x="361950" y="714375"/>
                  </a:cubicBezTo>
                  <a:cubicBezTo>
                    <a:pt x="372471" y="714375"/>
                    <a:pt x="381000" y="705846"/>
                    <a:pt x="381000" y="695325"/>
                  </a:cubicBezTo>
                  <a:lnTo>
                    <a:pt x="381000" y="525780"/>
                  </a:lnTo>
                  <a:lnTo>
                    <a:pt x="533400" y="678180"/>
                  </a:lnTo>
                  <a:cubicBezTo>
                    <a:pt x="540844" y="685624"/>
                    <a:pt x="552912" y="685624"/>
                    <a:pt x="560356" y="678180"/>
                  </a:cubicBezTo>
                  <a:cubicBezTo>
                    <a:pt x="567800" y="670736"/>
                    <a:pt x="567800" y="658668"/>
                    <a:pt x="560356" y="651224"/>
                  </a:cubicBezTo>
                  <a:lnTo>
                    <a:pt x="413957" y="504825"/>
                  </a:lnTo>
                  <a:lnTo>
                    <a:pt x="704850" y="504825"/>
                  </a:lnTo>
                  <a:cubicBezTo>
                    <a:pt x="715371" y="504825"/>
                    <a:pt x="723900" y="496296"/>
                    <a:pt x="723900" y="485775"/>
                  </a:cubicBezTo>
                  <a:cubicBezTo>
                    <a:pt x="723900" y="475254"/>
                    <a:pt x="715371" y="466725"/>
                    <a:pt x="704850" y="466725"/>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86558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FC51727B-434C-43CB-BA9B-9A42B7BE2989}"/>
              </a:ext>
            </a:extLst>
          </p:cNvPr>
          <p:cNvSpPr/>
          <p:nvPr/>
        </p:nvSpPr>
        <p:spPr>
          <a:xfrm>
            <a:off x="1076325" y="3767365"/>
            <a:ext cx="1263015" cy="5243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bg2">
                    <a:lumMod val="25000"/>
                  </a:schemeClr>
                </a:solidFill>
              </a:rPr>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076326" y="4291694"/>
            <a:ext cx="1263014" cy="52432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6" name="Rectangle: Rounded Corners 5">
            <a:extLst>
              <a:ext uri="{FF2B5EF4-FFF2-40B4-BE49-F238E27FC236}">
                <a16:creationId xmlns:a16="http://schemas.microsoft.com/office/drawing/2014/main" id="{79E522CC-7DA5-4B66-86C2-387C859A2F87}"/>
              </a:ext>
            </a:extLst>
          </p:cNvPr>
          <p:cNvSpPr/>
          <p:nvPr/>
        </p:nvSpPr>
        <p:spPr>
          <a:xfrm>
            <a:off x="1076326" y="4816022"/>
            <a:ext cx="1263014" cy="52432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8" name="Rectangle: Rounded Corners 7">
            <a:extLst>
              <a:ext uri="{FF2B5EF4-FFF2-40B4-BE49-F238E27FC236}">
                <a16:creationId xmlns:a16="http://schemas.microsoft.com/office/drawing/2014/main" id="{91FC4893-5F4E-484D-A4EC-A53FD3E87B5E}"/>
              </a:ext>
            </a:extLst>
          </p:cNvPr>
          <p:cNvSpPr/>
          <p:nvPr/>
        </p:nvSpPr>
        <p:spPr>
          <a:xfrm>
            <a:off x="1076326" y="2718708"/>
            <a:ext cx="1263014" cy="52432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9" name="Rectangle: Rounded Corners 8">
            <a:extLst>
              <a:ext uri="{FF2B5EF4-FFF2-40B4-BE49-F238E27FC236}">
                <a16:creationId xmlns:a16="http://schemas.microsoft.com/office/drawing/2014/main" id="{717AF897-010B-444E-B060-0B65C89CE8E4}"/>
              </a:ext>
            </a:extLst>
          </p:cNvPr>
          <p:cNvSpPr/>
          <p:nvPr/>
        </p:nvSpPr>
        <p:spPr>
          <a:xfrm>
            <a:off x="1076326" y="2194380"/>
            <a:ext cx="1263014" cy="5243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10" name="Rectangle: Rounded Corners 9">
            <a:extLst>
              <a:ext uri="{FF2B5EF4-FFF2-40B4-BE49-F238E27FC236}">
                <a16:creationId xmlns:a16="http://schemas.microsoft.com/office/drawing/2014/main" id="{48254D55-9022-49B7-B9DD-B9F07C0EC0EE}"/>
              </a:ext>
            </a:extLst>
          </p:cNvPr>
          <p:cNvSpPr/>
          <p:nvPr/>
        </p:nvSpPr>
        <p:spPr>
          <a:xfrm>
            <a:off x="1076326" y="1670052"/>
            <a:ext cx="1263014" cy="52432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Tab Index w/ 7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2270127" y="1670051"/>
            <a:ext cx="6520070" cy="3670300"/>
            <a:chOff x="3026835" y="982134"/>
            <a:chExt cx="8693427" cy="4893733"/>
          </a:xfrm>
          <a:solidFill>
            <a:schemeClr val="accent1"/>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13" name="TextBox 12">
            <a:extLst>
              <a:ext uri="{FF2B5EF4-FFF2-40B4-BE49-F238E27FC236}">
                <a16:creationId xmlns:a16="http://schemas.microsoft.com/office/drawing/2014/main" id="{A8F78E6C-03FE-4718-AF8C-EFA5077A1F81}"/>
              </a:ext>
            </a:extLst>
          </p:cNvPr>
          <p:cNvSpPr txBox="1"/>
          <p:nvPr/>
        </p:nvSpPr>
        <p:spPr>
          <a:xfrm>
            <a:off x="528884" y="1747550"/>
            <a:ext cx="418704" cy="369332"/>
          </a:xfrm>
          <a:prstGeom prst="rect">
            <a:avLst/>
          </a:prstGeom>
          <a:noFill/>
        </p:spPr>
        <p:txBody>
          <a:bodyPr wrap="none" rtlCol="0" anchor="ctr">
            <a:spAutoFit/>
          </a:bodyPr>
          <a:lstStyle/>
          <a:p>
            <a:pPr algn="r"/>
            <a:r>
              <a:rPr lang="en-US" dirty="0">
                <a:solidFill>
                  <a:schemeClr val="bg2">
                    <a:lumMod val="90000"/>
                  </a:schemeClr>
                </a:solidFill>
              </a:rPr>
              <a:t>01</a:t>
            </a:r>
          </a:p>
        </p:txBody>
      </p:sp>
      <p:sp>
        <p:nvSpPr>
          <p:cNvPr id="14" name="TextBox 13">
            <a:extLst>
              <a:ext uri="{FF2B5EF4-FFF2-40B4-BE49-F238E27FC236}">
                <a16:creationId xmlns:a16="http://schemas.microsoft.com/office/drawing/2014/main" id="{91A26786-F5B1-4318-9BA3-DB0AF7A68FED}"/>
              </a:ext>
            </a:extLst>
          </p:cNvPr>
          <p:cNvSpPr txBox="1"/>
          <p:nvPr/>
        </p:nvSpPr>
        <p:spPr>
          <a:xfrm>
            <a:off x="528884" y="2271877"/>
            <a:ext cx="418704" cy="369332"/>
          </a:xfrm>
          <a:prstGeom prst="rect">
            <a:avLst/>
          </a:prstGeom>
          <a:noFill/>
        </p:spPr>
        <p:txBody>
          <a:bodyPr wrap="none" rtlCol="0" anchor="ctr">
            <a:spAutoFit/>
          </a:bodyPr>
          <a:lstStyle/>
          <a:p>
            <a:pPr algn="r"/>
            <a:r>
              <a:rPr lang="en-US" dirty="0">
                <a:solidFill>
                  <a:schemeClr val="bg2">
                    <a:lumMod val="90000"/>
                  </a:schemeClr>
                </a:solidFill>
              </a:rPr>
              <a:t>02</a:t>
            </a:r>
          </a:p>
        </p:txBody>
      </p:sp>
      <p:sp>
        <p:nvSpPr>
          <p:cNvPr id="15" name="TextBox 14">
            <a:extLst>
              <a:ext uri="{FF2B5EF4-FFF2-40B4-BE49-F238E27FC236}">
                <a16:creationId xmlns:a16="http://schemas.microsoft.com/office/drawing/2014/main" id="{3E2D3F4A-03A3-43F8-8B3E-F340682BAC49}"/>
              </a:ext>
            </a:extLst>
          </p:cNvPr>
          <p:cNvSpPr txBox="1"/>
          <p:nvPr/>
        </p:nvSpPr>
        <p:spPr>
          <a:xfrm>
            <a:off x="528884" y="2796205"/>
            <a:ext cx="418704" cy="369332"/>
          </a:xfrm>
          <a:prstGeom prst="rect">
            <a:avLst/>
          </a:prstGeom>
          <a:noFill/>
        </p:spPr>
        <p:txBody>
          <a:bodyPr wrap="none" rtlCol="0" anchor="ctr">
            <a:spAutoFit/>
          </a:bodyPr>
          <a:lstStyle/>
          <a:p>
            <a:pPr algn="r"/>
            <a:r>
              <a:rPr lang="en-US" dirty="0">
                <a:solidFill>
                  <a:schemeClr val="bg2">
                    <a:lumMod val="90000"/>
                  </a:schemeClr>
                </a:solidFill>
              </a:rPr>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259504" y="3297450"/>
            <a:ext cx="457176" cy="415498"/>
          </a:xfrm>
          <a:prstGeom prst="rect">
            <a:avLst/>
          </a:prstGeom>
          <a:noFill/>
        </p:spPr>
        <p:txBody>
          <a:bodyPr wrap="none" rtlCol="0" anchor="ctr">
            <a:spAutoFit/>
          </a:bodyPr>
          <a:lstStyle>
            <a:defPPr>
              <a:defRPr lang="en-US"/>
            </a:defPPr>
            <a:lvl1pPr algn="r">
              <a:defRPr sz="2800" b="1">
                <a:solidFill>
                  <a:schemeClr val="bg2">
                    <a:lumMod val="50000"/>
                  </a:schemeClr>
                </a:solidFill>
              </a:defRPr>
            </a:lvl1pPr>
          </a:lstStyle>
          <a:p>
            <a:r>
              <a:rPr lang="en-US" sz="2100" dirty="0"/>
              <a:t>04</a:t>
            </a:r>
          </a:p>
        </p:txBody>
      </p:sp>
      <p:sp>
        <p:nvSpPr>
          <p:cNvPr id="17" name="TextBox 16">
            <a:extLst>
              <a:ext uri="{FF2B5EF4-FFF2-40B4-BE49-F238E27FC236}">
                <a16:creationId xmlns:a16="http://schemas.microsoft.com/office/drawing/2014/main" id="{5BC63B10-9067-4B6B-A2A0-C73D4CC9ECC3}"/>
              </a:ext>
            </a:extLst>
          </p:cNvPr>
          <p:cNvSpPr txBox="1"/>
          <p:nvPr/>
        </p:nvSpPr>
        <p:spPr>
          <a:xfrm>
            <a:off x="528884" y="3844860"/>
            <a:ext cx="418704" cy="369332"/>
          </a:xfrm>
          <a:prstGeom prst="rect">
            <a:avLst/>
          </a:prstGeom>
          <a:noFill/>
        </p:spPr>
        <p:txBody>
          <a:bodyPr wrap="none" rtlCol="0" anchor="ctr">
            <a:spAutoFit/>
          </a:bodyPr>
          <a:lstStyle>
            <a:defPPr>
              <a:defRPr lang="en-US"/>
            </a:defPPr>
            <a:lvl1pPr algn="r">
              <a:defRPr sz="2400">
                <a:solidFill>
                  <a:schemeClr val="bg2">
                    <a:lumMod val="90000"/>
                  </a:schemeClr>
                </a:solidFill>
              </a:defRPr>
            </a:lvl1pPr>
          </a:lstStyle>
          <a:p>
            <a:r>
              <a:rPr lang="en-US" sz="1800" dirty="0"/>
              <a:t>05</a:t>
            </a:r>
          </a:p>
        </p:txBody>
      </p:sp>
      <p:sp>
        <p:nvSpPr>
          <p:cNvPr id="18" name="TextBox 17">
            <a:extLst>
              <a:ext uri="{FF2B5EF4-FFF2-40B4-BE49-F238E27FC236}">
                <a16:creationId xmlns:a16="http://schemas.microsoft.com/office/drawing/2014/main" id="{0D0AA403-9C8E-44CA-8687-D3F84A2401B5}"/>
              </a:ext>
            </a:extLst>
          </p:cNvPr>
          <p:cNvSpPr txBox="1"/>
          <p:nvPr/>
        </p:nvSpPr>
        <p:spPr>
          <a:xfrm>
            <a:off x="528884" y="4369187"/>
            <a:ext cx="418704" cy="369332"/>
          </a:xfrm>
          <a:prstGeom prst="rect">
            <a:avLst/>
          </a:prstGeom>
          <a:noFill/>
        </p:spPr>
        <p:txBody>
          <a:bodyPr wrap="none" rtlCol="0" anchor="ctr">
            <a:spAutoFit/>
          </a:bodyPr>
          <a:lstStyle/>
          <a:p>
            <a:pPr algn="r"/>
            <a:r>
              <a:rPr lang="en-US" dirty="0">
                <a:solidFill>
                  <a:schemeClr val="bg2">
                    <a:lumMod val="90000"/>
                  </a:schemeClr>
                </a:solidFill>
              </a:rPr>
              <a:t>06</a:t>
            </a:r>
          </a:p>
        </p:txBody>
      </p:sp>
      <p:sp>
        <p:nvSpPr>
          <p:cNvPr id="19" name="TextBox 18">
            <a:extLst>
              <a:ext uri="{FF2B5EF4-FFF2-40B4-BE49-F238E27FC236}">
                <a16:creationId xmlns:a16="http://schemas.microsoft.com/office/drawing/2014/main" id="{9A269338-D590-4BD1-B1AB-0C6E9CAFBAB4}"/>
              </a:ext>
            </a:extLst>
          </p:cNvPr>
          <p:cNvSpPr txBox="1"/>
          <p:nvPr/>
        </p:nvSpPr>
        <p:spPr>
          <a:xfrm>
            <a:off x="528884" y="4893519"/>
            <a:ext cx="418704" cy="369332"/>
          </a:xfrm>
          <a:prstGeom prst="rect">
            <a:avLst/>
          </a:prstGeom>
          <a:noFill/>
        </p:spPr>
        <p:txBody>
          <a:bodyPr wrap="none" rtlCol="0" anchor="ctr">
            <a:spAutoFit/>
          </a:bodyPr>
          <a:lstStyle/>
          <a:p>
            <a:pPr algn="r"/>
            <a:r>
              <a:rPr lang="en-US" dirty="0">
                <a:solidFill>
                  <a:schemeClr val="bg2">
                    <a:lumMod val="90000"/>
                  </a:schemeClr>
                </a:solidFill>
              </a:rPr>
              <a:t>07</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790575" y="3243036"/>
            <a:ext cx="1548766" cy="5243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a:t>
            </a:r>
          </a:p>
        </p:txBody>
      </p:sp>
      <p:sp>
        <p:nvSpPr>
          <p:cNvPr id="27" name="Rectangle 26">
            <a:extLst>
              <a:ext uri="{FF2B5EF4-FFF2-40B4-BE49-F238E27FC236}">
                <a16:creationId xmlns:a16="http://schemas.microsoft.com/office/drawing/2014/main" id="{6DD63C1A-E88C-4436-BC5B-1CE528752B73}"/>
              </a:ext>
            </a:extLst>
          </p:cNvPr>
          <p:cNvSpPr/>
          <p:nvPr/>
        </p:nvSpPr>
        <p:spPr>
          <a:xfrm>
            <a:off x="3421507" y="2084162"/>
            <a:ext cx="4217309" cy="292328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8" name="Group 27">
            <a:extLst>
              <a:ext uri="{FF2B5EF4-FFF2-40B4-BE49-F238E27FC236}">
                <a16:creationId xmlns:a16="http://schemas.microsoft.com/office/drawing/2014/main" id="{D9D64F11-17D2-4898-8AF2-9D3C1BFA9AE2}"/>
              </a:ext>
            </a:extLst>
          </p:cNvPr>
          <p:cNvGrpSpPr/>
          <p:nvPr/>
        </p:nvGrpSpPr>
        <p:grpSpPr>
          <a:xfrm>
            <a:off x="3720529" y="2213482"/>
            <a:ext cx="3619265" cy="2583441"/>
            <a:chOff x="332936" y="2412323"/>
            <a:chExt cx="2926080" cy="3444588"/>
          </a:xfrm>
        </p:grpSpPr>
        <p:sp>
          <p:nvSpPr>
            <p:cNvPr id="29" name="TextBox 28">
              <a:extLst>
                <a:ext uri="{FF2B5EF4-FFF2-40B4-BE49-F238E27FC236}">
                  <a16:creationId xmlns:a16="http://schemas.microsoft.com/office/drawing/2014/main" id="{2F48EA5B-D219-4282-B7BB-AC12E9013192}"/>
                </a:ext>
              </a:extLst>
            </p:cNvPr>
            <p:cNvSpPr txBox="1"/>
            <p:nvPr/>
          </p:nvSpPr>
          <p:spPr>
            <a:xfrm>
              <a:off x="332936" y="2412323"/>
              <a:ext cx="2926080" cy="677108"/>
            </a:xfrm>
            <a:prstGeom prst="rect">
              <a:avLst/>
            </a:prstGeom>
            <a:noFill/>
          </p:spPr>
          <p:txBody>
            <a:bodyPr wrap="square" lIns="0" rIns="0" rtlCol="0" anchor="b">
              <a:spAutoFit/>
            </a:bodyPr>
            <a:lstStyle/>
            <a:p>
              <a:pPr algn="ctr"/>
              <a:r>
                <a:rPr lang="en-US" sz="2700" b="1" noProof="1"/>
                <a:t>Lorem Ipsum</a:t>
              </a:r>
            </a:p>
          </p:txBody>
        </p:sp>
        <p:sp>
          <p:nvSpPr>
            <p:cNvPr id="30" name="TextBox 29">
              <a:extLst>
                <a:ext uri="{FF2B5EF4-FFF2-40B4-BE49-F238E27FC236}">
                  <a16:creationId xmlns:a16="http://schemas.microsoft.com/office/drawing/2014/main" id="{42CFAD1F-A90F-420F-B43E-F41175C6C9EF}"/>
                </a:ext>
              </a:extLst>
            </p:cNvPr>
            <p:cNvSpPr txBox="1"/>
            <p:nvPr/>
          </p:nvSpPr>
          <p:spPr>
            <a:xfrm>
              <a:off x="332936" y="3086922"/>
              <a:ext cx="2926080" cy="2769989"/>
            </a:xfrm>
            <a:prstGeom prst="rect">
              <a:avLst/>
            </a:prstGeom>
            <a:noFill/>
          </p:spPr>
          <p:txBody>
            <a:bodyPr wrap="square" lIns="0" rIns="0" rtlCol="0" anchor="t">
              <a:spAutoFit/>
            </a:bodyPr>
            <a:lstStyle/>
            <a:p>
              <a:pPr algn="just">
                <a:spcAft>
                  <a:spcPts val="900"/>
                </a:spcAft>
              </a:pPr>
              <a:r>
                <a:rPr lang="en-US" sz="13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3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3" name="Graphic 31" descr="Dump truck">
            <a:extLst>
              <a:ext uri="{FF2B5EF4-FFF2-40B4-BE49-F238E27FC236}">
                <a16:creationId xmlns:a16="http://schemas.microsoft.com/office/drawing/2014/main" id="{05F26554-3506-4976-A79F-B939873C6844}"/>
              </a:ext>
            </a:extLst>
          </p:cNvPr>
          <p:cNvGrpSpPr/>
          <p:nvPr/>
        </p:nvGrpSpPr>
        <p:grpSpPr>
          <a:xfrm>
            <a:off x="2566097" y="2237753"/>
            <a:ext cx="628650" cy="378619"/>
            <a:chOff x="3421463" y="1840670"/>
            <a:chExt cx="838200" cy="504825"/>
          </a:xfrm>
          <a:solidFill>
            <a:srgbClr val="000000"/>
          </a:solidFill>
        </p:grpSpPr>
        <p:sp>
          <p:nvSpPr>
            <p:cNvPr id="34" name="Freeform: Shape 33">
              <a:extLst>
                <a:ext uri="{FF2B5EF4-FFF2-40B4-BE49-F238E27FC236}">
                  <a16:creationId xmlns:a16="http://schemas.microsoft.com/office/drawing/2014/main" id="{5B2E560F-6257-40B6-A9A5-8AB8C1288D2E}"/>
                </a:ext>
              </a:extLst>
            </p:cNvPr>
            <p:cNvSpPr/>
            <p:nvPr/>
          </p:nvSpPr>
          <p:spPr>
            <a:xfrm>
              <a:off x="3507188" y="2212145"/>
              <a:ext cx="133350" cy="133350"/>
            </a:xfrm>
            <a:custGeom>
              <a:avLst/>
              <a:gdLst>
                <a:gd name="connsiteX0" fmla="*/ 133350 w 133350"/>
                <a:gd name="connsiteY0" fmla="*/ 66675 h 133350"/>
                <a:gd name="connsiteX1" fmla="*/ 66675 w 133350"/>
                <a:gd name="connsiteY1" fmla="*/ 133350 h 133350"/>
                <a:gd name="connsiteX2" fmla="*/ 0 w 133350"/>
                <a:gd name="connsiteY2" fmla="*/ 66675 h 133350"/>
                <a:gd name="connsiteX3" fmla="*/ 66675 w 133350"/>
                <a:gd name="connsiteY3" fmla="*/ 0 h 133350"/>
                <a:gd name="connsiteX4" fmla="*/ 133350 w 133350"/>
                <a:gd name="connsiteY4" fmla="*/ 6667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133350">
                  <a:moveTo>
                    <a:pt x="133350" y="66675"/>
                  </a:moveTo>
                  <a:cubicBezTo>
                    <a:pt x="133350" y="103499"/>
                    <a:pt x="103499" y="133350"/>
                    <a:pt x="66675" y="133350"/>
                  </a:cubicBezTo>
                  <a:cubicBezTo>
                    <a:pt x="29851" y="133350"/>
                    <a:pt x="0" y="103499"/>
                    <a:pt x="0" y="66675"/>
                  </a:cubicBezTo>
                  <a:cubicBezTo>
                    <a:pt x="0" y="29851"/>
                    <a:pt x="29851" y="0"/>
                    <a:pt x="66675" y="0"/>
                  </a:cubicBezTo>
                  <a:cubicBezTo>
                    <a:pt x="103499" y="0"/>
                    <a:pt x="133350" y="29851"/>
                    <a:pt x="133350" y="66675"/>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5" name="Freeform: Shape 34">
              <a:extLst>
                <a:ext uri="{FF2B5EF4-FFF2-40B4-BE49-F238E27FC236}">
                  <a16:creationId xmlns:a16="http://schemas.microsoft.com/office/drawing/2014/main" id="{F522BC45-42CC-4FC6-A9CA-35709F6D4AEC}"/>
                </a:ext>
              </a:extLst>
            </p:cNvPr>
            <p:cNvSpPr/>
            <p:nvPr/>
          </p:nvSpPr>
          <p:spPr>
            <a:xfrm>
              <a:off x="4059638" y="2212145"/>
              <a:ext cx="133350" cy="133350"/>
            </a:xfrm>
            <a:custGeom>
              <a:avLst/>
              <a:gdLst>
                <a:gd name="connsiteX0" fmla="*/ 133350 w 133350"/>
                <a:gd name="connsiteY0" fmla="*/ 66675 h 133350"/>
                <a:gd name="connsiteX1" fmla="*/ 66675 w 133350"/>
                <a:gd name="connsiteY1" fmla="*/ 133350 h 133350"/>
                <a:gd name="connsiteX2" fmla="*/ 0 w 133350"/>
                <a:gd name="connsiteY2" fmla="*/ 66675 h 133350"/>
                <a:gd name="connsiteX3" fmla="*/ 66675 w 133350"/>
                <a:gd name="connsiteY3" fmla="*/ 0 h 133350"/>
                <a:gd name="connsiteX4" fmla="*/ 133350 w 133350"/>
                <a:gd name="connsiteY4" fmla="*/ 6667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133350">
                  <a:moveTo>
                    <a:pt x="133350" y="66675"/>
                  </a:moveTo>
                  <a:cubicBezTo>
                    <a:pt x="133350" y="103499"/>
                    <a:pt x="103499" y="133350"/>
                    <a:pt x="66675" y="133350"/>
                  </a:cubicBezTo>
                  <a:cubicBezTo>
                    <a:pt x="29851" y="133350"/>
                    <a:pt x="0" y="103499"/>
                    <a:pt x="0" y="66675"/>
                  </a:cubicBezTo>
                  <a:cubicBezTo>
                    <a:pt x="0" y="29851"/>
                    <a:pt x="29851" y="0"/>
                    <a:pt x="66675" y="0"/>
                  </a:cubicBezTo>
                  <a:cubicBezTo>
                    <a:pt x="103499" y="0"/>
                    <a:pt x="133350" y="29851"/>
                    <a:pt x="133350" y="66675"/>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09470A8B-0D5F-41C8-BA47-1FD8620CA201}"/>
                </a:ext>
              </a:extLst>
            </p:cNvPr>
            <p:cNvSpPr/>
            <p:nvPr/>
          </p:nvSpPr>
          <p:spPr>
            <a:xfrm>
              <a:off x="3992963" y="1935920"/>
              <a:ext cx="266700" cy="342900"/>
            </a:xfrm>
            <a:custGeom>
              <a:avLst/>
              <a:gdLst>
                <a:gd name="connsiteX0" fmla="*/ 38100 w 266700"/>
                <a:gd name="connsiteY0" fmla="*/ 133350 h 342900"/>
                <a:gd name="connsiteX1" fmla="*/ 38100 w 266700"/>
                <a:gd name="connsiteY1" fmla="*/ 38100 h 342900"/>
                <a:gd name="connsiteX2" fmla="*/ 95250 w 266700"/>
                <a:gd name="connsiteY2" fmla="*/ 38100 h 342900"/>
                <a:gd name="connsiteX3" fmla="*/ 131445 w 266700"/>
                <a:gd name="connsiteY3" fmla="*/ 65723 h 342900"/>
                <a:gd name="connsiteX4" fmla="*/ 150495 w 266700"/>
                <a:gd name="connsiteY4" fmla="*/ 131445 h 342900"/>
                <a:gd name="connsiteX5" fmla="*/ 151448 w 266700"/>
                <a:gd name="connsiteY5" fmla="*/ 133350 h 342900"/>
                <a:gd name="connsiteX6" fmla="*/ 38100 w 266700"/>
                <a:gd name="connsiteY6" fmla="*/ 133350 h 342900"/>
                <a:gd name="connsiteX7" fmla="*/ 251460 w 266700"/>
                <a:gd name="connsiteY7" fmla="*/ 179070 h 342900"/>
                <a:gd name="connsiteX8" fmla="*/ 200977 w 266700"/>
                <a:gd name="connsiteY8" fmla="*/ 140970 h 342900"/>
                <a:gd name="connsiteX9" fmla="*/ 187642 w 266700"/>
                <a:gd name="connsiteY9" fmla="*/ 120968 h 342900"/>
                <a:gd name="connsiteX10" fmla="*/ 168592 w 266700"/>
                <a:gd name="connsiteY10" fmla="*/ 55245 h 342900"/>
                <a:gd name="connsiteX11" fmla="*/ 95250 w 266700"/>
                <a:gd name="connsiteY11" fmla="*/ 0 h 342900"/>
                <a:gd name="connsiteX12" fmla="*/ 0 w 266700"/>
                <a:gd name="connsiteY12" fmla="*/ 0 h 342900"/>
                <a:gd name="connsiteX13" fmla="*/ 0 w 266700"/>
                <a:gd name="connsiteY13" fmla="*/ 133350 h 342900"/>
                <a:gd name="connsiteX14" fmla="*/ 0 w 266700"/>
                <a:gd name="connsiteY14" fmla="*/ 190500 h 342900"/>
                <a:gd name="connsiteX15" fmla="*/ 0 w 266700"/>
                <a:gd name="connsiteY15" fmla="*/ 342900 h 342900"/>
                <a:gd name="connsiteX16" fmla="*/ 38100 w 266700"/>
                <a:gd name="connsiteY16" fmla="*/ 342900 h 342900"/>
                <a:gd name="connsiteX17" fmla="*/ 133350 w 266700"/>
                <a:gd name="connsiteY17" fmla="*/ 247650 h 342900"/>
                <a:gd name="connsiteX18" fmla="*/ 228600 w 266700"/>
                <a:gd name="connsiteY18" fmla="*/ 342900 h 342900"/>
                <a:gd name="connsiteX19" fmla="*/ 266700 w 266700"/>
                <a:gd name="connsiteY19" fmla="*/ 304800 h 342900"/>
                <a:gd name="connsiteX20" fmla="*/ 266700 w 266700"/>
                <a:gd name="connsiteY20" fmla="*/ 209550 h 342900"/>
                <a:gd name="connsiteX21" fmla="*/ 251460 w 266700"/>
                <a:gd name="connsiteY21" fmla="*/ 17907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6700" h="342900">
                  <a:moveTo>
                    <a:pt x="38100" y="133350"/>
                  </a:moveTo>
                  <a:lnTo>
                    <a:pt x="38100" y="38100"/>
                  </a:lnTo>
                  <a:lnTo>
                    <a:pt x="95250" y="38100"/>
                  </a:lnTo>
                  <a:cubicBezTo>
                    <a:pt x="112395" y="38100"/>
                    <a:pt x="127635" y="49530"/>
                    <a:pt x="131445" y="65723"/>
                  </a:cubicBezTo>
                  <a:lnTo>
                    <a:pt x="150495" y="131445"/>
                  </a:lnTo>
                  <a:cubicBezTo>
                    <a:pt x="150495" y="132398"/>
                    <a:pt x="151448" y="132398"/>
                    <a:pt x="151448" y="133350"/>
                  </a:cubicBezTo>
                  <a:lnTo>
                    <a:pt x="38100" y="133350"/>
                  </a:lnTo>
                  <a:close/>
                  <a:moveTo>
                    <a:pt x="251460" y="179070"/>
                  </a:moveTo>
                  <a:lnTo>
                    <a:pt x="200977" y="140970"/>
                  </a:lnTo>
                  <a:cubicBezTo>
                    <a:pt x="194310" y="136208"/>
                    <a:pt x="189548" y="128588"/>
                    <a:pt x="187642" y="120968"/>
                  </a:cubicBezTo>
                  <a:lnTo>
                    <a:pt x="168592" y="55245"/>
                  </a:lnTo>
                  <a:cubicBezTo>
                    <a:pt x="159067" y="22860"/>
                    <a:pt x="129540" y="0"/>
                    <a:pt x="95250" y="0"/>
                  </a:cubicBezTo>
                  <a:lnTo>
                    <a:pt x="0" y="0"/>
                  </a:lnTo>
                  <a:lnTo>
                    <a:pt x="0" y="133350"/>
                  </a:lnTo>
                  <a:lnTo>
                    <a:pt x="0" y="190500"/>
                  </a:lnTo>
                  <a:lnTo>
                    <a:pt x="0" y="342900"/>
                  </a:lnTo>
                  <a:lnTo>
                    <a:pt x="38100" y="342900"/>
                  </a:lnTo>
                  <a:cubicBezTo>
                    <a:pt x="38100" y="290513"/>
                    <a:pt x="80963" y="247650"/>
                    <a:pt x="133350" y="247650"/>
                  </a:cubicBezTo>
                  <a:cubicBezTo>
                    <a:pt x="185738" y="247650"/>
                    <a:pt x="228600" y="290513"/>
                    <a:pt x="228600" y="342900"/>
                  </a:cubicBezTo>
                  <a:cubicBezTo>
                    <a:pt x="249555" y="342900"/>
                    <a:pt x="266700" y="325755"/>
                    <a:pt x="266700" y="304800"/>
                  </a:cubicBezTo>
                  <a:lnTo>
                    <a:pt x="266700" y="209550"/>
                  </a:lnTo>
                  <a:cubicBezTo>
                    <a:pt x="266700" y="197168"/>
                    <a:pt x="260985" y="186690"/>
                    <a:pt x="251460" y="17907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7" name="Freeform: Shape 36">
              <a:extLst>
                <a:ext uri="{FF2B5EF4-FFF2-40B4-BE49-F238E27FC236}">
                  <a16:creationId xmlns:a16="http://schemas.microsoft.com/office/drawing/2014/main" id="{8C5ACC37-14BE-42B4-AC14-C88942E7A271}"/>
                </a:ext>
              </a:extLst>
            </p:cNvPr>
            <p:cNvSpPr/>
            <p:nvPr/>
          </p:nvSpPr>
          <p:spPr>
            <a:xfrm>
              <a:off x="3421463" y="2145470"/>
              <a:ext cx="533400" cy="133350"/>
            </a:xfrm>
            <a:custGeom>
              <a:avLst/>
              <a:gdLst>
                <a:gd name="connsiteX0" fmla="*/ 0 w 533400"/>
                <a:gd name="connsiteY0" fmla="*/ 133350 h 133350"/>
                <a:gd name="connsiteX1" fmla="*/ 57150 w 533400"/>
                <a:gd name="connsiteY1" fmla="*/ 133350 h 133350"/>
                <a:gd name="connsiteX2" fmla="*/ 152400 w 533400"/>
                <a:gd name="connsiteY2" fmla="*/ 38100 h 133350"/>
                <a:gd name="connsiteX3" fmla="*/ 247650 w 533400"/>
                <a:gd name="connsiteY3" fmla="*/ 133350 h 133350"/>
                <a:gd name="connsiteX4" fmla="*/ 533400 w 533400"/>
                <a:gd name="connsiteY4" fmla="*/ 133350 h 133350"/>
                <a:gd name="connsiteX5" fmla="*/ 533400 w 533400"/>
                <a:gd name="connsiteY5" fmla="*/ 0 h 133350"/>
                <a:gd name="connsiteX6" fmla="*/ 0 w 533400"/>
                <a:gd name="connsiteY6" fmla="*/ 0 h 133350"/>
                <a:gd name="connsiteX7" fmla="*/ 0 w 533400"/>
                <a:gd name="connsiteY7"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400" h="133350">
                  <a:moveTo>
                    <a:pt x="0" y="133350"/>
                  </a:moveTo>
                  <a:lnTo>
                    <a:pt x="57150" y="133350"/>
                  </a:lnTo>
                  <a:cubicBezTo>
                    <a:pt x="57150" y="80963"/>
                    <a:pt x="100013" y="38100"/>
                    <a:pt x="152400" y="38100"/>
                  </a:cubicBezTo>
                  <a:cubicBezTo>
                    <a:pt x="204788" y="38100"/>
                    <a:pt x="247650" y="80963"/>
                    <a:pt x="247650" y="133350"/>
                  </a:cubicBezTo>
                  <a:lnTo>
                    <a:pt x="533400" y="133350"/>
                  </a:lnTo>
                  <a:lnTo>
                    <a:pt x="533400" y="0"/>
                  </a:lnTo>
                  <a:lnTo>
                    <a:pt x="0" y="0"/>
                  </a:lnTo>
                  <a:lnTo>
                    <a:pt x="0" y="133350"/>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8" name="Freeform: Shape 37">
              <a:extLst>
                <a:ext uri="{FF2B5EF4-FFF2-40B4-BE49-F238E27FC236}">
                  <a16:creationId xmlns:a16="http://schemas.microsoft.com/office/drawing/2014/main" id="{4585CF6E-EAB1-4961-BEE6-456C2B4AC614}"/>
                </a:ext>
              </a:extLst>
            </p:cNvPr>
            <p:cNvSpPr/>
            <p:nvPr/>
          </p:nvSpPr>
          <p:spPr>
            <a:xfrm>
              <a:off x="3421463" y="1840670"/>
              <a:ext cx="609600" cy="266700"/>
            </a:xfrm>
            <a:custGeom>
              <a:avLst/>
              <a:gdLst>
                <a:gd name="connsiteX0" fmla="*/ 609600 w 609600"/>
                <a:gd name="connsiteY0" fmla="*/ 57150 h 266700"/>
                <a:gd name="connsiteX1" fmla="*/ 609600 w 609600"/>
                <a:gd name="connsiteY1" fmla="*/ 0 h 266700"/>
                <a:gd name="connsiteX2" fmla="*/ 457200 w 609600"/>
                <a:gd name="connsiteY2" fmla="*/ 0 h 266700"/>
                <a:gd name="connsiteX3" fmla="*/ 419100 w 609600"/>
                <a:gd name="connsiteY3" fmla="*/ 38100 h 266700"/>
                <a:gd name="connsiteX4" fmla="*/ 85725 w 609600"/>
                <a:gd name="connsiteY4" fmla="*/ 38100 h 266700"/>
                <a:gd name="connsiteX5" fmla="*/ 0 w 609600"/>
                <a:gd name="connsiteY5" fmla="*/ 38100 h 266700"/>
                <a:gd name="connsiteX6" fmla="*/ 0 w 609600"/>
                <a:gd name="connsiteY6" fmla="*/ 180975 h 266700"/>
                <a:gd name="connsiteX7" fmla="*/ 85725 w 609600"/>
                <a:gd name="connsiteY7" fmla="*/ 266700 h 266700"/>
                <a:gd name="connsiteX8" fmla="*/ 533400 w 609600"/>
                <a:gd name="connsiteY8" fmla="*/ 266700 h 266700"/>
                <a:gd name="connsiteX9" fmla="*/ 533400 w 609600"/>
                <a:gd name="connsiteY9" fmla="*/ 95250 h 266700"/>
                <a:gd name="connsiteX10" fmla="*/ 571500 w 609600"/>
                <a:gd name="connsiteY10" fmla="*/ 57150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 h="266700">
                  <a:moveTo>
                    <a:pt x="609600" y="57150"/>
                  </a:moveTo>
                  <a:lnTo>
                    <a:pt x="609600" y="0"/>
                  </a:lnTo>
                  <a:lnTo>
                    <a:pt x="457200" y="0"/>
                  </a:lnTo>
                  <a:lnTo>
                    <a:pt x="419100" y="38100"/>
                  </a:lnTo>
                  <a:lnTo>
                    <a:pt x="85725" y="38100"/>
                  </a:lnTo>
                  <a:lnTo>
                    <a:pt x="0" y="38100"/>
                  </a:lnTo>
                  <a:lnTo>
                    <a:pt x="0" y="180975"/>
                  </a:lnTo>
                  <a:lnTo>
                    <a:pt x="85725" y="266700"/>
                  </a:lnTo>
                  <a:lnTo>
                    <a:pt x="533400" y="266700"/>
                  </a:lnTo>
                  <a:lnTo>
                    <a:pt x="533400" y="95250"/>
                  </a:lnTo>
                  <a:lnTo>
                    <a:pt x="571500" y="57150"/>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82095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Tab Index w/ 8 Parts – Slide Template</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076326" y="3046413"/>
            <a:ext cx="1263014" cy="45878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076326" y="3963989"/>
            <a:ext cx="1263014" cy="45878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6" name="Rectangle: Rounded Corners 5">
            <a:extLst>
              <a:ext uri="{FF2B5EF4-FFF2-40B4-BE49-F238E27FC236}">
                <a16:creationId xmlns:a16="http://schemas.microsoft.com/office/drawing/2014/main" id="{79E522CC-7DA5-4B66-86C2-387C859A2F87}"/>
              </a:ext>
            </a:extLst>
          </p:cNvPr>
          <p:cNvSpPr/>
          <p:nvPr/>
        </p:nvSpPr>
        <p:spPr>
          <a:xfrm>
            <a:off x="1076326" y="4422776"/>
            <a:ext cx="1263014" cy="45878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7" name="Rectangle: Rounded Corners 6">
            <a:extLst>
              <a:ext uri="{FF2B5EF4-FFF2-40B4-BE49-F238E27FC236}">
                <a16:creationId xmlns:a16="http://schemas.microsoft.com/office/drawing/2014/main" id="{531EFA12-6A1C-45ED-82F7-E18FC90C1968}"/>
              </a:ext>
            </a:extLst>
          </p:cNvPr>
          <p:cNvSpPr/>
          <p:nvPr/>
        </p:nvSpPr>
        <p:spPr>
          <a:xfrm>
            <a:off x="1076326" y="4881563"/>
            <a:ext cx="1263014" cy="45878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lumMod val="85000"/>
                    <a:lumOff val="15000"/>
                  </a:schemeClr>
                </a:solidFill>
              </a:rPr>
              <a:t>Lorem Ipsum</a:t>
            </a:r>
          </a:p>
        </p:txBody>
      </p:sp>
      <p:sp>
        <p:nvSpPr>
          <p:cNvPr id="8" name="Rectangle: Rounded Corners 7">
            <a:extLst>
              <a:ext uri="{FF2B5EF4-FFF2-40B4-BE49-F238E27FC236}">
                <a16:creationId xmlns:a16="http://schemas.microsoft.com/office/drawing/2014/main" id="{91FC4893-5F4E-484D-A4EC-A53FD3E87B5E}"/>
              </a:ext>
            </a:extLst>
          </p:cNvPr>
          <p:cNvSpPr/>
          <p:nvPr/>
        </p:nvSpPr>
        <p:spPr>
          <a:xfrm>
            <a:off x="1076326" y="2587626"/>
            <a:ext cx="1263014" cy="45878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9" name="Rectangle: Rounded Corners 8">
            <a:extLst>
              <a:ext uri="{FF2B5EF4-FFF2-40B4-BE49-F238E27FC236}">
                <a16:creationId xmlns:a16="http://schemas.microsoft.com/office/drawing/2014/main" id="{717AF897-010B-444E-B060-0B65C89CE8E4}"/>
              </a:ext>
            </a:extLst>
          </p:cNvPr>
          <p:cNvSpPr/>
          <p:nvPr/>
        </p:nvSpPr>
        <p:spPr>
          <a:xfrm>
            <a:off x="1076326" y="2128839"/>
            <a:ext cx="1263014" cy="4587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10" name="Rectangle: Rounded Corners 9">
            <a:extLst>
              <a:ext uri="{FF2B5EF4-FFF2-40B4-BE49-F238E27FC236}">
                <a16:creationId xmlns:a16="http://schemas.microsoft.com/office/drawing/2014/main" id="{48254D55-9022-49B7-B9DD-B9F07C0EC0EE}"/>
              </a:ext>
            </a:extLst>
          </p:cNvPr>
          <p:cNvSpPr/>
          <p:nvPr/>
        </p:nvSpPr>
        <p:spPr>
          <a:xfrm>
            <a:off x="1076326" y="1670052"/>
            <a:ext cx="1263014" cy="45878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Lorem Ipsum</a:t>
            </a:r>
          </a:p>
        </p:txBody>
      </p:sp>
      <p:sp>
        <p:nvSpPr>
          <p:cNvPr id="13" name="TextBox 12">
            <a:extLst>
              <a:ext uri="{FF2B5EF4-FFF2-40B4-BE49-F238E27FC236}">
                <a16:creationId xmlns:a16="http://schemas.microsoft.com/office/drawing/2014/main" id="{A8F78E6C-03FE-4718-AF8C-EFA5077A1F81}"/>
              </a:ext>
            </a:extLst>
          </p:cNvPr>
          <p:cNvSpPr txBox="1"/>
          <p:nvPr/>
        </p:nvSpPr>
        <p:spPr>
          <a:xfrm>
            <a:off x="528884" y="1714779"/>
            <a:ext cx="418704" cy="369332"/>
          </a:xfrm>
          <a:prstGeom prst="rect">
            <a:avLst/>
          </a:prstGeom>
          <a:noFill/>
        </p:spPr>
        <p:txBody>
          <a:bodyPr wrap="none" rtlCol="0" anchor="ctr">
            <a:spAutoFit/>
          </a:bodyPr>
          <a:lstStyle/>
          <a:p>
            <a:pPr algn="r"/>
            <a:r>
              <a:rPr lang="en-US" dirty="0">
                <a:solidFill>
                  <a:schemeClr val="bg2">
                    <a:lumMod val="90000"/>
                  </a:schemeClr>
                </a:solidFill>
              </a:rPr>
              <a:t>01</a:t>
            </a:r>
          </a:p>
        </p:txBody>
      </p:sp>
      <p:sp>
        <p:nvSpPr>
          <p:cNvPr id="14" name="TextBox 13">
            <a:extLst>
              <a:ext uri="{FF2B5EF4-FFF2-40B4-BE49-F238E27FC236}">
                <a16:creationId xmlns:a16="http://schemas.microsoft.com/office/drawing/2014/main" id="{91A26786-F5B1-4318-9BA3-DB0AF7A68FED}"/>
              </a:ext>
            </a:extLst>
          </p:cNvPr>
          <p:cNvSpPr txBox="1"/>
          <p:nvPr/>
        </p:nvSpPr>
        <p:spPr>
          <a:xfrm>
            <a:off x="528884" y="2173566"/>
            <a:ext cx="418704" cy="369332"/>
          </a:xfrm>
          <a:prstGeom prst="rect">
            <a:avLst/>
          </a:prstGeom>
          <a:noFill/>
        </p:spPr>
        <p:txBody>
          <a:bodyPr wrap="none" rtlCol="0" anchor="ctr">
            <a:spAutoFit/>
          </a:bodyPr>
          <a:lstStyle/>
          <a:p>
            <a:pPr algn="r"/>
            <a:r>
              <a:rPr lang="en-US" dirty="0">
                <a:solidFill>
                  <a:schemeClr val="bg2">
                    <a:lumMod val="90000"/>
                  </a:schemeClr>
                </a:solidFill>
              </a:rPr>
              <a:t>02</a:t>
            </a:r>
          </a:p>
        </p:txBody>
      </p:sp>
      <p:sp>
        <p:nvSpPr>
          <p:cNvPr id="15" name="TextBox 14">
            <a:extLst>
              <a:ext uri="{FF2B5EF4-FFF2-40B4-BE49-F238E27FC236}">
                <a16:creationId xmlns:a16="http://schemas.microsoft.com/office/drawing/2014/main" id="{3E2D3F4A-03A3-43F8-8B3E-F340682BAC49}"/>
              </a:ext>
            </a:extLst>
          </p:cNvPr>
          <p:cNvSpPr txBox="1"/>
          <p:nvPr/>
        </p:nvSpPr>
        <p:spPr>
          <a:xfrm>
            <a:off x="528884" y="2632353"/>
            <a:ext cx="418704" cy="369332"/>
          </a:xfrm>
          <a:prstGeom prst="rect">
            <a:avLst/>
          </a:prstGeom>
          <a:noFill/>
        </p:spPr>
        <p:txBody>
          <a:bodyPr wrap="none" rtlCol="0" anchor="ctr">
            <a:spAutoFit/>
          </a:bodyPr>
          <a:lstStyle/>
          <a:p>
            <a:pPr algn="r"/>
            <a:r>
              <a:rPr lang="en-US" dirty="0">
                <a:solidFill>
                  <a:schemeClr val="bg2">
                    <a:lumMod val="90000"/>
                  </a:schemeClr>
                </a:solidFill>
              </a:rPr>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557738" y="3091140"/>
            <a:ext cx="418704" cy="369332"/>
          </a:xfrm>
          <a:prstGeom prst="rect">
            <a:avLst/>
          </a:prstGeom>
          <a:noFill/>
        </p:spPr>
        <p:txBody>
          <a:bodyPr wrap="none" rtlCol="0" anchor="ctr">
            <a:spAutoFit/>
          </a:bodyPr>
          <a:lstStyle/>
          <a:p>
            <a:pPr algn="r"/>
            <a:r>
              <a:rPr lang="en-US" dirty="0">
                <a:solidFill>
                  <a:schemeClr val="bg2">
                    <a:lumMod val="90000"/>
                  </a:schemeClr>
                </a:solidFill>
              </a:rPr>
              <a:t>04</a:t>
            </a:r>
          </a:p>
        </p:txBody>
      </p:sp>
      <p:sp>
        <p:nvSpPr>
          <p:cNvPr id="17" name="TextBox 16">
            <a:extLst>
              <a:ext uri="{FF2B5EF4-FFF2-40B4-BE49-F238E27FC236}">
                <a16:creationId xmlns:a16="http://schemas.microsoft.com/office/drawing/2014/main" id="{5BC63B10-9067-4B6B-A2A0-C73D4CC9ECC3}"/>
              </a:ext>
            </a:extLst>
          </p:cNvPr>
          <p:cNvSpPr txBox="1"/>
          <p:nvPr/>
        </p:nvSpPr>
        <p:spPr>
          <a:xfrm>
            <a:off x="259504" y="3526843"/>
            <a:ext cx="457176" cy="415498"/>
          </a:xfrm>
          <a:prstGeom prst="rect">
            <a:avLst/>
          </a:prstGeom>
          <a:noFill/>
        </p:spPr>
        <p:txBody>
          <a:bodyPr wrap="none" rtlCol="0" anchor="ctr">
            <a:spAutoFit/>
          </a:bodyPr>
          <a:lstStyle/>
          <a:p>
            <a:pPr algn="r"/>
            <a:r>
              <a:rPr lang="en-US" sz="2100" b="1" dirty="0">
                <a:solidFill>
                  <a:schemeClr val="bg2">
                    <a:lumMod val="50000"/>
                  </a:schemeClr>
                </a:solidFill>
              </a:rPr>
              <a:t>05</a:t>
            </a:r>
          </a:p>
        </p:txBody>
      </p:sp>
      <p:sp>
        <p:nvSpPr>
          <p:cNvPr id="18" name="TextBox 17">
            <a:extLst>
              <a:ext uri="{FF2B5EF4-FFF2-40B4-BE49-F238E27FC236}">
                <a16:creationId xmlns:a16="http://schemas.microsoft.com/office/drawing/2014/main" id="{0D0AA403-9C8E-44CA-8687-D3F84A2401B5}"/>
              </a:ext>
            </a:extLst>
          </p:cNvPr>
          <p:cNvSpPr txBox="1"/>
          <p:nvPr/>
        </p:nvSpPr>
        <p:spPr>
          <a:xfrm>
            <a:off x="528884" y="4008712"/>
            <a:ext cx="418704" cy="369332"/>
          </a:xfrm>
          <a:prstGeom prst="rect">
            <a:avLst/>
          </a:prstGeom>
          <a:noFill/>
        </p:spPr>
        <p:txBody>
          <a:bodyPr wrap="none" rtlCol="0" anchor="ctr">
            <a:spAutoFit/>
          </a:bodyPr>
          <a:lstStyle/>
          <a:p>
            <a:pPr algn="r"/>
            <a:r>
              <a:rPr lang="en-US" dirty="0">
                <a:solidFill>
                  <a:schemeClr val="bg2">
                    <a:lumMod val="90000"/>
                  </a:schemeClr>
                </a:solidFill>
              </a:rPr>
              <a:t>06</a:t>
            </a:r>
          </a:p>
        </p:txBody>
      </p:sp>
      <p:sp>
        <p:nvSpPr>
          <p:cNvPr id="19" name="TextBox 18">
            <a:extLst>
              <a:ext uri="{FF2B5EF4-FFF2-40B4-BE49-F238E27FC236}">
                <a16:creationId xmlns:a16="http://schemas.microsoft.com/office/drawing/2014/main" id="{9A269338-D590-4BD1-B1AB-0C6E9CAFBAB4}"/>
              </a:ext>
            </a:extLst>
          </p:cNvPr>
          <p:cNvSpPr txBox="1"/>
          <p:nvPr/>
        </p:nvSpPr>
        <p:spPr>
          <a:xfrm>
            <a:off x="526577" y="4467503"/>
            <a:ext cx="418704" cy="369332"/>
          </a:xfrm>
          <a:prstGeom prst="rect">
            <a:avLst/>
          </a:prstGeom>
          <a:noFill/>
        </p:spPr>
        <p:txBody>
          <a:bodyPr wrap="none" rtlCol="0" anchor="ctr">
            <a:spAutoFit/>
          </a:bodyPr>
          <a:lstStyle/>
          <a:p>
            <a:pPr algn="r"/>
            <a:r>
              <a:rPr lang="en-US" dirty="0">
                <a:solidFill>
                  <a:schemeClr val="bg2">
                    <a:lumMod val="90000"/>
                  </a:schemeClr>
                </a:solidFill>
              </a:rPr>
              <a:t>07</a:t>
            </a:r>
          </a:p>
        </p:txBody>
      </p:sp>
      <p:sp>
        <p:nvSpPr>
          <p:cNvPr id="20" name="TextBox 19">
            <a:extLst>
              <a:ext uri="{FF2B5EF4-FFF2-40B4-BE49-F238E27FC236}">
                <a16:creationId xmlns:a16="http://schemas.microsoft.com/office/drawing/2014/main" id="{2C240E5F-61FE-47FF-99F3-DA2127038FA2}"/>
              </a:ext>
            </a:extLst>
          </p:cNvPr>
          <p:cNvSpPr txBox="1"/>
          <p:nvPr/>
        </p:nvSpPr>
        <p:spPr>
          <a:xfrm>
            <a:off x="526577" y="4926290"/>
            <a:ext cx="418704" cy="369332"/>
          </a:xfrm>
          <a:prstGeom prst="rect">
            <a:avLst/>
          </a:prstGeom>
          <a:noFill/>
        </p:spPr>
        <p:txBody>
          <a:bodyPr wrap="none" rtlCol="0" anchor="ctr">
            <a:spAutoFit/>
          </a:bodyPr>
          <a:lstStyle/>
          <a:p>
            <a:pPr algn="r"/>
            <a:r>
              <a:rPr lang="en-US" dirty="0">
                <a:solidFill>
                  <a:schemeClr val="bg2">
                    <a:lumMod val="90000"/>
                  </a:schemeClr>
                </a:solidFill>
              </a:rPr>
              <a:t>08</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2270127" y="1670051"/>
            <a:ext cx="6520070" cy="3670300"/>
            <a:chOff x="3026835" y="982134"/>
            <a:chExt cx="8693427" cy="4893733"/>
          </a:xfrm>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12" name="Rectangle: Rounded Corners 11">
            <a:extLst>
              <a:ext uri="{FF2B5EF4-FFF2-40B4-BE49-F238E27FC236}">
                <a16:creationId xmlns:a16="http://schemas.microsoft.com/office/drawing/2014/main" id="{FC51727B-434C-43CB-BA9B-9A42B7BE2989}"/>
              </a:ext>
            </a:extLst>
          </p:cNvPr>
          <p:cNvSpPr/>
          <p:nvPr/>
        </p:nvSpPr>
        <p:spPr>
          <a:xfrm>
            <a:off x="790575" y="3505201"/>
            <a:ext cx="1548766" cy="4587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Lorem Ipsum</a:t>
            </a:r>
          </a:p>
        </p:txBody>
      </p:sp>
      <p:sp>
        <p:nvSpPr>
          <p:cNvPr id="27" name="Rectangle 26">
            <a:extLst>
              <a:ext uri="{FF2B5EF4-FFF2-40B4-BE49-F238E27FC236}">
                <a16:creationId xmlns:a16="http://schemas.microsoft.com/office/drawing/2014/main" id="{EE192BE3-5132-4F37-989D-39697C79692D}"/>
              </a:ext>
            </a:extLst>
          </p:cNvPr>
          <p:cNvSpPr/>
          <p:nvPr/>
        </p:nvSpPr>
        <p:spPr>
          <a:xfrm>
            <a:off x="3421507" y="2084162"/>
            <a:ext cx="4217309" cy="292328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8" name="Group 27">
            <a:extLst>
              <a:ext uri="{FF2B5EF4-FFF2-40B4-BE49-F238E27FC236}">
                <a16:creationId xmlns:a16="http://schemas.microsoft.com/office/drawing/2014/main" id="{ED51EFF2-9CB8-411D-BA79-2F120B5AAEA1}"/>
              </a:ext>
            </a:extLst>
          </p:cNvPr>
          <p:cNvGrpSpPr/>
          <p:nvPr/>
        </p:nvGrpSpPr>
        <p:grpSpPr>
          <a:xfrm>
            <a:off x="3720529" y="2213482"/>
            <a:ext cx="3619265" cy="2583441"/>
            <a:chOff x="332936" y="2412323"/>
            <a:chExt cx="2926080" cy="3444588"/>
          </a:xfrm>
        </p:grpSpPr>
        <p:sp>
          <p:nvSpPr>
            <p:cNvPr id="29" name="TextBox 28">
              <a:extLst>
                <a:ext uri="{FF2B5EF4-FFF2-40B4-BE49-F238E27FC236}">
                  <a16:creationId xmlns:a16="http://schemas.microsoft.com/office/drawing/2014/main" id="{F12A4931-015B-4697-BB02-8CF1A40617F7}"/>
                </a:ext>
              </a:extLst>
            </p:cNvPr>
            <p:cNvSpPr txBox="1"/>
            <p:nvPr/>
          </p:nvSpPr>
          <p:spPr>
            <a:xfrm>
              <a:off x="332936" y="2412323"/>
              <a:ext cx="2926080" cy="677108"/>
            </a:xfrm>
            <a:prstGeom prst="rect">
              <a:avLst/>
            </a:prstGeom>
            <a:noFill/>
          </p:spPr>
          <p:txBody>
            <a:bodyPr wrap="square" lIns="0" rIns="0" rtlCol="0" anchor="b">
              <a:spAutoFit/>
            </a:bodyPr>
            <a:lstStyle/>
            <a:p>
              <a:pPr algn="ctr"/>
              <a:r>
                <a:rPr lang="en-US" sz="2700" b="1" noProof="1"/>
                <a:t>Lorem Ipsum</a:t>
              </a:r>
            </a:p>
          </p:txBody>
        </p:sp>
        <p:sp>
          <p:nvSpPr>
            <p:cNvPr id="30" name="TextBox 29">
              <a:extLst>
                <a:ext uri="{FF2B5EF4-FFF2-40B4-BE49-F238E27FC236}">
                  <a16:creationId xmlns:a16="http://schemas.microsoft.com/office/drawing/2014/main" id="{0356D593-DB2A-46CF-8AAF-FE34B586D862}"/>
                </a:ext>
              </a:extLst>
            </p:cNvPr>
            <p:cNvSpPr txBox="1"/>
            <p:nvPr/>
          </p:nvSpPr>
          <p:spPr>
            <a:xfrm>
              <a:off x="332936" y="3086922"/>
              <a:ext cx="2926080" cy="2769989"/>
            </a:xfrm>
            <a:prstGeom prst="rect">
              <a:avLst/>
            </a:prstGeom>
            <a:noFill/>
          </p:spPr>
          <p:txBody>
            <a:bodyPr wrap="square" lIns="0" rIns="0" rtlCol="0" anchor="t">
              <a:spAutoFit/>
            </a:bodyPr>
            <a:lstStyle/>
            <a:p>
              <a:pPr algn="just">
                <a:spcAft>
                  <a:spcPts val="900"/>
                </a:spcAft>
              </a:pPr>
              <a:r>
                <a:rPr lang="en-US" sz="13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3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2" name="Graphic 30" descr="Bonfire">
            <a:extLst>
              <a:ext uri="{FF2B5EF4-FFF2-40B4-BE49-F238E27FC236}">
                <a16:creationId xmlns:a16="http://schemas.microsoft.com/office/drawing/2014/main" id="{5B573250-1BFB-4D59-9EC6-774326BCBFAC}"/>
              </a:ext>
            </a:extLst>
          </p:cNvPr>
          <p:cNvGrpSpPr/>
          <p:nvPr/>
        </p:nvGrpSpPr>
        <p:grpSpPr>
          <a:xfrm>
            <a:off x="2537522" y="2084162"/>
            <a:ext cx="685800" cy="685800"/>
            <a:chOff x="3383363" y="1635883"/>
            <a:chExt cx="914400" cy="914400"/>
          </a:xfrm>
        </p:grpSpPr>
        <p:sp>
          <p:nvSpPr>
            <p:cNvPr id="33" name="Freeform: Shape 32">
              <a:extLst>
                <a:ext uri="{FF2B5EF4-FFF2-40B4-BE49-F238E27FC236}">
                  <a16:creationId xmlns:a16="http://schemas.microsoft.com/office/drawing/2014/main" id="{D3AAA398-1096-42AE-BDD8-855A8A1FE00D}"/>
                </a:ext>
              </a:extLst>
            </p:cNvPr>
            <p:cNvSpPr/>
            <p:nvPr/>
          </p:nvSpPr>
          <p:spPr>
            <a:xfrm>
              <a:off x="3665705" y="1693985"/>
              <a:ext cx="351948" cy="515302"/>
            </a:xfrm>
            <a:custGeom>
              <a:avLst/>
              <a:gdLst>
                <a:gd name="connsiteX0" fmla="*/ 331067 w 351948"/>
                <a:gd name="connsiteY0" fmla="*/ 264795 h 515302"/>
                <a:gd name="connsiteX1" fmla="*/ 252962 w 351948"/>
                <a:gd name="connsiteY1" fmla="*/ 333375 h 515302"/>
                <a:gd name="connsiteX2" fmla="*/ 227245 w 351948"/>
                <a:gd name="connsiteY2" fmla="*/ 240030 h 515302"/>
                <a:gd name="connsiteX3" fmla="*/ 146282 w 351948"/>
                <a:gd name="connsiteY3" fmla="*/ 0 h 515302"/>
                <a:gd name="connsiteX4" fmla="*/ 84370 w 351948"/>
                <a:gd name="connsiteY4" fmla="*/ 190500 h 515302"/>
                <a:gd name="connsiteX5" fmla="*/ 12932 w 351948"/>
                <a:gd name="connsiteY5" fmla="*/ 274320 h 515302"/>
                <a:gd name="connsiteX6" fmla="*/ 71987 w 351948"/>
                <a:gd name="connsiteY6" fmla="*/ 481013 h 515302"/>
                <a:gd name="connsiteX7" fmla="*/ 108182 w 351948"/>
                <a:gd name="connsiteY7" fmla="*/ 289560 h 515302"/>
                <a:gd name="connsiteX8" fmla="*/ 131995 w 351948"/>
                <a:gd name="connsiteY8" fmla="*/ 421005 h 515302"/>
                <a:gd name="connsiteX9" fmla="*/ 175810 w 351948"/>
                <a:gd name="connsiteY9" fmla="*/ 515303 h 515302"/>
                <a:gd name="connsiteX10" fmla="*/ 337735 w 351948"/>
                <a:gd name="connsiteY10" fmla="*/ 406718 h 515302"/>
                <a:gd name="connsiteX11" fmla="*/ 331067 w 351948"/>
                <a:gd name="connsiteY11" fmla="*/ 264795 h 51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1948" h="515302">
                  <a:moveTo>
                    <a:pt x="331067" y="264795"/>
                  </a:moveTo>
                  <a:cubicBezTo>
                    <a:pt x="341545" y="308610"/>
                    <a:pt x="296777" y="351473"/>
                    <a:pt x="252962" y="333375"/>
                  </a:cubicBezTo>
                  <a:cubicBezTo>
                    <a:pt x="215815" y="320040"/>
                    <a:pt x="201527" y="277178"/>
                    <a:pt x="227245" y="240030"/>
                  </a:cubicBezTo>
                  <a:cubicBezTo>
                    <a:pt x="285347" y="162878"/>
                    <a:pt x="242485" y="41910"/>
                    <a:pt x="146282" y="0"/>
                  </a:cubicBezTo>
                  <a:cubicBezTo>
                    <a:pt x="190097" y="82868"/>
                    <a:pt x="123422" y="158115"/>
                    <a:pt x="84370" y="190500"/>
                  </a:cubicBezTo>
                  <a:cubicBezTo>
                    <a:pt x="46270" y="221933"/>
                    <a:pt x="20552" y="255270"/>
                    <a:pt x="12932" y="274320"/>
                  </a:cubicBezTo>
                  <a:cubicBezTo>
                    <a:pt x="-26120" y="368618"/>
                    <a:pt x="31982" y="459105"/>
                    <a:pt x="71987" y="481013"/>
                  </a:cubicBezTo>
                  <a:cubicBezTo>
                    <a:pt x="53890" y="440055"/>
                    <a:pt x="37697" y="362903"/>
                    <a:pt x="108182" y="289560"/>
                  </a:cubicBezTo>
                  <a:cubicBezTo>
                    <a:pt x="108182" y="289560"/>
                    <a:pt x="88180" y="367665"/>
                    <a:pt x="131995" y="421005"/>
                  </a:cubicBezTo>
                  <a:cubicBezTo>
                    <a:pt x="175810" y="475298"/>
                    <a:pt x="175810" y="515303"/>
                    <a:pt x="175810" y="515303"/>
                  </a:cubicBezTo>
                  <a:cubicBezTo>
                    <a:pt x="244390" y="515303"/>
                    <a:pt x="310112" y="474345"/>
                    <a:pt x="337735" y="406718"/>
                  </a:cubicBezTo>
                  <a:cubicBezTo>
                    <a:pt x="356785" y="365760"/>
                    <a:pt x="358690" y="301943"/>
                    <a:pt x="331067" y="264795"/>
                  </a:cubicBezTo>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4" name="Freeform: Shape 33">
              <a:extLst>
                <a:ext uri="{FF2B5EF4-FFF2-40B4-BE49-F238E27FC236}">
                  <a16:creationId xmlns:a16="http://schemas.microsoft.com/office/drawing/2014/main" id="{EB175A8D-C7CB-4969-B3A5-A009516B4F4E}"/>
                </a:ext>
              </a:extLst>
            </p:cNvPr>
            <p:cNvSpPr/>
            <p:nvPr/>
          </p:nvSpPr>
          <p:spPr>
            <a:xfrm>
              <a:off x="3526892" y="2170338"/>
              <a:ext cx="625063" cy="321739"/>
            </a:xfrm>
            <a:custGeom>
              <a:avLst/>
              <a:gdLst>
                <a:gd name="connsiteX0" fmla="*/ 603230 w 625063"/>
                <a:gd name="connsiteY0" fmla="*/ 221830 h 321739"/>
                <a:gd name="connsiteX1" fmla="*/ 66973 w 625063"/>
                <a:gd name="connsiteY1" fmla="*/ 2755 h 321739"/>
                <a:gd name="connsiteX2" fmla="*/ 14585 w 625063"/>
                <a:gd name="connsiteY2" fmla="*/ 23710 h 321739"/>
                <a:gd name="connsiteX3" fmla="*/ 3155 w 625063"/>
                <a:gd name="connsiteY3" fmla="*/ 50380 h 321739"/>
                <a:gd name="connsiteX4" fmla="*/ 24110 w 625063"/>
                <a:gd name="connsiteY4" fmla="*/ 99910 h 321739"/>
                <a:gd name="connsiteX5" fmla="*/ 174605 w 625063"/>
                <a:gd name="connsiteY5" fmla="*/ 160870 h 321739"/>
                <a:gd name="connsiteX6" fmla="*/ 26015 w 625063"/>
                <a:gd name="connsiteY6" fmla="*/ 221830 h 321739"/>
                <a:gd name="connsiteX7" fmla="*/ 5060 w 625063"/>
                <a:gd name="connsiteY7" fmla="*/ 271360 h 321739"/>
                <a:gd name="connsiteX8" fmla="*/ 16490 w 625063"/>
                <a:gd name="connsiteY8" fmla="*/ 298030 h 321739"/>
                <a:gd name="connsiteX9" fmla="*/ 66973 w 625063"/>
                <a:gd name="connsiteY9" fmla="*/ 318985 h 321739"/>
                <a:gd name="connsiteX10" fmla="*/ 313670 w 625063"/>
                <a:gd name="connsiteY10" fmla="*/ 218020 h 321739"/>
                <a:gd name="connsiteX11" fmla="*/ 560368 w 625063"/>
                <a:gd name="connsiteY11" fmla="*/ 318985 h 321739"/>
                <a:gd name="connsiteX12" fmla="*/ 610850 w 625063"/>
                <a:gd name="connsiteY12" fmla="*/ 298030 h 321739"/>
                <a:gd name="connsiteX13" fmla="*/ 622280 w 625063"/>
                <a:gd name="connsiteY13" fmla="*/ 271360 h 321739"/>
                <a:gd name="connsiteX14" fmla="*/ 603230 w 625063"/>
                <a:gd name="connsiteY14" fmla="*/ 221830 h 32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5063" h="321739">
                  <a:moveTo>
                    <a:pt x="603230" y="221830"/>
                  </a:moveTo>
                  <a:lnTo>
                    <a:pt x="66973" y="2755"/>
                  </a:lnTo>
                  <a:cubicBezTo>
                    <a:pt x="45065" y="-4865"/>
                    <a:pt x="23158" y="3707"/>
                    <a:pt x="14585" y="23710"/>
                  </a:cubicBezTo>
                  <a:lnTo>
                    <a:pt x="3155" y="50380"/>
                  </a:lnTo>
                  <a:cubicBezTo>
                    <a:pt x="-5417" y="69430"/>
                    <a:pt x="4108" y="92290"/>
                    <a:pt x="24110" y="99910"/>
                  </a:cubicBezTo>
                  <a:lnTo>
                    <a:pt x="174605" y="160870"/>
                  </a:lnTo>
                  <a:lnTo>
                    <a:pt x="26015" y="221830"/>
                  </a:lnTo>
                  <a:cubicBezTo>
                    <a:pt x="6013" y="229450"/>
                    <a:pt x="-3512" y="252310"/>
                    <a:pt x="5060" y="271360"/>
                  </a:cubicBezTo>
                  <a:lnTo>
                    <a:pt x="16490" y="298030"/>
                  </a:lnTo>
                  <a:cubicBezTo>
                    <a:pt x="25063" y="317080"/>
                    <a:pt x="46970" y="326605"/>
                    <a:pt x="66973" y="318985"/>
                  </a:cubicBezTo>
                  <a:lnTo>
                    <a:pt x="313670" y="218020"/>
                  </a:lnTo>
                  <a:lnTo>
                    <a:pt x="560368" y="318985"/>
                  </a:lnTo>
                  <a:cubicBezTo>
                    <a:pt x="580370" y="326605"/>
                    <a:pt x="602278" y="318032"/>
                    <a:pt x="610850" y="298030"/>
                  </a:cubicBezTo>
                  <a:lnTo>
                    <a:pt x="622280" y="271360"/>
                  </a:lnTo>
                  <a:cubicBezTo>
                    <a:pt x="629900" y="252310"/>
                    <a:pt x="621328" y="229450"/>
                    <a:pt x="603230" y="221830"/>
                  </a:cubicBezTo>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5" name="Freeform: Shape 34">
              <a:extLst>
                <a:ext uri="{FF2B5EF4-FFF2-40B4-BE49-F238E27FC236}">
                  <a16:creationId xmlns:a16="http://schemas.microsoft.com/office/drawing/2014/main" id="{D41A246B-74EF-4F55-AA3E-4CF6FF5ABD5F}"/>
                </a:ext>
              </a:extLst>
            </p:cNvPr>
            <p:cNvSpPr/>
            <p:nvPr/>
          </p:nvSpPr>
          <p:spPr>
            <a:xfrm>
              <a:off x="3891998" y="2170462"/>
              <a:ext cx="262235" cy="140743"/>
            </a:xfrm>
            <a:custGeom>
              <a:avLst/>
              <a:gdLst>
                <a:gd name="connsiteX0" fmla="*/ 238125 w 262235"/>
                <a:gd name="connsiteY0" fmla="*/ 99785 h 140743"/>
                <a:gd name="connsiteX1" fmla="*/ 259080 w 262235"/>
                <a:gd name="connsiteY1" fmla="*/ 50256 h 140743"/>
                <a:gd name="connsiteX2" fmla="*/ 247650 w 262235"/>
                <a:gd name="connsiteY2" fmla="*/ 23585 h 140743"/>
                <a:gd name="connsiteX3" fmla="*/ 197167 w 262235"/>
                <a:gd name="connsiteY3" fmla="*/ 2631 h 140743"/>
                <a:gd name="connsiteX4" fmla="*/ 0 w 262235"/>
                <a:gd name="connsiteY4" fmla="*/ 83593 h 140743"/>
                <a:gd name="connsiteX5" fmla="*/ 139065 w 262235"/>
                <a:gd name="connsiteY5" fmla="*/ 140743 h 140743"/>
                <a:gd name="connsiteX6" fmla="*/ 238125 w 262235"/>
                <a:gd name="connsiteY6" fmla="*/ 99785 h 140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2235" h="140743">
                  <a:moveTo>
                    <a:pt x="238125" y="99785"/>
                  </a:moveTo>
                  <a:cubicBezTo>
                    <a:pt x="258127" y="92166"/>
                    <a:pt x="267653" y="69306"/>
                    <a:pt x="259080" y="50256"/>
                  </a:cubicBezTo>
                  <a:lnTo>
                    <a:pt x="247650" y="23585"/>
                  </a:lnTo>
                  <a:cubicBezTo>
                    <a:pt x="239077" y="4535"/>
                    <a:pt x="217170" y="-4990"/>
                    <a:pt x="197167" y="2631"/>
                  </a:cubicBezTo>
                  <a:lnTo>
                    <a:pt x="0" y="83593"/>
                  </a:lnTo>
                  <a:lnTo>
                    <a:pt x="139065" y="140743"/>
                  </a:lnTo>
                  <a:lnTo>
                    <a:pt x="238125" y="99785"/>
                  </a:ln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357995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615</Words>
  <PresentationFormat>On-screen Show (4:3)</PresentationFormat>
  <Paragraphs>92</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Tab Index w/ 4 Parts – Slide Template</vt:lpstr>
      <vt:lpstr>Tab Index w/ 5 Parts – Slide Template</vt:lpstr>
      <vt:lpstr>Tab Index w/ 6 Parts – Slide Template</vt:lpstr>
      <vt:lpstr>Tab Index w/ 7 Parts – Slide Template</vt:lpstr>
      <vt:lpstr>Tab Index w/ 8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 Index</dc:title>
  <dc:creator>PresentationGO.com</dc:creator>
  <dc:description>© Copyright PresentationGO.com</dc:description>
  <dcterms:created xsi:type="dcterms:W3CDTF">2014-11-26T05:14:11Z</dcterms:created>
  <dcterms:modified xsi:type="dcterms:W3CDTF">2020-07-01T20:57:47Z</dcterms:modified>
  <cp:category>Text &amp; Tables</cp:category>
</cp:coreProperties>
</file>