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8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67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Tabbed List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976F350-1AC8-AB4E-B8A7-5BAACEC83A22}"/>
              </a:ext>
            </a:extLst>
          </p:cNvPr>
          <p:cNvSpPr/>
          <p:nvPr/>
        </p:nvSpPr>
        <p:spPr>
          <a:xfrm>
            <a:off x="769904" y="2371240"/>
            <a:ext cx="7068853" cy="1166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86" y="0"/>
                </a:moveTo>
                <a:lnTo>
                  <a:pt x="6074" y="0"/>
                </a:lnTo>
                <a:cubicBezTo>
                  <a:pt x="5902" y="0"/>
                  <a:pt x="5741" y="413"/>
                  <a:pt x="5619" y="1152"/>
                </a:cubicBezTo>
                <a:lnTo>
                  <a:pt x="3442" y="14342"/>
                </a:lnTo>
                <a:lnTo>
                  <a:pt x="2313" y="7128"/>
                </a:lnTo>
                <a:lnTo>
                  <a:pt x="1190" y="7128"/>
                </a:lnTo>
                <a:cubicBezTo>
                  <a:pt x="534" y="7128"/>
                  <a:pt x="0" y="10365"/>
                  <a:pt x="0" y="14342"/>
                </a:cubicBezTo>
                <a:lnTo>
                  <a:pt x="0" y="14342"/>
                </a:lnTo>
                <a:cubicBezTo>
                  <a:pt x="0" y="18319"/>
                  <a:pt x="534" y="21557"/>
                  <a:pt x="1190" y="21557"/>
                </a:cubicBezTo>
                <a:lnTo>
                  <a:pt x="2313" y="21557"/>
                </a:lnTo>
                <a:lnTo>
                  <a:pt x="2435" y="21600"/>
                </a:lnTo>
                <a:lnTo>
                  <a:pt x="5719" y="1695"/>
                </a:lnTo>
                <a:cubicBezTo>
                  <a:pt x="5798" y="1217"/>
                  <a:pt x="5902" y="956"/>
                  <a:pt x="6013" y="956"/>
                </a:cubicBezTo>
                <a:lnTo>
                  <a:pt x="20341" y="956"/>
                </a:lnTo>
                <a:cubicBezTo>
                  <a:pt x="20646" y="956"/>
                  <a:pt x="20890" y="2456"/>
                  <a:pt x="20890" y="4281"/>
                </a:cubicBezTo>
                <a:lnTo>
                  <a:pt x="20890" y="13755"/>
                </a:lnTo>
                <a:cubicBezTo>
                  <a:pt x="20890" y="14950"/>
                  <a:pt x="21048" y="15907"/>
                  <a:pt x="21245" y="15907"/>
                </a:cubicBezTo>
                <a:lnTo>
                  <a:pt x="21245" y="15907"/>
                </a:lnTo>
                <a:cubicBezTo>
                  <a:pt x="21442" y="15907"/>
                  <a:pt x="21600" y="14950"/>
                  <a:pt x="21600" y="13755"/>
                </a:cubicBezTo>
                <a:lnTo>
                  <a:pt x="21600" y="5541"/>
                </a:lnTo>
                <a:cubicBezTo>
                  <a:pt x="21600" y="2477"/>
                  <a:pt x="21191" y="0"/>
                  <a:pt x="20686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0ED6AC-9556-E949-A225-D5EB2BBFB8AE}"/>
              </a:ext>
            </a:extLst>
          </p:cNvPr>
          <p:cNvSpPr txBox="1"/>
          <p:nvPr/>
        </p:nvSpPr>
        <p:spPr>
          <a:xfrm>
            <a:off x="964157" y="2823661"/>
            <a:ext cx="652743" cy="646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05C3A51-60C8-6F73-0398-0A9CB9467CAA}"/>
              </a:ext>
            </a:extLst>
          </p:cNvPr>
          <p:cNvGrpSpPr/>
          <p:nvPr/>
        </p:nvGrpSpPr>
        <p:grpSpPr>
          <a:xfrm>
            <a:off x="2757037" y="2381253"/>
            <a:ext cx="4786763" cy="783567"/>
            <a:chOff x="2757037" y="2381253"/>
            <a:chExt cx="4786763" cy="783567"/>
          </a:xfrm>
        </p:grpSpPr>
        <p:sp>
          <p:nvSpPr>
            <p:cNvPr id="23" name="TextBox 18">
              <a:extLst>
                <a:ext uri="{FF2B5EF4-FFF2-40B4-BE49-F238E27FC236}">
                  <a16:creationId xmlns:a16="http://schemas.microsoft.com/office/drawing/2014/main" id="{7919E68C-195F-3045-9846-E96A0F69DB79}"/>
                </a:ext>
              </a:extLst>
            </p:cNvPr>
            <p:cNvSpPr txBox="1"/>
            <p:nvPr/>
          </p:nvSpPr>
          <p:spPr>
            <a:xfrm>
              <a:off x="2757039" y="2381253"/>
              <a:ext cx="4113503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4" name="TextBox 19">
              <a:extLst>
                <a:ext uri="{FF2B5EF4-FFF2-40B4-BE49-F238E27FC236}">
                  <a16:creationId xmlns:a16="http://schemas.microsoft.com/office/drawing/2014/main" id="{05F55D5E-4C68-0C46-AEC0-67D80480B8AB}"/>
                </a:ext>
              </a:extLst>
            </p:cNvPr>
            <p:cNvSpPr txBox="1"/>
            <p:nvPr/>
          </p:nvSpPr>
          <p:spPr>
            <a:xfrm>
              <a:off x="2757037" y="2795488"/>
              <a:ext cx="4786763" cy="3693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5" name="Graphic 28" descr="Board Of Directors with solid fill">
            <a:extLst>
              <a:ext uri="{FF2B5EF4-FFF2-40B4-BE49-F238E27FC236}">
                <a16:creationId xmlns:a16="http://schemas.microsoft.com/office/drawing/2014/main" id="{85B0BBC9-1933-BB4A-9D20-754D2B831C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38246" y="2605736"/>
            <a:ext cx="435850" cy="435850"/>
          </a:xfrm>
          <a:prstGeom prst="rect">
            <a:avLst/>
          </a:prstGeom>
        </p:spPr>
      </p:pic>
      <p:sp>
        <p:nvSpPr>
          <p:cNvPr id="5" name="Shape">
            <a:extLst>
              <a:ext uri="{FF2B5EF4-FFF2-40B4-BE49-F238E27FC236}">
                <a16:creationId xmlns:a16="http://schemas.microsoft.com/office/drawing/2014/main" id="{090FDB14-8C91-AB46-A9AB-A66BA6E1F993}"/>
              </a:ext>
            </a:extLst>
          </p:cNvPr>
          <p:cNvSpPr/>
          <p:nvPr/>
        </p:nvSpPr>
        <p:spPr>
          <a:xfrm>
            <a:off x="769904" y="3342441"/>
            <a:ext cx="7068853" cy="1166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86" y="0"/>
                </a:moveTo>
                <a:lnTo>
                  <a:pt x="6074" y="0"/>
                </a:lnTo>
                <a:cubicBezTo>
                  <a:pt x="5902" y="0"/>
                  <a:pt x="5741" y="413"/>
                  <a:pt x="5619" y="1152"/>
                </a:cubicBezTo>
                <a:lnTo>
                  <a:pt x="3442" y="14342"/>
                </a:lnTo>
                <a:lnTo>
                  <a:pt x="2313" y="7128"/>
                </a:lnTo>
                <a:lnTo>
                  <a:pt x="1190" y="7128"/>
                </a:lnTo>
                <a:cubicBezTo>
                  <a:pt x="534" y="7128"/>
                  <a:pt x="0" y="10365"/>
                  <a:pt x="0" y="14342"/>
                </a:cubicBezTo>
                <a:lnTo>
                  <a:pt x="0" y="14342"/>
                </a:lnTo>
                <a:cubicBezTo>
                  <a:pt x="0" y="18319"/>
                  <a:pt x="534" y="21557"/>
                  <a:pt x="1190" y="21557"/>
                </a:cubicBezTo>
                <a:lnTo>
                  <a:pt x="2313" y="21557"/>
                </a:lnTo>
                <a:lnTo>
                  <a:pt x="2435" y="21600"/>
                </a:lnTo>
                <a:lnTo>
                  <a:pt x="5719" y="1695"/>
                </a:lnTo>
                <a:cubicBezTo>
                  <a:pt x="5798" y="1217"/>
                  <a:pt x="5902" y="956"/>
                  <a:pt x="6013" y="956"/>
                </a:cubicBezTo>
                <a:lnTo>
                  <a:pt x="20341" y="956"/>
                </a:lnTo>
                <a:cubicBezTo>
                  <a:pt x="20646" y="956"/>
                  <a:pt x="20890" y="2456"/>
                  <a:pt x="20890" y="4281"/>
                </a:cubicBezTo>
                <a:lnTo>
                  <a:pt x="20890" y="13755"/>
                </a:lnTo>
                <a:cubicBezTo>
                  <a:pt x="20890" y="14950"/>
                  <a:pt x="21048" y="15907"/>
                  <a:pt x="21245" y="15907"/>
                </a:cubicBezTo>
                <a:lnTo>
                  <a:pt x="21245" y="15907"/>
                </a:lnTo>
                <a:cubicBezTo>
                  <a:pt x="21442" y="15907"/>
                  <a:pt x="21600" y="14950"/>
                  <a:pt x="21600" y="13755"/>
                </a:cubicBezTo>
                <a:lnTo>
                  <a:pt x="21600" y="5541"/>
                </a:lnTo>
                <a:cubicBezTo>
                  <a:pt x="21600" y="2499"/>
                  <a:pt x="21191" y="0"/>
                  <a:pt x="20686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9" name="TextBox 12">
            <a:extLst>
              <a:ext uri="{FF2B5EF4-FFF2-40B4-BE49-F238E27FC236}">
                <a16:creationId xmlns:a16="http://schemas.microsoft.com/office/drawing/2014/main" id="{3A0171CC-9CEC-014B-917C-278F45C563E6}"/>
              </a:ext>
            </a:extLst>
          </p:cNvPr>
          <p:cNvSpPr txBox="1"/>
          <p:nvPr/>
        </p:nvSpPr>
        <p:spPr>
          <a:xfrm>
            <a:off x="964157" y="3794861"/>
            <a:ext cx="652743" cy="646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0D73BB1-204C-63AB-8A6E-57EFB85B145D}"/>
              </a:ext>
            </a:extLst>
          </p:cNvPr>
          <p:cNvGrpSpPr/>
          <p:nvPr/>
        </p:nvGrpSpPr>
        <p:grpSpPr>
          <a:xfrm>
            <a:off x="2757037" y="3352454"/>
            <a:ext cx="4786763" cy="783567"/>
            <a:chOff x="2757037" y="3352454"/>
            <a:chExt cx="4786763" cy="783567"/>
          </a:xfrm>
        </p:grpSpPr>
        <p:sp>
          <p:nvSpPr>
            <p:cNvPr id="21" name="TextBox 21">
              <a:extLst>
                <a:ext uri="{FF2B5EF4-FFF2-40B4-BE49-F238E27FC236}">
                  <a16:creationId xmlns:a16="http://schemas.microsoft.com/office/drawing/2014/main" id="{1190A923-09C9-964C-A4E0-31076403BEBA}"/>
                </a:ext>
              </a:extLst>
            </p:cNvPr>
            <p:cNvSpPr txBox="1"/>
            <p:nvPr/>
          </p:nvSpPr>
          <p:spPr>
            <a:xfrm>
              <a:off x="2757039" y="3352454"/>
              <a:ext cx="4113503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2" name="TextBox 22">
              <a:extLst>
                <a:ext uri="{FF2B5EF4-FFF2-40B4-BE49-F238E27FC236}">
                  <a16:creationId xmlns:a16="http://schemas.microsoft.com/office/drawing/2014/main" id="{57D297A0-1670-D142-8A3E-F4B3381527BC}"/>
                </a:ext>
              </a:extLst>
            </p:cNvPr>
            <p:cNvSpPr txBox="1"/>
            <p:nvPr/>
          </p:nvSpPr>
          <p:spPr>
            <a:xfrm>
              <a:off x="2757037" y="3766689"/>
              <a:ext cx="4786763" cy="3693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6" name="Graphic 29" descr="Briefcase with solid fill">
            <a:extLst>
              <a:ext uri="{FF2B5EF4-FFF2-40B4-BE49-F238E27FC236}">
                <a16:creationId xmlns:a16="http://schemas.microsoft.com/office/drawing/2014/main" id="{4C31E891-9B2A-6942-95EA-8C0C4729BA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38246" y="3576936"/>
            <a:ext cx="435850" cy="435850"/>
          </a:xfrm>
          <a:prstGeom prst="rect">
            <a:avLst/>
          </a:prstGeom>
        </p:spPr>
      </p:pic>
      <p:sp>
        <p:nvSpPr>
          <p:cNvPr id="3" name="Shape">
            <a:extLst>
              <a:ext uri="{FF2B5EF4-FFF2-40B4-BE49-F238E27FC236}">
                <a16:creationId xmlns:a16="http://schemas.microsoft.com/office/drawing/2014/main" id="{FB9A9158-A7B1-CA41-91B1-380989E8B30D}"/>
              </a:ext>
            </a:extLst>
          </p:cNvPr>
          <p:cNvSpPr/>
          <p:nvPr/>
        </p:nvSpPr>
        <p:spPr>
          <a:xfrm>
            <a:off x="769904" y="1400040"/>
            <a:ext cx="7068853" cy="1166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86" y="0"/>
                </a:moveTo>
                <a:lnTo>
                  <a:pt x="6074" y="0"/>
                </a:lnTo>
                <a:cubicBezTo>
                  <a:pt x="5902" y="0"/>
                  <a:pt x="5741" y="413"/>
                  <a:pt x="5619" y="1152"/>
                </a:cubicBezTo>
                <a:lnTo>
                  <a:pt x="3442" y="14342"/>
                </a:lnTo>
                <a:lnTo>
                  <a:pt x="2313" y="7128"/>
                </a:lnTo>
                <a:lnTo>
                  <a:pt x="1190" y="7128"/>
                </a:lnTo>
                <a:cubicBezTo>
                  <a:pt x="534" y="7128"/>
                  <a:pt x="0" y="10365"/>
                  <a:pt x="0" y="14342"/>
                </a:cubicBezTo>
                <a:lnTo>
                  <a:pt x="0" y="14342"/>
                </a:lnTo>
                <a:cubicBezTo>
                  <a:pt x="0" y="18319"/>
                  <a:pt x="534" y="21557"/>
                  <a:pt x="1190" y="21557"/>
                </a:cubicBezTo>
                <a:lnTo>
                  <a:pt x="2313" y="21557"/>
                </a:lnTo>
                <a:lnTo>
                  <a:pt x="2435" y="21600"/>
                </a:lnTo>
                <a:lnTo>
                  <a:pt x="5719" y="1695"/>
                </a:lnTo>
                <a:cubicBezTo>
                  <a:pt x="5798" y="1217"/>
                  <a:pt x="5902" y="956"/>
                  <a:pt x="6013" y="956"/>
                </a:cubicBezTo>
                <a:lnTo>
                  <a:pt x="20341" y="956"/>
                </a:lnTo>
                <a:cubicBezTo>
                  <a:pt x="20646" y="956"/>
                  <a:pt x="20890" y="2456"/>
                  <a:pt x="20890" y="4281"/>
                </a:cubicBezTo>
                <a:lnTo>
                  <a:pt x="20890" y="13755"/>
                </a:lnTo>
                <a:cubicBezTo>
                  <a:pt x="20890" y="14950"/>
                  <a:pt x="21048" y="15907"/>
                  <a:pt x="21245" y="15907"/>
                </a:cubicBezTo>
                <a:lnTo>
                  <a:pt x="21245" y="15907"/>
                </a:lnTo>
                <a:cubicBezTo>
                  <a:pt x="21442" y="15907"/>
                  <a:pt x="21600" y="14950"/>
                  <a:pt x="21600" y="13755"/>
                </a:cubicBezTo>
                <a:lnTo>
                  <a:pt x="21600" y="5541"/>
                </a:lnTo>
                <a:cubicBezTo>
                  <a:pt x="21600" y="2477"/>
                  <a:pt x="21191" y="0"/>
                  <a:pt x="20686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7" name="TextBox 2">
            <a:extLst>
              <a:ext uri="{FF2B5EF4-FFF2-40B4-BE49-F238E27FC236}">
                <a16:creationId xmlns:a16="http://schemas.microsoft.com/office/drawing/2014/main" id="{D9EC1E50-A42C-5248-8AF8-B88D3CF5602F}"/>
              </a:ext>
            </a:extLst>
          </p:cNvPr>
          <p:cNvSpPr txBox="1"/>
          <p:nvPr/>
        </p:nvSpPr>
        <p:spPr>
          <a:xfrm>
            <a:off x="964157" y="1852461"/>
            <a:ext cx="652743" cy="646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ED3DCE9-558E-DE04-8F82-48DE4923118B}"/>
              </a:ext>
            </a:extLst>
          </p:cNvPr>
          <p:cNvGrpSpPr/>
          <p:nvPr/>
        </p:nvGrpSpPr>
        <p:grpSpPr>
          <a:xfrm>
            <a:off x="2757037" y="1410053"/>
            <a:ext cx="4786763" cy="783567"/>
            <a:chOff x="2757037" y="1410053"/>
            <a:chExt cx="4786763" cy="783567"/>
          </a:xfrm>
        </p:grpSpPr>
        <p:sp>
          <p:nvSpPr>
            <p:cNvPr id="25" name="TextBox 15">
              <a:extLst>
                <a:ext uri="{FF2B5EF4-FFF2-40B4-BE49-F238E27FC236}">
                  <a16:creationId xmlns:a16="http://schemas.microsoft.com/office/drawing/2014/main" id="{0285A1CD-CBE7-2A48-BAB2-1904B5658B15}"/>
                </a:ext>
              </a:extLst>
            </p:cNvPr>
            <p:cNvSpPr txBox="1"/>
            <p:nvPr/>
          </p:nvSpPr>
          <p:spPr>
            <a:xfrm>
              <a:off x="2757039" y="1410053"/>
              <a:ext cx="4113503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6" name="TextBox 16">
              <a:extLst>
                <a:ext uri="{FF2B5EF4-FFF2-40B4-BE49-F238E27FC236}">
                  <a16:creationId xmlns:a16="http://schemas.microsoft.com/office/drawing/2014/main" id="{9EE5EB97-6CB9-E34C-9D88-F31448A38898}"/>
                </a:ext>
              </a:extLst>
            </p:cNvPr>
            <p:cNvSpPr txBox="1"/>
            <p:nvPr/>
          </p:nvSpPr>
          <p:spPr>
            <a:xfrm>
              <a:off x="2757037" y="1824288"/>
              <a:ext cx="4786763" cy="3693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7" name="Graphic 30" descr="Customer review with solid fill">
            <a:extLst>
              <a:ext uri="{FF2B5EF4-FFF2-40B4-BE49-F238E27FC236}">
                <a16:creationId xmlns:a16="http://schemas.microsoft.com/office/drawing/2014/main" id="{EE46363F-23CA-F644-B99C-446C923EFE0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938246" y="1634536"/>
            <a:ext cx="435850" cy="435850"/>
          </a:xfrm>
          <a:prstGeom prst="rect">
            <a:avLst/>
          </a:prstGeom>
        </p:spPr>
      </p:pic>
      <p:sp>
        <p:nvSpPr>
          <p:cNvPr id="6" name="Shape">
            <a:extLst>
              <a:ext uri="{FF2B5EF4-FFF2-40B4-BE49-F238E27FC236}">
                <a16:creationId xmlns:a16="http://schemas.microsoft.com/office/drawing/2014/main" id="{EDBE537E-97E2-ED44-BD0C-28D0F7B2FF59}"/>
              </a:ext>
            </a:extLst>
          </p:cNvPr>
          <p:cNvSpPr/>
          <p:nvPr/>
        </p:nvSpPr>
        <p:spPr>
          <a:xfrm>
            <a:off x="769904" y="4313640"/>
            <a:ext cx="7068853" cy="1166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86" y="0"/>
                </a:moveTo>
                <a:lnTo>
                  <a:pt x="6074" y="0"/>
                </a:lnTo>
                <a:cubicBezTo>
                  <a:pt x="5902" y="0"/>
                  <a:pt x="5741" y="413"/>
                  <a:pt x="5619" y="1152"/>
                </a:cubicBezTo>
                <a:lnTo>
                  <a:pt x="3442" y="14342"/>
                </a:lnTo>
                <a:lnTo>
                  <a:pt x="2313" y="7128"/>
                </a:lnTo>
                <a:lnTo>
                  <a:pt x="1190" y="7128"/>
                </a:lnTo>
                <a:cubicBezTo>
                  <a:pt x="534" y="7128"/>
                  <a:pt x="0" y="10365"/>
                  <a:pt x="0" y="14342"/>
                </a:cubicBezTo>
                <a:lnTo>
                  <a:pt x="0" y="14342"/>
                </a:lnTo>
                <a:cubicBezTo>
                  <a:pt x="0" y="18319"/>
                  <a:pt x="534" y="21557"/>
                  <a:pt x="1190" y="21557"/>
                </a:cubicBezTo>
                <a:lnTo>
                  <a:pt x="2313" y="21557"/>
                </a:lnTo>
                <a:lnTo>
                  <a:pt x="2435" y="21600"/>
                </a:lnTo>
                <a:lnTo>
                  <a:pt x="5719" y="1695"/>
                </a:lnTo>
                <a:cubicBezTo>
                  <a:pt x="5798" y="1217"/>
                  <a:pt x="5902" y="956"/>
                  <a:pt x="6013" y="956"/>
                </a:cubicBezTo>
                <a:lnTo>
                  <a:pt x="20341" y="956"/>
                </a:lnTo>
                <a:cubicBezTo>
                  <a:pt x="20646" y="956"/>
                  <a:pt x="20890" y="2456"/>
                  <a:pt x="20890" y="4281"/>
                </a:cubicBezTo>
                <a:lnTo>
                  <a:pt x="20890" y="13755"/>
                </a:lnTo>
                <a:cubicBezTo>
                  <a:pt x="20890" y="14950"/>
                  <a:pt x="21048" y="15907"/>
                  <a:pt x="21245" y="15907"/>
                </a:cubicBezTo>
                <a:lnTo>
                  <a:pt x="21245" y="15907"/>
                </a:lnTo>
                <a:cubicBezTo>
                  <a:pt x="21442" y="15907"/>
                  <a:pt x="21600" y="14950"/>
                  <a:pt x="21600" y="13755"/>
                </a:cubicBezTo>
                <a:lnTo>
                  <a:pt x="21600" y="5541"/>
                </a:lnTo>
                <a:cubicBezTo>
                  <a:pt x="21600" y="2477"/>
                  <a:pt x="21191" y="0"/>
                  <a:pt x="20686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0" name="TextBox 13">
            <a:extLst>
              <a:ext uri="{FF2B5EF4-FFF2-40B4-BE49-F238E27FC236}">
                <a16:creationId xmlns:a16="http://schemas.microsoft.com/office/drawing/2014/main" id="{7B3045DB-6591-1646-81CC-FB7EE905416B}"/>
              </a:ext>
            </a:extLst>
          </p:cNvPr>
          <p:cNvSpPr txBox="1"/>
          <p:nvPr/>
        </p:nvSpPr>
        <p:spPr>
          <a:xfrm>
            <a:off x="964157" y="4766061"/>
            <a:ext cx="652743" cy="646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572CB05-0618-7361-C0D9-0AC66C7ABC66}"/>
              </a:ext>
            </a:extLst>
          </p:cNvPr>
          <p:cNvGrpSpPr/>
          <p:nvPr/>
        </p:nvGrpSpPr>
        <p:grpSpPr>
          <a:xfrm>
            <a:off x="2757037" y="4323653"/>
            <a:ext cx="4786763" cy="783567"/>
            <a:chOff x="2757037" y="4323653"/>
            <a:chExt cx="4786763" cy="783567"/>
          </a:xfrm>
        </p:grpSpPr>
        <p:sp>
          <p:nvSpPr>
            <p:cNvPr id="19" name="TextBox 24">
              <a:extLst>
                <a:ext uri="{FF2B5EF4-FFF2-40B4-BE49-F238E27FC236}">
                  <a16:creationId xmlns:a16="http://schemas.microsoft.com/office/drawing/2014/main" id="{890CEB9D-53B2-6D41-BBCC-F2E241AAE13D}"/>
                </a:ext>
              </a:extLst>
            </p:cNvPr>
            <p:cNvSpPr txBox="1"/>
            <p:nvPr/>
          </p:nvSpPr>
          <p:spPr>
            <a:xfrm>
              <a:off x="2757037" y="4323653"/>
              <a:ext cx="4113503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0" name="TextBox 25">
              <a:extLst>
                <a:ext uri="{FF2B5EF4-FFF2-40B4-BE49-F238E27FC236}">
                  <a16:creationId xmlns:a16="http://schemas.microsoft.com/office/drawing/2014/main" id="{D54B53BC-0B0E-4149-8E75-76B48ED2FA9A}"/>
                </a:ext>
              </a:extLst>
            </p:cNvPr>
            <p:cNvSpPr txBox="1"/>
            <p:nvPr/>
          </p:nvSpPr>
          <p:spPr>
            <a:xfrm>
              <a:off x="2757037" y="4737888"/>
              <a:ext cx="4786763" cy="3693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8" name="Graphic 33" descr="Target Audience with solid fill">
            <a:extLst>
              <a:ext uri="{FF2B5EF4-FFF2-40B4-BE49-F238E27FC236}">
                <a16:creationId xmlns:a16="http://schemas.microsoft.com/office/drawing/2014/main" id="{8BADB472-B621-3E48-AE90-EB5140F8F61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938246" y="4548136"/>
            <a:ext cx="435850" cy="43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Tabbed List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976F350-1AC8-AB4E-B8A7-5BAACEC83A22}"/>
              </a:ext>
            </a:extLst>
          </p:cNvPr>
          <p:cNvSpPr/>
          <p:nvPr/>
        </p:nvSpPr>
        <p:spPr>
          <a:xfrm>
            <a:off x="769904" y="2371240"/>
            <a:ext cx="7068853" cy="1166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86" y="0"/>
                </a:moveTo>
                <a:lnTo>
                  <a:pt x="6074" y="0"/>
                </a:lnTo>
                <a:cubicBezTo>
                  <a:pt x="5902" y="0"/>
                  <a:pt x="5741" y="413"/>
                  <a:pt x="5619" y="1152"/>
                </a:cubicBezTo>
                <a:lnTo>
                  <a:pt x="3442" y="14342"/>
                </a:lnTo>
                <a:lnTo>
                  <a:pt x="2313" y="7128"/>
                </a:lnTo>
                <a:lnTo>
                  <a:pt x="1190" y="7128"/>
                </a:lnTo>
                <a:cubicBezTo>
                  <a:pt x="534" y="7128"/>
                  <a:pt x="0" y="10365"/>
                  <a:pt x="0" y="14342"/>
                </a:cubicBezTo>
                <a:lnTo>
                  <a:pt x="0" y="14342"/>
                </a:lnTo>
                <a:cubicBezTo>
                  <a:pt x="0" y="18319"/>
                  <a:pt x="534" y="21557"/>
                  <a:pt x="1190" y="21557"/>
                </a:cubicBezTo>
                <a:lnTo>
                  <a:pt x="2313" y="21557"/>
                </a:lnTo>
                <a:lnTo>
                  <a:pt x="2435" y="21600"/>
                </a:lnTo>
                <a:lnTo>
                  <a:pt x="5719" y="1695"/>
                </a:lnTo>
                <a:cubicBezTo>
                  <a:pt x="5798" y="1217"/>
                  <a:pt x="5902" y="956"/>
                  <a:pt x="6013" y="956"/>
                </a:cubicBezTo>
                <a:lnTo>
                  <a:pt x="20341" y="956"/>
                </a:lnTo>
                <a:cubicBezTo>
                  <a:pt x="20646" y="956"/>
                  <a:pt x="20890" y="2456"/>
                  <a:pt x="20890" y="4281"/>
                </a:cubicBezTo>
                <a:lnTo>
                  <a:pt x="20890" y="13755"/>
                </a:lnTo>
                <a:cubicBezTo>
                  <a:pt x="20890" y="14950"/>
                  <a:pt x="21048" y="15907"/>
                  <a:pt x="21245" y="15907"/>
                </a:cubicBezTo>
                <a:lnTo>
                  <a:pt x="21245" y="15907"/>
                </a:lnTo>
                <a:cubicBezTo>
                  <a:pt x="21442" y="15907"/>
                  <a:pt x="21600" y="14950"/>
                  <a:pt x="21600" y="13755"/>
                </a:cubicBezTo>
                <a:lnTo>
                  <a:pt x="21600" y="5541"/>
                </a:lnTo>
                <a:cubicBezTo>
                  <a:pt x="21600" y="2477"/>
                  <a:pt x="21191" y="0"/>
                  <a:pt x="20686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0ED6AC-9556-E949-A225-D5EB2BBFB8AE}"/>
              </a:ext>
            </a:extLst>
          </p:cNvPr>
          <p:cNvSpPr txBox="1"/>
          <p:nvPr/>
        </p:nvSpPr>
        <p:spPr>
          <a:xfrm>
            <a:off x="964157" y="2823661"/>
            <a:ext cx="652743" cy="646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05C3A51-60C8-6F73-0398-0A9CB9467CAA}"/>
              </a:ext>
            </a:extLst>
          </p:cNvPr>
          <p:cNvGrpSpPr/>
          <p:nvPr/>
        </p:nvGrpSpPr>
        <p:grpSpPr>
          <a:xfrm>
            <a:off x="2757037" y="2381253"/>
            <a:ext cx="4786763" cy="783567"/>
            <a:chOff x="2757037" y="2381253"/>
            <a:chExt cx="4786763" cy="783567"/>
          </a:xfrm>
        </p:grpSpPr>
        <p:sp>
          <p:nvSpPr>
            <p:cNvPr id="23" name="TextBox 18">
              <a:extLst>
                <a:ext uri="{FF2B5EF4-FFF2-40B4-BE49-F238E27FC236}">
                  <a16:creationId xmlns:a16="http://schemas.microsoft.com/office/drawing/2014/main" id="{7919E68C-195F-3045-9846-E96A0F69DB79}"/>
                </a:ext>
              </a:extLst>
            </p:cNvPr>
            <p:cNvSpPr txBox="1"/>
            <p:nvPr/>
          </p:nvSpPr>
          <p:spPr>
            <a:xfrm>
              <a:off x="2757039" y="2381253"/>
              <a:ext cx="4113503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19">
              <a:extLst>
                <a:ext uri="{FF2B5EF4-FFF2-40B4-BE49-F238E27FC236}">
                  <a16:creationId xmlns:a16="http://schemas.microsoft.com/office/drawing/2014/main" id="{05F55D5E-4C68-0C46-AEC0-67D80480B8AB}"/>
                </a:ext>
              </a:extLst>
            </p:cNvPr>
            <p:cNvSpPr txBox="1"/>
            <p:nvPr/>
          </p:nvSpPr>
          <p:spPr>
            <a:xfrm>
              <a:off x="2757037" y="2795488"/>
              <a:ext cx="4786763" cy="3693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5" name="Graphic 28" descr="Board Of Directors with solid fill">
            <a:extLst>
              <a:ext uri="{FF2B5EF4-FFF2-40B4-BE49-F238E27FC236}">
                <a16:creationId xmlns:a16="http://schemas.microsoft.com/office/drawing/2014/main" id="{85B0BBC9-1933-BB4A-9D20-754D2B831C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38246" y="2605736"/>
            <a:ext cx="435850" cy="435850"/>
          </a:xfrm>
          <a:prstGeom prst="rect">
            <a:avLst/>
          </a:prstGeom>
        </p:spPr>
      </p:pic>
      <p:sp>
        <p:nvSpPr>
          <p:cNvPr id="5" name="Shape">
            <a:extLst>
              <a:ext uri="{FF2B5EF4-FFF2-40B4-BE49-F238E27FC236}">
                <a16:creationId xmlns:a16="http://schemas.microsoft.com/office/drawing/2014/main" id="{090FDB14-8C91-AB46-A9AB-A66BA6E1F993}"/>
              </a:ext>
            </a:extLst>
          </p:cNvPr>
          <p:cNvSpPr/>
          <p:nvPr/>
        </p:nvSpPr>
        <p:spPr>
          <a:xfrm>
            <a:off x="769904" y="3342441"/>
            <a:ext cx="7068853" cy="1166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86" y="0"/>
                </a:moveTo>
                <a:lnTo>
                  <a:pt x="6074" y="0"/>
                </a:lnTo>
                <a:cubicBezTo>
                  <a:pt x="5902" y="0"/>
                  <a:pt x="5741" y="413"/>
                  <a:pt x="5619" y="1152"/>
                </a:cubicBezTo>
                <a:lnTo>
                  <a:pt x="3442" y="14342"/>
                </a:lnTo>
                <a:lnTo>
                  <a:pt x="2313" y="7128"/>
                </a:lnTo>
                <a:lnTo>
                  <a:pt x="1190" y="7128"/>
                </a:lnTo>
                <a:cubicBezTo>
                  <a:pt x="534" y="7128"/>
                  <a:pt x="0" y="10365"/>
                  <a:pt x="0" y="14342"/>
                </a:cubicBezTo>
                <a:lnTo>
                  <a:pt x="0" y="14342"/>
                </a:lnTo>
                <a:cubicBezTo>
                  <a:pt x="0" y="18319"/>
                  <a:pt x="534" y="21557"/>
                  <a:pt x="1190" y="21557"/>
                </a:cubicBezTo>
                <a:lnTo>
                  <a:pt x="2313" y="21557"/>
                </a:lnTo>
                <a:lnTo>
                  <a:pt x="2435" y="21600"/>
                </a:lnTo>
                <a:lnTo>
                  <a:pt x="5719" y="1695"/>
                </a:lnTo>
                <a:cubicBezTo>
                  <a:pt x="5798" y="1217"/>
                  <a:pt x="5902" y="956"/>
                  <a:pt x="6013" y="956"/>
                </a:cubicBezTo>
                <a:lnTo>
                  <a:pt x="20341" y="956"/>
                </a:lnTo>
                <a:cubicBezTo>
                  <a:pt x="20646" y="956"/>
                  <a:pt x="20890" y="2456"/>
                  <a:pt x="20890" y="4281"/>
                </a:cubicBezTo>
                <a:lnTo>
                  <a:pt x="20890" y="13755"/>
                </a:lnTo>
                <a:cubicBezTo>
                  <a:pt x="20890" y="14950"/>
                  <a:pt x="21048" y="15907"/>
                  <a:pt x="21245" y="15907"/>
                </a:cubicBezTo>
                <a:lnTo>
                  <a:pt x="21245" y="15907"/>
                </a:lnTo>
                <a:cubicBezTo>
                  <a:pt x="21442" y="15907"/>
                  <a:pt x="21600" y="14950"/>
                  <a:pt x="21600" y="13755"/>
                </a:cubicBezTo>
                <a:lnTo>
                  <a:pt x="21600" y="5541"/>
                </a:lnTo>
                <a:cubicBezTo>
                  <a:pt x="21600" y="2499"/>
                  <a:pt x="21191" y="0"/>
                  <a:pt x="20686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9" name="TextBox 12">
            <a:extLst>
              <a:ext uri="{FF2B5EF4-FFF2-40B4-BE49-F238E27FC236}">
                <a16:creationId xmlns:a16="http://schemas.microsoft.com/office/drawing/2014/main" id="{3A0171CC-9CEC-014B-917C-278F45C563E6}"/>
              </a:ext>
            </a:extLst>
          </p:cNvPr>
          <p:cNvSpPr txBox="1"/>
          <p:nvPr/>
        </p:nvSpPr>
        <p:spPr>
          <a:xfrm>
            <a:off x="964157" y="3794861"/>
            <a:ext cx="652743" cy="646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0D73BB1-204C-63AB-8A6E-57EFB85B145D}"/>
              </a:ext>
            </a:extLst>
          </p:cNvPr>
          <p:cNvGrpSpPr/>
          <p:nvPr/>
        </p:nvGrpSpPr>
        <p:grpSpPr>
          <a:xfrm>
            <a:off x="2757037" y="3352454"/>
            <a:ext cx="4786763" cy="783567"/>
            <a:chOff x="2757037" y="3352454"/>
            <a:chExt cx="4786763" cy="783567"/>
          </a:xfrm>
        </p:grpSpPr>
        <p:sp>
          <p:nvSpPr>
            <p:cNvPr id="21" name="TextBox 21">
              <a:extLst>
                <a:ext uri="{FF2B5EF4-FFF2-40B4-BE49-F238E27FC236}">
                  <a16:creationId xmlns:a16="http://schemas.microsoft.com/office/drawing/2014/main" id="{1190A923-09C9-964C-A4E0-31076403BEBA}"/>
                </a:ext>
              </a:extLst>
            </p:cNvPr>
            <p:cNvSpPr txBox="1"/>
            <p:nvPr/>
          </p:nvSpPr>
          <p:spPr>
            <a:xfrm>
              <a:off x="2757039" y="3352454"/>
              <a:ext cx="4113503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2">
              <a:extLst>
                <a:ext uri="{FF2B5EF4-FFF2-40B4-BE49-F238E27FC236}">
                  <a16:creationId xmlns:a16="http://schemas.microsoft.com/office/drawing/2014/main" id="{57D297A0-1670-D142-8A3E-F4B3381527BC}"/>
                </a:ext>
              </a:extLst>
            </p:cNvPr>
            <p:cNvSpPr txBox="1"/>
            <p:nvPr/>
          </p:nvSpPr>
          <p:spPr>
            <a:xfrm>
              <a:off x="2757037" y="3766689"/>
              <a:ext cx="4786763" cy="3693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6" name="Graphic 29" descr="Briefcase with solid fill">
            <a:extLst>
              <a:ext uri="{FF2B5EF4-FFF2-40B4-BE49-F238E27FC236}">
                <a16:creationId xmlns:a16="http://schemas.microsoft.com/office/drawing/2014/main" id="{4C31E891-9B2A-6942-95EA-8C0C4729BA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38246" y="3576936"/>
            <a:ext cx="435850" cy="435850"/>
          </a:xfrm>
          <a:prstGeom prst="rect">
            <a:avLst/>
          </a:prstGeom>
        </p:spPr>
      </p:pic>
      <p:sp>
        <p:nvSpPr>
          <p:cNvPr id="3" name="Shape">
            <a:extLst>
              <a:ext uri="{FF2B5EF4-FFF2-40B4-BE49-F238E27FC236}">
                <a16:creationId xmlns:a16="http://schemas.microsoft.com/office/drawing/2014/main" id="{FB9A9158-A7B1-CA41-91B1-380989E8B30D}"/>
              </a:ext>
            </a:extLst>
          </p:cNvPr>
          <p:cNvSpPr/>
          <p:nvPr/>
        </p:nvSpPr>
        <p:spPr>
          <a:xfrm>
            <a:off x="769904" y="1400040"/>
            <a:ext cx="7068853" cy="1166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86" y="0"/>
                </a:moveTo>
                <a:lnTo>
                  <a:pt x="6074" y="0"/>
                </a:lnTo>
                <a:cubicBezTo>
                  <a:pt x="5902" y="0"/>
                  <a:pt x="5741" y="413"/>
                  <a:pt x="5619" y="1152"/>
                </a:cubicBezTo>
                <a:lnTo>
                  <a:pt x="3442" y="14342"/>
                </a:lnTo>
                <a:lnTo>
                  <a:pt x="2313" y="7128"/>
                </a:lnTo>
                <a:lnTo>
                  <a:pt x="1190" y="7128"/>
                </a:lnTo>
                <a:cubicBezTo>
                  <a:pt x="534" y="7128"/>
                  <a:pt x="0" y="10365"/>
                  <a:pt x="0" y="14342"/>
                </a:cubicBezTo>
                <a:lnTo>
                  <a:pt x="0" y="14342"/>
                </a:lnTo>
                <a:cubicBezTo>
                  <a:pt x="0" y="18319"/>
                  <a:pt x="534" y="21557"/>
                  <a:pt x="1190" y="21557"/>
                </a:cubicBezTo>
                <a:lnTo>
                  <a:pt x="2313" y="21557"/>
                </a:lnTo>
                <a:lnTo>
                  <a:pt x="2435" y="21600"/>
                </a:lnTo>
                <a:lnTo>
                  <a:pt x="5719" y="1695"/>
                </a:lnTo>
                <a:cubicBezTo>
                  <a:pt x="5798" y="1217"/>
                  <a:pt x="5902" y="956"/>
                  <a:pt x="6013" y="956"/>
                </a:cubicBezTo>
                <a:lnTo>
                  <a:pt x="20341" y="956"/>
                </a:lnTo>
                <a:cubicBezTo>
                  <a:pt x="20646" y="956"/>
                  <a:pt x="20890" y="2456"/>
                  <a:pt x="20890" y="4281"/>
                </a:cubicBezTo>
                <a:lnTo>
                  <a:pt x="20890" y="13755"/>
                </a:lnTo>
                <a:cubicBezTo>
                  <a:pt x="20890" y="14950"/>
                  <a:pt x="21048" y="15907"/>
                  <a:pt x="21245" y="15907"/>
                </a:cubicBezTo>
                <a:lnTo>
                  <a:pt x="21245" y="15907"/>
                </a:lnTo>
                <a:cubicBezTo>
                  <a:pt x="21442" y="15907"/>
                  <a:pt x="21600" y="14950"/>
                  <a:pt x="21600" y="13755"/>
                </a:cubicBezTo>
                <a:lnTo>
                  <a:pt x="21600" y="5541"/>
                </a:lnTo>
                <a:cubicBezTo>
                  <a:pt x="21600" y="2477"/>
                  <a:pt x="21191" y="0"/>
                  <a:pt x="20686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7" name="TextBox 2">
            <a:extLst>
              <a:ext uri="{FF2B5EF4-FFF2-40B4-BE49-F238E27FC236}">
                <a16:creationId xmlns:a16="http://schemas.microsoft.com/office/drawing/2014/main" id="{D9EC1E50-A42C-5248-8AF8-B88D3CF5602F}"/>
              </a:ext>
            </a:extLst>
          </p:cNvPr>
          <p:cNvSpPr txBox="1"/>
          <p:nvPr/>
        </p:nvSpPr>
        <p:spPr>
          <a:xfrm>
            <a:off x="964157" y="1852461"/>
            <a:ext cx="652743" cy="646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ED3DCE9-558E-DE04-8F82-48DE4923118B}"/>
              </a:ext>
            </a:extLst>
          </p:cNvPr>
          <p:cNvGrpSpPr/>
          <p:nvPr/>
        </p:nvGrpSpPr>
        <p:grpSpPr>
          <a:xfrm>
            <a:off x="2757037" y="1410053"/>
            <a:ext cx="4786763" cy="783567"/>
            <a:chOff x="2757037" y="1410053"/>
            <a:chExt cx="4786763" cy="783567"/>
          </a:xfrm>
        </p:grpSpPr>
        <p:sp>
          <p:nvSpPr>
            <p:cNvPr id="25" name="TextBox 15">
              <a:extLst>
                <a:ext uri="{FF2B5EF4-FFF2-40B4-BE49-F238E27FC236}">
                  <a16:creationId xmlns:a16="http://schemas.microsoft.com/office/drawing/2014/main" id="{0285A1CD-CBE7-2A48-BAB2-1904B5658B15}"/>
                </a:ext>
              </a:extLst>
            </p:cNvPr>
            <p:cNvSpPr txBox="1"/>
            <p:nvPr/>
          </p:nvSpPr>
          <p:spPr>
            <a:xfrm>
              <a:off x="2757039" y="1410053"/>
              <a:ext cx="4113503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16">
              <a:extLst>
                <a:ext uri="{FF2B5EF4-FFF2-40B4-BE49-F238E27FC236}">
                  <a16:creationId xmlns:a16="http://schemas.microsoft.com/office/drawing/2014/main" id="{9EE5EB97-6CB9-E34C-9D88-F31448A38898}"/>
                </a:ext>
              </a:extLst>
            </p:cNvPr>
            <p:cNvSpPr txBox="1"/>
            <p:nvPr/>
          </p:nvSpPr>
          <p:spPr>
            <a:xfrm>
              <a:off x="2757037" y="1824288"/>
              <a:ext cx="4786763" cy="3693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7" name="Graphic 30" descr="Customer review with solid fill">
            <a:extLst>
              <a:ext uri="{FF2B5EF4-FFF2-40B4-BE49-F238E27FC236}">
                <a16:creationId xmlns:a16="http://schemas.microsoft.com/office/drawing/2014/main" id="{EE46363F-23CA-F644-B99C-446C923EFE0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938246" y="1634536"/>
            <a:ext cx="435850" cy="435850"/>
          </a:xfrm>
          <a:prstGeom prst="rect">
            <a:avLst/>
          </a:prstGeom>
        </p:spPr>
      </p:pic>
      <p:sp>
        <p:nvSpPr>
          <p:cNvPr id="6" name="Shape">
            <a:extLst>
              <a:ext uri="{FF2B5EF4-FFF2-40B4-BE49-F238E27FC236}">
                <a16:creationId xmlns:a16="http://schemas.microsoft.com/office/drawing/2014/main" id="{EDBE537E-97E2-ED44-BD0C-28D0F7B2FF59}"/>
              </a:ext>
            </a:extLst>
          </p:cNvPr>
          <p:cNvSpPr/>
          <p:nvPr/>
        </p:nvSpPr>
        <p:spPr>
          <a:xfrm>
            <a:off x="769904" y="4313640"/>
            <a:ext cx="7068853" cy="1166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86" y="0"/>
                </a:moveTo>
                <a:lnTo>
                  <a:pt x="6074" y="0"/>
                </a:lnTo>
                <a:cubicBezTo>
                  <a:pt x="5902" y="0"/>
                  <a:pt x="5741" y="413"/>
                  <a:pt x="5619" y="1152"/>
                </a:cubicBezTo>
                <a:lnTo>
                  <a:pt x="3442" y="14342"/>
                </a:lnTo>
                <a:lnTo>
                  <a:pt x="2313" y="7128"/>
                </a:lnTo>
                <a:lnTo>
                  <a:pt x="1190" y="7128"/>
                </a:lnTo>
                <a:cubicBezTo>
                  <a:pt x="534" y="7128"/>
                  <a:pt x="0" y="10365"/>
                  <a:pt x="0" y="14342"/>
                </a:cubicBezTo>
                <a:lnTo>
                  <a:pt x="0" y="14342"/>
                </a:lnTo>
                <a:cubicBezTo>
                  <a:pt x="0" y="18319"/>
                  <a:pt x="534" y="21557"/>
                  <a:pt x="1190" y="21557"/>
                </a:cubicBezTo>
                <a:lnTo>
                  <a:pt x="2313" y="21557"/>
                </a:lnTo>
                <a:lnTo>
                  <a:pt x="2435" y="21600"/>
                </a:lnTo>
                <a:lnTo>
                  <a:pt x="5719" y="1695"/>
                </a:lnTo>
                <a:cubicBezTo>
                  <a:pt x="5798" y="1217"/>
                  <a:pt x="5902" y="956"/>
                  <a:pt x="6013" y="956"/>
                </a:cubicBezTo>
                <a:lnTo>
                  <a:pt x="20341" y="956"/>
                </a:lnTo>
                <a:cubicBezTo>
                  <a:pt x="20646" y="956"/>
                  <a:pt x="20890" y="2456"/>
                  <a:pt x="20890" y="4281"/>
                </a:cubicBezTo>
                <a:lnTo>
                  <a:pt x="20890" y="13755"/>
                </a:lnTo>
                <a:cubicBezTo>
                  <a:pt x="20890" y="14950"/>
                  <a:pt x="21048" y="15907"/>
                  <a:pt x="21245" y="15907"/>
                </a:cubicBezTo>
                <a:lnTo>
                  <a:pt x="21245" y="15907"/>
                </a:lnTo>
                <a:cubicBezTo>
                  <a:pt x="21442" y="15907"/>
                  <a:pt x="21600" y="14950"/>
                  <a:pt x="21600" y="13755"/>
                </a:cubicBezTo>
                <a:lnTo>
                  <a:pt x="21600" y="5541"/>
                </a:lnTo>
                <a:cubicBezTo>
                  <a:pt x="21600" y="2477"/>
                  <a:pt x="21191" y="0"/>
                  <a:pt x="20686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0" name="TextBox 13">
            <a:extLst>
              <a:ext uri="{FF2B5EF4-FFF2-40B4-BE49-F238E27FC236}">
                <a16:creationId xmlns:a16="http://schemas.microsoft.com/office/drawing/2014/main" id="{7B3045DB-6591-1646-81CC-FB7EE905416B}"/>
              </a:ext>
            </a:extLst>
          </p:cNvPr>
          <p:cNvSpPr txBox="1"/>
          <p:nvPr/>
        </p:nvSpPr>
        <p:spPr>
          <a:xfrm>
            <a:off x="964157" y="4766061"/>
            <a:ext cx="652743" cy="646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572CB05-0618-7361-C0D9-0AC66C7ABC66}"/>
              </a:ext>
            </a:extLst>
          </p:cNvPr>
          <p:cNvGrpSpPr/>
          <p:nvPr/>
        </p:nvGrpSpPr>
        <p:grpSpPr>
          <a:xfrm>
            <a:off x="2757037" y="4323653"/>
            <a:ext cx="4786763" cy="783567"/>
            <a:chOff x="2757037" y="4323653"/>
            <a:chExt cx="4786763" cy="783567"/>
          </a:xfrm>
        </p:grpSpPr>
        <p:sp>
          <p:nvSpPr>
            <p:cNvPr id="19" name="TextBox 24">
              <a:extLst>
                <a:ext uri="{FF2B5EF4-FFF2-40B4-BE49-F238E27FC236}">
                  <a16:creationId xmlns:a16="http://schemas.microsoft.com/office/drawing/2014/main" id="{890CEB9D-53B2-6D41-BBCC-F2E241AAE13D}"/>
                </a:ext>
              </a:extLst>
            </p:cNvPr>
            <p:cNvSpPr txBox="1"/>
            <p:nvPr/>
          </p:nvSpPr>
          <p:spPr>
            <a:xfrm>
              <a:off x="2757037" y="4323653"/>
              <a:ext cx="4113503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25">
              <a:extLst>
                <a:ext uri="{FF2B5EF4-FFF2-40B4-BE49-F238E27FC236}">
                  <a16:creationId xmlns:a16="http://schemas.microsoft.com/office/drawing/2014/main" id="{D54B53BC-0B0E-4149-8E75-76B48ED2FA9A}"/>
                </a:ext>
              </a:extLst>
            </p:cNvPr>
            <p:cNvSpPr txBox="1"/>
            <p:nvPr/>
          </p:nvSpPr>
          <p:spPr>
            <a:xfrm>
              <a:off x="2757037" y="4737888"/>
              <a:ext cx="4786763" cy="3693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8" name="Graphic 33" descr="Target Audience with solid fill">
            <a:extLst>
              <a:ext uri="{FF2B5EF4-FFF2-40B4-BE49-F238E27FC236}">
                <a16:creationId xmlns:a16="http://schemas.microsoft.com/office/drawing/2014/main" id="{8BADB472-B621-3E48-AE90-EB5140F8F61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938246" y="4548136"/>
            <a:ext cx="435850" cy="43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932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375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Tabbed List – Slide Template</vt:lpstr>
      <vt:lpstr>Tabbed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Tabbed List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2022-05-05T16:56:36Z</dcterms:modified>
  <cp:category>Text &amp; Tables</cp:category>
</cp:coreProperties>
</file>