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54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65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Tabbed List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976F350-1AC8-AB4E-B8A7-5BAACEC83A22}"/>
              </a:ext>
            </a:extLst>
          </p:cNvPr>
          <p:cNvSpPr/>
          <p:nvPr/>
        </p:nvSpPr>
        <p:spPr>
          <a:xfrm>
            <a:off x="1981067" y="2382070"/>
            <a:ext cx="7650480" cy="1262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86" y="0"/>
                </a:moveTo>
                <a:lnTo>
                  <a:pt x="6074" y="0"/>
                </a:lnTo>
                <a:cubicBezTo>
                  <a:pt x="5902" y="0"/>
                  <a:pt x="5741" y="413"/>
                  <a:pt x="5619" y="1152"/>
                </a:cubicBezTo>
                <a:lnTo>
                  <a:pt x="3442" y="14342"/>
                </a:lnTo>
                <a:lnTo>
                  <a:pt x="2313" y="7128"/>
                </a:lnTo>
                <a:lnTo>
                  <a:pt x="1190" y="7128"/>
                </a:lnTo>
                <a:cubicBezTo>
                  <a:pt x="534" y="7128"/>
                  <a:pt x="0" y="10365"/>
                  <a:pt x="0" y="14342"/>
                </a:cubicBezTo>
                <a:lnTo>
                  <a:pt x="0" y="14342"/>
                </a:lnTo>
                <a:cubicBezTo>
                  <a:pt x="0" y="18319"/>
                  <a:pt x="534" y="21557"/>
                  <a:pt x="1190" y="21557"/>
                </a:cubicBezTo>
                <a:lnTo>
                  <a:pt x="2313" y="21557"/>
                </a:lnTo>
                <a:lnTo>
                  <a:pt x="2435" y="21600"/>
                </a:lnTo>
                <a:lnTo>
                  <a:pt x="5719" y="1695"/>
                </a:lnTo>
                <a:cubicBezTo>
                  <a:pt x="5798" y="1217"/>
                  <a:pt x="5902" y="956"/>
                  <a:pt x="6013" y="956"/>
                </a:cubicBezTo>
                <a:lnTo>
                  <a:pt x="20341" y="956"/>
                </a:lnTo>
                <a:cubicBezTo>
                  <a:pt x="20646" y="956"/>
                  <a:pt x="20890" y="2456"/>
                  <a:pt x="20890" y="4281"/>
                </a:cubicBezTo>
                <a:lnTo>
                  <a:pt x="20890" y="13755"/>
                </a:lnTo>
                <a:cubicBezTo>
                  <a:pt x="20890" y="14950"/>
                  <a:pt x="21048" y="15907"/>
                  <a:pt x="21245" y="15907"/>
                </a:cubicBezTo>
                <a:lnTo>
                  <a:pt x="21245" y="15907"/>
                </a:lnTo>
                <a:cubicBezTo>
                  <a:pt x="21442" y="15907"/>
                  <a:pt x="21600" y="14950"/>
                  <a:pt x="21600" y="13755"/>
                </a:cubicBezTo>
                <a:lnTo>
                  <a:pt x="21600" y="5541"/>
                </a:lnTo>
                <a:cubicBezTo>
                  <a:pt x="21600" y="2477"/>
                  <a:pt x="21191" y="0"/>
                  <a:pt x="20686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0ED6AC-9556-E949-A225-D5EB2BBFB8AE}"/>
              </a:ext>
            </a:extLst>
          </p:cNvPr>
          <p:cNvSpPr txBox="1"/>
          <p:nvPr/>
        </p:nvSpPr>
        <p:spPr>
          <a:xfrm>
            <a:off x="2192508" y="2871716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11224A0-FCCD-EB42-AB75-B8170F6A1CA4}"/>
              </a:ext>
            </a:extLst>
          </p:cNvPr>
          <p:cNvGrpSpPr/>
          <p:nvPr/>
        </p:nvGrpSpPr>
        <p:grpSpPr>
          <a:xfrm>
            <a:off x="4131700" y="2382070"/>
            <a:ext cx="5424019" cy="874654"/>
            <a:chOff x="8921977" y="1466725"/>
            <a:chExt cx="2926080" cy="874654"/>
          </a:xfrm>
        </p:grpSpPr>
        <p:sp>
          <p:nvSpPr>
            <p:cNvPr id="23" name="TextBox 18">
              <a:extLst>
                <a:ext uri="{FF2B5EF4-FFF2-40B4-BE49-F238E27FC236}">
                  <a16:creationId xmlns:a16="http://schemas.microsoft.com/office/drawing/2014/main" id="{7919E68C-195F-3045-9846-E96A0F69DB79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4" name="TextBox 19">
              <a:extLst>
                <a:ext uri="{FF2B5EF4-FFF2-40B4-BE49-F238E27FC236}">
                  <a16:creationId xmlns:a16="http://schemas.microsoft.com/office/drawing/2014/main" id="{05F55D5E-4C68-0C46-AEC0-67D80480B8A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154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5" name="Graphic 28" descr="Board Of Directors with solid fill">
            <a:extLst>
              <a:ext uri="{FF2B5EF4-FFF2-40B4-BE49-F238E27FC236}">
                <a16:creationId xmlns:a16="http://schemas.microsoft.com/office/drawing/2014/main" id="{85B0BBC9-1933-BB4A-9D20-754D2B831C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39221" y="2635860"/>
            <a:ext cx="471712" cy="471712"/>
          </a:xfrm>
          <a:prstGeom prst="rect">
            <a:avLst/>
          </a:prstGeom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090FDB14-8C91-AB46-A9AB-A66BA6E1F993}"/>
              </a:ext>
            </a:extLst>
          </p:cNvPr>
          <p:cNvSpPr/>
          <p:nvPr/>
        </p:nvSpPr>
        <p:spPr>
          <a:xfrm>
            <a:off x="1981067" y="3433181"/>
            <a:ext cx="7650480" cy="1262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86" y="0"/>
                </a:moveTo>
                <a:lnTo>
                  <a:pt x="6074" y="0"/>
                </a:lnTo>
                <a:cubicBezTo>
                  <a:pt x="5902" y="0"/>
                  <a:pt x="5741" y="413"/>
                  <a:pt x="5619" y="1152"/>
                </a:cubicBezTo>
                <a:lnTo>
                  <a:pt x="3442" y="14342"/>
                </a:lnTo>
                <a:lnTo>
                  <a:pt x="2313" y="7128"/>
                </a:lnTo>
                <a:lnTo>
                  <a:pt x="1190" y="7128"/>
                </a:lnTo>
                <a:cubicBezTo>
                  <a:pt x="534" y="7128"/>
                  <a:pt x="0" y="10365"/>
                  <a:pt x="0" y="14342"/>
                </a:cubicBezTo>
                <a:lnTo>
                  <a:pt x="0" y="14342"/>
                </a:lnTo>
                <a:cubicBezTo>
                  <a:pt x="0" y="18319"/>
                  <a:pt x="534" y="21557"/>
                  <a:pt x="1190" y="21557"/>
                </a:cubicBezTo>
                <a:lnTo>
                  <a:pt x="2313" y="21557"/>
                </a:lnTo>
                <a:lnTo>
                  <a:pt x="2435" y="21600"/>
                </a:lnTo>
                <a:lnTo>
                  <a:pt x="5719" y="1695"/>
                </a:lnTo>
                <a:cubicBezTo>
                  <a:pt x="5798" y="1217"/>
                  <a:pt x="5902" y="956"/>
                  <a:pt x="6013" y="956"/>
                </a:cubicBezTo>
                <a:lnTo>
                  <a:pt x="20341" y="956"/>
                </a:lnTo>
                <a:cubicBezTo>
                  <a:pt x="20646" y="956"/>
                  <a:pt x="20890" y="2456"/>
                  <a:pt x="20890" y="4281"/>
                </a:cubicBezTo>
                <a:lnTo>
                  <a:pt x="20890" y="13755"/>
                </a:lnTo>
                <a:cubicBezTo>
                  <a:pt x="20890" y="14950"/>
                  <a:pt x="21048" y="15907"/>
                  <a:pt x="21245" y="15907"/>
                </a:cubicBezTo>
                <a:lnTo>
                  <a:pt x="21245" y="15907"/>
                </a:lnTo>
                <a:cubicBezTo>
                  <a:pt x="21442" y="15907"/>
                  <a:pt x="21600" y="14950"/>
                  <a:pt x="21600" y="13755"/>
                </a:cubicBezTo>
                <a:lnTo>
                  <a:pt x="21600" y="5541"/>
                </a:lnTo>
                <a:cubicBezTo>
                  <a:pt x="21600" y="2499"/>
                  <a:pt x="21191" y="0"/>
                  <a:pt x="20686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3A0171CC-9CEC-014B-917C-278F45C563E6}"/>
              </a:ext>
            </a:extLst>
          </p:cNvPr>
          <p:cNvSpPr txBox="1"/>
          <p:nvPr/>
        </p:nvSpPr>
        <p:spPr>
          <a:xfrm>
            <a:off x="2192508" y="3922827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96EA793-E720-6D40-B45B-068186A3A81D}"/>
              </a:ext>
            </a:extLst>
          </p:cNvPr>
          <p:cNvGrpSpPr/>
          <p:nvPr/>
        </p:nvGrpSpPr>
        <p:grpSpPr>
          <a:xfrm>
            <a:off x="4131700" y="3433181"/>
            <a:ext cx="5424019" cy="874654"/>
            <a:chOff x="8921977" y="1466725"/>
            <a:chExt cx="2926080" cy="874654"/>
          </a:xfrm>
        </p:grpSpPr>
        <p:sp>
          <p:nvSpPr>
            <p:cNvPr id="21" name="TextBox 21">
              <a:extLst>
                <a:ext uri="{FF2B5EF4-FFF2-40B4-BE49-F238E27FC236}">
                  <a16:creationId xmlns:a16="http://schemas.microsoft.com/office/drawing/2014/main" id="{1190A923-09C9-964C-A4E0-31076403BEBA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2" name="TextBox 22">
              <a:extLst>
                <a:ext uri="{FF2B5EF4-FFF2-40B4-BE49-F238E27FC236}">
                  <a16:creationId xmlns:a16="http://schemas.microsoft.com/office/drawing/2014/main" id="{57D297A0-1670-D142-8A3E-F4B3381527B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154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6" name="Graphic 29" descr="Briefcase with solid fill">
            <a:extLst>
              <a:ext uri="{FF2B5EF4-FFF2-40B4-BE49-F238E27FC236}">
                <a16:creationId xmlns:a16="http://schemas.microsoft.com/office/drawing/2014/main" id="{4C31E891-9B2A-6942-95EA-8C0C4729BA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739221" y="3686971"/>
            <a:ext cx="471712" cy="471712"/>
          </a:xfrm>
          <a:prstGeom prst="rect">
            <a:avLst/>
          </a:prstGeom>
        </p:spPr>
      </p:pic>
      <p:sp>
        <p:nvSpPr>
          <p:cNvPr id="3" name="Shape">
            <a:extLst>
              <a:ext uri="{FF2B5EF4-FFF2-40B4-BE49-F238E27FC236}">
                <a16:creationId xmlns:a16="http://schemas.microsoft.com/office/drawing/2014/main" id="{FB9A9158-A7B1-CA41-91B1-380989E8B30D}"/>
              </a:ext>
            </a:extLst>
          </p:cNvPr>
          <p:cNvSpPr/>
          <p:nvPr/>
        </p:nvSpPr>
        <p:spPr>
          <a:xfrm>
            <a:off x="1981067" y="1330959"/>
            <a:ext cx="7650480" cy="1262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86" y="0"/>
                </a:moveTo>
                <a:lnTo>
                  <a:pt x="6074" y="0"/>
                </a:lnTo>
                <a:cubicBezTo>
                  <a:pt x="5902" y="0"/>
                  <a:pt x="5741" y="413"/>
                  <a:pt x="5619" y="1152"/>
                </a:cubicBezTo>
                <a:lnTo>
                  <a:pt x="3442" y="14342"/>
                </a:lnTo>
                <a:lnTo>
                  <a:pt x="2313" y="7128"/>
                </a:lnTo>
                <a:lnTo>
                  <a:pt x="1190" y="7128"/>
                </a:lnTo>
                <a:cubicBezTo>
                  <a:pt x="534" y="7128"/>
                  <a:pt x="0" y="10365"/>
                  <a:pt x="0" y="14342"/>
                </a:cubicBezTo>
                <a:lnTo>
                  <a:pt x="0" y="14342"/>
                </a:lnTo>
                <a:cubicBezTo>
                  <a:pt x="0" y="18319"/>
                  <a:pt x="534" y="21557"/>
                  <a:pt x="1190" y="21557"/>
                </a:cubicBezTo>
                <a:lnTo>
                  <a:pt x="2313" y="21557"/>
                </a:lnTo>
                <a:lnTo>
                  <a:pt x="2435" y="21600"/>
                </a:lnTo>
                <a:lnTo>
                  <a:pt x="5719" y="1695"/>
                </a:lnTo>
                <a:cubicBezTo>
                  <a:pt x="5798" y="1217"/>
                  <a:pt x="5902" y="956"/>
                  <a:pt x="6013" y="956"/>
                </a:cubicBezTo>
                <a:lnTo>
                  <a:pt x="20341" y="956"/>
                </a:lnTo>
                <a:cubicBezTo>
                  <a:pt x="20646" y="956"/>
                  <a:pt x="20890" y="2456"/>
                  <a:pt x="20890" y="4281"/>
                </a:cubicBezTo>
                <a:lnTo>
                  <a:pt x="20890" y="13755"/>
                </a:lnTo>
                <a:cubicBezTo>
                  <a:pt x="20890" y="14950"/>
                  <a:pt x="21048" y="15907"/>
                  <a:pt x="21245" y="15907"/>
                </a:cubicBezTo>
                <a:lnTo>
                  <a:pt x="21245" y="15907"/>
                </a:lnTo>
                <a:cubicBezTo>
                  <a:pt x="21442" y="15907"/>
                  <a:pt x="21600" y="14950"/>
                  <a:pt x="21600" y="13755"/>
                </a:cubicBezTo>
                <a:lnTo>
                  <a:pt x="21600" y="5541"/>
                </a:lnTo>
                <a:cubicBezTo>
                  <a:pt x="21600" y="2477"/>
                  <a:pt x="21191" y="0"/>
                  <a:pt x="20686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D9EC1E50-A42C-5248-8AF8-B88D3CF5602F}"/>
              </a:ext>
            </a:extLst>
          </p:cNvPr>
          <p:cNvSpPr txBox="1"/>
          <p:nvPr/>
        </p:nvSpPr>
        <p:spPr>
          <a:xfrm>
            <a:off x="2192508" y="1820605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E011CDF-CB90-7A4E-B8D0-E7FC74331193}"/>
              </a:ext>
            </a:extLst>
          </p:cNvPr>
          <p:cNvGrpSpPr/>
          <p:nvPr/>
        </p:nvGrpSpPr>
        <p:grpSpPr>
          <a:xfrm>
            <a:off x="4131700" y="1330959"/>
            <a:ext cx="5424019" cy="874654"/>
            <a:chOff x="8921977" y="1466725"/>
            <a:chExt cx="2926080" cy="874654"/>
          </a:xfrm>
        </p:grpSpPr>
        <p:sp>
          <p:nvSpPr>
            <p:cNvPr id="25" name="TextBox 15">
              <a:extLst>
                <a:ext uri="{FF2B5EF4-FFF2-40B4-BE49-F238E27FC236}">
                  <a16:creationId xmlns:a16="http://schemas.microsoft.com/office/drawing/2014/main" id="{0285A1CD-CBE7-2A48-BAB2-1904B5658B15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6" name="TextBox 16">
              <a:extLst>
                <a:ext uri="{FF2B5EF4-FFF2-40B4-BE49-F238E27FC236}">
                  <a16:creationId xmlns:a16="http://schemas.microsoft.com/office/drawing/2014/main" id="{9EE5EB97-6CB9-E34C-9D88-F31448A3889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154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7" name="Graphic 30" descr="Customer review with solid fill">
            <a:extLst>
              <a:ext uri="{FF2B5EF4-FFF2-40B4-BE49-F238E27FC236}">
                <a16:creationId xmlns:a16="http://schemas.microsoft.com/office/drawing/2014/main" id="{EE46363F-23CA-F644-B99C-446C923EFE0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739221" y="1584749"/>
            <a:ext cx="471712" cy="471712"/>
          </a:xfrm>
          <a:prstGeom prst="rect">
            <a:avLst/>
          </a:prstGeom>
        </p:spPr>
      </p:pic>
      <p:sp>
        <p:nvSpPr>
          <p:cNvPr id="6" name="Shape">
            <a:extLst>
              <a:ext uri="{FF2B5EF4-FFF2-40B4-BE49-F238E27FC236}">
                <a16:creationId xmlns:a16="http://schemas.microsoft.com/office/drawing/2014/main" id="{EDBE537E-97E2-ED44-BD0C-28D0F7B2FF59}"/>
              </a:ext>
            </a:extLst>
          </p:cNvPr>
          <p:cNvSpPr/>
          <p:nvPr/>
        </p:nvSpPr>
        <p:spPr>
          <a:xfrm>
            <a:off x="1981067" y="4484291"/>
            <a:ext cx="7650480" cy="1262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86" y="0"/>
                </a:moveTo>
                <a:lnTo>
                  <a:pt x="6074" y="0"/>
                </a:lnTo>
                <a:cubicBezTo>
                  <a:pt x="5902" y="0"/>
                  <a:pt x="5741" y="413"/>
                  <a:pt x="5619" y="1152"/>
                </a:cubicBezTo>
                <a:lnTo>
                  <a:pt x="3442" y="14342"/>
                </a:lnTo>
                <a:lnTo>
                  <a:pt x="2313" y="7128"/>
                </a:lnTo>
                <a:lnTo>
                  <a:pt x="1190" y="7128"/>
                </a:lnTo>
                <a:cubicBezTo>
                  <a:pt x="534" y="7128"/>
                  <a:pt x="0" y="10365"/>
                  <a:pt x="0" y="14342"/>
                </a:cubicBezTo>
                <a:lnTo>
                  <a:pt x="0" y="14342"/>
                </a:lnTo>
                <a:cubicBezTo>
                  <a:pt x="0" y="18319"/>
                  <a:pt x="534" y="21557"/>
                  <a:pt x="1190" y="21557"/>
                </a:cubicBezTo>
                <a:lnTo>
                  <a:pt x="2313" y="21557"/>
                </a:lnTo>
                <a:lnTo>
                  <a:pt x="2435" y="21600"/>
                </a:lnTo>
                <a:lnTo>
                  <a:pt x="5719" y="1695"/>
                </a:lnTo>
                <a:cubicBezTo>
                  <a:pt x="5798" y="1217"/>
                  <a:pt x="5902" y="956"/>
                  <a:pt x="6013" y="956"/>
                </a:cubicBezTo>
                <a:lnTo>
                  <a:pt x="20341" y="956"/>
                </a:lnTo>
                <a:cubicBezTo>
                  <a:pt x="20646" y="956"/>
                  <a:pt x="20890" y="2456"/>
                  <a:pt x="20890" y="4281"/>
                </a:cubicBezTo>
                <a:lnTo>
                  <a:pt x="20890" y="13755"/>
                </a:lnTo>
                <a:cubicBezTo>
                  <a:pt x="20890" y="14950"/>
                  <a:pt x="21048" y="15907"/>
                  <a:pt x="21245" y="15907"/>
                </a:cubicBezTo>
                <a:lnTo>
                  <a:pt x="21245" y="15907"/>
                </a:lnTo>
                <a:cubicBezTo>
                  <a:pt x="21442" y="15907"/>
                  <a:pt x="21600" y="14950"/>
                  <a:pt x="21600" y="13755"/>
                </a:cubicBezTo>
                <a:lnTo>
                  <a:pt x="21600" y="5541"/>
                </a:lnTo>
                <a:cubicBezTo>
                  <a:pt x="21600" y="2477"/>
                  <a:pt x="21191" y="0"/>
                  <a:pt x="20686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TextBox 13">
            <a:extLst>
              <a:ext uri="{FF2B5EF4-FFF2-40B4-BE49-F238E27FC236}">
                <a16:creationId xmlns:a16="http://schemas.microsoft.com/office/drawing/2014/main" id="{7B3045DB-6591-1646-81CC-FB7EE905416B}"/>
              </a:ext>
            </a:extLst>
          </p:cNvPr>
          <p:cNvSpPr txBox="1"/>
          <p:nvPr/>
        </p:nvSpPr>
        <p:spPr>
          <a:xfrm>
            <a:off x="2192508" y="4973937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75934C0-148E-AB48-83EE-8128EBED2F4B}"/>
              </a:ext>
            </a:extLst>
          </p:cNvPr>
          <p:cNvGrpSpPr/>
          <p:nvPr/>
        </p:nvGrpSpPr>
        <p:grpSpPr>
          <a:xfrm>
            <a:off x="4131700" y="4484291"/>
            <a:ext cx="5424019" cy="874654"/>
            <a:chOff x="8921977" y="1466725"/>
            <a:chExt cx="2926080" cy="874654"/>
          </a:xfrm>
        </p:grpSpPr>
        <p:sp>
          <p:nvSpPr>
            <p:cNvPr id="19" name="TextBox 24">
              <a:extLst>
                <a:ext uri="{FF2B5EF4-FFF2-40B4-BE49-F238E27FC236}">
                  <a16:creationId xmlns:a16="http://schemas.microsoft.com/office/drawing/2014/main" id="{890CEB9D-53B2-6D41-BBCC-F2E241AAE13D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25">
              <a:extLst>
                <a:ext uri="{FF2B5EF4-FFF2-40B4-BE49-F238E27FC236}">
                  <a16:creationId xmlns:a16="http://schemas.microsoft.com/office/drawing/2014/main" id="{D54B53BC-0B0E-4149-8E75-76B48ED2FA9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154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8" name="Graphic 33" descr="Target Audience with solid fill">
            <a:extLst>
              <a:ext uri="{FF2B5EF4-FFF2-40B4-BE49-F238E27FC236}">
                <a16:creationId xmlns:a16="http://schemas.microsoft.com/office/drawing/2014/main" id="{8BADB472-B621-3E48-AE90-EB5140F8F61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739221" y="4738081"/>
            <a:ext cx="471712" cy="47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Tabbed List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976F350-1AC8-AB4E-B8A7-5BAACEC83A22}"/>
              </a:ext>
            </a:extLst>
          </p:cNvPr>
          <p:cNvSpPr/>
          <p:nvPr/>
        </p:nvSpPr>
        <p:spPr>
          <a:xfrm>
            <a:off x="1981067" y="2382070"/>
            <a:ext cx="7650480" cy="1262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86" y="0"/>
                </a:moveTo>
                <a:lnTo>
                  <a:pt x="6074" y="0"/>
                </a:lnTo>
                <a:cubicBezTo>
                  <a:pt x="5902" y="0"/>
                  <a:pt x="5741" y="413"/>
                  <a:pt x="5619" y="1152"/>
                </a:cubicBezTo>
                <a:lnTo>
                  <a:pt x="3442" y="14342"/>
                </a:lnTo>
                <a:lnTo>
                  <a:pt x="2313" y="7128"/>
                </a:lnTo>
                <a:lnTo>
                  <a:pt x="1190" y="7128"/>
                </a:lnTo>
                <a:cubicBezTo>
                  <a:pt x="534" y="7128"/>
                  <a:pt x="0" y="10365"/>
                  <a:pt x="0" y="14342"/>
                </a:cubicBezTo>
                <a:lnTo>
                  <a:pt x="0" y="14342"/>
                </a:lnTo>
                <a:cubicBezTo>
                  <a:pt x="0" y="18319"/>
                  <a:pt x="534" y="21557"/>
                  <a:pt x="1190" y="21557"/>
                </a:cubicBezTo>
                <a:lnTo>
                  <a:pt x="2313" y="21557"/>
                </a:lnTo>
                <a:lnTo>
                  <a:pt x="2435" y="21600"/>
                </a:lnTo>
                <a:lnTo>
                  <a:pt x="5719" y="1695"/>
                </a:lnTo>
                <a:cubicBezTo>
                  <a:pt x="5798" y="1217"/>
                  <a:pt x="5902" y="956"/>
                  <a:pt x="6013" y="956"/>
                </a:cubicBezTo>
                <a:lnTo>
                  <a:pt x="20341" y="956"/>
                </a:lnTo>
                <a:cubicBezTo>
                  <a:pt x="20646" y="956"/>
                  <a:pt x="20890" y="2456"/>
                  <a:pt x="20890" y="4281"/>
                </a:cubicBezTo>
                <a:lnTo>
                  <a:pt x="20890" y="13755"/>
                </a:lnTo>
                <a:cubicBezTo>
                  <a:pt x="20890" y="14950"/>
                  <a:pt x="21048" y="15907"/>
                  <a:pt x="21245" y="15907"/>
                </a:cubicBezTo>
                <a:lnTo>
                  <a:pt x="21245" y="15907"/>
                </a:lnTo>
                <a:cubicBezTo>
                  <a:pt x="21442" y="15907"/>
                  <a:pt x="21600" y="14950"/>
                  <a:pt x="21600" y="13755"/>
                </a:cubicBezTo>
                <a:lnTo>
                  <a:pt x="21600" y="5541"/>
                </a:lnTo>
                <a:cubicBezTo>
                  <a:pt x="21600" y="2477"/>
                  <a:pt x="21191" y="0"/>
                  <a:pt x="20686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0ED6AC-9556-E949-A225-D5EB2BBFB8AE}"/>
              </a:ext>
            </a:extLst>
          </p:cNvPr>
          <p:cNvSpPr txBox="1"/>
          <p:nvPr/>
        </p:nvSpPr>
        <p:spPr>
          <a:xfrm>
            <a:off x="2192508" y="2871716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11224A0-FCCD-EB42-AB75-B8170F6A1CA4}"/>
              </a:ext>
            </a:extLst>
          </p:cNvPr>
          <p:cNvGrpSpPr/>
          <p:nvPr/>
        </p:nvGrpSpPr>
        <p:grpSpPr>
          <a:xfrm>
            <a:off x="4131700" y="2382070"/>
            <a:ext cx="5424019" cy="874654"/>
            <a:chOff x="8921977" y="1466725"/>
            <a:chExt cx="2926080" cy="874654"/>
          </a:xfrm>
        </p:grpSpPr>
        <p:sp>
          <p:nvSpPr>
            <p:cNvPr id="23" name="TextBox 18">
              <a:extLst>
                <a:ext uri="{FF2B5EF4-FFF2-40B4-BE49-F238E27FC236}">
                  <a16:creationId xmlns:a16="http://schemas.microsoft.com/office/drawing/2014/main" id="{7919E68C-195F-3045-9846-E96A0F69DB79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19">
              <a:extLst>
                <a:ext uri="{FF2B5EF4-FFF2-40B4-BE49-F238E27FC236}">
                  <a16:creationId xmlns:a16="http://schemas.microsoft.com/office/drawing/2014/main" id="{05F55D5E-4C68-0C46-AEC0-67D80480B8A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154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5" name="Graphic 28" descr="Board Of Directors with solid fill">
            <a:extLst>
              <a:ext uri="{FF2B5EF4-FFF2-40B4-BE49-F238E27FC236}">
                <a16:creationId xmlns:a16="http://schemas.microsoft.com/office/drawing/2014/main" id="{85B0BBC9-1933-BB4A-9D20-754D2B831C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39221" y="2635860"/>
            <a:ext cx="471712" cy="471712"/>
          </a:xfrm>
          <a:prstGeom prst="rect">
            <a:avLst/>
          </a:prstGeom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090FDB14-8C91-AB46-A9AB-A66BA6E1F993}"/>
              </a:ext>
            </a:extLst>
          </p:cNvPr>
          <p:cNvSpPr/>
          <p:nvPr/>
        </p:nvSpPr>
        <p:spPr>
          <a:xfrm>
            <a:off x="1981067" y="3433181"/>
            <a:ext cx="7650480" cy="1262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86" y="0"/>
                </a:moveTo>
                <a:lnTo>
                  <a:pt x="6074" y="0"/>
                </a:lnTo>
                <a:cubicBezTo>
                  <a:pt x="5902" y="0"/>
                  <a:pt x="5741" y="413"/>
                  <a:pt x="5619" y="1152"/>
                </a:cubicBezTo>
                <a:lnTo>
                  <a:pt x="3442" y="14342"/>
                </a:lnTo>
                <a:lnTo>
                  <a:pt x="2313" y="7128"/>
                </a:lnTo>
                <a:lnTo>
                  <a:pt x="1190" y="7128"/>
                </a:lnTo>
                <a:cubicBezTo>
                  <a:pt x="534" y="7128"/>
                  <a:pt x="0" y="10365"/>
                  <a:pt x="0" y="14342"/>
                </a:cubicBezTo>
                <a:lnTo>
                  <a:pt x="0" y="14342"/>
                </a:lnTo>
                <a:cubicBezTo>
                  <a:pt x="0" y="18319"/>
                  <a:pt x="534" y="21557"/>
                  <a:pt x="1190" y="21557"/>
                </a:cubicBezTo>
                <a:lnTo>
                  <a:pt x="2313" y="21557"/>
                </a:lnTo>
                <a:lnTo>
                  <a:pt x="2435" y="21600"/>
                </a:lnTo>
                <a:lnTo>
                  <a:pt x="5719" y="1695"/>
                </a:lnTo>
                <a:cubicBezTo>
                  <a:pt x="5798" y="1217"/>
                  <a:pt x="5902" y="956"/>
                  <a:pt x="6013" y="956"/>
                </a:cubicBezTo>
                <a:lnTo>
                  <a:pt x="20341" y="956"/>
                </a:lnTo>
                <a:cubicBezTo>
                  <a:pt x="20646" y="956"/>
                  <a:pt x="20890" y="2456"/>
                  <a:pt x="20890" y="4281"/>
                </a:cubicBezTo>
                <a:lnTo>
                  <a:pt x="20890" y="13755"/>
                </a:lnTo>
                <a:cubicBezTo>
                  <a:pt x="20890" y="14950"/>
                  <a:pt x="21048" y="15907"/>
                  <a:pt x="21245" y="15907"/>
                </a:cubicBezTo>
                <a:lnTo>
                  <a:pt x="21245" y="15907"/>
                </a:lnTo>
                <a:cubicBezTo>
                  <a:pt x="21442" y="15907"/>
                  <a:pt x="21600" y="14950"/>
                  <a:pt x="21600" y="13755"/>
                </a:cubicBezTo>
                <a:lnTo>
                  <a:pt x="21600" y="5541"/>
                </a:lnTo>
                <a:cubicBezTo>
                  <a:pt x="21600" y="2499"/>
                  <a:pt x="21191" y="0"/>
                  <a:pt x="20686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3A0171CC-9CEC-014B-917C-278F45C563E6}"/>
              </a:ext>
            </a:extLst>
          </p:cNvPr>
          <p:cNvSpPr txBox="1"/>
          <p:nvPr/>
        </p:nvSpPr>
        <p:spPr>
          <a:xfrm>
            <a:off x="2192508" y="3922827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96EA793-E720-6D40-B45B-068186A3A81D}"/>
              </a:ext>
            </a:extLst>
          </p:cNvPr>
          <p:cNvGrpSpPr/>
          <p:nvPr/>
        </p:nvGrpSpPr>
        <p:grpSpPr>
          <a:xfrm>
            <a:off x="4131700" y="3433181"/>
            <a:ext cx="5424019" cy="874654"/>
            <a:chOff x="8921977" y="1466725"/>
            <a:chExt cx="2926080" cy="874654"/>
          </a:xfrm>
        </p:grpSpPr>
        <p:sp>
          <p:nvSpPr>
            <p:cNvPr id="21" name="TextBox 21">
              <a:extLst>
                <a:ext uri="{FF2B5EF4-FFF2-40B4-BE49-F238E27FC236}">
                  <a16:creationId xmlns:a16="http://schemas.microsoft.com/office/drawing/2014/main" id="{1190A923-09C9-964C-A4E0-31076403BEBA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2">
              <a:extLst>
                <a:ext uri="{FF2B5EF4-FFF2-40B4-BE49-F238E27FC236}">
                  <a16:creationId xmlns:a16="http://schemas.microsoft.com/office/drawing/2014/main" id="{57D297A0-1670-D142-8A3E-F4B3381527B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154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6" name="Graphic 29" descr="Briefcase with solid fill">
            <a:extLst>
              <a:ext uri="{FF2B5EF4-FFF2-40B4-BE49-F238E27FC236}">
                <a16:creationId xmlns:a16="http://schemas.microsoft.com/office/drawing/2014/main" id="{4C31E891-9B2A-6942-95EA-8C0C4729BA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739221" y="3686971"/>
            <a:ext cx="471712" cy="471712"/>
          </a:xfrm>
          <a:prstGeom prst="rect">
            <a:avLst/>
          </a:prstGeom>
        </p:spPr>
      </p:pic>
      <p:sp>
        <p:nvSpPr>
          <p:cNvPr id="3" name="Shape">
            <a:extLst>
              <a:ext uri="{FF2B5EF4-FFF2-40B4-BE49-F238E27FC236}">
                <a16:creationId xmlns:a16="http://schemas.microsoft.com/office/drawing/2014/main" id="{FB9A9158-A7B1-CA41-91B1-380989E8B30D}"/>
              </a:ext>
            </a:extLst>
          </p:cNvPr>
          <p:cNvSpPr/>
          <p:nvPr/>
        </p:nvSpPr>
        <p:spPr>
          <a:xfrm>
            <a:off x="1981067" y="1330959"/>
            <a:ext cx="7650480" cy="1262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86" y="0"/>
                </a:moveTo>
                <a:lnTo>
                  <a:pt x="6074" y="0"/>
                </a:lnTo>
                <a:cubicBezTo>
                  <a:pt x="5902" y="0"/>
                  <a:pt x="5741" y="413"/>
                  <a:pt x="5619" y="1152"/>
                </a:cubicBezTo>
                <a:lnTo>
                  <a:pt x="3442" y="14342"/>
                </a:lnTo>
                <a:lnTo>
                  <a:pt x="2313" y="7128"/>
                </a:lnTo>
                <a:lnTo>
                  <a:pt x="1190" y="7128"/>
                </a:lnTo>
                <a:cubicBezTo>
                  <a:pt x="534" y="7128"/>
                  <a:pt x="0" y="10365"/>
                  <a:pt x="0" y="14342"/>
                </a:cubicBezTo>
                <a:lnTo>
                  <a:pt x="0" y="14342"/>
                </a:lnTo>
                <a:cubicBezTo>
                  <a:pt x="0" y="18319"/>
                  <a:pt x="534" y="21557"/>
                  <a:pt x="1190" y="21557"/>
                </a:cubicBezTo>
                <a:lnTo>
                  <a:pt x="2313" y="21557"/>
                </a:lnTo>
                <a:lnTo>
                  <a:pt x="2435" y="21600"/>
                </a:lnTo>
                <a:lnTo>
                  <a:pt x="5719" y="1695"/>
                </a:lnTo>
                <a:cubicBezTo>
                  <a:pt x="5798" y="1217"/>
                  <a:pt x="5902" y="956"/>
                  <a:pt x="6013" y="956"/>
                </a:cubicBezTo>
                <a:lnTo>
                  <a:pt x="20341" y="956"/>
                </a:lnTo>
                <a:cubicBezTo>
                  <a:pt x="20646" y="956"/>
                  <a:pt x="20890" y="2456"/>
                  <a:pt x="20890" y="4281"/>
                </a:cubicBezTo>
                <a:lnTo>
                  <a:pt x="20890" y="13755"/>
                </a:lnTo>
                <a:cubicBezTo>
                  <a:pt x="20890" y="14950"/>
                  <a:pt x="21048" y="15907"/>
                  <a:pt x="21245" y="15907"/>
                </a:cubicBezTo>
                <a:lnTo>
                  <a:pt x="21245" y="15907"/>
                </a:lnTo>
                <a:cubicBezTo>
                  <a:pt x="21442" y="15907"/>
                  <a:pt x="21600" y="14950"/>
                  <a:pt x="21600" y="13755"/>
                </a:cubicBezTo>
                <a:lnTo>
                  <a:pt x="21600" y="5541"/>
                </a:lnTo>
                <a:cubicBezTo>
                  <a:pt x="21600" y="2477"/>
                  <a:pt x="21191" y="0"/>
                  <a:pt x="20686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D9EC1E50-A42C-5248-8AF8-B88D3CF5602F}"/>
              </a:ext>
            </a:extLst>
          </p:cNvPr>
          <p:cNvSpPr txBox="1"/>
          <p:nvPr/>
        </p:nvSpPr>
        <p:spPr>
          <a:xfrm>
            <a:off x="2192508" y="1820605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E011CDF-CB90-7A4E-B8D0-E7FC74331193}"/>
              </a:ext>
            </a:extLst>
          </p:cNvPr>
          <p:cNvGrpSpPr/>
          <p:nvPr/>
        </p:nvGrpSpPr>
        <p:grpSpPr>
          <a:xfrm>
            <a:off x="4131700" y="1330959"/>
            <a:ext cx="5424019" cy="874654"/>
            <a:chOff x="8921977" y="1466725"/>
            <a:chExt cx="2926080" cy="874654"/>
          </a:xfrm>
        </p:grpSpPr>
        <p:sp>
          <p:nvSpPr>
            <p:cNvPr id="25" name="TextBox 15">
              <a:extLst>
                <a:ext uri="{FF2B5EF4-FFF2-40B4-BE49-F238E27FC236}">
                  <a16:creationId xmlns:a16="http://schemas.microsoft.com/office/drawing/2014/main" id="{0285A1CD-CBE7-2A48-BAB2-1904B5658B15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16">
              <a:extLst>
                <a:ext uri="{FF2B5EF4-FFF2-40B4-BE49-F238E27FC236}">
                  <a16:creationId xmlns:a16="http://schemas.microsoft.com/office/drawing/2014/main" id="{9EE5EB97-6CB9-E34C-9D88-F31448A3889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154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7" name="Graphic 30" descr="Customer review with solid fill">
            <a:extLst>
              <a:ext uri="{FF2B5EF4-FFF2-40B4-BE49-F238E27FC236}">
                <a16:creationId xmlns:a16="http://schemas.microsoft.com/office/drawing/2014/main" id="{EE46363F-23CA-F644-B99C-446C923EFE0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739221" y="1584749"/>
            <a:ext cx="471712" cy="471712"/>
          </a:xfrm>
          <a:prstGeom prst="rect">
            <a:avLst/>
          </a:prstGeom>
        </p:spPr>
      </p:pic>
      <p:sp>
        <p:nvSpPr>
          <p:cNvPr id="6" name="Shape">
            <a:extLst>
              <a:ext uri="{FF2B5EF4-FFF2-40B4-BE49-F238E27FC236}">
                <a16:creationId xmlns:a16="http://schemas.microsoft.com/office/drawing/2014/main" id="{EDBE537E-97E2-ED44-BD0C-28D0F7B2FF59}"/>
              </a:ext>
            </a:extLst>
          </p:cNvPr>
          <p:cNvSpPr/>
          <p:nvPr/>
        </p:nvSpPr>
        <p:spPr>
          <a:xfrm>
            <a:off x="1981067" y="4484291"/>
            <a:ext cx="7650480" cy="1262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86" y="0"/>
                </a:moveTo>
                <a:lnTo>
                  <a:pt x="6074" y="0"/>
                </a:lnTo>
                <a:cubicBezTo>
                  <a:pt x="5902" y="0"/>
                  <a:pt x="5741" y="413"/>
                  <a:pt x="5619" y="1152"/>
                </a:cubicBezTo>
                <a:lnTo>
                  <a:pt x="3442" y="14342"/>
                </a:lnTo>
                <a:lnTo>
                  <a:pt x="2313" y="7128"/>
                </a:lnTo>
                <a:lnTo>
                  <a:pt x="1190" y="7128"/>
                </a:lnTo>
                <a:cubicBezTo>
                  <a:pt x="534" y="7128"/>
                  <a:pt x="0" y="10365"/>
                  <a:pt x="0" y="14342"/>
                </a:cubicBezTo>
                <a:lnTo>
                  <a:pt x="0" y="14342"/>
                </a:lnTo>
                <a:cubicBezTo>
                  <a:pt x="0" y="18319"/>
                  <a:pt x="534" y="21557"/>
                  <a:pt x="1190" y="21557"/>
                </a:cubicBezTo>
                <a:lnTo>
                  <a:pt x="2313" y="21557"/>
                </a:lnTo>
                <a:lnTo>
                  <a:pt x="2435" y="21600"/>
                </a:lnTo>
                <a:lnTo>
                  <a:pt x="5719" y="1695"/>
                </a:lnTo>
                <a:cubicBezTo>
                  <a:pt x="5798" y="1217"/>
                  <a:pt x="5902" y="956"/>
                  <a:pt x="6013" y="956"/>
                </a:cubicBezTo>
                <a:lnTo>
                  <a:pt x="20341" y="956"/>
                </a:lnTo>
                <a:cubicBezTo>
                  <a:pt x="20646" y="956"/>
                  <a:pt x="20890" y="2456"/>
                  <a:pt x="20890" y="4281"/>
                </a:cubicBezTo>
                <a:lnTo>
                  <a:pt x="20890" y="13755"/>
                </a:lnTo>
                <a:cubicBezTo>
                  <a:pt x="20890" y="14950"/>
                  <a:pt x="21048" y="15907"/>
                  <a:pt x="21245" y="15907"/>
                </a:cubicBezTo>
                <a:lnTo>
                  <a:pt x="21245" y="15907"/>
                </a:lnTo>
                <a:cubicBezTo>
                  <a:pt x="21442" y="15907"/>
                  <a:pt x="21600" y="14950"/>
                  <a:pt x="21600" y="13755"/>
                </a:cubicBezTo>
                <a:lnTo>
                  <a:pt x="21600" y="5541"/>
                </a:lnTo>
                <a:cubicBezTo>
                  <a:pt x="21600" y="2477"/>
                  <a:pt x="21191" y="0"/>
                  <a:pt x="20686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TextBox 13">
            <a:extLst>
              <a:ext uri="{FF2B5EF4-FFF2-40B4-BE49-F238E27FC236}">
                <a16:creationId xmlns:a16="http://schemas.microsoft.com/office/drawing/2014/main" id="{7B3045DB-6591-1646-81CC-FB7EE905416B}"/>
              </a:ext>
            </a:extLst>
          </p:cNvPr>
          <p:cNvSpPr txBox="1"/>
          <p:nvPr/>
        </p:nvSpPr>
        <p:spPr>
          <a:xfrm>
            <a:off x="2192508" y="4973937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75934C0-148E-AB48-83EE-8128EBED2F4B}"/>
              </a:ext>
            </a:extLst>
          </p:cNvPr>
          <p:cNvGrpSpPr/>
          <p:nvPr/>
        </p:nvGrpSpPr>
        <p:grpSpPr>
          <a:xfrm>
            <a:off x="4131700" y="4484291"/>
            <a:ext cx="5424019" cy="874654"/>
            <a:chOff x="8921977" y="1466725"/>
            <a:chExt cx="2926080" cy="874654"/>
          </a:xfrm>
        </p:grpSpPr>
        <p:sp>
          <p:nvSpPr>
            <p:cNvPr id="19" name="TextBox 24">
              <a:extLst>
                <a:ext uri="{FF2B5EF4-FFF2-40B4-BE49-F238E27FC236}">
                  <a16:creationId xmlns:a16="http://schemas.microsoft.com/office/drawing/2014/main" id="{890CEB9D-53B2-6D41-BBCC-F2E241AAE13D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25">
              <a:extLst>
                <a:ext uri="{FF2B5EF4-FFF2-40B4-BE49-F238E27FC236}">
                  <a16:creationId xmlns:a16="http://schemas.microsoft.com/office/drawing/2014/main" id="{D54B53BC-0B0E-4149-8E75-76B48ED2FA9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154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8" name="Graphic 33" descr="Target Audience with solid fill">
            <a:extLst>
              <a:ext uri="{FF2B5EF4-FFF2-40B4-BE49-F238E27FC236}">
                <a16:creationId xmlns:a16="http://schemas.microsoft.com/office/drawing/2014/main" id="{8BADB472-B621-3E48-AE90-EB5140F8F61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739221" y="4738081"/>
            <a:ext cx="471712" cy="47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191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8496</TotalTime>
  <Words>375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Tabbed List – Slide Template</vt:lpstr>
      <vt:lpstr>Tabbed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Tabbed List</dc:title>
  <dc:creator>PresentationGO.com</dc:creator>
  <dc:description>© Copyright PresentationGO.com - Do not distribute or sale without written permission.</dc:description>
  <cp:lastModifiedBy>Christophe Barroche</cp:lastModifiedBy>
  <cp:revision>11</cp:revision>
  <dcterms:created xsi:type="dcterms:W3CDTF">2014-11-26T05:14:11Z</dcterms:created>
  <dcterms:modified xsi:type="dcterms:W3CDTF">2022-05-05T16:56:48Z</dcterms:modified>
  <cp:category>Text &amp; Tables</cp:category>
</cp:coreProperties>
</file>