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9"/>
  </p:notesMasterIdLst>
  <p:sldIdLst>
    <p:sldId id="353" r:id="rId4"/>
    <p:sldId id="358" r:id="rId5"/>
    <p:sldId id="359" r:id="rId6"/>
    <p:sldId id="360" r:id="rId7"/>
    <p:sldId id="30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11/23/2021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41897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833694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1732165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1180767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11/23/2021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0.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Tabbed Text Boxes – Slide Template</a:t>
            </a:r>
          </a:p>
        </p:txBody>
      </p:sp>
      <p:sp>
        <p:nvSpPr>
          <p:cNvPr id="4" name="Shape">
            <a:extLst>
              <a:ext uri="{FF2B5EF4-FFF2-40B4-BE49-F238E27FC236}">
                <a16:creationId xmlns:a16="http://schemas.microsoft.com/office/drawing/2014/main" id="{4E685F11-6DC2-604B-8A34-24294AE7957C}"/>
              </a:ext>
            </a:extLst>
          </p:cNvPr>
          <p:cNvSpPr/>
          <p:nvPr/>
        </p:nvSpPr>
        <p:spPr>
          <a:xfrm>
            <a:off x="787256" y="2483646"/>
            <a:ext cx="7569488" cy="123444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18959"/>
                </a:lnTo>
                <a:cubicBezTo>
                  <a:pt x="0" y="20422"/>
                  <a:pt x="192" y="21600"/>
                  <a:pt x="431" y="21600"/>
                </a:cubicBezTo>
                <a:lnTo>
                  <a:pt x="21169" y="21600"/>
                </a:lnTo>
                <a:cubicBezTo>
                  <a:pt x="21408" y="21600"/>
                  <a:pt x="21600" y="20422"/>
                  <a:pt x="21600" y="18959"/>
                </a:cubicBezTo>
                <a:lnTo>
                  <a:pt x="21600" y="0"/>
                </a:ln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5570B42C-E5A4-EB4F-BB5C-44A475B0AFB5}"/>
              </a:ext>
            </a:extLst>
          </p:cNvPr>
          <p:cNvSpPr/>
          <p:nvPr/>
        </p:nvSpPr>
        <p:spPr>
          <a:xfrm>
            <a:off x="787256" y="3536774"/>
            <a:ext cx="7569488" cy="1487136"/>
          </a:xfrm>
          <a:custGeom>
            <a:avLst/>
            <a:gdLst/>
            <a:ahLst/>
            <a:cxnLst>
              <a:cxn ang="0">
                <a:pos x="wd2" y="hd2"/>
              </a:cxn>
              <a:cxn ang="5400000">
                <a:pos x="wd2" y="hd2"/>
              </a:cxn>
              <a:cxn ang="10800000">
                <a:pos x="wd2" y="hd2"/>
              </a:cxn>
              <a:cxn ang="16200000">
                <a:pos x="wd2" y="hd2"/>
              </a:cxn>
            </a:cxnLst>
            <a:rect l="0" t="0" r="r" b="b"/>
            <a:pathLst>
              <a:path w="21600" h="21502" extrusionOk="0">
                <a:moveTo>
                  <a:pt x="21166" y="3654"/>
                </a:moveTo>
                <a:lnTo>
                  <a:pt x="2680" y="3654"/>
                </a:lnTo>
                <a:cubicBezTo>
                  <a:pt x="2627" y="3654"/>
                  <a:pt x="2578" y="3544"/>
                  <a:pt x="2544" y="3371"/>
                </a:cubicBezTo>
                <a:lnTo>
                  <a:pt x="1936" y="294"/>
                </a:lnTo>
                <a:cubicBezTo>
                  <a:pt x="1859" y="-98"/>
                  <a:pt x="1738" y="-98"/>
                  <a:pt x="1661" y="294"/>
                </a:cubicBezTo>
                <a:lnTo>
                  <a:pt x="1053" y="3371"/>
                </a:lnTo>
                <a:cubicBezTo>
                  <a:pt x="1016" y="3560"/>
                  <a:pt x="967" y="3654"/>
                  <a:pt x="917" y="3654"/>
                </a:cubicBezTo>
                <a:lnTo>
                  <a:pt x="431" y="3654"/>
                </a:lnTo>
                <a:cubicBezTo>
                  <a:pt x="192" y="3654"/>
                  <a:pt x="0" y="4627"/>
                  <a:pt x="0" y="5836"/>
                </a:cubicBezTo>
                <a:lnTo>
                  <a:pt x="0" y="19320"/>
                </a:lnTo>
                <a:cubicBezTo>
                  <a:pt x="0" y="20529"/>
                  <a:pt x="192" y="21502"/>
                  <a:pt x="431" y="21502"/>
                </a:cubicBezTo>
                <a:lnTo>
                  <a:pt x="21169" y="21502"/>
                </a:lnTo>
                <a:cubicBezTo>
                  <a:pt x="21408" y="21502"/>
                  <a:pt x="21600" y="20529"/>
                  <a:pt x="21600" y="19320"/>
                </a:cubicBezTo>
                <a:lnTo>
                  <a:pt x="21600" y="5836"/>
                </a:lnTo>
                <a:cubicBezTo>
                  <a:pt x="21597" y="4627"/>
                  <a:pt x="21405" y="3654"/>
                  <a:pt x="21166" y="3654"/>
                </a:cubicBezTo>
                <a:close/>
              </a:path>
            </a:pathLst>
          </a:custGeom>
          <a:solidFill>
            <a:schemeClr val="tx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 name="Shape">
            <a:extLst>
              <a:ext uri="{FF2B5EF4-FFF2-40B4-BE49-F238E27FC236}">
                <a16:creationId xmlns:a16="http://schemas.microsoft.com/office/drawing/2014/main" id="{0041EF4F-6A93-5344-BBDA-BE51301F022B}"/>
              </a:ext>
            </a:extLst>
          </p:cNvPr>
          <p:cNvSpPr/>
          <p:nvPr/>
        </p:nvSpPr>
        <p:spPr>
          <a:xfrm>
            <a:off x="798114" y="1951654"/>
            <a:ext cx="1963756" cy="464678"/>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accent3"/>
          </a:solidFill>
          <a:ln w="12700">
            <a:miter lim="400000"/>
          </a:ln>
        </p:spPr>
        <p:txBody>
          <a:bodyPr lIns="28575" tIns="28575" rIns="28575" bIns="28575" anchor="ctr"/>
          <a:lstStyle/>
          <a:p>
            <a:pPr algn="ctr"/>
            <a:r>
              <a:rPr lang="fr-CA" sz="1500" b="1" dirty="0">
                <a:solidFill>
                  <a:schemeClr val="tx2"/>
                </a:solidFill>
              </a:rPr>
              <a:t>LOREM IPSUM</a:t>
            </a:r>
            <a:endParaRPr sz="1500" b="1" dirty="0">
              <a:solidFill>
                <a:schemeClr val="tx2"/>
              </a:solidFill>
            </a:endParaRPr>
          </a:p>
        </p:txBody>
      </p:sp>
      <p:sp>
        <p:nvSpPr>
          <p:cNvPr id="7" name="Shape">
            <a:extLst>
              <a:ext uri="{FF2B5EF4-FFF2-40B4-BE49-F238E27FC236}">
                <a16:creationId xmlns:a16="http://schemas.microsoft.com/office/drawing/2014/main" id="{984B1104-839A-5547-815E-A30822FEF095}"/>
              </a:ext>
            </a:extLst>
          </p:cNvPr>
          <p:cNvSpPr/>
          <p:nvPr/>
        </p:nvSpPr>
        <p:spPr>
          <a:xfrm>
            <a:off x="6389458" y="1951654"/>
            <a:ext cx="1963756" cy="464678"/>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28575" tIns="28575" rIns="28575" bIns="28575" anchor="ctr"/>
          <a:lstStyle/>
          <a:p>
            <a:pPr algn="ctr"/>
            <a:r>
              <a:rPr lang="fr-CA" sz="1500" b="1" dirty="0">
                <a:solidFill>
                  <a:schemeClr val="tx2"/>
                </a:solidFill>
              </a:rPr>
              <a:t>LOREM IPSUM</a:t>
            </a:r>
            <a:endParaRPr sz="1500" b="1" dirty="0">
              <a:solidFill>
                <a:schemeClr val="tx2"/>
              </a:solidFill>
            </a:endParaRPr>
          </a:p>
        </p:txBody>
      </p:sp>
      <p:sp>
        <p:nvSpPr>
          <p:cNvPr id="8" name="Shape">
            <a:extLst>
              <a:ext uri="{FF2B5EF4-FFF2-40B4-BE49-F238E27FC236}">
                <a16:creationId xmlns:a16="http://schemas.microsoft.com/office/drawing/2014/main" id="{49E9D877-AE8C-0540-AB69-81A785437E3B}"/>
              </a:ext>
            </a:extLst>
          </p:cNvPr>
          <p:cNvSpPr/>
          <p:nvPr/>
        </p:nvSpPr>
        <p:spPr>
          <a:xfrm>
            <a:off x="4522057" y="1951654"/>
            <a:ext cx="1963756" cy="464678"/>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28575" tIns="28575" rIns="28575" bIns="28575" anchor="ctr"/>
          <a:lstStyle/>
          <a:p>
            <a:pPr algn="ctr"/>
            <a:r>
              <a:rPr lang="fr-CA" sz="1500" b="1" dirty="0">
                <a:solidFill>
                  <a:schemeClr val="tx2"/>
                </a:solidFill>
              </a:rPr>
              <a:t>LOREM IPSUM</a:t>
            </a:r>
            <a:endParaRPr sz="1500" b="1" dirty="0">
              <a:solidFill>
                <a:schemeClr val="tx2"/>
              </a:solidFill>
            </a:endParaRPr>
          </a:p>
        </p:txBody>
      </p:sp>
      <p:sp>
        <p:nvSpPr>
          <p:cNvPr id="9" name="Shape">
            <a:extLst>
              <a:ext uri="{FF2B5EF4-FFF2-40B4-BE49-F238E27FC236}">
                <a16:creationId xmlns:a16="http://schemas.microsoft.com/office/drawing/2014/main" id="{0462EC8B-BE35-9F4A-82F9-CFBD9D52F8E1}"/>
              </a:ext>
            </a:extLst>
          </p:cNvPr>
          <p:cNvSpPr/>
          <p:nvPr/>
        </p:nvSpPr>
        <p:spPr>
          <a:xfrm>
            <a:off x="2665514" y="1951654"/>
            <a:ext cx="1963756" cy="464678"/>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28575" tIns="28575" rIns="28575" bIns="28575" anchor="ctr"/>
          <a:lstStyle/>
          <a:p>
            <a:pPr algn="ctr"/>
            <a:r>
              <a:rPr lang="fr-CA" sz="1500" b="1" dirty="0">
                <a:solidFill>
                  <a:schemeClr val="tx2"/>
                </a:solidFill>
              </a:rPr>
              <a:t>LOREM IPSUM</a:t>
            </a:r>
            <a:endParaRPr sz="1500" b="1" dirty="0">
              <a:solidFill>
                <a:schemeClr val="tx2"/>
              </a:solidFill>
            </a:endParaRPr>
          </a:p>
        </p:txBody>
      </p:sp>
      <p:sp>
        <p:nvSpPr>
          <p:cNvPr id="10" name="TextBox 9">
            <a:extLst>
              <a:ext uri="{FF2B5EF4-FFF2-40B4-BE49-F238E27FC236}">
                <a16:creationId xmlns:a16="http://schemas.microsoft.com/office/drawing/2014/main" id="{44958435-A5F4-9E43-A0F1-FA32BCE570D5}"/>
              </a:ext>
            </a:extLst>
          </p:cNvPr>
          <p:cNvSpPr txBox="1"/>
          <p:nvPr/>
        </p:nvSpPr>
        <p:spPr>
          <a:xfrm>
            <a:off x="1991299" y="2523785"/>
            <a:ext cx="6206839" cy="1177245"/>
          </a:xfrm>
          <a:prstGeom prst="rect">
            <a:avLst/>
          </a:prstGeom>
          <a:noFill/>
        </p:spPr>
        <p:txBody>
          <a:bodyPr wrap="square" lIns="0" rIns="0" rtlCol="0" anchor="t">
            <a:spAutoFit/>
          </a:bodyPr>
          <a:lstStyle/>
          <a:p>
            <a:pPr marL="214313" indent="-214313" algn="just">
              <a:spcAft>
                <a:spcPts val="900"/>
              </a:spcAft>
              <a:buFont typeface="Arial" panose="020B0604020202020204" pitchFamily="34" charset="0"/>
              <a:buChar char="•"/>
            </a:pPr>
            <a:r>
              <a:rPr lang="en-US" sz="1050" noProof="1">
                <a:solidFill>
                  <a:schemeClr val="tx2"/>
                </a:solidFill>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a:t>
            </a:r>
          </a:p>
          <a:p>
            <a:pPr marL="214313" indent="-214313" algn="just">
              <a:spcAft>
                <a:spcPts val="900"/>
              </a:spcAft>
              <a:buFont typeface="Arial" panose="020B0604020202020204" pitchFamily="34" charset="0"/>
              <a:buChar char="•"/>
            </a:pPr>
            <a:r>
              <a:rPr lang="en-US" sz="1050" noProof="1">
                <a:solidFill>
                  <a:schemeClr val="tx2"/>
                </a:solidFill>
              </a:rPr>
              <a:t>In posuere dui sed urna ullamcorper pellentesque at at odio. Interdum et malesuada fames ac ante ipsum primis in faucibus. Proin a mi dui. In fermentum enim id neque blandit, a hendrerit turpis commodo. Duis eu libero rhoncus, pulvinar libero ut, vestibulum mi. Maecenas ornare ullamcorper enim et facilisis.</a:t>
            </a:r>
          </a:p>
        </p:txBody>
      </p:sp>
      <p:sp>
        <p:nvSpPr>
          <p:cNvPr id="11" name="TextBox 10">
            <a:extLst>
              <a:ext uri="{FF2B5EF4-FFF2-40B4-BE49-F238E27FC236}">
                <a16:creationId xmlns:a16="http://schemas.microsoft.com/office/drawing/2014/main" id="{D23DFA6C-5FA5-BC42-8659-233155A0083B}"/>
              </a:ext>
            </a:extLst>
          </p:cNvPr>
          <p:cNvSpPr txBox="1"/>
          <p:nvPr/>
        </p:nvSpPr>
        <p:spPr>
          <a:xfrm>
            <a:off x="925417" y="3838572"/>
            <a:ext cx="7272722" cy="1177245"/>
          </a:xfrm>
          <a:prstGeom prst="rect">
            <a:avLst/>
          </a:prstGeom>
          <a:noFill/>
        </p:spPr>
        <p:txBody>
          <a:bodyPr wrap="square" lIns="0" rIns="0" rtlCol="0" anchor="t">
            <a:spAutoFit/>
          </a:bodyPr>
          <a:lstStyle/>
          <a:p>
            <a:pPr marL="214313" indent="-214313" algn="just" defTabSz="685800">
              <a:spcAft>
                <a:spcPts val="900"/>
              </a:spcAft>
              <a:buFont typeface="Arial" panose="020B0604020202020204" pitchFamily="34" charset="0"/>
              <a:buChar char="•"/>
              <a:defRPr/>
            </a:pPr>
            <a:r>
              <a:rPr lang="en-US" sz="1050" noProof="1">
                <a:solidFill>
                  <a:schemeClr val="bg1"/>
                </a:solidFill>
                <a:latin typeface="Calibri" panose="020F0502020204030204"/>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a:t>
            </a:r>
          </a:p>
          <a:p>
            <a:pPr marL="214313" indent="-214313" algn="just" defTabSz="685800">
              <a:spcAft>
                <a:spcPts val="900"/>
              </a:spcAft>
              <a:buFont typeface="Arial" panose="020B0604020202020204" pitchFamily="34" charset="0"/>
              <a:buChar char="•"/>
              <a:defRPr/>
            </a:pPr>
            <a:r>
              <a:rPr lang="en-US" sz="1050" noProof="1">
                <a:solidFill>
                  <a:schemeClr val="bg1"/>
                </a:solidFill>
                <a:latin typeface="Calibri" panose="020F0502020204030204"/>
              </a:rPr>
              <a:t>In posuere dui sed urna ullamcorper pellentesque at at odio. Interdum et malesuada fames ac ante ipsum primis in faucibus. Proin a mi dui. In fermentum enim id neque blandit, a hendrerit turpis commodo. Duis eu libero rhoncus, pulvinar libero ut, vestibulum mi. Maecenas ornare ullamcorper enim et facilisis.</a:t>
            </a:r>
          </a:p>
        </p:txBody>
      </p:sp>
      <p:pic>
        <p:nvPicPr>
          <p:cNvPr id="12" name="Graphic 11" descr="Brainstorm">
            <a:extLst>
              <a:ext uri="{FF2B5EF4-FFF2-40B4-BE49-F238E27FC236}">
                <a16:creationId xmlns:a16="http://schemas.microsoft.com/office/drawing/2014/main" id="{8B05461C-D255-7640-982D-EAEE6BC55F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8904" y="2770493"/>
            <a:ext cx="660747" cy="660747"/>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80036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Tabbed Text Boxes – Slide Template</a:t>
            </a:r>
          </a:p>
        </p:txBody>
      </p:sp>
      <p:sp>
        <p:nvSpPr>
          <p:cNvPr id="4" name="Shape">
            <a:extLst>
              <a:ext uri="{FF2B5EF4-FFF2-40B4-BE49-F238E27FC236}">
                <a16:creationId xmlns:a16="http://schemas.microsoft.com/office/drawing/2014/main" id="{4E685F11-6DC2-604B-8A34-24294AE7957C}"/>
              </a:ext>
            </a:extLst>
          </p:cNvPr>
          <p:cNvSpPr/>
          <p:nvPr/>
        </p:nvSpPr>
        <p:spPr>
          <a:xfrm>
            <a:off x="787256" y="2483646"/>
            <a:ext cx="7569488" cy="123444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18959"/>
                </a:lnTo>
                <a:cubicBezTo>
                  <a:pt x="0" y="20422"/>
                  <a:pt x="192" y="21600"/>
                  <a:pt x="431" y="21600"/>
                </a:cubicBezTo>
                <a:lnTo>
                  <a:pt x="21169" y="21600"/>
                </a:lnTo>
                <a:cubicBezTo>
                  <a:pt x="21408" y="21600"/>
                  <a:pt x="21600" y="20422"/>
                  <a:pt x="21600" y="18959"/>
                </a:cubicBezTo>
                <a:lnTo>
                  <a:pt x="21600" y="0"/>
                </a:ln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5570B42C-E5A4-EB4F-BB5C-44A475B0AFB5}"/>
              </a:ext>
            </a:extLst>
          </p:cNvPr>
          <p:cNvSpPr/>
          <p:nvPr/>
        </p:nvSpPr>
        <p:spPr>
          <a:xfrm>
            <a:off x="787256" y="3536774"/>
            <a:ext cx="7569488" cy="1487136"/>
          </a:xfrm>
          <a:custGeom>
            <a:avLst/>
            <a:gdLst/>
            <a:ahLst/>
            <a:cxnLst>
              <a:cxn ang="0">
                <a:pos x="wd2" y="hd2"/>
              </a:cxn>
              <a:cxn ang="5400000">
                <a:pos x="wd2" y="hd2"/>
              </a:cxn>
              <a:cxn ang="10800000">
                <a:pos x="wd2" y="hd2"/>
              </a:cxn>
              <a:cxn ang="16200000">
                <a:pos x="wd2" y="hd2"/>
              </a:cxn>
            </a:cxnLst>
            <a:rect l="0" t="0" r="r" b="b"/>
            <a:pathLst>
              <a:path w="21600" h="21502" extrusionOk="0">
                <a:moveTo>
                  <a:pt x="21166" y="3654"/>
                </a:moveTo>
                <a:lnTo>
                  <a:pt x="2680" y="3654"/>
                </a:lnTo>
                <a:cubicBezTo>
                  <a:pt x="2627" y="3654"/>
                  <a:pt x="2578" y="3544"/>
                  <a:pt x="2544" y="3371"/>
                </a:cubicBezTo>
                <a:lnTo>
                  <a:pt x="1936" y="294"/>
                </a:lnTo>
                <a:cubicBezTo>
                  <a:pt x="1859" y="-98"/>
                  <a:pt x="1738" y="-98"/>
                  <a:pt x="1661" y="294"/>
                </a:cubicBezTo>
                <a:lnTo>
                  <a:pt x="1053" y="3371"/>
                </a:lnTo>
                <a:cubicBezTo>
                  <a:pt x="1016" y="3560"/>
                  <a:pt x="967" y="3654"/>
                  <a:pt x="917" y="3654"/>
                </a:cubicBezTo>
                <a:lnTo>
                  <a:pt x="431" y="3654"/>
                </a:lnTo>
                <a:cubicBezTo>
                  <a:pt x="192" y="3654"/>
                  <a:pt x="0" y="4627"/>
                  <a:pt x="0" y="5836"/>
                </a:cubicBezTo>
                <a:lnTo>
                  <a:pt x="0" y="19320"/>
                </a:lnTo>
                <a:cubicBezTo>
                  <a:pt x="0" y="20529"/>
                  <a:pt x="192" y="21502"/>
                  <a:pt x="431" y="21502"/>
                </a:cubicBezTo>
                <a:lnTo>
                  <a:pt x="21169" y="21502"/>
                </a:lnTo>
                <a:cubicBezTo>
                  <a:pt x="21408" y="21502"/>
                  <a:pt x="21600" y="20529"/>
                  <a:pt x="21600" y="19320"/>
                </a:cubicBezTo>
                <a:lnTo>
                  <a:pt x="21600" y="5836"/>
                </a:lnTo>
                <a:cubicBezTo>
                  <a:pt x="21597" y="4627"/>
                  <a:pt x="21405" y="3654"/>
                  <a:pt x="21166" y="3654"/>
                </a:cubicBezTo>
                <a:close/>
              </a:path>
            </a:pathLst>
          </a:custGeom>
          <a:solidFill>
            <a:schemeClr val="tx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 name="Shape">
            <a:extLst>
              <a:ext uri="{FF2B5EF4-FFF2-40B4-BE49-F238E27FC236}">
                <a16:creationId xmlns:a16="http://schemas.microsoft.com/office/drawing/2014/main" id="{0041EF4F-6A93-5344-BBDA-BE51301F022B}"/>
              </a:ext>
            </a:extLst>
          </p:cNvPr>
          <p:cNvSpPr/>
          <p:nvPr/>
        </p:nvSpPr>
        <p:spPr>
          <a:xfrm>
            <a:off x="798114" y="1951654"/>
            <a:ext cx="1963756" cy="464678"/>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28575" tIns="28575" rIns="28575" bIns="28575" anchor="ctr"/>
          <a:lstStyle/>
          <a:p>
            <a:pPr algn="ctr"/>
            <a:r>
              <a:rPr lang="fr-CA" sz="1500" b="1" dirty="0">
                <a:solidFill>
                  <a:schemeClr val="tx2"/>
                </a:solidFill>
              </a:rPr>
              <a:t>LOREM IPSUM</a:t>
            </a:r>
            <a:endParaRPr sz="1500" b="1" dirty="0">
              <a:solidFill>
                <a:schemeClr val="tx2"/>
              </a:solidFill>
            </a:endParaRPr>
          </a:p>
        </p:txBody>
      </p:sp>
      <p:sp>
        <p:nvSpPr>
          <p:cNvPr id="7" name="Shape">
            <a:extLst>
              <a:ext uri="{FF2B5EF4-FFF2-40B4-BE49-F238E27FC236}">
                <a16:creationId xmlns:a16="http://schemas.microsoft.com/office/drawing/2014/main" id="{984B1104-839A-5547-815E-A30822FEF095}"/>
              </a:ext>
            </a:extLst>
          </p:cNvPr>
          <p:cNvSpPr/>
          <p:nvPr/>
        </p:nvSpPr>
        <p:spPr>
          <a:xfrm>
            <a:off x="6389458" y="1951654"/>
            <a:ext cx="1963756" cy="464678"/>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28575" tIns="28575" rIns="28575" bIns="28575" anchor="ctr"/>
          <a:lstStyle/>
          <a:p>
            <a:pPr algn="ctr"/>
            <a:r>
              <a:rPr lang="fr-CA" sz="1500" b="1" dirty="0">
                <a:solidFill>
                  <a:schemeClr val="tx2"/>
                </a:solidFill>
              </a:rPr>
              <a:t>LOREM IPSUM</a:t>
            </a:r>
            <a:endParaRPr sz="1500" b="1" dirty="0">
              <a:solidFill>
                <a:schemeClr val="tx2"/>
              </a:solidFill>
            </a:endParaRPr>
          </a:p>
        </p:txBody>
      </p:sp>
      <p:sp>
        <p:nvSpPr>
          <p:cNvPr id="8" name="Shape">
            <a:extLst>
              <a:ext uri="{FF2B5EF4-FFF2-40B4-BE49-F238E27FC236}">
                <a16:creationId xmlns:a16="http://schemas.microsoft.com/office/drawing/2014/main" id="{49E9D877-AE8C-0540-AB69-81A785437E3B}"/>
              </a:ext>
            </a:extLst>
          </p:cNvPr>
          <p:cNvSpPr/>
          <p:nvPr/>
        </p:nvSpPr>
        <p:spPr>
          <a:xfrm>
            <a:off x="4522057" y="1951654"/>
            <a:ext cx="1963756" cy="464678"/>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28575" tIns="28575" rIns="28575" bIns="28575" anchor="ctr"/>
          <a:lstStyle/>
          <a:p>
            <a:pPr algn="ctr"/>
            <a:r>
              <a:rPr lang="fr-CA" sz="1500" b="1" dirty="0">
                <a:solidFill>
                  <a:schemeClr val="tx2"/>
                </a:solidFill>
              </a:rPr>
              <a:t>LOREM IPSUM</a:t>
            </a:r>
            <a:endParaRPr sz="1500" b="1" dirty="0">
              <a:solidFill>
                <a:schemeClr val="tx2"/>
              </a:solidFill>
            </a:endParaRPr>
          </a:p>
        </p:txBody>
      </p:sp>
      <p:sp>
        <p:nvSpPr>
          <p:cNvPr id="9" name="Shape">
            <a:extLst>
              <a:ext uri="{FF2B5EF4-FFF2-40B4-BE49-F238E27FC236}">
                <a16:creationId xmlns:a16="http://schemas.microsoft.com/office/drawing/2014/main" id="{0462EC8B-BE35-9F4A-82F9-CFBD9D52F8E1}"/>
              </a:ext>
            </a:extLst>
          </p:cNvPr>
          <p:cNvSpPr/>
          <p:nvPr/>
        </p:nvSpPr>
        <p:spPr>
          <a:xfrm>
            <a:off x="2665514" y="1951654"/>
            <a:ext cx="1963756" cy="464678"/>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accent2"/>
          </a:solidFill>
          <a:ln w="12700">
            <a:miter lim="400000"/>
          </a:ln>
        </p:spPr>
        <p:txBody>
          <a:bodyPr lIns="28575" tIns="28575" rIns="28575" bIns="28575" anchor="ctr"/>
          <a:lstStyle/>
          <a:p>
            <a:pPr algn="ctr"/>
            <a:r>
              <a:rPr lang="fr-CA" sz="1500" b="1" dirty="0">
                <a:solidFill>
                  <a:schemeClr val="tx2"/>
                </a:solidFill>
              </a:rPr>
              <a:t>LOREM IPSUM</a:t>
            </a:r>
            <a:endParaRPr sz="1500" b="1" dirty="0">
              <a:solidFill>
                <a:schemeClr val="tx2"/>
              </a:solidFill>
            </a:endParaRPr>
          </a:p>
        </p:txBody>
      </p:sp>
      <p:sp>
        <p:nvSpPr>
          <p:cNvPr id="10" name="TextBox 9">
            <a:extLst>
              <a:ext uri="{FF2B5EF4-FFF2-40B4-BE49-F238E27FC236}">
                <a16:creationId xmlns:a16="http://schemas.microsoft.com/office/drawing/2014/main" id="{44958435-A5F4-9E43-A0F1-FA32BCE570D5}"/>
              </a:ext>
            </a:extLst>
          </p:cNvPr>
          <p:cNvSpPr txBox="1"/>
          <p:nvPr/>
        </p:nvSpPr>
        <p:spPr>
          <a:xfrm>
            <a:off x="1991299" y="2523785"/>
            <a:ext cx="6206839" cy="1177245"/>
          </a:xfrm>
          <a:prstGeom prst="rect">
            <a:avLst/>
          </a:prstGeom>
          <a:noFill/>
        </p:spPr>
        <p:txBody>
          <a:bodyPr wrap="square" lIns="0" rIns="0" rtlCol="0" anchor="t">
            <a:spAutoFit/>
          </a:bodyPr>
          <a:lstStyle/>
          <a:p>
            <a:pPr marL="214313" indent="-214313" algn="just">
              <a:spcAft>
                <a:spcPts val="900"/>
              </a:spcAft>
              <a:buFont typeface="Arial" panose="020B0604020202020204" pitchFamily="34" charset="0"/>
              <a:buChar char="•"/>
            </a:pPr>
            <a:r>
              <a:rPr lang="en-US" sz="1050" noProof="1">
                <a:solidFill>
                  <a:schemeClr val="tx2"/>
                </a:solidFill>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a:t>
            </a:r>
          </a:p>
          <a:p>
            <a:pPr marL="214313" indent="-214313" algn="just">
              <a:spcAft>
                <a:spcPts val="900"/>
              </a:spcAft>
              <a:buFont typeface="Arial" panose="020B0604020202020204" pitchFamily="34" charset="0"/>
              <a:buChar char="•"/>
            </a:pPr>
            <a:r>
              <a:rPr lang="en-US" sz="1050" noProof="1">
                <a:solidFill>
                  <a:schemeClr val="tx2"/>
                </a:solidFill>
              </a:rPr>
              <a:t>In posuere dui sed urna ullamcorper pellentesque at at odio. Interdum et malesuada fames ac ante ipsum primis in faucibus. Proin a mi dui. In fermentum enim id neque blandit, a hendrerit turpis commodo. Duis eu libero rhoncus, pulvinar libero ut, vestibulum mi. Maecenas ornare ullamcorper enim et facilisis.</a:t>
            </a:r>
          </a:p>
        </p:txBody>
      </p:sp>
      <p:sp>
        <p:nvSpPr>
          <p:cNvPr id="11" name="TextBox 10">
            <a:extLst>
              <a:ext uri="{FF2B5EF4-FFF2-40B4-BE49-F238E27FC236}">
                <a16:creationId xmlns:a16="http://schemas.microsoft.com/office/drawing/2014/main" id="{D23DFA6C-5FA5-BC42-8659-233155A0083B}"/>
              </a:ext>
            </a:extLst>
          </p:cNvPr>
          <p:cNvSpPr txBox="1"/>
          <p:nvPr/>
        </p:nvSpPr>
        <p:spPr>
          <a:xfrm>
            <a:off x="925417" y="3838572"/>
            <a:ext cx="7272722" cy="1177245"/>
          </a:xfrm>
          <a:prstGeom prst="rect">
            <a:avLst/>
          </a:prstGeom>
          <a:noFill/>
        </p:spPr>
        <p:txBody>
          <a:bodyPr wrap="square" lIns="0" rIns="0" rtlCol="0" anchor="t">
            <a:spAutoFit/>
          </a:bodyPr>
          <a:lstStyle/>
          <a:p>
            <a:pPr marL="214313" indent="-214313" algn="just" defTabSz="685800">
              <a:spcAft>
                <a:spcPts val="900"/>
              </a:spcAft>
              <a:buFont typeface="Arial" panose="020B0604020202020204" pitchFamily="34" charset="0"/>
              <a:buChar char="•"/>
              <a:defRPr/>
            </a:pPr>
            <a:r>
              <a:rPr lang="en-US" sz="1050" noProof="1">
                <a:solidFill>
                  <a:schemeClr val="bg1"/>
                </a:solidFill>
                <a:latin typeface="Calibri" panose="020F0502020204030204"/>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a:t>
            </a:r>
          </a:p>
          <a:p>
            <a:pPr marL="214313" indent="-214313" algn="just" defTabSz="685800">
              <a:spcAft>
                <a:spcPts val="900"/>
              </a:spcAft>
              <a:buFont typeface="Arial" panose="020B0604020202020204" pitchFamily="34" charset="0"/>
              <a:buChar char="•"/>
              <a:defRPr/>
            </a:pPr>
            <a:r>
              <a:rPr lang="en-US" sz="1050" noProof="1">
                <a:solidFill>
                  <a:schemeClr val="bg1"/>
                </a:solidFill>
                <a:latin typeface="Calibri" panose="020F0502020204030204"/>
              </a:rPr>
              <a:t>In posuere dui sed urna ullamcorper pellentesque at at odio. Interdum et malesuada fames ac ante ipsum primis in faucibus. Proin a mi dui. In fermentum enim id neque blandit, a hendrerit turpis commodo. Duis eu libero rhoncus, pulvinar libero ut, vestibulum mi. Maecenas ornare ullamcorper enim et facilisis.</a:t>
            </a:r>
          </a:p>
        </p:txBody>
      </p:sp>
      <p:pic>
        <p:nvPicPr>
          <p:cNvPr id="13" name="Graphic 12" descr="Database">
            <a:extLst>
              <a:ext uri="{FF2B5EF4-FFF2-40B4-BE49-F238E27FC236}">
                <a16:creationId xmlns:a16="http://schemas.microsoft.com/office/drawing/2014/main" id="{EAE79236-8DCA-474D-918F-931EB5CE284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169" y="2788757"/>
            <a:ext cx="624217" cy="624217"/>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238181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Tabbed Text Boxes – Slide Template</a:t>
            </a:r>
          </a:p>
        </p:txBody>
      </p:sp>
      <p:sp>
        <p:nvSpPr>
          <p:cNvPr id="4" name="Shape">
            <a:extLst>
              <a:ext uri="{FF2B5EF4-FFF2-40B4-BE49-F238E27FC236}">
                <a16:creationId xmlns:a16="http://schemas.microsoft.com/office/drawing/2014/main" id="{4E685F11-6DC2-604B-8A34-24294AE7957C}"/>
              </a:ext>
            </a:extLst>
          </p:cNvPr>
          <p:cNvSpPr/>
          <p:nvPr/>
        </p:nvSpPr>
        <p:spPr>
          <a:xfrm>
            <a:off x="787256" y="2483646"/>
            <a:ext cx="7569488" cy="123444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18959"/>
                </a:lnTo>
                <a:cubicBezTo>
                  <a:pt x="0" y="20422"/>
                  <a:pt x="192" y="21600"/>
                  <a:pt x="431" y="21600"/>
                </a:cubicBezTo>
                <a:lnTo>
                  <a:pt x="21169" y="21600"/>
                </a:lnTo>
                <a:cubicBezTo>
                  <a:pt x="21408" y="21600"/>
                  <a:pt x="21600" y="20422"/>
                  <a:pt x="21600" y="18959"/>
                </a:cubicBezTo>
                <a:lnTo>
                  <a:pt x="21600" y="0"/>
                </a:ln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5570B42C-E5A4-EB4F-BB5C-44A475B0AFB5}"/>
              </a:ext>
            </a:extLst>
          </p:cNvPr>
          <p:cNvSpPr/>
          <p:nvPr/>
        </p:nvSpPr>
        <p:spPr>
          <a:xfrm>
            <a:off x="787256" y="3536774"/>
            <a:ext cx="7569488" cy="1487136"/>
          </a:xfrm>
          <a:custGeom>
            <a:avLst/>
            <a:gdLst/>
            <a:ahLst/>
            <a:cxnLst>
              <a:cxn ang="0">
                <a:pos x="wd2" y="hd2"/>
              </a:cxn>
              <a:cxn ang="5400000">
                <a:pos x="wd2" y="hd2"/>
              </a:cxn>
              <a:cxn ang="10800000">
                <a:pos x="wd2" y="hd2"/>
              </a:cxn>
              <a:cxn ang="16200000">
                <a:pos x="wd2" y="hd2"/>
              </a:cxn>
            </a:cxnLst>
            <a:rect l="0" t="0" r="r" b="b"/>
            <a:pathLst>
              <a:path w="21600" h="21502" extrusionOk="0">
                <a:moveTo>
                  <a:pt x="21166" y="3654"/>
                </a:moveTo>
                <a:lnTo>
                  <a:pt x="2680" y="3654"/>
                </a:lnTo>
                <a:cubicBezTo>
                  <a:pt x="2627" y="3654"/>
                  <a:pt x="2578" y="3544"/>
                  <a:pt x="2544" y="3371"/>
                </a:cubicBezTo>
                <a:lnTo>
                  <a:pt x="1936" y="294"/>
                </a:lnTo>
                <a:cubicBezTo>
                  <a:pt x="1859" y="-98"/>
                  <a:pt x="1738" y="-98"/>
                  <a:pt x="1661" y="294"/>
                </a:cubicBezTo>
                <a:lnTo>
                  <a:pt x="1053" y="3371"/>
                </a:lnTo>
                <a:cubicBezTo>
                  <a:pt x="1016" y="3560"/>
                  <a:pt x="967" y="3654"/>
                  <a:pt x="917" y="3654"/>
                </a:cubicBezTo>
                <a:lnTo>
                  <a:pt x="431" y="3654"/>
                </a:lnTo>
                <a:cubicBezTo>
                  <a:pt x="192" y="3654"/>
                  <a:pt x="0" y="4627"/>
                  <a:pt x="0" y="5836"/>
                </a:cubicBezTo>
                <a:lnTo>
                  <a:pt x="0" y="19320"/>
                </a:lnTo>
                <a:cubicBezTo>
                  <a:pt x="0" y="20529"/>
                  <a:pt x="192" y="21502"/>
                  <a:pt x="431" y="21502"/>
                </a:cubicBezTo>
                <a:lnTo>
                  <a:pt x="21169" y="21502"/>
                </a:lnTo>
                <a:cubicBezTo>
                  <a:pt x="21408" y="21502"/>
                  <a:pt x="21600" y="20529"/>
                  <a:pt x="21600" y="19320"/>
                </a:cubicBezTo>
                <a:lnTo>
                  <a:pt x="21600" y="5836"/>
                </a:lnTo>
                <a:cubicBezTo>
                  <a:pt x="21597" y="4627"/>
                  <a:pt x="21405" y="3654"/>
                  <a:pt x="21166" y="3654"/>
                </a:cubicBezTo>
                <a:close/>
              </a:path>
            </a:pathLst>
          </a:custGeom>
          <a:solidFill>
            <a:schemeClr val="tx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 name="Shape">
            <a:extLst>
              <a:ext uri="{FF2B5EF4-FFF2-40B4-BE49-F238E27FC236}">
                <a16:creationId xmlns:a16="http://schemas.microsoft.com/office/drawing/2014/main" id="{0041EF4F-6A93-5344-BBDA-BE51301F022B}"/>
              </a:ext>
            </a:extLst>
          </p:cNvPr>
          <p:cNvSpPr/>
          <p:nvPr/>
        </p:nvSpPr>
        <p:spPr>
          <a:xfrm>
            <a:off x="798114" y="1951654"/>
            <a:ext cx="1963756" cy="464678"/>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28575" tIns="28575" rIns="28575" bIns="28575" anchor="ctr"/>
          <a:lstStyle/>
          <a:p>
            <a:pPr algn="ctr"/>
            <a:r>
              <a:rPr lang="fr-CA" sz="1500" b="1" dirty="0">
                <a:solidFill>
                  <a:schemeClr val="tx2"/>
                </a:solidFill>
              </a:rPr>
              <a:t>LOREM IPSUM</a:t>
            </a:r>
            <a:endParaRPr sz="1500" b="1" dirty="0">
              <a:solidFill>
                <a:schemeClr val="tx2"/>
              </a:solidFill>
            </a:endParaRPr>
          </a:p>
        </p:txBody>
      </p:sp>
      <p:sp>
        <p:nvSpPr>
          <p:cNvPr id="7" name="Shape">
            <a:extLst>
              <a:ext uri="{FF2B5EF4-FFF2-40B4-BE49-F238E27FC236}">
                <a16:creationId xmlns:a16="http://schemas.microsoft.com/office/drawing/2014/main" id="{984B1104-839A-5547-815E-A30822FEF095}"/>
              </a:ext>
            </a:extLst>
          </p:cNvPr>
          <p:cNvSpPr/>
          <p:nvPr/>
        </p:nvSpPr>
        <p:spPr>
          <a:xfrm>
            <a:off x="6389458" y="1951654"/>
            <a:ext cx="1963756" cy="464678"/>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28575" tIns="28575" rIns="28575" bIns="28575" anchor="ctr"/>
          <a:lstStyle/>
          <a:p>
            <a:pPr algn="ctr"/>
            <a:r>
              <a:rPr lang="fr-CA" sz="1500" b="1" dirty="0">
                <a:solidFill>
                  <a:schemeClr val="tx2"/>
                </a:solidFill>
              </a:rPr>
              <a:t>LOREM IPSUM</a:t>
            </a:r>
            <a:endParaRPr sz="1500" b="1" dirty="0">
              <a:solidFill>
                <a:schemeClr val="tx2"/>
              </a:solidFill>
            </a:endParaRPr>
          </a:p>
        </p:txBody>
      </p:sp>
      <p:sp>
        <p:nvSpPr>
          <p:cNvPr id="8" name="Shape">
            <a:extLst>
              <a:ext uri="{FF2B5EF4-FFF2-40B4-BE49-F238E27FC236}">
                <a16:creationId xmlns:a16="http://schemas.microsoft.com/office/drawing/2014/main" id="{49E9D877-AE8C-0540-AB69-81A785437E3B}"/>
              </a:ext>
            </a:extLst>
          </p:cNvPr>
          <p:cNvSpPr/>
          <p:nvPr/>
        </p:nvSpPr>
        <p:spPr>
          <a:xfrm>
            <a:off x="4522057" y="1951654"/>
            <a:ext cx="1963756" cy="464678"/>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accent6"/>
          </a:solidFill>
          <a:ln w="12700">
            <a:miter lim="400000"/>
          </a:ln>
        </p:spPr>
        <p:txBody>
          <a:bodyPr lIns="28575" tIns="28575" rIns="28575" bIns="28575" anchor="ctr"/>
          <a:lstStyle/>
          <a:p>
            <a:pPr algn="ctr"/>
            <a:r>
              <a:rPr lang="fr-CA" sz="1500" b="1" dirty="0">
                <a:solidFill>
                  <a:schemeClr val="tx2"/>
                </a:solidFill>
              </a:rPr>
              <a:t>LOREM IPSUM</a:t>
            </a:r>
            <a:endParaRPr sz="1500" b="1" dirty="0">
              <a:solidFill>
                <a:schemeClr val="tx2"/>
              </a:solidFill>
            </a:endParaRPr>
          </a:p>
        </p:txBody>
      </p:sp>
      <p:sp>
        <p:nvSpPr>
          <p:cNvPr id="9" name="Shape">
            <a:extLst>
              <a:ext uri="{FF2B5EF4-FFF2-40B4-BE49-F238E27FC236}">
                <a16:creationId xmlns:a16="http://schemas.microsoft.com/office/drawing/2014/main" id="{0462EC8B-BE35-9F4A-82F9-CFBD9D52F8E1}"/>
              </a:ext>
            </a:extLst>
          </p:cNvPr>
          <p:cNvSpPr/>
          <p:nvPr/>
        </p:nvSpPr>
        <p:spPr>
          <a:xfrm>
            <a:off x="2665514" y="1951654"/>
            <a:ext cx="1963756" cy="464678"/>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28575" tIns="28575" rIns="28575" bIns="28575" anchor="ctr"/>
          <a:lstStyle/>
          <a:p>
            <a:pPr algn="ctr"/>
            <a:r>
              <a:rPr lang="fr-CA" sz="1500" b="1" dirty="0">
                <a:solidFill>
                  <a:schemeClr val="tx2"/>
                </a:solidFill>
              </a:rPr>
              <a:t>LOREM IPSUM</a:t>
            </a:r>
            <a:endParaRPr sz="1500" b="1" dirty="0">
              <a:solidFill>
                <a:schemeClr val="tx2"/>
              </a:solidFill>
            </a:endParaRPr>
          </a:p>
        </p:txBody>
      </p:sp>
      <p:sp>
        <p:nvSpPr>
          <p:cNvPr id="10" name="TextBox 9">
            <a:extLst>
              <a:ext uri="{FF2B5EF4-FFF2-40B4-BE49-F238E27FC236}">
                <a16:creationId xmlns:a16="http://schemas.microsoft.com/office/drawing/2014/main" id="{44958435-A5F4-9E43-A0F1-FA32BCE570D5}"/>
              </a:ext>
            </a:extLst>
          </p:cNvPr>
          <p:cNvSpPr txBox="1"/>
          <p:nvPr/>
        </p:nvSpPr>
        <p:spPr>
          <a:xfrm>
            <a:off x="1991299" y="2523785"/>
            <a:ext cx="6206839" cy="1177245"/>
          </a:xfrm>
          <a:prstGeom prst="rect">
            <a:avLst/>
          </a:prstGeom>
          <a:noFill/>
        </p:spPr>
        <p:txBody>
          <a:bodyPr wrap="square" lIns="0" rIns="0" rtlCol="0" anchor="t">
            <a:spAutoFit/>
          </a:bodyPr>
          <a:lstStyle/>
          <a:p>
            <a:pPr marL="214313" indent="-214313" algn="just">
              <a:spcAft>
                <a:spcPts val="900"/>
              </a:spcAft>
              <a:buFont typeface="Arial" panose="020B0604020202020204" pitchFamily="34" charset="0"/>
              <a:buChar char="•"/>
            </a:pPr>
            <a:r>
              <a:rPr lang="en-US" sz="1050" noProof="1">
                <a:solidFill>
                  <a:schemeClr val="tx2"/>
                </a:solidFill>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a:t>
            </a:r>
          </a:p>
          <a:p>
            <a:pPr marL="214313" indent="-214313" algn="just">
              <a:spcAft>
                <a:spcPts val="900"/>
              </a:spcAft>
              <a:buFont typeface="Arial" panose="020B0604020202020204" pitchFamily="34" charset="0"/>
              <a:buChar char="•"/>
            </a:pPr>
            <a:r>
              <a:rPr lang="en-US" sz="1050" noProof="1">
                <a:solidFill>
                  <a:schemeClr val="tx2"/>
                </a:solidFill>
              </a:rPr>
              <a:t>In posuere dui sed urna ullamcorper pellentesque at at odio. Interdum et malesuada fames ac ante ipsum primis in faucibus. Proin a mi dui. In fermentum enim id neque blandit, a hendrerit turpis commodo. Duis eu libero rhoncus, pulvinar libero ut, vestibulum mi. Maecenas ornare ullamcorper enim et facilisis.</a:t>
            </a:r>
          </a:p>
        </p:txBody>
      </p:sp>
      <p:sp>
        <p:nvSpPr>
          <p:cNvPr id="11" name="TextBox 10">
            <a:extLst>
              <a:ext uri="{FF2B5EF4-FFF2-40B4-BE49-F238E27FC236}">
                <a16:creationId xmlns:a16="http://schemas.microsoft.com/office/drawing/2014/main" id="{D23DFA6C-5FA5-BC42-8659-233155A0083B}"/>
              </a:ext>
            </a:extLst>
          </p:cNvPr>
          <p:cNvSpPr txBox="1"/>
          <p:nvPr/>
        </p:nvSpPr>
        <p:spPr>
          <a:xfrm>
            <a:off x="925417" y="3838572"/>
            <a:ext cx="7272722" cy="1177245"/>
          </a:xfrm>
          <a:prstGeom prst="rect">
            <a:avLst/>
          </a:prstGeom>
          <a:noFill/>
        </p:spPr>
        <p:txBody>
          <a:bodyPr wrap="square" lIns="0" rIns="0" rtlCol="0" anchor="t">
            <a:spAutoFit/>
          </a:bodyPr>
          <a:lstStyle/>
          <a:p>
            <a:pPr marL="214313" indent="-214313" algn="just" defTabSz="685800">
              <a:spcAft>
                <a:spcPts val="900"/>
              </a:spcAft>
              <a:buFont typeface="Arial" panose="020B0604020202020204" pitchFamily="34" charset="0"/>
              <a:buChar char="•"/>
              <a:defRPr/>
            </a:pPr>
            <a:r>
              <a:rPr lang="en-US" sz="1050" noProof="1">
                <a:solidFill>
                  <a:schemeClr val="bg1"/>
                </a:solidFill>
                <a:latin typeface="Calibri" panose="020F0502020204030204"/>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a:t>
            </a:r>
          </a:p>
          <a:p>
            <a:pPr marL="214313" indent="-214313" algn="just" defTabSz="685800">
              <a:spcAft>
                <a:spcPts val="900"/>
              </a:spcAft>
              <a:buFont typeface="Arial" panose="020B0604020202020204" pitchFamily="34" charset="0"/>
              <a:buChar char="•"/>
              <a:defRPr/>
            </a:pPr>
            <a:r>
              <a:rPr lang="en-US" sz="1050" noProof="1">
                <a:solidFill>
                  <a:schemeClr val="bg1"/>
                </a:solidFill>
                <a:latin typeface="Calibri" panose="020F0502020204030204"/>
              </a:rPr>
              <a:t>In posuere dui sed urna ullamcorper pellentesque at at odio. Interdum et malesuada fames ac ante ipsum primis in faucibus. Proin a mi dui. In fermentum enim id neque blandit, a hendrerit turpis commodo. Duis eu libero rhoncus, pulvinar libero ut, vestibulum mi. Maecenas ornare ullamcorper enim et facilisis.</a:t>
            </a:r>
          </a:p>
        </p:txBody>
      </p:sp>
      <p:pic>
        <p:nvPicPr>
          <p:cNvPr id="12" name="Graphic 11" descr="Hourglass Finished">
            <a:extLst>
              <a:ext uri="{FF2B5EF4-FFF2-40B4-BE49-F238E27FC236}">
                <a16:creationId xmlns:a16="http://schemas.microsoft.com/office/drawing/2014/main" id="{EFD951D1-AEA8-4B4A-B3F4-71FF66D6546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89912" y="2801500"/>
            <a:ext cx="598731" cy="59873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79589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Tabbed Text Boxes – Slide Template</a:t>
            </a:r>
          </a:p>
        </p:txBody>
      </p:sp>
      <p:sp>
        <p:nvSpPr>
          <p:cNvPr id="4" name="Shape">
            <a:extLst>
              <a:ext uri="{FF2B5EF4-FFF2-40B4-BE49-F238E27FC236}">
                <a16:creationId xmlns:a16="http://schemas.microsoft.com/office/drawing/2014/main" id="{4E685F11-6DC2-604B-8A34-24294AE7957C}"/>
              </a:ext>
            </a:extLst>
          </p:cNvPr>
          <p:cNvSpPr/>
          <p:nvPr/>
        </p:nvSpPr>
        <p:spPr>
          <a:xfrm>
            <a:off x="787256" y="2483646"/>
            <a:ext cx="7569488" cy="123444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18959"/>
                </a:lnTo>
                <a:cubicBezTo>
                  <a:pt x="0" y="20422"/>
                  <a:pt x="192" y="21600"/>
                  <a:pt x="431" y="21600"/>
                </a:cubicBezTo>
                <a:lnTo>
                  <a:pt x="21169" y="21600"/>
                </a:lnTo>
                <a:cubicBezTo>
                  <a:pt x="21408" y="21600"/>
                  <a:pt x="21600" y="20422"/>
                  <a:pt x="21600" y="18959"/>
                </a:cubicBezTo>
                <a:lnTo>
                  <a:pt x="21600" y="0"/>
                </a:lnTo>
                <a:close/>
              </a:path>
            </a:pathLst>
          </a:custGeom>
          <a:solidFill>
            <a:schemeClr val="accent5"/>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5570B42C-E5A4-EB4F-BB5C-44A475B0AFB5}"/>
              </a:ext>
            </a:extLst>
          </p:cNvPr>
          <p:cNvSpPr/>
          <p:nvPr/>
        </p:nvSpPr>
        <p:spPr>
          <a:xfrm>
            <a:off x="787256" y="3536774"/>
            <a:ext cx="7569488" cy="1487136"/>
          </a:xfrm>
          <a:custGeom>
            <a:avLst/>
            <a:gdLst/>
            <a:ahLst/>
            <a:cxnLst>
              <a:cxn ang="0">
                <a:pos x="wd2" y="hd2"/>
              </a:cxn>
              <a:cxn ang="5400000">
                <a:pos x="wd2" y="hd2"/>
              </a:cxn>
              <a:cxn ang="10800000">
                <a:pos x="wd2" y="hd2"/>
              </a:cxn>
              <a:cxn ang="16200000">
                <a:pos x="wd2" y="hd2"/>
              </a:cxn>
            </a:cxnLst>
            <a:rect l="0" t="0" r="r" b="b"/>
            <a:pathLst>
              <a:path w="21600" h="21502" extrusionOk="0">
                <a:moveTo>
                  <a:pt x="21166" y="3654"/>
                </a:moveTo>
                <a:lnTo>
                  <a:pt x="2680" y="3654"/>
                </a:lnTo>
                <a:cubicBezTo>
                  <a:pt x="2627" y="3654"/>
                  <a:pt x="2578" y="3544"/>
                  <a:pt x="2544" y="3371"/>
                </a:cubicBezTo>
                <a:lnTo>
                  <a:pt x="1936" y="294"/>
                </a:lnTo>
                <a:cubicBezTo>
                  <a:pt x="1859" y="-98"/>
                  <a:pt x="1738" y="-98"/>
                  <a:pt x="1661" y="294"/>
                </a:cubicBezTo>
                <a:lnTo>
                  <a:pt x="1053" y="3371"/>
                </a:lnTo>
                <a:cubicBezTo>
                  <a:pt x="1016" y="3560"/>
                  <a:pt x="967" y="3654"/>
                  <a:pt x="917" y="3654"/>
                </a:cubicBezTo>
                <a:lnTo>
                  <a:pt x="431" y="3654"/>
                </a:lnTo>
                <a:cubicBezTo>
                  <a:pt x="192" y="3654"/>
                  <a:pt x="0" y="4627"/>
                  <a:pt x="0" y="5836"/>
                </a:cubicBezTo>
                <a:lnTo>
                  <a:pt x="0" y="19320"/>
                </a:lnTo>
                <a:cubicBezTo>
                  <a:pt x="0" y="20529"/>
                  <a:pt x="192" y="21502"/>
                  <a:pt x="431" y="21502"/>
                </a:cubicBezTo>
                <a:lnTo>
                  <a:pt x="21169" y="21502"/>
                </a:lnTo>
                <a:cubicBezTo>
                  <a:pt x="21408" y="21502"/>
                  <a:pt x="21600" y="20529"/>
                  <a:pt x="21600" y="19320"/>
                </a:cubicBezTo>
                <a:lnTo>
                  <a:pt x="21600" y="5836"/>
                </a:lnTo>
                <a:cubicBezTo>
                  <a:pt x="21597" y="4627"/>
                  <a:pt x="21405" y="3654"/>
                  <a:pt x="21166" y="3654"/>
                </a:cubicBezTo>
                <a:close/>
              </a:path>
            </a:pathLst>
          </a:custGeom>
          <a:solidFill>
            <a:schemeClr val="tx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 name="Shape">
            <a:extLst>
              <a:ext uri="{FF2B5EF4-FFF2-40B4-BE49-F238E27FC236}">
                <a16:creationId xmlns:a16="http://schemas.microsoft.com/office/drawing/2014/main" id="{0041EF4F-6A93-5344-BBDA-BE51301F022B}"/>
              </a:ext>
            </a:extLst>
          </p:cNvPr>
          <p:cNvSpPr/>
          <p:nvPr/>
        </p:nvSpPr>
        <p:spPr>
          <a:xfrm>
            <a:off x="798114" y="1951654"/>
            <a:ext cx="1963756" cy="464678"/>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28575" tIns="28575" rIns="28575" bIns="28575" anchor="ctr"/>
          <a:lstStyle/>
          <a:p>
            <a:pPr algn="ctr"/>
            <a:r>
              <a:rPr lang="fr-CA" sz="1500" b="1" dirty="0">
                <a:solidFill>
                  <a:schemeClr val="tx2"/>
                </a:solidFill>
              </a:rPr>
              <a:t>LOREM IPSUM</a:t>
            </a:r>
            <a:endParaRPr sz="1500" b="1" dirty="0">
              <a:solidFill>
                <a:schemeClr val="tx2"/>
              </a:solidFill>
            </a:endParaRPr>
          </a:p>
        </p:txBody>
      </p:sp>
      <p:sp>
        <p:nvSpPr>
          <p:cNvPr id="7" name="Shape">
            <a:extLst>
              <a:ext uri="{FF2B5EF4-FFF2-40B4-BE49-F238E27FC236}">
                <a16:creationId xmlns:a16="http://schemas.microsoft.com/office/drawing/2014/main" id="{984B1104-839A-5547-815E-A30822FEF095}"/>
              </a:ext>
            </a:extLst>
          </p:cNvPr>
          <p:cNvSpPr/>
          <p:nvPr/>
        </p:nvSpPr>
        <p:spPr>
          <a:xfrm>
            <a:off x="6389458" y="1951654"/>
            <a:ext cx="1963756" cy="464678"/>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accent5"/>
          </a:solidFill>
          <a:ln w="12700">
            <a:miter lim="400000"/>
          </a:ln>
        </p:spPr>
        <p:txBody>
          <a:bodyPr lIns="28575" tIns="28575" rIns="28575" bIns="28575" anchor="ctr"/>
          <a:lstStyle/>
          <a:p>
            <a:pPr algn="ctr"/>
            <a:r>
              <a:rPr lang="fr-CA" sz="1500" b="1" dirty="0">
                <a:solidFill>
                  <a:schemeClr val="bg1"/>
                </a:solidFill>
              </a:rPr>
              <a:t>LOREM IPSUM</a:t>
            </a:r>
            <a:endParaRPr sz="1500" b="1" dirty="0">
              <a:solidFill>
                <a:schemeClr val="bg1"/>
              </a:solidFill>
            </a:endParaRPr>
          </a:p>
        </p:txBody>
      </p:sp>
      <p:sp>
        <p:nvSpPr>
          <p:cNvPr id="8" name="Shape">
            <a:extLst>
              <a:ext uri="{FF2B5EF4-FFF2-40B4-BE49-F238E27FC236}">
                <a16:creationId xmlns:a16="http://schemas.microsoft.com/office/drawing/2014/main" id="{49E9D877-AE8C-0540-AB69-81A785437E3B}"/>
              </a:ext>
            </a:extLst>
          </p:cNvPr>
          <p:cNvSpPr/>
          <p:nvPr/>
        </p:nvSpPr>
        <p:spPr>
          <a:xfrm>
            <a:off x="4522057" y="1951654"/>
            <a:ext cx="1963756" cy="464678"/>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28575" tIns="28575" rIns="28575" bIns="28575" anchor="ctr"/>
          <a:lstStyle/>
          <a:p>
            <a:pPr algn="ctr"/>
            <a:r>
              <a:rPr lang="fr-CA" sz="1500" b="1" dirty="0">
                <a:solidFill>
                  <a:schemeClr val="tx2"/>
                </a:solidFill>
              </a:rPr>
              <a:t>LOREM IPSUM</a:t>
            </a:r>
            <a:endParaRPr sz="1500" b="1" dirty="0">
              <a:solidFill>
                <a:schemeClr val="tx2"/>
              </a:solidFill>
            </a:endParaRPr>
          </a:p>
        </p:txBody>
      </p:sp>
      <p:sp>
        <p:nvSpPr>
          <p:cNvPr id="9" name="Shape">
            <a:extLst>
              <a:ext uri="{FF2B5EF4-FFF2-40B4-BE49-F238E27FC236}">
                <a16:creationId xmlns:a16="http://schemas.microsoft.com/office/drawing/2014/main" id="{0462EC8B-BE35-9F4A-82F9-CFBD9D52F8E1}"/>
              </a:ext>
            </a:extLst>
          </p:cNvPr>
          <p:cNvSpPr/>
          <p:nvPr/>
        </p:nvSpPr>
        <p:spPr>
          <a:xfrm>
            <a:off x="2665514" y="1951654"/>
            <a:ext cx="1963756" cy="464678"/>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28575" tIns="28575" rIns="28575" bIns="28575" anchor="ctr"/>
          <a:lstStyle/>
          <a:p>
            <a:pPr algn="ctr"/>
            <a:r>
              <a:rPr lang="fr-CA" sz="1500" b="1" dirty="0">
                <a:solidFill>
                  <a:schemeClr val="tx2"/>
                </a:solidFill>
              </a:rPr>
              <a:t>LOREM IPSUM</a:t>
            </a:r>
            <a:endParaRPr sz="1500" b="1" dirty="0">
              <a:solidFill>
                <a:schemeClr val="tx2"/>
              </a:solidFill>
            </a:endParaRPr>
          </a:p>
        </p:txBody>
      </p:sp>
      <p:sp>
        <p:nvSpPr>
          <p:cNvPr id="10" name="TextBox 9">
            <a:extLst>
              <a:ext uri="{FF2B5EF4-FFF2-40B4-BE49-F238E27FC236}">
                <a16:creationId xmlns:a16="http://schemas.microsoft.com/office/drawing/2014/main" id="{44958435-A5F4-9E43-A0F1-FA32BCE570D5}"/>
              </a:ext>
            </a:extLst>
          </p:cNvPr>
          <p:cNvSpPr txBox="1"/>
          <p:nvPr/>
        </p:nvSpPr>
        <p:spPr>
          <a:xfrm>
            <a:off x="1991299" y="2523785"/>
            <a:ext cx="6206839" cy="1177245"/>
          </a:xfrm>
          <a:prstGeom prst="rect">
            <a:avLst/>
          </a:prstGeom>
          <a:noFill/>
        </p:spPr>
        <p:txBody>
          <a:bodyPr wrap="square" lIns="0" rIns="0" rtlCol="0" anchor="t">
            <a:spAutoFit/>
          </a:bodyPr>
          <a:lstStyle/>
          <a:p>
            <a:pPr marL="214313" indent="-214313" algn="just">
              <a:spcAft>
                <a:spcPts val="900"/>
              </a:spcAft>
              <a:buFont typeface="Arial" panose="020B0604020202020204" pitchFamily="34" charset="0"/>
              <a:buChar char="•"/>
            </a:pPr>
            <a:r>
              <a:rPr lang="en-US" sz="1050" noProof="1">
                <a:solidFill>
                  <a:schemeClr val="bg1"/>
                </a:solidFill>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a:t>
            </a:r>
          </a:p>
          <a:p>
            <a:pPr marL="214313" indent="-214313" algn="just">
              <a:spcAft>
                <a:spcPts val="900"/>
              </a:spcAft>
              <a:buFont typeface="Arial" panose="020B0604020202020204" pitchFamily="34" charset="0"/>
              <a:buChar char="•"/>
            </a:pPr>
            <a:r>
              <a:rPr lang="en-US" sz="1050" noProof="1">
                <a:solidFill>
                  <a:schemeClr val="bg1"/>
                </a:solidFill>
              </a:rPr>
              <a:t>In posuere dui sed urna ullamcorper pellentesque at at odio. Interdum et malesuada fames ac ante ipsum primis in faucibus. Proin a mi dui. In fermentum enim id neque blandit, a hendrerit turpis commodo. Duis eu libero rhoncus, pulvinar libero ut, vestibulum mi. Maecenas ornare ullamcorper enim et facilisis.</a:t>
            </a:r>
          </a:p>
        </p:txBody>
      </p:sp>
      <p:sp>
        <p:nvSpPr>
          <p:cNvPr id="11" name="TextBox 10">
            <a:extLst>
              <a:ext uri="{FF2B5EF4-FFF2-40B4-BE49-F238E27FC236}">
                <a16:creationId xmlns:a16="http://schemas.microsoft.com/office/drawing/2014/main" id="{D23DFA6C-5FA5-BC42-8659-233155A0083B}"/>
              </a:ext>
            </a:extLst>
          </p:cNvPr>
          <p:cNvSpPr txBox="1"/>
          <p:nvPr/>
        </p:nvSpPr>
        <p:spPr>
          <a:xfrm>
            <a:off x="925417" y="3838572"/>
            <a:ext cx="7272722" cy="1177245"/>
          </a:xfrm>
          <a:prstGeom prst="rect">
            <a:avLst/>
          </a:prstGeom>
          <a:noFill/>
        </p:spPr>
        <p:txBody>
          <a:bodyPr wrap="square" lIns="0" rIns="0" rtlCol="0" anchor="t">
            <a:spAutoFit/>
          </a:bodyPr>
          <a:lstStyle/>
          <a:p>
            <a:pPr marL="214313" indent="-214313" algn="just" defTabSz="685800">
              <a:spcAft>
                <a:spcPts val="900"/>
              </a:spcAft>
              <a:buFont typeface="Arial" panose="020B0604020202020204" pitchFamily="34" charset="0"/>
              <a:buChar char="•"/>
              <a:defRPr/>
            </a:pPr>
            <a:r>
              <a:rPr lang="en-US" sz="1050" noProof="1">
                <a:solidFill>
                  <a:schemeClr val="bg1"/>
                </a:solidFill>
                <a:latin typeface="Calibri" panose="020F0502020204030204"/>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a:t>
            </a:r>
          </a:p>
          <a:p>
            <a:pPr marL="214313" indent="-214313" algn="just" defTabSz="685800">
              <a:spcAft>
                <a:spcPts val="900"/>
              </a:spcAft>
              <a:buFont typeface="Arial" panose="020B0604020202020204" pitchFamily="34" charset="0"/>
              <a:buChar char="•"/>
              <a:defRPr/>
            </a:pPr>
            <a:r>
              <a:rPr lang="en-US" sz="1050" noProof="1">
                <a:solidFill>
                  <a:schemeClr val="bg1"/>
                </a:solidFill>
                <a:latin typeface="Calibri" panose="020F0502020204030204"/>
              </a:rPr>
              <a:t>In posuere dui sed urna ullamcorper pellentesque at at odio. Interdum et malesuada fames ac ante ipsum primis in faucibus. Proin a mi dui. In fermentum enim id neque blandit, a hendrerit turpis commodo. Duis eu libero rhoncus, pulvinar libero ut, vestibulum mi. Maecenas ornare ullamcorper enim et facilisis.</a:t>
            </a:r>
          </a:p>
        </p:txBody>
      </p:sp>
      <p:pic>
        <p:nvPicPr>
          <p:cNvPr id="12" name="Graphic 11" descr="Bullseye">
            <a:extLst>
              <a:ext uri="{FF2B5EF4-FFF2-40B4-BE49-F238E27FC236}">
                <a16:creationId xmlns:a16="http://schemas.microsoft.com/office/drawing/2014/main" id="{F918DEAE-F548-4941-9143-0A615AC2332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4444" y="2746031"/>
            <a:ext cx="709668" cy="70966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99821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1027</Words>
  <PresentationFormat>On-screen Show (4:3)</PresentationFormat>
  <Paragraphs>46</Paragraphs>
  <Slides>5</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vt:lpstr>
      <vt:lpstr>Calibri</vt:lpstr>
      <vt:lpstr>Calibri Light</vt:lpstr>
      <vt:lpstr>Helvetica</vt:lpstr>
      <vt:lpstr>Open Sans</vt:lpstr>
      <vt:lpstr>Template PresentationGO</vt:lpstr>
      <vt:lpstr>Template PresentationGO Dark</vt:lpstr>
      <vt:lpstr>Custom Design</vt:lpstr>
      <vt:lpstr>Tabbed Text Boxes – Slide Template</vt:lpstr>
      <vt:lpstr>Tabbed Text Boxes – Slide Template</vt:lpstr>
      <vt:lpstr>Tabbed Text Boxes – Slide Template</vt:lpstr>
      <vt:lpstr>Tabbed Text Boxes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Tabbed Text Boxes</dc:title>
  <dc:creator>PresentationGO.com</dc:creator>
  <dc:description>© Copyright PresentationGO.com</dc:description>
  <dcterms:created xsi:type="dcterms:W3CDTF">2014-11-26T05:14:11Z</dcterms:created>
  <dcterms:modified xsi:type="dcterms:W3CDTF">2021-11-23T23:04:59Z</dcterms:modified>
  <cp:category>Text &amp; Tables</cp:category>
</cp:coreProperties>
</file>