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0" r:id="rId1"/>
    <p:sldMasterId id="2147483690" r:id="rId2"/>
  </p:sldMasterIdLst>
  <p:notesMasterIdLst>
    <p:notesMasterId r:id="rId5"/>
  </p:notesMasterIdLst>
  <p:sldIdLst>
    <p:sldId id="344" r:id="rId3"/>
    <p:sldId id="30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45" autoAdjust="0"/>
    <p:restoredTop sz="97275" autoAdjust="0"/>
  </p:normalViewPr>
  <p:slideViewPr>
    <p:cSldViewPr snapToGrid="0">
      <p:cViewPr>
        <p:scale>
          <a:sx n="100" d="100"/>
          <a:sy n="100" d="100"/>
        </p:scale>
        <p:origin x="340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FA2CC-75C3-4E43-A6E4-8BB4AFC2C75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1351-45AB-40CD-AF62-AF3DF6687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7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50B4EB-D9F6-4F2F-973A-15D71B3F50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550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DF2A-A3E9-4EAF-8B8D-45D879F7F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0343" y="209158"/>
            <a:ext cx="3655314" cy="910615"/>
          </a:xfrm>
        </p:spPr>
        <p:txBody>
          <a:bodyPr anchor="b">
            <a:no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C09A4-276C-4BCA-B4C8-34C102CD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30343" y="6356351"/>
            <a:ext cx="2694509" cy="365125"/>
          </a:xfrm>
        </p:spPr>
        <p:txBody>
          <a:bodyPr/>
          <a:lstStyle>
            <a:lvl1pPr>
              <a:defRPr>
                <a:solidFill>
                  <a:srgbClr val="168DA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1257A-9E39-49E4-AABE-4C681F9C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24851" y="6356351"/>
            <a:ext cx="960806" cy="365125"/>
          </a:xfrm>
        </p:spPr>
        <p:txBody>
          <a:bodyPr/>
          <a:lstStyle>
            <a:lvl1pPr>
              <a:defRPr>
                <a:solidFill>
                  <a:srgbClr val="168DA5"/>
                </a:solidFill>
              </a:defRPr>
            </a:lvl1pPr>
          </a:lstStyle>
          <a:p>
            <a:fld id="{3F2141CC-6D22-46E7-B2BD-FEB7FB34A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4470D81F-804A-42DC-B42F-E2F6F15B2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4572000" cy="6857999"/>
          </a:xfrm>
          <a:solidFill>
            <a:srgbClr val="168DA5"/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10ED2-157C-4FED-9667-31CAEEEC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343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0030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2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F9FB39-7393-4434-9E36-B25F27F7C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F06C9-7813-41E8-98DB-44B80F4BF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AEC63-C178-49B0-BF00-CEEE8866D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5B6EC-3FE1-44A7-BCE8-9392168E7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20B46-6ED9-4DE7-9680-3E1738E78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41CC-6D22-46E7-B2BD-FEB7FB34A0F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BFD8556-CE8D-4FB4-9DCC-D9BDE912A39A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282199-FC82-4950-AECE-AC2C359ABC58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002804-AF55-4D5B-AB8B-2C2EBD9DD708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4F7FA4B-8858-47E8-AF67-E7FE4DA0B8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DFFEC85-79F1-4E58-A2BC-99DEB6676AB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4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30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14AC52F5-F852-4FA1-978A-29626B04F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AAE99F2-C4B2-4525-B6D8-C157AE8B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r>
              <a:rPr lang="en-US">
                <a:latin typeface="Calibri" panose="020F0502020204030204"/>
              </a:rPr>
              <a:t>Your Footer Here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62E811F-6A65-47F4-B15F-00FE308F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3F2141CC-6D22-46E7-B2BD-FEB7FB34A0FB}" type="slidenum">
              <a:rPr lang="en-US">
                <a:latin typeface="Calibri" panose="020F0502020204030204"/>
              </a:rPr>
              <a:pPr defTabSz="342900"/>
              <a:t>1</a:t>
            </a:fld>
            <a:endParaRPr lang="en-US">
              <a:latin typeface="Calibri" panose="020F0502020204030204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3527BB4-E1BA-44D8-BE11-502FD5F5C31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47F046-6D83-4942-9CA2-FC37F4840716}"/>
              </a:ext>
            </a:extLst>
          </p:cNvPr>
          <p:cNvGrpSpPr/>
          <p:nvPr/>
        </p:nvGrpSpPr>
        <p:grpSpPr>
          <a:xfrm>
            <a:off x="5030344" y="1555157"/>
            <a:ext cx="3655316" cy="896007"/>
            <a:chOff x="6707124" y="1392311"/>
            <a:chExt cx="4873754" cy="1194677"/>
          </a:xfrm>
          <a:noFill/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35C350EC-5319-4538-8FBB-3CFC7608A4D1}"/>
                </a:ext>
              </a:extLst>
            </p:cNvPr>
            <p:cNvSpPr/>
            <p:nvPr/>
          </p:nvSpPr>
          <p:spPr>
            <a:xfrm>
              <a:off x="7695591" y="1748073"/>
              <a:ext cx="3885287" cy="838915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37160" rtlCol="0" anchor="t">
              <a:spAutoFit/>
            </a:bodyPr>
            <a:lstStyle/>
            <a:p>
              <a:pPr defTabSz="342900"/>
              <a:r>
                <a:rPr lang="en-US" sz="900" noProof="1">
                  <a:solidFill>
                    <a:srgbClr val="9FA3AF"/>
                  </a:solidFill>
                  <a:latin typeface="Calibri" panose="020F0502020204030204"/>
                </a:rPr>
                <a:t>Aenean pharetra magna ac placerat vestibulum lectus mauris. Pellentesque habitant morbi tristique senectus et netus et malesuada fames.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9D656C4-54BF-432E-8146-BA8DC38BF48E}"/>
                </a:ext>
              </a:extLst>
            </p:cNvPr>
            <p:cNvGrpSpPr/>
            <p:nvPr/>
          </p:nvGrpSpPr>
          <p:grpSpPr>
            <a:xfrm>
              <a:off x="6707124" y="1410006"/>
              <a:ext cx="4873752" cy="0"/>
              <a:chOff x="6707124" y="561442"/>
              <a:chExt cx="4873752" cy="0"/>
            </a:xfrm>
            <a:grpFill/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DE8E2AA-9194-4AD1-80BD-6D7478BE5B38}"/>
                  </a:ext>
                </a:extLst>
              </p:cNvPr>
              <p:cNvCxnSpPr/>
              <p:nvPr userDrawn="1"/>
            </p:nvCxnSpPr>
            <p:spPr>
              <a:xfrm>
                <a:off x="6707124" y="561442"/>
                <a:ext cx="4873752" cy="0"/>
              </a:xfrm>
              <a:prstGeom prst="line">
                <a:avLst/>
              </a:prstGeom>
              <a:grpFill/>
              <a:ln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9BB5CE7-D5FD-41AA-82B3-209F9C9BD9E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6707124" y="561442"/>
                <a:ext cx="988466" cy="0"/>
              </a:xfrm>
              <a:prstGeom prst="line">
                <a:avLst/>
              </a:prstGeom>
              <a:grpFill/>
              <a:ln w="53975"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CBD8D5-75AA-4D12-A27D-EF5D9299BCB8}"/>
                </a:ext>
              </a:extLst>
            </p:cNvPr>
            <p:cNvSpPr txBox="1"/>
            <p:nvPr/>
          </p:nvSpPr>
          <p:spPr>
            <a:xfrm>
              <a:off x="6926281" y="1392311"/>
              <a:ext cx="660865" cy="615554"/>
            </a:xfrm>
            <a:prstGeom prst="rect">
              <a:avLst/>
            </a:prstGeom>
            <a:grpFill/>
          </p:spPr>
          <p:txBody>
            <a:bodyPr wrap="none" rtlCol="0" anchor="b">
              <a:spAutoFit/>
            </a:bodyPr>
            <a:lstStyle/>
            <a:p>
              <a:pPr defTabSz="342900"/>
              <a:r>
                <a:rPr lang="en-US" sz="2400" b="1" dirty="0">
                  <a:solidFill>
                    <a:prstClr val="black"/>
                  </a:solidFill>
                  <a:latin typeface="Calibri" panose="020F0502020204030204"/>
                </a:rPr>
                <a:t>01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F5194728-A184-4C66-92E7-8D88BEAA72F8}"/>
                </a:ext>
              </a:extLst>
            </p:cNvPr>
            <p:cNvSpPr/>
            <p:nvPr/>
          </p:nvSpPr>
          <p:spPr>
            <a:xfrm>
              <a:off x="7695591" y="1548878"/>
              <a:ext cx="3885286" cy="430212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defTabSz="342900"/>
              <a:r>
                <a:rPr lang="da-DK" sz="1400" b="1" cap="all" dirty="0">
                  <a:solidFill>
                    <a:prstClr val="black"/>
                  </a:solidFill>
                  <a:latin typeface="Calibri" panose="020F0502020204030204"/>
                </a:rPr>
                <a:t>Lorem ipsum dolor sit amet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E5AF35-4CFD-4F33-8E13-F59966F6C1DC}"/>
              </a:ext>
            </a:extLst>
          </p:cNvPr>
          <p:cNvGrpSpPr/>
          <p:nvPr/>
        </p:nvGrpSpPr>
        <p:grpSpPr>
          <a:xfrm>
            <a:off x="5030344" y="2693569"/>
            <a:ext cx="3655316" cy="896007"/>
            <a:chOff x="6707124" y="1392311"/>
            <a:chExt cx="4873754" cy="1194677"/>
          </a:xfrm>
          <a:noFill/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041B0AD2-3EC2-4C42-ACEC-9CC9F30193B6}"/>
                </a:ext>
              </a:extLst>
            </p:cNvPr>
            <p:cNvSpPr/>
            <p:nvPr/>
          </p:nvSpPr>
          <p:spPr>
            <a:xfrm>
              <a:off x="7695591" y="1748073"/>
              <a:ext cx="3885287" cy="838915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37160" rtlCol="0" anchor="t">
              <a:spAutoFit/>
            </a:bodyPr>
            <a:lstStyle/>
            <a:p>
              <a:pPr defTabSz="342900"/>
              <a:r>
                <a:rPr lang="en-US" sz="900" noProof="1">
                  <a:solidFill>
                    <a:srgbClr val="9FA3AF"/>
                  </a:solidFill>
                  <a:latin typeface="Calibri" panose="020F0502020204030204"/>
                </a:rPr>
                <a:t>Aenean pharetra magna ac placerat vestibulum lectus mauris. Pellentesque habitant morbi tristique senectus et netus et malesuada fames.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FA7C68C-4558-49EF-9828-A9634A0FDAFA}"/>
                </a:ext>
              </a:extLst>
            </p:cNvPr>
            <p:cNvGrpSpPr/>
            <p:nvPr/>
          </p:nvGrpSpPr>
          <p:grpSpPr>
            <a:xfrm>
              <a:off x="6707124" y="1410006"/>
              <a:ext cx="4873752" cy="0"/>
              <a:chOff x="6707124" y="561442"/>
              <a:chExt cx="4873752" cy="0"/>
            </a:xfrm>
            <a:grpFill/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836BD06-354C-41A8-AFF7-086B91BC8F35}"/>
                  </a:ext>
                </a:extLst>
              </p:cNvPr>
              <p:cNvCxnSpPr/>
              <p:nvPr userDrawn="1"/>
            </p:nvCxnSpPr>
            <p:spPr>
              <a:xfrm>
                <a:off x="6707124" y="561442"/>
                <a:ext cx="4873752" cy="0"/>
              </a:xfrm>
              <a:prstGeom prst="line">
                <a:avLst/>
              </a:prstGeom>
              <a:grpFill/>
              <a:ln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C81FC4E-F7AC-4DAD-84FF-0C5209A3C2C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6707124" y="561442"/>
                <a:ext cx="988466" cy="0"/>
              </a:xfrm>
              <a:prstGeom prst="line">
                <a:avLst/>
              </a:prstGeom>
              <a:grpFill/>
              <a:ln w="53975"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62A09E-3B2B-4CB5-BCA4-C14B9256CD84}"/>
                </a:ext>
              </a:extLst>
            </p:cNvPr>
            <p:cNvSpPr txBox="1"/>
            <p:nvPr/>
          </p:nvSpPr>
          <p:spPr>
            <a:xfrm>
              <a:off x="6926281" y="1392311"/>
              <a:ext cx="660865" cy="615554"/>
            </a:xfrm>
            <a:prstGeom prst="rect">
              <a:avLst/>
            </a:prstGeom>
            <a:grpFill/>
          </p:spPr>
          <p:txBody>
            <a:bodyPr wrap="none" rtlCol="0" anchor="b">
              <a:spAutoFit/>
            </a:bodyPr>
            <a:lstStyle/>
            <a:p>
              <a:pPr defTabSz="342900"/>
              <a:r>
                <a:rPr lang="en-US" sz="2400" b="1" dirty="0">
                  <a:solidFill>
                    <a:prstClr val="black"/>
                  </a:solidFill>
                  <a:latin typeface="Calibri" panose="020F0502020204030204"/>
                </a:rPr>
                <a:t>02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A31A313C-BFAF-4EE2-B1FD-0D2BB300746A}"/>
                </a:ext>
              </a:extLst>
            </p:cNvPr>
            <p:cNvSpPr/>
            <p:nvPr/>
          </p:nvSpPr>
          <p:spPr>
            <a:xfrm>
              <a:off x="7695591" y="1548878"/>
              <a:ext cx="3885286" cy="430212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defTabSz="342900"/>
              <a:r>
                <a:rPr lang="da-DK" sz="1400" b="1" cap="all" dirty="0">
                  <a:solidFill>
                    <a:prstClr val="black"/>
                  </a:solidFill>
                  <a:latin typeface="Calibri" panose="020F0502020204030204"/>
                </a:rPr>
                <a:t>Lorem ipsum dolor sit amet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FE5796F-E524-477C-8066-54BA49954298}"/>
              </a:ext>
            </a:extLst>
          </p:cNvPr>
          <p:cNvGrpSpPr/>
          <p:nvPr/>
        </p:nvGrpSpPr>
        <p:grpSpPr>
          <a:xfrm>
            <a:off x="5030344" y="3831981"/>
            <a:ext cx="3655316" cy="896007"/>
            <a:chOff x="6707124" y="1392311"/>
            <a:chExt cx="4873754" cy="1194677"/>
          </a:xfrm>
          <a:noFill/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60B7B54B-61DF-4D73-964B-6E83968BDDE4}"/>
                </a:ext>
              </a:extLst>
            </p:cNvPr>
            <p:cNvSpPr/>
            <p:nvPr/>
          </p:nvSpPr>
          <p:spPr>
            <a:xfrm>
              <a:off x="7695591" y="1748073"/>
              <a:ext cx="3885287" cy="838915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37160" rtlCol="0" anchor="t">
              <a:spAutoFit/>
            </a:bodyPr>
            <a:lstStyle/>
            <a:p>
              <a:pPr defTabSz="342900"/>
              <a:r>
                <a:rPr lang="en-US" sz="900" noProof="1">
                  <a:solidFill>
                    <a:srgbClr val="9FA3AF"/>
                  </a:solidFill>
                  <a:latin typeface="Calibri" panose="020F0502020204030204"/>
                </a:rPr>
                <a:t>Aenean pharetra magna ac placerat vestibulum lectus mauris. Pellentesque habitant morbi tristique senectus et netus et malesuada fames.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D8611A0-1743-428A-8AE2-72D9B2A1C76D}"/>
                </a:ext>
              </a:extLst>
            </p:cNvPr>
            <p:cNvGrpSpPr/>
            <p:nvPr/>
          </p:nvGrpSpPr>
          <p:grpSpPr>
            <a:xfrm>
              <a:off x="6707124" y="1410006"/>
              <a:ext cx="4873752" cy="0"/>
              <a:chOff x="6707124" y="561442"/>
              <a:chExt cx="4873752" cy="0"/>
            </a:xfrm>
            <a:grpFill/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1153392-66F6-4962-B690-2C7E58F0F3EA}"/>
                  </a:ext>
                </a:extLst>
              </p:cNvPr>
              <p:cNvCxnSpPr/>
              <p:nvPr userDrawn="1"/>
            </p:nvCxnSpPr>
            <p:spPr>
              <a:xfrm>
                <a:off x="6707124" y="561442"/>
                <a:ext cx="4873752" cy="0"/>
              </a:xfrm>
              <a:prstGeom prst="line">
                <a:avLst/>
              </a:prstGeom>
              <a:grpFill/>
              <a:ln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3CB17DA-6E21-4151-9B6E-CAD4E843D60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6707124" y="561442"/>
                <a:ext cx="988466" cy="0"/>
              </a:xfrm>
              <a:prstGeom prst="line">
                <a:avLst/>
              </a:prstGeom>
              <a:grpFill/>
              <a:ln w="53975"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0F00841-4934-4D5E-B0BF-5211254C89C4}"/>
                </a:ext>
              </a:extLst>
            </p:cNvPr>
            <p:cNvSpPr txBox="1"/>
            <p:nvPr/>
          </p:nvSpPr>
          <p:spPr>
            <a:xfrm>
              <a:off x="6926281" y="1392311"/>
              <a:ext cx="660865" cy="615554"/>
            </a:xfrm>
            <a:prstGeom prst="rect">
              <a:avLst/>
            </a:prstGeom>
            <a:grpFill/>
          </p:spPr>
          <p:txBody>
            <a:bodyPr wrap="none" rtlCol="0" anchor="b">
              <a:spAutoFit/>
            </a:bodyPr>
            <a:lstStyle/>
            <a:p>
              <a:pPr defTabSz="342900"/>
              <a:r>
                <a:rPr lang="en-US" sz="2400" b="1" dirty="0">
                  <a:solidFill>
                    <a:prstClr val="black"/>
                  </a:solidFill>
                  <a:latin typeface="Calibri" panose="020F0502020204030204"/>
                </a:rPr>
                <a:t>03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2C12A6A0-6FCA-4049-A00C-63495A813006}"/>
                </a:ext>
              </a:extLst>
            </p:cNvPr>
            <p:cNvSpPr/>
            <p:nvPr/>
          </p:nvSpPr>
          <p:spPr>
            <a:xfrm>
              <a:off x="7695591" y="1548878"/>
              <a:ext cx="3885286" cy="430212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defTabSz="342900"/>
              <a:r>
                <a:rPr lang="da-DK" sz="1400" b="1" cap="all" dirty="0">
                  <a:solidFill>
                    <a:prstClr val="black"/>
                  </a:solidFill>
                  <a:latin typeface="Calibri" panose="020F0502020204030204"/>
                </a:rPr>
                <a:t>Lorem ipsum dolor sit amet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C5BD51C-AEFE-41A1-8DDA-0C10A560A5F3}"/>
              </a:ext>
            </a:extLst>
          </p:cNvPr>
          <p:cNvGrpSpPr/>
          <p:nvPr/>
        </p:nvGrpSpPr>
        <p:grpSpPr>
          <a:xfrm>
            <a:off x="5030344" y="4970392"/>
            <a:ext cx="3655316" cy="896007"/>
            <a:chOff x="6707124" y="1392311"/>
            <a:chExt cx="4873754" cy="1194677"/>
          </a:xfrm>
          <a:noFill/>
        </p:grpSpPr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09B1B5E6-4F5E-40A6-8F15-9AEC15154547}"/>
                </a:ext>
              </a:extLst>
            </p:cNvPr>
            <p:cNvSpPr/>
            <p:nvPr/>
          </p:nvSpPr>
          <p:spPr>
            <a:xfrm>
              <a:off x="7695591" y="1748073"/>
              <a:ext cx="3885287" cy="838915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37160" rtlCol="0" anchor="t">
              <a:spAutoFit/>
            </a:bodyPr>
            <a:lstStyle/>
            <a:p>
              <a:pPr defTabSz="342900"/>
              <a:r>
                <a:rPr lang="en-US" sz="900" noProof="1">
                  <a:solidFill>
                    <a:srgbClr val="9FA3AF"/>
                  </a:solidFill>
                  <a:latin typeface="Calibri" panose="020F0502020204030204"/>
                </a:rPr>
                <a:t>Aenean pharetra magna ac placerat vestibulum lectus mauris. Pellentesque habitant morbi tristique senectus et netus et malesuada fames.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5AC661E-E537-4FF5-9FEB-1BD4E41A3E3A}"/>
                </a:ext>
              </a:extLst>
            </p:cNvPr>
            <p:cNvGrpSpPr/>
            <p:nvPr/>
          </p:nvGrpSpPr>
          <p:grpSpPr>
            <a:xfrm>
              <a:off x="6707124" y="1410006"/>
              <a:ext cx="4873752" cy="0"/>
              <a:chOff x="6707124" y="561442"/>
              <a:chExt cx="4873752" cy="0"/>
            </a:xfrm>
            <a:grpFill/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A21EEDF-7BAC-43D3-805E-4FFA05344856}"/>
                  </a:ext>
                </a:extLst>
              </p:cNvPr>
              <p:cNvCxnSpPr/>
              <p:nvPr userDrawn="1"/>
            </p:nvCxnSpPr>
            <p:spPr>
              <a:xfrm>
                <a:off x="6707124" y="561442"/>
                <a:ext cx="4873752" cy="0"/>
              </a:xfrm>
              <a:prstGeom prst="line">
                <a:avLst/>
              </a:prstGeom>
              <a:grpFill/>
              <a:ln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41C074D-110F-489B-913B-B6891ACA26A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6707124" y="561442"/>
                <a:ext cx="988466" cy="0"/>
              </a:xfrm>
              <a:prstGeom prst="line">
                <a:avLst/>
              </a:prstGeom>
              <a:grpFill/>
              <a:ln w="53975"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69AD311-B19A-4EBA-AD3D-A30174247314}"/>
                </a:ext>
              </a:extLst>
            </p:cNvPr>
            <p:cNvSpPr txBox="1"/>
            <p:nvPr/>
          </p:nvSpPr>
          <p:spPr>
            <a:xfrm>
              <a:off x="6926281" y="1392311"/>
              <a:ext cx="660865" cy="615554"/>
            </a:xfrm>
            <a:prstGeom prst="rect">
              <a:avLst/>
            </a:prstGeom>
            <a:grpFill/>
          </p:spPr>
          <p:txBody>
            <a:bodyPr wrap="none" rtlCol="0" anchor="b">
              <a:spAutoFit/>
            </a:bodyPr>
            <a:lstStyle/>
            <a:p>
              <a:pPr defTabSz="342900"/>
              <a:r>
                <a:rPr lang="en-US" sz="2400" b="1" dirty="0">
                  <a:solidFill>
                    <a:prstClr val="black"/>
                  </a:solidFill>
                  <a:latin typeface="Calibri" panose="020F0502020204030204"/>
                </a:rPr>
                <a:t>04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BA82AF00-8A2C-4DB2-AF68-AA64C1AE2A1A}"/>
                </a:ext>
              </a:extLst>
            </p:cNvPr>
            <p:cNvSpPr/>
            <p:nvPr/>
          </p:nvSpPr>
          <p:spPr>
            <a:xfrm>
              <a:off x="7695591" y="1548878"/>
              <a:ext cx="3885286" cy="430212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defTabSz="342900"/>
              <a:r>
                <a:rPr lang="da-DK" sz="1400" b="1" cap="all" dirty="0">
                  <a:solidFill>
                    <a:prstClr val="black"/>
                  </a:solidFill>
                  <a:latin typeface="Calibri" panose="020F0502020204030204"/>
                </a:rPr>
                <a:t>Lorem ipsum dolor sit amet</a:t>
              </a:r>
            </a:p>
          </p:txBody>
        </p:sp>
      </p:grp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8AD59FBC-767E-4B39-BAB8-A9A44D67E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r>
              <a:rPr lang="en-US">
                <a:solidFill>
                  <a:prstClr val="white"/>
                </a:solidFill>
                <a:latin typeface="Calibri" panose="020F0502020204030204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95930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351</TotalTime>
  <Words>142</Words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PresentationGO</vt:lpstr>
      <vt:lpstr>Designed by PresentationGO</vt:lpstr>
      <vt:lpstr>Table of Contents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PresentationGO.com</dc:creator>
  <dc:description>© Copyright PresentationGo.com</dc:description>
  <dcterms:created xsi:type="dcterms:W3CDTF">2019-11-21T05:08:20Z</dcterms:created>
  <dcterms:modified xsi:type="dcterms:W3CDTF">2020-11-03T21:14:39Z</dcterms:modified>
  <cp:category>Templates; Text &amp; Tables</cp:category>
</cp:coreProperties>
</file>