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  <p:sldMasterId id="2147483668" r:id="rId2"/>
  </p:sldMasterIdLst>
  <p:notesMasterIdLst>
    <p:notesMasterId r:id="rId5"/>
  </p:notesMasterIdLst>
  <p:sldIdLst>
    <p:sldId id="343" r:id="rId3"/>
    <p:sldId id="30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DA5"/>
    <a:srgbClr val="5B7CFD"/>
    <a:srgbClr val="F5F6F8"/>
    <a:srgbClr val="9FA3AF"/>
    <a:srgbClr val="B9BCC4"/>
    <a:srgbClr val="E0E8F2"/>
    <a:srgbClr val="FFFFFF"/>
    <a:srgbClr val="E7EEF7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3" autoAdjust="0"/>
    <p:restoredTop sz="93559" autoAdjust="0"/>
  </p:normalViewPr>
  <p:slideViewPr>
    <p:cSldViewPr snapToGrid="0">
      <p:cViewPr>
        <p:scale>
          <a:sx n="100" d="100"/>
          <a:sy n="100" d="100"/>
        </p:scale>
        <p:origin x="2082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5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DF2A-A3E9-4EAF-8B8D-45D879F7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124" y="76809"/>
            <a:ext cx="4873752" cy="910615"/>
          </a:xfrm>
        </p:spPr>
        <p:txBody>
          <a:bodyPr anchor="b"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C09A4-276C-4BCA-B4C8-34C102CD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07124" y="6356350"/>
            <a:ext cx="3592678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1257A-9E39-49E4-AABE-4C681F9C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9802" y="6356350"/>
            <a:ext cx="1281074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fld id="{3F2141CC-6D22-46E7-B2BD-FEB7FB34A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4470D81F-804A-42DC-B42F-E2F6F15B2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7999"/>
          </a:xfrm>
          <a:solidFill>
            <a:srgbClr val="168DA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10ED2-157C-4FED-9667-31CAEEEC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124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3911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9FB39-7393-4434-9E36-B25F27F7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06C9-7813-41E8-98DB-44B80F4BF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AEC63-C178-49B0-BF00-CEEE8866D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B6EC-3FE1-44A7-BCE8-9392168E7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20B46-6ED9-4DE7-9680-3E1738E78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41CC-6D22-46E7-B2BD-FEB7FB34A0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E15E6-43CF-4BD6-982A-F5BB8F08C5F0}"/>
              </a:ext>
            </a:extLst>
          </p:cNvPr>
          <p:cNvSpPr/>
          <p:nvPr userDrawn="1"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9650E-9DFE-4D79-9133-BCFBFB609F7A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471367-A375-49BA-B426-A71F23159CC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4A7664F-305A-43E0-B94F-B866324A6CB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715030E-881C-4072-99C2-014A13564B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904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14AC52F5-F852-4FA1-978A-29626B04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AAE99F2-C4B2-4525-B6D8-C157AE8B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168DA5"/>
                </a:solidFill>
              </a:rPr>
              <a:t>Your Footer Here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62E811F-6A65-47F4-B15F-00FE308F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1CC-6D22-46E7-B2BD-FEB7FB34A0FB}" type="slidenum">
              <a:rPr lang="en-US" smtClean="0">
                <a:solidFill>
                  <a:srgbClr val="168DA5"/>
                </a:solidFill>
              </a:rPr>
              <a:t>1</a:t>
            </a:fld>
            <a:endParaRPr lang="en-US">
              <a:solidFill>
                <a:srgbClr val="168DA5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527BB4-E1BA-44D8-BE11-502FD5F5C31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47F046-6D83-4942-9CA2-FC37F4840716}"/>
              </a:ext>
            </a:extLst>
          </p:cNvPr>
          <p:cNvGrpSpPr/>
          <p:nvPr/>
        </p:nvGrpSpPr>
        <p:grpSpPr>
          <a:xfrm>
            <a:off x="6707124" y="1245922"/>
            <a:ext cx="4873752" cy="1099442"/>
            <a:chOff x="6707124" y="1410006"/>
            <a:chExt cx="4873752" cy="1099442"/>
          </a:xfrm>
          <a:noFill/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5C350EC-5319-4538-8FBB-3CFC7608A4D1}"/>
                </a:ext>
              </a:extLst>
            </p:cNvPr>
            <p:cNvSpPr/>
            <p:nvPr/>
          </p:nvSpPr>
          <p:spPr>
            <a:xfrm>
              <a:off x="7695590" y="1759265"/>
              <a:ext cx="3885286" cy="750183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>
              <a:spAutoFit/>
            </a:bodyPr>
            <a:lstStyle/>
            <a:p>
              <a:r>
                <a:rPr lang="en-US" sz="1050" noProof="1">
                  <a:solidFill>
                    <a:srgbClr val="9FA3AF"/>
                  </a:solidFill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9D656C4-54BF-432E-8146-BA8DC38BF48E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DE8E2AA-9194-4AD1-80BD-6D7478BE5B38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9BB5CE7-D5FD-41AA-82B3-209F9C9BD9E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CBD8D5-75AA-4D12-A27D-EF5D9299BCB8}"/>
                </a:ext>
              </a:extLst>
            </p:cNvPr>
            <p:cNvSpPr txBox="1"/>
            <p:nvPr/>
          </p:nvSpPr>
          <p:spPr>
            <a:xfrm>
              <a:off x="6926281" y="1410006"/>
              <a:ext cx="550151" cy="523220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r>
                <a:rPr lang="en-US" sz="2800" b="1" dirty="0"/>
                <a:t>01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F5194728-A184-4C66-92E7-8D88BEAA72F8}"/>
                </a:ext>
              </a:extLst>
            </p:cNvPr>
            <p:cNvSpPr/>
            <p:nvPr/>
          </p:nvSpPr>
          <p:spPr>
            <a:xfrm>
              <a:off x="7695590" y="1548878"/>
              <a:ext cx="3885286" cy="35492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da-DK" sz="1600" b="1" cap="all" dirty="0">
                  <a:solidFill>
                    <a:schemeClr val="tx1"/>
                  </a:solidFill>
                </a:rPr>
                <a:t>Lorem ipsum dolor sit amet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E5AF35-4CFD-4F33-8E13-F59966F6C1DC}"/>
              </a:ext>
            </a:extLst>
          </p:cNvPr>
          <p:cNvGrpSpPr/>
          <p:nvPr/>
        </p:nvGrpSpPr>
        <p:grpSpPr>
          <a:xfrm>
            <a:off x="6707124" y="2543467"/>
            <a:ext cx="4873752" cy="1099442"/>
            <a:chOff x="6707124" y="1410006"/>
            <a:chExt cx="4873752" cy="1099442"/>
          </a:xfrm>
          <a:noFill/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41B0AD2-3EC2-4C42-ACEC-9CC9F30193B6}"/>
                </a:ext>
              </a:extLst>
            </p:cNvPr>
            <p:cNvSpPr/>
            <p:nvPr/>
          </p:nvSpPr>
          <p:spPr>
            <a:xfrm>
              <a:off x="7695590" y="1759265"/>
              <a:ext cx="3885286" cy="750183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>
              <a:spAutoFit/>
            </a:bodyPr>
            <a:lstStyle/>
            <a:p>
              <a:r>
                <a:rPr lang="en-US" sz="1050" noProof="1">
                  <a:solidFill>
                    <a:srgbClr val="9FA3AF"/>
                  </a:solidFill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A7C68C-4558-49EF-9828-A9634A0FDAFA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836BD06-354C-41A8-AFF7-086B91BC8F35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C81FC4E-F7AC-4DAD-84FF-0C5209A3C2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962A09E-3B2B-4CB5-BCA4-C14B9256CD84}"/>
                </a:ext>
              </a:extLst>
            </p:cNvPr>
            <p:cNvSpPr txBox="1"/>
            <p:nvPr/>
          </p:nvSpPr>
          <p:spPr>
            <a:xfrm>
              <a:off x="6926281" y="1410006"/>
              <a:ext cx="550151" cy="523220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r>
                <a:rPr lang="en-US" sz="2800" b="1" dirty="0"/>
                <a:t>02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A31A313C-BFAF-4EE2-B1FD-0D2BB300746A}"/>
                </a:ext>
              </a:extLst>
            </p:cNvPr>
            <p:cNvSpPr/>
            <p:nvPr/>
          </p:nvSpPr>
          <p:spPr>
            <a:xfrm>
              <a:off x="7695590" y="1548878"/>
              <a:ext cx="3885286" cy="35492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da-DK" sz="1600" b="1" cap="all" dirty="0">
                  <a:solidFill>
                    <a:schemeClr val="tx1"/>
                  </a:solidFill>
                </a:rPr>
                <a:t>Lorem ipsum dolor sit amet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FE5796F-E524-477C-8066-54BA49954298}"/>
              </a:ext>
            </a:extLst>
          </p:cNvPr>
          <p:cNvGrpSpPr/>
          <p:nvPr/>
        </p:nvGrpSpPr>
        <p:grpSpPr>
          <a:xfrm>
            <a:off x="6707124" y="3841012"/>
            <a:ext cx="4873752" cy="1099442"/>
            <a:chOff x="6707124" y="1410006"/>
            <a:chExt cx="4873752" cy="1099442"/>
          </a:xfrm>
          <a:noFill/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0B7B54B-61DF-4D73-964B-6E83968BDDE4}"/>
                </a:ext>
              </a:extLst>
            </p:cNvPr>
            <p:cNvSpPr/>
            <p:nvPr/>
          </p:nvSpPr>
          <p:spPr>
            <a:xfrm>
              <a:off x="7695590" y="1759265"/>
              <a:ext cx="3885286" cy="750183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>
              <a:spAutoFit/>
            </a:bodyPr>
            <a:lstStyle/>
            <a:p>
              <a:r>
                <a:rPr lang="en-US" sz="1050" noProof="1">
                  <a:solidFill>
                    <a:srgbClr val="9FA3AF"/>
                  </a:solidFill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D8611A0-1743-428A-8AE2-72D9B2A1C76D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1153392-66F6-4962-B690-2C7E58F0F3EA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3CB17DA-6E21-4151-9B6E-CAD4E843D60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0F00841-4934-4D5E-B0BF-5211254C89C4}"/>
                </a:ext>
              </a:extLst>
            </p:cNvPr>
            <p:cNvSpPr txBox="1"/>
            <p:nvPr/>
          </p:nvSpPr>
          <p:spPr>
            <a:xfrm>
              <a:off x="6926281" y="1410006"/>
              <a:ext cx="550151" cy="523220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r>
                <a:rPr lang="en-US" sz="2800" b="1" dirty="0"/>
                <a:t>03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2C12A6A0-6FCA-4049-A00C-63495A813006}"/>
                </a:ext>
              </a:extLst>
            </p:cNvPr>
            <p:cNvSpPr/>
            <p:nvPr/>
          </p:nvSpPr>
          <p:spPr>
            <a:xfrm>
              <a:off x="7695590" y="1548878"/>
              <a:ext cx="3885286" cy="35492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da-DK" sz="1600" b="1" cap="all" dirty="0">
                  <a:solidFill>
                    <a:schemeClr val="tx1"/>
                  </a:solidFill>
                </a:rPr>
                <a:t>Lorem ipsum dolor sit amet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C5BD51C-AEFE-41A1-8DDA-0C10A560A5F3}"/>
              </a:ext>
            </a:extLst>
          </p:cNvPr>
          <p:cNvGrpSpPr/>
          <p:nvPr/>
        </p:nvGrpSpPr>
        <p:grpSpPr>
          <a:xfrm>
            <a:off x="6707124" y="5138557"/>
            <a:ext cx="4873752" cy="1099442"/>
            <a:chOff x="6707124" y="1410006"/>
            <a:chExt cx="4873752" cy="1099442"/>
          </a:xfrm>
          <a:noFill/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09B1B5E6-4F5E-40A6-8F15-9AEC15154547}"/>
                </a:ext>
              </a:extLst>
            </p:cNvPr>
            <p:cNvSpPr/>
            <p:nvPr/>
          </p:nvSpPr>
          <p:spPr>
            <a:xfrm>
              <a:off x="7695590" y="1759265"/>
              <a:ext cx="3885286" cy="750183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>
              <a:spAutoFit/>
            </a:bodyPr>
            <a:lstStyle/>
            <a:p>
              <a:r>
                <a:rPr lang="en-US" sz="1050" noProof="1">
                  <a:solidFill>
                    <a:srgbClr val="9FA3AF"/>
                  </a:solidFill>
                </a:rPr>
                <a:t>Aenean pharetra magna ac placerat vestibulum lectus mauris. Pellentesque habitant morbi tristique senectus et netus et malesuada fames.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5AC661E-E537-4FF5-9FEB-1BD4E41A3E3A}"/>
                </a:ext>
              </a:extLst>
            </p:cNvPr>
            <p:cNvGrpSpPr/>
            <p:nvPr/>
          </p:nvGrpSpPr>
          <p:grpSpPr>
            <a:xfrm>
              <a:off x="6707124" y="1410006"/>
              <a:ext cx="4873752" cy="0"/>
              <a:chOff x="6707124" y="561442"/>
              <a:chExt cx="4873752" cy="0"/>
            </a:xfrm>
            <a:grpFill/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A21EEDF-7BAC-43D3-805E-4FFA05344856}"/>
                  </a:ext>
                </a:extLst>
              </p:cNvPr>
              <p:cNvCxnSpPr/>
              <p:nvPr userDrawn="1"/>
            </p:nvCxnSpPr>
            <p:spPr>
              <a:xfrm>
                <a:off x="6707124" y="561442"/>
                <a:ext cx="4873752" cy="0"/>
              </a:xfrm>
              <a:prstGeom prst="line">
                <a:avLst/>
              </a:prstGeom>
              <a:grpFill/>
              <a:ln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41C074D-110F-489B-913B-B6891ACA26A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6707124" y="561442"/>
                <a:ext cx="988466" cy="0"/>
              </a:xfrm>
              <a:prstGeom prst="line">
                <a:avLst/>
              </a:prstGeom>
              <a:grpFill/>
              <a:ln w="53975">
                <a:solidFill>
                  <a:srgbClr val="168DA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69AD311-B19A-4EBA-AD3D-A30174247314}"/>
                </a:ext>
              </a:extLst>
            </p:cNvPr>
            <p:cNvSpPr txBox="1"/>
            <p:nvPr/>
          </p:nvSpPr>
          <p:spPr>
            <a:xfrm>
              <a:off x="6926281" y="1410006"/>
              <a:ext cx="550151" cy="523220"/>
            </a:xfrm>
            <a:prstGeom prst="rect">
              <a:avLst/>
            </a:prstGeom>
            <a:grpFill/>
          </p:spPr>
          <p:txBody>
            <a:bodyPr wrap="none" rtlCol="0" anchor="b">
              <a:spAutoFit/>
            </a:bodyPr>
            <a:lstStyle/>
            <a:p>
              <a:r>
                <a:rPr lang="en-US" sz="2800" b="1" dirty="0"/>
                <a:t>04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A82AF00-8A2C-4DB2-AF68-AA64C1AE2A1A}"/>
                </a:ext>
              </a:extLst>
            </p:cNvPr>
            <p:cNvSpPr/>
            <p:nvPr/>
          </p:nvSpPr>
          <p:spPr>
            <a:xfrm>
              <a:off x="7695590" y="1548878"/>
              <a:ext cx="3885286" cy="354925"/>
            </a:xfrm>
            <a:prstGeom prst="roundRect">
              <a:avLst>
                <a:gd name="adj" fmla="val 94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da-DK" sz="1600" b="1" cap="all" dirty="0">
                  <a:solidFill>
                    <a:schemeClr val="tx1"/>
                  </a:solidFill>
                </a:rPr>
                <a:t>Lorem ipsum dolor sit amet</a:t>
              </a:r>
            </a:p>
          </p:txBody>
        </p:sp>
      </p:grp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8AD59FBC-767E-4B39-BAB8-A9A44D67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3548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464</TotalTime>
  <Words>142</Words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PresentationGO</vt:lpstr>
      <vt:lpstr>Designed by PresentationGO</vt:lpstr>
      <vt:lpstr>Table of Contents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PresentationGO.com</dc:creator>
  <dc:description>© Copyright PresentationGo.com</dc:description>
  <dcterms:created xsi:type="dcterms:W3CDTF">2019-11-21T05:02:10Z</dcterms:created>
  <dcterms:modified xsi:type="dcterms:W3CDTF">2020-11-03T21:12:32Z</dcterms:modified>
  <cp:category>Templates; Text &amp; Tables</cp:category>
</cp:coreProperties>
</file>