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705" r:id="rId3"/>
  </p:sldMasterIdLst>
  <p:notesMasterIdLst>
    <p:notesMasterId r:id="rId7"/>
  </p:notesMasterIdLst>
  <p:sldIdLst>
    <p:sldId id="358" r:id="rId4"/>
    <p:sldId id="359" r:id="rId5"/>
    <p:sldId id="3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4D4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3A-4604-9B95-7FB3FE055C4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E3A-4604-9B95-7FB3FE055C4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E3A-4604-9B95-7FB3FE055C4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E3A-4604-9B95-7FB3FE055C40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3A-4604-9B95-7FB3FE055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3A-4604-9B95-7FB3FE055C4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E3A-4604-9B95-7FB3FE055C4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E3A-4604-9B95-7FB3FE055C4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E3A-4604-9B95-7FB3FE055C40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3A-4604-9B95-7FB3FE055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0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167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2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575089A-96CF-4C26-BA5F-4BB2EF70FBB8}"/>
              </a:ext>
            </a:extLst>
          </p:cNvPr>
          <p:cNvGrpSpPr/>
          <p:nvPr/>
        </p:nvGrpSpPr>
        <p:grpSpPr>
          <a:xfrm>
            <a:off x="2473341" y="1026597"/>
            <a:ext cx="7195394" cy="4759407"/>
            <a:chOff x="2473341" y="1026597"/>
            <a:chExt cx="7195394" cy="475940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1A9862-1AF0-4751-A723-182D5AEC3EEB}"/>
                </a:ext>
              </a:extLst>
            </p:cNvPr>
            <p:cNvGrpSpPr/>
            <p:nvPr/>
          </p:nvGrpSpPr>
          <p:grpSpPr>
            <a:xfrm>
              <a:off x="8206319" y="1026597"/>
              <a:ext cx="1462416" cy="4758636"/>
              <a:chOff x="8263469" y="1026597"/>
              <a:chExt cx="1462416" cy="4758636"/>
            </a:xfrm>
          </p:grpSpPr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19A1DEB7-CFF7-4586-B352-E0073CC552A3}"/>
                  </a:ext>
                </a:extLst>
              </p:cNvPr>
              <p:cNvSpPr/>
              <p:nvPr/>
            </p:nvSpPr>
            <p:spPr>
              <a:xfrm>
                <a:off x="8263469" y="1026597"/>
                <a:ext cx="1420263" cy="47586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80" h="21332" extrusionOk="0">
                    <a:moveTo>
                      <a:pt x="18822" y="6747"/>
                    </a:moveTo>
                    <a:cubicBezTo>
                      <a:pt x="20477" y="6059"/>
                      <a:pt x="21448" y="5241"/>
                      <a:pt x="21479" y="4396"/>
                    </a:cubicBezTo>
                    <a:cubicBezTo>
                      <a:pt x="21540" y="2909"/>
                      <a:pt x="19405" y="1528"/>
                      <a:pt x="15818" y="574"/>
                    </a:cubicBezTo>
                    <a:cubicBezTo>
                      <a:pt x="12937" y="-192"/>
                      <a:pt x="8543" y="-192"/>
                      <a:pt x="5662" y="574"/>
                    </a:cubicBezTo>
                    <a:cubicBezTo>
                      <a:pt x="2075" y="1528"/>
                      <a:pt x="-60" y="2912"/>
                      <a:pt x="1" y="4396"/>
                    </a:cubicBezTo>
                    <a:cubicBezTo>
                      <a:pt x="32" y="5241"/>
                      <a:pt x="1003" y="6059"/>
                      <a:pt x="2658" y="6747"/>
                    </a:cubicBezTo>
                    <a:lnTo>
                      <a:pt x="6173" y="8206"/>
                    </a:lnTo>
                    <a:cubicBezTo>
                      <a:pt x="7307" y="8679"/>
                      <a:pt x="7859" y="9251"/>
                      <a:pt x="7726" y="9830"/>
                    </a:cubicBezTo>
                    <a:lnTo>
                      <a:pt x="5519" y="19606"/>
                    </a:lnTo>
                    <a:cubicBezTo>
                      <a:pt x="5325" y="20460"/>
                      <a:pt x="7389" y="21254"/>
                      <a:pt x="10270" y="21326"/>
                    </a:cubicBezTo>
                    <a:cubicBezTo>
                      <a:pt x="13519" y="21408"/>
                      <a:pt x="16176" y="20618"/>
                      <a:pt x="15961" y="19673"/>
                    </a:cubicBezTo>
                    <a:lnTo>
                      <a:pt x="13734" y="9830"/>
                    </a:lnTo>
                    <a:cubicBezTo>
                      <a:pt x="13601" y="9251"/>
                      <a:pt x="14153" y="8679"/>
                      <a:pt x="15287" y="8206"/>
                    </a:cubicBezTo>
                    <a:lnTo>
                      <a:pt x="18822" y="6747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12ED7235-9A32-4FDB-A618-4678C388655E}"/>
                  </a:ext>
                </a:extLst>
              </p:cNvPr>
              <p:cNvSpPr/>
              <p:nvPr/>
            </p:nvSpPr>
            <p:spPr>
              <a:xfrm>
                <a:off x="8305622" y="1026597"/>
                <a:ext cx="1420263" cy="47586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80" h="21332" extrusionOk="0">
                    <a:moveTo>
                      <a:pt x="18822" y="6747"/>
                    </a:moveTo>
                    <a:cubicBezTo>
                      <a:pt x="20477" y="6059"/>
                      <a:pt x="21448" y="5241"/>
                      <a:pt x="21479" y="4396"/>
                    </a:cubicBezTo>
                    <a:cubicBezTo>
                      <a:pt x="21540" y="2909"/>
                      <a:pt x="19405" y="1528"/>
                      <a:pt x="15818" y="574"/>
                    </a:cubicBezTo>
                    <a:cubicBezTo>
                      <a:pt x="12937" y="-192"/>
                      <a:pt x="8543" y="-192"/>
                      <a:pt x="5662" y="574"/>
                    </a:cubicBezTo>
                    <a:cubicBezTo>
                      <a:pt x="2075" y="1528"/>
                      <a:pt x="-60" y="2912"/>
                      <a:pt x="1" y="4396"/>
                    </a:cubicBezTo>
                    <a:cubicBezTo>
                      <a:pt x="32" y="5241"/>
                      <a:pt x="1003" y="6059"/>
                      <a:pt x="2658" y="6747"/>
                    </a:cubicBezTo>
                    <a:lnTo>
                      <a:pt x="6173" y="8206"/>
                    </a:lnTo>
                    <a:cubicBezTo>
                      <a:pt x="7307" y="8679"/>
                      <a:pt x="7859" y="9251"/>
                      <a:pt x="7726" y="9830"/>
                    </a:cubicBezTo>
                    <a:lnTo>
                      <a:pt x="5519" y="19606"/>
                    </a:lnTo>
                    <a:cubicBezTo>
                      <a:pt x="5325" y="20460"/>
                      <a:pt x="7389" y="21254"/>
                      <a:pt x="10270" y="21326"/>
                    </a:cubicBezTo>
                    <a:cubicBezTo>
                      <a:pt x="13519" y="21408"/>
                      <a:pt x="16176" y="20618"/>
                      <a:pt x="15961" y="19673"/>
                    </a:cubicBezTo>
                    <a:lnTo>
                      <a:pt x="13734" y="9830"/>
                    </a:lnTo>
                    <a:cubicBezTo>
                      <a:pt x="13601" y="9251"/>
                      <a:pt x="14153" y="8679"/>
                      <a:pt x="15287" y="8206"/>
                    </a:cubicBezTo>
                    <a:lnTo>
                      <a:pt x="18822" y="6747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6529343-B4DD-49A7-B2CF-00D80CE26700}"/>
                </a:ext>
              </a:extLst>
            </p:cNvPr>
            <p:cNvGrpSpPr/>
            <p:nvPr/>
          </p:nvGrpSpPr>
          <p:grpSpPr>
            <a:xfrm>
              <a:off x="2473341" y="1026602"/>
              <a:ext cx="1240444" cy="4759402"/>
              <a:chOff x="2466115" y="1026602"/>
              <a:chExt cx="1240444" cy="4759402"/>
            </a:xfrm>
          </p:grpSpPr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9C0B38B0-84AC-4AA2-A215-BD4658BBF087}"/>
                  </a:ext>
                </a:extLst>
              </p:cNvPr>
              <p:cNvSpPr/>
              <p:nvPr/>
            </p:nvSpPr>
            <p:spPr>
              <a:xfrm>
                <a:off x="2466115" y="1026602"/>
                <a:ext cx="1210995" cy="47594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74" h="21502" extrusionOk="0">
                    <a:moveTo>
                      <a:pt x="20866" y="6950"/>
                    </a:moveTo>
                    <a:lnTo>
                      <a:pt x="19286" y="101"/>
                    </a:lnTo>
                    <a:cubicBezTo>
                      <a:pt x="19216" y="-30"/>
                      <a:pt x="18502" y="-36"/>
                      <a:pt x="18409" y="95"/>
                    </a:cubicBezTo>
                    <a:lnTo>
                      <a:pt x="16103" y="6972"/>
                    </a:lnTo>
                    <a:cubicBezTo>
                      <a:pt x="16033" y="7076"/>
                      <a:pt x="15460" y="7072"/>
                      <a:pt x="15401" y="6969"/>
                    </a:cubicBezTo>
                    <a:lnTo>
                      <a:pt x="13529" y="126"/>
                    </a:lnTo>
                    <a:cubicBezTo>
                      <a:pt x="13447" y="-5"/>
                      <a:pt x="12722" y="-5"/>
                      <a:pt x="12640" y="126"/>
                    </a:cubicBezTo>
                    <a:lnTo>
                      <a:pt x="10838" y="6898"/>
                    </a:lnTo>
                    <a:cubicBezTo>
                      <a:pt x="10780" y="7002"/>
                      <a:pt x="10194" y="7002"/>
                      <a:pt x="10136" y="6898"/>
                    </a:cubicBezTo>
                    <a:lnTo>
                      <a:pt x="8334" y="126"/>
                    </a:lnTo>
                    <a:cubicBezTo>
                      <a:pt x="8252" y="-5"/>
                      <a:pt x="7527" y="-5"/>
                      <a:pt x="7445" y="126"/>
                    </a:cubicBezTo>
                    <a:lnTo>
                      <a:pt x="5573" y="6969"/>
                    </a:lnTo>
                    <a:cubicBezTo>
                      <a:pt x="5514" y="7072"/>
                      <a:pt x="4941" y="7076"/>
                      <a:pt x="4871" y="6972"/>
                    </a:cubicBezTo>
                    <a:lnTo>
                      <a:pt x="2565" y="95"/>
                    </a:lnTo>
                    <a:cubicBezTo>
                      <a:pt x="2472" y="-36"/>
                      <a:pt x="1746" y="-30"/>
                      <a:pt x="1688" y="101"/>
                    </a:cubicBezTo>
                    <a:lnTo>
                      <a:pt x="108" y="6950"/>
                    </a:lnTo>
                    <a:cubicBezTo>
                      <a:pt x="-313" y="7799"/>
                      <a:pt x="506" y="8656"/>
                      <a:pt x="2413" y="9352"/>
                    </a:cubicBezTo>
                    <a:lnTo>
                      <a:pt x="2413" y="9352"/>
                    </a:lnTo>
                    <a:lnTo>
                      <a:pt x="5748" y="10570"/>
                    </a:lnTo>
                    <a:cubicBezTo>
                      <a:pt x="6825" y="10964"/>
                      <a:pt x="7339" y="11440"/>
                      <a:pt x="7222" y="11922"/>
                    </a:cubicBezTo>
                    <a:lnTo>
                      <a:pt x="5116" y="20120"/>
                    </a:lnTo>
                    <a:cubicBezTo>
                      <a:pt x="4917" y="20905"/>
                      <a:pt x="7433" y="21564"/>
                      <a:pt x="10510" y="21497"/>
                    </a:cubicBezTo>
                    <a:cubicBezTo>
                      <a:pt x="13588" y="21564"/>
                      <a:pt x="16103" y="20905"/>
                      <a:pt x="15904" y="20120"/>
                    </a:cubicBezTo>
                    <a:lnTo>
                      <a:pt x="13798" y="11922"/>
                    </a:lnTo>
                    <a:cubicBezTo>
                      <a:pt x="13670" y="11440"/>
                      <a:pt x="14196" y="10964"/>
                      <a:pt x="15273" y="10570"/>
                    </a:cubicBezTo>
                    <a:lnTo>
                      <a:pt x="18607" y="9352"/>
                    </a:lnTo>
                    <a:lnTo>
                      <a:pt x="18607" y="9352"/>
                    </a:lnTo>
                    <a:cubicBezTo>
                      <a:pt x="20468" y="8656"/>
                      <a:pt x="21287" y="7799"/>
                      <a:pt x="20866" y="695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14152728-F802-4C49-83BA-FD3B95DC557C}"/>
                  </a:ext>
                </a:extLst>
              </p:cNvPr>
              <p:cNvSpPr/>
              <p:nvPr/>
            </p:nvSpPr>
            <p:spPr>
              <a:xfrm>
                <a:off x="2495564" y="1026602"/>
                <a:ext cx="1210995" cy="47594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74" h="21502" extrusionOk="0">
                    <a:moveTo>
                      <a:pt x="20866" y="6950"/>
                    </a:moveTo>
                    <a:lnTo>
                      <a:pt x="19286" y="101"/>
                    </a:lnTo>
                    <a:cubicBezTo>
                      <a:pt x="19216" y="-30"/>
                      <a:pt x="18502" y="-36"/>
                      <a:pt x="18409" y="95"/>
                    </a:cubicBezTo>
                    <a:lnTo>
                      <a:pt x="16103" y="6972"/>
                    </a:lnTo>
                    <a:cubicBezTo>
                      <a:pt x="16033" y="7076"/>
                      <a:pt x="15460" y="7072"/>
                      <a:pt x="15401" y="6969"/>
                    </a:cubicBezTo>
                    <a:lnTo>
                      <a:pt x="13529" y="126"/>
                    </a:lnTo>
                    <a:cubicBezTo>
                      <a:pt x="13447" y="-5"/>
                      <a:pt x="12722" y="-5"/>
                      <a:pt x="12640" y="126"/>
                    </a:cubicBezTo>
                    <a:lnTo>
                      <a:pt x="10838" y="6898"/>
                    </a:lnTo>
                    <a:cubicBezTo>
                      <a:pt x="10780" y="7002"/>
                      <a:pt x="10194" y="7002"/>
                      <a:pt x="10136" y="6898"/>
                    </a:cubicBezTo>
                    <a:lnTo>
                      <a:pt x="8334" y="126"/>
                    </a:lnTo>
                    <a:cubicBezTo>
                      <a:pt x="8252" y="-5"/>
                      <a:pt x="7527" y="-5"/>
                      <a:pt x="7445" y="126"/>
                    </a:cubicBezTo>
                    <a:lnTo>
                      <a:pt x="5573" y="6969"/>
                    </a:lnTo>
                    <a:cubicBezTo>
                      <a:pt x="5514" y="7072"/>
                      <a:pt x="4941" y="7076"/>
                      <a:pt x="4871" y="6972"/>
                    </a:cubicBezTo>
                    <a:lnTo>
                      <a:pt x="2565" y="95"/>
                    </a:lnTo>
                    <a:cubicBezTo>
                      <a:pt x="2472" y="-36"/>
                      <a:pt x="1746" y="-30"/>
                      <a:pt x="1688" y="101"/>
                    </a:cubicBezTo>
                    <a:lnTo>
                      <a:pt x="108" y="6950"/>
                    </a:lnTo>
                    <a:cubicBezTo>
                      <a:pt x="-313" y="7799"/>
                      <a:pt x="506" y="8656"/>
                      <a:pt x="2413" y="9352"/>
                    </a:cubicBezTo>
                    <a:lnTo>
                      <a:pt x="2413" y="9352"/>
                    </a:lnTo>
                    <a:lnTo>
                      <a:pt x="5748" y="10570"/>
                    </a:lnTo>
                    <a:cubicBezTo>
                      <a:pt x="6825" y="10964"/>
                      <a:pt x="7339" y="11440"/>
                      <a:pt x="7222" y="11922"/>
                    </a:cubicBezTo>
                    <a:lnTo>
                      <a:pt x="5116" y="20120"/>
                    </a:lnTo>
                    <a:cubicBezTo>
                      <a:pt x="4917" y="20905"/>
                      <a:pt x="7433" y="21564"/>
                      <a:pt x="10510" y="21497"/>
                    </a:cubicBezTo>
                    <a:cubicBezTo>
                      <a:pt x="13588" y="21564"/>
                      <a:pt x="16103" y="20905"/>
                      <a:pt x="15904" y="20120"/>
                    </a:cubicBezTo>
                    <a:lnTo>
                      <a:pt x="13798" y="11922"/>
                    </a:lnTo>
                    <a:cubicBezTo>
                      <a:pt x="13670" y="11440"/>
                      <a:pt x="14196" y="10964"/>
                      <a:pt x="15273" y="10570"/>
                    </a:cubicBezTo>
                    <a:lnTo>
                      <a:pt x="18607" y="9352"/>
                    </a:lnTo>
                    <a:lnTo>
                      <a:pt x="18607" y="9352"/>
                    </a:lnTo>
                    <a:cubicBezTo>
                      <a:pt x="20468" y="8656"/>
                      <a:pt x="21287" y="7799"/>
                      <a:pt x="20866" y="695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Tableware Pie-Chart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1A96CA2-0B48-4C38-80EF-24648064C9CF}"/>
              </a:ext>
            </a:extLst>
          </p:cNvPr>
          <p:cNvGrpSpPr/>
          <p:nvPr/>
        </p:nvGrpSpPr>
        <p:grpSpPr>
          <a:xfrm>
            <a:off x="3862501" y="1431956"/>
            <a:ext cx="4466998" cy="4399446"/>
            <a:chOff x="3846742" y="1431956"/>
            <a:chExt cx="4466998" cy="4399446"/>
          </a:xfrm>
        </p:grpSpPr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4BDD1F3D-614F-4D67-9FDA-AC775E001279}"/>
                </a:ext>
              </a:extLst>
            </p:cNvPr>
            <p:cNvSpPr/>
            <p:nvPr/>
          </p:nvSpPr>
          <p:spPr>
            <a:xfrm>
              <a:off x="3846742" y="1431956"/>
              <a:ext cx="4399439" cy="43994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488BB012-7A5E-484A-B756-BB2B12462AD4}"/>
                </a:ext>
              </a:extLst>
            </p:cNvPr>
            <p:cNvSpPr/>
            <p:nvPr/>
          </p:nvSpPr>
          <p:spPr>
            <a:xfrm>
              <a:off x="3914301" y="1431956"/>
              <a:ext cx="4399439" cy="439944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0F7B8136-9C1A-475C-8DF5-3366F2CBFD5E}"/>
                </a:ext>
              </a:extLst>
            </p:cNvPr>
            <p:cNvSpPr/>
            <p:nvPr/>
          </p:nvSpPr>
          <p:spPr>
            <a:xfrm>
              <a:off x="4522330" y="2039986"/>
              <a:ext cx="3096904" cy="309691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C4746DD9-19AF-45D7-BE52-CBAF3E09FF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5198077"/>
              </p:ext>
            </p:extLst>
          </p:nvPr>
        </p:nvGraphicFramePr>
        <p:xfrm>
          <a:off x="3559176" y="1897225"/>
          <a:ext cx="5073648" cy="338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486A3E44-1A31-4D7D-B3FA-E3A3305CC60A}"/>
              </a:ext>
            </a:extLst>
          </p:cNvPr>
          <p:cNvSpPr/>
          <p:nvPr/>
        </p:nvSpPr>
        <p:spPr>
          <a:xfrm>
            <a:off x="333492" y="4651462"/>
            <a:ext cx="254000" cy="254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4473437-A34B-4513-B20A-B22559318899}"/>
              </a:ext>
            </a:extLst>
          </p:cNvPr>
          <p:cNvSpPr/>
          <p:nvPr/>
        </p:nvSpPr>
        <p:spPr>
          <a:xfrm>
            <a:off x="333492" y="4108293"/>
            <a:ext cx="254000" cy="254000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055BBE4-7F8F-4101-B85A-C142992C5831}"/>
              </a:ext>
            </a:extLst>
          </p:cNvPr>
          <p:cNvSpPr/>
          <p:nvPr/>
        </p:nvSpPr>
        <p:spPr>
          <a:xfrm>
            <a:off x="333492" y="5737801"/>
            <a:ext cx="254000" cy="2540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94F845C-076C-4174-AF7F-CD853C72E661}"/>
              </a:ext>
            </a:extLst>
          </p:cNvPr>
          <p:cNvSpPr/>
          <p:nvPr/>
        </p:nvSpPr>
        <p:spPr>
          <a:xfrm>
            <a:off x="333492" y="5194631"/>
            <a:ext cx="254000" cy="254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B4720A2-64C9-4F80-8E7A-73DEF7022BE4}"/>
              </a:ext>
            </a:extLst>
          </p:cNvPr>
          <p:cNvSpPr/>
          <p:nvPr/>
        </p:nvSpPr>
        <p:spPr>
          <a:xfrm>
            <a:off x="624051" y="4041653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B738B2-393B-4CCF-ACAE-E95211F4A31E}"/>
              </a:ext>
            </a:extLst>
          </p:cNvPr>
          <p:cNvSpPr/>
          <p:nvPr/>
        </p:nvSpPr>
        <p:spPr>
          <a:xfrm>
            <a:off x="624051" y="458774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B728198-15BA-40B3-8958-FAEE56581022}"/>
              </a:ext>
            </a:extLst>
          </p:cNvPr>
          <p:cNvSpPr/>
          <p:nvPr/>
        </p:nvSpPr>
        <p:spPr>
          <a:xfrm>
            <a:off x="624051" y="5133831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D8CBBCF-1C93-4261-B772-056FA55DC60A}"/>
              </a:ext>
            </a:extLst>
          </p:cNvPr>
          <p:cNvSpPr/>
          <p:nvPr/>
        </p:nvSpPr>
        <p:spPr>
          <a:xfrm>
            <a:off x="624051" y="5679920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D166CEE-F6CF-430A-8508-B51F7481994A}"/>
              </a:ext>
            </a:extLst>
          </p:cNvPr>
          <p:cNvGrpSpPr/>
          <p:nvPr/>
        </p:nvGrpSpPr>
        <p:grpSpPr>
          <a:xfrm>
            <a:off x="338441" y="1377099"/>
            <a:ext cx="1797158" cy="2028816"/>
            <a:chOff x="332936" y="1242150"/>
            <a:chExt cx="2926080" cy="202881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ECFEAE-6297-4430-8830-2680B0F30AB9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2D041A7-AA77-4A0A-AB92-9685EB37D108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5FB4ED3-B9F3-40DF-8E83-6D84A301718C}"/>
              </a:ext>
            </a:extLst>
          </p:cNvPr>
          <p:cNvGrpSpPr/>
          <p:nvPr/>
        </p:nvGrpSpPr>
        <p:grpSpPr>
          <a:xfrm>
            <a:off x="9862371" y="2743591"/>
            <a:ext cx="1991189" cy="1844151"/>
            <a:chOff x="8921977" y="1242150"/>
            <a:chExt cx="2926080" cy="184415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7ADA831-9FC5-498C-9118-D3625DF49468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317FF96-629B-4EF0-8F4E-9FCABC96B70F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007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575089A-96CF-4C26-BA5F-4BB2EF70FBB8}"/>
              </a:ext>
            </a:extLst>
          </p:cNvPr>
          <p:cNvGrpSpPr/>
          <p:nvPr/>
        </p:nvGrpSpPr>
        <p:grpSpPr>
          <a:xfrm>
            <a:off x="2473341" y="1026597"/>
            <a:ext cx="7195394" cy="4759407"/>
            <a:chOff x="2473341" y="1026597"/>
            <a:chExt cx="7195394" cy="475940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1A9862-1AF0-4751-A723-182D5AEC3EEB}"/>
                </a:ext>
              </a:extLst>
            </p:cNvPr>
            <p:cNvGrpSpPr/>
            <p:nvPr/>
          </p:nvGrpSpPr>
          <p:grpSpPr>
            <a:xfrm>
              <a:off x="8206319" y="1026597"/>
              <a:ext cx="1462416" cy="4758636"/>
              <a:chOff x="8263469" y="1026597"/>
              <a:chExt cx="1462416" cy="4758636"/>
            </a:xfrm>
          </p:grpSpPr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19A1DEB7-CFF7-4586-B352-E0073CC552A3}"/>
                  </a:ext>
                </a:extLst>
              </p:cNvPr>
              <p:cNvSpPr/>
              <p:nvPr/>
            </p:nvSpPr>
            <p:spPr>
              <a:xfrm>
                <a:off x="8263469" y="1026597"/>
                <a:ext cx="1420263" cy="47586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80" h="21332" extrusionOk="0">
                    <a:moveTo>
                      <a:pt x="18822" y="6747"/>
                    </a:moveTo>
                    <a:cubicBezTo>
                      <a:pt x="20477" y="6059"/>
                      <a:pt x="21448" y="5241"/>
                      <a:pt x="21479" y="4396"/>
                    </a:cubicBezTo>
                    <a:cubicBezTo>
                      <a:pt x="21540" y="2909"/>
                      <a:pt x="19405" y="1528"/>
                      <a:pt x="15818" y="574"/>
                    </a:cubicBezTo>
                    <a:cubicBezTo>
                      <a:pt x="12937" y="-192"/>
                      <a:pt x="8543" y="-192"/>
                      <a:pt x="5662" y="574"/>
                    </a:cubicBezTo>
                    <a:cubicBezTo>
                      <a:pt x="2075" y="1528"/>
                      <a:pt x="-60" y="2912"/>
                      <a:pt x="1" y="4396"/>
                    </a:cubicBezTo>
                    <a:cubicBezTo>
                      <a:pt x="32" y="5241"/>
                      <a:pt x="1003" y="6059"/>
                      <a:pt x="2658" y="6747"/>
                    </a:cubicBezTo>
                    <a:lnTo>
                      <a:pt x="6173" y="8206"/>
                    </a:lnTo>
                    <a:cubicBezTo>
                      <a:pt x="7307" y="8679"/>
                      <a:pt x="7859" y="9251"/>
                      <a:pt x="7726" y="9830"/>
                    </a:cubicBezTo>
                    <a:lnTo>
                      <a:pt x="5519" y="19606"/>
                    </a:lnTo>
                    <a:cubicBezTo>
                      <a:pt x="5325" y="20460"/>
                      <a:pt x="7389" y="21254"/>
                      <a:pt x="10270" y="21326"/>
                    </a:cubicBezTo>
                    <a:cubicBezTo>
                      <a:pt x="13519" y="21408"/>
                      <a:pt x="16176" y="20618"/>
                      <a:pt x="15961" y="19673"/>
                    </a:cubicBezTo>
                    <a:lnTo>
                      <a:pt x="13734" y="9830"/>
                    </a:lnTo>
                    <a:cubicBezTo>
                      <a:pt x="13601" y="9251"/>
                      <a:pt x="14153" y="8679"/>
                      <a:pt x="15287" y="8206"/>
                    </a:cubicBezTo>
                    <a:lnTo>
                      <a:pt x="18822" y="6747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12ED7235-9A32-4FDB-A618-4678C388655E}"/>
                  </a:ext>
                </a:extLst>
              </p:cNvPr>
              <p:cNvSpPr/>
              <p:nvPr/>
            </p:nvSpPr>
            <p:spPr>
              <a:xfrm>
                <a:off x="8305622" y="1026597"/>
                <a:ext cx="1420263" cy="47586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80" h="21332" extrusionOk="0">
                    <a:moveTo>
                      <a:pt x="18822" y="6747"/>
                    </a:moveTo>
                    <a:cubicBezTo>
                      <a:pt x="20477" y="6059"/>
                      <a:pt x="21448" y="5241"/>
                      <a:pt x="21479" y="4396"/>
                    </a:cubicBezTo>
                    <a:cubicBezTo>
                      <a:pt x="21540" y="2909"/>
                      <a:pt x="19405" y="1528"/>
                      <a:pt x="15818" y="574"/>
                    </a:cubicBezTo>
                    <a:cubicBezTo>
                      <a:pt x="12937" y="-192"/>
                      <a:pt x="8543" y="-192"/>
                      <a:pt x="5662" y="574"/>
                    </a:cubicBezTo>
                    <a:cubicBezTo>
                      <a:pt x="2075" y="1528"/>
                      <a:pt x="-60" y="2912"/>
                      <a:pt x="1" y="4396"/>
                    </a:cubicBezTo>
                    <a:cubicBezTo>
                      <a:pt x="32" y="5241"/>
                      <a:pt x="1003" y="6059"/>
                      <a:pt x="2658" y="6747"/>
                    </a:cubicBezTo>
                    <a:lnTo>
                      <a:pt x="6173" y="8206"/>
                    </a:lnTo>
                    <a:cubicBezTo>
                      <a:pt x="7307" y="8679"/>
                      <a:pt x="7859" y="9251"/>
                      <a:pt x="7726" y="9830"/>
                    </a:cubicBezTo>
                    <a:lnTo>
                      <a:pt x="5519" y="19606"/>
                    </a:lnTo>
                    <a:cubicBezTo>
                      <a:pt x="5325" y="20460"/>
                      <a:pt x="7389" y="21254"/>
                      <a:pt x="10270" y="21326"/>
                    </a:cubicBezTo>
                    <a:cubicBezTo>
                      <a:pt x="13519" y="21408"/>
                      <a:pt x="16176" y="20618"/>
                      <a:pt x="15961" y="19673"/>
                    </a:cubicBezTo>
                    <a:lnTo>
                      <a:pt x="13734" y="9830"/>
                    </a:lnTo>
                    <a:cubicBezTo>
                      <a:pt x="13601" y="9251"/>
                      <a:pt x="14153" y="8679"/>
                      <a:pt x="15287" y="8206"/>
                    </a:cubicBezTo>
                    <a:lnTo>
                      <a:pt x="18822" y="6747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6529343-B4DD-49A7-B2CF-00D80CE26700}"/>
                </a:ext>
              </a:extLst>
            </p:cNvPr>
            <p:cNvGrpSpPr/>
            <p:nvPr/>
          </p:nvGrpSpPr>
          <p:grpSpPr>
            <a:xfrm>
              <a:off x="2473341" y="1026602"/>
              <a:ext cx="1240444" cy="4759402"/>
              <a:chOff x="2466115" y="1026602"/>
              <a:chExt cx="1240444" cy="4759402"/>
            </a:xfrm>
          </p:grpSpPr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9C0B38B0-84AC-4AA2-A215-BD4658BBF087}"/>
                  </a:ext>
                </a:extLst>
              </p:cNvPr>
              <p:cNvSpPr/>
              <p:nvPr/>
            </p:nvSpPr>
            <p:spPr>
              <a:xfrm>
                <a:off x="2466115" y="1026602"/>
                <a:ext cx="1210995" cy="47594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74" h="21502" extrusionOk="0">
                    <a:moveTo>
                      <a:pt x="20866" y="6950"/>
                    </a:moveTo>
                    <a:lnTo>
                      <a:pt x="19286" y="101"/>
                    </a:lnTo>
                    <a:cubicBezTo>
                      <a:pt x="19216" y="-30"/>
                      <a:pt x="18502" y="-36"/>
                      <a:pt x="18409" y="95"/>
                    </a:cubicBezTo>
                    <a:lnTo>
                      <a:pt x="16103" y="6972"/>
                    </a:lnTo>
                    <a:cubicBezTo>
                      <a:pt x="16033" y="7076"/>
                      <a:pt x="15460" y="7072"/>
                      <a:pt x="15401" y="6969"/>
                    </a:cubicBezTo>
                    <a:lnTo>
                      <a:pt x="13529" y="126"/>
                    </a:lnTo>
                    <a:cubicBezTo>
                      <a:pt x="13447" y="-5"/>
                      <a:pt x="12722" y="-5"/>
                      <a:pt x="12640" y="126"/>
                    </a:cubicBezTo>
                    <a:lnTo>
                      <a:pt x="10838" y="6898"/>
                    </a:lnTo>
                    <a:cubicBezTo>
                      <a:pt x="10780" y="7002"/>
                      <a:pt x="10194" y="7002"/>
                      <a:pt x="10136" y="6898"/>
                    </a:cubicBezTo>
                    <a:lnTo>
                      <a:pt x="8334" y="126"/>
                    </a:lnTo>
                    <a:cubicBezTo>
                      <a:pt x="8252" y="-5"/>
                      <a:pt x="7527" y="-5"/>
                      <a:pt x="7445" y="126"/>
                    </a:cubicBezTo>
                    <a:lnTo>
                      <a:pt x="5573" y="6969"/>
                    </a:lnTo>
                    <a:cubicBezTo>
                      <a:pt x="5514" y="7072"/>
                      <a:pt x="4941" y="7076"/>
                      <a:pt x="4871" y="6972"/>
                    </a:cubicBezTo>
                    <a:lnTo>
                      <a:pt x="2565" y="95"/>
                    </a:lnTo>
                    <a:cubicBezTo>
                      <a:pt x="2472" y="-36"/>
                      <a:pt x="1746" y="-30"/>
                      <a:pt x="1688" y="101"/>
                    </a:cubicBezTo>
                    <a:lnTo>
                      <a:pt x="108" y="6950"/>
                    </a:lnTo>
                    <a:cubicBezTo>
                      <a:pt x="-313" y="7799"/>
                      <a:pt x="506" y="8656"/>
                      <a:pt x="2413" y="9352"/>
                    </a:cubicBezTo>
                    <a:lnTo>
                      <a:pt x="2413" y="9352"/>
                    </a:lnTo>
                    <a:lnTo>
                      <a:pt x="5748" y="10570"/>
                    </a:lnTo>
                    <a:cubicBezTo>
                      <a:pt x="6825" y="10964"/>
                      <a:pt x="7339" y="11440"/>
                      <a:pt x="7222" y="11922"/>
                    </a:cubicBezTo>
                    <a:lnTo>
                      <a:pt x="5116" y="20120"/>
                    </a:lnTo>
                    <a:cubicBezTo>
                      <a:pt x="4917" y="20905"/>
                      <a:pt x="7433" y="21564"/>
                      <a:pt x="10510" y="21497"/>
                    </a:cubicBezTo>
                    <a:cubicBezTo>
                      <a:pt x="13588" y="21564"/>
                      <a:pt x="16103" y="20905"/>
                      <a:pt x="15904" y="20120"/>
                    </a:cubicBezTo>
                    <a:lnTo>
                      <a:pt x="13798" y="11922"/>
                    </a:lnTo>
                    <a:cubicBezTo>
                      <a:pt x="13670" y="11440"/>
                      <a:pt x="14196" y="10964"/>
                      <a:pt x="15273" y="10570"/>
                    </a:cubicBezTo>
                    <a:lnTo>
                      <a:pt x="18607" y="9352"/>
                    </a:lnTo>
                    <a:lnTo>
                      <a:pt x="18607" y="9352"/>
                    </a:lnTo>
                    <a:cubicBezTo>
                      <a:pt x="20468" y="8656"/>
                      <a:pt x="21287" y="7799"/>
                      <a:pt x="20866" y="695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14152728-F802-4C49-83BA-FD3B95DC557C}"/>
                  </a:ext>
                </a:extLst>
              </p:cNvPr>
              <p:cNvSpPr/>
              <p:nvPr/>
            </p:nvSpPr>
            <p:spPr>
              <a:xfrm>
                <a:off x="2495564" y="1026602"/>
                <a:ext cx="1210995" cy="47594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74" h="21502" extrusionOk="0">
                    <a:moveTo>
                      <a:pt x="20866" y="6950"/>
                    </a:moveTo>
                    <a:lnTo>
                      <a:pt x="19286" y="101"/>
                    </a:lnTo>
                    <a:cubicBezTo>
                      <a:pt x="19216" y="-30"/>
                      <a:pt x="18502" y="-36"/>
                      <a:pt x="18409" y="95"/>
                    </a:cubicBezTo>
                    <a:lnTo>
                      <a:pt x="16103" y="6972"/>
                    </a:lnTo>
                    <a:cubicBezTo>
                      <a:pt x="16033" y="7076"/>
                      <a:pt x="15460" y="7072"/>
                      <a:pt x="15401" y="6969"/>
                    </a:cubicBezTo>
                    <a:lnTo>
                      <a:pt x="13529" y="126"/>
                    </a:lnTo>
                    <a:cubicBezTo>
                      <a:pt x="13447" y="-5"/>
                      <a:pt x="12722" y="-5"/>
                      <a:pt x="12640" y="126"/>
                    </a:cubicBezTo>
                    <a:lnTo>
                      <a:pt x="10838" y="6898"/>
                    </a:lnTo>
                    <a:cubicBezTo>
                      <a:pt x="10780" y="7002"/>
                      <a:pt x="10194" y="7002"/>
                      <a:pt x="10136" y="6898"/>
                    </a:cubicBezTo>
                    <a:lnTo>
                      <a:pt x="8334" y="126"/>
                    </a:lnTo>
                    <a:cubicBezTo>
                      <a:pt x="8252" y="-5"/>
                      <a:pt x="7527" y="-5"/>
                      <a:pt x="7445" y="126"/>
                    </a:cubicBezTo>
                    <a:lnTo>
                      <a:pt x="5573" y="6969"/>
                    </a:lnTo>
                    <a:cubicBezTo>
                      <a:pt x="5514" y="7072"/>
                      <a:pt x="4941" y="7076"/>
                      <a:pt x="4871" y="6972"/>
                    </a:cubicBezTo>
                    <a:lnTo>
                      <a:pt x="2565" y="95"/>
                    </a:lnTo>
                    <a:cubicBezTo>
                      <a:pt x="2472" y="-36"/>
                      <a:pt x="1746" y="-30"/>
                      <a:pt x="1688" y="101"/>
                    </a:cubicBezTo>
                    <a:lnTo>
                      <a:pt x="108" y="6950"/>
                    </a:lnTo>
                    <a:cubicBezTo>
                      <a:pt x="-313" y="7799"/>
                      <a:pt x="506" y="8656"/>
                      <a:pt x="2413" y="9352"/>
                    </a:cubicBezTo>
                    <a:lnTo>
                      <a:pt x="2413" y="9352"/>
                    </a:lnTo>
                    <a:lnTo>
                      <a:pt x="5748" y="10570"/>
                    </a:lnTo>
                    <a:cubicBezTo>
                      <a:pt x="6825" y="10964"/>
                      <a:pt x="7339" y="11440"/>
                      <a:pt x="7222" y="11922"/>
                    </a:cubicBezTo>
                    <a:lnTo>
                      <a:pt x="5116" y="20120"/>
                    </a:lnTo>
                    <a:cubicBezTo>
                      <a:pt x="4917" y="20905"/>
                      <a:pt x="7433" y="21564"/>
                      <a:pt x="10510" y="21497"/>
                    </a:cubicBezTo>
                    <a:cubicBezTo>
                      <a:pt x="13588" y="21564"/>
                      <a:pt x="16103" y="20905"/>
                      <a:pt x="15904" y="20120"/>
                    </a:cubicBezTo>
                    <a:lnTo>
                      <a:pt x="13798" y="11922"/>
                    </a:lnTo>
                    <a:cubicBezTo>
                      <a:pt x="13670" y="11440"/>
                      <a:pt x="14196" y="10964"/>
                      <a:pt x="15273" y="10570"/>
                    </a:cubicBezTo>
                    <a:lnTo>
                      <a:pt x="18607" y="9352"/>
                    </a:lnTo>
                    <a:lnTo>
                      <a:pt x="18607" y="9352"/>
                    </a:lnTo>
                    <a:cubicBezTo>
                      <a:pt x="20468" y="8656"/>
                      <a:pt x="21287" y="7799"/>
                      <a:pt x="20866" y="695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Tableware Pie-Chart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1A96CA2-0B48-4C38-80EF-24648064C9CF}"/>
              </a:ext>
            </a:extLst>
          </p:cNvPr>
          <p:cNvGrpSpPr/>
          <p:nvPr/>
        </p:nvGrpSpPr>
        <p:grpSpPr>
          <a:xfrm>
            <a:off x="3862501" y="1431956"/>
            <a:ext cx="4466998" cy="4399446"/>
            <a:chOff x="3846742" y="1431956"/>
            <a:chExt cx="4466998" cy="4399446"/>
          </a:xfrm>
        </p:grpSpPr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4BDD1F3D-614F-4D67-9FDA-AC775E001279}"/>
                </a:ext>
              </a:extLst>
            </p:cNvPr>
            <p:cNvSpPr/>
            <p:nvPr/>
          </p:nvSpPr>
          <p:spPr>
            <a:xfrm>
              <a:off x="3846742" y="1431956"/>
              <a:ext cx="4399439" cy="43994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488BB012-7A5E-484A-B756-BB2B12462AD4}"/>
                </a:ext>
              </a:extLst>
            </p:cNvPr>
            <p:cNvSpPr/>
            <p:nvPr/>
          </p:nvSpPr>
          <p:spPr>
            <a:xfrm>
              <a:off x="3914301" y="1431956"/>
              <a:ext cx="4399439" cy="439944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0F7B8136-9C1A-475C-8DF5-3366F2CBFD5E}"/>
                </a:ext>
              </a:extLst>
            </p:cNvPr>
            <p:cNvSpPr/>
            <p:nvPr/>
          </p:nvSpPr>
          <p:spPr>
            <a:xfrm>
              <a:off x="4522330" y="2039986"/>
              <a:ext cx="3096904" cy="309691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C4746DD9-19AF-45D7-BE52-CBAF3E09FFFD}"/>
              </a:ext>
            </a:extLst>
          </p:cNvPr>
          <p:cNvGraphicFramePr/>
          <p:nvPr/>
        </p:nvGraphicFramePr>
        <p:xfrm>
          <a:off x="3559176" y="1897225"/>
          <a:ext cx="5073648" cy="338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486A3E44-1A31-4D7D-B3FA-E3A3305CC60A}"/>
              </a:ext>
            </a:extLst>
          </p:cNvPr>
          <p:cNvSpPr/>
          <p:nvPr/>
        </p:nvSpPr>
        <p:spPr>
          <a:xfrm>
            <a:off x="333492" y="4651462"/>
            <a:ext cx="254000" cy="254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4473437-A34B-4513-B20A-B22559318899}"/>
              </a:ext>
            </a:extLst>
          </p:cNvPr>
          <p:cNvSpPr/>
          <p:nvPr/>
        </p:nvSpPr>
        <p:spPr>
          <a:xfrm>
            <a:off x="333492" y="4108293"/>
            <a:ext cx="254000" cy="254000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055BBE4-7F8F-4101-B85A-C142992C5831}"/>
              </a:ext>
            </a:extLst>
          </p:cNvPr>
          <p:cNvSpPr/>
          <p:nvPr/>
        </p:nvSpPr>
        <p:spPr>
          <a:xfrm>
            <a:off x="333492" y="5737801"/>
            <a:ext cx="254000" cy="2540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94F845C-076C-4174-AF7F-CD853C72E661}"/>
              </a:ext>
            </a:extLst>
          </p:cNvPr>
          <p:cNvSpPr/>
          <p:nvPr/>
        </p:nvSpPr>
        <p:spPr>
          <a:xfrm>
            <a:off x="333492" y="5194631"/>
            <a:ext cx="254000" cy="254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B4720A2-64C9-4F80-8E7A-73DEF7022BE4}"/>
              </a:ext>
            </a:extLst>
          </p:cNvPr>
          <p:cNvSpPr/>
          <p:nvPr/>
        </p:nvSpPr>
        <p:spPr>
          <a:xfrm>
            <a:off x="624051" y="4041653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B738B2-393B-4CCF-ACAE-E95211F4A31E}"/>
              </a:ext>
            </a:extLst>
          </p:cNvPr>
          <p:cNvSpPr/>
          <p:nvPr/>
        </p:nvSpPr>
        <p:spPr>
          <a:xfrm>
            <a:off x="624051" y="458774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B728198-15BA-40B3-8958-FAEE56581022}"/>
              </a:ext>
            </a:extLst>
          </p:cNvPr>
          <p:cNvSpPr/>
          <p:nvPr/>
        </p:nvSpPr>
        <p:spPr>
          <a:xfrm>
            <a:off x="624051" y="5133831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D8CBBCF-1C93-4261-B772-056FA55DC60A}"/>
              </a:ext>
            </a:extLst>
          </p:cNvPr>
          <p:cNvSpPr/>
          <p:nvPr/>
        </p:nvSpPr>
        <p:spPr>
          <a:xfrm>
            <a:off x="624051" y="5679920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D166CEE-F6CF-430A-8508-B51F7481994A}"/>
              </a:ext>
            </a:extLst>
          </p:cNvPr>
          <p:cNvGrpSpPr/>
          <p:nvPr/>
        </p:nvGrpSpPr>
        <p:grpSpPr>
          <a:xfrm>
            <a:off x="338441" y="1377099"/>
            <a:ext cx="1797158" cy="2028816"/>
            <a:chOff x="332936" y="1242150"/>
            <a:chExt cx="2926080" cy="202881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ECFEAE-6297-4430-8830-2680B0F30AB9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2D041A7-AA77-4A0A-AB92-9685EB37D108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5FB4ED3-B9F3-40DF-8E83-6D84A301718C}"/>
              </a:ext>
            </a:extLst>
          </p:cNvPr>
          <p:cNvGrpSpPr/>
          <p:nvPr/>
        </p:nvGrpSpPr>
        <p:grpSpPr>
          <a:xfrm>
            <a:off x="9862371" y="2743591"/>
            <a:ext cx="1991189" cy="1844151"/>
            <a:chOff x="8921977" y="1242150"/>
            <a:chExt cx="2926080" cy="184415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7ADA831-9FC5-498C-9118-D3625DF49468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317FF96-629B-4EF0-8F4E-9FCABC96B70F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52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4728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8921</TotalTime>
  <Words>227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Tableware Pie-Chart – Slide Template</vt:lpstr>
      <vt:lpstr>Tableware Pie-Chart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Tableware Pie-Chart</dc:title>
  <dc:creator>PresentationGO.com</dc:creator>
  <dc:description>© Copyright PresentationGO.com</dc:description>
  <dcterms:created xsi:type="dcterms:W3CDTF">2014-11-26T05:14:11Z</dcterms:created>
  <dcterms:modified xsi:type="dcterms:W3CDTF">2019-10-11T17:20:56Z</dcterms:modified>
  <cp:category>Charts &amp; Diagrams</cp:category>
</cp:coreProperties>
</file>