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1"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75" d="100"/>
          <a:sy n="75" d="100"/>
        </p:scale>
        <p:origin x="1986" y="17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7/31/2019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139607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509620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7/31/2019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Target Goals – Slide Template</a:t>
            </a:r>
          </a:p>
        </p:txBody>
      </p:sp>
      <p:sp>
        <p:nvSpPr>
          <p:cNvPr id="37" name="TextBox 36">
            <a:extLst>
              <a:ext uri="{FF2B5EF4-FFF2-40B4-BE49-F238E27FC236}">
                <a16:creationId xmlns:a16="http://schemas.microsoft.com/office/drawing/2014/main" id="{17A37DE5-15F8-4A66-BC61-A378C7F6C73B}"/>
              </a:ext>
            </a:extLst>
          </p:cNvPr>
          <p:cNvSpPr txBox="1"/>
          <p:nvPr/>
        </p:nvSpPr>
        <p:spPr>
          <a:xfrm>
            <a:off x="4693271" y="1370951"/>
            <a:ext cx="4017094" cy="392401"/>
          </a:xfrm>
          <a:prstGeom prst="rect">
            <a:avLst/>
          </a:prstGeom>
          <a:noFill/>
        </p:spPr>
        <p:txBody>
          <a:bodyPr wrap="square" lIns="68567" tIns="34283" rIns="68567" bIns="34283" rtlCol="0">
            <a:spAutoFit/>
          </a:bodyPr>
          <a:lstStyle/>
          <a:p>
            <a:r>
              <a:rPr lang="en-US" sz="2100" b="1" cap="all" noProof="1">
                <a:ea typeface="Kozuka Gothic Pro EL" panose="020B0200000000000000" pitchFamily="34" charset="-128"/>
                <a:cs typeface="Lato Regular"/>
              </a:rPr>
              <a:t>Lorem ipsum dolor sit amet</a:t>
            </a:r>
          </a:p>
        </p:txBody>
      </p:sp>
      <p:sp>
        <p:nvSpPr>
          <p:cNvPr id="40" name="TextBox 39">
            <a:extLst>
              <a:ext uri="{FF2B5EF4-FFF2-40B4-BE49-F238E27FC236}">
                <a16:creationId xmlns:a16="http://schemas.microsoft.com/office/drawing/2014/main" id="{BF2B4760-A6AD-442F-BE2C-11BAC62D96B1}"/>
              </a:ext>
            </a:extLst>
          </p:cNvPr>
          <p:cNvSpPr txBox="1"/>
          <p:nvPr/>
        </p:nvSpPr>
        <p:spPr>
          <a:xfrm>
            <a:off x="4693271" y="1745522"/>
            <a:ext cx="4017094" cy="1049825"/>
          </a:xfrm>
          <a:prstGeom prst="rect">
            <a:avLst/>
          </a:prstGeom>
          <a:noFill/>
        </p:spPr>
        <p:txBody>
          <a:bodyPr wrap="square" lIns="68567" tIns="34283" rIns="68567" bIns="34283" rtlCol="0">
            <a:spAutoFit/>
          </a:bodyPr>
          <a:lstStyle/>
          <a:p>
            <a:pPr algn="just">
              <a:lnSpc>
                <a:spcPct val="120000"/>
              </a:lnSpc>
            </a:pPr>
            <a:r>
              <a:rPr lang="en-US" sz="1350" noProof="1">
                <a:solidFill>
                  <a:schemeClr val="tx1">
                    <a:lumMod val="65000"/>
                    <a:lumOff val="35000"/>
                  </a:schemeClr>
                </a:solidFill>
              </a:rPr>
              <a:t>Lorem ipsum dolor sit amet, velit proin, ipsum orci justo, proin suspendisse lacinia ac proin, sed sed erat nisl. Placeat nulla nam cursus vitae, libero vel ut mauris tellus, in dis, posuere it.</a:t>
            </a:r>
            <a:endParaRPr lang="en-US" sz="1350" noProof="1">
              <a:solidFill>
                <a:schemeClr val="tx1">
                  <a:lumMod val="65000"/>
                  <a:lumOff val="35000"/>
                </a:schemeClr>
              </a:solidFill>
              <a:cs typeface="Lato Light"/>
            </a:endParaRPr>
          </a:p>
        </p:txBody>
      </p:sp>
      <p:sp>
        <p:nvSpPr>
          <p:cNvPr id="41" name="TextBox 40">
            <a:extLst>
              <a:ext uri="{FF2B5EF4-FFF2-40B4-BE49-F238E27FC236}">
                <a16:creationId xmlns:a16="http://schemas.microsoft.com/office/drawing/2014/main" id="{CA24B0AA-68E3-480E-BDEC-C38297401A06}"/>
              </a:ext>
            </a:extLst>
          </p:cNvPr>
          <p:cNvSpPr txBox="1"/>
          <p:nvPr/>
        </p:nvSpPr>
        <p:spPr>
          <a:xfrm>
            <a:off x="4693271" y="4643124"/>
            <a:ext cx="4017094" cy="1049825"/>
          </a:xfrm>
          <a:prstGeom prst="rect">
            <a:avLst/>
          </a:prstGeom>
          <a:noFill/>
        </p:spPr>
        <p:txBody>
          <a:bodyPr wrap="square" lIns="68567" tIns="34283" rIns="68567" bIns="34283" rtlCol="0">
            <a:spAutoFit/>
          </a:bodyPr>
          <a:lstStyle/>
          <a:p>
            <a:pPr algn="just">
              <a:lnSpc>
                <a:spcPct val="120000"/>
              </a:lnSpc>
            </a:pPr>
            <a:r>
              <a:rPr lang="en-US" sz="1350" noProof="1">
                <a:solidFill>
                  <a:schemeClr val="tx1">
                    <a:lumMod val="65000"/>
                    <a:lumOff val="35000"/>
                  </a:schemeClr>
                </a:solidFill>
              </a:rPr>
              <a:t>Quis pharetra venenatis amet, aenean aliquet adipiscing integer nulla nam, praesentium class, etiam iaculis neque leo ineger sociis, luctus at amet vitae dapibus pharetra porttitor it.</a:t>
            </a:r>
            <a:endParaRPr lang="en-US" sz="1350" noProof="1">
              <a:solidFill>
                <a:schemeClr val="tx1">
                  <a:lumMod val="65000"/>
                  <a:lumOff val="35000"/>
                </a:schemeClr>
              </a:solidFill>
              <a:cs typeface="Lato Light"/>
            </a:endParaRPr>
          </a:p>
        </p:txBody>
      </p:sp>
      <p:sp>
        <p:nvSpPr>
          <p:cNvPr id="43" name="Rectangle 42">
            <a:extLst>
              <a:ext uri="{FF2B5EF4-FFF2-40B4-BE49-F238E27FC236}">
                <a16:creationId xmlns:a16="http://schemas.microsoft.com/office/drawing/2014/main" id="{5EFF3B86-2402-43EF-8278-BF73B0C117A7}"/>
              </a:ext>
            </a:extLst>
          </p:cNvPr>
          <p:cNvSpPr/>
          <p:nvPr/>
        </p:nvSpPr>
        <p:spPr>
          <a:xfrm rot="2700000" flipH="1">
            <a:off x="4907958" y="3201695"/>
            <a:ext cx="520614" cy="520614"/>
          </a:xfrm>
          <a:prstGeom prst="rect">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1">
              <a:solidFill>
                <a:srgbClr val="272D36"/>
              </a:solidFill>
            </a:endParaRPr>
          </a:p>
        </p:txBody>
      </p:sp>
      <p:sp>
        <p:nvSpPr>
          <p:cNvPr id="44" name="Rectangle 43">
            <a:extLst>
              <a:ext uri="{FF2B5EF4-FFF2-40B4-BE49-F238E27FC236}">
                <a16:creationId xmlns:a16="http://schemas.microsoft.com/office/drawing/2014/main" id="{2D3B750C-8603-45DC-982A-894DB93D1059}"/>
              </a:ext>
            </a:extLst>
          </p:cNvPr>
          <p:cNvSpPr/>
          <p:nvPr/>
        </p:nvSpPr>
        <p:spPr>
          <a:xfrm rot="2700000" flipH="1">
            <a:off x="5930325" y="3201695"/>
            <a:ext cx="520614" cy="520614"/>
          </a:xfrm>
          <a:prstGeom prst="rect">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1">
              <a:solidFill>
                <a:srgbClr val="272D36"/>
              </a:solidFill>
            </a:endParaRPr>
          </a:p>
        </p:txBody>
      </p:sp>
      <p:sp>
        <p:nvSpPr>
          <p:cNvPr id="45" name="Rectangle 44">
            <a:extLst>
              <a:ext uri="{FF2B5EF4-FFF2-40B4-BE49-F238E27FC236}">
                <a16:creationId xmlns:a16="http://schemas.microsoft.com/office/drawing/2014/main" id="{8AA49767-BC83-42FE-AE35-F521072D98EF}"/>
              </a:ext>
            </a:extLst>
          </p:cNvPr>
          <p:cNvSpPr/>
          <p:nvPr/>
        </p:nvSpPr>
        <p:spPr>
          <a:xfrm rot="2700000" flipH="1">
            <a:off x="6952694" y="3201695"/>
            <a:ext cx="520614" cy="520614"/>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1">
              <a:solidFill>
                <a:srgbClr val="272D36"/>
              </a:solidFill>
            </a:endParaRPr>
          </a:p>
        </p:txBody>
      </p:sp>
      <p:sp>
        <p:nvSpPr>
          <p:cNvPr id="46" name="Rectangle 45">
            <a:extLst>
              <a:ext uri="{FF2B5EF4-FFF2-40B4-BE49-F238E27FC236}">
                <a16:creationId xmlns:a16="http://schemas.microsoft.com/office/drawing/2014/main" id="{D497A126-1485-435F-AF9D-0A8DFE070E05}"/>
              </a:ext>
            </a:extLst>
          </p:cNvPr>
          <p:cNvSpPr/>
          <p:nvPr/>
        </p:nvSpPr>
        <p:spPr>
          <a:xfrm rot="2700000" flipH="1">
            <a:off x="7975063" y="3201695"/>
            <a:ext cx="520614" cy="520614"/>
          </a:xfrm>
          <a:prstGeom prst="rect">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1">
              <a:solidFill>
                <a:srgbClr val="272D36"/>
              </a:solidFill>
            </a:endParaRPr>
          </a:p>
        </p:txBody>
      </p:sp>
      <p:sp>
        <p:nvSpPr>
          <p:cNvPr id="51" name="TextBox 50">
            <a:extLst>
              <a:ext uri="{FF2B5EF4-FFF2-40B4-BE49-F238E27FC236}">
                <a16:creationId xmlns:a16="http://schemas.microsoft.com/office/drawing/2014/main" id="{0F6DBE64-F3E8-46E7-8DF4-34F7F40620B7}"/>
              </a:ext>
            </a:extLst>
          </p:cNvPr>
          <p:cNvSpPr txBox="1"/>
          <p:nvPr/>
        </p:nvSpPr>
        <p:spPr>
          <a:xfrm>
            <a:off x="4821920" y="3879847"/>
            <a:ext cx="692690" cy="276999"/>
          </a:xfrm>
          <a:prstGeom prst="rect">
            <a:avLst/>
          </a:prstGeom>
          <a:noFill/>
        </p:spPr>
        <p:txBody>
          <a:bodyPr wrap="none" rtlCol="0">
            <a:spAutoFit/>
          </a:bodyPr>
          <a:lstStyle/>
          <a:p>
            <a:pPr algn="ctr"/>
            <a:r>
              <a:rPr lang="en-US" sz="1200" b="1" noProof="1">
                <a:solidFill>
                  <a:srgbClr val="272D36"/>
                </a:solidFill>
                <a:cs typeface="Lato Regular"/>
              </a:rPr>
              <a:t>Target 1</a:t>
            </a:r>
          </a:p>
        </p:txBody>
      </p:sp>
      <p:sp>
        <p:nvSpPr>
          <p:cNvPr id="52" name="TextBox 51">
            <a:extLst>
              <a:ext uri="{FF2B5EF4-FFF2-40B4-BE49-F238E27FC236}">
                <a16:creationId xmlns:a16="http://schemas.microsoft.com/office/drawing/2014/main" id="{8A3896EB-1A2D-4402-87D5-DC4715BE4570}"/>
              </a:ext>
            </a:extLst>
          </p:cNvPr>
          <p:cNvSpPr txBox="1"/>
          <p:nvPr/>
        </p:nvSpPr>
        <p:spPr>
          <a:xfrm>
            <a:off x="5844289" y="3879847"/>
            <a:ext cx="692690" cy="276999"/>
          </a:xfrm>
          <a:prstGeom prst="rect">
            <a:avLst/>
          </a:prstGeom>
          <a:noFill/>
        </p:spPr>
        <p:txBody>
          <a:bodyPr wrap="none" rtlCol="0">
            <a:spAutoFit/>
          </a:bodyPr>
          <a:lstStyle/>
          <a:p>
            <a:pPr algn="ctr"/>
            <a:r>
              <a:rPr lang="en-US" sz="1200" b="1" noProof="1">
                <a:solidFill>
                  <a:srgbClr val="272D36"/>
                </a:solidFill>
                <a:cs typeface="Lato Regular"/>
              </a:rPr>
              <a:t>Target 2</a:t>
            </a:r>
          </a:p>
        </p:txBody>
      </p:sp>
      <p:sp>
        <p:nvSpPr>
          <p:cNvPr id="53" name="TextBox 52">
            <a:extLst>
              <a:ext uri="{FF2B5EF4-FFF2-40B4-BE49-F238E27FC236}">
                <a16:creationId xmlns:a16="http://schemas.microsoft.com/office/drawing/2014/main" id="{C0988F94-6BBA-4C81-8A3C-E6A738FF40A6}"/>
              </a:ext>
            </a:extLst>
          </p:cNvPr>
          <p:cNvSpPr txBox="1"/>
          <p:nvPr/>
        </p:nvSpPr>
        <p:spPr>
          <a:xfrm>
            <a:off x="6866657" y="3879847"/>
            <a:ext cx="692690" cy="276999"/>
          </a:xfrm>
          <a:prstGeom prst="rect">
            <a:avLst/>
          </a:prstGeom>
          <a:noFill/>
        </p:spPr>
        <p:txBody>
          <a:bodyPr wrap="none" rtlCol="0">
            <a:spAutoFit/>
          </a:bodyPr>
          <a:lstStyle/>
          <a:p>
            <a:pPr algn="ctr"/>
            <a:r>
              <a:rPr lang="en-US" sz="1200" b="1" noProof="1">
                <a:solidFill>
                  <a:srgbClr val="272D36"/>
                </a:solidFill>
                <a:cs typeface="Lato Regular"/>
              </a:rPr>
              <a:t>Target 3</a:t>
            </a:r>
          </a:p>
        </p:txBody>
      </p:sp>
      <p:sp>
        <p:nvSpPr>
          <p:cNvPr id="54" name="TextBox 53">
            <a:extLst>
              <a:ext uri="{FF2B5EF4-FFF2-40B4-BE49-F238E27FC236}">
                <a16:creationId xmlns:a16="http://schemas.microsoft.com/office/drawing/2014/main" id="{DD5FBE08-2215-4764-A97F-9BAFA63A1AB6}"/>
              </a:ext>
            </a:extLst>
          </p:cNvPr>
          <p:cNvSpPr txBox="1"/>
          <p:nvPr/>
        </p:nvSpPr>
        <p:spPr>
          <a:xfrm>
            <a:off x="7889025" y="3879847"/>
            <a:ext cx="692690" cy="276999"/>
          </a:xfrm>
          <a:prstGeom prst="rect">
            <a:avLst/>
          </a:prstGeom>
          <a:noFill/>
        </p:spPr>
        <p:txBody>
          <a:bodyPr wrap="none" rtlCol="0">
            <a:spAutoFit/>
          </a:bodyPr>
          <a:lstStyle/>
          <a:p>
            <a:pPr algn="ctr"/>
            <a:r>
              <a:rPr lang="en-US" sz="1200" b="1" noProof="1">
                <a:solidFill>
                  <a:srgbClr val="272D36"/>
                </a:solidFill>
                <a:cs typeface="Lato Regular"/>
              </a:rPr>
              <a:t>Target 4</a:t>
            </a:r>
          </a:p>
        </p:txBody>
      </p:sp>
      <p:sp>
        <p:nvSpPr>
          <p:cNvPr id="82" name="Freeform: Shape 81">
            <a:extLst>
              <a:ext uri="{FF2B5EF4-FFF2-40B4-BE49-F238E27FC236}">
                <a16:creationId xmlns:a16="http://schemas.microsoft.com/office/drawing/2014/main" id="{61C21E05-20D6-4682-B2D7-2850E315F467}"/>
              </a:ext>
            </a:extLst>
          </p:cNvPr>
          <p:cNvSpPr/>
          <p:nvPr/>
        </p:nvSpPr>
        <p:spPr>
          <a:xfrm>
            <a:off x="8123927" y="3281979"/>
            <a:ext cx="222885" cy="360045"/>
          </a:xfrm>
          <a:custGeom>
            <a:avLst/>
            <a:gdLst>
              <a:gd name="connsiteX0" fmla="*/ 111443 w 297180"/>
              <a:gd name="connsiteY0" fmla="*/ 445770 h 480060"/>
              <a:gd name="connsiteX1" fmla="*/ 185738 w 297180"/>
              <a:gd name="connsiteY1" fmla="*/ 445770 h 480060"/>
              <a:gd name="connsiteX2" fmla="*/ 148591 w 297180"/>
              <a:gd name="connsiteY2" fmla="*/ 480060 h 480060"/>
              <a:gd name="connsiteX3" fmla="*/ 111443 w 297180"/>
              <a:gd name="connsiteY3" fmla="*/ 445770 h 480060"/>
              <a:gd name="connsiteX4" fmla="*/ 91440 w 297180"/>
              <a:gd name="connsiteY4" fmla="*/ 388620 h 480060"/>
              <a:gd name="connsiteX5" fmla="*/ 205740 w 297180"/>
              <a:gd name="connsiteY5" fmla="*/ 388620 h 480060"/>
              <a:gd name="connsiteX6" fmla="*/ 222885 w 297180"/>
              <a:gd name="connsiteY6" fmla="*/ 405765 h 480060"/>
              <a:gd name="connsiteX7" fmla="*/ 205740 w 297180"/>
              <a:gd name="connsiteY7" fmla="*/ 422910 h 480060"/>
              <a:gd name="connsiteX8" fmla="*/ 91440 w 297180"/>
              <a:gd name="connsiteY8" fmla="*/ 422910 h 480060"/>
              <a:gd name="connsiteX9" fmla="*/ 74295 w 297180"/>
              <a:gd name="connsiteY9" fmla="*/ 405765 h 480060"/>
              <a:gd name="connsiteX10" fmla="*/ 91440 w 297180"/>
              <a:gd name="connsiteY10" fmla="*/ 388620 h 480060"/>
              <a:gd name="connsiteX11" fmla="*/ 91440 w 297180"/>
              <a:gd name="connsiteY11" fmla="*/ 331470 h 480060"/>
              <a:gd name="connsiteX12" fmla="*/ 205740 w 297180"/>
              <a:gd name="connsiteY12" fmla="*/ 331470 h 480060"/>
              <a:gd name="connsiteX13" fmla="*/ 222885 w 297180"/>
              <a:gd name="connsiteY13" fmla="*/ 348615 h 480060"/>
              <a:gd name="connsiteX14" fmla="*/ 205740 w 297180"/>
              <a:gd name="connsiteY14" fmla="*/ 365760 h 480060"/>
              <a:gd name="connsiteX15" fmla="*/ 91440 w 297180"/>
              <a:gd name="connsiteY15" fmla="*/ 365760 h 480060"/>
              <a:gd name="connsiteX16" fmla="*/ 74295 w 297180"/>
              <a:gd name="connsiteY16" fmla="*/ 348615 h 480060"/>
              <a:gd name="connsiteX17" fmla="*/ 91440 w 297180"/>
              <a:gd name="connsiteY17" fmla="*/ 331470 h 480060"/>
              <a:gd name="connsiteX18" fmla="*/ 149161 w 297180"/>
              <a:gd name="connsiteY18" fmla="*/ 33718 h 480060"/>
              <a:gd name="connsiteX19" fmla="*/ 34862 w 297180"/>
              <a:gd name="connsiteY19" fmla="*/ 146876 h 480060"/>
              <a:gd name="connsiteX20" fmla="*/ 34862 w 297180"/>
              <a:gd name="connsiteY20" fmla="*/ 151448 h 480060"/>
              <a:gd name="connsiteX21" fmla="*/ 42863 w 297180"/>
              <a:gd name="connsiteY21" fmla="*/ 191453 h 480060"/>
              <a:gd name="connsiteX22" fmla="*/ 62294 w 297180"/>
              <a:gd name="connsiteY22" fmla="*/ 222885 h 480060"/>
              <a:gd name="connsiteX23" fmla="*/ 95441 w 297180"/>
              <a:gd name="connsiteY23" fmla="*/ 274320 h 480060"/>
              <a:gd name="connsiteX24" fmla="*/ 148590 w 297180"/>
              <a:gd name="connsiteY24" fmla="*/ 274320 h 480060"/>
              <a:gd name="connsiteX25" fmla="*/ 202311 w 297180"/>
              <a:gd name="connsiteY25" fmla="*/ 274320 h 480060"/>
              <a:gd name="connsiteX26" fmla="*/ 235458 w 297180"/>
              <a:gd name="connsiteY26" fmla="*/ 222885 h 480060"/>
              <a:gd name="connsiteX27" fmla="*/ 254889 w 297180"/>
              <a:gd name="connsiteY27" fmla="*/ 191453 h 480060"/>
              <a:gd name="connsiteX28" fmla="*/ 262890 w 297180"/>
              <a:gd name="connsiteY28" fmla="*/ 151448 h 480060"/>
              <a:gd name="connsiteX29" fmla="*/ 263462 w 297180"/>
              <a:gd name="connsiteY29" fmla="*/ 151448 h 480060"/>
              <a:gd name="connsiteX30" fmla="*/ 263462 w 297180"/>
              <a:gd name="connsiteY30" fmla="*/ 146876 h 480060"/>
              <a:gd name="connsiteX31" fmla="*/ 149161 w 297180"/>
              <a:gd name="connsiteY31" fmla="*/ 33718 h 480060"/>
              <a:gd name="connsiteX32" fmla="*/ 148590 w 297180"/>
              <a:gd name="connsiteY32" fmla="*/ 0 h 480060"/>
              <a:gd name="connsiteX33" fmla="*/ 297180 w 297180"/>
              <a:gd name="connsiteY33" fmla="*/ 146876 h 480060"/>
              <a:gd name="connsiteX34" fmla="*/ 297180 w 297180"/>
              <a:gd name="connsiteY34" fmla="*/ 152019 h 480060"/>
              <a:gd name="connsiteX35" fmla="*/ 286893 w 297180"/>
              <a:gd name="connsiteY35" fmla="*/ 203454 h 480060"/>
              <a:gd name="connsiteX36" fmla="*/ 261175 w 297180"/>
              <a:gd name="connsiteY36" fmla="*/ 245745 h 480060"/>
              <a:gd name="connsiteX37" fmla="*/ 226314 w 297180"/>
              <a:gd name="connsiteY37" fmla="*/ 302324 h 480060"/>
              <a:gd name="connsiteX38" fmla="*/ 216027 w 297180"/>
              <a:gd name="connsiteY38" fmla="*/ 308610 h 480060"/>
              <a:gd name="connsiteX39" fmla="*/ 81153 w 297180"/>
              <a:gd name="connsiteY39" fmla="*/ 308610 h 480060"/>
              <a:gd name="connsiteX40" fmla="*/ 70866 w 297180"/>
              <a:gd name="connsiteY40" fmla="*/ 302324 h 480060"/>
              <a:gd name="connsiteX41" fmla="*/ 36004 w 297180"/>
              <a:gd name="connsiteY41" fmla="*/ 245745 h 480060"/>
              <a:gd name="connsiteX42" fmla="*/ 10287 w 297180"/>
              <a:gd name="connsiteY42" fmla="*/ 203454 h 480060"/>
              <a:gd name="connsiteX43" fmla="*/ 0 w 297180"/>
              <a:gd name="connsiteY43" fmla="*/ 152019 h 480060"/>
              <a:gd name="connsiteX44" fmla="*/ 0 w 297180"/>
              <a:gd name="connsiteY44" fmla="*/ 146876 h 480060"/>
              <a:gd name="connsiteX45" fmla="*/ 148590 w 297180"/>
              <a:gd name="connsiteY45" fmla="*/ 0 h 480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97180" h="480060">
                <a:moveTo>
                  <a:pt x="111443" y="445770"/>
                </a:moveTo>
                <a:lnTo>
                  <a:pt x="185738" y="445770"/>
                </a:lnTo>
                <a:cubicBezTo>
                  <a:pt x="184024" y="465201"/>
                  <a:pt x="168022" y="480060"/>
                  <a:pt x="148591" y="480060"/>
                </a:cubicBezTo>
                <a:cubicBezTo>
                  <a:pt x="129159" y="480060"/>
                  <a:pt x="113157" y="465201"/>
                  <a:pt x="111443" y="445770"/>
                </a:cubicBezTo>
                <a:close/>
                <a:moveTo>
                  <a:pt x="91440" y="388620"/>
                </a:moveTo>
                <a:lnTo>
                  <a:pt x="205740" y="388620"/>
                </a:lnTo>
                <a:cubicBezTo>
                  <a:pt x="215456" y="388620"/>
                  <a:pt x="222885" y="396050"/>
                  <a:pt x="222885" y="405765"/>
                </a:cubicBezTo>
                <a:cubicBezTo>
                  <a:pt x="222885" y="415480"/>
                  <a:pt x="215456" y="422910"/>
                  <a:pt x="205740" y="422910"/>
                </a:cubicBezTo>
                <a:lnTo>
                  <a:pt x="91440" y="422910"/>
                </a:lnTo>
                <a:cubicBezTo>
                  <a:pt x="81724" y="422910"/>
                  <a:pt x="74295" y="415480"/>
                  <a:pt x="74295" y="405765"/>
                </a:cubicBezTo>
                <a:cubicBezTo>
                  <a:pt x="74295" y="396050"/>
                  <a:pt x="81724" y="388620"/>
                  <a:pt x="91440" y="388620"/>
                </a:cubicBezTo>
                <a:close/>
                <a:moveTo>
                  <a:pt x="91440" y="331470"/>
                </a:moveTo>
                <a:lnTo>
                  <a:pt x="205740" y="331470"/>
                </a:lnTo>
                <a:cubicBezTo>
                  <a:pt x="215456" y="331470"/>
                  <a:pt x="222885" y="338900"/>
                  <a:pt x="222885" y="348615"/>
                </a:cubicBezTo>
                <a:cubicBezTo>
                  <a:pt x="222885" y="358330"/>
                  <a:pt x="215456" y="365760"/>
                  <a:pt x="205740" y="365760"/>
                </a:cubicBezTo>
                <a:lnTo>
                  <a:pt x="91440" y="365760"/>
                </a:lnTo>
                <a:cubicBezTo>
                  <a:pt x="81724" y="365760"/>
                  <a:pt x="74295" y="358330"/>
                  <a:pt x="74295" y="348615"/>
                </a:cubicBezTo>
                <a:cubicBezTo>
                  <a:pt x="74295" y="338900"/>
                  <a:pt x="81724" y="331470"/>
                  <a:pt x="91440" y="331470"/>
                </a:cubicBezTo>
                <a:close/>
                <a:moveTo>
                  <a:pt x="149161" y="33718"/>
                </a:moveTo>
                <a:cubicBezTo>
                  <a:pt x="86868" y="34290"/>
                  <a:pt x="36004" y="84582"/>
                  <a:pt x="34862" y="146876"/>
                </a:cubicBezTo>
                <a:lnTo>
                  <a:pt x="34862" y="151448"/>
                </a:lnTo>
                <a:cubicBezTo>
                  <a:pt x="35433" y="165164"/>
                  <a:pt x="37719" y="178880"/>
                  <a:pt x="42863" y="191453"/>
                </a:cubicBezTo>
                <a:cubicBezTo>
                  <a:pt x="47434" y="202883"/>
                  <a:pt x="54293" y="213741"/>
                  <a:pt x="62294" y="222885"/>
                </a:cubicBezTo>
                <a:cubicBezTo>
                  <a:pt x="74866" y="238887"/>
                  <a:pt x="86296" y="256032"/>
                  <a:pt x="95441" y="274320"/>
                </a:cubicBezTo>
                <a:lnTo>
                  <a:pt x="148590" y="274320"/>
                </a:lnTo>
                <a:lnTo>
                  <a:pt x="202311" y="274320"/>
                </a:lnTo>
                <a:cubicBezTo>
                  <a:pt x="210884" y="256032"/>
                  <a:pt x="222314" y="238887"/>
                  <a:pt x="235458" y="222885"/>
                </a:cubicBezTo>
                <a:cubicBezTo>
                  <a:pt x="244030" y="213741"/>
                  <a:pt x="250317" y="202883"/>
                  <a:pt x="254889" y="191453"/>
                </a:cubicBezTo>
                <a:cubicBezTo>
                  <a:pt x="259461" y="178880"/>
                  <a:pt x="262319" y="165164"/>
                  <a:pt x="262890" y="151448"/>
                </a:cubicBezTo>
                <a:lnTo>
                  <a:pt x="263462" y="151448"/>
                </a:lnTo>
                <a:lnTo>
                  <a:pt x="263462" y="146876"/>
                </a:lnTo>
                <a:cubicBezTo>
                  <a:pt x="262319" y="84011"/>
                  <a:pt x="211455" y="34290"/>
                  <a:pt x="149161" y="33718"/>
                </a:cubicBezTo>
                <a:close/>
                <a:moveTo>
                  <a:pt x="148590" y="0"/>
                </a:moveTo>
                <a:cubicBezTo>
                  <a:pt x="229743" y="571"/>
                  <a:pt x="295465" y="65723"/>
                  <a:pt x="297180" y="146876"/>
                </a:cubicBezTo>
                <a:lnTo>
                  <a:pt x="297180" y="152019"/>
                </a:lnTo>
                <a:cubicBezTo>
                  <a:pt x="296609" y="169736"/>
                  <a:pt x="293180" y="186881"/>
                  <a:pt x="286893" y="203454"/>
                </a:cubicBezTo>
                <a:cubicBezTo>
                  <a:pt x="281178" y="218885"/>
                  <a:pt x="272034" y="233172"/>
                  <a:pt x="261175" y="245745"/>
                </a:cubicBezTo>
                <a:cubicBezTo>
                  <a:pt x="247460" y="260604"/>
                  <a:pt x="232601" y="289751"/>
                  <a:pt x="226314" y="302324"/>
                </a:cubicBezTo>
                <a:cubicBezTo>
                  <a:pt x="224600" y="306324"/>
                  <a:pt x="220599" y="308610"/>
                  <a:pt x="216027" y="308610"/>
                </a:cubicBezTo>
                <a:lnTo>
                  <a:pt x="81153" y="308610"/>
                </a:lnTo>
                <a:cubicBezTo>
                  <a:pt x="76581" y="308610"/>
                  <a:pt x="72581" y="306324"/>
                  <a:pt x="70866" y="302324"/>
                </a:cubicBezTo>
                <a:cubicBezTo>
                  <a:pt x="64579" y="289751"/>
                  <a:pt x="49721" y="260604"/>
                  <a:pt x="36004" y="245745"/>
                </a:cubicBezTo>
                <a:cubicBezTo>
                  <a:pt x="25146" y="233172"/>
                  <a:pt x="16573" y="218885"/>
                  <a:pt x="10287" y="203454"/>
                </a:cubicBezTo>
                <a:cubicBezTo>
                  <a:pt x="4001" y="186881"/>
                  <a:pt x="572" y="169736"/>
                  <a:pt x="0" y="152019"/>
                </a:cubicBezTo>
                <a:lnTo>
                  <a:pt x="0" y="146876"/>
                </a:lnTo>
                <a:cubicBezTo>
                  <a:pt x="1714" y="65723"/>
                  <a:pt x="67437" y="571"/>
                  <a:pt x="148590" y="0"/>
                </a:cubicBezTo>
                <a:close/>
              </a:path>
            </a:pathLst>
          </a:custGeom>
          <a:solidFill>
            <a:srgbClr val="000000"/>
          </a:solid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3" name="Graphic 55" descr="Puzzle">
            <a:extLst>
              <a:ext uri="{FF2B5EF4-FFF2-40B4-BE49-F238E27FC236}">
                <a16:creationId xmlns:a16="http://schemas.microsoft.com/office/drawing/2014/main" id="{E3603AFB-778C-4F54-BB5E-75BCD15F51A4}"/>
              </a:ext>
            </a:extLst>
          </p:cNvPr>
          <p:cNvSpPr/>
          <p:nvPr/>
        </p:nvSpPr>
        <p:spPr>
          <a:xfrm>
            <a:off x="7041551" y="3281979"/>
            <a:ext cx="342900" cy="342900"/>
          </a:xfrm>
          <a:custGeom>
            <a:avLst/>
            <a:gdLst>
              <a:gd name="connsiteX0" fmla="*/ 295466 w 457200"/>
              <a:gd name="connsiteY0" fmla="*/ 346900 h 457200"/>
              <a:gd name="connsiteX1" fmla="*/ 270891 w 457200"/>
              <a:gd name="connsiteY1" fmla="*/ 271463 h 457200"/>
              <a:gd name="connsiteX2" fmla="*/ 274892 w 457200"/>
              <a:gd name="connsiteY2" fmla="*/ 267462 h 457200"/>
              <a:gd name="connsiteX3" fmla="*/ 351473 w 457200"/>
              <a:gd name="connsiteY3" fmla="*/ 290894 h 457200"/>
              <a:gd name="connsiteX4" fmla="*/ 392049 w 457200"/>
              <a:gd name="connsiteY4" fmla="*/ 323469 h 457200"/>
              <a:gd name="connsiteX5" fmla="*/ 457200 w 457200"/>
              <a:gd name="connsiteY5" fmla="*/ 258318 h 457200"/>
              <a:gd name="connsiteX6" fmla="*/ 360045 w 457200"/>
              <a:gd name="connsiteY6" fmla="*/ 161163 h 457200"/>
              <a:gd name="connsiteX7" fmla="*/ 392620 w 457200"/>
              <a:gd name="connsiteY7" fmla="*/ 120587 h 457200"/>
              <a:gd name="connsiteX8" fmla="*/ 416052 w 457200"/>
              <a:gd name="connsiteY8" fmla="*/ 44006 h 457200"/>
              <a:gd name="connsiteX9" fmla="*/ 412052 w 457200"/>
              <a:gd name="connsiteY9" fmla="*/ 40005 h 457200"/>
              <a:gd name="connsiteX10" fmla="*/ 336614 w 457200"/>
              <a:gd name="connsiteY10" fmla="*/ 64579 h 457200"/>
              <a:gd name="connsiteX11" fmla="*/ 296037 w 457200"/>
              <a:gd name="connsiteY11" fmla="*/ 97155 h 457200"/>
              <a:gd name="connsiteX12" fmla="*/ 198882 w 457200"/>
              <a:gd name="connsiteY12" fmla="*/ 0 h 457200"/>
              <a:gd name="connsiteX13" fmla="*/ 133160 w 457200"/>
              <a:gd name="connsiteY13" fmla="*/ 65151 h 457200"/>
              <a:gd name="connsiteX14" fmla="*/ 165735 w 457200"/>
              <a:gd name="connsiteY14" fmla="*/ 105728 h 457200"/>
              <a:gd name="connsiteX15" fmla="*/ 190310 w 457200"/>
              <a:gd name="connsiteY15" fmla="*/ 181166 h 457200"/>
              <a:gd name="connsiteX16" fmla="*/ 186309 w 457200"/>
              <a:gd name="connsiteY16" fmla="*/ 185166 h 457200"/>
              <a:gd name="connsiteX17" fmla="*/ 109728 w 457200"/>
              <a:gd name="connsiteY17" fmla="*/ 161735 h 457200"/>
              <a:gd name="connsiteX18" fmla="*/ 69152 w 457200"/>
              <a:gd name="connsiteY18" fmla="*/ 129159 h 457200"/>
              <a:gd name="connsiteX19" fmla="*/ 0 w 457200"/>
              <a:gd name="connsiteY19" fmla="*/ 198882 h 457200"/>
              <a:gd name="connsiteX20" fmla="*/ 97155 w 457200"/>
              <a:gd name="connsiteY20" fmla="*/ 296037 h 457200"/>
              <a:gd name="connsiteX21" fmla="*/ 64579 w 457200"/>
              <a:gd name="connsiteY21" fmla="*/ 336614 h 457200"/>
              <a:gd name="connsiteX22" fmla="*/ 41148 w 457200"/>
              <a:gd name="connsiteY22" fmla="*/ 413195 h 457200"/>
              <a:gd name="connsiteX23" fmla="*/ 45148 w 457200"/>
              <a:gd name="connsiteY23" fmla="*/ 417195 h 457200"/>
              <a:gd name="connsiteX24" fmla="*/ 120587 w 457200"/>
              <a:gd name="connsiteY24" fmla="*/ 392620 h 457200"/>
              <a:gd name="connsiteX25" fmla="*/ 161163 w 457200"/>
              <a:gd name="connsiteY25" fmla="*/ 360045 h 457200"/>
              <a:gd name="connsiteX26" fmla="*/ 258318 w 457200"/>
              <a:gd name="connsiteY26" fmla="*/ 457200 h 457200"/>
              <a:gd name="connsiteX27" fmla="*/ 328041 w 457200"/>
              <a:gd name="connsiteY27" fmla="*/ 387477 h 457200"/>
              <a:gd name="connsiteX28" fmla="*/ 295466 w 457200"/>
              <a:gd name="connsiteY28" fmla="*/ 3469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0" h="457200">
                <a:moveTo>
                  <a:pt x="295466" y="346900"/>
                </a:moveTo>
                <a:cubicBezTo>
                  <a:pt x="257746" y="348044"/>
                  <a:pt x="244031" y="299466"/>
                  <a:pt x="270891" y="271463"/>
                </a:cubicBezTo>
                <a:lnTo>
                  <a:pt x="274892" y="267462"/>
                </a:lnTo>
                <a:cubicBezTo>
                  <a:pt x="302895" y="240601"/>
                  <a:pt x="352615" y="253175"/>
                  <a:pt x="351473" y="290894"/>
                </a:cubicBezTo>
                <a:cubicBezTo>
                  <a:pt x="350901" y="312611"/>
                  <a:pt x="376619" y="338900"/>
                  <a:pt x="392049" y="323469"/>
                </a:cubicBezTo>
                <a:lnTo>
                  <a:pt x="457200" y="258318"/>
                </a:lnTo>
                <a:lnTo>
                  <a:pt x="360045" y="161163"/>
                </a:lnTo>
                <a:cubicBezTo>
                  <a:pt x="344615" y="145733"/>
                  <a:pt x="370904" y="120015"/>
                  <a:pt x="392620" y="120587"/>
                </a:cubicBezTo>
                <a:cubicBezTo>
                  <a:pt x="430340" y="121729"/>
                  <a:pt x="442913" y="72009"/>
                  <a:pt x="416052" y="44006"/>
                </a:cubicBezTo>
                <a:lnTo>
                  <a:pt x="412052" y="40005"/>
                </a:lnTo>
                <a:cubicBezTo>
                  <a:pt x="384048" y="13145"/>
                  <a:pt x="335470" y="26860"/>
                  <a:pt x="336614" y="64579"/>
                </a:cubicBezTo>
                <a:cubicBezTo>
                  <a:pt x="337185" y="86297"/>
                  <a:pt x="311468" y="112586"/>
                  <a:pt x="296037" y="97155"/>
                </a:cubicBezTo>
                <a:lnTo>
                  <a:pt x="198882" y="0"/>
                </a:lnTo>
                <a:lnTo>
                  <a:pt x="133160" y="65151"/>
                </a:lnTo>
                <a:cubicBezTo>
                  <a:pt x="117729" y="80582"/>
                  <a:pt x="144018" y="106299"/>
                  <a:pt x="165735" y="105728"/>
                </a:cubicBezTo>
                <a:cubicBezTo>
                  <a:pt x="203454" y="104584"/>
                  <a:pt x="217170" y="153162"/>
                  <a:pt x="190310" y="181166"/>
                </a:cubicBezTo>
                <a:lnTo>
                  <a:pt x="186309" y="185166"/>
                </a:lnTo>
                <a:cubicBezTo>
                  <a:pt x="158306" y="212026"/>
                  <a:pt x="108585" y="199454"/>
                  <a:pt x="109728" y="161735"/>
                </a:cubicBezTo>
                <a:cubicBezTo>
                  <a:pt x="110299" y="140018"/>
                  <a:pt x="84582" y="113729"/>
                  <a:pt x="69152" y="129159"/>
                </a:cubicBezTo>
                <a:lnTo>
                  <a:pt x="0" y="198882"/>
                </a:lnTo>
                <a:lnTo>
                  <a:pt x="97155" y="296037"/>
                </a:lnTo>
                <a:cubicBezTo>
                  <a:pt x="112586" y="311468"/>
                  <a:pt x="86297" y="337185"/>
                  <a:pt x="64579" y="336614"/>
                </a:cubicBezTo>
                <a:cubicBezTo>
                  <a:pt x="26860" y="335470"/>
                  <a:pt x="14288" y="385191"/>
                  <a:pt x="41148" y="413195"/>
                </a:cubicBezTo>
                <a:lnTo>
                  <a:pt x="45148" y="417195"/>
                </a:lnTo>
                <a:cubicBezTo>
                  <a:pt x="73152" y="444055"/>
                  <a:pt x="121729" y="430340"/>
                  <a:pt x="120587" y="392620"/>
                </a:cubicBezTo>
                <a:cubicBezTo>
                  <a:pt x="120015" y="370904"/>
                  <a:pt x="145733" y="344615"/>
                  <a:pt x="161163" y="360045"/>
                </a:cubicBezTo>
                <a:lnTo>
                  <a:pt x="258318" y="457200"/>
                </a:lnTo>
                <a:lnTo>
                  <a:pt x="328041" y="387477"/>
                </a:lnTo>
                <a:cubicBezTo>
                  <a:pt x="343472" y="372047"/>
                  <a:pt x="317754" y="346329"/>
                  <a:pt x="295466" y="346900"/>
                </a:cubicBezTo>
                <a:close/>
              </a:path>
            </a:pathLst>
          </a:custGeom>
          <a:solidFill>
            <a:srgbClr val="000000"/>
          </a:solid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9" name="Freeform: Shape 78">
            <a:extLst>
              <a:ext uri="{FF2B5EF4-FFF2-40B4-BE49-F238E27FC236}">
                <a16:creationId xmlns:a16="http://schemas.microsoft.com/office/drawing/2014/main" id="{8CEB1F5C-9C11-4AE7-B36B-E575204263DB}"/>
              </a:ext>
            </a:extLst>
          </p:cNvPr>
          <p:cNvSpPr/>
          <p:nvPr/>
        </p:nvSpPr>
        <p:spPr>
          <a:xfrm>
            <a:off x="6010609" y="3349702"/>
            <a:ext cx="360045" cy="224600"/>
          </a:xfrm>
          <a:custGeom>
            <a:avLst/>
            <a:gdLst>
              <a:gd name="connsiteX0" fmla="*/ 240030 w 480060"/>
              <a:gd name="connsiteY0" fmla="*/ 196596 h 299466"/>
              <a:gd name="connsiteX1" fmla="*/ 282321 w 480060"/>
              <a:gd name="connsiteY1" fmla="*/ 203454 h 299466"/>
              <a:gd name="connsiteX2" fmla="*/ 332613 w 480060"/>
              <a:gd name="connsiteY2" fmla="*/ 227457 h 299466"/>
              <a:gd name="connsiteX3" fmla="*/ 342900 w 480060"/>
              <a:gd name="connsiteY3" fmla="*/ 248031 h 299466"/>
              <a:gd name="connsiteX4" fmla="*/ 342900 w 480060"/>
              <a:gd name="connsiteY4" fmla="*/ 299466 h 299466"/>
              <a:gd name="connsiteX5" fmla="*/ 137160 w 480060"/>
              <a:gd name="connsiteY5" fmla="*/ 299466 h 299466"/>
              <a:gd name="connsiteX6" fmla="*/ 137160 w 480060"/>
              <a:gd name="connsiteY6" fmla="*/ 248031 h 299466"/>
              <a:gd name="connsiteX7" fmla="*/ 147447 w 480060"/>
              <a:gd name="connsiteY7" fmla="*/ 227457 h 299466"/>
              <a:gd name="connsiteX8" fmla="*/ 197739 w 480060"/>
              <a:gd name="connsiteY8" fmla="*/ 203454 h 299466"/>
              <a:gd name="connsiteX9" fmla="*/ 240030 w 480060"/>
              <a:gd name="connsiteY9" fmla="*/ 196596 h 299466"/>
              <a:gd name="connsiteX10" fmla="*/ 377190 w 480060"/>
              <a:gd name="connsiteY10" fmla="*/ 116586 h 299466"/>
              <a:gd name="connsiteX11" fmla="*/ 419481 w 480060"/>
              <a:gd name="connsiteY11" fmla="*/ 123444 h 299466"/>
              <a:gd name="connsiteX12" fmla="*/ 469773 w 480060"/>
              <a:gd name="connsiteY12" fmla="*/ 147447 h 299466"/>
              <a:gd name="connsiteX13" fmla="*/ 480060 w 480060"/>
              <a:gd name="connsiteY13" fmla="*/ 168021 h 299466"/>
              <a:gd name="connsiteX14" fmla="*/ 480060 w 480060"/>
              <a:gd name="connsiteY14" fmla="*/ 219456 h 299466"/>
              <a:gd name="connsiteX15" fmla="*/ 355473 w 480060"/>
              <a:gd name="connsiteY15" fmla="*/ 219456 h 299466"/>
              <a:gd name="connsiteX16" fmla="*/ 346329 w 480060"/>
              <a:gd name="connsiteY16" fmla="*/ 209169 h 299466"/>
              <a:gd name="connsiteX17" fmla="*/ 293751 w 480060"/>
              <a:gd name="connsiteY17" fmla="*/ 182880 h 299466"/>
              <a:gd name="connsiteX18" fmla="*/ 314325 w 480060"/>
              <a:gd name="connsiteY18" fmla="*/ 132588 h 299466"/>
              <a:gd name="connsiteX19" fmla="*/ 314325 w 480060"/>
              <a:gd name="connsiteY19" fmla="*/ 131445 h 299466"/>
              <a:gd name="connsiteX20" fmla="*/ 334899 w 480060"/>
              <a:gd name="connsiteY20" fmla="*/ 123444 h 299466"/>
              <a:gd name="connsiteX21" fmla="*/ 377190 w 480060"/>
              <a:gd name="connsiteY21" fmla="*/ 116586 h 299466"/>
              <a:gd name="connsiteX22" fmla="*/ 102870 w 480060"/>
              <a:gd name="connsiteY22" fmla="*/ 116586 h 299466"/>
              <a:gd name="connsiteX23" fmla="*/ 145161 w 480060"/>
              <a:gd name="connsiteY23" fmla="*/ 123444 h 299466"/>
              <a:gd name="connsiteX24" fmla="*/ 165735 w 480060"/>
              <a:gd name="connsiteY24" fmla="*/ 130302 h 299466"/>
              <a:gd name="connsiteX25" fmla="*/ 165735 w 480060"/>
              <a:gd name="connsiteY25" fmla="*/ 132588 h 299466"/>
              <a:gd name="connsiteX26" fmla="*/ 186309 w 480060"/>
              <a:gd name="connsiteY26" fmla="*/ 182880 h 299466"/>
              <a:gd name="connsiteX27" fmla="*/ 133731 w 480060"/>
              <a:gd name="connsiteY27" fmla="*/ 209169 h 299466"/>
              <a:gd name="connsiteX28" fmla="*/ 123444 w 480060"/>
              <a:gd name="connsiteY28" fmla="*/ 219456 h 299466"/>
              <a:gd name="connsiteX29" fmla="*/ 0 w 480060"/>
              <a:gd name="connsiteY29" fmla="*/ 219456 h 299466"/>
              <a:gd name="connsiteX30" fmla="*/ 0 w 480060"/>
              <a:gd name="connsiteY30" fmla="*/ 168021 h 299466"/>
              <a:gd name="connsiteX31" fmla="*/ 10287 w 480060"/>
              <a:gd name="connsiteY31" fmla="*/ 147447 h 299466"/>
              <a:gd name="connsiteX32" fmla="*/ 60579 w 480060"/>
              <a:gd name="connsiteY32" fmla="*/ 123444 h 299466"/>
              <a:gd name="connsiteX33" fmla="*/ 102870 w 480060"/>
              <a:gd name="connsiteY33" fmla="*/ 116586 h 299466"/>
              <a:gd name="connsiteX34" fmla="*/ 240030 w 480060"/>
              <a:gd name="connsiteY34" fmla="*/ 80010 h 299466"/>
              <a:gd name="connsiteX35" fmla="*/ 291465 w 480060"/>
              <a:gd name="connsiteY35" fmla="*/ 131445 h 299466"/>
              <a:gd name="connsiteX36" fmla="*/ 240030 w 480060"/>
              <a:gd name="connsiteY36" fmla="*/ 182880 h 299466"/>
              <a:gd name="connsiteX37" fmla="*/ 188595 w 480060"/>
              <a:gd name="connsiteY37" fmla="*/ 131445 h 299466"/>
              <a:gd name="connsiteX38" fmla="*/ 240030 w 480060"/>
              <a:gd name="connsiteY38" fmla="*/ 80010 h 299466"/>
              <a:gd name="connsiteX39" fmla="*/ 377190 w 480060"/>
              <a:gd name="connsiteY39" fmla="*/ 0 h 299466"/>
              <a:gd name="connsiteX40" fmla="*/ 428625 w 480060"/>
              <a:gd name="connsiteY40" fmla="*/ 51435 h 299466"/>
              <a:gd name="connsiteX41" fmla="*/ 377190 w 480060"/>
              <a:gd name="connsiteY41" fmla="*/ 102870 h 299466"/>
              <a:gd name="connsiteX42" fmla="*/ 325755 w 480060"/>
              <a:gd name="connsiteY42" fmla="*/ 51435 h 299466"/>
              <a:gd name="connsiteX43" fmla="*/ 377190 w 480060"/>
              <a:gd name="connsiteY43" fmla="*/ 0 h 299466"/>
              <a:gd name="connsiteX44" fmla="*/ 102870 w 480060"/>
              <a:gd name="connsiteY44" fmla="*/ 0 h 299466"/>
              <a:gd name="connsiteX45" fmla="*/ 154305 w 480060"/>
              <a:gd name="connsiteY45" fmla="*/ 51435 h 299466"/>
              <a:gd name="connsiteX46" fmla="*/ 102870 w 480060"/>
              <a:gd name="connsiteY46" fmla="*/ 102870 h 299466"/>
              <a:gd name="connsiteX47" fmla="*/ 51435 w 480060"/>
              <a:gd name="connsiteY47" fmla="*/ 51435 h 299466"/>
              <a:gd name="connsiteX48" fmla="*/ 102870 w 480060"/>
              <a:gd name="connsiteY48" fmla="*/ 0 h 29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480060" h="299466">
                <a:moveTo>
                  <a:pt x="240030" y="196596"/>
                </a:moveTo>
                <a:cubicBezTo>
                  <a:pt x="254889" y="196596"/>
                  <a:pt x="269748" y="200025"/>
                  <a:pt x="282321" y="203454"/>
                </a:cubicBezTo>
                <a:cubicBezTo>
                  <a:pt x="300609" y="208026"/>
                  <a:pt x="318897" y="216027"/>
                  <a:pt x="332613" y="227457"/>
                </a:cubicBezTo>
                <a:cubicBezTo>
                  <a:pt x="339471" y="232029"/>
                  <a:pt x="342900" y="240030"/>
                  <a:pt x="342900" y="248031"/>
                </a:cubicBezTo>
                <a:lnTo>
                  <a:pt x="342900" y="299466"/>
                </a:lnTo>
                <a:lnTo>
                  <a:pt x="137160" y="299466"/>
                </a:lnTo>
                <a:lnTo>
                  <a:pt x="137160" y="248031"/>
                </a:lnTo>
                <a:cubicBezTo>
                  <a:pt x="137160" y="240030"/>
                  <a:pt x="140589" y="233172"/>
                  <a:pt x="147447" y="227457"/>
                </a:cubicBezTo>
                <a:cubicBezTo>
                  <a:pt x="162306" y="217170"/>
                  <a:pt x="179451" y="208026"/>
                  <a:pt x="197739" y="203454"/>
                </a:cubicBezTo>
                <a:cubicBezTo>
                  <a:pt x="211455" y="198882"/>
                  <a:pt x="226314" y="196596"/>
                  <a:pt x="240030" y="196596"/>
                </a:cubicBezTo>
                <a:close/>
                <a:moveTo>
                  <a:pt x="377190" y="116586"/>
                </a:moveTo>
                <a:cubicBezTo>
                  <a:pt x="392049" y="116586"/>
                  <a:pt x="406908" y="120015"/>
                  <a:pt x="419481" y="123444"/>
                </a:cubicBezTo>
                <a:cubicBezTo>
                  <a:pt x="437769" y="128016"/>
                  <a:pt x="456057" y="136017"/>
                  <a:pt x="469773" y="147447"/>
                </a:cubicBezTo>
                <a:cubicBezTo>
                  <a:pt x="476631" y="152019"/>
                  <a:pt x="480060" y="160020"/>
                  <a:pt x="480060" y="168021"/>
                </a:cubicBezTo>
                <a:lnTo>
                  <a:pt x="480060" y="219456"/>
                </a:lnTo>
                <a:lnTo>
                  <a:pt x="355473" y="219456"/>
                </a:lnTo>
                <a:cubicBezTo>
                  <a:pt x="353187" y="214884"/>
                  <a:pt x="349758" y="212598"/>
                  <a:pt x="346329" y="209169"/>
                </a:cubicBezTo>
                <a:cubicBezTo>
                  <a:pt x="332613" y="198882"/>
                  <a:pt x="315468" y="189738"/>
                  <a:pt x="293751" y="182880"/>
                </a:cubicBezTo>
                <a:cubicBezTo>
                  <a:pt x="306324" y="170307"/>
                  <a:pt x="314325" y="152019"/>
                  <a:pt x="314325" y="132588"/>
                </a:cubicBezTo>
                <a:lnTo>
                  <a:pt x="314325" y="131445"/>
                </a:lnTo>
                <a:cubicBezTo>
                  <a:pt x="321183" y="128016"/>
                  <a:pt x="328041" y="125730"/>
                  <a:pt x="334899" y="123444"/>
                </a:cubicBezTo>
                <a:cubicBezTo>
                  <a:pt x="348615" y="118872"/>
                  <a:pt x="363474" y="116586"/>
                  <a:pt x="377190" y="116586"/>
                </a:cubicBezTo>
                <a:close/>
                <a:moveTo>
                  <a:pt x="102870" y="116586"/>
                </a:moveTo>
                <a:cubicBezTo>
                  <a:pt x="117729" y="116586"/>
                  <a:pt x="132588" y="120015"/>
                  <a:pt x="145161" y="123444"/>
                </a:cubicBezTo>
                <a:cubicBezTo>
                  <a:pt x="152019" y="124587"/>
                  <a:pt x="158877" y="128016"/>
                  <a:pt x="165735" y="130302"/>
                </a:cubicBezTo>
                <a:cubicBezTo>
                  <a:pt x="165735" y="131445"/>
                  <a:pt x="165735" y="131445"/>
                  <a:pt x="165735" y="132588"/>
                </a:cubicBezTo>
                <a:cubicBezTo>
                  <a:pt x="165735" y="152019"/>
                  <a:pt x="173736" y="169164"/>
                  <a:pt x="186309" y="182880"/>
                </a:cubicBezTo>
                <a:cubicBezTo>
                  <a:pt x="168021" y="188595"/>
                  <a:pt x="149733" y="197739"/>
                  <a:pt x="133731" y="209169"/>
                </a:cubicBezTo>
                <a:cubicBezTo>
                  <a:pt x="129159" y="212598"/>
                  <a:pt x="126873" y="214884"/>
                  <a:pt x="123444" y="219456"/>
                </a:cubicBezTo>
                <a:lnTo>
                  <a:pt x="0" y="219456"/>
                </a:lnTo>
                <a:lnTo>
                  <a:pt x="0" y="168021"/>
                </a:lnTo>
                <a:cubicBezTo>
                  <a:pt x="0" y="160020"/>
                  <a:pt x="3429" y="152019"/>
                  <a:pt x="10287" y="147447"/>
                </a:cubicBezTo>
                <a:cubicBezTo>
                  <a:pt x="25146" y="137160"/>
                  <a:pt x="42291" y="129159"/>
                  <a:pt x="60579" y="123444"/>
                </a:cubicBezTo>
                <a:cubicBezTo>
                  <a:pt x="74295" y="118872"/>
                  <a:pt x="89154" y="116586"/>
                  <a:pt x="102870" y="116586"/>
                </a:cubicBezTo>
                <a:close/>
                <a:moveTo>
                  <a:pt x="240030" y="80010"/>
                </a:moveTo>
                <a:cubicBezTo>
                  <a:pt x="268437" y="80010"/>
                  <a:pt x="291465" y="103038"/>
                  <a:pt x="291465" y="131445"/>
                </a:cubicBezTo>
                <a:cubicBezTo>
                  <a:pt x="291465" y="159852"/>
                  <a:pt x="268437" y="182880"/>
                  <a:pt x="240030" y="182880"/>
                </a:cubicBezTo>
                <a:cubicBezTo>
                  <a:pt x="211623" y="182880"/>
                  <a:pt x="188595" y="159852"/>
                  <a:pt x="188595" y="131445"/>
                </a:cubicBezTo>
                <a:cubicBezTo>
                  <a:pt x="188595" y="103038"/>
                  <a:pt x="211623" y="80010"/>
                  <a:pt x="240030" y="80010"/>
                </a:cubicBezTo>
                <a:close/>
                <a:moveTo>
                  <a:pt x="377190" y="0"/>
                </a:moveTo>
                <a:cubicBezTo>
                  <a:pt x="405597" y="0"/>
                  <a:pt x="428625" y="23028"/>
                  <a:pt x="428625" y="51435"/>
                </a:cubicBezTo>
                <a:cubicBezTo>
                  <a:pt x="428625" y="79842"/>
                  <a:pt x="405597" y="102870"/>
                  <a:pt x="377190" y="102870"/>
                </a:cubicBezTo>
                <a:cubicBezTo>
                  <a:pt x="348783" y="102870"/>
                  <a:pt x="325755" y="79842"/>
                  <a:pt x="325755" y="51435"/>
                </a:cubicBezTo>
                <a:cubicBezTo>
                  <a:pt x="325755" y="23028"/>
                  <a:pt x="348783" y="0"/>
                  <a:pt x="377190" y="0"/>
                </a:cubicBezTo>
                <a:close/>
                <a:moveTo>
                  <a:pt x="102870" y="0"/>
                </a:moveTo>
                <a:cubicBezTo>
                  <a:pt x="131277" y="0"/>
                  <a:pt x="154305" y="23028"/>
                  <a:pt x="154305" y="51435"/>
                </a:cubicBezTo>
                <a:cubicBezTo>
                  <a:pt x="154305" y="79842"/>
                  <a:pt x="131277" y="102870"/>
                  <a:pt x="102870" y="102870"/>
                </a:cubicBezTo>
                <a:cubicBezTo>
                  <a:pt x="74463" y="102870"/>
                  <a:pt x="51435" y="79842"/>
                  <a:pt x="51435" y="51435"/>
                </a:cubicBezTo>
                <a:cubicBezTo>
                  <a:pt x="51435" y="23028"/>
                  <a:pt x="74463" y="0"/>
                  <a:pt x="102870" y="0"/>
                </a:cubicBezTo>
                <a:close/>
              </a:path>
            </a:pathLst>
          </a:custGeom>
          <a:solidFill>
            <a:srgbClr val="000000"/>
          </a:solid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8" name="Freeform: Shape 77">
            <a:extLst>
              <a:ext uri="{FF2B5EF4-FFF2-40B4-BE49-F238E27FC236}">
                <a16:creationId xmlns:a16="http://schemas.microsoft.com/office/drawing/2014/main" id="{998A0988-0283-4478-8DB9-D70299FCD738}"/>
              </a:ext>
            </a:extLst>
          </p:cNvPr>
          <p:cNvSpPr/>
          <p:nvPr/>
        </p:nvSpPr>
        <p:spPr>
          <a:xfrm>
            <a:off x="4995659" y="3297982"/>
            <a:ext cx="345212" cy="344042"/>
          </a:xfrm>
          <a:custGeom>
            <a:avLst/>
            <a:gdLst>
              <a:gd name="connsiteX0" fmla="*/ 105125 w 460282"/>
              <a:gd name="connsiteY0" fmla="*/ 319288 h 458722"/>
              <a:gd name="connsiteX1" fmla="*/ 121119 w 460282"/>
              <a:gd name="connsiteY1" fmla="*/ 333352 h 458722"/>
              <a:gd name="connsiteX2" fmla="*/ 126834 w 460282"/>
              <a:gd name="connsiteY2" fmla="*/ 360212 h 458722"/>
              <a:gd name="connsiteX3" fmla="*/ 55968 w 460282"/>
              <a:gd name="connsiteY3" fmla="*/ 398503 h 458722"/>
              <a:gd name="connsiteX4" fmla="*/ 94258 w 460282"/>
              <a:gd name="connsiteY4" fmla="*/ 327637 h 458722"/>
              <a:gd name="connsiteX5" fmla="*/ 105125 w 460282"/>
              <a:gd name="connsiteY5" fmla="*/ 319288 h 458722"/>
              <a:gd name="connsiteX6" fmla="*/ 290854 w 460282"/>
              <a:gd name="connsiteY6" fmla="*/ 315064 h 458722"/>
              <a:gd name="connsiteX7" fmla="*/ 299998 w 460282"/>
              <a:gd name="connsiteY7" fmla="*/ 338495 h 458722"/>
              <a:gd name="connsiteX8" fmla="*/ 295426 w 460282"/>
              <a:gd name="connsiteY8" fmla="*/ 361355 h 458722"/>
              <a:gd name="connsiteX9" fmla="*/ 204558 w 460282"/>
              <a:gd name="connsiteY9" fmla="*/ 452224 h 458722"/>
              <a:gd name="connsiteX10" fmla="*/ 168553 w 460282"/>
              <a:gd name="connsiteY10" fmla="*/ 432793 h 458722"/>
              <a:gd name="connsiteX11" fmla="*/ 186270 w 460282"/>
              <a:gd name="connsiteY11" fmla="*/ 351640 h 458722"/>
              <a:gd name="connsiteX12" fmla="*/ 290854 w 460282"/>
              <a:gd name="connsiteY12" fmla="*/ 315064 h 458722"/>
              <a:gd name="connsiteX13" fmla="*/ 119975 w 460282"/>
              <a:gd name="connsiteY13" fmla="*/ 158473 h 458722"/>
              <a:gd name="connsiteX14" fmla="*/ 139406 w 460282"/>
              <a:gd name="connsiteY14" fmla="*/ 165903 h 458722"/>
              <a:gd name="connsiteX15" fmla="*/ 101687 w 460282"/>
              <a:gd name="connsiteY15" fmla="*/ 272773 h 458722"/>
              <a:gd name="connsiteX16" fmla="*/ 25678 w 460282"/>
              <a:gd name="connsiteY16" fmla="*/ 289918 h 458722"/>
              <a:gd name="connsiteX17" fmla="*/ 6247 w 460282"/>
              <a:gd name="connsiteY17" fmla="*/ 253914 h 458722"/>
              <a:gd name="connsiteX18" fmla="*/ 97115 w 460282"/>
              <a:gd name="connsiteY18" fmla="*/ 163045 h 458722"/>
              <a:gd name="connsiteX19" fmla="*/ 119975 w 460282"/>
              <a:gd name="connsiteY19" fmla="*/ 158473 h 458722"/>
              <a:gd name="connsiteX20" fmla="*/ 329216 w 460282"/>
              <a:gd name="connsiteY20" fmla="*/ 90893 h 458722"/>
              <a:gd name="connsiteX21" fmla="*/ 305141 w 460282"/>
              <a:gd name="connsiteY21" fmla="*/ 100752 h 458722"/>
              <a:gd name="connsiteX22" fmla="*/ 305141 w 460282"/>
              <a:gd name="connsiteY22" fmla="*/ 149329 h 458722"/>
              <a:gd name="connsiteX23" fmla="*/ 353719 w 460282"/>
              <a:gd name="connsiteY23" fmla="*/ 149329 h 458722"/>
              <a:gd name="connsiteX24" fmla="*/ 353719 w 460282"/>
              <a:gd name="connsiteY24" fmla="*/ 100752 h 458722"/>
              <a:gd name="connsiteX25" fmla="*/ 329216 w 460282"/>
              <a:gd name="connsiteY25" fmla="*/ 90893 h 458722"/>
              <a:gd name="connsiteX26" fmla="*/ 324573 w 460282"/>
              <a:gd name="connsiteY26" fmla="*/ 25885 h 458722"/>
              <a:gd name="connsiteX27" fmla="*/ 385723 w 460282"/>
              <a:gd name="connsiteY27" fmla="*/ 68176 h 458722"/>
              <a:gd name="connsiteX28" fmla="*/ 429157 w 460282"/>
              <a:gd name="connsiteY28" fmla="*/ 131041 h 458722"/>
              <a:gd name="connsiteX29" fmla="*/ 354862 w 460282"/>
              <a:gd name="connsiteY29" fmla="*/ 239626 h 458722"/>
              <a:gd name="connsiteX30" fmla="*/ 157123 w 460282"/>
              <a:gd name="connsiteY30" fmla="*/ 332781 h 458722"/>
              <a:gd name="connsiteX31" fmla="*/ 121690 w 460282"/>
              <a:gd name="connsiteY31" fmla="*/ 297348 h 458722"/>
              <a:gd name="connsiteX32" fmla="*/ 215416 w 460282"/>
              <a:gd name="connsiteY32" fmla="*/ 100180 h 458722"/>
              <a:gd name="connsiteX33" fmla="*/ 324573 w 460282"/>
              <a:gd name="connsiteY33" fmla="*/ 25885 h 458722"/>
              <a:gd name="connsiteX34" fmla="*/ 444401 w 460282"/>
              <a:gd name="connsiteY34" fmla="*/ 7 h 458722"/>
              <a:gd name="connsiteX35" fmla="*/ 457733 w 460282"/>
              <a:gd name="connsiteY35" fmla="*/ 3025 h 458722"/>
              <a:gd name="connsiteX36" fmla="*/ 440016 w 460282"/>
              <a:gd name="connsiteY36" fmla="*/ 100752 h 458722"/>
              <a:gd name="connsiteX37" fmla="*/ 402297 w 460282"/>
              <a:gd name="connsiteY37" fmla="*/ 52746 h 458722"/>
              <a:gd name="connsiteX38" fmla="*/ 355434 w 460282"/>
              <a:gd name="connsiteY38" fmla="*/ 15598 h 458722"/>
              <a:gd name="connsiteX39" fmla="*/ 444401 w 460282"/>
              <a:gd name="connsiteY39" fmla="*/ 7 h 458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60282" h="458722">
                <a:moveTo>
                  <a:pt x="105125" y="319288"/>
                </a:moveTo>
                <a:cubicBezTo>
                  <a:pt x="113189" y="316100"/>
                  <a:pt x="114261" y="326494"/>
                  <a:pt x="121119" y="333352"/>
                </a:cubicBezTo>
                <a:cubicBezTo>
                  <a:pt x="130263" y="341924"/>
                  <a:pt x="145693" y="340781"/>
                  <a:pt x="126834" y="360212"/>
                </a:cubicBezTo>
                <a:cubicBezTo>
                  <a:pt x="107974" y="379072"/>
                  <a:pt x="65112" y="407647"/>
                  <a:pt x="55968" y="398503"/>
                </a:cubicBezTo>
                <a:cubicBezTo>
                  <a:pt x="47395" y="389359"/>
                  <a:pt x="75399" y="346496"/>
                  <a:pt x="94258" y="327637"/>
                </a:cubicBezTo>
                <a:cubicBezTo>
                  <a:pt x="98973" y="322922"/>
                  <a:pt x="102438" y="320350"/>
                  <a:pt x="105125" y="319288"/>
                </a:cubicBezTo>
                <a:close/>
                <a:moveTo>
                  <a:pt x="290854" y="315064"/>
                </a:moveTo>
                <a:lnTo>
                  <a:pt x="299998" y="338495"/>
                </a:lnTo>
                <a:cubicBezTo>
                  <a:pt x="303427" y="346497"/>
                  <a:pt x="301141" y="355640"/>
                  <a:pt x="295426" y="361355"/>
                </a:cubicBezTo>
                <a:lnTo>
                  <a:pt x="204558" y="452224"/>
                </a:lnTo>
                <a:cubicBezTo>
                  <a:pt x="189127" y="467654"/>
                  <a:pt x="163981" y="453367"/>
                  <a:pt x="168553" y="432793"/>
                </a:cubicBezTo>
                <a:lnTo>
                  <a:pt x="186270" y="351640"/>
                </a:lnTo>
                <a:cubicBezTo>
                  <a:pt x="215988" y="345925"/>
                  <a:pt x="252564" y="335067"/>
                  <a:pt x="290854" y="315064"/>
                </a:cubicBezTo>
                <a:close/>
                <a:moveTo>
                  <a:pt x="119975" y="158473"/>
                </a:moveTo>
                <a:lnTo>
                  <a:pt x="139406" y="165903"/>
                </a:lnTo>
                <a:cubicBezTo>
                  <a:pt x="118261" y="205908"/>
                  <a:pt x="107974" y="244198"/>
                  <a:pt x="101687" y="272773"/>
                </a:cubicBezTo>
                <a:lnTo>
                  <a:pt x="25678" y="289918"/>
                </a:lnTo>
                <a:cubicBezTo>
                  <a:pt x="5104" y="294490"/>
                  <a:pt x="-8612" y="268773"/>
                  <a:pt x="6247" y="253914"/>
                </a:cubicBezTo>
                <a:lnTo>
                  <a:pt x="97115" y="163045"/>
                </a:lnTo>
                <a:cubicBezTo>
                  <a:pt x="103402" y="157330"/>
                  <a:pt x="111974" y="155616"/>
                  <a:pt x="119975" y="158473"/>
                </a:cubicBezTo>
                <a:close/>
                <a:moveTo>
                  <a:pt x="329216" y="90893"/>
                </a:moveTo>
                <a:cubicBezTo>
                  <a:pt x="320429" y="90893"/>
                  <a:pt x="311713" y="94180"/>
                  <a:pt x="305141" y="100752"/>
                </a:cubicBezTo>
                <a:cubicBezTo>
                  <a:pt x="291997" y="114468"/>
                  <a:pt x="291997" y="136185"/>
                  <a:pt x="305141" y="149329"/>
                </a:cubicBezTo>
                <a:cubicBezTo>
                  <a:pt x="318858" y="162474"/>
                  <a:pt x="340575" y="162474"/>
                  <a:pt x="353719" y="149329"/>
                </a:cubicBezTo>
                <a:cubicBezTo>
                  <a:pt x="366864" y="136185"/>
                  <a:pt x="366864" y="114468"/>
                  <a:pt x="353719" y="100752"/>
                </a:cubicBezTo>
                <a:cubicBezTo>
                  <a:pt x="346861" y="94180"/>
                  <a:pt x="338003" y="90893"/>
                  <a:pt x="329216" y="90893"/>
                </a:cubicBezTo>
                <a:close/>
                <a:moveTo>
                  <a:pt x="324573" y="25885"/>
                </a:moveTo>
                <a:cubicBezTo>
                  <a:pt x="343432" y="33315"/>
                  <a:pt x="365149" y="48173"/>
                  <a:pt x="385723" y="68176"/>
                </a:cubicBezTo>
                <a:cubicBezTo>
                  <a:pt x="406869" y="89893"/>
                  <a:pt x="421728" y="112182"/>
                  <a:pt x="429157" y="131041"/>
                </a:cubicBezTo>
                <a:cubicBezTo>
                  <a:pt x="415441" y="164760"/>
                  <a:pt x="392010" y="202479"/>
                  <a:pt x="354862" y="239626"/>
                </a:cubicBezTo>
                <a:cubicBezTo>
                  <a:pt x="286854" y="307635"/>
                  <a:pt x="203986" y="327066"/>
                  <a:pt x="157123" y="332781"/>
                </a:cubicBezTo>
                <a:lnTo>
                  <a:pt x="121690" y="297348"/>
                </a:lnTo>
                <a:cubicBezTo>
                  <a:pt x="127405" y="250485"/>
                  <a:pt x="147408" y="168189"/>
                  <a:pt x="215416" y="100180"/>
                </a:cubicBezTo>
                <a:cubicBezTo>
                  <a:pt x="252564" y="63033"/>
                  <a:pt x="290854" y="39601"/>
                  <a:pt x="324573" y="25885"/>
                </a:cubicBezTo>
                <a:close/>
                <a:moveTo>
                  <a:pt x="444401" y="7"/>
                </a:moveTo>
                <a:cubicBezTo>
                  <a:pt x="451018" y="96"/>
                  <a:pt x="455733" y="1025"/>
                  <a:pt x="457733" y="3025"/>
                </a:cubicBezTo>
                <a:cubicBezTo>
                  <a:pt x="466305" y="11026"/>
                  <a:pt x="451446" y="56746"/>
                  <a:pt x="440016" y="100752"/>
                </a:cubicBezTo>
                <a:cubicBezTo>
                  <a:pt x="430872" y="84750"/>
                  <a:pt x="418299" y="68748"/>
                  <a:pt x="402297" y="52746"/>
                </a:cubicBezTo>
                <a:cubicBezTo>
                  <a:pt x="386867" y="37315"/>
                  <a:pt x="370864" y="24742"/>
                  <a:pt x="355434" y="15598"/>
                </a:cubicBezTo>
                <a:cubicBezTo>
                  <a:pt x="387582" y="7026"/>
                  <a:pt x="424550" y="-261"/>
                  <a:pt x="444401" y="7"/>
                </a:cubicBezTo>
                <a:close/>
              </a:path>
            </a:pathLst>
          </a:custGeom>
          <a:solidFill>
            <a:schemeClr val="bg1"/>
          </a:solid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3" name="Group 2">
            <a:extLst>
              <a:ext uri="{FF2B5EF4-FFF2-40B4-BE49-F238E27FC236}">
                <a16:creationId xmlns:a16="http://schemas.microsoft.com/office/drawing/2014/main" id="{FE64F81D-CB04-4B67-938F-6FB51B99184A}"/>
              </a:ext>
            </a:extLst>
          </p:cNvPr>
          <p:cNvGrpSpPr/>
          <p:nvPr/>
        </p:nvGrpSpPr>
        <p:grpSpPr>
          <a:xfrm>
            <a:off x="-217928" y="1383002"/>
            <a:ext cx="4456919" cy="4641677"/>
            <a:chOff x="176893" y="1653797"/>
            <a:chExt cx="3974807" cy="4139579"/>
          </a:xfrm>
        </p:grpSpPr>
        <p:sp>
          <p:nvSpPr>
            <p:cNvPr id="188" name="Oval">
              <a:extLst>
                <a:ext uri="{FF2B5EF4-FFF2-40B4-BE49-F238E27FC236}">
                  <a16:creationId xmlns:a16="http://schemas.microsoft.com/office/drawing/2014/main" id="{F4FA5ECF-BBC1-4FB8-BF49-BE65415FFC38}"/>
                </a:ext>
              </a:extLst>
            </p:cNvPr>
            <p:cNvSpPr/>
            <p:nvPr/>
          </p:nvSpPr>
          <p:spPr>
            <a:xfrm>
              <a:off x="176893" y="5146269"/>
              <a:ext cx="2482616" cy="350344"/>
            </a:xfrm>
            <a:prstGeom prst="ellipse">
              <a:avLst/>
            </a:prstGeom>
            <a:gradFill flip="none" rotWithShape="1">
              <a:gsLst>
                <a:gs pos="41000">
                  <a:srgbClr val="EEEEEE">
                    <a:alpha val="64000"/>
                  </a:srgbClr>
                </a:gs>
                <a:gs pos="0">
                  <a:schemeClr val="accent3">
                    <a:lumMod val="5000"/>
                    <a:lumOff val="95000"/>
                    <a:alpha val="0"/>
                  </a:schemeClr>
                </a:gs>
                <a:gs pos="74000">
                  <a:schemeClr val="bg1">
                    <a:lumMod val="75000"/>
                  </a:schemeClr>
                </a:gs>
                <a:gs pos="83000">
                  <a:schemeClr val="bg1">
                    <a:lumMod val="65000"/>
                  </a:schemeClr>
                </a:gs>
                <a:gs pos="10000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89" name="Shape">
              <a:extLst>
                <a:ext uri="{FF2B5EF4-FFF2-40B4-BE49-F238E27FC236}">
                  <a16:creationId xmlns:a16="http://schemas.microsoft.com/office/drawing/2014/main" id="{3D391987-71A8-4F75-95D2-DE0105B6AC81}"/>
                </a:ext>
              </a:extLst>
            </p:cNvPr>
            <p:cNvSpPr/>
            <p:nvPr/>
          </p:nvSpPr>
          <p:spPr>
            <a:xfrm>
              <a:off x="1151822" y="2683802"/>
              <a:ext cx="1598285" cy="2244980"/>
            </a:xfrm>
            <a:custGeom>
              <a:avLst/>
              <a:gdLst/>
              <a:ahLst/>
              <a:cxnLst>
                <a:cxn ang="0">
                  <a:pos x="wd2" y="hd2"/>
                </a:cxn>
                <a:cxn ang="5400000">
                  <a:pos x="wd2" y="hd2"/>
                </a:cxn>
                <a:cxn ang="10800000">
                  <a:pos x="wd2" y="hd2"/>
                </a:cxn>
                <a:cxn ang="16200000">
                  <a:pos x="wd2" y="hd2"/>
                </a:cxn>
              </a:cxnLst>
              <a:rect l="0" t="0" r="r" b="b"/>
              <a:pathLst>
                <a:path w="21469" h="21445" extrusionOk="0">
                  <a:moveTo>
                    <a:pt x="7165" y="276"/>
                  </a:moveTo>
                  <a:cubicBezTo>
                    <a:pt x="8496" y="592"/>
                    <a:pt x="9852" y="1160"/>
                    <a:pt x="11166" y="1908"/>
                  </a:cubicBezTo>
                  <a:cubicBezTo>
                    <a:pt x="12462" y="2644"/>
                    <a:pt x="13726" y="3563"/>
                    <a:pt x="14896" y="4606"/>
                  </a:cubicBezTo>
                  <a:cubicBezTo>
                    <a:pt x="16058" y="5639"/>
                    <a:pt x="17135" y="6799"/>
                    <a:pt x="18068" y="8033"/>
                  </a:cubicBezTo>
                  <a:cubicBezTo>
                    <a:pt x="19002" y="9268"/>
                    <a:pt x="19796" y="10584"/>
                    <a:pt x="20392" y="11936"/>
                  </a:cubicBezTo>
                  <a:cubicBezTo>
                    <a:pt x="20992" y="13297"/>
                    <a:pt x="21334" y="14573"/>
                    <a:pt x="21435" y="15721"/>
                  </a:cubicBezTo>
                  <a:cubicBezTo>
                    <a:pt x="21541" y="16887"/>
                    <a:pt x="21402" y="17926"/>
                    <a:pt x="21030" y="18791"/>
                  </a:cubicBezTo>
                  <a:cubicBezTo>
                    <a:pt x="20650" y="19671"/>
                    <a:pt x="20029" y="20371"/>
                    <a:pt x="19184" y="20831"/>
                  </a:cubicBezTo>
                  <a:cubicBezTo>
                    <a:pt x="18318" y="21300"/>
                    <a:pt x="17211" y="21519"/>
                    <a:pt x="15884" y="21423"/>
                  </a:cubicBezTo>
                  <a:cubicBezTo>
                    <a:pt x="14524" y="21324"/>
                    <a:pt x="13071" y="20900"/>
                    <a:pt x="11605" y="20215"/>
                  </a:cubicBezTo>
                  <a:cubicBezTo>
                    <a:pt x="10114" y="19518"/>
                    <a:pt x="8622" y="18557"/>
                    <a:pt x="7220" y="17397"/>
                  </a:cubicBezTo>
                  <a:cubicBezTo>
                    <a:pt x="5805" y="16226"/>
                    <a:pt x="4495" y="14865"/>
                    <a:pt x="3384" y="13393"/>
                  </a:cubicBezTo>
                  <a:cubicBezTo>
                    <a:pt x="2273" y="11921"/>
                    <a:pt x="1373" y="10349"/>
                    <a:pt x="773" y="8763"/>
                  </a:cubicBezTo>
                  <a:cubicBezTo>
                    <a:pt x="178" y="7195"/>
                    <a:pt x="-59" y="5774"/>
                    <a:pt x="13" y="4557"/>
                  </a:cubicBezTo>
                  <a:cubicBezTo>
                    <a:pt x="85" y="3362"/>
                    <a:pt x="452" y="2364"/>
                    <a:pt x="1077" y="1613"/>
                  </a:cubicBezTo>
                  <a:cubicBezTo>
                    <a:pt x="1686" y="877"/>
                    <a:pt x="2535" y="379"/>
                    <a:pt x="3583" y="147"/>
                  </a:cubicBezTo>
                  <a:cubicBezTo>
                    <a:pt x="4596" y="-81"/>
                    <a:pt x="5809" y="-48"/>
                    <a:pt x="7165" y="276"/>
                  </a:cubicBezTo>
                  <a:close/>
                </a:path>
              </a:pathLst>
            </a:custGeom>
            <a:gradFill flip="none" rotWithShape="1">
              <a:gsLst>
                <a:gs pos="0">
                  <a:srgbClr val="B3B3B3"/>
                </a:gs>
                <a:gs pos="100000">
                  <a:schemeClr val="bg1">
                    <a:lumMod val="8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90" name="Shape">
              <a:extLst>
                <a:ext uri="{FF2B5EF4-FFF2-40B4-BE49-F238E27FC236}">
                  <a16:creationId xmlns:a16="http://schemas.microsoft.com/office/drawing/2014/main" id="{ED6BED2A-1FAF-4CB0-B417-EFFE24C711FC}"/>
                </a:ext>
              </a:extLst>
            </p:cNvPr>
            <p:cNvSpPr/>
            <p:nvPr/>
          </p:nvSpPr>
          <p:spPr>
            <a:xfrm>
              <a:off x="753790" y="2749863"/>
              <a:ext cx="1729091" cy="2372226"/>
            </a:xfrm>
            <a:custGeom>
              <a:avLst/>
              <a:gdLst/>
              <a:ahLst/>
              <a:cxnLst>
                <a:cxn ang="0">
                  <a:pos x="wd2" y="hd2"/>
                </a:cxn>
                <a:cxn ang="5400000">
                  <a:pos x="wd2" y="hd2"/>
                </a:cxn>
                <a:cxn ang="10800000">
                  <a:pos x="wd2" y="hd2"/>
                </a:cxn>
                <a:cxn ang="16200000">
                  <a:pos x="wd2" y="hd2"/>
                </a:cxn>
              </a:cxnLst>
              <a:rect l="0" t="0" r="r" b="b"/>
              <a:pathLst>
                <a:path w="21600" h="21600" extrusionOk="0">
                  <a:moveTo>
                    <a:pt x="21077" y="19856"/>
                  </a:moveTo>
                  <a:cubicBezTo>
                    <a:pt x="21066" y="19859"/>
                    <a:pt x="21058" y="19862"/>
                    <a:pt x="21046" y="19862"/>
                  </a:cubicBezTo>
                  <a:cubicBezTo>
                    <a:pt x="20869" y="19899"/>
                    <a:pt x="20685" y="19931"/>
                    <a:pt x="20496" y="19951"/>
                  </a:cubicBezTo>
                  <a:cubicBezTo>
                    <a:pt x="20492" y="19951"/>
                    <a:pt x="20488" y="19951"/>
                    <a:pt x="20484" y="19953"/>
                  </a:cubicBezTo>
                  <a:cubicBezTo>
                    <a:pt x="20300" y="19973"/>
                    <a:pt x="20111" y="19985"/>
                    <a:pt x="19915" y="19988"/>
                  </a:cubicBezTo>
                  <a:cubicBezTo>
                    <a:pt x="19891" y="19988"/>
                    <a:pt x="19871" y="19991"/>
                    <a:pt x="19848" y="19991"/>
                  </a:cubicBezTo>
                  <a:cubicBezTo>
                    <a:pt x="19640" y="19994"/>
                    <a:pt x="19427" y="19988"/>
                    <a:pt x="19207" y="19971"/>
                  </a:cubicBezTo>
                  <a:cubicBezTo>
                    <a:pt x="19058" y="19959"/>
                    <a:pt x="18905" y="19942"/>
                    <a:pt x="18752" y="19922"/>
                  </a:cubicBezTo>
                  <a:cubicBezTo>
                    <a:pt x="18740" y="19922"/>
                    <a:pt x="18732" y="19919"/>
                    <a:pt x="18720" y="19919"/>
                  </a:cubicBezTo>
                  <a:cubicBezTo>
                    <a:pt x="18575" y="19899"/>
                    <a:pt x="18426" y="19876"/>
                    <a:pt x="18276" y="19847"/>
                  </a:cubicBezTo>
                  <a:cubicBezTo>
                    <a:pt x="18261" y="19845"/>
                    <a:pt x="18241" y="19842"/>
                    <a:pt x="18225" y="19839"/>
                  </a:cubicBezTo>
                  <a:cubicBezTo>
                    <a:pt x="18084" y="19813"/>
                    <a:pt x="17942" y="19782"/>
                    <a:pt x="17797" y="19747"/>
                  </a:cubicBezTo>
                  <a:cubicBezTo>
                    <a:pt x="17766" y="19739"/>
                    <a:pt x="17730" y="19730"/>
                    <a:pt x="17699" y="19724"/>
                  </a:cubicBezTo>
                  <a:cubicBezTo>
                    <a:pt x="17553" y="19690"/>
                    <a:pt x="17412" y="19650"/>
                    <a:pt x="17267" y="19610"/>
                  </a:cubicBezTo>
                  <a:cubicBezTo>
                    <a:pt x="17251" y="19604"/>
                    <a:pt x="17235" y="19601"/>
                    <a:pt x="17223" y="19595"/>
                  </a:cubicBezTo>
                  <a:cubicBezTo>
                    <a:pt x="17086" y="19555"/>
                    <a:pt x="16952" y="19512"/>
                    <a:pt x="16815" y="19467"/>
                  </a:cubicBezTo>
                  <a:cubicBezTo>
                    <a:pt x="16783" y="19455"/>
                    <a:pt x="16752" y="19447"/>
                    <a:pt x="16721" y="19435"/>
                  </a:cubicBezTo>
                  <a:cubicBezTo>
                    <a:pt x="16575" y="19386"/>
                    <a:pt x="16430" y="19332"/>
                    <a:pt x="16284" y="19278"/>
                  </a:cubicBezTo>
                  <a:cubicBezTo>
                    <a:pt x="16253" y="19266"/>
                    <a:pt x="16222" y="19255"/>
                    <a:pt x="16194" y="19240"/>
                  </a:cubicBezTo>
                  <a:cubicBezTo>
                    <a:pt x="16057" y="19186"/>
                    <a:pt x="15919" y="19132"/>
                    <a:pt x="15782" y="19071"/>
                  </a:cubicBezTo>
                  <a:cubicBezTo>
                    <a:pt x="15762" y="19063"/>
                    <a:pt x="15746" y="19057"/>
                    <a:pt x="15727" y="19049"/>
                  </a:cubicBezTo>
                  <a:cubicBezTo>
                    <a:pt x="15577" y="18983"/>
                    <a:pt x="15428" y="18914"/>
                    <a:pt x="15279" y="18842"/>
                  </a:cubicBezTo>
                  <a:cubicBezTo>
                    <a:pt x="15243" y="18825"/>
                    <a:pt x="15204" y="18808"/>
                    <a:pt x="15169" y="18791"/>
                  </a:cubicBezTo>
                  <a:cubicBezTo>
                    <a:pt x="15031" y="18725"/>
                    <a:pt x="14894" y="18656"/>
                    <a:pt x="14756" y="18585"/>
                  </a:cubicBezTo>
                  <a:cubicBezTo>
                    <a:pt x="14737" y="18576"/>
                    <a:pt x="14717" y="18565"/>
                    <a:pt x="14701" y="18556"/>
                  </a:cubicBezTo>
                  <a:cubicBezTo>
                    <a:pt x="14552" y="18479"/>
                    <a:pt x="14403" y="18396"/>
                    <a:pt x="14253" y="18313"/>
                  </a:cubicBezTo>
                  <a:cubicBezTo>
                    <a:pt x="14202" y="18284"/>
                    <a:pt x="14147" y="18253"/>
                    <a:pt x="14096" y="18221"/>
                  </a:cubicBezTo>
                  <a:cubicBezTo>
                    <a:pt x="13990" y="18158"/>
                    <a:pt x="13880" y="18095"/>
                    <a:pt x="13774" y="18029"/>
                  </a:cubicBezTo>
                  <a:cubicBezTo>
                    <a:pt x="13719" y="17998"/>
                    <a:pt x="13668" y="17963"/>
                    <a:pt x="13613" y="17932"/>
                  </a:cubicBezTo>
                  <a:cubicBezTo>
                    <a:pt x="13495" y="17857"/>
                    <a:pt x="13373" y="17780"/>
                    <a:pt x="13255" y="17703"/>
                  </a:cubicBezTo>
                  <a:cubicBezTo>
                    <a:pt x="13216" y="17677"/>
                    <a:pt x="13181" y="17654"/>
                    <a:pt x="13141" y="17631"/>
                  </a:cubicBezTo>
                  <a:cubicBezTo>
                    <a:pt x="12992" y="17531"/>
                    <a:pt x="12839" y="17428"/>
                    <a:pt x="12690" y="17325"/>
                  </a:cubicBezTo>
                  <a:cubicBezTo>
                    <a:pt x="12493" y="17187"/>
                    <a:pt x="12301" y="17047"/>
                    <a:pt x="12108" y="16904"/>
                  </a:cubicBezTo>
                  <a:cubicBezTo>
                    <a:pt x="12065" y="16869"/>
                    <a:pt x="12022" y="16835"/>
                    <a:pt x="11975" y="16801"/>
                  </a:cubicBezTo>
                  <a:cubicBezTo>
                    <a:pt x="11825" y="16686"/>
                    <a:pt x="11680" y="16572"/>
                    <a:pt x="11535" y="16454"/>
                  </a:cubicBezTo>
                  <a:cubicBezTo>
                    <a:pt x="11472" y="16403"/>
                    <a:pt x="11405" y="16348"/>
                    <a:pt x="11342" y="16297"/>
                  </a:cubicBezTo>
                  <a:cubicBezTo>
                    <a:pt x="11212" y="16191"/>
                    <a:pt x="11087" y="16082"/>
                    <a:pt x="10961" y="15973"/>
                  </a:cubicBezTo>
                  <a:cubicBezTo>
                    <a:pt x="10898" y="15919"/>
                    <a:pt x="10831" y="15861"/>
                    <a:pt x="10769" y="15804"/>
                  </a:cubicBezTo>
                  <a:cubicBezTo>
                    <a:pt x="10627" y="15678"/>
                    <a:pt x="10490" y="15552"/>
                    <a:pt x="10352" y="15423"/>
                  </a:cubicBezTo>
                  <a:cubicBezTo>
                    <a:pt x="10309" y="15383"/>
                    <a:pt x="10266" y="15346"/>
                    <a:pt x="10226" y="15306"/>
                  </a:cubicBezTo>
                  <a:cubicBezTo>
                    <a:pt x="10006" y="15097"/>
                    <a:pt x="9786" y="14879"/>
                    <a:pt x="9574" y="14659"/>
                  </a:cubicBezTo>
                  <a:cubicBezTo>
                    <a:pt x="9527" y="14610"/>
                    <a:pt x="9484" y="14564"/>
                    <a:pt x="9437" y="14516"/>
                  </a:cubicBezTo>
                  <a:cubicBezTo>
                    <a:pt x="9221" y="14292"/>
                    <a:pt x="9012" y="14063"/>
                    <a:pt x="8804" y="13831"/>
                  </a:cubicBezTo>
                  <a:cubicBezTo>
                    <a:pt x="8792" y="13817"/>
                    <a:pt x="8777" y="13800"/>
                    <a:pt x="8765" y="13785"/>
                  </a:cubicBezTo>
                  <a:cubicBezTo>
                    <a:pt x="8568" y="13562"/>
                    <a:pt x="8380" y="13336"/>
                    <a:pt x="8195" y="13104"/>
                  </a:cubicBezTo>
                  <a:cubicBezTo>
                    <a:pt x="8156" y="13055"/>
                    <a:pt x="8117" y="13006"/>
                    <a:pt x="8077" y="12958"/>
                  </a:cubicBezTo>
                  <a:cubicBezTo>
                    <a:pt x="7889" y="12720"/>
                    <a:pt x="7704" y="12480"/>
                    <a:pt x="7527" y="12233"/>
                  </a:cubicBezTo>
                  <a:cubicBezTo>
                    <a:pt x="7480" y="12170"/>
                    <a:pt x="7437" y="12107"/>
                    <a:pt x="7390" y="12041"/>
                  </a:cubicBezTo>
                  <a:cubicBezTo>
                    <a:pt x="7296" y="11913"/>
                    <a:pt x="7205" y="11781"/>
                    <a:pt x="7115" y="11649"/>
                  </a:cubicBezTo>
                  <a:cubicBezTo>
                    <a:pt x="7064" y="11575"/>
                    <a:pt x="7017" y="11500"/>
                    <a:pt x="6966" y="11429"/>
                  </a:cubicBezTo>
                  <a:cubicBezTo>
                    <a:pt x="6879" y="11297"/>
                    <a:pt x="6797" y="11165"/>
                    <a:pt x="6714" y="11033"/>
                  </a:cubicBezTo>
                  <a:cubicBezTo>
                    <a:pt x="6671" y="10962"/>
                    <a:pt x="6624" y="10890"/>
                    <a:pt x="6581" y="10819"/>
                  </a:cubicBezTo>
                  <a:cubicBezTo>
                    <a:pt x="6490" y="10673"/>
                    <a:pt x="6404" y="10524"/>
                    <a:pt x="6321" y="10375"/>
                  </a:cubicBezTo>
                  <a:cubicBezTo>
                    <a:pt x="6290" y="10318"/>
                    <a:pt x="6254" y="10263"/>
                    <a:pt x="6223" y="10206"/>
                  </a:cubicBezTo>
                  <a:cubicBezTo>
                    <a:pt x="6109" y="10000"/>
                    <a:pt x="5999" y="9793"/>
                    <a:pt x="5893" y="9584"/>
                  </a:cubicBezTo>
                  <a:cubicBezTo>
                    <a:pt x="5811" y="9421"/>
                    <a:pt x="5732" y="9255"/>
                    <a:pt x="5653" y="9092"/>
                  </a:cubicBezTo>
                  <a:cubicBezTo>
                    <a:pt x="5630" y="9043"/>
                    <a:pt x="5610" y="8995"/>
                    <a:pt x="5587" y="8943"/>
                  </a:cubicBezTo>
                  <a:cubicBezTo>
                    <a:pt x="5532" y="8817"/>
                    <a:pt x="5477" y="8694"/>
                    <a:pt x="5422" y="8568"/>
                  </a:cubicBezTo>
                  <a:cubicBezTo>
                    <a:pt x="5402" y="8516"/>
                    <a:pt x="5378" y="8468"/>
                    <a:pt x="5359" y="8416"/>
                  </a:cubicBezTo>
                  <a:cubicBezTo>
                    <a:pt x="5288" y="8247"/>
                    <a:pt x="5221" y="8078"/>
                    <a:pt x="5158" y="7909"/>
                  </a:cubicBezTo>
                  <a:cubicBezTo>
                    <a:pt x="5068" y="7663"/>
                    <a:pt x="4986" y="7417"/>
                    <a:pt x="4911" y="7179"/>
                  </a:cubicBezTo>
                  <a:cubicBezTo>
                    <a:pt x="4911" y="7176"/>
                    <a:pt x="4911" y="7173"/>
                    <a:pt x="4907" y="7170"/>
                  </a:cubicBezTo>
                  <a:cubicBezTo>
                    <a:pt x="4832" y="6933"/>
                    <a:pt x="4769" y="6698"/>
                    <a:pt x="4714" y="6466"/>
                  </a:cubicBezTo>
                  <a:cubicBezTo>
                    <a:pt x="4714" y="6460"/>
                    <a:pt x="4711" y="6452"/>
                    <a:pt x="4711" y="6446"/>
                  </a:cubicBezTo>
                  <a:cubicBezTo>
                    <a:pt x="4655" y="6225"/>
                    <a:pt x="4612" y="6008"/>
                    <a:pt x="4577" y="5796"/>
                  </a:cubicBezTo>
                  <a:cubicBezTo>
                    <a:pt x="4573" y="5779"/>
                    <a:pt x="4573" y="5762"/>
                    <a:pt x="4569" y="5741"/>
                  </a:cubicBezTo>
                  <a:cubicBezTo>
                    <a:pt x="4534" y="5541"/>
                    <a:pt x="4506" y="5341"/>
                    <a:pt x="4487" y="5149"/>
                  </a:cubicBezTo>
                  <a:cubicBezTo>
                    <a:pt x="4483" y="5126"/>
                    <a:pt x="4483" y="5103"/>
                    <a:pt x="4479" y="5080"/>
                  </a:cubicBezTo>
                  <a:cubicBezTo>
                    <a:pt x="4459" y="4894"/>
                    <a:pt x="4447" y="4711"/>
                    <a:pt x="4443" y="4530"/>
                  </a:cubicBezTo>
                  <a:cubicBezTo>
                    <a:pt x="4443" y="4507"/>
                    <a:pt x="4443" y="4484"/>
                    <a:pt x="4443" y="4461"/>
                  </a:cubicBezTo>
                  <a:cubicBezTo>
                    <a:pt x="4439" y="4284"/>
                    <a:pt x="4443" y="4112"/>
                    <a:pt x="4451" y="3946"/>
                  </a:cubicBezTo>
                  <a:cubicBezTo>
                    <a:pt x="4451" y="3920"/>
                    <a:pt x="4455" y="3897"/>
                    <a:pt x="4455" y="3872"/>
                  </a:cubicBezTo>
                  <a:cubicBezTo>
                    <a:pt x="4467" y="3705"/>
                    <a:pt x="4483" y="3542"/>
                    <a:pt x="4502" y="3382"/>
                  </a:cubicBezTo>
                  <a:cubicBezTo>
                    <a:pt x="4506" y="3359"/>
                    <a:pt x="4510" y="3333"/>
                    <a:pt x="4514" y="3310"/>
                  </a:cubicBezTo>
                  <a:cubicBezTo>
                    <a:pt x="4538" y="3156"/>
                    <a:pt x="4565" y="3007"/>
                    <a:pt x="4601" y="2861"/>
                  </a:cubicBezTo>
                  <a:cubicBezTo>
                    <a:pt x="4608" y="2829"/>
                    <a:pt x="4616" y="2795"/>
                    <a:pt x="4624" y="2763"/>
                  </a:cubicBezTo>
                  <a:cubicBezTo>
                    <a:pt x="4663" y="2617"/>
                    <a:pt x="4703" y="2471"/>
                    <a:pt x="4754" y="2334"/>
                  </a:cubicBezTo>
                  <a:cubicBezTo>
                    <a:pt x="4754" y="2334"/>
                    <a:pt x="4754" y="2331"/>
                    <a:pt x="4754" y="2331"/>
                  </a:cubicBezTo>
                  <a:cubicBezTo>
                    <a:pt x="4805" y="2193"/>
                    <a:pt x="4860" y="2059"/>
                    <a:pt x="4923" y="1930"/>
                  </a:cubicBezTo>
                  <a:cubicBezTo>
                    <a:pt x="4934" y="1901"/>
                    <a:pt x="4950" y="1873"/>
                    <a:pt x="4962" y="1847"/>
                  </a:cubicBezTo>
                  <a:cubicBezTo>
                    <a:pt x="5025" y="1718"/>
                    <a:pt x="5096" y="1592"/>
                    <a:pt x="5170" y="1475"/>
                  </a:cubicBezTo>
                  <a:cubicBezTo>
                    <a:pt x="5174" y="1466"/>
                    <a:pt x="5182" y="1460"/>
                    <a:pt x="5186" y="1452"/>
                  </a:cubicBezTo>
                  <a:cubicBezTo>
                    <a:pt x="5257" y="1343"/>
                    <a:pt x="5331" y="1240"/>
                    <a:pt x="5410" y="1137"/>
                  </a:cubicBezTo>
                  <a:cubicBezTo>
                    <a:pt x="5433" y="1105"/>
                    <a:pt x="5457" y="1077"/>
                    <a:pt x="5484" y="1048"/>
                  </a:cubicBezTo>
                  <a:cubicBezTo>
                    <a:pt x="5555" y="965"/>
                    <a:pt x="5626" y="888"/>
                    <a:pt x="5701" y="810"/>
                  </a:cubicBezTo>
                  <a:cubicBezTo>
                    <a:pt x="5720" y="790"/>
                    <a:pt x="5740" y="767"/>
                    <a:pt x="5763" y="747"/>
                  </a:cubicBezTo>
                  <a:cubicBezTo>
                    <a:pt x="5858" y="656"/>
                    <a:pt x="5960" y="567"/>
                    <a:pt x="6066" y="487"/>
                  </a:cubicBezTo>
                  <a:cubicBezTo>
                    <a:pt x="6089" y="467"/>
                    <a:pt x="6117" y="450"/>
                    <a:pt x="6141" y="432"/>
                  </a:cubicBezTo>
                  <a:cubicBezTo>
                    <a:pt x="6227" y="369"/>
                    <a:pt x="6313" y="309"/>
                    <a:pt x="6408" y="252"/>
                  </a:cubicBezTo>
                  <a:cubicBezTo>
                    <a:pt x="6439" y="232"/>
                    <a:pt x="6471" y="212"/>
                    <a:pt x="6506" y="192"/>
                  </a:cubicBezTo>
                  <a:cubicBezTo>
                    <a:pt x="6624" y="123"/>
                    <a:pt x="6746" y="57"/>
                    <a:pt x="6871" y="0"/>
                  </a:cubicBezTo>
                  <a:lnTo>
                    <a:pt x="2620" y="1939"/>
                  </a:lnTo>
                  <a:cubicBezTo>
                    <a:pt x="2491" y="1999"/>
                    <a:pt x="2365" y="2065"/>
                    <a:pt x="2243" y="2136"/>
                  </a:cubicBezTo>
                  <a:cubicBezTo>
                    <a:pt x="2208" y="2156"/>
                    <a:pt x="2177" y="2176"/>
                    <a:pt x="2141" y="2196"/>
                  </a:cubicBezTo>
                  <a:cubicBezTo>
                    <a:pt x="2102" y="2219"/>
                    <a:pt x="2063" y="2242"/>
                    <a:pt x="2023" y="2265"/>
                  </a:cubicBezTo>
                  <a:cubicBezTo>
                    <a:pt x="1968" y="2302"/>
                    <a:pt x="1917" y="2342"/>
                    <a:pt x="1862" y="2380"/>
                  </a:cubicBezTo>
                  <a:cubicBezTo>
                    <a:pt x="1835" y="2400"/>
                    <a:pt x="1807" y="2417"/>
                    <a:pt x="1784" y="2437"/>
                  </a:cubicBezTo>
                  <a:cubicBezTo>
                    <a:pt x="1685" y="2514"/>
                    <a:pt x="1587" y="2592"/>
                    <a:pt x="1493" y="2677"/>
                  </a:cubicBezTo>
                  <a:cubicBezTo>
                    <a:pt x="1485" y="2686"/>
                    <a:pt x="1477" y="2695"/>
                    <a:pt x="1465" y="2703"/>
                  </a:cubicBezTo>
                  <a:cubicBezTo>
                    <a:pt x="1442" y="2723"/>
                    <a:pt x="1422" y="2746"/>
                    <a:pt x="1399" y="2769"/>
                  </a:cubicBezTo>
                  <a:cubicBezTo>
                    <a:pt x="1320" y="2846"/>
                    <a:pt x="1241" y="2927"/>
                    <a:pt x="1171" y="3010"/>
                  </a:cubicBezTo>
                  <a:cubicBezTo>
                    <a:pt x="1155" y="3027"/>
                    <a:pt x="1139" y="3041"/>
                    <a:pt x="1124" y="3058"/>
                  </a:cubicBezTo>
                  <a:cubicBezTo>
                    <a:pt x="1112" y="3073"/>
                    <a:pt x="1104" y="3087"/>
                    <a:pt x="1092" y="3101"/>
                  </a:cubicBezTo>
                  <a:cubicBezTo>
                    <a:pt x="1073" y="3124"/>
                    <a:pt x="1053" y="3147"/>
                    <a:pt x="1033" y="3170"/>
                  </a:cubicBezTo>
                  <a:cubicBezTo>
                    <a:pt x="970" y="3250"/>
                    <a:pt x="911" y="3330"/>
                    <a:pt x="856" y="3416"/>
                  </a:cubicBezTo>
                  <a:cubicBezTo>
                    <a:pt x="853" y="3425"/>
                    <a:pt x="845" y="3433"/>
                    <a:pt x="841" y="3439"/>
                  </a:cubicBezTo>
                  <a:cubicBezTo>
                    <a:pt x="774" y="3537"/>
                    <a:pt x="715" y="3637"/>
                    <a:pt x="656" y="3740"/>
                  </a:cubicBezTo>
                  <a:cubicBezTo>
                    <a:pt x="644" y="3766"/>
                    <a:pt x="633" y="3791"/>
                    <a:pt x="617" y="3814"/>
                  </a:cubicBezTo>
                  <a:cubicBezTo>
                    <a:pt x="601" y="3843"/>
                    <a:pt x="589" y="3869"/>
                    <a:pt x="574" y="3897"/>
                  </a:cubicBezTo>
                  <a:cubicBezTo>
                    <a:pt x="554" y="3935"/>
                    <a:pt x="534" y="3972"/>
                    <a:pt x="515" y="4012"/>
                  </a:cubicBezTo>
                  <a:cubicBezTo>
                    <a:pt x="471" y="4106"/>
                    <a:pt x="428" y="4201"/>
                    <a:pt x="389" y="4298"/>
                  </a:cubicBezTo>
                  <a:cubicBezTo>
                    <a:pt x="389" y="4298"/>
                    <a:pt x="389" y="4298"/>
                    <a:pt x="389" y="4298"/>
                  </a:cubicBezTo>
                  <a:cubicBezTo>
                    <a:pt x="389" y="4301"/>
                    <a:pt x="389" y="4301"/>
                    <a:pt x="389" y="4304"/>
                  </a:cubicBezTo>
                  <a:cubicBezTo>
                    <a:pt x="350" y="4401"/>
                    <a:pt x="314" y="4499"/>
                    <a:pt x="283" y="4599"/>
                  </a:cubicBezTo>
                  <a:cubicBezTo>
                    <a:pt x="267" y="4642"/>
                    <a:pt x="259" y="4688"/>
                    <a:pt x="244" y="4731"/>
                  </a:cubicBezTo>
                  <a:cubicBezTo>
                    <a:pt x="240" y="4748"/>
                    <a:pt x="232" y="4765"/>
                    <a:pt x="224" y="4785"/>
                  </a:cubicBezTo>
                  <a:cubicBezTo>
                    <a:pt x="220" y="4799"/>
                    <a:pt x="216" y="4814"/>
                    <a:pt x="212" y="4828"/>
                  </a:cubicBezTo>
                  <a:cubicBezTo>
                    <a:pt x="204" y="4857"/>
                    <a:pt x="196" y="4885"/>
                    <a:pt x="189" y="4914"/>
                  </a:cubicBezTo>
                  <a:cubicBezTo>
                    <a:pt x="165" y="5003"/>
                    <a:pt x="145" y="5092"/>
                    <a:pt x="126" y="5183"/>
                  </a:cubicBezTo>
                  <a:cubicBezTo>
                    <a:pt x="118" y="5215"/>
                    <a:pt x="114" y="5246"/>
                    <a:pt x="110" y="5278"/>
                  </a:cubicBezTo>
                  <a:cubicBezTo>
                    <a:pt x="106" y="5301"/>
                    <a:pt x="102" y="5323"/>
                    <a:pt x="98" y="5349"/>
                  </a:cubicBezTo>
                  <a:cubicBezTo>
                    <a:pt x="90" y="5386"/>
                    <a:pt x="82" y="5424"/>
                    <a:pt x="79" y="5461"/>
                  </a:cubicBezTo>
                  <a:cubicBezTo>
                    <a:pt x="63" y="5555"/>
                    <a:pt x="51" y="5650"/>
                    <a:pt x="39" y="5747"/>
                  </a:cubicBezTo>
                  <a:cubicBezTo>
                    <a:pt x="35" y="5776"/>
                    <a:pt x="35" y="5805"/>
                    <a:pt x="31" y="5833"/>
                  </a:cubicBezTo>
                  <a:cubicBezTo>
                    <a:pt x="27" y="5859"/>
                    <a:pt x="27" y="5882"/>
                    <a:pt x="24" y="5908"/>
                  </a:cubicBezTo>
                  <a:cubicBezTo>
                    <a:pt x="20" y="5953"/>
                    <a:pt x="16" y="5996"/>
                    <a:pt x="12" y="6042"/>
                  </a:cubicBezTo>
                  <a:cubicBezTo>
                    <a:pt x="8" y="6134"/>
                    <a:pt x="4" y="6226"/>
                    <a:pt x="0" y="6320"/>
                  </a:cubicBezTo>
                  <a:cubicBezTo>
                    <a:pt x="0" y="6354"/>
                    <a:pt x="0" y="6389"/>
                    <a:pt x="0" y="6423"/>
                  </a:cubicBezTo>
                  <a:cubicBezTo>
                    <a:pt x="0" y="6446"/>
                    <a:pt x="0" y="6469"/>
                    <a:pt x="0" y="6489"/>
                  </a:cubicBezTo>
                  <a:cubicBezTo>
                    <a:pt x="0" y="6526"/>
                    <a:pt x="0" y="6563"/>
                    <a:pt x="0" y="6603"/>
                  </a:cubicBezTo>
                  <a:cubicBezTo>
                    <a:pt x="0" y="6698"/>
                    <a:pt x="4" y="6795"/>
                    <a:pt x="8" y="6893"/>
                  </a:cubicBezTo>
                  <a:cubicBezTo>
                    <a:pt x="12" y="6939"/>
                    <a:pt x="16" y="6987"/>
                    <a:pt x="16" y="7033"/>
                  </a:cubicBezTo>
                  <a:cubicBezTo>
                    <a:pt x="16" y="7044"/>
                    <a:pt x="16" y="7056"/>
                    <a:pt x="16" y="7070"/>
                  </a:cubicBezTo>
                  <a:cubicBezTo>
                    <a:pt x="16" y="7082"/>
                    <a:pt x="20" y="7090"/>
                    <a:pt x="20" y="7102"/>
                  </a:cubicBezTo>
                  <a:cubicBezTo>
                    <a:pt x="24" y="7130"/>
                    <a:pt x="24" y="7159"/>
                    <a:pt x="27" y="7191"/>
                  </a:cubicBezTo>
                  <a:cubicBezTo>
                    <a:pt x="35" y="7288"/>
                    <a:pt x="47" y="7388"/>
                    <a:pt x="59" y="7488"/>
                  </a:cubicBezTo>
                  <a:cubicBezTo>
                    <a:pt x="67" y="7554"/>
                    <a:pt x="79" y="7623"/>
                    <a:pt x="86" y="7689"/>
                  </a:cubicBezTo>
                  <a:cubicBezTo>
                    <a:pt x="90" y="7706"/>
                    <a:pt x="90" y="7723"/>
                    <a:pt x="94" y="7743"/>
                  </a:cubicBezTo>
                  <a:cubicBezTo>
                    <a:pt x="98" y="7760"/>
                    <a:pt x="98" y="7778"/>
                    <a:pt x="102" y="7792"/>
                  </a:cubicBezTo>
                  <a:cubicBezTo>
                    <a:pt x="118" y="7895"/>
                    <a:pt x="137" y="7998"/>
                    <a:pt x="157" y="8101"/>
                  </a:cubicBezTo>
                  <a:cubicBezTo>
                    <a:pt x="173" y="8196"/>
                    <a:pt x="192" y="8290"/>
                    <a:pt x="216" y="8385"/>
                  </a:cubicBezTo>
                  <a:cubicBezTo>
                    <a:pt x="216" y="8393"/>
                    <a:pt x="220" y="8399"/>
                    <a:pt x="220" y="8408"/>
                  </a:cubicBezTo>
                  <a:cubicBezTo>
                    <a:pt x="220" y="8410"/>
                    <a:pt x="220" y="8416"/>
                    <a:pt x="224" y="8419"/>
                  </a:cubicBezTo>
                  <a:cubicBezTo>
                    <a:pt x="248" y="8531"/>
                    <a:pt x="275" y="8642"/>
                    <a:pt x="303" y="8757"/>
                  </a:cubicBezTo>
                  <a:cubicBezTo>
                    <a:pt x="330" y="8871"/>
                    <a:pt x="361" y="8983"/>
                    <a:pt x="393" y="9101"/>
                  </a:cubicBezTo>
                  <a:cubicBezTo>
                    <a:pt x="393" y="9101"/>
                    <a:pt x="393" y="9103"/>
                    <a:pt x="393" y="9103"/>
                  </a:cubicBezTo>
                  <a:cubicBezTo>
                    <a:pt x="393" y="9106"/>
                    <a:pt x="393" y="9109"/>
                    <a:pt x="397" y="9112"/>
                  </a:cubicBezTo>
                  <a:cubicBezTo>
                    <a:pt x="428" y="9224"/>
                    <a:pt x="464" y="9335"/>
                    <a:pt x="499" y="9450"/>
                  </a:cubicBezTo>
                  <a:cubicBezTo>
                    <a:pt x="534" y="9567"/>
                    <a:pt x="574" y="9685"/>
                    <a:pt x="617" y="9805"/>
                  </a:cubicBezTo>
                  <a:cubicBezTo>
                    <a:pt x="617" y="9808"/>
                    <a:pt x="617" y="9811"/>
                    <a:pt x="621" y="9814"/>
                  </a:cubicBezTo>
                  <a:cubicBezTo>
                    <a:pt x="621" y="9816"/>
                    <a:pt x="621" y="9819"/>
                    <a:pt x="625" y="9822"/>
                  </a:cubicBezTo>
                  <a:cubicBezTo>
                    <a:pt x="625" y="9825"/>
                    <a:pt x="625" y="9828"/>
                    <a:pt x="629" y="9831"/>
                  </a:cubicBezTo>
                  <a:cubicBezTo>
                    <a:pt x="629" y="9834"/>
                    <a:pt x="629" y="9836"/>
                    <a:pt x="633" y="9839"/>
                  </a:cubicBezTo>
                  <a:cubicBezTo>
                    <a:pt x="680" y="9977"/>
                    <a:pt x="731" y="10114"/>
                    <a:pt x="786" y="10252"/>
                  </a:cubicBezTo>
                  <a:cubicBezTo>
                    <a:pt x="798" y="10280"/>
                    <a:pt x="809" y="10309"/>
                    <a:pt x="821" y="10340"/>
                  </a:cubicBezTo>
                  <a:cubicBezTo>
                    <a:pt x="841" y="10389"/>
                    <a:pt x="860" y="10441"/>
                    <a:pt x="880" y="10489"/>
                  </a:cubicBezTo>
                  <a:cubicBezTo>
                    <a:pt x="904" y="10547"/>
                    <a:pt x="927" y="10607"/>
                    <a:pt x="951" y="10664"/>
                  </a:cubicBezTo>
                  <a:cubicBezTo>
                    <a:pt x="978" y="10730"/>
                    <a:pt x="1010" y="10796"/>
                    <a:pt x="1037" y="10859"/>
                  </a:cubicBezTo>
                  <a:cubicBezTo>
                    <a:pt x="1057" y="10907"/>
                    <a:pt x="1080" y="10953"/>
                    <a:pt x="1100" y="11002"/>
                  </a:cubicBezTo>
                  <a:cubicBezTo>
                    <a:pt x="1112" y="11025"/>
                    <a:pt x="1120" y="11048"/>
                    <a:pt x="1131" y="11074"/>
                  </a:cubicBezTo>
                  <a:cubicBezTo>
                    <a:pt x="1194" y="11211"/>
                    <a:pt x="1257" y="11346"/>
                    <a:pt x="1324" y="11483"/>
                  </a:cubicBezTo>
                  <a:cubicBezTo>
                    <a:pt x="1324" y="11486"/>
                    <a:pt x="1328" y="11489"/>
                    <a:pt x="1328" y="11492"/>
                  </a:cubicBezTo>
                  <a:cubicBezTo>
                    <a:pt x="1430" y="11695"/>
                    <a:pt x="1536" y="11898"/>
                    <a:pt x="1646" y="12102"/>
                  </a:cubicBezTo>
                  <a:cubicBezTo>
                    <a:pt x="1654" y="12113"/>
                    <a:pt x="1658" y="12125"/>
                    <a:pt x="1666" y="12136"/>
                  </a:cubicBezTo>
                  <a:cubicBezTo>
                    <a:pt x="1689" y="12179"/>
                    <a:pt x="1717" y="12222"/>
                    <a:pt x="1740" y="12268"/>
                  </a:cubicBezTo>
                  <a:cubicBezTo>
                    <a:pt x="1823" y="12414"/>
                    <a:pt x="1905" y="12560"/>
                    <a:pt x="1992" y="12703"/>
                  </a:cubicBezTo>
                  <a:cubicBezTo>
                    <a:pt x="2008" y="12729"/>
                    <a:pt x="2023" y="12755"/>
                    <a:pt x="2039" y="12783"/>
                  </a:cubicBezTo>
                  <a:cubicBezTo>
                    <a:pt x="2067" y="12829"/>
                    <a:pt x="2094" y="12872"/>
                    <a:pt x="2122" y="12915"/>
                  </a:cubicBezTo>
                  <a:cubicBezTo>
                    <a:pt x="2200" y="13044"/>
                    <a:pt x="2283" y="13173"/>
                    <a:pt x="2365" y="13301"/>
                  </a:cubicBezTo>
                  <a:cubicBezTo>
                    <a:pt x="2389" y="13342"/>
                    <a:pt x="2412" y="13379"/>
                    <a:pt x="2440" y="13419"/>
                  </a:cubicBezTo>
                  <a:cubicBezTo>
                    <a:pt x="2463" y="13453"/>
                    <a:pt x="2487" y="13485"/>
                    <a:pt x="2510" y="13519"/>
                  </a:cubicBezTo>
                  <a:cubicBezTo>
                    <a:pt x="2597" y="13648"/>
                    <a:pt x="2687" y="13777"/>
                    <a:pt x="2778" y="13903"/>
                  </a:cubicBezTo>
                  <a:cubicBezTo>
                    <a:pt x="2809" y="13949"/>
                    <a:pt x="2840" y="13997"/>
                    <a:pt x="2876" y="14043"/>
                  </a:cubicBezTo>
                  <a:cubicBezTo>
                    <a:pt x="2888" y="14060"/>
                    <a:pt x="2899" y="14075"/>
                    <a:pt x="2911" y="14092"/>
                  </a:cubicBezTo>
                  <a:cubicBezTo>
                    <a:pt x="2931" y="14120"/>
                    <a:pt x="2950" y="14149"/>
                    <a:pt x="2974" y="14178"/>
                  </a:cubicBezTo>
                  <a:cubicBezTo>
                    <a:pt x="3127" y="14387"/>
                    <a:pt x="3288" y="14596"/>
                    <a:pt x="3453" y="14799"/>
                  </a:cubicBezTo>
                  <a:cubicBezTo>
                    <a:pt x="3469" y="14819"/>
                    <a:pt x="3481" y="14839"/>
                    <a:pt x="3497" y="14856"/>
                  </a:cubicBezTo>
                  <a:cubicBezTo>
                    <a:pt x="3520" y="14885"/>
                    <a:pt x="3544" y="14914"/>
                    <a:pt x="3567" y="14942"/>
                  </a:cubicBezTo>
                  <a:cubicBezTo>
                    <a:pt x="3752" y="15168"/>
                    <a:pt x="3937" y="15389"/>
                    <a:pt x="4129" y="15609"/>
                  </a:cubicBezTo>
                  <a:cubicBezTo>
                    <a:pt x="4141" y="15621"/>
                    <a:pt x="4149" y="15632"/>
                    <a:pt x="4157" y="15644"/>
                  </a:cubicBezTo>
                  <a:cubicBezTo>
                    <a:pt x="4161" y="15647"/>
                    <a:pt x="4164" y="15650"/>
                    <a:pt x="4164" y="15652"/>
                  </a:cubicBezTo>
                  <a:cubicBezTo>
                    <a:pt x="4369" y="15882"/>
                    <a:pt x="4577" y="16102"/>
                    <a:pt x="4789" y="16323"/>
                  </a:cubicBezTo>
                  <a:cubicBezTo>
                    <a:pt x="4813" y="16345"/>
                    <a:pt x="4836" y="16371"/>
                    <a:pt x="4860" y="16397"/>
                  </a:cubicBezTo>
                  <a:cubicBezTo>
                    <a:pt x="4879" y="16420"/>
                    <a:pt x="4903" y="16440"/>
                    <a:pt x="4927" y="16463"/>
                  </a:cubicBezTo>
                  <a:cubicBezTo>
                    <a:pt x="5139" y="16678"/>
                    <a:pt x="5355" y="16890"/>
                    <a:pt x="5575" y="17093"/>
                  </a:cubicBezTo>
                  <a:cubicBezTo>
                    <a:pt x="5583" y="17099"/>
                    <a:pt x="5591" y="17107"/>
                    <a:pt x="5598" y="17113"/>
                  </a:cubicBezTo>
                  <a:cubicBezTo>
                    <a:pt x="5634" y="17144"/>
                    <a:pt x="5669" y="17176"/>
                    <a:pt x="5704" y="17207"/>
                  </a:cubicBezTo>
                  <a:cubicBezTo>
                    <a:pt x="5842" y="17333"/>
                    <a:pt x="5979" y="17456"/>
                    <a:pt x="6121" y="17580"/>
                  </a:cubicBezTo>
                  <a:cubicBezTo>
                    <a:pt x="6144" y="17603"/>
                    <a:pt x="6168" y="17625"/>
                    <a:pt x="6196" y="17645"/>
                  </a:cubicBezTo>
                  <a:cubicBezTo>
                    <a:pt x="6235" y="17677"/>
                    <a:pt x="6274" y="17708"/>
                    <a:pt x="6309" y="17740"/>
                  </a:cubicBezTo>
                  <a:cubicBezTo>
                    <a:pt x="6372" y="17794"/>
                    <a:pt x="6435" y="17849"/>
                    <a:pt x="6498" y="17903"/>
                  </a:cubicBezTo>
                  <a:cubicBezTo>
                    <a:pt x="6561" y="17955"/>
                    <a:pt x="6624" y="18006"/>
                    <a:pt x="6691" y="18058"/>
                  </a:cubicBezTo>
                  <a:cubicBezTo>
                    <a:pt x="6730" y="18089"/>
                    <a:pt x="6765" y="18121"/>
                    <a:pt x="6805" y="18152"/>
                  </a:cubicBezTo>
                  <a:cubicBezTo>
                    <a:pt x="6832" y="18172"/>
                    <a:pt x="6856" y="18192"/>
                    <a:pt x="6883" y="18212"/>
                  </a:cubicBezTo>
                  <a:cubicBezTo>
                    <a:pt x="7028" y="18327"/>
                    <a:pt x="7174" y="18439"/>
                    <a:pt x="7319" y="18547"/>
                  </a:cubicBezTo>
                  <a:cubicBezTo>
                    <a:pt x="7355" y="18573"/>
                    <a:pt x="7390" y="18602"/>
                    <a:pt x="7425" y="18628"/>
                  </a:cubicBezTo>
                  <a:cubicBezTo>
                    <a:pt x="7433" y="18633"/>
                    <a:pt x="7445" y="18639"/>
                    <a:pt x="7453" y="18648"/>
                  </a:cubicBezTo>
                  <a:cubicBezTo>
                    <a:pt x="7645" y="18788"/>
                    <a:pt x="7838" y="18925"/>
                    <a:pt x="8030" y="19057"/>
                  </a:cubicBezTo>
                  <a:cubicBezTo>
                    <a:pt x="8038" y="19063"/>
                    <a:pt x="8046" y="19069"/>
                    <a:pt x="8054" y="19074"/>
                  </a:cubicBezTo>
                  <a:cubicBezTo>
                    <a:pt x="8187" y="19166"/>
                    <a:pt x="8321" y="19255"/>
                    <a:pt x="8458" y="19341"/>
                  </a:cubicBezTo>
                  <a:cubicBezTo>
                    <a:pt x="8466" y="19346"/>
                    <a:pt x="8474" y="19349"/>
                    <a:pt x="8482" y="19355"/>
                  </a:cubicBezTo>
                  <a:cubicBezTo>
                    <a:pt x="8521" y="19378"/>
                    <a:pt x="8557" y="19404"/>
                    <a:pt x="8596" y="19427"/>
                  </a:cubicBezTo>
                  <a:cubicBezTo>
                    <a:pt x="8686" y="19484"/>
                    <a:pt x="8773" y="19538"/>
                    <a:pt x="8863" y="19593"/>
                  </a:cubicBezTo>
                  <a:cubicBezTo>
                    <a:pt x="8891" y="19610"/>
                    <a:pt x="8922" y="19627"/>
                    <a:pt x="8954" y="19644"/>
                  </a:cubicBezTo>
                  <a:cubicBezTo>
                    <a:pt x="9009" y="19676"/>
                    <a:pt x="9064" y="19707"/>
                    <a:pt x="9119" y="19739"/>
                  </a:cubicBezTo>
                  <a:cubicBezTo>
                    <a:pt x="9170" y="19770"/>
                    <a:pt x="9221" y="19802"/>
                    <a:pt x="9276" y="19830"/>
                  </a:cubicBezTo>
                  <a:cubicBezTo>
                    <a:pt x="9331" y="19862"/>
                    <a:pt x="9386" y="19891"/>
                    <a:pt x="9445" y="19922"/>
                  </a:cubicBezTo>
                  <a:cubicBezTo>
                    <a:pt x="9500" y="19951"/>
                    <a:pt x="9551" y="19982"/>
                    <a:pt x="9606" y="20011"/>
                  </a:cubicBezTo>
                  <a:cubicBezTo>
                    <a:pt x="9633" y="20025"/>
                    <a:pt x="9661" y="20042"/>
                    <a:pt x="9688" y="20057"/>
                  </a:cubicBezTo>
                  <a:cubicBezTo>
                    <a:pt x="9802" y="20117"/>
                    <a:pt x="9920" y="20177"/>
                    <a:pt x="10034" y="20237"/>
                  </a:cubicBezTo>
                  <a:cubicBezTo>
                    <a:pt x="10042" y="20240"/>
                    <a:pt x="10046" y="20243"/>
                    <a:pt x="10054" y="20246"/>
                  </a:cubicBezTo>
                  <a:cubicBezTo>
                    <a:pt x="10073" y="20254"/>
                    <a:pt x="10093" y="20266"/>
                    <a:pt x="10112" y="20274"/>
                  </a:cubicBezTo>
                  <a:cubicBezTo>
                    <a:pt x="10203" y="20317"/>
                    <a:pt x="10289" y="20363"/>
                    <a:pt x="10380" y="20406"/>
                  </a:cubicBezTo>
                  <a:cubicBezTo>
                    <a:pt x="10427" y="20429"/>
                    <a:pt x="10478" y="20452"/>
                    <a:pt x="10525" y="20475"/>
                  </a:cubicBezTo>
                  <a:cubicBezTo>
                    <a:pt x="10545" y="20483"/>
                    <a:pt x="10568" y="20495"/>
                    <a:pt x="10588" y="20506"/>
                  </a:cubicBezTo>
                  <a:cubicBezTo>
                    <a:pt x="10604" y="20515"/>
                    <a:pt x="10619" y="20521"/>
                    <a:pt x="10635" y="20526"/>
                  </a:cubicBezTo>
                  <a:cubicBezTo>
                    <a:pt x="10662" y="20541"/>
                    <a:pt x="10694" y="20552"/>
                    <a:pt x="10721" y="20566"/>
                  </a:cubicBezTo>
                  <a:cubicBezTo>
                    <a:pt x="10835" y="20618"/>
                    <a:pt x="10953" y="20667"/>
                    <a:pt x="11067" y="20715"/>
                  </a:cubicBezTo>
                  <a:cubicBezTo>
                    <a:pt x="11075" y="20718"/>
                    <a:pt x="11083" y="20721"/>
                    <a:pt x="11091" y="20724"/>
                  </a:cubicBezTo>
                  <a:cubicBezTo>
                    <a:pt x="11110" y="20732"/>
                    <a:pt x="11126" y="20738"/>
                    <a:pt x="11146" y="20744"/>
                  </a:cubicBezTo>
                  <a:cubicBezTo>
                    <a:pt x="11228" y="20778"/>
                    <a:pt x="11311" y="20810"/>
                    <a:pt x="11393" y="20841"/>
                  </a:cubicBezTo>
                  <a:cubicBezTo>
                    <a:pt x="11448" y="20864"/>
                    <a:pt x="11507" y="20884"/>
                    <a:pt x="11562" y="20904"/>
                  </a:cubicBezTo>
                  <a:cubicBezTo>
                    <a:pt x="11594" y="20916"/>
                    <a:pt x="11625" y="20927"/>
                    <a:pt x="11656" y="20939"/>
                  </a:cubicBezTo>
                  <a:cubicBezTo>
                    <a:pt x="11676" y="20944"/>
                    <a:pt x="11696" y="20953"/>
                    <a:pt x="11715" y="20961"/>
                  </a:cubicBezTo>
                  <a:cubicBezTo>
                    <a:pt x="11821" y="20999"/>
                    <a:pt x="11928" y="21036"/>
                    <a:pt x="12034" y="21070"/>
                  </a:cubicBezTo>
                  <a:cubicBezTo>
                    <a:pt x="12053" y="21076"/>
                    <a:pt x="12077" y="21082"/>
                    <a:pt x="12096" y="21090"/>
                  </a:cubicBezTo>
                  <a:cubicBezTo>
                    <a:pt x="12128" y="21102"/>
                    <a:pt x="12159" y="21110"/>
                    <a:pt x="12195" y="21122"/>
                  </a:cubicBezTo>
                  <a:cubicBezTo>
                    <a:pt x="12246" y="21139"/>
                    <a:pt x="12301" y="21156"/>
                    <a:pt x="12352" y="21170"/>
                  </a:cubicBezTo>
                  <a:cubicBezTo>
                    <a:pt x="12438" y="21196"/>
                    <a:pt x="12525" y="21219"/>
                    <a:pt x="12607" y="21242"/>
                  </a:cubicBezTo>
                  <a:cubicBezTo>
                    <a:pt x="12623" y="21245"/>
                    <a:pt x="12639" y="21251"/>
                    <a:pt x="12650" y="21254"/>
                  </a:cubicBezTo>
                  <a:cubicBezTo>
                    <a:pt x="12654" y="21254"/>
                    <a:pt x="12658" y="21256"/>
                    <a:pt x="12662" y="21256"/>
                  </a:cubicBezTo>
                  <a:cubicBezTo>
                    <a:pt x="12768" y="21285"/>
                    <a:pt x="12870" y="21311"/>
                    <a:pt x="12973" y="21334"/>
                  </a:cubicBezTo>
                  <a:cubicBezTo>
                    <a:pt x="13012" y="21342"/>
                    <a:pt x="13051" y="21351"/>
                    <a:pt x="13090" y="21360"/>
                  </a:cubicBezTo>
                  <a:cubicBezTo>
                    <a:pt x="13122" y="21368"/>
                    <a:pt x="13157" y="21374"/>
                    <a:pt x="13189" y="21382"/>
                  </a:cubicBezTo>
                  <a:cubicBezTo>
                    <a:pt x="13220" y="21388"/>
                    <a:pt x="13252" y="21397"/>
                    <a:pt x="13283" y="21402"/>
                  </a:cubicBezTo>
                  <a:cubicBezTo>
                    <a:pt x="13385" y="21422"/>
                    <a:pt x="13487" y="21443"/>
                    <a:pt x="13589" y="21460"/>
                  </a:cubicBezTo>
                  <a:cubicBezTo>
                    <a:pt x="13601" y="21463"/>
                    <a:pt x="13613" y="21463"/>
                    <a:pt x="13625" y="21465"/>
                  </a:cubicBezTo>
                  <a:cubicBezTo>
                    <a:pt x="13644" y="21468"/>
                    <a:pt x="13660" y="21471"/>
                    <a:pt x="13680" y="21474"/>
                  </a:cubicBezTo>
                  <a:cubicBezTo>
                    <a:pt x="13739" y="21483"/>
                    <a:pt x="13798" y="21494"/>
                    <a:pt x="13853" y="21503"/>
                  </a:cubicBezTo>
                  <a:cubicBezTo>
                    <a:pt x="13939" y="21514"/>
                    <a:pt x="14025" y="21526"/>
                    <a:pt x="14112" y="21537"/>
                  </a:cubicBezTo>
                  <a:cubicBezTo>
                    <a:pt x="14116" y="21537"/>
                    <a:pt x="14124" y="21537"/>
                    <a:pt x="14128" y="21540"/>
                  </a:cubicBezTo>
                  <a:cubicBezTo>
                    <a:pt x="14139" y="21540"/>
                    <a:pt x="14147" y="21543"/>
                    <a:pt x="14159" y="21543"/>
                  </a:cubicBezTo>
                  <a:cubicBezTo>
                    <a:pt x="14230" y="21551"/>
                    <a:pt x="14300" y="21557"/>
                    <a:pt x="14371" y="21566"/>
                  </a:cubicBezTo>
                  <a:cubicBezTo>
                    <a:pt x="14458" y="21574"/>
                    <a:pt x="14540" y="21580"/>
                    <a:pt x="14627" y="21586"/>
                  </a:cubicBezTo>
                  <a:cubicBezTo>
                    <a:pt x="14646" y="21586"/>
                    <a:pt x="14666" y="21589"/>
                    <a:pt x="14689" y="21589"/>
                  </a:cubicBezTo>
                  <a:cubicBezTo>
                    <a:pt x="14713" y="21589"/>
                    <a:pt x="14729" y="21591"/>
                    <a:pt x="14752" y="21591"/>
                  </a:cubicBezTo>
                  <a:cubicBezTo>
                    <a:pt x="14772" y="21591"/>
                    <a:pt x="14792" y="21594"/>
                    <a:pt x="14811" y="21594"/>
                  </a:cubicBezTo>
                  <a:cubicBezTo>
                    <a:pt x="14831" y="21594"/>
                    <a:pt x="14850" y="21594"/>
                    <a:pt x="14870" y="21597"/>
                  </a:cubicBezTo>
                  <a:cubicBezTo>
                    <a:pt x="14996" y="21600"/>
                    <a:pt x="15118" y="21600"/>
                    <a:pt x="15236" y="21600"/>
                  </a:cubicBezTo>
                  <a:cubicBezTo>
                    <a:pt x="15251" y="21600"/>
                    <a:pt x="15267" y="21597"/>
                    <a:pt x="15279" y="21597"/>
                  </a:cubicBezTo>
                  <a:cubicBezTo>
                    <a:pt x="15287" y="21597"/>
                    <a:pt x="15294" y="21597"/>
                    <a:pt x="15302" y="21597"/>
                  </a:cubicBezTo>
                  <a:cubicBezTo>
                    <a:pt x="15318" y="21597"/>
                    <a:pt x="15330" y="21594"/>
                    <a:pt x="15346" y="21594"/>
                  </a:cubicBezTo>
                  <a:cubicBezTo>
                    <a:pt x="15428" y="21591"/>
                    <a:pt x="15507" y="21589"/>
                    <a:pt x="15585" y="21583"/>
                  </a:cubicBezTo>
                  <a:cubicBezTo>
                    <a:pt x="15699" y="21574"/>
                    <a:pt x="15813" y="21566"/>
                    <a:pt x="15923" y="21551"/>
                  </a:cubicBezTo>
                  <a:cubicBezTo>
                    <a:pt x="15923" y="21551"/>
                    <a:pt x="15927" y="21551"/>
                    <a:pt x="15927" y="21551"/>
                  </a:cubicBezTo>
                  <a:cubicBezTo>
                    <a:pt x="15927" y="21551"/>
                    <a:pt x="15931" y="21551"/>
                    <a:pt x="15931" y="21551"/>
                  </a:cubicBezTo>
                  <a:cubicBezTo>
                    <a:pt x="15935" y="21551"/>
                    <a:pt x="15935" y="21551"/>
                    <a:pt x="15939" y="21548"/>
                  </a:cubicBezTo>
                  <a:cubicBezTo>
                    <a:pt x="16045" y="21534"/>
                    <a:pt x="16147" y="21520"/>
                    <a:pt x="16249" y="21503"/>
                  </a:cubicBezTo>
                  <a:cubicBezTo>
                    <a:pt x="16320" y="21491"/>
                    <a:pt x="16391" y="21477"/>
                    <a:pt x="16461" y="21463"/>
                  </a:cubicBezTo>
                  <a:cubicBezTo>
                    <a:pt x="16477" y="21460"/>
                    <a:pt x="16489" y="21457"/>
                    <a:pt x="16504" y="21451"/>
                  </a:cubicBezTo>
                  <a:cubicBezTo>
                    <a:pt x="16508" y="21451"/>
                    <a:pt x="16512" y="21451"/>
                    <a:pt x="16516" y="21448"/>
                  </a:cubicBezTo>
                  <a:cubicBezTo>
                    <a:pt x="16524" y="21445"/>
                    <a:pt x="16528" y="21445"/>
                    <a:pt x="16536" y="21442"/>
                  </a:cubicBezTo>
                  <a:cubicBezTo>
                    <a:pt x="16579" y="21431"/>
                    <a:pt x="16622" y="21422"/>
                    <a:pt x="16666" y="21411"/>
                  </a:cubicBezTo>
                  <a:cubicBezTo>
                    <a:pt x="16732" y="21394"/>
                    <a:pt x="16799" y="21377"/>
                    <a:pt x="16866" y="21357"/>
                  </a:cubicBezTo>
                  <a:cubicBezTo>
                    <a:pt x="16933" y="21337"/>
                    <a:pt x="16996" y="21316"/>
                    <a:pt x="17062" y="21294"/>
                  </a:cubicBezTo>
                  <a:cubicBezTo>
                    <a:pt x="18575" y="20778"/>
                    <a:pt x="20087" y="20260"/>
                    <a:pt x="21600" y="19744"/>
                  </a:cubicBezTo>
                  <a:cubicBezTo>
                    <a:pt x="21423" y="19770"/>
                    <a:pt x="21254" y="19816"/>
                    <a:pt x="21077" y="19856"/>
                  </a:cubicBezTo>
                  <a:close/>
                </a:path>
              </a:pathLst>
            </a:custGeom>
            <a:solidFill>
              <a:schemeClr val="bg1">
                <a:lumMod val="65000"/>
              </a:schemeClr>
            </a:solidFill>
            <a:ln>
              <a:noFill/>
            </a:ln>
          </p:spPr>
          <p:txBody>
            <a:bodyPr vert="horz" wrap="square" lIns="68580" tIns="34290" rIns="68580" bIns="34290" numCol="1" anchor="t" anchorCtr="0" compatLnSpc="1">
              <a:prstTxWarp prst="textNoShape">
                <a:avLst/>
              </a:prstTxWarp>
            </a:bodyPr>
            <a:lstStyle/>
            <a:p>
              <a:endParaRPr sz="1350"/>
            </a:p>
          </p:txBody>
        </p:sp>
        <p:sp>
          <p:nvSpPr>
            <p:cNvPr id="191" name="Shape">
              <a:extLst>
                <a:ext uri="{FF2B5EF4-FFF2-40B4-BE49-F238E27FC236}">
                  <a16:creationId xmlns:a16="http://schemas.microsoft.com/office/drawing/2014/main" id="{B394AB40-6CE4-47F7-BAC2-F495BCCEB171}"/>
                </a:ext>
              </a:extLst>
            </p:cNvPr>
            <p:cNvSpPr/>
            <p:nvPr/>
          </p:nvSpPr>
          <p:spPr>
            <a:xfrm>
              <a:off x="1560667" y="3092642"/>
              <a:ext cx="936323" cy="1301574"/>
            </a:xfrm>
            <a:custGeom>
              <a:avLst/>
              <a:gdLst/>
              <a:ahLst/>
              <a:cxnLst>
                <a:cxn ang="0">
                  <a:pos x="wd2" y="hd2"/>
                </a:cxn>
                <a:cxn ang="5400000">
                  <a:pos x="wd2" y="hd2"/>
                </a:cxn>
                <a:cxn ang="10800000">
                  <a:pos x="wd2" y="hd2"/>
                </a:cxn>
                <a:cxn ang="16200000">
                  <a:pos x="wd2" y="hd2"/>
                </a:cxn>
              </a:cxnLst>
              <a:rect l="0" t="0" r="r" b="b"/>
              <a:pathLst>
                <a:path w="21508" h="21427" extrusionOk="0">
                  <a:moveTo>
                    <a:pt x="6978" y="188"/>
                  </a:moveTo>
                  <a:cubicBezTo>
                    <a:pt x="8329" y="457"/>
                    <a:pt x="9716" y="991"/>
                    <a:pt x="11067" y="1721"/>
                  </a:cubicBezTo>
                  <a:cubicBezTo>
                    <a:pt x="12403" y="2446"/>
                    <a:pt x="13718" y="3372"/>
                    <a:pt x="14924" y="4434"/>
                  </a:cubicBezTo>
                  <a:cubicBezTo>
                    <a:pt x="16131" y="5490"/>
                    <a:pt x="17243" y="6686"/>
                    <a:pt x="18204" y="7965"/>
                  </a:cubicBezTo>
                  <a:cubicBezTo>
                    <a:pt x="19165" y="9243"/>
                    <a:pt x="19967" y="10610"/>
                    <a:pt x="20552" y="12008"/>
                  </a:cubicBezTo>
                  <a:cubicBezTo>
                    <a:pt x="21137" y="13411"/>
                    <a:pt x="21448" y="14721"/>
                    <a:pt x="21498" y="15891"/>
                  </a:cubicBezTo>
                  <a:cubicBezTo>
                    <a:pt x="21556" y="17072"/>
                    <a:pt x="21354" y="18112"/>
                    <a:pt x="20913" y="18967"/>
                  </a:cubicBezTo>
                  <a:cubicBezTo>
                    <a:pt x="20472" y="19831"/>
                    <a:pt x="19779" y="20499"/>
                    <a:pt x="18876" y="20918"/>
                  </a:cubicBezTo>
                  <a:cubicBezTo>
                    <a:pt x="17958" y="21348"/>
                    <a:pt x="16803" y="21519"/>
                    <a:pt x="15452" y="21379"/>
                  </a:cubicBezTo>
                  <a:cubicBezTo>
                    <a:pt x="14079" y="21239"/>
                    <a:pt x="12634" y="20789"/>
                    <a:pt x="11197" y="20095"/>
                  </a:cubicBezTo>
                  <a:cubicBezTo>
                    <a:pt x="9745" y="19396"/>
                    <a:pt x="8300" y="18444"/>
                    <a:pt x="6956" y="17315"/>
                  </a:cubicBezTo>
                  <a:cubicBezTo>
                    <a:pt x="5605" y="16181"/>
                    <a:pt x="4355" y="14871"/>
                    <a:pt x="3294" y="13453"/>
                  </a:cubicBezTo>
                  <a:cubicBezTo>
                    <a:pt x="2232" y="12039"/>
                    <a:pt x="1372" y="10527"/>
                    <a:pt x="787" y="8990"/>
                  </a:cubicBezTo>
                  <a:cubicBezTo>
                    <a:pt x="202" y="7462"/>
                    <a:pt x="-44" y="6070"/>
                    <a:pt x="7" y="4858"/>
                  </a:cubicBezTo>
                  <a:cubicBezTo>
                    <a:pt x="57" y="3657"/>
                    <a:pt x="389" y="2642"/>
                    <a:pt x="975" y="1850"/>
                  </a:cubicBezTo>
                  <a:cubicBezTo>
                    <a:pt x="1553" y="1074"/>
                    <a:pt x="2376" y="514"/>
                    <a:pt x="3395" y="225"/>
                  </a:cubicBezTo>
                  <a:cubicBezTo>
                    <a:pt x="4399" y="-55"/>
                    <a:pt x="5612" y="-81"/>
                    <a:pt x="6978" y="188"/>
                  </a:cubicBezTo>
                  <a:close/>
                  <a:moveTo>
                    <a:pt x="13761" y="17149"/>
                  </a:moveTo>
                  <a:cubicBezTo>
                    <a:pt x="14592" y="17253"/>
                    <a:pt x="15307" y="17165"/>
                    <a:pt x="15878" y="16916"/>
                  </a:cubicBezTo>
                  <a:cubicBezTo>
                    <a:pt x="16449" y="16673"/>
                    <a:pt x="16882" y="16274"/>
                    <a:pt x="17171" y="15757"/>
                  </a:cubicBezTo>
                  <a:cubicBezTo>
                    <a:pt x="17460" y="15239"/>
                    <a:pt x="17597" y="14602"/>
                    <a:pt x="17568" y="13877"/>
                  </a:cubicBezTo>
                  <a:cubicBezTo>
                    <a:pt x="17547" y="13152"/>
                    <a:pt x="17359" y="12340"/>
                    <a:pt x="17005" y="11465"/>
                  </a:cubicBezTo>
                  <a:cubicBezTo>
                    <a:pt x="16644" y="10590"/>
                    <a:pt x="16145" y="9735"/>
                    <a:pt x="15546" y="8938"/>
                  </a:cubicBezTo>
                  <a:cubicBezTo>
                    <a:pt x="14946" y="8141"/>
                    <a:pt x="14245" y="7390"/>
                    <a:pt x="13494" y="6732"/>
                  </a:cubicBezTo>
                  <a:cubicBezTo>
                    <a:pt x="12735" y="6075"/>
                    <a:pt x="11919" y="5505"/>
                    <a:pt x="11081" y="5060"/>
                  </a:cubicBezTo>
                  <a:cubicBezTo>
                    <a:pt x="10243" y="4615"/>
                    <a:pt x="9383" y="4294"/>
                    <a:pt x="8553" y="4144"/>
                  </a:cubicBezTo>
                  <a:cubicBezTo>
                    <a:pt x="7715" y="3994"/>
                    <a:pt x="6978" y="4025"/>
                    <a:pt x="6371" y="4216"/>
                  </a:cubicBezTo>
                  <a:cubicBezTo>
                    <a:pt x="5757" y="4408"/>
                    <a:pt x="5273" y="4765"/>
                    <a:pt x="4933" y="5252"/>
                  </a:cubicBezTo>
                  <a:cubicBezTo>
                    <a:pt x="4594" y="5744"/>
                    <a:pt x="4406" y="6370"/>
                    <a:pt x="4392" y="7105"/>
                  </a:cubicBezTo>
                  <a:cubicBezTo>
                    <a:pt x="4377" y="7846"/>
                    <a:pt x="4536" y="8689"/>
                    <a:pt x="4897" y="9611"/>
                  </a:cubicBezTo>
                  <a:cubicBezTo>
                    <a:pt x="5258" y="10533"/>
                    <a:pt x="5779" y="11444"/>
                    <a:pt x="6414" y="12293"/>
                  </a:cubicBezTo>
                  <a:cubicBezTo>
                    <a:pt x="7050" y="13142"/>
                    <a:pt x="7801" y="13934"/>
                    <a:pt x="8610" y="14618"/>
                  </a:cubicBezTo>
                  <a:cubicBezTo>
                    <a:pt x="9420" y="15301"/>
                    <a:pt x="10286" y="15881"/>
                    <a:pt x="11168" y="16316"/>
                  </a:cubicBezTo>
                  <a:cubicBezTo>
                    <a:pt x="12042" y="16761"/>
                    <a:pt x="12923" y="17046"/>
                    <a:pt x="13761" y="17149"/>
                  </a:cubicBezTo>
                </a:path>
              </a:pathLst>
            </a:custGeom>
            <a:gradFill flip="none" rotWithShape="1">
              <a:gsLst>
                <a:gs pos="17000">
                  <a:srgbClr val="A30000"/>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92" name="Shape">
              <a:extLst>
                <a:ext uri="{FF2B5EF4-FFF2-40B4-BE49-F238E27FC236}">
                  <a16:creationId xmlns:a16="http://schemas.microsoft.com/office/drawing/2014/main" id="{3E60ED51-635F-41D2-A925-CEF28A46920D}"/>
                </a:ext>
              </a:extLst>
            </p:cNvPr>
            <p:cNvSpPr/>
            <p:nvPr/>
          </p:nvSpPr>
          <p:spPr>
            <a:xfrm>
              <a:off x="1906608" y="3564385"/>
              <a:ext cx="244389" cy="339635"/>
            </a:xfrm>
            <a:custGeom>
              <a:avLst/>
              <a:gdLst/>
              <a:ahLst/>
              <a:cxnLst>
                <a:cxn ang="0">
                  <a:pos x="wd2" y="hd2"/>
                </a:cxn>
                <a:cxn ang="5400000">
                  <a:pos x="wd2" y="hd2"/>
                </a:cxn>
                <a:cxn ang="10800000">
                  <a:pos x="wd2" y="hd2"/>
                </a:cxn>
                <a:cxn ang="16200000">
                  <a:pos x="wd2" y="hd2"/>
                </a:cxn>
              </a:cxnLst>
              <a:rect l="0" t="0" r="r" b="b"/>
              <a:pathLst>
                <a:path w="21574" h="21401" extrusionOk="0">
                  <a:moveTo>
                    <a:pt x="6691" y="122"/>
                  </a:moveTo>
                  <a:cubicBezTo>
                    <a:pt x="8051" y="340"/>
                    <a:pt x="9467" y="855"/>
                    <a:pt x="10856" y="1569"/>
                  </a:cubicBezTo>
                  <a:cubicBezTo>
                    <a:pt x="12244" y="2282"/>
                    <a:pt x="13604" y="3233"/>
                    <a:pt x="14853" y="4303"/>
                  </a:cubicBezTo>
                  <a:cubicBezTo>
                    <a:pt x="16103" y="5393"/>
                    <a:pt x="17269" y="6622"/>
                    <a:pt x="18268" y="7950"/>
                  </a:cubicBezTo>
                  <a:cubicBezTo>
                    <a:pt x="19268" y="9277"/>
                    <a:pt x="20101" y="10704"/>
                    <a:pt x="20684" y="12151"/>
                  </a:cubicBezTo>
                  <a:cubicBezTo>
                    <a:pt x="21267" y="13597"/>
                    <a:pt x="21572" y="14945"/>
                    <a:pt x="21572" y="16114"/>
                  </a:cubicBezTo>
                  <a:cubicBezTo>
                    <a:pt x="21600" y="17303"/>
                    <a:pt x="21350" y="18333"/>
                    <a:pt x="20850" y="19166"/>
                  </a:cubicBezTo>
                  <a:cubicBezTo>
                    <a:pt x="20351" y="19998"/>
                    <a:pt x="19629" y="20632"/>
                    <a:pt x="18657" y="21009"/>
                  </a:cubicBezTo>
                  <a:cubicBezTo>
                    <a:pt x="17685" y="21385"/>
                    <a:pt x="16519" y="21504"/>
                    <a:pt x="15159" y="21306"/>
                  </a:cubicBezTo>
                  <a:cubicBezTo>
                    <a:pt x="13798" y="21108"/>
                    <a:pt x="12355" y="20632"/>
                    <a:pt x="10939" y="19919"/>
                  </a:cubicBezTo>
                  <a:cubicBezTo>
                    <a:pt x="9523" y="19205"/>
                    <a:pt x="8135" y="18274"/>
                    <a:pt x="6830" y="17164"/>
                  </a:cubicBezTo>
                  <a:cubicBezTo>
                    <a:pt x="5525" y="16054"/>
                    <a:pt x="4331" y="14786"/>
                    <a:pt x="3304" y="13439"/>
                  </a:cubicBezTo>
                  <a:cubicBezTo>
                    <a:pt x="2277" y="12071"/>
                    <a:pt x="1444" y="10625"/>
                    <a:pt x="861" y="9138"/>
                  </a:cubicBezTo>
                  <a:cubicBezTo>
                    <a:pt x="278" y="7652"/>
                    <a:pt x="0" y="6285"/>
                    <a:pt x="0" y="5096"/>
                  </a:cubicBezTo>
                  <a:cubicBezTo>
                    <a:pt x="0" y="3907"/>
                    <a:pt x="278" y="2876"/>
                    <a:pt x="833" y="2064"/>
                  </a:cubicBezTo>
                  <a:cubicBezTo>
                    <a:pt x="1360" y="1252"/>
                    <a:pt x="2138" y="657"/>
                    <a:pt x="3110" y="320"/>
                  </a:cubicBezTo>
                  <a:cubicBezTo>
                    <a:pt x="4137" y="-17"/>
                    <a:pt x="5331" y="-96"/>
                    <a:pt x="6691" y="122"/>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93" name="Shape">
              <a:extLst>
                <a:ext uri="{FF2B5EF4-FFF2-40B4-BE49-F238E27FC236}">
                  <a16:creationId xmlns:a16="http://schemas.microsoft.com/office/drawing/2014/main" id="{38A111FE-362B-4642-8673-C4671C5F3EC5}"/>
                </a:ext>
              </a:extLst>
            </p:cNvPr>
            <p:cNvSpPr/>
            <p:nvPr/>
          </p:nvSpPr>
          <p:spPr>
            <a:xfrm>
              <a:off x="1403420" y="2903949"/>
              <a:ext cx="1221936" cy="1698016"/>
            </a:xfrm>
            <a:custGeom>
              <a:avLst/>
              <a:gdLst/>
              <a:ahLst/>
              <a:cxnLst>
                <a:cxn ang="0">
                  <a:pos x="wd2" y="hd2"/>
                </a:cxn>
                <a:cxn ang="5400000">
                  <a:pos x="wd2" y="hd2"/>
                </a:cxn>
                <a:cxn ang="10800000">
                  <a:pos x="wd2" y="hd2"/>
                </a:cxn>
                <a:cxn ang="16200000">
                  <a:pos x="wd2" y="hd2"/>
                </a:cxn>
              </a:cxnLst>
              <a:rect l="0" t="0" r="r" b="b"/>
              <a:pathLst>
                <a:path w="21492" h="21442" extrusionOk="0">
                  <a:moveTo>
                    <a:pt x="7119" y="217"/>
                  </a:moveTo>
                  <a:cubicBezTo>
                    <a:pt x="8463" y="503"/>
                    <a:pt x="9841" y="1043"/>
                    <a:pt x="11174" y="1782"/>
                  </a:cubicBezTo>
                  <a:cubicBezTo>
                    <a:pt x="12496" y="2508"/>
                    <a:pt x="13784" y="3430"/>
                    <a:pt x="14974" y="4482"/>
                  </a:cubicBezTo>
                  <a:cubicBezTo>
                    <a:pt x="16157" y="5527"/>
                    <a:pt x="17253" y="6706"/>
                    <a:pt x="18193" y="7965"/>
                  </a:cubicBezTo>
                  <a:cubicBezTo>
                    <a:pt x="19133" y="9224"/>
                    <a:pt x="19930" y="10570"/>
                    <a:pt x="20511" y="11948"/>
                  </a:cubicBezTo>
                  <a:cubicBezTo>
                    <a:pt x="21097" y="13334"/>
                    <a:pt x="21412" y="14633"/>
                    <a:pt x="21479" y="15796"/>
                  </a:cubicBezTo>
                  <a:cubicBezTo>
                    <a:pt x="21545" y="16972"/>
                    <a:pt x="21362" y="18016"/>
                    <a:pt x="20948" y="18878"/>
                  </a:cubicBezTo>
                  <a:cubicBezTo>
                    <a:pt x="20522" y="19752"/>
                    <a:pt x="19858" y="20439"/>
                    <a:pt x="18967" y="20880"/>
                  </a:cubicBezTo>
                  <a:cubicBezTo>
                    <a:pt x="18060" y="21328"/>
                    <a:pt x="16926" y="21527"/>
                    <a:pt x="15577" y="21408"/>
                  </a:cubicBezTo>
                  <a:cubicBezTo>
                    <a:pt x="14205" y="21289"/>
                    <a:pt x="12756" y="20856"/>
                    <a:pt x="11301" y="20169"/>
                  </a:cubicBezTo>
                  <a:cubicBezTo>
                    <a:pt x="9830" y="19474"/>
                    <a:pt x="8369" y="18521"/>
                    <a:pt x="7003" y="17381"/>
                  </a:cubicBezTo>
                  <a:cubicBezTo>
                    <a:pt x="5626" y="16233"/>
                    <a:pt x="4359" y="14903"/>
                    <a:pt x="3286" y="13465"/>
                  </a:cubicBezTo>
                  <a:cubicBezTo>
                    <a:pt x="2213" y="12028"/>
                    <a:pt x="1339" y="10491"/>
                    <a:pt x="758" y="8934"/>
                  </a:cubicBezTo>
                  <a:cubicBezTo>
                    <a:pt x="177" y="7389"/>
                    <a:pt x="-55" y="5979"/>
                    <a:pt x="11" y="4760"/>
                  </a:cubicBezTo>
                  <a:cubicBezTo>
                    <a:pt x="78" y="3557"/>
                    <a:pt x="437" y="2544"/>
                    <a:pt x="1046" y="1766"/>
                  </a:cubicBezTo>
                  <a:cubicBezTo>
                    <a:pt x="1643" y="999"/>
                    <a:pt x="2484" y="463"/>
                    <a:pt x="3524" y="197"/>
                  </a:cubicBezTo>
                  <a:cubicBezTo>
                    <a:pt x="4542" y="-65"/>
                    <a:pt x="5753" y="-73"/>
                    <a:pt x="7119" y="217"/>
                  </a:cubicBezTo>
                  <a:close/>
                  <a:moveTo>
                    <a:pt x="14548" y="18822"/>
                  </a:moveTo>
                  <a:cubicBezTo>
                    <a:pt x="15582" y="18930"/>
                    <a:pt x="16462" y="18795"/>
                    <a:pt x="17170" y="18469"/>
                  </a:cubicBezTo>
                  <a:cubicBezTo>
                    <a:pt x="17867" y="18143"/>
                    <a:pt x="18392" y="17631"/>
                    <a:pt x="18730" y="16972"/>
                  </a:cubicBezTo>
                  <a:cubicBezTo>
                    <a:pt x="19067" y="16317"/>
                    <a:pt x="19222" y="15518"/>
                    <a:pt x="19178" y="14613"/>
                  </a:cubicBezTo>
                  <a:cubicBezTo>
                    <a:pt x="19133" y="13715"/>
                    <a:pt x="18901" y="12711"/>
                    <a:pt x="18453" y="11634"/>
                  </a:cubicBezTo>
                  <a:cubicBezTo>
                    <a:pt x="18005" y="10562"/>
                    <a:pt x="17391" y="9514"/>
                    <a:pt x="16655" y="8533"/>
                  </a:cubicBezTo>
                  <a:cubicBezTo>
                    <a:pt x="15920" y="7552"/>
                    <a:pt x="15068" y="6635"/>
                    <a:pt x="14144" y="5824"/>
                  </a:cubicBezTo>
                  <a:cubicBezTo>
                    <a:pt x="13215" y="5010"/>
                    <a:pt x="12214" y="4303"/>
                    <a:pt x="11190" y="3743"/>
                  </a:cubicBezTo>
                  <a:cubicBezTo>
                    <a:pt x="10156" y="3183"/>
                    <a:pt x="9094" y="2774"/>
                    <a:pt x="8060" y="2568"/>
                  </a:cubicBezTo>
                  <a:cubicBezTo>
                    <a:pt x="7009" y="2361"/>
                    <a:pt x="6085" y="2381"/>
                    <a:pt x="5316" y="2600"/>
                  </a:cubicBezTo>
                  <a:cubicBezTo>
                    <a:pt x="4531" y="2822"/>
                    <a:pt x="3905" y="3247"/>
                    <a:pt x="3463" y="3847"/>
                  </a:cubicBezTo>
                  <a:cubicBezTo>
                    <a:pt x="3015" y="4450"/>
                    <a:pt x="2755" y="5233"/>
                    <a:pt x="2722" y="6154"/>
                  </a:cubicBezTo>
                  <a:cubicBezTo>
                    <a:pt x="2683" y="7083"/>
                    <a:pt x="2877" y="8156"/>
                    <a:pt x="3319" y="9323"/>
                  </a:cubicBezTo>
                  <a:cubicBezTo>
                    <a:pt x="3767" y="10499"/>
                    <a:pt x="4425" y="11658"/>
                    <a:pt x="5239" y="12746"/>
                  </a:cubicBezTo>
                  <a:cubicBezTo>
                    <a:pt x="6052" y="13831"/>
                    <a:pt x="7009" y="14839"/>
                    <a:pt x="8043" y="15709"/>
                  </a:cubicBezTo>
                  <a:cubicBezTo>
                    <a:pt x="9072" y="16575"/>
                    <a:pt x="10178" y="17301"/>
                    <a:pt x="11290" y="17842"/>
                  </a:cubicBezTo>
                  <a:cubicBezTo>
                    <a:pt x="12391" y="18370"/>
                    <a:pt x="13497" y="18715"/>
                    <a:pt x="14548" y="18822"/>
                  </a:cubicBezTo>
                </a:path>
              </a:pathLst>
            </a:custGeom>
            <a:gradFill flip="none" rotWithShape="1">
              <a:gsLst>
                <a:gs pos="0">
                  <a:schemeClr val="bg1">
                    <a:lumMod val="65000"/>
                  </a:schemeClr>
                </a:gs>
                <a:gs pos="50000">
                  <a:schemeClr val="bg1">
                    <a:lumMod val="85000"/>
                    <a:shade val="67500"/>
                    <a:satMod val="115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94" name="Shape">
              <a:extLst>
                <a:ext uri="{FF2B5EF4-FFF2-40B4-BE49-F238E27FC236}">
                  <a16:creationId xmlns:a16="http://schemas.microsoft.com/office/drawing/2014/main" id="{2840031D-579A-4B8F-ABC9-7F793DDC8C40}"/>
                </a:ext>
              </a:extLst>
            </p:cNvPr>
            <p:cNvSpPr/>
            <p:nvPr/>
          </p:nvSpPr>
          <p:spPr>
            <a:xfrm>
              <a:off x="1214721" y="2715251"/>
              <a:ext cx="1541670" cy="2140929"/>
            </a:xfrm>
            <a:custGeom>
              <a:avLst/>
              <a:gdLst/>
              <a:ahLst/>
              <a:cxnLst>
                <a:cxn ang="0">
                  <a:pos x="wd2" y="hd2"/>
                </a:cxn>
                <a:cxn ang="5400000">
                  <a:pos x="wd2" y="hd2"/>
                </a:cxn>
                <a:cxn ang="10800000">
                  <a:pos x="wd2" y="hd2"/>
                </a:cxn>
                <a:cxn ang="16200000">
                  <a:pos x="wd2" y="hd2"/>
                </a:cxn>
              </a:cxnLst>
              <a:rect l="0" t="0" r="r" b="b"/>
              <a:pathLst>
                <a:path w="21469" h="21454" extrusionOk="0">
                  <a:moveTo>
                    <a:pt x="7276" y="250"/>
                  </a:moveTo>
                  <a:cubicBezTo>
                    <a:pt x="8616" y="552"/>
                    <a:pt x="9973" y="1107"/>
                    <a:pt x="11292" y="1847"/>
                  </a:cubicBezTo>
                  <a:cubicBezTo>
                    <a:pt x="12588" y="2579"/>
                    <a:pt x="13854" y="3492"/>
                    <a:pt x="15023" y="4529"/>
                  </a:cubicBezTo>
                  <a:cubicBezTo>
                    <a:pt x="16184" y="5560"/>
                    <a:pt x="17257" y="6723"/>
                    <a:pt x="18181" y="7961"/>
                  </a:cubicBezTo>
                  <a:cubicBezTo>
                    <a:pt x="19105" y="9200"/>
                    <a:pt x="19889" y="10523"/>
                    <a:pt x="20462" y="11878"/>
                  </a:cubicBezTo>
                  <a:cubicBezTo>
                    <a:pt x="21045" y="13246"/>
                    <a:pt x="21365" y="14529"/>
                    <a:pt x="21448" y="15685"/>
                  </a:cubicBezTo>
                  <a:cubicBezTo>
                    <a:pt x="21531" y="16858"/>
                    <a:pt x="21369" y="17904"/>
                    <a:pt x="20975" y="18774"/>
                  </a:cubicBezTo>
                  <a:cubicBezTo>
                    <a:pt x="20572" y="19659"/>
                    <a:pt x="19928" y="20365"/>
                    <a:pt x="19061" y="20829"/>
                  </a:cubicBezTo>
                  <a:cubicBezTo>
                    <a:pt x="18172" y="21301"/>
                    <a:pt x="17051" y="21525"/>
                    <a:pt x="15711" y="21434"/>
                  </a:cubicBezTo>
                  <a:cubicBezTo>
                    <a:pt x="14344" y="21339"/>
                    <a:pt x="12886" y="20923"/>
                    <a:pt x="11419" y="20246"/>
                  </a:cubicBezTo>
                  <a:cubicBezTo>
                    <a:pt x="9930" y="19555"/>
                    <a:pt x="8449" y="18604"/>
                    <a:pt x="7061" y="17453"/>
                  </a:cubicBezTo>
                  <a:cubicBezTo>
                    <a:pt x="5659" y="16294"/>
                    <a:pt x="4367" y="14942"/>
                    <a:pt x="3277" y="13476"/>
                  </a:cubicBezTo>
                  <a:cubicBezTo>
                    <a:pt x="2186" y="12011"/>
                    <a:pt x="1306" y="10448"/>
                    <a:pt x="728" y="8866"/>
                  </a:cubicBezTo>
                  <a:cubicBezTo>
                    <a:pt x="154" y="7299"/>
                    <a:pt x="-69" y="5878"/>
                    <a:pt x="19" y="4652"/>
                  </a:cubicBezTo>
                  <a:cubicBezTo>
                    <a:pt x="106" y="3448"/>
                    <a:pt x="487" y="2443"/>
                    <a:pt x="1122" y="1677"/>
                  </a:cubicBezTo>
                  <a:cubicBezTo>
                    <a:pt x="1744" y="927"/>
                    <a:pt x="2603" y="414"/>
                    <a:pt x="3658" y="168"/>
                  </a:cubicBezTo>
                  <a:cubicBezTo>
                    <a:pt x="4692" y="-75"/>
                    <a:pt x="5909" y="-59"/>
                    <a:pt x="7276" y="250"/>
                  </a:cubicBezTo>
                  <a:close/>
                  <a:moveTo>
                    <a:pt x="14791" y="19117"/>
                  </a:moveTo>
                  <a:cubicBezTo>
                    <a:pt x="15855" y="19212"/>
                    <a:pt x="16757" y="19054"/>
                    <a:pt x="17476" y="18698"/>
                  </a:cubicBezTo>
                  <a:cubicBezTo>
                    <a:pt x="18181" y="18348"/>
                    <a:pt x="18706" y="17803"/>
                    <a:pt x="19043" y="17110"/>
                  </a:cubicBezTo>
                  <a:cubicBezTo>
                    <a:pt x="19376" y="16426"/>
                    <a:pt x="19521" y="15597"/>
                    <a:pt x="19464" y="14664"/>
                  </a:cubicBezTo>
                  <a:cubicBezTo>
                    <a:pt x="19411" y="13741"/>
                    <a:pt x="19162" y="12710"/>
                    <a:pt x="18697" y="11611"/>
                  </a:cubicBezTo>
                  <a:cubicBezTo>
                    <a:pt x="18238" y="10517"/>
                    <a:pt x="17607" y="9449"/>
                    <a:pt x="16862" y="8450"/>
                  </a:cubicBezTo>
                  <a:cubicBezTo>
                    <a:pt x="16118" y="7451"/>
                    <a:pt x="15251" y="6515"/>
                    <a:pt x="14313" y="5686"/>
                  </a:cubicBezTo>
                  <a:cubicBezTo>
                    <a:pt x="13372" y="4851"/>
                    <a:pt x="12351" y="4123"/>
                    <a:pt x="11305" y="3543"/>
                  </a:cubicBezTo>
                  <a:cubicBezTo>
                    <a:pt x="10249" y="2960"/>
                    <a:pt x="9159" y="2528"/>
                    <a:pt x="8094" y="2301"/>
                  </a:cubicBezTo>
                  <a:cubicBezTo>
                    <a:pt x="7013" y="2071"/>
                    <a:pt x="6049" y="2077"/>
                    <a:pt x="5243" y="2285"/>
                  </a:cubicBezTo>
                  <a:cubicBezTo>
                    <a:pt x="4420" y="2500"/>
                    <a:pt x="3754" y="2925"/>
                    <a:pt x="3281" y="3530"/>
                  </a:cubicBezTo>
                  <a:cubicBezTo>
                    <a:pt x="2800" y="4148"/>
                    <a:pt x="2515" y="4952"/>
                    <a:pt x="2462" y="5906"/>
                  </a:cubicBezTo>
                  <a:cubicBezTo>
                    <a:pt x="2410" y="6874"/>
                    <a:pt x="2598" y="7990"/>
                    <a:pt x="3054" y="9219"/>
                  </a:cubicBezTo>
                  <a:cubicBezTo>
                    <a:pt x="3513" y="10454"/>
                    <a:pt x="4205" y="11674"/>
                    <a:pt x="5055" y="12814"/>
                  </a:cubicBezTo>
                  <a:cubicBezTo>
                    <a:pt x="5905" y="13955"/>
                    <a:pt x="6912" y="15011"/>
                    <a:pt x="7998" y="15922"/>
                  </a:cubicBezTo>
                  <a:cubicBezTo>
                    <a:pt x="9080" y="16826"/>
                    <a:pt x="10236" y="17583"/>
                    <a:pt x="11401" y="18134"/>
                  </a:cubicBezTo>
                  <a:cubicBezTo>
                    <a:pt x="12553" y="18679"/>
                    <a:pt x="13705" y="19023"/>
                    <a:pt x="14791" y="19117"/>
                  </a:cubicBezTo>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95" name="Group 194">
              <a:extLst>
                <a:ext uri="{FF2B5EF4-FFF2-40B4-BE49-F238E27FC236}">
                  <a16:creationId xmlns:a16="http://schemas.microsoft.com/office/drawing/2014/main" id="{EA96D7FE-4A6C-4268-8EA4-E2CD3D07C85A}"/>
                </a:ext>
              </a:extLst>
            </p:cNvPr>
            <p:cNvGrpSpPr/>
            <p:nvPr/>
          </p:nvGrpSpPr>
          <p:grpSpPr>
            <a:xfrm>
              <a:off x="1876358" y="2211772"/>
              <a:ext cx="1926980" cy="1238153"/>
              <a:chOff x="1757651" y="1256035"/>
              <a:chExt cx="3442630" cy="2212011"/>
            </a:xfrm>
          </p:grpSpPr>
          <p:sp>
            <p:nvSpPr>
              <p:cNvPr id="228" name="Shape">
                <a:extLst>
                  <a:ext uri="{FF2B5EF4-FFF2-40B4-BE49-F238E27FC236}">
                    <a16:creationId xmlns:a16="http://schemas.microsoft.com/office/drawing/2014/main" id="{240F0ABD-D030-490B-A381-060B27E31011}"/>
                  </a:ext>
                </a:extLst>
              </p:cNvPr>
              <p:cNvSpPr/>
              <p:nvPr/>
            </p:nvSpPr>
            <p:spPr>
              <a:xfrm>
                <a:off x="3757319" y="1256035"/>
                <a:ext cx="1277854" cy="1049185"/>
              </a:xfrm>
              <a:custGeom>
                <a:avLst/>
                <a:gdLst/>
                <a:ahLst/>
                <a:cxnLst>
                  <a:cxn ang="0">
                    <a:pos x="wd2" y="hd2"/>
                  </a:cxn>
                  <a:cxn ang="5400000">
                    <a:pos x="wd2" y="hd2"/>
                  </a:cxn>
                  <a:cxn ang="10800000">
                    <a:pos x="wd2" y="hd2"/>
                  </a:cxn>
                  <a:cxn ang="16200000">
                    <a:pos x="wd2" y="hd2"/>
                  </a:cxn>
                </a:cxnLst>
                <a:rect l="0" t="0" r="r" b="b"/>
                <a:pathLst>
                  <a:path w="21029" h="20679" extrusionOk="0">
                    <a:moveTo>
                      <a:pt x="0" y="20679"/>
                    </a:moveTo>
                    <a:cubicBezTo>
                      <a:pt x="0" y="20679"/>
                      <a:pt x="6874" y="9644"/>
                      <a:pt x="9717" y="5626"/>
                    </a:cubicBezTo>
                    <a:cubicBezTo>
                      <a:pt x="12560" y="1608"/>
                      <a:pt x="15192" y="-921"/>
                      <a:pt x="18291" y="316"/>
                    </a:cubicBezTo>
                    <a:cubicBezTo>
                      <a:pt x="21390" y="1553"/>
                      <a:pt x="21600" y="6502"/>
                      <a:pt x="20201" y="8976"/>
                    </a:cubicBezTo>
                    <a:lnTo>
                      <a:pt x="0" y="20679"/>
                    </a:ln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29" name="Shape">
                <a:extLst>
                  <a:ext uri="{FF2B5EF4-FFF2-40B4-BE49-F238E27FC236}">
                    <a16:creationId xmlns:a16="http://schemas.microsoft.com/office/drawing/2014/main" id="{EB0179F8-4999-4071-AD42-F09586D16711}"/>
                  </a:ext>
                </a:extLst>
              </p:cNvPr>
              <p:cNvSpPr/>
              <p:nvPr/>
            </p:nvSpPr>
            <p:spPr>
              <a:xfrm>
                <a:off x="1757651" y="3255710"/>
                <a:ext cx="356758" cy="212336"/>
              </a:xfrm>
              <a:custGeom>
                <a:avLst/>
                <a:gdLst/>
                <a:ahLst/>
                <a:cxnLst>
                  <a:cxn ang="0">
                    <a:pos x="wd2" y="hd2"/>
                  </a:cxn>
                  <a:cxn ang="5400000">
                    <a:pos x="wd2" y="hd2"/>
                  </a:cxn>
                  <a:cxn ang="10800000">
                    <a:pos x="wd2" y="hd2"/>
                  </a:cxn>
                  <a:cxn ang="16200000">
                    <a:pos x="wd2" y="hd2"/>
                  </a:cxn>
                </a:cxnLst>
                <a:rect l="0" t="0" r="r" b="b"/>
                <a:pathLst>
                  <a:path w="21343" h="21171" extrusionOk="0">
                    <a:moveTo>
                      <a:pt x="18576" y="513"/>
                    </a:moveTo>
                    <a:lnTo>
                      <a:pt x="0" y="21171"/>
                    </a:lnTo>
                    <a:lnTo>
                      <a:pt x="20304" y="5663"/>
                    </a:lnTo>
                    <a:cubicBezTo>
                      <a:pt x="21201" y="4999"/>
                      <a:pt x="21600" y="3227"/>
                      <a:pt x="21168" y="1731"/>
                    </a:cubicBezTo>
                    <a:cubicBezTo>
                      <a:pt x="20769" y="236"/>
                      <a:pt x="19706" y="-429"/>
                      <a:pt x="18809" y="291"/>
                    </a:cubicBezTo>
                    <a:cubicBezTo>
                      <a:pt x="18742" y="346"/>
                      <a:pt x="18642" y="402"/>
                      <a:pt x="18576" y="513"/>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30" name="Shape">
                <a:extLst>
                  <a:ext uri="{FF2B5EF4-FFF2-40B4-BE49-F238E27FC236}">
                    <a16:creationId xmlns:a16="http://schemas.microsoft.com/office/drawing/2014/main" id="{2613AAAB-4F79-4AB2-847C-0A21BF407CCA}"/>
                  </a:ext>
                </a:extLst>
              </p:cNvPr>
              <p:cNvSpPr/>
              <p:nvPr/>
            </p:nvSpPr>
            <p:spPr>
              <a:xfrm>
                <a:off x="2035383" y="1700408"/>
                <a:ext cx="2935251" cy="1649004"/>
              </a:xfrm>
              <a:custGeom>
                <a:avLst/>
                <a:gdLst/>
                <a:ahLst/>
                <a:cxnLst>
                  <a:cxn ang="0">
                    <a:pos x="wd2" y="hd2"/>
                  </a:cxn>
                  <a:cxn ang="5400000">
                    <a:pos x="wd2" y="hd2"/>
                  </a:cxn>
                  <a:cxn ang="10800000">
                    <a:pos x="wd2" y="hd2"/>
                  </a:cxn>
                  <a:cxn ang="16200000">
                    <a:pos x="wd2" y="hd2"/>
                  </a:cxn>
                </a:cxnLst>
                <a:rect l="0" t="0" r="r" b="b"/>
                <a:pathLst>
                  <a:path w="21504" h="21489" extrusionOk="0">
                    <a:moveTo>
                      <a:pt x="376" y="18748"/>
                    </a:moveTo>
                    <a:cubicBezTo>
                      <a:pt x="474" y="18560"/>
                      <a:pt x="592" y="18364"/>
                      <a:pt x="730" y="18169"/>
                    </a:cubicBezTo>
                    <a:cubicBezTo>
                      <a:pt x="840" y="18010"/>
                      <a:pt x="962" y="17843"/>
                      <a:pt x="1096" y="17677"/>
                    </a:cubicBezTo>
                    <a:cubicBezTo>
                      <a:pt x="1210" y="17532"/>
                      <a:pt x="1332" y="17387"/>
                      <a:pt x="1463" y="17242"/>
                    </a:cubicBezTo>
                    <a:cubicBezTo>
                      <a:pt x="1581" y="17112"/>
                      <a:pt x="1703" y="16975"/>
                      <a:pt x="1829" y="16837"/>
                    </a:cubicBezTo>
                    <a:cubicBezTo>
                      <a:pt x="2517" y="16113"/>
                      <a:pt x="3387" y="15303"/>
                      <a:pt x="4425" y="14361"/>
                    </a:cubicBezTo>
                    <a:cubicBezTo>
                      <a:pt x="4539" y="14260"/>
                      <a:pt x="4657" y="14152"/>
                      <a:pt x="4775" y="14043"/>
                    </a:cubicBezTo>
                    <a:cubicBezTo>
                      <a:pt x="4889" y="13942"/>
                      <a:pt x="5007" y="13833"/>
                      <a:pt x="5125" y="13732"/>
                    </a:cubicBezTo>
                    <a:cubicBezTo>
                      <a:pt x="5239" y="13630"/>
                      <a:pt x="5357" y="13522"/>
                      <a:pt x="5475" y="13420"/>
                    </a:cubicBezTo>
                    <a:cubicBezTo>
                      <a:pt x="5589" y="13319"/>
                      <a:pt x="5707" y="13211"/>
                      <a:pt x="5825" y="13109"/>
                    </a:cubicBezTo>
                    <a:cubicBezTo>
                      <a:pt x="5963" y="12986"/>
                      <a:pt x="6106" y="12856"/>
                      <a:pt x="6252" y="12726"/>
                    </a:cubicBezTo>
                    <a:cubicBezTo>
                      <a:pt x="10692" y="8715"/>
                      <a:pt x="21504" y="0"/>
                      <a:pt x="21504" y="0"/>
                    </a:cubicBezTo>
                    <a:cubicBezTo>
                      <a:pt x="21504" y="0"/>
                      <a:pt x="12140" y="10757"/>
                      <a:pt x="8067" y="15064"/>
                    </a:cubicBezTo>
                    <a:cubicBezTo>
                      <a:pt x="7615" y="15541"/>
                      <a:pt x="7168" y="16012"/>
                      <a:pt x="6736" y="16468"/>
                    </a:cubicBezTo>
                    <a:cubicBezTo>
                      <a:pt x="6622" y="16584"/>
                      <a:pt x="6513" y="16707"/>
                      <a:pt x="6403" y="16823"/>
                    </a:cubicBezTo>
                    <a:cubicBezTo>
                      <a:pt x="6289" y="16938"/>
                      <a:pt x="6179" y="17061"/>
                      <a:pt x="6069" y="17170"/>
                    </a:cubicBezTo>
                    <a:cubicBezTo>
                      <a:pt x="5955" y="17286"/>
                      <a:pt x="5845" y="17402"/>
                      <a:pt x="5735" y="17517"/>
                    </a:cubicBezTo>
                    <a:cubicBezTo>
                      <a:pt x="5621" y="17633"/>
                      <a:pt x="5512" y="17749"/>
                      <a:pt x="5398" y="17865"/>
                    </a:cubicBezTo>
                    <a:cubicBezTo>
                      <a:pt x="4445" y="18849"/>
                      <a:pt x="3575" y="19704"/>
                      <a:pt x="2822" y="20333"/>
                    </a:cubicBezTo>
                    <a:cubicBezTo>
                      <a:pt x="2687" y="20442"/>
                      <a:pt x="2561" y="20550"/>
                      <a:pt x="2435" y="20645"/>
                    </a:cubicBezTo>
                    <a:cubicBezTo>
                      <a:pt x="2297" y="20753"/>
                      <a:pt x="2162" y="20854"/>
                      <a:pt x="2036" y="20941"/>
                    </a:cubicBezTo>
                    <a:cubicBezTo>
                      <a:pt x="1890" y="21043"/>
                      <a:pt x="1747" y="21130"/>
                      <a:pt x="1617" y="21209"/>
                    </a:cubicBezTo>
                    <a:cubicBezTo>
                      <a:pt x="1454" y="21296"/>
                      <a:pt x="1304" y="21368"/>
                      <a:pt x="1165" y="21419"/>
                    </a:cubicBezTo>
                    <a:cubicBezTo>
                      <a:pt x="624" y="21600"/>
                      <a:pt x="250" y="21441"/>
                      <a:pt x="91" y="20833"/>
                    </a:cubicBezTo>
                    <a:cubicBezTo>
                      <a:pt x="-96" y="20123"/>
                      <a:pt x="10" y="19457"/>
                      <a:pt x="376" y="18748"/>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31" name="Shape">
                <a:extLst>
                  <a:ext uri="{FF2B5EF4-FFF2-40B4-BE49-F238E27FC236}">
                    <a16:creationId xmlns:a16="http://schemas.microsoft.com/office/drawing/2014/main" id="{19EC3D23-AC33-421A-AAAC-E4C6DEB0B40A}"/>
                  </a:ext>
                </a:extLst>
              </p:cNvPr>
              <p:cNvSpPr/>
              <p:nvPr/>
            </p:nvSpPr>
            <p:spPr>
              <a:xfrm>
                <a:off x="3701777" y="1533763"/>
                <a:ext cx="1299188" cy="820002"/>
              </a:xfrm>
              <a:custGeom>
                <a:avLst/>
                <a:gdLst/>
                <a:ahLst/>
                <a:cxnLst>
                  <a:cxn ang="0">
                    <a:pos x="wd2" y="hd2"/>
                  </a:cxn>
                  <a:cxn ang="5400000">
                    <a:pos x="wd2" y="hd2"/>
                  </a:cxn>
                  <a:cxn ang="10800000">
                    <a:pos x="wd2" y="hd2"/>
                  </a:cxn>
                  <a:cxn ang="16200000">
                    <a:pos x="wd2" y="hd2"/>
                  </a:cxn>
                </a:cxnLst>
                <a:rect l="0" t="0" r="r" b="b"/>
                <a:pathLst>
                  <a:path w="21174" h="20440" extrusionOk="0">
                    <a:moveTo>
                      <a:pt x="0" y="20440"/>
                    </a:moveTo>
                    <a:cubicBezTo>
                      <a:pt x="0" y="20440"/>
                      <a:pt x="9976" y="4628"/>
                      <a:pt x="13923" y="1734"/>
                    </a:cubicBezTo>
                    <a:cubicBezTo>
                      <a:pt x="17861" y="-1160"/>
                      <a:pt x="20477" y="86"/>
                      <a:pt x="21039" y="1734"/>
                    </a:cubicBezTo>
                    <a:cubicBezTo>
                      <a:pt x="21600" y="3382"/>
                      <a:pt x="20287" y="4365"/>
                      <a:pt x="19391" y="4988"/>
                    </a:cubicBezTo>
                    <a:cubicBezTo>
                      <a:pt x="18495" y="5611"/>
                      <a:pt x="0" y="20440"/>
                      <a:pt x="0" y="20440"/>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32" name="Shape">
                <a:extLst>
                  <a:ext uri="{FF2B5EF4-FFF2-40B4-BE49-F238E27FC236}">
                    <a16:creationId xmlns:a16="http://schemas.microsoft.com/office/drawing/2014/main" id="{7245725E-2121-4FC6-8F42-CBFD41E7D346}"/>
                  </a:ext>
                </a:extLst>
              </p:cNvPr>
              <p:cNvSpPr/>
              <p:nvPr/>
            </p:nvSpPr>
            <p:spPr>
              <a:xfrm>
                <a:off x="3757319" y="1700403"/>
                <a:ext cx="1442962" cy="731552"/>
              </a:xfrm>
              <a:custGeom>
                <a:avLst/>
                <a:gdLst/>
                <a:ahLst/>
                <a:cxnLst>
                  <a:cxn ang="0">
                    <a:pos x="wd2" y="hd2"/>
                  </a:cxn>
                  <a:cxn ang="5400000">
                    <a:pos x="wd2" y="hd2"/>
                  </a:cxn>
                  <a:cxn ang="10800000">
                    <a:pos x="wd2" y="hd2"/>
                  </a:cxn>
                  <a:cxn ang="16200000">
                    <a:pos x="wd2" y="hd2"/>
                  </a:cxn>
                </a:cxnLst>
                <a:rect l="0" t="0" r="r" b="b"/>
                <a:pathLst>
                  <a:path w="21023" h="21600" extrusionOk="0">
                    <a:moveTo>
                      <a:pt x="0" y="21600"/>
                    </a:moveTo>
                    <a:cubicBezTo>
                      <a:pt x="0" y="21600"/>
                      <a:pt x="13450" y="21600"/>
                      <a:pt x="17343" y="19845"/>
                    </a:cubicBezTo>
                    <a:cubicBezTo>
                      <a:pt x="21236" y="18090"/>
                      <a:pt x="21600" y="8348"/>
                      <a:pt x="20451" y="4363"/>
                    </a:cubicBezTo>
                    <a:cubicBezTo>
                      <a:pt x="19302" y="377"/>
                      <a:pt x="17343" y="0"/>
                      <a:pt x="17343" y="0"/>
                    </a:cubicBezTo>
                    <a:lnTo>
                      <a:pt x="0" y="21600"/>
                    </a:ln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33" name="Shape">
                <a:extLst>
                  <a:ext uri="{FF2B5EF4-FFF2-40B4-BE49-F238E27FC236}">
                    <a16:creationId xmlns:a16="http://schemas.microsoft.com/office/drawing/2014/main" id="{221AB31B-5C5C-41CB-B98E-168320B2F0EA}"/>
                  </a:ext>
                </a:extLst>
              </p:cNvPr>
              <p:cNvSpPr/>
              <p:nvPr/>
            </p:nvSpPr>
            <p:spPr>
              <a:xfrm>
                <a:off x="2653958" y="2768289"/>
                <a:ext cx="182486" cy="289961"/>
              </a:xfrm>
              <a:custGeom>
                <a:avLst/>
                <a:gdLst/>
                <a:ahLst/>
                <a:cxnLst>
                  <a:cxn ang="0">
                    <a:pos x="wd2" y="hd2"/>
                  </a:cxn>
                  <a:cxn ang="5400000">
                    <a:pos x="wd2" y="hd2"/>
                  </a:cxn>
                  <a:cxn ang="10800000">
                    <a:pos x="wd2" y="hd2"/>
                  </a:cxn>
                  <a:cxn ang="16200000">
                    <a:pos x="wd2" y="hd2"/>
                  </a:cxn>
                </a:cxnLst>
                <a:rect l="0" t="0" r="r" b="b"/>
                <a:pathLst>
                  <a:path w="20689" h="21600" extrusionOk="0">
                    <a:moveTo>
                      <a:pt x="4127" y="13490"/>
                    </a:moveTo>
                    <a:cubicBezTo>
                      <a:pt x="348" y="8814"/>
                      <a:pt x="-911" y="4179"/>
                      <a:pt x="663" y="1779"/>
                    </a:cubicBezTo>
                    <a:cubicBezTo>
                      <a:pt x="2427" y="1200"/>
                      <a:pt x="4253" y="579"/>
                      <a:pt x="6079" y="0"/>
                    </a:cubicBezTo>
                    <a:cubicBezTo>
                      <a:pt x="4631" y="2400"/>
                      <a:pt x="5890" y="6993"/>
                      <a:pt x="9669" y="11586"/>
                    </a:cubicBezTo>
                    <a:cubicBezTo>
                      <a:pt x="12880" y="15559"/>
                      <a:pt x="17099" y="18497"/>
                      <a:pt x="20689" y="19614"/>
                    </a:cubicBezTo>
                    <a:cubicBezTo>
                      <a:pt x="18926" y="20276"/>
                      <a:pt x="17225" y="20938"/>
                      <a:pt x="15525" y="21600"/>
                    </a:cubicBezTo>
                    <a:cubicBezTo>
                      <a:pt x="11747" y="20566"/>
                      <a:pt x="7402" y="17545"/>
                      <a:pt x="4127" y="13490"/>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34" name="Shape">
                <a:extLst>
                  <a:ext uri="{FF2B5EF4-FFF2-40B4-BE49-F238E27FC236}">
                    <a16:creationId xmlns:a16="http://schemas.microsoft.com/office/drawing/2014/main" id="{36E0C69B-B53C-42CB-BB3A-29953B57A4CB}"/>
                  </a:ext>
                </a:extLst>
              </p:cNvPr>
              <p:cNvSpPr/>
              <p:nvPr/>
            </p:nvSpPr>
            <p:spPr>
              <a:xfrm>
                <a:off x="2701855" y="2748108"/>
                <a:ext cx="179490" cy="287180"/>
              </a:xfrm>
              <a:custGeom>
                <a:avLst/>
                <a:gdLst/>
                <a:ahLst/>
                <a:cxnLst>
                  <a:cxn ang="0">
                    <a:pos x="wd2" y="hd2"/>
                  </a:cxn>
                  <a:cxn ang="5400000">
                    <a:pos x="wd2" y="hd2"/>
                  </a:cxn>
                  <a:cxn ang="10800000">
                    <a:pos x="wd2" y="hd2"/>
                  </a:cxn>
                  <a:cxn ang="16200000">
                    <a:pos x="wd2" y="hd2"/>
                  </a:cxn>
                </a:cxnLst>
                <a:rect l="0" t="0" r="r" b="b"/>
                <a:pathLst>
                  <a:path w="20711" h="21600" extrusionOk="0">
                    <a:moveTo>
                      <a:pt x="4239" y="13495"/>
                    </a:moveTo>
                    <a:cubicBezTo>
                      <a:pt x="457" y="8857"/>
                      <a:pt x="-889" y="4261"/>
                      <a:pt x="585" y="1796"/>
                    </a:cubicBezTo>
                    <a:cubicBezTo>
                      <a:pt x="2380" y="1212"/>
                      <a:pt x="4239" y="585"/>
                      <a:pt x="6097" y="0"/>
                    </a:cubicBezTo>
                    <a:cubicBezTo>
                      <a:pt x="4751" y="2465"/>
                      <a:pt x="6033" y="7019"/>
                      <a:pt x="9815" y="11573"/>
                    </a:cubicBezTo>
                    <a:cubicBezTo>
                      <a:pt x="13020" y="15459"/>
                      <a:pt x="17186" y="18425"/>
                      <a:pt x="20711" y="19595"/>
                    </a:cubicBezTo>
                    <a:cubicBezTo>
                      <a:pt x="18916" y="20263"/>
                      <a:pt x="17186" y="20973"/>
                      <a:pt x="15455" y="21600"/>
                    </a:cubicBezTo>
                    <a:cubicBezTo>
                      <a:pt x="11866" y="20514"/>
                      <a:pt x="7572" y="17505"/>
                      <a:pt x="4239" y="13495"/>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35" name="Shape">
                <a:extLst>
                  <a:ext uri="{FF2B5EF4-FFF2-40B4-BE49-F238E27FC236}">
                    <a16:creationId xmlns:a16="http://schemas.microsoft.com/office/drawing/2014/main" id="{8D3F046A-B366-4396-9E1C-C8FDD0B9B012}"/>
                  </a:ext>
                </a:extLst>
              </p:cNvPr>
              <p:cNvSpPr/>
              <p:nvPr/>
            </p:nvSpPr>
            <p:spPr>
              <a:xfrm>
                <a:off x="2606465" y="2792574"/>
                <a:ext cx="184296" cy="292730"/>
              </a:xfrm>
              <a:custGeom>
                <a:avLst/>
                <a:gdLst/>
                <a:ahLst/>
                <a:cxnLst>
                  <a:cxn ang="0">
                    <a:pos x="wd2" y="hd2"/>
                  </a:cxn>
                  <a:cxn ang="5400000">
                    <a:pos x="wd2" y="hd2"/>
                  </a:cxn>
                  <a:cxn ang="10800000">
                    <a:pos x="wd2" y="hd2"/>
                  </a:cxn>
                  <a:cxn ang="16200000">
                    <a:pos x="wd2" y="hd2"/>
                  </a:cxn>
                </a:cxnLst>
                <a:rect l="0" t="0" r="r" b="b"/>
                <a:pathLst>
                  <a:path w="20653" h="21600" extrusionOk="0">
                    <a:moveTo>
                      <a:pt x="4095" y="13526"/>
                    </a:moveTo>
                    <a:cubicBezTo>
                      <a:pt x="298" y="8812"/>
                      <a:pt x="-947" y="4140"/>
                      <a:pt x="734" y="1803"/>
                    </a:cubicBezTo>
                    <a:cubicBezTo>
                      <a:pt x="2477" y="1230"/>
                      <a:pt x="4282" y="615"/>
                      <a:pt x="6087" y="0"/>
                    </a:cubicBezTo>
                    <a:cubicBezTo>
                      <a:pt x="4531" y="2377"/>
                      <a:pt x="5776" y="6968"/>
                      <a:pt x="9511" y="11599"/>
                    </a:cubicBezTo>
                    <a:cubicBezTo>
                      <a:pt x="12810" y="15616"/>
                      <a:pt x="17105" y="18608"/>
                      <a:pt x="20653" y="19633"/>
                    </a:cubicBezTo>
                    <a:cubicBezTo>
                      <a:pt x="18910" y="20288"/>
                      <a:pt x="17229" y="20944"/>
                      <a:pt x="15486" y="21600"/>
                    </a:cubicBezTo>
                    <a:cubicBezTo>
                      <a:pt x="11876" y="20698"/>
                      <a:pt x="7456" y="17665"/>
                      <a:pt x="4095" y="13526"/>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36" name="Shape">
                <a:extLst>
                  <a:ext uri="{FF2B5EF4-FFF2-40B4-BE49-F238E27FC236}">
                    <a16:creationId xmlns:a16="http://schemas.microsoft.com/office/drawing/2014/main" id="{0B7F2496-8D7C-4A5B-A3E7-CFF448BEE59F}"/>
                  </a:ext>
                </a:extLst>
              </p:cNvPr>
              <p:cNvSpPr/>
              <p:nvPr/>
            </p:nvSpPr>
            <p:spPr>
              <a:xfrm>
                <a:off x="2743114" y="2728619"/>
                <a:ext cx="177171" cy="284399"/>
              </a:xfrm>
              <a:custGeom>
                <a:avLst/>
                <a:gdLst/>
                <a:ahLst/>
                <a:cxnLst>
                  <a:cxn ang="0">
                    <a:pos x="wd2" y="hd2"/>
                  </a:cxn>
                  <a:cxn ang="5400000">
                    <a:pos x="wd2" y="hd2"/>
                  </a:cxn>
                  <a:cxn ang="10800000">
                    <a:pos x="wd2" y="hd2"/>
                  </a:cxn>
                  <a:cxn ang="16200000">
                    <a:pos x="wd2" y="hd2"/>
                  </a:cxn>
                </a:cxnLst>
                <a:rect l="0" t="0" r="r" b="b"/>
                <a:pathLst>
                  <a:path w="20751" h="21600" extrusionOk="0">
                    <a:moveTo>
                      <a:pt x="4291" y="13500"/>
                    </a:moveTo>
                    <a:cubicBezTo>
                      <a:pt x="517" y="8902"/>
                      <a:pt x="-849" y="4303"/>
                      <a:pt x="517" y="1814"/>
                    </a:cubicBezTo>
                    <a:cubicBezTo>
                      <a:pt x="2339" y="1223"/>
                      <a:pt x="4226" y="591"/>
                      <a:pt x="6112" y="0"/>
                    </a:cubicBezTo>
                    <a:cubicBezTo>
                      <a:pt x="4876" y="2531"/>
                      <a:pt x="6177" y="7045"/>
                      <a:pt x="9951" y="11559"/>
                    </a:cubicBezTo>
                    <a:cubicBezTo>
                      <a:pt x="13074" y="15398"/>
                      <a:pt x="17173" y="18309"/>
                      <a:pt x="20751" y="19533"/>
                    </a:cubicBezTo>
                    <a:cubicBezTo>
                      <a:pt x="18929" y="20208"/>
                      <a:pt x="17173" y="20925"/>
                      <a:pt x="15416" y="21600"/>
                    </a:cubicBezTo>
                    <a:cubicBezTo>
                      <a:pt x="11773" y="20419"/>
                      <a:pt x="7544" y="17423"/>
                      <a:pt x="4291" y="13500"/>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37" name="Shape">
                <a:extLst>
                  <a:ext uri="{FF2B5EF4-FFF2-40B4-BE49-F238E27FC236}">
                    <a16:creationId xmlns:a16="http://schemas.microsoft.com/office/drawing/2014/main" id="{36B3E7AE-7309-4E82-B851-D5975E6436B9}"/>
                  </a:ext>
                </a:extLst>
              </p:cNvPr>
              <p:cNvSpPr/>
              <p:nvPr/>
            </p:nvSpPr>
            <p:spPr>
              <a:xfrm>
                <a:off x="2033002" y="3143611"/>
                <a:ext cx="158277" cy="209804"/>
              </a:xfrm>
              <a:custGeom>
                <a:avLst/>
                <a:gdLst/>
                <a:ahLst/>
                <a:cxnLst>
                  <a:cxn ang="0">
                    <a:pos x="wd2" y="hd2"/>
                  </a:cxn>
                  <a:cxn ang="5400000">
                    <a:pos x="wd2" y="hd2"/>
                  </a:cxn>
                  <a:cxn ang="10800000">
                    <a:pos x="wd2" y="hd2"/>
                  </a:cxn>
                  <a:cxn ang="16200000">
                    <a:pos x="wd2" y="hd2"/>
                  </a:cxn>
                </a:cxnLst>
                <a:rect l="0" t="0" r="r" b="b"/>
                <a:pathLst>
                  <a:path w="19982" h="20760" extrusionOk="0">
                    <a:moveTo>
                      <a:pt x="6517" y="0"/>
                    </a:moveTo>
                    <a:cubicBezTo>
                      <a:pt x="6798" y="3188"/>
                      <a:pt x="8340" y="7200"/>
                      <a:pt x="11075" y="11267"/>
                    </a:cubicBezTo>
                    <a:cubicBezTo>
                      <a:pt x="13670" y="15115"/>
                      <a:pt x="16896" y="18247"/>
                      <a:pt x="19982" y="20226"/>
                    </a:cubicBezTo>
                    <a:cubicBezTo>
                      <a:pt x="10655" y="21600"/>
                      <a:pt x="4203" y="20391"/>
                      <a:pt x="1468" y="15774"/>
                    </a:cubicBezTo>
                    <a:cubicBezTo>
                      <a:pt x="-1618" y="10443"/>
                      <a:pt x="205" y="5386"/>
                      <a:pt x="6517" y="0"/>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38" name="Shape">
                <a:extLst>
                  <a:ext uri="{FF2B5EF4-FFF2-40B4-BE49-F238E27FC236}">
                    <a16:creationId xmlns:a16="http://schemas.microsoft.com/office/drawing/2014/main" id="{ABE41248-46C9-438F-A3CE-BE75837B3079}"/>
                  </a:ext>
                </a:extLst>
              </p:cNvPr>
              <p:cNvSpPr/>
              <p:nvPr/>
            </p:nvSpPr>
            <p:spPr>
              <a:xfrm>
                <a:off x="2082934" y="3100824"/>
                <a:ext cx="168305" cy="249403"/>
              </a:xfrm>
              <a:custGeom>
                <a:avLst/>
                <a:gdLst/>
                <a:ahLst/>
                <a:cxnLst>
                  <a:cxn ang="0">
                    <a:pos x="wd2" y="hd2"/>
                  </a:cxn>
                  <a:cxn ang="5400000">
                    <a:pos x="wd2" y="hd2"/>
                  </a:cxn>
                  <a:cxn ang="10800000">
                    <a:pos x="wd2" y="hd2"/>
                  </a:cxn>
                  <a:cxn ang="16200000">
                    <a:pos x="wd2" y="hd2"/>
                  </a:cxn>
                </a:cxnLst>
                <a:rect l="0" t="0" r="r" b="b"/>
                <a:pathLst>
                  <a:path w="21600" h="21600" extrusionOk="0">
                    <a:moveTo>
                      <a:pt x="4634" y="13710"/>
                    </a:moveTo>
                    <a:cubicBezTo>
                      <a:pt x="1853" y="10151"/>
                      <a:pt x="285" y="6639"/>
                      <a:pt x="0" y="3849"/>
                    </a:cubicBezTo>
                    <a:cubicBezTo>
                      <a:pt x="1711" y="2598"/>
                      <a:pt x="3778" y="1299"/>
                      <a:pt x="6202" y="0"/>
                    </a:cubicBezTo>
                    <a:cubicBezTo>
                      <a:pt x="5846" y="2983"/>
                      <a:pt x="7485" y="7216"/>
                      <a:pt x="10836" y="11498"/>
                    </a:cubicBezTo>
                    <a:cubicBezTo>
                      <a:pt x="13972" y="15491"/>
                      <a:pt x="17964" y="18569"/>
                      <a:pt x="21600" y="20205"/>
                    </a:cubicBezTo>
                    <a:cubicBezTo>
                      <a:pt x="18749" y="20782"/>
                      <a:pt x="16111" y="21263"/>
                      <a:pt x="13687" y="21600"/>
                    </a:cubicBezTo>
                    <a:cubicBezTo>
                      <a:pt x="10551" y="19820"/>
                      <a:pt x="7343" y="17078"/>
                      <a:pt x="4634" y="13710"/>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39" name="Shape">
                <a:extLst>
                  <a:ext uri="{FF2B5EF4-FFF2-40B4-BE49-F238E27FC236}">
                    <a16:creationId xmlns:a16="http://schemas.microsoft.com/office/drawing/2014/main" id="{C587EF5F-1D19-4C06-9A0A-7690183230C3}"/>
                  </a:ext>
                </a:extLst>
              </p:cNvPr>
              <p:cNvSpPr/>
              <p:nvPr/>
            </p:nvSpPr>
            <p:spPr>
              <a:xfrm>
                <a:off x="2129718" y="3062838"/>
                <a:ext cx="178125" cy="270512"/>
              </a:xfrm>
              <a:custGeom>
                <a:avLst/>
                <a:gdLst/>
                <a:ahLst/>
                <a:cxnLst>
                  <a:cxn ang="0">
                    <a:pos x="wd2" y="hd2"/>
                  </a:cxn>
                  <a:cxn ang="5400000">
                    <a:pos x="wd2" y="hd2"/>
                  </a:cxn>
                  <a:cxn ang="10800000">
                    <a:pos x="wd2" y="hd2"/>
                  </a:cxn>
                  <a:cxn ang="16200000">
                    <a:pos x="wd2" y="hd2"/>
                  </a:cxn>
                </a:cxnLst>
                <a:rect l="0" t="0" r="r" b="b"/>
                <a:pathLst>
                  <a:path w="21312" h="21600" extrusionOk="0">
                    <a:moveTo>
                      <a:pt x="4364" y="13616"/>
                    </a:moveTo>
                    <a:cubicBezTo>
                      <a:pt x="1241" y="9669"/>
                      <a:pt x="-288" y="5766"/>
                      <a:pt x="44" y="3016"/>
                    </a:cubicBezTo>
                    <a:cubicBezTo>
                      <a:pt x="1839" y="2040"/>
                      <a:pt x="3833" y="1020"/>
                      <a:pt x="6026" y="0"/>
                    </a:cubicBezTo>
                    <a:cubicBezTo>
                      <a:pt x="5162" y="2705"/>
                      <a:pt x="6624" y="7141"/>
                      <a:pt x="10146" y="11532"/>
                    </a:cubicBezTo>
                    <a:cubicBezTo>
                      <a:pt x="13403" y="15612"/>
                      <a:pt x="17657" y="18673"/>
                      <a:pt x="21312" y="19959"/>
                    </a:cubicBezTo>
                    <a:cubicBezTo>
                      <a:pt x="18919" y="20580"/>
                      <a:pt x="16593" y="21112"/>
                      <a:pt x="14466" y="21600"/>
                    </a:cubicBezTo>
                    <a:cubicBezTo>
                      <a:pt x="11010" y="20137"/>
                      <a:pt x="7289" y="17298"/>
                      <a:pt x="4364" y="13616"/>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40" name="Shape">
                <a:extLst>
                  <a:ext uri="{FF2B5EF4-FFF2-40B4-BE49-F238E27FC236}">
                    <a16:creationId xmlns:a16="http://schemas.microsoft.com/office/drawing/2014/main" id="{321DC271-3A6B-4984-8DB3-640B89E658DD}"/>
                  </a:ext>
                </a:extLst>
              </p:cNvPr>
              <p:cNvSpPr/>
              <p:nvPr/>
            </p:nvSpPr>
            <p:spPr>
              <a:xfrm>
                <a:off x="2214371" y="3004017"/>
                <a:ext cx="188211" cy="291619"/>
              </a:xfrm>
              <a:custGeom>
                <a:avLst/>
                <a:gdLst/>
                <a:ahLst/>
                <a:cxnLst>
                  <a:cxn ang="0">
                    <a:pos x="wd2" y="hd2"/>
                  </a:cxn>
                  <a:cxn ang="5400000">
                    <a:pos x="wd2" y="hd2"/>
                  </a:cxn>
                  <a:cxn ang="10800000">
                    <a:pos x="wd2" y="hd2"/>
                  </a:cxn>
                  <a:cxn ang="16200000">
                    <a:pos x="wd2" y="hd2"/>
                  </a:cxn>
                </a:cxnLst>
                <a:rect l="0" t="0" r="r" b="b"/>
                <a:pathLst>
                  <a:path w="20851" h="21600" extrusionOk="0">
                    <a:moveTo>
                      <a:pt x="4051" y="13577"/>
                    </a:moveTo>
                    <a:cubicBezTo>
                      <a:pt x="543" y="9134"/>
                      <a:pt x="-749" y="4731"/>
                      <a:pt x="420" y="2304"/>
                    </a:cubicBezTo>
                    <a:cubicBezTo>
                      <a:pt x="2205" y="1563"/>
                      <a:pt x="4051" y="782"/>
                      <a:pt x="5959" y="0"/>
                    </a:cubicBezTo>
                    <a:cubicBezTo>
                      <a:pt x="4420" y="2345"/>
                      <a:pt x="5651" y="6994"/>
                      <a:pt x="9343" y="11643"/>
                    </a:cubicBezTo>
                    <a:cubicBezTo>
                      <a:pt x="12728" y="15881"/>
                      <a:pt x="17220" y="18967"/>
                      <a:pt x="20851" y="19831"/>
                    </a:cubicBezTo>
                    <a:cubicBezTo>
                      <a:pt x="18820" y="20448"/>
                      <a:pt x="16913" y="21065"/>
                      <a:pt x="15005" y="21600"/>
                    </a:cubicBezTo>
                    <a:cubicBezTo>
                      <a:pt x="11559" y="20613"/>
                      <a:pt x="7251" y="17650"/>
                      <a:pt x="4051" y="13577"/>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41" name="Shape">
                <a:extLst>
                  <a:ext uri="{FF2B5EF4-FFF2-40B4-BE49-F238E27FC236}">
                    <a16:creationId xmlns:a16="http://schemas.microsoft.com/office/drawing/2014/main" id="{7ED6016F-D4DC-4A2C-92E5-7FE73EFC5588}"/>
                  </a:ext>
                </a:extLst>
              </p:cNvPr>
              <p:cNvSpPr/>
              <p:nvPr/>
            </p:nvSpPr>
            <p:spPr>
              <a:xfrm>
                <a:off x="2258122" y="2814515"/>
                <a:ext cx="492434" cy="458255"/>
              </a:xfrm>
              <a:custGeom>
                <a:avLst/>
                <a:gdLst/>
                <a:ahLst/>
                <a:cxnLst>
                  <a:cxn ang="0">
                    <a:pos x="wd2" y="hd2"/>
                  </a:cxn>
                  <a:cxn ang="5400000">
                    <a:pos x="wd2" y="hd2"/>
                  </a:cxn>
                  <a:cxn ang="10800000">
                    <a:pos x="wd2" y="hd2"/>
                  </a:cxn>
                  <a:cxn ang="16200000">
                    <a:pos x="wd2" y="hd2"/>
                  </a:cxn>
                </a:cxnLst>
                <a:rect l="0" t="0" r="r" b="b"/>
                <a:pathLst>
                  <a:path w="21253" h="21600" extrusionOk="0">
                    <a:moveTo>
                      <a:pt x="1571" y="16364"/>
                    </a:moveTo>
                    <a:cubicBezTo>
                      <a:pt x="132" y="13405"/>
                      <a:pt x="-347" y="10447"/>
                      <a:pt x="252" y="8954"/>
                    </a:cubicBezTo>
                    <a:cubicBezTo>
                      <a:pt x="4304" y="6336"/>
                      <a:pt x="9434" y="3404"/>
                      <a:pt x="15547" y="0"/>
                    </a:cubicBezTo>
                    <a:cubicBezTo>
                      <a:pt x="14900" y="1492"/>
                      <a:pt x="15380" y="4477"/>
                      <a:pt x="16842" y="7488"/>
                    </a:cubicBezTo>
                    <a:cubicBezTo>
                      <a:pt x="18136" y="10132"/>
                      <a:pt x="19839" y="12070"/>
                      <a:pt x="21253" y="12672"/>
                    </a:cubicBezTo>
                    <a:cubicBezTo>
                      <a:pt x="15643" y="16233"/>
                      <a:pt x="10513" y="19322"/>
                      <a:pt x="6078" y="21600"/>
                    </a:cubicBezTo>
                    <a:cubicBezTo>
                      <a:pt x="4639" y="21024"/>
                      <a:pt x="2889" y="19061"/>
                      <a:pt x="1571" y="16364"/>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42" name="Shape">
                <a:extLst>
                  <a:ext uri="{FF2B5EF4-FFF2-40B4-BE49-F238E27FC236}">
                    <a16:creationId xmlns:a16="http://schemas.microsoft.com/office/drawing/2014/main" id="{5DCF47F2-473C-4750-B8C0-0423D4226E4B}"/>
                  </a:ext>
                </a:extLst>
              </p:cNvPr>
              <p:cNvSpPr/>
              <p:nvPr/>
            </p:nvSpPr>
            <p:spPr>
              <a:xfrm>
                <a:off x="2173401" y="3033453"/>
                <a:ext cx="184778" cy="283847"/>
              </a:xfrm>
              <a:custGeom>
                <a:avLst/>
                <a:gdLst/>
                <a:ahLst/>
                <a:cxnLst>
                  <a:cxn ang="0">
                    <a:pos x="wd2" y="hd2"/>
                  </a:cxn>
                  <a:cxn ang="5400000">
                    <a:pos x="wd2" y="hd2"/>
                  </a:cxn>
                  <a:cxn ang="10800000">
                    <a:pos x="wd2" y="hd2"/>
                  </a:cxn>
                  <a:cxn ang="16200000">
                    <a:pos x="wd2" y="hd2"/>
                  </a:cxn>
                </a:cxnLst>
                <a:rect l="0" t="0" r="r" b="b"/>
                <a:pathLst>
                  <a:path w="21009" h="21600" extrusionOk="0">
                    <a:moveTo>
                      <a:pt x="4146" y="13526"/>
                    </a:moveTo>
                    <a:cubicBezTo>
                      <a:pt x="798" y="9299"/>
                      <a:pt x="-591" y="5115"/>
                      <a:pt x="230" y="2536"/>
                    </a:cubicBezTo>
                    <a:cubicBezTo>
                      <a:pt x="1998" y="1691"/>
                      <a:pt x="3893" y="845"/>
                      <a:pt x="5914" y="0"/>
                    </a:cubicBezTo>
                    <a:cubicBezTo>
                      <a:pt x="4651" y="2536"/>
                      <a:pt x="5977" y="7059"/>
                      <a:pt x="9641" y="11582"/>
                    </a:cubicBezTo>
                    <a:cubicBezTo>
                      <a:pt x="12988" y="15724"/>
                      <a:pt x="17346" y="18810"/>
                      <a:pt x="21009" y="19867"/>
                    </a:cubicBezTo>
                    <a:cubicBezTo>
                      <a:pt x="18862" y="20501"/>
                      <a:pt x="16777" y="21093"/>
                      <a:pt x="14820" y="21600"/>
                    </a:cubicBezTo>
                    <a:cubicBezTo>
                      <a:pt x="11283" y="20374"/>
                      <a:pt x="7241" y="17415"/>
                      <a:pt x="4146" y="13526"/>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grpSp>
        <p:grpSp>
          <p:nvGrpSpPr>
            <p:cNvPr id="196" name="Group 195">
              <a:extLst>
                <a:ext uri="{FF2B5EF4-FFF2-40B4-BE49-F238E27FC236}">
                  <a16:creationId xmlns:a16="http://schemas.microsoft.com/office/drawing/2014/main" id="{707B2C6E-680D-4A34-BA48-9D425042148E}"/>
                </a:ext>
              </a:extLst>
            </p:cNvPr>
            <p:cNvGrpSpPr/>
            <p:nvPr/>
          </p:nvGrpSpPr>
          <p:grpSpPr>
            <a:xfrm rot="20246942">
              <a:off x="1172519" y="1653797"/>
              <a:ext cx="1926980" cy="1238153"/>
              <a:chOff x="1757651" y="1256035"/>
              <a:chExt cx="3442630" cy="2212011"/>
            </a:xfrm>
          </p:grpSpPr>
          <p:sp>
            <p:nvSpPr>
              <p:cNvPr id="213" name="Shape">
                <a:extLst>
                  <a:ext uri="{FF2B5EF4-FFF2-40B4-BE49-F238E27FC236}">
                    <a16:creationId xmlns:a16="http://schemas.microsoft.com/office/drawing/2014/main" id="{5939557C-3E65-4602-9E5F-D761A39D0A82}"/>
                  </a:ext>
                </a:extLst>
              </p:cNvPr>
              <p:cNvSpPr/>
              <p:nvPr/>
            </p:nvSpPr>
            <p:spPr>
              <a:xfrm>
                <a:off x="3757319" y="1256035"/>
                <a:ext cx="1277854" cy="1049185"/>
              </a:xfrm>
              <a:custGeom>
                <a:avLst/>
                <a:gdLst/>
                <a:ahLst/>
                <a:cxnLst>
                  <a:cxn ang="0">
                    <a:pos x="wd2" y="hd2"/>
                  </a:cxn>
                  <a:cxn ang="5400000">
                    <a:pos x="wd2" y="hd2"/>
                  </a:cxn>
                  <a:cxn ang="10800000">
                    <a:pos x="wd2" y="hd2"/>
                  </a:cxn>
                  <a:cxn ang="16200000">
                    <a:pos x="wd2" y="hd2"/>
                  </a:cxn>
                </a:cxnLst>
                <a:rect l="0" t="0" r="r" b="b"/>
                <a:pathLst>
                  <a:path w="21029" h="20679" extrusionOk="0">
                    <a:moveTo>
                      <a:pt x="0" y="20679"/>
                    </a:moveTo>
                    <a:cubicBezTo>
                      <a:pt x="0" y="20679"/>
                      <a:pt x="6874" y="9644"/>
                      <a:pt x="9717" y="5626"/>
                    </a:cubicBezTo>
                    <a:cubicBezTo>
                      <a:pt x="12560" y="1608"/>
                      <a:pt x="15192" y="-921"/>
                      <a:pt x="18291" y="316"/>
                    </a:cubicBezTo>
                    <a:cubicBezTo>
                      <a:pt x="21390" y="1553"/>
                      <a:pt x="21600" y="6502"/>
                      <a:pt x="20201" y="8976"/>
                    </a:cubicBezTo>
                    <a:lnTo>
                      <a:pt x="0" y="20679"/>
                    </a:ln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14" name="Shape">
                <a:extLst>
                  <a:ext uri="{FF2B5EF4-FFF2-40B4-BE49-F238E27FC236}">
                    <a16:creationId xmlns:a16="http://schemas.microsoft.com/office/drawing/2014/main" id="{B48DE0D9-F381-4DBC-8D71-BD8AC1414FE7}"/>
                  </a:ext>
                </a:extLst>
              </p:cNvPr>
              <p:cNvSpPr/>
              <p:nvPr/>
            </p:nvSpPr>
            <p:spPr>
              <a:xfrm>
                <a:off x="1757651" y="3255710"/>
                <a:ext cx="356758" cy="212336"/>
              </a:xfrm>
              <a:custGeom>
                <a:avLst/>
                <a:gdLst/>
                <a:ahLst/>
                <a:cxnLst>
                  <a:cxn ang="0">
                    <a:pos x="wd2" y="hd2"/>
                  </a:cxn>
                  <a:cxn ang="5400000">
                    <a:pos x="wd2" y="hd2"/>
                  </a:cxn>
                  <a:cxn ang="10800000">
                    <a:pos x="wd2" y="hd2"/>
                  </a:cxn>
                  <a:cxn ang="16200000">
                    <a:pos x="wd2" y="hd2"/>
                  </a:cxn>
                </a:cxnLst>
                <a:rect l="0" t="0" r="r" b="b"/>
                <a:pathLst>
                  <a:path w="21343" h="21171" extrusionOk="0">
                    <a:moveTo>
                      <a:pt x="18576" y="513"/>
                    </a:moveTo>
                    <a:lnTo>
                      <a:pt x="0" y="21171"/>
                    </a:lnTo>
                    <a:lnTo>
                      <a:pt x="20304" y="5663"/>
                    </a:lnTo>
                    <a:cubicBezTo>
                      <a:pt x="21201" y="4999"/>
                      <a:pt x="21600" y="3227"/>
                      <a:pt x="21168" y="1731"/>
                    </a:cubicBezTo>
                    <a:cubicBezTo>
                      <a:pt x="20769" y="236"/>
                      <a:pt x="19706" y="-429"/>
                      <a:pt x="18809" y="291"/>
                    </a:cubicBezTo>
                    <a:cubicBezTo>
                      <a:pt x="18742" y="346"/>
                      <a:pt x="18642" y="402"/>
                      <a:pt x="18576" y="513"/>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15" name="Shape">
                <a:extLst>
                  <a:ext uri="{FF2B5EF4-FFF2-40B4-BE49-F238E27FC236}">
                    <a16:creationId xmlns:a16="http://schemas.microsoft.com/office/drawing/2014/main" id="{6E0381FA-590F-4BC6-8278-A2788A951072}"/>
                  </a:ext>
                </a:extLst>
              </p:cNvPr>
              <p:cNvSpPr/>
              <p:nvPr/>
            </p:nvSpPr>
            <p:spPr>
              <a:xfrm>
                <a:off x="2035383" y="1700408"/>
                <a:ext cx="2935251" cy="1649004"/>
              </a:xfrm>
              <a:custGeom>
                <a:avLst/>
                <a:gdLst/>
                <a:ahLst/>
                <a:cxnLst>
                  <a:cxn ang="0">
                    <a:pos x="wd2" y="hd2"/>
                  </a:cxn>
                  <a:cxn ang="5400000">
                    <a:pos x="wd2" y="hd2"/>
                  </a:cxn>
                  <a:cxn ang="10800000">
                    <a:pos x="wd2" y="hd2"/>
                  </a:cxn>
                  <a:cxn ang="16200000">
                    <a:pos x="wd2" y="hd2"/>
                  </a:cxn>
                </a:cxnLst>
                <a:rect l="0" t="0" r="r" b="b"/>
                <a:pathLst>
                  <a:path w="21504" h="21489" extrusionOk="0">
                    <a:moveTo>
                      <a:pt x="376" y="18748"/>
                    </a:moveTo>
                    <a:cubicBezTo>
                      <a:pt x="474" y="18560"/>
                      <a:pt x="592" y="18364"/>
                      <a:pt x="730" y="18169"/>
                    </a:cubicBezTo>
                    <a:cubicBezTo>
                      <a:pt x="840" y="18010"/>
                      <a:pt x="962" y="17843"/>
                      <a:pt x="1096" y="17677"/>
                    </a:cubicBezTo>
                    <a:cubicBezTo>
                      <a:pt x="1210" y="17532"/>
                      <a:pt x="1332" y="17387"/>
                      <a:pt x="1463" y="17242"/>
                    </a:cubicBezTo>
                    <a:cubicBezTo>
                      <a:pt x="1581" y="17112"/>
                      <a:pt x="1703" y="16975"/>
                      <a:pt x="1829" y="16837"/>
                    </a:cubicBezTo>
                    <a:cubicBezTo>
                      <a:pt x="2517" y="16113"/>
                      <a:pt x="3387" y="15303"/>
                      <a:pt x="4425" y="14361"/>
                    </a:cubicBezTo>
                    <a:cubicBezTo>
                      <a:pt x="4539" y="14260"/>
                      <a:pt x="4657" y="14152"/>
                      <a:pt x="4775" y="14043"/>
                    </a:cubicBezTo>
                    <a:cubicBezTo>
                      <a:pt x="4889" y="13942"/>
                      <a:pt x="5007" y="13833"/>
                      <a:pt x="5125" y="13732"/>
                    </a:cubicBezTo>
                    <a:cubicBezTo>
                      <a:pt x="5239" y="13630"/>
                      <a:pt x="5357" y="13522"/>
                      <a:pt x="5475" y="13420"/>
                    </a:cubicBezTo>
                    <a:cubicBezTo>
                      <a:pt x="5589" y="13319"/>
                      <a:pt x="5707" y="13211"/>
                      <a:pt x="5825" y="13109"/>
                    </a:cubicBezTo>
                    <a:cubicBezTo>
                      <a:pt x="5963" y="12986"/>
                      <a:pt x="6106" y="12856"/>
                      <a:pt x="6252" y="12726"/>
                    </a:cubicBezTo>
                    <a:cubicBezTo>
                      <a:pt x="10692" y="8715"/>
                      <a:pt x="21504" y="0"/>
                      <a:pt x="21504" y="0"/>
                    </a:cubicBezTo>
                    <a:cubicBezTo>
                      <a:pt x="21504" y="0"/>
                      <a:pt x="12140" y="10757"/>
                      <a:pt x="8067" y="15064"/>
                    </a:cubicBezTo>
                    <a:cubicBezTo>
                      <a:pt x="7615" y="15541"/>
                      <a:pt x="7168" y="16012"/>
                      <a:pt x="6736" y="16468"/>
                    </a:cubicBezTo>
                    <a:cubicBezTo>
                      <a:pt x="6622" y="16584"/>
                      <a:pt x="6513" y="16707"/>
                      <a:pt x="6403" y="16823"/>
                    </a:cubicBezTo>
                    <a:cubicBezTo>
                      <a:pt x="6289" y="16938"/>
                      <a:pt x="6179" y="17061"/>
                      <a:pt x="6069" y="17170"/>
                    </a:cubicBezTo>
                    <a:cubicBezTo>
                      <a:pt x="5955" y="17286"/>
                      <a:pt x="5845" y="17402"/>
                      <a:pt x="5735" y="17517"/>
                    </a:cubicBezTo>
                    <a:cubicBezTo>
                      <a:pt x="5621" y="17633"/>
                      <a:pt x="5512" y="17749"/>
                      <a:pt x="5398" y="17865"/>
                    </a:cubicBezTo>
                    <a:cubicBezTo>
                      <a:pt x="4445" y="18849"/>
                      <a:pt x="3575" y="19704"/>
                      <a:pt x="2822" y="20333"/>
                    </a:cubicBezTo>
                    <a:cubicBezTo>
                      <a:pt x="2687" y="20442"/>
                      <a:pt x="2561" y="20550"/>
                      <a:pt x="2435" y="20645"/>
                    </a:cubicBezTo>
                    <a:cubicBezTo>
                      <a:pt x="2297" y="20753"/>
                      <a:pt x="2162" y="20854"/>
                      <a:pt x="2036" y="20941"/>
                    </a:cubicBezTo>
                    <a:cubicBezTo>
                      <a:pt x="1890" y="21043"/>
                      <a:pt x="1747" y="21130"/>
                      <a:pt x="1617" y="21209"/>
                    </a:cubicBezTo>
                    <a:cubicBezTo>
                      <a:pt x="1454" y="21296"/>
                      <a:pt x="1304" y="21368"/>
                      <a:pt x="1165" y="21419"/>
                    </a:cubicBezTo>
                    <a:cubicBezTo>
                      <a:pt x="624" y="21600"/>
                      <a:pt x="250" y="21441"/>
                      <a:pt x="91" y="20833"/>
                    </a:cubicBezTo>
                    <a:cubicBezTo>
                      <a:pt x="-96" y="20123"/>
                      <a:pt x="10" y="19457"/>
                      <a:pt x="376" y="18748"/>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16" name="Shape">
                <a:extLst>
                  <a:ext uri="{FF2B5EF4-FFF2-40B4-BE49-F238E27FC236}">
                    <a16:creationId xmlns:a16="http://schemas.microsoft.com/office/drawing/2014/main" id="{D07D45A0-817E-4A8E-8E7A-128DD8CBFCD0}"/>
                  </a:ext>
                </a:extLst>
              </p:cNvPr>
              <p:cNvSpPr/>
              <p:nvPr/>
            </p:nvSpPr>
            <p:spPr>
              <a:xfrm>
                <a:off x="3701777" y="1533763"/>
                <a:ext cx="1299188" cy="820002"/>
              </a:xfrm>
              <a:custGeom>
                <a:avLst/>
                <a:gdLst/>
                <a:ahLst/>
                <a:cxnLst>
                  <a:cxn ang="0">
                    <a:pos x="wd2" y="hd2"/>
                  </a:cxn>
                  <a:cxn ang="5400000">
                    <a:pos x="wd2" y="hd2"/>
                  </a:cxn>
                  <a:cxn ang="10800000">
                    <a:pos x="wd2" y="hd2"/>
                  </a:cxn>
                  <a:cxn ang="16200000">
                    <a:pos x="wd2" y="hd2"/>
                  </a:cxn>
                </a:cxnLst>
                <a:rect l="0" t="0" r="r" b="b"/>
                <a:pathLst>
                  <a:path w="21174" h="20440" extrusionOk="0">
                    <a:moveTo>
                      <a:pt x="0" y="20440"/>
                    </a:moveTo>
                    <a:cubicBezTo>
                      <a:pt x="0" y="20440"/>
                      <a:pt x="9976" y="4628"/>
                      <a:pt x="13923" y="1734"/>
                    </a:cubicBezTo>
                    <a:cubicBezTo>
                      <a:pt x="17861" y="-1160"/>
                      <a:pt x="20477" y="86"/>
                      <a:pt x="21039" y="1734"/>
                    </a:cubicBezTo>
                    <a:cubicBezTo>
                      <a:pt x="21600" y="3382"/>
                      <a:pt x="20287" y="4365"/>
                      <a:pt x="19391" y="4988"/>
                    </a:cubicBezTo>
                    <a:cubicBezTo>
                      <a:pt x="18495" y="5611"/>
                      <a:pt x="0" y="20440"/>
                      <a:pt x="0" y="20440"/>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17" name="Shape">
                <a:extLst>
                  <a:ext uri="{FF2B5EF4-FFF2-40B4-BE49-F238E27FC236}">
                    <a16:creationId xmlns:a16="http://schemas.microsoft.com/office/drawing/2014/main" id="{15FE0D31-6C33-4302-9A0B-D3875D7CC6B4}"/>
                  </a:ext>
                </a:extLst>
              </p:cNvPr>
              <p:cNvSpPr/>
              <p:nvPr/>
            </p:nvSpPr>
            <p:spPr>
              <a:xfrm>
                <a:off x="3757319" y="1700403"/>
                <a:ext cx="1442962" cy="731552"/>
              </a:xfrm>
              <a:custGeom>
                <a:avLst/>
                <a:gdLst/>
                <a:ahLst/>
                <a:cxnLst>
                  <a:cxn ang="0">
                    <a:pos x="wd2" y="hd2"/>
                  </a:cxn>
                  <a:cxn ang="5400000">
                    <a:pos x="wd2" y="hd2"/>
                  </a:cxn>
                  <a:cxn ang="10800000">
                    <a:pos x="wd2" y="hd2"/>
                  </a:cxn>
                  <a:cxn ang="16200000">
                    <a:pos x="wd2" y="hd2"/>
                  </a:cxn>
                </a:cxnLst>
                <a:rect l="0" t="0" r="r" b="b"/>
                <a:pathLst>
                  <a:path w="21023" h="21600" extrusionOk="0">
                    <a:moveTo>
                      <a:pt x="0" y="21600"/>
                    </a:moveTo>
                    <a:cubicBezTo>
                      <a:pt x="0" y="21600"/>
                      <a:pt x="13450" y="21600"/>
                      <a:pt x="17343" y="19845"/>
                    </a:cubicBezTo>
                    <a:cubicBezTo>
                      <a:pt x="21236" y="18090"/>
                      <a:pt x="21600" y="8348"/>
                      <a:pt x="20451" y="4363"/>
                    </a:cubicBezTo>
                    <a:cubicBezTo>
                      <a:pt x="19302" y="377"/>
                      <a:pt x="17343" y="0"/>
                      <a:pt x="17343" y="0"/>
                    </a:cubicBezTo>
                    <a:lnTo>
                      <a:pt x="0" y="21600"/>
                    </a:ln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18" name="Shape">
                <a:extLst>
                  <a:ext uri="{FF2B5EF4-FFF2-40B4-BE49-F238E27FC236}">
                    <a16:creationId xmlns:a16="http://schemas.microsoft.com/office/drawing/2014/main" id="{B6D51BC7-4167-4A00-B1BC-8D32D2D0EFA4}"/>
                  </a:ext>
                </a:extLst>
              </p:cNvPr>
              <p:cNvSpPr/>
              <p:nvPr/>
            </p:nvSpPr>
            <p:spPr>
              <a:xfrm>
                <a:off x="2653958" y="2768289"/>
                <a:ext cx="182486" cy="289961"/>
              </a:xfrm>
              <a:custGeom>
                <a:avLst/>
                <a:gdLst/>
                <a:ahLst/>
                <a:cxnLst>
                  <a:cxn ang="0">
                    <a:pos x="wd2" y="hd2"/>
                  </a:cxn>
                  <a:cxn ang="5400000">
                    <a:pos x="wd2" y="hd2"/>
                  </a:cxn>
                  <a:cxn ang="10800000">
                    <a:pos x="wd2" y="hd2"/>
                  </a:cxn>
                  <a:cxn ang="16200000">
                    <a:pos x="wd2" y="hd2"/>
                  </a:cxn>
                </a:cxnLst>
                <a:rect l="0" t="0" r="r" b="b"/>
                <a:pathLst>
                  <a:path w="20689" h="21600" extrusionOk="0">
                    <a:moveTo>
                      <a:pt x="4127" y="13490"/>
                    </a:moveTo>
                    <a:cubicBezTo>
                      <a:pt x="348" y="8814"/>
                      <a:pt x="-911" y="4179"/>
                      <a:pt x="663" y="1779"/>
                    </a:cubicBezTo>
                    <a:cubicBezTo>
                      <a:pt x="2427" y="1200"/>
                      <a:pt x="4253" y="579"/>
                      <a:pt x="6079" y="0"/>
                    </a:cubicBezTo>
                    <a:cubicBezTo>
                      <a:pt x="4631" y="2400"/>
                      <a:pt x="5890" y="6993"/>
                      <a:pt x="9669" y="11586"/>
                    </a:cubicBezTo>
                    <a:cubicBezTo>
                      <a:pt x="12880" y="15559"/>
                      <a:pt x="17099" y="18497"/>
                      <a:pt x="20689" y="19614"/>
                    </a:cubicBezTo>
                    <a:cubicBezTo>
                      <a:pt x="18926" y="20276"/>
                      <a:pt x="17225" y="20938"/>
                      <a:pt x="15525" y="21600"/>
                    </a:cubicBezTo>
                    <a:cubicBezTo>
                      <a:pt x="11747" y="20566"/>
                      <a:pt x="7402" y="17545"/>
                      <a:pt x="4127" y="13490"/>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19" name="Shape">
                <a:extLst>
                  <a:ext uri="{FF2B5EF4-FFF2-40B4-BE49-F238E27FC236}">
                    <a16:creationId xmlns:a16="http://schemas.microsoft.com/office/drawing/2014/main" id="{0157D113-1295-462C-8F6A-1A4EB539603E}"/>
                  </a:ext>
                </a:extLst>
              </p:cNvPr>
              <p:cNvSpPr/>
              <p:nvPr/>
            </p:nvSpPr>
            <p:spPr>
              <a:xfrm>
                <a:off x="2701855" y="2748108"/>
                <a:ext cx="179490" cy="287180"/>
              </a:xfrm>
              <a:custGeom>
                <a:avLst/>
                <a:gdLst/>
                <a:ahLst/>
                <a:cxnLst>
                  <a:cxn ang="0">
                    <a:pos x="wd2" y="hd2"/>
                  </a:cxn>
                  <a:cxn ang="5400000">
                    <a:pos x="wd2" y="hd2"/>
                  </a:cxn>
                  <a:cxn ang="10800000">
                    <a:pos x="wd2" y="hd2"/>
                  </a:cxn>
                  <a:cxn ang="16200000">
                    <a:pos x="wd2" y="hd2"/>
                  </a:cxn>
                </a:cxnLst>
                <a:rect l="0" t="0" r="r" b="b"/>
                <a:pathLst>
                  <a:path w="20711" h="21600" extrusionOk="0">
                    <a:moveTo>
                      <a:pt x="4239" y="13495"/>
                    </a:moveTo>
                    <a:cubicBezTo>
                      <a:pt x="457" y="8857"/>
                      <a:pt x="-889" y="4261"/>
                      <a:pt x="585" y="1796"/>
                    </a:cubicBezTo>
                    <a:cubicBezTo>
                      <a:pt x="2380" y="1212"/>
                      <a:pt x="4239" y="585"/>
                      <a:pt x="6097" y="0"/>
                    </a:cubicBezTo>
                    <a:cubicBezTo>
                      <a:pt x="4751" y="2465"/>
                      <a:pt x="6033" y="7019"/>
                      <a:pt x="9815" y="11573"/>
                    </a:cubicBezTo>
                    <a:cubicBezTo>
                      <a:pt x="13020" y="15459"/>
                      <a:pt x="17186" y="18425"/>
                      <a:pt x="20711" y="19595"/>
                    </a:cubicBezTo>
                    <a:cubicBezTo>
                      <a:pt x="18916" y="20263"/>
                      <a:pt x="17186" y="20973"/>
                      <a:pt x="15455" y="21600"/>
                    </a:cubicBezTo>
                    <a:cubicBezTo>
                      <a:pt x="11866" y="20514"/>
                      <a:pt x="7572" y="17505"/>
                      <a:pt x="4239" y="13495"/>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20" name="Shape">
                <a:extLst>
                  <a:ext uri="{FF2B5EF4-FFF2-40B4-BE49-F238E27FC236}">
                    <a16:creationId xmlns:a16="http://schemas.microsoft.com/office/drawing/2014/main" id="{C2A3ED32-227A-478D-AC71-91404091CD04}"/>
                  </a:ext>
                </a:extLst>
              </p:cNvPr>
              <p:cNvSpPr/>
              <p:nvPr/>
            </p:nvSpPr>
            <p:spPr>
              <a:xfrm>
                <a:off x="2606465" y="2792574"/>
                <a:ext cx="184296" cy="292730"/>
              </a:xfrm>
              <a:custGeom>
                <a:avLst/>
                <a:gdLst/>
                <a:ahLst/>
                <a:cxnLst>
                  <a:cxn ang="0">
                    <a:pos x="wd2" y="hd2"/>
                  </a:cxn>
                  <a:cxn ang="5400000">
                    <a:pos x="wd2" y="hd2"/>
                  </a:cxn>
                  <a:cxn ang="10800000">
                    <a:pos x="wd2" y="hd2"/>
                  </a:cxn>
                  <a:cxn ang="16200000">
                    <a:pos x="wd2" y="hd2"/>
                  </a:cxn>
                </a:cxnLst>
                <a:rect l="0" t="0" r="r" b="b"/>
                <a:pathLst>
                  <a:path w="20653" h="21600" extrusionOk="0">
                    <a:moveTo>
                      <a:pt x="4095" y="13526"/>
                    </a:moveTo>
                    <a:cubicBezTo>
                      <a:pt x="298" y="8812"/>
                      <a:pt x="-947" y="4140"/>
                      <a:pt x="734" y="1803"/>
                    </a:cubicBezTo>
                    <a:cubicBezTo>
                      <a:pt x="2477" y="1230"/>
                      <a:pt x="4282" y="615"/>
                      <a:pt x="6087" y="0"/>
                    </a:cubicBezTo>
                    <a:cubicBezTo>
                      <a:pt x="4531" y="2377"/>
                      <a:pt x="5776" y="6968"/>
                      <a:pt x="9511" y="11599"/>
                    </a:cubicBezTo>
                    <a:cubicBezTo>
                      <a:pt x="12810" y="15616"/>
                      <a:pt x="17105" y="18608"/>
                      <a:pt x="20653" y="19633"/>
                    </a:cubicBezTo>
                    <a:cubicBezTo>
                      <a:pt x="18910" y="20288"/>
                      <a:pt x="17229" y="20944"/>
                      <a:pt x="15486" y="21600"/>
                    </a:cubicBezTo>
                    <a:cubicBezTo>
                      <a:pt x="11876" y="20698"/>
                      <a:pt x="7456" y="17665"/>
                      <a:pt x="4095" y="13526"/>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21" name="Shape">
                <a:extLst>
                  <a:ext uri="{FF2B5EF4-FFF2-40B4-BE49-F238E27FC236}">
                    <a16:creationId xmlns:a16="http://schemas.microsoft.com/office/drawing/2014/main" id="{42FB593C-839A-4E4E-A7E1-3BDBACFA8F0C}"/>
                  </a:ext>
                </a:extLst>
              </p:cNvPr>
              <p:cNvSpPr/>
              <p:nvPr/>
            </p:nvSpPr>
            <p:spPr>
              <a:xfrm>
                <a:off x="2743114" y="2728619"/>
                <a:ext cx="177171" cy="284399"/>
              </a:xfrm>
              <a:custGeom>
                <a:avLst/>
                <a:gdLst/>
                <a:ahLst/>
                <a:cxnLst>
                  <a:cxn ang="0">
                    <a:pos x="wd2" y="hd2"/>
                  </a:cxn>
                  <a:cxn ang="5400000">
                    <a:pos x="wd2" y="hd2"/>
                  </a:cxn>
                  <a:cxn ang="10800000">
                    <a:pos x="wd2" y="hd2"/>
                  </a:cxn>
                  <a:cxn ang="16200000">
                    <a:pos x="wd2" y="hd2"/>
                  </a:cxn>
                </a:cxnLst>
                <a:rect l="0" t="0" r="r" b="b"/>
                <a:pathLst>
                  <a:path w="20751" h="21600" extrusionOk="0">
                    <a:moveTo>
                      <a:pt x="4291" y="13500"/>
                    </a:moveTo>
                    <a:cubicBezTo>
                      <a:pt x="517" y="8902"/>
                      <a:pt x="-849" y="4303"/>
                      <a:pt x="517" y="1814"/>
                    </a:cubicBezTo>
                    <a:cubicBezTo>
                      <a:pt x="2339" y="1223"/>
                      <a:pt x="4226" y="591"/>
                      <a:pt x="6112" y="0"/>
                    </a:cubicBezTo>
                    <a:cubicBezTo>
                      <a:pt x="4876" y="2531"/>
                      <a:pt x="6177" y="7045"/>
                      <a:pt x="9951" y="11559"/>
                    </a:cubicBezTo>
                    <a:cubicBezTo>
                      <a:pt x="13074" y="15398"/>
                      <a:pt x="17173" y="18309"/>
                      <a:pt x="20751" y="19533"/>
                    </a:cubicBezTo>
                    <a:cubicBezTo>
                      <a:pt x="18929" y="20208"/>
                      <a:pt x="17173" y="20925"/>
                      <a:pt x="15416" y="21600"/>
                    </a:cubicBezTo>
                    <a:cubicBezTo>
                      <a:pt x="11773" y="20419"/>
                      <a:pt x="7544" y="17423"/>
                      <a:pt x="4291" y="13500"/>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22" name="Shape">
                <a:extLst>
                  <a:ext uri="{FF2B5EF4-FFF2-40B4-BE49-F238E27FC236}">
                    <a16:creationId xmlns:a16="http://schemas.microsoft.com/office/drawing/2014/main" id="{D7AF8F1D-FD91-4178-86BC-014A051DE704}"/>
                  </a:ext>
                </a:extLst>
              </p:cNvPr>
              <p:cNvSpPr/>
              <p:nvPr/>
            </p:nvSpPr>
            <p:spPr>
              <a:xfrm>
                <a:off x="2033002" y="3143611"/>
                <a:ext cx="158277" cy="209804"/>
              </a:xfrm>
              <a:custGeom>
                <a:avLst/>
                <a:gdLst/>
                <a:ahLst/>
                <a:cxnLst>
                  <a:cxn ang="0">
                    <a:pos x="wd2" y="hd2"/>
                  </a:cxn>
                  <a:cxn ang="5400000">
                    <a:pos x="wd2" y="hd2"/>
                  </a:cxn>
                  <a:cxn ang="10800000">
                    <a:pos x="wd2" y="hd2"/>
                  </a:cxn>
                  <a:cxn ang="16200000">
                    <a:pos x="wd2" y="hd2"/>
                  </a:cxn>
                </a:cxnLst>
                <a:rect l="0" t="0" r="r" b="b"/>
                <a:pathLst>
                  <a:path w="19982" h="20760" extrusionOk="0">
                    <a:moveTo>
                      <a:pt x="6517" y="0"/>
                    </a:moveTo>
                    <a:cubicBezTo>
                      <a:pt x="6798" y="3188"/>
                      <a:pt x="8340" y="7200"/>
                      <a:pt x="11075" y="11267"/>
                    </a:cubicBezTo>
                    <a:cubicBezTo>
                      <a:pt x="13670" y="15115"/>
                      <a:pt x="16896" y="18247"/>
                      <a:pt x="19982" y="20226"/>
                    </a:cubicBezTo>
                    <a:cubicBezTo>
                      <a:pt x="10655" y="21600"/>
                      <a:pt x="4203" y="20391"/>
                      <a:pt x="1468" y="15774"/>
                    </a:cubicBezTo>
                    <a:cubicBezTo>
                      <a:pt x="-1618" y="10443"/>
                      <a:pt x="205" y="5386"/>
                      <a:pt x="6517" y="0"/>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23" name="Shape">
                <a:extLst>
                  <a:ext uri="{FF2B5EF4-FFF2-40B4-BE49-F238E27FC236}">
                    <a16:creationId xmlns:a16="http://schemas.microsoft.com/office/drawing/2014/main" id="{2C99AAAE-2315-4CD1-A210-4625305FF487}"/>
                  </a:ext>
                </a:extLst>
              </p:cNvPr>
              <p:cNvSpPr/>
              <p:nvPr/>
            </p:nvSpPr>
            <p:spPr>
              <a:xfrm>
                <a:off x="2082934" y="3100824"/>
                <a:ext cx="168305" cy="249403"/>
              </a:xfrm>
              <a:custGeom>
                <a:avLst/>
                <a:gdLst/>
                <a:ahLst/>
                <a:cxnLst>
                  <a:cxn ang="0">
                    <a:pos x="wd2" y="hd2"/>
                  </a:cxn>
                  <a:cxn ang="5400000">
                    <a:pos x="wd2" y="hd2"/>
                  </a:cxn>
                  <a:cxn ang="10800000">
                    <a:pos x="wd2" y="hd2"/>
                  </a:cxn>
                  <a:cxn ang="16200000">
                    <a:pos x="wd2" y="hd2"/>
                  </a:cxn>
                </a:cxnLst>
                <a:rect l="0" t="0" r="r" b="b"/>
                <a:pathLst>
                  <a:path w="21600" h="21600" extrusionOk="0">
                    <a:moveTo>
                      <a:pt x="4634" y="13710"/>
                    </a:moveTo>
                    <a:cubicBezTo>
                      <a:pt x="1853" y="10151"/>
                      <a:pt x="285" y="6639"/>
                      <a:pt x="0" y="3849"/>
                    </a:cubicBezTo>
                    <a:cubicBezTo>
                      <a:pt x="1711" y="2598"/>
                      <a:pt x="3778" y="1299"/>
                      <a:pt x="6202" y="0"/>
                    </a:cubicBezTo>
                    <a:cubicBezTo>
                      <a:pt x="5846" y="2983"/>
                      <a:pt x="7485" y="7216"/>
                      <a:pt x="10836" y="11498"/>
                    </a:cubicBezTo>
                    <a:cubicBezTo>
                      <a:pt x="13972" y="15491"/>
                      <a:pt x="17964" y="18569"/>
                      <a:pt x="21600" y="20205"/>
                    </a:cubicBezTo>
                    <a:cubicBezTo>
                      <a:pt x="18749" y="20782"/>
                      <a:pt x="16111" y="21263"/>
                      <a:pt x="13687" y="21600"/>
                    </a:cubicBezTo>
                    <a:cubicBezTo>
                      <a:pt x="10551" y="19820"/>
                      <a:pt x="7343" y="17078"/>
                      <a:pt x="4634" y="13710"/>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24" name="Shape">
                <a:extLst>
                  <a:ext uri="{FF2B5EF4-FFF2-40B4-BE49-F238E27FC236}">
                    <a16:creationId xmlns:a16="http://schemas.microsoft.com/office/drawing/2014/main" id="{0835D95F-82BE-41FE-9EFE-E31E63085302}"/>
                  </a:ext>
                </a:extLst>
              </p:cNvPr>
              <p:cNvSpPr/>
              <p:nvPr/>
            </p:nvSpPr>
            <p:spPr>
              <a:xfrm>
                <a:off x="2129718" y="3062838"/>
                <a:ext cx="178125" cy="270512"/>
              </a:xfrm>
              <a:custGeom>
                <a:avLst/>
                <a:gdLst/>
                <a:ahLst/>
                <a:cxnLst>
                  <a:cxn ang="0">
                    <a:pos x="wd2" y="hd2"/>
                  </a:cxn>
                  <a:cxn ang="5400000">
                    <a:pos x="wd2" y="hd2"/>
                  </a:cxn>
                  <a:cxn ang="10800000">
                    <a:pos x="wd2" y="hd2"/>
                  </a:cxn>
                  <a:cxn ang="16200000">
                    <a:pos x="wd2" y="hd2"/>
                  </a:cxn>
                </a:cxnLst>
                <a:rect l="0" t="0" r="r" b="b"/>
                <a:pathLst>
                  <a:path w="21312" h="21600" extrusionOk="0">
                    <a:moveTo>
                      <a:pt x="4364" y="13616"/>
                    </a:moveTo>
                    <a:cubicBezTo>
                      <a:pt x="1241" y="9669"/>
                      <a:pt x="-288" y="5766"/>
                      <a:pt x="44" y="3016"/>
                    </a:cubicBezTo>
                    <a:cubicBezTo>
                      <a:pt x="1839" y="2040"/>
                      <a:pt x="3833" y="1020"/>
                      <a:pt x="6026" y="0"/>
                    </a:cubicBezTo>
                    <a:cubicBezTo>
                      <a:pt x="5162" y="2705"/>
                      <a:pt x="6624" y="7141"/>
                      <a:pt x="10146" y="11532"/>
                    </a:cubicBezTo>
                    <a:cubicBezTo>
                      <a:pt x="13403" y="15612"/>
                      <a:pt x="17657" y="18673"/>
                      <a:pt x="21312" y="19959"/>
                    </a:cubicBezTo>
                    <a:cubicBezTo>
                      <a:pt x="18919" y="20580"/>
                      <a:pt x="16593" y="21112"/>
                      <a:pt x="14466" y="21600"/>
                    </a:cubicBezTo>
                    <a:cubicBezTo>
                      <a:pt x="11010" y="20137"/>
                      <a:pt x="7289" y="17298"/>
                      <a:pt x="4364" y="13616"/>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25" name="Shape">
                <a:extLst>
                  <a:ext uri="{FF2B5EF4-FFF2-40B4-BE49-F238E27FC236}">
                    <a16:creationId xmlns:a16="http://schemas.microsoft.com/office/drawing/2014/main" id="{45068A2B-86AA-4495-BC47-D7395C4764DD}"/>
                  </a:ext>
                </a:extLst>
              </p:cNvPr>
              <p:cNvSpPr/>
              <p:nvPr/>
            </p:nvSpPr>
            <p:spPr>
              <a:xfrm>
                <a:off x="2214371" y="3004017"/>
                <a:ext cx="188211" cy="291619"/>
              </a:xfrm>
              <a:custGeom>
                <a:avLst/>
                <a:gdLst/>
                <a:ahLst/>
                <a:cxnLst>
                  <a:cxn ang="0">
                    <a:pos x="wd2" y="hd2"/>
                  </a:cxn>
                  <a:cxn ang="5400000">
                    <a:pos x="wd2" y="hd2"/>
                  </a:cxn>
                  <a:cxn ang="10800000">
                    <a:pos x="wd2" y="hd2"/>
                  </a:cxn>
                  <a:cxn ang="16200000">
                    <a:pos x="wd2" y="hd2"/>
                  </a:cxn>
                </a:cxnLst>
                <a:rect l="0" t="0" r="r" b="b"/>
                <a:pathLst>
                  <a:path w="20851" h="21600" extrusionOk="0">
                    <a:moveTo>
                      <a:pt x="4051" y="13577"/>
                    </a:moveTo>
                    <a:cubicBezTo>
                      <a:pt x="543" y="9134"/>
                      <a:pt x="-749" y="4731"/>
                      <a:pt x="420" y="2304"/>
                    </a:cubicBezTo>
                    <a:cubicBezTo>
                      <a:pt x="2205" y="1563"/>
                      <a:pt x="4051" y="782"/>
                      <a:pt x="5959" y="0"/>
                    </a:cubicBezTo>
                    <a:cubicBezTo>
                      <a:pt x="4420" y="2345"/>
                      <a:pt x="5651" y="6994"/>
                      <a:pt x="9343" y="11643"/>
                    </a:cubicBezTo>
                    <a:cubicBezTo>
                      <a:pt x="12728" y="15881"/>
                      <a:pt x="17220" y="18967"/>
                      <a:pt x="20851" y="19831"/>
                    </a:cubicBezTo>
                    <a:cubicBezTo>
                      <a:pt x="18820" y="20448"/>
                      <a:pt x="16913" y="21065"/>
                      <a:pt x="15005" y="21600"/>
                    </a:cubicBezTo>
                    <a:cubicBezTo>
                      <a:pt x="11559" y="20613"/>
                      <a:pt x="7251" y="17650"/>
                      <a:pt x="4051" y="13577"/>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26" name="Shape">
                <a:extLst>
                  <a:ext uri="{FF2B5EF4-FFF2-40B4-BE49-F238E27FC236}">
                    <a16:creationId xmlns:a16="http://schemas.microsoft.com/office/drawing/2014/main" id="{0E0E983D-4A9D-4063-821A-FBCC0D69B677}"/>
                  </a:ext>
                </a:extLst>
              </p:cNvPr>
              <p:cNvSpPr/>
              <p:nvPr/>
            </p:nvSpPr>
            <p:spPr>
              <a:xfrm>
                <a:off x="2258122" y="2814515"/>
                <a:ext cx="492434" cy="458255"/>
              </a:xfrm>
              <a:custGeom>
                <a:avLst/>
                <a:gdLst/>
                <a:ahLst/>
                <a:cxnLst>
                  <a:cxn ang="0">
                    <a:pos x="wd2" y="hd2"/>
                  </a:cxn>
                  <a:cxn ang="5400000">
                    <a:pos x="wd2" y="hd2"/>
                  </a:cxn>
                  <a:cxn ang="10800000">
                    <a:pos x="wd2" y="hd2"/>
                  </a:cxn>
                  <a:cxn ang="16200000">
                    <a:pos x="wd2" y="hd2"/>
                  </a:cxn>
                </a:cxnLst>
                <a:rect l="0" t="0" r="r" b="b"/>
                <a:pathLst>
                  <a:path w="21253" h="21600" extrusionOk="0">
                    <a:moveTo>
                      <a:pt x="1571" y="16364"/>
                    </a:moveTo>
                    <a:cubicBezTo>
                      <a:pt x="132" y="13405"/>
                      <a:pt x="-347" y="10447"/>
                      <a:pt x="252" y="8954"/>
                    </a:cubicBezTo>
                    <a:cubicBezTo>
                      <a:pt x="4304" y="6336"/>
                      <a:pt x="9434" y="3404"/>
                      <a:pt x="15547" y="0"/>
                    </a:cubicBezTo>
                    <a:cubicBezTo>
                      <a:pt x="14900" y="1492"/>
                      <a:pt x="15380" y="4477"/>
                      <a:pt x="16842" y="7488"/>
                    </a:cubicBezTo>
                    <a:cubicBezTo>
                      <a:pt x="18136" y="10132"/>
                      <a:pt x="19839" y="12070"/>
                      <a:pt x="21253" y="12672"/>
                    </a:cubicBezTo>
                    <a:cubicBezTo>
                      <a:pt x="15643" y="16233"/>
                      <a:pt x="10513" y="19322"/>
                      <a:pt x="6078" y="21600"/>
                    </a:cubicBezTo>
                    <a:cubicBezTo>
                      <a:pt x="4639" y="21024"/>
                      <a:pt x="2889" y="19061"/>
                      <a:pt x="1571" y="16364"/>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27" name="Shape">
                <a:extLst>
                  <a:ext uri="{FF2B5EF4-FFF2-40B4-BE49-F238E27FC236}">
                    <a16:creationId xmlns:a16="http://schemas.microsoft.com/office/drawing/2014/main" id="{A3ADE8F0-B10D-41E4-A518-90B92F9729FE}"/>
                  </a:ext>
                </a:extLst>
              </p:cNvPr>
              <p:cNvSpPr/>
              <p:nvPr/>
            </p:nvSpPr>
            <p:spPr>
              <a:xfrm>
                <a:off x="2173401" y="3033453"/>
                <a:ext cx="184778" cy="283847"/>
              </a:xfrm>
              <a:custGeom>
                <a:avLst/>
                <a:gdLst/>
                <a:ahLst/>
                <a:cxnLst>
                  <a:cxn ang="0">
                    <a:pos x="wd2" y="hd2"/>
                  </a:cxn>
                  <a:cxn ang="5400000">
                    <a:pos x="wd2" y="hd2"/>
                  </a:cxn>
                  <a:cxn ang="10800000">
                    <a:pos x="wd2" y="hd2"/>
                  </a:cxn>
                  <a:cxn ang="16200000">
                    <a:pos x="wd2" y="hd2"/>
                  </a:cxn>
                </a:cxnLst>
                <a:rect l="0" t="0" r="r" b="b"/>
                <a:pathLst>
                  <a:path w="21009" h="21600" extrusionOk="0">
                    <a:moveTo>
                      <a:pt x="4146" y="13526"/>
                    </a:moveTo>
                    <a:cubicBezTo>
                      <a:pt x="798" y="9299"/>
                      <a:pt x="-591" y="5115"/>
                      <a:pt x="230" y="2536"/>
                    </a:cubicBezTo>
                    <a:cubicBezTo>
                      <a:pt x="1998" y="1691"/>
                      <a:pt x="3893" y="845"/>
                      <a:pt x="5914" y="0"/>
                    </a:cubicBezTo>
                    <a:cubicBezTo>
                      <a:pt x="4651" y="2536"/>
                      <a:pt x="5977" y="7059"/>
                      <a:pt x="9641" y="11582"/>
                    </a:cubicBezTo>
                    <a:cubicBezTo>
                      <a:pt x="12988" y="15724"/>
                      <a:pt x="17346" y="18810"/>
                      <a:pt x="21009" y="19867"/>
                    </a:cubicBezTo>
                    <a:cubicBezTo>
                      <a:pt x="18862" y="20501"/>
                      <a:pt x="16777" y="21093"/>
                      <a:pt x="14820" y="21600"/>
                    </a:cubicBezTo>
                    <a:cubicBezTo>
                      <a:pt x="11283" y="20374"/>
                      <a:pt x="7241" y="17415"/>
                      <a:pt x="4146" y="13526"/>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grpSp>
        <p:grpSp>
          <p:nvGrpSpPr>
            <p:cNvPr id="197" name="Group 196">
              <a:extLst>
                <a:ext uri="{FF2B5EF4-FFF2-40B4-BE49-F238E27FC236}">
                  <a16:creationId xmlns:a16="http://schemas.microsoft.com/office/drawing/2014/main" id="{92AD740A-F290-4252-8DF6-2CA6FA22502A}"/>
                </a:ext>
              </a:extLst>
            </p:cNvPr>
            <p:cNvGrpSpPr/>
            <p:nvPr/>
          </p:nvGrpSpPr>
          <p:grpSpPr>
            <a:xfrm rot="2000927">
              <a:off x="2224720" y="3117982"/>
              <a:ext cx="1926980" cy="1238153"/>
              <a:chOff x="1757651" y="1256035"/>
              <a:chExt cx="3442630" cy="2212011"/>
            </a:xfrm>
          </p:grpSpPr>
          <p:sp>
            <p:nvSpPr>
              <p:cNvPr id="198" name="Shape">
                <a:extLst>
                  <a:ext uri="{FF2B5EF4-FFF2-40B4-BE49-F238E27FC236}">
                    <a16:creationId xmlns:a16="http://schemas.microsoft.com/office/drawing/2014/main" id="{64D38288-3CBD-4DAD-A586-1CEE47D53F50}"/>
                  </a:ext>
                </a:extLst>
              </p:cNvPr>
              <p:cNvSpPr/>
              <p:nvPr/>
            </p:nvSpPr>
            <p:spPr>
              <a:xfrm>
                <a:off x="3757319" y="1256035"/>
                <a:ext cx="1277854" cy="1049185"/>
              </a:xfrm>
              <a:custGeom>
                <a:avLst/>
                <a:gdLst/>
                <a:ahLst/>
                <a:cxnLst>
                  <a:cxn ang="0">
                    <a:pos x="wd2" y="hd2"/>
                  </a:cxn>
                  <a:cxn ang="5400000">
                    <a:pos x="wd2" y="hd2"/>
                  </a:cxn>
                  <a:cxn ang="10800000">
                    <a:pos x="wd2" y="hd2"/>
                  </a:cxn>
                  <a:cxn ang="16200000">
                    <a:pos x="wd2" y="hd2"/>
                  </a:cxn>
                </a:cxnLst>
                <a:rect l="0" t="0" r="r" b="b"/>
                <a:pathLst>
                  <a:path w="21029" h="20679" extrusionOk="0">
                    <a:moveTo>
                      <a:pt x="0" y="20679"/>
                    </a:moveTo>
                    <a:cubicBezTo>
                      <a:pt x="0" y="20679"/>
                      <a:pt x="6874" y="9644"/>
                      <a:pt x="9717" y="5626"/>
                    </a:cubicBezTo>
                    <a:cubicBezTo>
                      <a:pt x="12560" y="1608"/>
                      <a:pt x="15192" y="-921"/>
                      <a:pt x="18291" y="316"/>
                    </a:cubicBezTo>
                    <a:cubicBezTo>
                      <a:pt x="21390" y="1553"/>
                      <a:pt x="21600" y="6502"/>
                      <a:pt x="20201" y="8976"/>
                    </a:cubicBezTo>
                    <a:lnTo>
                      <a:pt x="0" y="20679"/>
                    </a:ln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199" name="Shape">
                <a:extLst>
                  <a:ext uri="{FF2B5EF4-FFF2-40B4-BE49-F238E27FC236}">
                    <a16:creationId xmlns:a16="http://schemas.microsoft.com/office/drawing/2014/main" id="{4322E6D2-EFE1-4723-B4C6-E6BFBE2A23D8}"/>
                  </a:ext>
                </a:extLst>
              </p:cNvPr>
              <p:cNvSpPr/>
              <p:nvPr/>
            </p:nvSpPr>
            <p:spPr>
              <a:xfrm>
                <a:off x="1757651" y="3255710"/>
                <a:ext cx="356758" cy="212336"/>
              </a:xfrm>
              <a:custGeom>
                <a:avLst/>
                <a:gdLst/>
                <a:ahLst/>
                <a:cxnLst>
                  <a:cxn ang="0">
                    <a:pos x="wd2" y="hd2"/>
                  </a:cxn>
                  <a:cxn ang="5400000">
                    <a:pos x="wd2" y="hd2"/>
                  </a:cxn>
                  <a:cxn ang="10800000">
                    <a:pos x="wd2" y="hd2"/>
                  </a:cxn>
                  <a:cxn ang="16200000">
                    <a:pos x="wd2" y="hd2"/>
                  </a:cxn>
                </a:cxnLst>
                <a:rect l="0" t="0" r="r" b="b"/>
                <a:pathLst>
                  <a:path w="21343" h="21171" extrusionOk="0">
                    <a:moveTo>
                      <a:pt x="18576" y="513"/>
                    </a:moveTo>
                    <a:lnTo>
                      <a:pt x="0" y="21171"/>
                    </a:lnTo>
                    <a:lnTo>
                      <a:pt x="20304" y="5663"/>
                    </a:lnTo>
                    <a:cubicBezTo>
                      <a:pt x="21201" y="4999"/>
                      <a:pt x="21600" y="3227"/>
                      <a:pt x="21168" y="1731"/>
                    </a:cubicBezTo>
                    <a:cubicBezTo>
                      <a:pt x="20769" y="236"/>
                      <a:pt x="19706" y="-429"/>
                      <a:pt x="18809" y="291"/>
                    </a:cubicBezTo>
                    <a:cubicBezTo>
                      <a:pt x="18742" y="346"/>
                      <a:pt x="18642" y="402"/>
                      <a:pt x="18576" y="513"/>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00" name="Shape">
                <a:extLst>
                  <a:ext uri="{FF2B5EF4-FFF2-40B4-BE49-F238E27FC236}">
                    <a16:creationId xmlns:a16="http://schemas.microsoft.com/office/drawing/2014/main" id="{6F848762-2A5B-4C1F-9E1E-13C3A42EA661}"/>
                  </a:ext>
                </a:extLst>
              </p:cNvPr>
              <p:cNvSpPr/>
              <p:nvPr/>
            </p:nvSpPr>
            <p:spPr>
              <a:xfrm>
                <a:off x="2035383" y="1700408"/>
                <a:ext cx="2935251" cy="1649004"/>
              </a:xfrm>
              <a:custGeom>
                <a:avLst/>
                <a:gdLst/>
                <a:ahLst/>
                <a:cxnLst>
                  <a:cxn ang="0">
                    <a:pos x="wd2" y="hd2"/>
                  </a:cxn>
                  <a:cxn ang="5400000">
                    <a:pos x="wd2" y="hd2"/>
                  </a:cxn>
                  <a:cxn ang="10800000">
                    <a:pos x="wd2" y="hd2"/>
                  </a:cxn>
                  <a:cxn ang="16200000">
                    <a:pos x="wd2" y="hd2"/>
                  </a:cxn>
                </a:cxnLst>
                <a:rect l="0" t="0" r="r" b="b"/>
                <a:pathLst>
                  <a:path w="21504" h="21489" extrusionOk="0">
                    <a:moveTo>
                      <a:pt x="376" y="18748"/>
                    </a:moveTo>
                    <a:cubicBezTo>
                      <a:pt x="474" y="18560"/>
                      <a:pt x="592" y="18364"/>
                      <a:pt x="730" y="18169"/>
                    </a:cubicBezTo>
                    <a:cubicBezTo>
                      <a:pt x="840" y="18010"/>
                      <a:pt x="962" y="17843"/>
                      <a:pt x="1096" y="17677"/>
                    </a:cubicBezTo>
                    <a:cubicBezTo>
                      <a:pt x="1210" y="17532"/>
                      <a:pt x="1332" y="17387"/>
                      <a:pt x="1463" y="17242"/>
                    </a:cubicBezTo>
                    <a:cubicBezTo>
                      <a:pt x="1581" y="17112"/>
                      <a:pt x="1703" y="16975"/>
                      <a:pt x="1829" y="16837"/>
                    </a:cubicBezTo>
                    <a:cubicBezTo>
                      <a:pt x="2517" y="16113"/>
                      <a:pt x="3387" y="15303"/>
                      <a:pt x="4425" y="14361"/>
                    </a:cubicBezTo>
                    <a:cubicBezTo>
                      <a:pt x="4539" y="14260"/>
                      <a:pt x="4657" y="14152"/>
                      <a:pt x="4775" y="14043"/>
                    </a:cubicBezTo>
                    <a:cubicBezTo>
                      <a:pt x="4889" y="13942"/>
                      <a:pt x="5007" y="13833"/>
                      <a:pt x="5125" y="13732"/>
                    </a:cubicBezTo>
                    <a:cubicBezTo>
                      <a:pt x="5239" y="13630"/>
                      <a:pt x="5357" y="13522"/>
                      <a:pt x="5475" y="13420"/>
                    </a:cubicBezTo>
                    <a:cubicBezTo>
                      <a:pt x="5589" y="13319"/>
                      <a:pt x="5707" y="13211"/>
                      <a:pt x="5825" y="13109"/>
                    </a:cubicBezTo>
                    <a:cubicBezTo>
                      <a:pt x="5963" y="12986"/>
                      <a:pt x="6106" y="12856"/>
                      <a:pt x="6252" y="12726"/>
                    </a:cubicBezTo>
                    <a:cubicBezTo>
                      <a:pt x="10692" y="8715"/>
                      <a:pt x="21504" y="0"/>
                      <a:pt x="21504" y="0"/>
                    </a:cubicBezTo>
                    <a:cubicBezTo>
                      <a:pt x="21504" y="0"/>
                      <a:pt x="12140" y="10757"/>
                      <a:pt x="8067" y="15064"/>
                    </a:cubicBezTo>
                    <a:cubicBezTo>
                      <a:pt x="7615" y="15541"/>
                      <a:pt x="7168" y="16012"/>
                      <a:pt x="6736" y="16468"/>
                    </a:cubicBezTo>
                    <a:cubicBezTo>
                      <a:pt x="6622" y="16584"/>
                      <a:pt x="6513" y="16707"/>
                      <a:pt x="6403" y="16823"/>
                    </a:cubicBezTo>
                    <a:cubicBezTo>
                      <a:pt x="6289" y="16938"/>
                      <a:pt x="6179" y="17061"/>
                      <a:pt x="6069" y="17170"/>
                    </a:cubicBezTo>
                    <a:cubicBezTo>
                      <a:pt x="5955" y="17286"/>
                      <a:pt x="5845" y="17402"/>
                      <a:pt x="5735" y="17517"/>
                    </a:cubicBezTo>
                    <a:cubicBezTo>
                      <a:pt x="5621" y="17633"/>
                      <a:pt x="5512" y="17749"/>
                      <a:pt x="5398" y="17865"/>
                    </a:cubicBezTo>
                    <a:cubicBezTo>
                      <a:pt x="4445" y="18849"/>
                      <a:pt x="3575" y="19704"/>
                      <a:pt x="2822" y="20333"/>
                    </a:cubicBezTo>
                    <a:cubicBezTo>
                      <a:pt x="2687" y="20442"/>
                      <a:pt x="2561" y="20550"/>
                      <a:pt x="2435" y="20645"/>
                    </a:cubicBezTo>
                    <a:cubicBezTo>
                      <a:pt x="2297" y="20753"/>
                      <a:pt x="2162" y="20854"/>
                      <a:pt x="2036" y="20941"/>
                    </a:cubicBezTo>
                    <a:cubicBezTo>
                      <a:pt x="1890" y="21043"/>
                      <a:pt x="1747" y="21130"/>
                      <a:pt x="1617" y="21209"/>
                    </a:cubicBezTo>
                    <a:cubicBezTo>
                      <a:pt x="1454" y="21296"/>
                      <a:pt x="1304" y="21368"/>
                      <a:pt x="1165" y="21419"/>
                    </a:cubicBezTo>
                    <a:cubicBezTo>
                      <a:pt x="624" y="21600"/>
                      <a:pt x="250" y="21441"/>
                      <a:pt x="91" y="20833"/>
                    </a:cubicBezTo>
                    <a:cubicBezTo>
                      <a:pt x="-96" y="20123"/>
                      <a:pt x="10" y="19457"/>
                      <a:pt x="376" y="18748"/>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01" name="Shape">
                <a:extLst>
                  <a:ext uri="{FF2B5EF4-FFF2-40B4-BE49-F238E27FC236}">
                    <a16:creationId xmlns:a16="http://schemas.microsoft.com/office/drawing/2014/main" id="{B3BB5CA5-D5BC-4FF8-BE36-3829956AEC30}"/>
                  </a:ext>
                </a:extLst>
              </p:cNvPr>
              <p:cNvSpPr/>
              <p:nvPr/>
            </p:nvSpPr>
            <p:spPr>
              <a:xfrm>
                <a:off x="3701777" y="1533763"/>
                <a:ext cx="1299188" cy="820002"/>
              </a:xfrm>
              <a:custGeom>
                <a:avLst/>
                <a:gdLst/>
                <a:ahLst/>
                <a:cxnLst>
                  <a:cxn ang="0">
                    <a:pos x="wd2" y="hd2"/>
                  </a:cxn>
                  <a:cxn ang="5400000">
                    <a:pos x="wd2" y="hd2"/>
                  </a:cxn>
                  <a:cxn ang="10800000">
                    <a:pos x="wd2" y="hd2"/>
                  </a:cxn>
                  <a:cxn ang="16200000">
                    <a:pos x="wd2" y="hd2"/>
                  </a:cxn>
                </a:cxnLst>
                <a:rect l="0" t="0" r="r" b="b"/>
                <a:pathLst>
                  <a:path w="21174" h="20440" extrusionOk="0">
                    <a:moveTo>
                      <a:pt x="0" y="20440"/>
                    </a:moveTo>
                    <a:cubicBezTo>
                      <a:pt x="0" y="20440"/>
                      <a:pt x="9976" y="4628"/>
                      <a:pt x="13923" y="1734"/>
                    </a:cubicBezTo>
                    <a:cubicBezTo>
                      <a:pt x="17861" y="-1160"/>
                      <a:pt x="20477" y="86"/>
                      <a:pt x="21039" y="1734"/>
                    </a:cubicBezTo>
                    <a:cubicBezTo>
                      <a:pt x="21600" y="3382"/>
                      <a:pt x="20287" y="4365"/>
                      <a:pt x="19391" y="4988"/>
                    </a:cubicBezTo>
                    <a:cubicBezTo>
                      <a:pt x="18495" y="5611"/>
                      <a:pt x="0" y="20440"/>
                      <a:pt x="0" y="20440"/>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02" name="Shape">
                <a:extLst>
                  <a:ext uri="{FF2B5EF4-FFF2-40B4-BE49-F238E27FC236}">
                    <a16:creationId xmlns:a16="http://schemas.microsoft.com/office/drawing/2014/main" id="{51BA9194-8261-497A-9844-5CD93541C9E6}"/>
                  </a:ext>
                </a:extLst>
              </p:cNvPr>
              <p:cNvSpPr/>
              <p:nvPr/>
            </p:nvSpPr>
            <p:spPr>
              <a:xfrm>
                <a:off x="3757319" y="1700403"/>
                <a:ext cx="1442962" cy="731552"/>
              </a:xfrm>
              <a:custGeom>
                <a:avLst/>
                <a:gdLst/>
                <a:ahLst/>
                <a:cxnLst>
                  <a:cxn ang="0">
                    <a:pos x="wd2" y="hd2"/>
                  </a:cxn>
                  <a:cxn ang="5400000">
                    <a:pos x="wd2" y="hd2"/>
                  </a:cxn>
                  <a:cxn ang="10800000">
                    <a:pos x="wd2" y="hd2"/>
                  </a:cxn>
                  <a:cxn ang="16200000">
                    <a:pos x="wd2" y="hd2"/>
                  </a:cxn>
                </a:cxnLst>
                <a:rect l="0" t="0" r="r" b="b"/>
                <a:pathLst>
                  <a:path w="21023" h="21600" extrusionOk="0">
                    <a:moveTo>
                      <a:pt x="0" y="21600"/>
                    </a:moveTo>
                    <a:cubicBezTo>
                      <a:pt x="0" y="21600"/>
                      <a:pt x="13450" y="21600"/>
                      <a:pt x="17343" y="19845"/>
                    </a:cubicBezTo>
                    <a:cubicBezTo>
                      <a:pt x="21236" y="18090"/>
                      <a:pt x="21600" y="8348"/>
                      <a:pt x="20451" y="4363"/>
                    </a:cubicBezTo>
                    <a:cubicBezTo>
                      <a:pt x="19302" y="377"/>
                      <a:pt x="17343" y="0"/>
                      <a:pt x="17343" y="0"/>
                    </a:cubicBezTo>
                    <a:lnTo>
                      <a:pt x="0" y="21600"/>
                    </a:ln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03" name="Shape">
                <a:extLst>
                  <a:ext uri="{FF2B5EF4-FFF2-40B4-BE49-F238E27FC236}">
                    <a16:creationId xmlns:a16="http://schemas.microsoft.com/office/drawing/2014/main" id="{282C9190-BAD0-4733-89A2-B20902BE9F3C}"/>
                  </a:ext>
                </a:extLst>
              </p:cNvPr>
              <p:cNvSpPr/>
              <p:nvPr/>
            </p:nvSpPr>
            <p:spPr>
              <a:xfrm>
                <a:off x="2653958" y="2768289"/>
                <a:ext cx="182486" cy="289961"/>
              </a:xfrm>
              <a:custGeom>
                <a:avLst/>
                <a:gdLst/>
                <a:ahLst/>
                <a:cxnLst>
                  <a:cxn ang="0">
                    <a:pos x="wd2" y="hd2"/>
                  </a:cxn>
                  <a:cxn ang="5400000">
                    <a:pos x="wd2" y="hd2"/>
                  </a:cxn>
                  <a:cxn ang="10800000">
                    <a:pos x="wd2" y="hd2"/>
                  </a:cxn>
                  <a:cxn ang="16200000">
                    <a:pos x="wd2" y="hd2"/>
                  </a:cxn>
                </a:cxnLst>
                <a:rect l="0" t="0" r="r" b="b"/>
                <a:pathLst>
                  <a:path w="20689" h="21600" extrusionOk="0">
                    <a:moveTo>
                      <a:pt x="4127" y="13490"/>
                    </a:moveTo>
                    <a:cubicBezTo>
                      <a:pt x="348" y="8814"/>
                      <a:pt x="-911" y="4179"/>
                      <a:pt x="663" y="1779"/>
                    </a:cubicBezTo>
                    <a:cubicBezTo>
                      <a:pt x="2427" y="1200"/>
                      <a:pt x="4253" y="579"/>
                      <a:pt x="6079" y="0"/>
                    </a:cubicBezTo>
                    <a:cubicBezTo>
                      <a:pt x="4631" y="2400"/>
                      <a:pt x="5890" y="6993"/>
                      <a:pt x="9669" y="11586"/>
                    </a:cubicBezTo>
                    <a:cubicBezTo>
                      <a:pt x="12880" y="15559"/>
                      <a:pt x="17099" y="18497"/>
                      <a:pt x="20689" y="19614"/>
                    </a:cubicBezTo>
                    <a:cubicBezTo>
                      <a:pt x="18926" y="20276"/>
                      <a:pt x="17225" y="20938"/>
                      <a:pt x="15525" y="21600"/>
                    </a:cubicBezTo>
                    <a:cubicBezTo>
                      <a:pt x="11747" y="20566"/>
                      <a:pt x="7402" y="17545"/>
                      <a:pt x="4127" y="13490"/>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04" name="Shape">
                <a:extLst>
                  <a:ext uri="{FF2B5EF4-FFF2-40B4-BE49-F238E27FC236}">
                    <a16:creationId xmlns:a16="http://schemas.microsoft.com/office/drawing/2014/main" id="{82EA9CEE-8CC1-4499-B2DA-4E66476821BA}"/>
                  </a:ext>
                </a:extLst>
              </p:cNvPr>
              <p:cNvSpPr/>
              <p:nvPr/>
            </p:nvSpPr>
            <p:spPr>
              <a:xfrm>
                <a:off x="2701855" y="2748108"/>
                <a:ext cx="179490" cy="287180"/>
              </a:xfrm>
              <a:custGeom>
                <a:avLst/>
                <a:gdLst/>
                <a:ahLst/>
                <a:cxnLst>
                  <a:cxn ang="0">
                    <a:pos x="wd2" y="hd2"/>
                  </a:cxn>
                  <a:cxn ang="5400000">
                    <a:pos x="wd2" y="hd2"/>
                  </a:cxn>
                  <a:cxn ang="10800000">
                    <a:pos x="wd2" y="hd2"/>
                  </a:cxn>
                  <a:cxn ang="16200000">
                    <a:pos x="wd2" y="hd2"/>
                  </a:cxn>
                </a:cxnLst>
                <a:rect l="0" t="0" r="r" b="b"/>
                <a:pathLst>
                  <a:path w="20711" h="21600" extrusionOk="0">
                    <a:moveTo>
                      <a:pt x="4239" y="13495"/>
                    </a:moveTo>
                    <a:cubicBezTo>
                      <a:pt x="457" y="8857"/>
                      <a:pt x="-889" y="4261"/>
                      <a:pt x="585" y="1796"/>
                    </a:cubicBezTo>
                    <a:cubicBezTo>
                      <a:pt x="2380" y="1212"/>
                      <a:pt x="4239" y="585"/>
                      <a:pt x="6097" y="0"/>
                    </a:cubicBezTo>
                    <a:cubicBezTo>
                      <a:pt x="4751" y="2465"/>
                      <a:pt x="6033" y="7019"/>
                      <a:pt x="9815" y="11573"/>
                    </a:cubicBezTo>
                    <a:cubicBezTo>
                      <a:pt x="13020" y="15459"/>
                      <a:pt x="17186" y="18425"/>
                      <a:pt x="20711" y="19595"/>
                    </a:cubicBezTo>
                    <a:cubicBezTo>
                      <a:pt x="18916" y="20263"/>
                      <a:pt x="17186" y="20973"/>
                      <a:pt x="15455" y="21600"/>
                    </a:cubicBezTo>
                    <a:cubicBezTo>
                      <a:pt x="11866" y="20514"/>
                      <a:pt x="7572" y="17505"/>
                      <a:pt x="4239" y="13495"/>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05" name="Shape">
                <a:extLst>
                  <a:ext uri="{FF2B5EF4-FFF2-40B4-BE49-F238E27FC236}">
                    <a16:creationId xmlns:a16="http://schemas.microsoft.com/office/drawing/2014/main" id="{D49E0C23-C13B-48B7-B498-0CC59986971E}"/>
                  </a:ext>
                </a:extLst>
              </p:cNvPr>
              <p:cNvSpPr/>
              <p:nvPr/>
            </p:nvSpPr>
            <p:spPr>
              <a:xfrm>
                <a:off x="2606465" y="2792574"/>
                <a:ext cx="184296" cy="292730"/>
              </a:xfrm>
              <a:custGeom>
                <a:avLst/>
                <a:gdLst/>
                <a:ahLst/>
                <a:cxnLst>
                  <a:cxn ang="0">
                    <a:pos x="wd2" y="hd2"/>
                  </a:cxn>
                  <a:cxn ang="5400000">
                    <a:pos x="wd2" y="hd2"/>
                  </a:cxn>
                  <a:cxn ang="10800000">
                    <a:pos x="wd2" y="hd2"/>
                  </a:cxn>
                  <a:cxn ang="16200000">
                    <a:pos x="wd2" y="hd2"/>
                  </a:cxn>
                </a:cxnLst>
                <a:rect l="0" t="0" r="r" b="b"/>
                <a:pathLst>
                  <a:path w="20653" h="21600" extrusionOk="0">
                    <a:moveTo>
                      <a:pt x="4095" y="13526"/>
                    </a:moveTo>
                    <a:cubicBezTo>
                      <a:pt x="298" y="8812"/>
                      <a:pt x="-947" y="4140"/>
                      <a:pt x="734" y="1803"/>
                    </a:cubicBezTo>
                    <a:cubicBezTo>
                      <a:pt x="2477" y="1230"/>
                      <a:pt x="4282" y="615"/>
                      <a:pt x="6087" y="0"/>
                    </a:cubicBezTo>
                    <a:cubicBezTo>
                      <a:pt x="4531" y="2377"/>
                      <a:pt x="5776" y="6968"/>
                      <a:pt x="9511" y="11599"/>
                    </a:cubicBezTo>
                    <a:cubicBezTo>
                      <a:pt x="12810" y="15616"/>
                      <a:pt x="17105" y="18608"/>
                      <a:pt x="20653" y="19633"/>
                    </a:cubicBezTo>
                    <a:cubicBezTo>
                      <a:pt x="18910" y="20288"/>
                      <a:pt x="17229" y="20944"/>
                      <a:pt x="15486" y="21600"/>
                    </a:cubicBezTo>
                    <a:cubicBezTo>
                      <a:pt x="11876" y="20698"/>
                      <a:pt x="7456" y="17665"/>
                      <a:pt x="4095" y="13526"/>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06" name="Shape">
                <a:extLst>
                  <a:ext uri="{FF2B5EF4-FFF2-40B4-BE49-F238E27FC236}">
                    <a16:creationId xmlns:a16="http://schemas.microsoft.com/office/drawing/2014/main" id="{AE67461D-B507-4B11-97C1-E958BF77E250}"/>
                  </a:ext>
                </a:extLst>
              </p:cNvPr>
              <p:cNvSpPr/>
              <p:nvPr/>
            </p:nvSpPr>
            <p:spPr>
              <a:xfrm>
                <a:off x="2743114" y="2728619"/>
                <a:ext cx="177171" cy="284399"/>
              </a:xfrm>
              <a:custGeom>
                <a:avLst/>
                <a:gdLst/>
                <a:ahLst/>
                <a:cxnLst>
                  <a:cxn ang="0">
                    <a:pos x="wd2" y="hd2"/>
                  </a:cxn>
                  <a:cxn ang="5400000">
                    <a:pos x="wd2" y="hd2"/>
                  </a:cxn>
                  <a:cxn ang="10800000">
                    <a:pos x="wd2" y="hd2"/>
                  </a:cxn>
                  <a:cxn ang="16200000">
                    <a:pos x="wd2" y="hd2"/>
                  </a:cxn>
                </a:cxnLst>
                <a:rect l="0" t="0" r="r" b="b"/>
                <a:pathLst>
                  <a:path w="20751" h="21600" extrusionOk="0">
                    <a:moveTo>
                      <a:pt x="4291" y="13500"/>
                    </a:moveTo>
                    <a:cubicBezTo>
                      <a:pt x="517" y="8902"/>
                      <a:pt x="-849" y="4303"/>
                      <a:pt x="517" y="1814"/>
                    </a:cubicBezTo>
                    <a:cubicBezTo>
                      <a:pt x="2339" y="1223"/>
                      <a:pt x="4226" y="591"/>
                      <a:pt x="6112" y="0"/>
                    </a:cubicBezTo>
                    <a:cubicBezTo>
                      <a:pt x="4876" y="2531"/>
                      <a:pt x="6177" y="7045"/>
                      <a:pt x="9951" y="11559"/>
                    </a:cubicBezTo>
                    <a:cubicBezTo>
                      <a:pt x="13074" y="15398"/>
                      <a:pt x="17173" y="18309"/>
                      <a:pt x="20751" y="19533"/>
                    </a:cubicBezTo>
                    <a:cubicBezTo>
                      <a:pt x="18929" y="20208"/>
                      <a:pt x="17173" y="20925"/>
                      <a:pt x="15416" y="21600"/>
                    </a:cubicBezTo>
                    <a:cubicBezTo>
                      <a:pt x="11773" y="20419"/>
                      <a:pt x="7544" y="17423"/>
                      <a:pt x="4291" y="13500"/>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07" name="Shape">
                <a:extLst>
                  <a:ext uri="{FF2B5EF4-FFF2-40B4-BE49-F238E27FC236}">
                    <a16:creationId xmlns:a16="http://schemas.microsoft.com/office/drawing/2014/main" id="{C602B88D-A508-4431-8E67-56585737769D}"/>
                  </a:ext>
                </a:extLst>
              </p:cNvPr>
              <p:cNvSpPr/>
              <p:nvPr/>
            </p:nvSpPr>
            <p:spPr>
              <a:xfrm>
                <a:off x="2033002" y="3143611"/>
                <a:ext cx="158277" cy="209804"/>
              </a:xfrm>
              <a:custGeom>
                <a:avLst/>
                <a:gdLst/>
                <a:ahLst/>
                <a:cxnLst>
                  <a:cxn ang="0">
                    <a:pos x="wd2" y="hd2"/>
                  </a:cxn>
                  <a:cxn ang="5400000">
                    <a:pos x="wd2" y="hd2"/>
                  </a:cxn>
                  <a:cxn ang="10800000">
                    <a:pos x="wd2" y="hd2"/>
                  </a:cxn>
                  <a:cxn ang="16200000">
                    <a:pos x="wd2" y="hd2"/>
                  </a:cxn>
                </a:cxnLst>
                <a:rect l="0" t="0" r="r" b="b"/>
                <a:pathLst>
                  <a:path w="19982" h="20760" extrusionOk="0">
                    <a:moveTo>
                      <a:pt x="6517" y="0"/>
                    </a:moveTo>
                    <a:cubicBezTo>
                      <a:pt x="6798" y="3188"/>
                      <a:pt x="8340" y="7200"/>
                      <a:pt x="11075" y="11267"/>
                    </a:cubicBezTo>
                    <a:cubicBezTo>
                      <a:pt x="13670" y="15115"/>
                      <a:pt x="16896" y="18247"/>
                      <a:pt x="19982" y="20226"/>
                    </a:cubicBezTo>
                    <a:cubicBezTo>
                      <a:pt x="10655" y="21600"/>
                      <a:pt x="4203" y="20391"/>
                      <a:pt x="1468" y="15774"/>
                    </a:cubicBezTo>
                    <a:cubicBezTo>
                      <a:pt x="-1618" y="10443"/>
                      <a:pt x="205" y="5386"/>
                      <a:pt x="6517" y="0"/>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08" name="Shape">
                <a:extLst>
                  <a:ext uri="{FF2B5EF4-FFF2-40B4-BE49-F238E27FC236}">
                    <a16:creationId xmlns:a16="http://schemas.microsoft.com/office/drawing/2014/main" id="{9A78D68D-A775-4BAB-9730-6CC60DD9C3A6}"/>
                  </a:ext>
                </a:extLst>
              </p:cNvPr>
              <p:cNvSpPr/>
              <p:nvPr/>
            </p:nvSpPr>
            <p:spPr>
              <a:xfrm>
                <a:off x="2082934" y="3100824"/>
                <a:ext cx="168305" cy="249403"/>
              </a:xfrm>
              <a:custGeom>
                <a:avLst/>
                <a:gdLst/>
                <a:ahLst/>
                <a:cxnLst>
                  <a:cxn ang="0">
                    <a:pos x="wd2" y="hd2"/>
                  </a:cxn>
                  <a:cxn ang="5400000">
                    <a:pos x="wd2" y="hd2"/>
                  </a:cxn>
                  <a:cxn ang="10800000">
                    <a:pos x="wd2" y="hd2"/>
                  </a:cxn>
                  <a:cxn ang="16200000">
                    <a:pos x="wd2" y="hd2"/>
                  </a:cxn>
                </a:cxnLst>
                <a:rect l="0" t="0" r="r" b="b"/>
                <a:pathLst>
                  <a:path w="21600" h="21600" extrusionOk="0">
                    <a:moveTo>
                      <a:pt x="4634" y="13710"/>
                    </a:moveTo>
                    <a:cubicBezTo>
                      <a:pt x="1853" y="10151"/>
                      <a:pt x="285" y="6639"/>
                      <a:pt x="0" y="3849"/>
                    </a:cubicBezTo>
                    <a:cubicBezTo>
                      <a:pt x="1711" y="2598"/>
                      <a:pt x="3778" y="1299"/>
                      <a:pt x="6202" y="0"/>
                    </a:cubicBezTo>
                    <a:cubicBezTo>
                      <a:pt x="5846" y="2983"/>
                      <a:pt x="7485" y="7216"/>
                      <a:pt x="10836" y="11498"/>
                    </a:cubicBezTo>
                    <a:cubicBezTo>
                      <a:pt x="13972" y="15491"/>
                      <a:pt x="17964" y="18569"/>
                      <a:pt x="21600" y="20205"/>
                    </a:cubicBezTo>
                    <a:cubicBezTo>
                      <a:pt x="18749" y="20782"/>
                      <a:pt x="16111" y="21263"/>
                      <a:pt x="13687" y="21600"/>
                    </a:cubicBezTo>
                    <a:cubicBezTo>
                      <a:pt x="10551" y="19820"/>
                      <a:pt x="7343" y="17078"/>
                      <a:pt x="4634" y="13710"/>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09" name="Shape">
                <a:extLst>
                  <a:ext uri="{FF2B5EF4-FFF2-40B4-BE49-F238E27FC236}">
                    <a16:creationId xmlns:a16="http://schemas.microsoft.com/office/drawing/2014/main" id="{A366A5D3-899D-4A28-961E-48E2D1108E41}"/>
                  </a:ext>
                </a:extLst>
              </p:cNvPr>
              <p:cNvSpPr/>
              <p:nvPr/>
            </p:nvSpPr>
            <p:spPr>
              <a:xfrm>
                <a:off x="2129718" y="3062838"/>
                <a:ext cx="178125" cy="270512"/>
              </a:xfrm>
              <a:custGeom>
                <a:avLst/>
                <a:gdLst/>
                <a:ahLst/>
                <a:cxnLst>
                  <a:cxn ang="0">
                    <a:pos x="wd2" y="hd2"/>
                  </a:cxn>
                  <a:cxn ang="5400000">
                    <a:pos x="wd2" y="hd2"/>
                  </a:cxn>
                  <a:cxn ang="10800000">
                    <a:pos x="wd2" y="hd2"/>
                  </a:cxn>
                  <a:cxn ang="16200000">
                    <a:pos x="wd2" y="hd2"/>
                  </a:cxn>
                </a:cxnLst>
                <a:rect l="0" t="0" r="r" b="b"/>
                <a:pathLst>
                  <a:path w="21312" h="21600" extrusionOk="0">
                    <a:moveTo>
                      <a:pt x="4364" y="13616"/>
                    </a:moveTo>
                    <a:cubicBezTo>
                      <a:pt x="1241" y="9669"/>
                      <a:pt x="-288" y="5766"/>
                      <a:pt x="44" y="3016"/>
                    </a:cubicBezTo>
                    <a:cubicBezTo>
                      <a:pt x="1839" y="2040"/>
                      <a:pt x="3833" y="1020"/>
                      <a:pt x="6026" y="0"/>
                    </a:cubicBezTo>
                    <a:cubicBezTo>
                      <a:pt x="5162" y="2705"/>
                      <a:pt x="6624" y="7141"/>
                      <a:pt x="10146" y="11532"/>
                    </a:cubicBezTo>
                    <a:cubicBezTo>
                      <a:pt x="13403" y="15612"/>
                      <a:pt x="17657" y="18673"/>
                      <a:pt x="21312" y="19959"/>
                    </a:cubicBezTo>
                    <a:cubicBezTo>
                      <a:pt x="18919" y="20580"/>
                      <a:pt x="16593" y="21112"/>
                      <a:pt x="14466" y="21600"/>
                    </a:cubicBezTo>
                    <a:cubicBezTo>
                      <a:pt x="11010" y="20137"/>
                      <a:pt x="7289" y="17298"/>
                      <a:pt x="4364" y="13616"/>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10" name="Shape">
                <a:extLst>
                  <a:ext uri="{FF2B5EF4-FFF2-40B4-BE49-F238E27FC236}">
                    <a16:creationId xmlns:a16="http://schemas.microsoft.com/office/drawing/2014/main" id="{1EEC8F81-4D41-4CD7-93EE-C6B091968CCE}"/>
                  </a:ext>
                </a:extLst>
              </p:cNvPr>
              <p:cNvSpPr/>
              <p:nvPr/>
            </p:nvSpPr>
            <p:spPr>
              <a:xfrm>
                <a:off x="2214371" y="3004017"/>
                <a:ext cx="188211" cy="291619"/>
              </a:xfrm>
              <a:custGeom>
                <a:avLst/>
                <a:gdLst/>
                <a:ahLst/>
                <a:cxnLst>
                  <a:cxn ang="0">
                    <a:pos x="wd2" y="hd2"/>
                  </a:cxn>
                  <a:cxn ang="5400000">
                    <a:pos x="wd2" y="hd2"/>
                  </a:cxn>
                  <a:cxn ang="10800000">
                    <a:pos x="wd2" y="hd2"/>
                  </a:cxn>
                  <a:cxn ang="16200000">
                    <a:pos x="wd2" y="hd2"/>
                  </a:cxn>
                </a:cxnLst>
                <a:rect l="0" t="0" r="r" b="b"/>
                <a:pathLst>
                  <a:path w="20851" h="21600" extrusionOk="0">
                    <a:moveTo>
                      <a:pt x="4051" y="13577"/>
                    </a:moveTo>
                    <a:cubicBezTo>
                      <a:pt x="543" y="9134"/>
                      <a:pt x="-749" y="4731"/>
                      <a:pt x="420" y="2304"/>
                    </a:cubicBezTo>
                    <a:cubicBezTo>
                      <a:pt x="2205" y="1563"/>
                      <a:pt x="4051" y="782"/>
                      <a:pt x="5959" y="0"/>
                    </a:cubicBezTo>
                    <a:cubicBezTo>
                      <a:pt x="4420" y="2345"/>
                      <a:pt x="5651" y="6994"/>
                      <a:pt x="9343" y="11643"/>
                    </a:cubicBezTo>
                    <a:cubicBezTo>
                      <a:pt x="12728" y="15881"/>
                      <a:pt x="17220" y="18967"/>
                      <a:pt x="20851" y="19831"/>
                    </a:cubicBezTo>
                    <a:cubicBezTo>
                      <a:pt x="18820" y="20448"/>
                      <a:pt x="16913" y="21065"/>
                      <a:pt x="15005" y="21600"/>
                    </a:cubicBezTo>
                    <a:cubicBezTo>
                      <a:pt x="11559" y="20613"/>
                      <a:pt x="7251" y="17650"/>
                      <a:pt x="4051" y="13577"/>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11" name="Shape">
                <a:extLst>
                  <a:ext uri="{FF2B5EF4-FFF2-40B4-BE49-F238E27FC236}">
                    <a16:creationId xmlns:a16="http://schemas.microsoft.com/office/drawing/2014/main" id="{E8726405-5847-41AC-BC70-69B9BC8AB133}"/>
                  </a:ext>
                </a:extLst>
              </p:cNvPr>
              <p:cNvSpPr/>
              <p:nvPr/>
            </p:nvSpPr>
            <p:spPr>
              <a:xfrm>
                <a:off x="2258122" y="2814515"/>
                <a:ext cx="492434" cy="458255"/>
              </a:xfrm>
              <a:custGeom>
                <a:avLst/>
                <a:gdLst/>
                <a:ahLst/>
                <a:cxnLst>
                  <a:cxn ang="0">
                    <a:pos x="wd2" y="hd2"/>
                  </a:cxn>
                  <a:cxn ang="5400000">
                    <a:pos x="wd2" y="hd2"/>
                  </a:cxn>
                  <a:cxn ang="10800000">
                    <a:pos x="wd2" y="hd2"/>
                  </a:cxn>
                  <a:cxn ang="16200000">
                    <a:pos x="wd2" y="hd2"/>
                  </a:cxn>
                </a:cxnLst>
                <a:rect l="0" t="0" r="r" b="b"/>
                <a:pathLst>
                  <a:path w="21253" h="21600" extrusionOk="0">
                    <a:moveTo>
                      <a:pt x="1571" y="16364"/>
                    </a:moveTo>
                    <a:cubicBezTo>
                      <a:pt x="132" y="13405"/>
                      <a:pt x="-347" y="10447"/>
                      <a:pt x="252" y="8954"/>
                    </a:cubicBezTo>
                    <a:cubicBezTo>
                      <a:pt x="4304" y="6336"/>
                      <a:pt x="9434" y="3404"/>
                      <a:pt x="15547" y="0"/>
                    </a:cubicBezTo>
                    <a:cubicBezTo>
                      <a:pt x="14900" y="1492"/>
                      <a:pt x="15380" y="4477"/>
                      <a:pt x="16842" y="7488"/>
                    </a:cubicBezTo>
                    <a:cubicBezTo>
                      <a:pt x="18136" y="10132"/>
                      <a:pt x="19839" y="12070"/>
                      <a:pt x="21253" y="12672"/>
                    </a:cubicBezTo>
                    <a:cubicBezTo>
                      <a:pt x="15643" y="16233"/>
                      <a:pt x="10513" y="19322"/>
                      <a:pt x="6078" y="21600"/>
                    </a:cubicBezTo>
                    <a:cubicBezTo>
                      <a:pt x="4639" y="21024"/>
                      <a:pt x="2889" y="19061"/>
                      <a:pt x="1571" y="16364"/>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12" name="Shape">
                <a:extLst>
                  <a:ext uri="{FF2B5EF4-FFF2-40B4-BE49-F238E27FC236}">
                    <a16:creationId xmlns:a16="http://schemas.microsoft.com/office/drawing/2014/main" id="{49E9DF29-C7A0-4D12-BFB7-983DB6AE6FAD}"/>
                  </a:ext>
                </a:extLst>
              </p:cNvPr>
              <p:cNvSpPr/>
              <p:nvPr/>
            </p:nvSpPr>
            <p:spPr>
              <a:xfrm>
                <a:off x="2173401" y="3033453"/>
                <a:ext cx="184778" cy="283847"/>
              </a:xfrm>
              <a:custGeom>
                <a:avLst/>
                <a:gdLst/>
                <a:ahLst/>
                <a:cxnLst>
                  <a:cxn ang="0">
                    <a:pos x="wd2" y="hd2"/>
                  </a:cxn>
                  <a:cxn ang="5400000">
                    <a:pos x="wd2" y="hd2"/>
                  </a:cxn>
                  <a:cxn ang="10800000">
                    <a:pos x="wd2" y="hd2"/>
                  </a:cxn>
                  <a:cxn ang="16200000">
                    <a:pos x="wd2" y="hd2"/>
                  </a:cxn>
                </a:cxnLst>
                <a:rect l="0" t="0" r="r" b="b"/>
                <a:pathLst>
                  <a:path w="21009" h="21600" extrusionOk="0">
                    <a:moveTo>
                      <a:pt x="4146" y="13526"/>
                    </a:moveTo>
                    <a:cubicBezTo>
                      <a:pt x="798" y="9299"/>
                      <a:pt x="-591" y="5115"/>
                      <a:pt x="230" y="2536"/>
                    </a:cubicBezTo>
                    <a:cubicBezTo>
                      <a:pt x="1998" y="1691"/>
                      <a:pt x="3893" y="845"/>
                      <a:pt x="5914" y="0"/>
                    </a:cubicBezTo>
                    <a:cubicBezTo>
                      <a:pt x="4651" y="2536"/>
                      <a:pt x="5977" y="7059"/>
                      <a:pt x="9641" y="11582"/>
                    </a:cubicBezTo>
                    <a:cubicBezTo>
                      <a:pt x="12988" y="15724"/>
                      <a:pt x="17346" y="18810"/>
                      <a:pt x="21009" y="19867"/>
                    </a:cubicBezTo>
                    <a:cubicBezTo>
                      <a:pt x="18862" y="20501"/>
                      <a:pt x="16777" y="21093"/>
                      <a:pt x="14820" y="21600"/>
                    </a:cubicBezTo>
                    <a:cubicBezTo>
                      <a:pt x="11283" y="20374"/>
                      <a:pt x="7241" y="17415"/>
                      <a:pt x="4146" y="13526"/>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grpSp>
        <p:grpSp>
          <p:nvGrpSpPr>
            <p:cNvPr id="34" name="Group 33">
              <a:extLst>
                <a:ext uri="{FF2B5EF4-FFF2-40B4-BE49-F238E27FC236}">
                  <a16:creationId xmlns:a16="http://schemas.microsoft.com/office/drawing/2014/main" id="{560AEB7C-B779-45C7-83A1-C6D6C394143D}"/>
                </a:ext>
              </a:extLst>
            </p:cNvPr>
            <p:cNvGrpSpPr/>
            <p:nvPr/>
          </p:nvGrpSpPr>
          <p:grpSpPr>
            <a:xfrm>
              <a:off x="2001820" y="4150397"/>
              <a:ext cx="1808115" cy="1642979"/>
              <a:chOff x="2669093" y="4390862"/>
              <a:chExt cx="2410820" cy="2190639"/>
            </a:xfrm>
          </p:grpSpPr>
          <p:sp>
            <p:nvSpPr>
              <p:cNvPr id="246" name="Shape">
                <a:extLst>
                  <a:ext uri="{FF2B5EF4-FFF2-40B4-BE49-F238E27FC236}">
                    <a16:creationId xmlns:a16="http://schemas.microsoft.com/office/drawing/2014/main" id="{5534987D-C8E2-40D4-8707-ABF5E99DEC36}"/>
                  </a:ext>
                </a:extLst>
              </p:cNvPr>
              <p:cNvSpPr/>
              <p:nvPr/>
            </p:nvSpPr>
            <p:spPr>
              <a:xfrm rot="3600000">
                <a:off x="2778704" y="4870839"/>
                <a:ext cx="2190639" cy="1230686"/>
              </a:xfrm>
              <a:custGeom>
                <a:avLst/>
                <a:gdLst/>
                <a:ahLst/>
                <a:cxnLst>
                  <a:cxn ang="0">
                    <a:pos x="wd2" y="hd2"/>
                  </a:cxn>
                  <a:cxn ang="5400000">
                    <a:pos x="wd2" y="hd2"/>
                  </a:cxn>
                  <a:cxn ang="10800000">
                    <a:pos x="wd2" y="hd2"/>
                  </a:cxn>
                  <a:cxn ang="16200000">
                    <a:pos x="wd2" y="hd2"/>
                  </a:cxn>
                </a:cxnLst>
                <a:rect l="0" t="0" r="r" b="b"/>
                <a:pathLst>
                  <a:path w="21504" h="21489" extrusionOk="0">
                    <a:moveTo>
                      <a:pt x="376" y="18748"/>
                    </a:moveTo>
                    <a:cubicBezTo>
                      <a:pt x="474" y="18560"/>
                      <a:pt x="592" y="18364"/>
                      <a:pt x="730" y="18169"/>
                    </a:cubicBezTo>
                    <a:cubicBezTo>
                      <a:pt x="840" y="18010"/>
                      <a:pt x="962" y="17843"/>
                      <a:pt x="1096" y="17677"/>
                    </a:cubicBezTo>
                    <a:cubicBezTo>
                      <a:pt x="1210" y="17532"/>
                      <a:pt x="1332" y="17387"/>
                      <a:pt x="1463" y="17242"/>
                    </a:cubicBezTo>
                    <a:cubicBezTo>
                      <a:pt x="1581" y="17112"/>
                      <a:pt x="1703" y="16975"/>
                      <a:pt x="1829" y="16837"/>
                    </a:cubicBezTo>
                    <a:cubicBezTo>
                      <a:pt x="2517" y="16113"/>
                      <a:pt x="3387" y="15303"/>
                      <a:pt x="4425" y="14361"/>
                    </a:cubicBezTo>
                    <a:cubicBezTo>
                      <a:pt x="4539" y="14260"/>
                      <a:pt x="4657" y="14152"/>
                      <a:pt x="4775" y="14043"/>
                    </a:cubicBezTo>
                    <a:cubicBezTo>
                      <a:pt x="4889" y="13942"/>
                      <a:pt x="5007" y="13833"/>
                      <a:pt x="5125" y="13732"/>
                    </a:cubicBezTo>
                    <a:cubicBezTo>
                      <a:pt x="5239" y="13630"/>
                      <a:pt x="5357" y="13522"/>
                      <a:pt x="5475" y="13420"/>
                    </a:cubicBezTo>
                    <a:cubicBezTo>
                      <a:pt x="5589" y="13319"/>
                      <a:pt x="5707" y="13211"/>
                      <a:pt x="5825" y="13109"/>
                    </a:cubicBezTo>
                    <a:cubicBezTo>
                      <a:pt x="5963" y="12986"/>
                      <a:pt x="6106" y="12856"/>
                      <a:pt x="6252" y="12726"/>
                    </a:cubicBezTo>
                    <a:cubicBezTo>
                      <a:pt x="10692" y="8715"/>
                      <a:pt x="21504" y="0"/>
                      <a:pt x="21504" y="0"/>
                    </a:cubicBezTo>
                    <a:cubicBezTo>
                      <a:pt x="21504" y="0"/>
                      <a:pt x="12140" y="10757"/>
                      <a:pt x="8067" y="15064"/>
                    </a:cubicBezTo>
                    <a:cubicBezTo>
                      <a:pt x="7615" y="15541"/>
                      <a:pt x="7168" y="16012"/>
                      <a:pt x="6736" y="16468"/>
                    </a:cubicBezTo>
                    <a:cubicBezTo>
                      <a:pt x="6622" y="16584"/>
                      <a:pt x="6513" y="16707"/>
                      <a:pt x="6403" y="16823"/>
                    </a:cubicBezTo>
                    <a:cubicBezTo>
                      <a:pt x="6289" y="16938"/>
                      <a:pt x="6179" y="17061"/>
                      <a:pt x="6069" y="17170"/>
                    </a:cubicBezTo>
                    <a:cubicBezTo>
                      <a:pt x="5955" y="17286"/>
                      <a:pt x="5845" y="17402"/>
                      <a:pt x="5735" y="17517"/>
                    </a:cubicBezTo>
                    <a:cubicBezTo>
                      <a:pt x="5621" y="17633"/>
                      <a:pt x="5512" y="17749"/>
                      <a:pt x="5398" y="17865"/>
                    </a:cubicBezTo>
                    <a:cubicBezTo>
                      <a:pt x="4445" y="18849"/>
                      <a:pt x="3575" y="19704"/>
                      <a:pt x="2822" y="20333"/>
                    </a:cubicBezTo>
                    <a:cubicBezTo>
                      <a:pt x="2687" y="20442"/>
                      <a:pt x="2561" y="20550"/>
                      <a:pt x="2435" y="20645"/>
                    </a:cubicBezTo>
                    <a:cubicBezTo>
                      <a:pt x="2297" y="20753"/>
                      <a:pt x="2162" y="20854"/>
                      <a:pt x="2036" y="20941"/>
                    </a:cubicBezTo>
                    <a:cubicBezTo>
                      <a:pt x="1890" y="21043"/>
                      <a:pt x="1747" y="21130"/>
                      <a:pt x="1617" y="21209"/>
                    </a:cubicBezTo>
                    <a:cubicBezTo>
                      <a:pt x="1454" y="21296"/>
                      <a:pt x="1304" y="21368"/>
                      <a:pt x="1165" y="21419"/>
                    </a:cubicBezTo>
                    <a:cubicBezTo>
                      <a:pt x="624" y="21600"/>
                      <a:pt x="250" y="21441"/>
                      <a:pt x="91" y="20833"/>
                    </a:cubicBezTo>
                    <a:cubicBezTo>
                      <a:pt x="-96" y="20123"/>
                      <a:pt x="10" y="19457"/>
                      <a:pt x="376" y="18748"/>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grpSp>
            <p:nvGrpSpPr>
              <p:cNvPr id="33" name="Group 32">
                <a:extLst>
                  <a:ext uri="{FF2B5EF4-FFF2-40B4-BE49-F238E27FC236}">
                    <a16:creationId xmlns:a16="http://schemas.microsoft.com/office/drawing/2014/main" id="{2BF20C9C-0D5A-4B4B-A23E-156C6733979F}"/>
                  </a:ext>
                </a:extLst>
              </p:cNvPr>
              <p:cNvGrpSpPr/>
              <p:nvPr/>
            </p:nvGrpSpPr>
            <p:grpSpPr>
              <a:xfrm>
                <a:off x="2669093" y="4652588"/>
                <a:ext cx="2410820" cy="1831557"/>
                <a:chOff x="2669093" y="4652588"/>
                <a:chExt cx="2410820" cy="1831557"/>
              </a:xfrm>
            </p:grpSpPr>
            <p:sp>
              <p:nvSpPr>
                <p:cNvPr id="244" name="Shape">
                  <a:extLst>
                    <a:ext uri="{FF2B5EF4-FFF2-40B4-BE49-F238E27FC236}">
                      <a16:creationId xmlns:a16="http://schemas.microsoft.com/office/drawing/2014/main" id="{ED29605B-FE1D-4D4D-B75F-AEF12DB5ECA1}"/>
                    </a:ext>
                  </a:extLst>
                </p:cNvPr>
                <p:cNvSpPr/>
                <p:nvPr/>
              </p:nvSpPr>
              <p:spPr>
                <a:xfrm rot="3600000">
                  <a:off x="4211554" y="5394260"/>
                  <a:ext cx="953689" cy="783029"/>
                </a:xfrm>
                <a:custGeom>
                  <a:avLst/>
                  <a:gdLst/>
                  <a:ahLst/>
                  <a:cxnLst>
                    <a:cxn ang="0">
                      <a:pos x="wd2" y="hd2"/>
                    </a:cxn>
                    <a:cxn ang="5400000">
                      <a:pos x="wd2" y="hd2"/>
                    </a:cxn>
                    <a:cxn ang="10800000">
                      <a:pos x="wd2" y="hd2"/>
                    </a:cxn>
                    <a:cxn ang="16200000">
                      <a:pos x="wd2" y="hd2"/>
                    </a:cxn>
                  </a:cxnLst>
                  <a:rect l="0" t="0" r="r" b="b"/>
                  <a:pathLst>
                    <a:path w="21029" h="20679" extrusionOk="0">
                      <a:moveTo>
                        <a:pt x="0" y="20679"/>
                      </a:moveTo>
                      <a:cubicBezTo>
                        <a:pt x="0" y="20679"/>
                        <a:pt x="6874" y="9644"/>
                        <a:pt x="9717" y="5626"/>
                      </a:cubicBezTo>
                      <a:cubicBezTo>
                        <a:pt x="12560" y="1608"/>
                        <a:pt x="15192" y="-921"/>
                        <a:pt x="18291" y="316"/>
                      </a:cubicBezTo>
                      <a:cubicBezTo>
                        <a:pt x="21390" y="1553"/>
                        <a:pt x="21600" y="6502"/>
                        <a:pt x="20201" y="8976"/>
                      </a:cubicBezTo>
                      <a:lnTo>
                        <a:pt x="0" y="20679"/>
                      </a:ln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45" name="Shape">
                  <a:extLst>
                    <a:ext uri="{FF2B5EF4-FFF2-40B4-BE49-F238E27FC236}">
                      <a16:creationId xmlns:a16="http://schemas.microsoft.com/office/drawing/2014/main" id="{FD895C1A-3F41-4661-9DB1-3C6153738B83}"/>
                    </a:ext>
                  </a:extLst>
                </p:cNvPr>
                <p:cNvSpPr/>
                <p:nvPr/>
              </p:nvSpPr>
              <p:spPr>
                <a:xfrm rot="3600000">
                  <a:off x="2615201" y="4706480"/>
                  <a:ext cx="266256" cy="158471"/>
                </a:xfrm>
                <a:custGeom>
                  <a:avLst/>
                  <a:gdLst/>
                  <a:ahLst/>
                  <a:cxnLst>
                    <a:cxn ang="0">
                      <a:pos x="wd2" y="hd2"/>
                    </a:cxn>
                    <a:cxn ang="5400000">
                      <a:pos x="wd2" y="hd2"/>
                    </a:cxn>
                    <a:cxn ang="10800000">
                      <a:pos x="wd2" y="hd2"/>
                    </a:cxn>
                    <a:cxn ang="16200000">
                      <a:pos x="wd2" y="hd2"/>
                    </a:cxn>
                  </a:cxnLst>
                  <a:rect l="0" t="0" r="r" b="b"/>
                  <a:pathLst>
                    <a:path w="21343" h="21171" extrusionOk="0">
                      <a:moveTo>
                        <a:pt x="18576" y="513"/>
                      </a:moveTo>
                      <a:lnTo>
                        <a:pt x="0" y="21171"/>
                      </a:lnTo>
                      <a:lnTo>
                        <a:pt x="20304" y="5663"/>
                      </a:lnTo>
                      <a:cubicBezTo>
                        <a:pt x="21201" y="4999"/>
                        <a:pt x="21600" y="3227"/>
                        <a:pt x="21168" y="1731"/>
                      </a:cubicBezTo>
                      <a:cubicBezTo>
                        <a:pt x="20769" y="236"/>
                        <a:pt x="19706" y="-429"/>
                        <a:pt x="18809" y="291"/>
                      </a:cubicBezTo>
                      <a:cubicBezTo>
                        <a:pt x="18742" y="346"/>
                        <a:pt x="18642" y="402"/>
                        <a:pt x="18576" y="513"/>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47" name="Shape">
                  <a:extLst>
                    <a:ext uri="{FF2B5EF4-FFF2-40B4-BE49-F238E27FC236}">
                      <a16:creationId xmlns:a16="http://schemas.microsoft.com/office/drawing/2014/main" id="{3B84D556-127F-48E3-88D0-A28E3E3A3F03}"/>
                    </a:ext>
                  </a:extLst>
                </p:cNvPr>
                <p:cNvSpPr/>
                <p:nvPr/>
              </p:nvSpPr>
              <p:spPr>
                <a:xfrm rot="3600000">
                  <a:off x="4081407" y="5511654"/>
                  <a:ext cx="969611" cy="611985"/>
                </a:xfrm>
                <a:custGeom>
                  <a:avLst/>
                  <a:gdLst/>
                  <a:ahLst/>
                  <a:cxnLst>
                    <a:cxn ang="0">
                      <a:pos x="wd2" y="hd2"/>
                    </a:cxn>
                    <a:cxn ang="5400000">
                      <a:pos x="wd2" y="hd2"/>
                    </a:cxn>
                    <a:cxn ang="10800000">
                      <a:pos x="wd2" y="hd2"/>
                    </a:cxn>
                    <a:cxn ang="16200000">
                      <a:pos x="wd2" y="hd2"/>
                    </a:cxn>
                  </a:cxnLst>
                  <a:rect l="0" t="0" r="r" b="b"/>
                  <a:pathLst>
                    <a:path w="21174" h="20440" extrusionOk="0">
                      <a:moveTo>
                        <a:pt x="0" y="20440"/>
                      </a:moveTo>
                      <a:cubicBezTo>
                        <a:pt x="0" y="20440"/>
                        <a:pt x="9976" y="4628"/>
                        <a:pt x="13923" y="1734"/>
                      </a:cubicBezTo>
                      <a:cubicBezTo>
                        <a:pt x="17861" y="-1160"/>
                        <a:pt x="20477" y="86"/>
                        <a:pt x="21039" y="1734"/>
                      </a:cubicBezTo>
                      <a:cubicBezTo>
                        <a:pt x="21600" y="3382"/>
                        <a:pt x="20287" y="4365"/>
                        <a:pt x="19391" y="4988"/>
                      </a:cubicBezTo>
                      <a:cubicBezTo>
                        <a:pt x="18495" y="5611"/>
                        <a:pt x="0" y="20440"/>
                        <a:pt x="0" y="20440"/>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48" name="Shape">
                  <a:extLst>
                    <a:ext uri="{FF2B5EF4-FFF2-40B4-BE49-F238E27FC236}">
                      <a16:creationId xmlns:a16="http://schemas.microsoft.com/office/drawing/2014/main" id="{878ED02E-CD6E-46D6-B33B-A5DC53EF7029}"/>
                    </a:ext>
                  </a:extLst>
                </p:cNvPr>
                <p:cNvSpPr/>
                <p:nvPr/>
              </p:nvSpPr>
              <p:spPr>
                <a:xfrm rot="3600000">
                  <a:off x="3996187" y="5672702"/>
                  <a:ext cx="1076913" cy="545973"/>
                </a:xfrm>
                <a:custGeom>
                  <a:avLst/>
                  <a:gdLst/>
                  <a:ahLst/>
                  <a:cxnLst>
                    <a:cxn ang="0">
                      <a:pos x="wd2" y="hd2"/>
                    </a:cxn>
                    <a:cxn ang="5400000">
                      <a:pos x="wd2" y="hd2"/>
                    </a:cxn>
                    <a:cxn ang="10800000">
                      <a:pos x="wd2" y="hd2"/>
                    </a:cxn>
                    <a:cxn ang="16200000">
                      <a:pos x="wd2" y="hd2"/>
                    </a:cxn>
                  </a:cxnLst>
                  <a:rect l="0" t="0" r="r" b="b"/>
                  <a:pathLst>
                    <a:path w="21023" h="21600" extrusionOk="0">
                      <a:moveTo>
                        <a:pt x="0" y="21600"/>
                      </a:moveTo>
                      <a:cubicBezTo>
                        <a:pt x="0" y="21600"/>
                        <a:pt x="13450" y="21600"/>
                        <a:pt x="17343" y="19845"/>
                      </a:cubicBezTo>
                      <a:cubicBezTo>
                        <a:pt x="21236" y="18090"/>
                        <a:pt x="21600" y="8348"/>
                        <a:pt x="20451" y="4363"/>
                      </a:cubicBezTo>
                      <a:cubicBezTo>
                        <a:pt x="19302" y="377"/>
                        <a:pt x="17343" y="0"/>
                        <a:pt x="17343" y="0"/>
                      </a:cubicBezTo>
                      <a:lnTo>
                        <a:pt x="0" y="21600"/>
                      </a:ln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49" name="Shape">
                  <a:extLst>
                    <a:ext uri="{FF2B5EF4-FFF2-40B4-BE49-F238E27FC236}">
                      <a16:creationId xmlns:a16="http://schemas.microsoft.com/office/drawing/2014/main" id="{A372F083-F2E3-4E7B-A3B3-B54EB0E87251}"/>
                    </a:ext>
                  </a:extLst>
                </p:cNvPr>
                <p:cNvSpPr/>
                <p:nvPr/>
              </p:nvSpPr>
              <p:spPr>
                <a:xfrm rot="3600000">
                  <a:off x="3272133" y="5033104"/>
                  <a:ext cx="136193" cy="216404"/>
                </a:xfrm>
                <a:custGeom>
                  <a:avLst/>
                  <a:gdLst/>
                  <a:ahLst/>
                  <a:cxnLst>
                    <a:cxn ang="0">
                      <a:pos x="wd2" y="hd2"/>
                    </a:cxn>
                    <a:cxn ang="5400000">
                      <a:pos x="wd2" y="hd2"/>
                    </a:cxn>
                    <a:cxn ang="10800000">
                      <a:pos x="wd2" y="hd2"/>
                    </a:cxn>
                    <a:cxn ang="16200000">
                      <a:pos x="wd2" y="hd2"/>
                    </a:cxn>
                  </a:cxnLst>
                  <a:rect l="0" t="0" r="r" b="b"/>
                  <a:pathLst>
                    <a:path w="20689" h="21600" extrusionOk="0">
                      <a:moveTo>
                        <a:pt x="4127" y="13490"/>
                      </a:moveTo>
                      <a:cubicBezTo>
                        <a:pt x="348" y="8814"/>
                        <a:pt x="-911" y="4179"/>
                        <a:pt x="663" y="1779"/>
                      </a:cubicBezTo>
                      <a:cubicBezTo>
                        <a:pt x="2427" y="1200"/>
                        <a:pt x="4253" y="579"/>
                        <a:pt x="6079" y="0"/>
                      </a:cubicBezTo>
                      <a:cubicBezTo>
                        <a:pt x="4631" y="2400"/>
                        <a:pt x="5890" y="6993"/>
                        <a:pt x="9669" y="11586"/>
                      </a:cubicBezTo>
                      <a:cubicBezTo>
                        <a:pt x="12880" y="15559"/>
                        <a:pt x="17099" y="18497"/>
                        <a:pt x="20689" y="19614"/>
                      </a:cubicBezTo>
                      <a:cubicBezTo>
                        <a:pt x="18926" y="20276"/>
                        <a:pt x="17225" y="20938"/>
                        <a:pt x="15525" y="21600"/>
                      </a:cubicBezTo>
                      <a:cubicBezTo>
                        <a:pt x="11747" y="20566"/>
                        <a:pt x="7402" y="17545"/>
                        <a:pt x="4127" y="13490"/>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50" name="Shape">
                  <a:extLst>
                    <a:ext uri="{FF2B5EF4-FFF2-40B4-BE49-F238E27FC236}">
                      <a16:creationId xmlns:a16="http://schemas.microsoft.com/office/drawing/2014/main" id="{2000D8B9-C8F3-44C7-9DEC-14420D635533}"/>
                    </a:ext>
                  </a:extLst>
                </p:cNvPr>
                <p:cNvSpPr/>
                <p:nvPr/>
              </p:nvSpPr>
              <p:spPr>
                <a:xfrm rot="3600000">
                  <a:off x="3304508" y="5056082"/>
                  <a:ext cx="133957" cy="214328"/>
                </a:xfrm>
                <a:custGeom>
                  <a:avLst/>
                  <a:gdLst/>
                  <a:ahLst/>
                  <a:cxnLst>
                    <a:cxn ang="0">
                      <a:pos x="wd2" y="hd2"/>
                    </a:cxn>
                    <a:cxn ang="5400000">
                      <a:pos x="wd2" y="hd2"/>
                    </a:cxn>
                    <a:cxn ang="10800000">
                      <a:pos x="wd2" y="hd2"/>
                    </a:cxn>
                    <a:cxn ang="16200000">
                      <a:pos x="wd2" y="hd2"/>
                    </a:cxn>
                  </a:cxnLst>
                  <a:rect l="0" t="0" r="r" b="b"/>
                  <a:pathLst>
                    <a:path w="20711" h="21600" extrusionOk="0">
                      <a:moveTo>
                        <a:pt x="4239" y="13495"/>
                      </a:moveTo>
                      <a:cubicBezTo>
                        <a:pt x="457" y="8857"/>
                        <a:pt x="-889" y="4261"/>
                        <a:pt x="585" y="1796"/>
                      </a:cubicBezTo>
                      <a:cubicBezTo>
                        <a:pt x="2380" y="1212"/>
                        <a:pt x="4239" y="585"/>
                        <a:pt x="6097" y="0"/>
                      </a:cubicBezTo>
                      <a:cubicBezTo>
                        <a:pt x="4751" y="2465"/>
                        <a:pt x="6033" y="7019"/>
                        <a:pt x="9815" y="11573"/>
                      </a:cubicBezTo>
                      <a:cubicBezTo>
                        <a:pt x="13020" y="15459"/>
                        <a:pt x="17186" y="18425"/>
                        <a:pt x="20711" y="19595"/>
                      </a:cubicBezTo>
                      <a:cubicBezTo>
                        <a:pt x="18916" y="20263"/>
                        <a:pt x="17186" y="20973"/>
                        <a:pt x="15455" y="21600"/>
                      </a:cubicBezTo>
                      <a:cubicBezTo>
                        <a:pt x="11866" y="20514"/>
                        <a:pt x="7572" y="17505"/>
                        <a:pt x="4239" y="13495"/>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51" name="Shape">
                  <a:extLst>
                    <a:ext uri="{FF2B5EF4-FFF2-40B4-BE49-F238E27FC236}">
                      <a16:creationId xmlns:a16="http://schemas.microsoft.com/office/drawing/2014/main" id="{BA1061CA-941E-47AF-9689-F3267E0824CE}"/>
                    </a:ext>
                  </a:extLst>
                </p:cNvPr>
                <p:cNvSpPr/>
                <p:nvPr/>
              </p:nvSpPr>
              <p:spPr>
                <a:xfrm rot="3600000">
                  <a:off x="3237482" y="5011539"/>
                  <a:ext cx="137544" cy="218471"/>
                </a:xfrm>
                <a:custGeom>
                  <a:avLst/>
                  <a:gdLst/>
                  <a:ahLst/>
                  <a:cxnLst>
                    <a:cxn ang="0">
                      <a:pos x="wd2" y="hd2"/>
                    </a:cxn>
                    <a:cxn ang="5400000">
                      <a:pos x="wd2" y="hd2"/>
                    </a:cxn>
                    <a:cxn ang="10800000">
                      <a:pos x="wd2" y="hd2"/>
                    </a:cxn>
                    <a:cxn ang="16200000">
                      <a:pos x="wd2" y="hd2"/>
                    </a:cxn>
                  </a:cxnLst>
                  <a:rect l="0" t="0" r="r" b="b"/>
                  <a:pathLst>
                    <a:path w="20653" h="21600" extrusionOk="0">
                      <a:moveTo>
                        <a:pt x="4095" y="13526"/>
                      </a:moveTo>
                      <a:cubicBezTo>
                        <a:pt x="298" y="8812"/>
                        <a:pt x="-947" y="4140"/>
                        <a:pt x="734" y="1803"/>
                      </a:cubicBezTo>
                      <a:cubicBezTo>
                        <a:pt x="2477" y="1230"/>
                        <a:pt x="4282" y="615"/>
                        <a:pt x="6087" y="0"/>
                      </a:cubicBezTo>
                      <a:cubicBezTo>
                        <a:pt x="4531" y="2377"/>
                        <a:pt x="5776" y="6968"/>
                        <a:pt x="9511" y="11599"/>
                      </a:cubicBezTo>
                      <a:cubicBezTo>
                        <a:pt x="12810" y="15616"/>
                        <a:pt x="17105" y="18608"/>
                        <a:pt x="20653" y="19633"/>
                      </a:cubicBezTo>
                      <a:cubicBezTo>
                        <a:pt x="18910" y="20288"/>
                        <a:pt x="17229" y="20944"/>
                        <a:pt x="15486" y="21600"/>
                      </a:cubicBezTo>
                      <a:cubicBezTo>
                        <a:pt x="11876" y="20698"/>
                        <a:pt x="7456" y="17665"/>
                        <a:pt x="4095" y="13526"/>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52" name="Shape">
                  <a:extLst>
                    <a:ext uri="{FF2B5EF4-FFF2-40B4-BE49-F238E27FC236}">
                      <a16:creationId xmlns:a16="http://schemas.microsoft.com/office/drawing/2014/main" id="{0848D224-2A03-4DF2-85FB-76E3FF99DF71}"/>
                    </a:ext>
                  </a:extLst>
                </p:cNvPr>
                <p:cNvSpPr/>
                <p:nvPr/>
              </p:nvSpPr>
              <p:spPr>
                <a:xfrm rot="3600000">
                  <a:off x="3333832" y="5075246"/>
                  <a:ext cx="132226" cy="212253"/>
                </a:xfrm>
                <a:custGeom>
                  <a:avLst/>
                  <a:gdLst/>
                  <a:ahLst/>
                  <a:cxnLst>
                    <a:cxn ang="0">
                      <a:pos x="wd2" y="hd2"/>
                    </a:cxn>
                    <a:cxn ang="5400000">
                      <a:pos x="wd2" y="hd2"/>
                    </a:cxn>
                    <a:cxn ang="10800000">
                      <a:pos x="wd2" y="hd2"/>
                    </a:cxn>
                    <a:cxn ang="16200000">
                      <a:pos x="wd2" y="hd2"/>
                    </a:cxn>
                  </a:cxnLst>
                  <a:rect l="0" t="0" r="r" b="b"/>
                  <a:pathLst>
                    <a:path w="20751" h="21600" extrusionOk="0">
                      <a:moveTo>
                        <a:pt x="4291" y="13500"/>
                      </a:moveTo>
                      <a:cubicBezTo>
                        <a:pt x="517" y="8902"/>
                        <a:pt x="-849" y="4303"/>
                        <a:pt x="517" y="1814"/>
                      </a:cubicBezTo>
                      <a:cubicBezTo>
                        <a:pt x="2339" y="1223"/>
                        <a:pt x="4226" y="591"/>
                        <a:pt x="6112" y="0"/>
                      </a:cubicBezTo>
                      <a:cubicBezTo>
                        <a:pt x="4876" y="2531"/>
                        <a:pt x="6177" y="7045"/>
                        <a:pt x="9951" y="11559"/>
                      </a:cubicBezTo>
                      <a:cubicBezTo>
                        <a:pt x="13074" y="15398"/>
                        <a:pt x="17173" y="18309"/>
                        <a:pt x="20751" y="19533"/>
                      </a:cubicBezTo>
                      <a:cubicBezTo>
                        <a:pt x="18929" y="20208"/>
                        <a:pt x="17173" y="20925"/>
                        <a:pt x="15416" y="21600"/>
                      </a:cubicBezTo>
                      <a:cubicBezTo>
                        <a:pt x="11773" y="20419"/>
                        <a:pt x="7544" y="17423"/>
                        <a:pt x="4291" y="13500"/>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53" name="Shape">
                  <a:extLst>
                    <a:ext uri="{FF2B5EF4-FFF2-40B4-BE49-F238E27FC236}">
                      <a16:creationId xmlns:a16="http://schemas.microsoft.com/office/drawing/2014/main" id="{28799448-807B-4996-AF7C-B49D5FB3B15D}"/>
                    </a:ext>
                  </a:extLst>
                </p:cNvPr>
                <p:cNvSpPr/>
                <p:nvPr/>
              </p:nvSpPr>
              <p:spPr>
                <a:xfrm rot="3600000">
                  <a:off x="2828255" y="4778948"/>
                  <a:ext cx="118125" cy="156581"/>
                </a:xfrm>
                <a:custGeom>
                  <a:avLst/>
                  <a:gdLst/>
                  <a:ahLst/>
                  <a:cxnLst>
                    <a:cxn ang="0">
                      <a:pos x="wd2" y="hd2"/>
                    </a:cxn>
                    <a:cxn ang="5400000">
                      <a:pos x="wd2" y="hd2"/>
                    </a:cxn>
                    <a:cxn ang="10800000">
                      <a:pos x="wd2" y="hd2"/>
                    </a:cxn>
                    <a:cxn ang="16200000">
                      <a:pos x="wd2" y="hd2"/>
                    </a:cxn>
                  </a:cxnLst>
                  <a:rect l="0" t="0" r="r" b="b"/>
                  <a:pathLst>
                    <a:path w="19982" h="20760" extrusionOk="0">
                      <a:moveTo>
                        <a:pt x="6517" y="0"/>
                      </a:moveTo>
                      <a:cubicBezTo>
                        <a:pt x="6798" y="3188"/>
                        <a:pt x="8340" y="7200"/>
                        <a:pt x="11075" y="11267"/>
                      </a:cubicBezTo>
                      <a:cubicBezTo>
                        <a:pt x="13670" y="15115"/>
                        <a:pt x="16896" y="18247"/>
                        <a:pt x="19982" y="20226"/>
                      </a:cubicBezTo>
                      <a:cubicBezTo>
                        <a:pt x="10655" y="21600"/>
                        <a:pt x="4203" y="20391"/>
                        <a:pt x="1468" y="15774"/>
                      </a:cubicBezTo>
                      <a:cubicBezTo>
                        <a:pt x="-1618" y="10443"/>
                        <a:pt x="205" y="5386"/>
                        <a:pt x="6517" y="0"/>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54" name="Shape">
                  <a:extLst>
                    <a:ext uri="{FF2B5EF4-FFF2-40B4-BE49-F238E27FC236}">
                      <a16:creationId xmlns:a16="http://schemas.microsoft.com/office/drawing/2014/main" id="{8DFB3177-A4CB-4BAA-9C81-F176DEFC0217}"/>
                    </a:ext>
                  </a:extLst>
                </p:cNvPr>
                <p:cNvSpPr/>
                <p:nvPr/>
              </p:nvSpPr>
              <p:spPr>
                <a:xfrm rot="3600000">
                  <a:off x="2859874" y="4791106"/>
                  <a:ext cx="125610" cy="186135"/>
                </a:xfrm>
                <a:custGeom>
                  <a:avLst/>
                  <a:gdLst/>
                  <a:ahLst/>
                  <a:cxnLst>
                    <a:cxn ang="0">
                      <a:pos x="wd2" y="hd2"/>
                    </a:cxn>
                    <a:cxn ang="5400000">
                      <a:pos x="wd2" y="hd2"/>
                    </a:cxn>
                    <a:cxn ang="10800000">
                      <a:pos x="wd2" y="hd2"/>
                    </a:cxn>
                    <a:cxn ang="16200000">
                      <a:pos x="wd2" y="hd2"/>
                    </a:cxn>
                  </a:cxnLst>
                  <a:rect l="0" t="0" r="r" b="b"/>
                  <a:pathLst>
                    <a:path w="21600" h="21600" extrusionOk="0">
                      <a:moveTo>
                        <a:pt x="4634" y="13710"/>
                      </a:moveTo>
                      <a:cubicBezTo>
                        <a:pt x="1853" y="10151"/>
                        <a:pt x="285" y="6639"/>
                        <a:pt x="0" y="3849"/>
                      </a:cubicBezTo>
                      <a:cubicBezTo>
                        <a:pt x="1711" y="2598"/>
                        <a:pt x="3778" y="1299"/>
                        <a:pt x="6202" y="0"/>
                      </a:cubicBezTo>
                      <a:cubicBezTo>
                        <a:pt x="5846" y="2983"/>
                        <a:pt x="7485" y="7216"/>
                        <a:pt x="10836" y="11498"/>
                      </a:cubicBezTo>
                      <a:cubicBezTo>
                        <a:pt x="13972" y="15491"/>
                        <a:pt x="17964" y="18569"/>
                        <a:pt x="21600" y="20205"/>
                      </a:cubicBezTo>
                      <a:cubicBezTo>
                        <a:pt x="18749" y="20782"/>
                        <a:pt x="16111" y="21263"/>
                        <a:pt x="13687" y="21600"/>
                      </a:cubicBezTo>
                      <a:cubicBezTo>
                        <a:pt x="10551" y="19820"/>
                        <a:pt x="7343" y="17078"/>
                        <a:pt x="4634" y="13710"/>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55" name="Shape">
                  <a:extLst>
                    <a:ext uri="{FF2B5EF4-FFF2-40B4-BE49-F238E27FC236}">
                      <a16:creationId xmlns:a16="http://schemas.microsoft.com/office/drawing/2014/main" id="{F74EF74F-A571-48FB-B22B-748020BA6298}"/>
                    </a:ext>
                  </a:extLst>
                </p:cNvPr>
                <p:cNvSpPr/>
                <p:nvPr/>
              </p:nvSpPr>
              <p:spPr>
                <a:xfrm rot="3600000">
                  <a:off x="2893230" y="4806404"/>
                  <a:ext cx="132938" cy="201889"/>
                </a:xfrm>
                <a:custGeom>
                  <a:avLst/>
                  <a:gdLst/>
                  <a:ahLst/>
                  <a:cxnLst>
                    <a:cxn ang="0">
                      <a:pos x="wd2" y="hd2"/>
                    </a:cxn>
                    <a:cxn ang="5400000">
                      <a:pos x="wd2" y="hd2"/>
                    </a:cxn>
                    <a:cxn ang="10800000">
                      <a:pos x="wd2" y="hd2"/>
                    </a:cxn>
                    <a:cxn ang="16200000">
                      <a:pos x="wd2" y="hd2"/>
                    </a:cxn>
                  </a:cxnLst>
                  <a:rect l="0" t="0" r="r" b="b"/>
                  <a:pathLst>
                    <a:path w="21312" h="21600" extrusionOk="0">
                      <a:moveTo>
                        <a:pt x="4364" y="13616"/>
                      </a:moveTo>
                      <a:cubicBezTo>
                        <a:pt x="1241" y="9669"/>
                        <a:pt x="-288" y="5766"/>
                        <a:pt x="44" y="3016"/>
                      </a:cubicBezTo>
                      <a:cubicBezTo>
                        <a:pt x="1839" y="2040"/>
                        <a:pt x="3833" y="1020"/>
                        <a:pt x="6026" y="0"/>
                      </a:cubicBezTo>
                      <a:cubicBezTo>
                        <a:pt x="5162" y="2705"/>
                        <a:pt x="6624" y="7141"/>
                        <a:pt x="10146" y="11532"/>
                      </a:cubicBezTo>
                      <a:cubicBezTo>
                        <a:pt x="13403" y="15612"/>
                        <a:pt x="17657" y="18673"/>
                        <a:pt x="21312" y="19959"/>
                      </a:cubicBezTo>
                      <a:cubicBezTo>
                        <a:pt x="18919" y="20580"/>
                        <a:pt x="16593" y="21112"/>
                        <a:pt x="14466" y="21600"/>
                      </a:cubicBezTo>
                      <a:cubicBezTo>
                        <a:pt x="11010" y="20137"/>
                        <a:pt x="7289" y="17298"/>
                        <a:pt x="4364" y="13616"/>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56" name="Shape">
                  <a:extLst>
                    <a:ext uri="{FF2B5EF4-FFF2-40B4-BE49-F238E27FC236}">
                      <a16:creationId xmlns:a16="http://schemas.microsoft.com/office/drawing/2014/main" id="{A50801FB-C95F-4049-BE49-245C3561B840}"/>
                    </a:ext>
                  </a:extLst>
                </p:cNvPr>
                <p:cNvSpPr/>
                <p:nvPr/>
              </p:nvSpPr>
              <p:spPr>
                <a:xfrm rot="3600000">
                  <a:off x="2954134" y="4838490"/>
                  <a:ext cx="140466" cy="217641"/>
                </a:xfrm>
                <a:custGeom>
                  <a:avLst/>
                  <a:gdLst/>
                  <a:ahLst/>
                  <a:cxnLst>
                    <a:cxn ang="0">
                      <a:pos x="wd2" y="hd2"/>
                    </a:cxn>
                    <a:cxn ang="5400000">
                      <a:pos x="wd2" y="hd2"/>
                    </a:cxn>
                    <a:cxn ang="10800000">
                      <a:pos x="wd2" y="hd2"/>
                    </a:cxn>
                    <a:cxn ang="16200000">
                      <a:pos x="wd2" y="hd2"/>
                    </a:cxn>
                  </a:cxnLst>
                  <a:rect l="0" t="0" r="r" b="b"/>
                  <a:pathLst>
                    <a:path w="20851" h="21600" extrusionOk="0">
                      <a:moveTo>
                        <a:pt x="4051" y="13577"/>
                      </a:moveTo>
                      <a:cubicBezTo>
                        <a:pt x="543" y="9134"/>
                        <a:pt x="-749" y="4731"/>
                        <a:pt x="420" y="2304"/>
                      </a:cubicBezTo>
                      <a:cubicBezTo>
                        <a:pt x="2205" y="1563"/>
                        <a:pt x="4051" y="782"/>
                        <a:pt x="5959" y="0"/>
                      </a:cubicBezTo>
                      <a:cubicBezTo>
                        <a:pt x="4420" y="2345"/>
                        <a:pt x="5651" y="6994"/>
                        <a:pt x="9343" y="11643"/>
                      </a:cubicBezTo>
                      <a:cubicBezTo>
                        <a:pt x="12728" y="15881"/>
                        <a:pt x="17220" y="18967"/>
                        <a:pt x="20851" y="19831"/>
                      </a:cubicBezTo>
                      <a:cubicBezTo>
                        <a:pt x="18820" y="20448"/>
                        <a:pt x="16913" y="21065"/>
                        <a:pt x="15005" y="21600"/>
                      </a:cubicBezTo>
                      <a:cubicBezTo>
                        <a:pt x="11559" y="20613"/>
                        <a:pt x="7251" y="17650"/>
                        <a:pt x="4051" y="13577"/>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57" name="Shape">
                  <a:extLst>
                    <a:ext uri="{FF2B5EF4-FFF2-40B4-BE49-F238E27FC236}">
                      <a16:creationId xmlns:a16="http://schemas.microsoft.com/office/drawing/2014/main" id="{25A5D01A-717A-410D-894C-D758836FF3F8}"/>
                    </a:ext>
                  </a:extLst>
                </p:cNvPr>
                <p:cNvSpPr/>
                <p:nvPr/>
              </p:nvSpPr>
              <p:spPr>
                <a:xfrm rot="3600000">
                  <a:off x="2982329" y="4863277"/>
                  <a:ext cx="367514" cy="342005"/>
                </a:xfrm>
                <a:custGeom>
                  <a:avLst/>
                  <a:gdLst/>
                  <a:ahLst/>
                  <a:cxnLst>
                    <a:cxn ang="0">
                      <a:pos x="wd2" y="hd2"/>
                    </a:cxn>
                    <a:cxn ang="5400000">
                      <a:pos x="wd2" y="hd2"/>
                    </a:cxn>
                    <a:cxn ang="10800000">
                      <a:pos x="wd2" y="hd2"/>
                    </a:cxn>
                    <a:cxn ang="16200000">
                      <a:pos x="wd2" y="hd2"/>
                    </a:cxn>
                  </a:cxnLst>
                  <a:rect l="0" t="0" r="r" b="b"/>
                  <a:pathLst>
                    <a:path w="21253" h="21600" extrusionOk="0">
                      <a:moveTo>
                        <a:pt x="1571" y="16364"/>
                      </a:moveTo>
                      <a:cubicBezTo>
                        <a:pt x="132" y="13405"/>
                        <a:pt x="-347" y="10447"/>
                        <a:pt x="252" y="8954"/>
                      </a:cubicBezTo>
                      <a:cubicBezTo>
                        <a:pt x="4304" y="6336"/>
                        <a:pt x="9434" y="3404"/>
                        <a:pt x="15547" y="0"/>
                      </a:cubicBezTo>
                      <a:cubicBezTo>
                        <a:pt x="14900" y="1492"/>
                        <a:pt x="15380" y="4477"/>
                        <a:pt x="16842" y="7488"/>
                      </a:cubicBezTo>
                      <a:cubicBezTo>
                        <a:pt x="18136" y="10132"/>
                        <a:pt x="19839" y="12070"/>
                        <a:pt x="21253" y="12672"/>
                      </a:cubicBezTo>
                      <a:cubicBezTo>
                        <a:pt x="15643" y="16233"/>
                        <a:pt x="10513" y="19322"/>
                        <a:pt x="6078" y="21600"/>
                      </a:cubicBezTo>
                      <a:cubicBezTo>
                        <a:pt x="4639" y="21024"/>
                        <a:pt x="2889" y="19061"/>
                        <a:pt x="1571" y="16364"/>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58" name="Shape">
                  <a:extLst>
                    <a:ext uri="{FF2B5EF4-FFF2-40B4-BE49-F238E27FC236}">
                      <a16:creationId xmlns:a16="http://schemas.microsoft.com/office/drawing/2014/main" id="{1A70DE2D-C418-4232-BB5C-B23F537D9724}"/>
                    </a:ext>
                  </a:extLst>
                </p:cNvPr>
                <p:cNvSpPr/>
                <p:nvPr/>
              </p:nvSpPr>
              <p:spPr>
                <a:xfrm rot="3600000">
                  <a:off x="2922973" y="4823335"/>
                  <a:ext cx="137904" cy="211841"/>
                </a:xfrm>
                <a:custGeom>
                  <a:avLst/>
                  <a:gdLst/>
                  <a:ahLst/>
                  <a:cxnLst>
                    <a:cxn ang="0">
                      <a:pos x="wd2" y="hd2"/>
                    </a:cxn>
                    <a:cxn ang="5400000">
                      <a:pos x="wd2" y="hd2"/>
                    </a:cxn>
                    <a:cxn ang="10800000">
                      <a:pos x="wd2" y="hd2"/>
                    </a:cxn>
                    <a:cxn ang="16200000">
                      <a:pos x="wd2" y="hd2"/>
                    </a:cxn>
                  </a:cxnLst>
                  <a:rect l="0" t="0" r="r" b="b"/>
                  <a:pathLst>
                    <a:path w="21009" h="21600" extrusionOk="0">
                      <a:moveTo>
                        <a:pt x="4146" y="13526"/>
                      </a:moveTo>
                      <a:cubicBezTo>
                        <a:pt x="798" y="9299"/>
                        <a:pt x="-591" y="5115"/>
                        <a:pt x="230" y="2536"/>
                      </a:cubicBezTo>
                      <a:cubicBezTo>
                        <a:pt x="1998" y="1691"/>
                        <a:pt x="3893" y="845"/>
                        <a:pt x="5914" y="0"/>
                      </a:cubicBezTo>
                      <a:cubicBezTo>
                        <a:pt x="4651" y="2536"/>
                        <a:pt x="5977" y="7059"/>
                        <a:pt x="9641" y="11582"/>
                      </a:cubicBezTo>
                      <a:cubicBezTo>
                        <a:pt x="12988" y="15724"/>
                        <a:pt x="17346" y="18810"/>
                        <a:pt x="21009" y="19867"/>
                      </a:cubicBezTo>
                      <a:cubicBezTo>
                        <a:pt x="18862" y="20501"/>
                        <a:pt x="16777" y="21093"/>
                        <a:pt x="14820" y="21600"/>
                      </a:cubicBezTo>
                      <a:cubicBezTo>
                        <a:pt x="11283" y="20374"/>
                        <a:pt x="7241" y="17415"/>
                        <a:pt x="4146" y="13526"/>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grpSp>
        </p:grpSp>
      </p:grpSp>
    </p:spTree>
    <p:extLst>
      <p:ext uri="{BB962C8B-B14F-4D97-AF65-F5344CB8AC3E}">
        <p14:creationId xmlns:p14="http://schemas.microsoft.com/office/powerpoint/2010/main" val="1435647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Target Goals – Slide Template</a:t>
            </a:r>
          </a:p>
        </p:txBody>
      </p:sp>
      <p:sp>
        <p:nvSpPr>
          <p:cNvPr id="37" name="TextBox 36">
            <a:extLst>
              <a:ext uri="{FF2B5EF4-FFF2-40B4-BE49-F238E27FC236}">
                <a16:creationId xmlns:a16="http://schemas.microsoft.com/office/drawing/2014/main" id="{17A37DE5-15F8-4A66-BC61-A378C7F6C73B}"/>
              </a:ext>
            </a:extLst>
          </p:cNvPr>
          <p:cNvSpPr txBox="1"/>
          <p:nvPr/>
        </p:nvSpPr>
        <p:spPr>
          <a:xfrm>
            <a:off x="4693271" y="1370951"/>
            <a:ext cx="4017094" cy="392401"/>
          </a:xfrm>
          <a:prstGeom prst="rect">
            <a:avLst/>
          </a:prstGeom>
          <a:noFill/>
        </p:spPr>
        <p:txBody>
          <a:bodyPr wrap="square" lIns="68567" tIns="34283" rIns="68567" bIns="34283" rtlCol="0">
            <a:spAutoFit/>
          </a:bodyPr>
          <a:lstStyle/>
          <a:p>
            <a:r>
              <a:rPr lang="en-US" sz="2100" b="1" cap="all" noProof="1">
                <a:solidFill>
                  <a:schemeClr val="bg1"/>
                </a:solidFill>
                <a:ea typeface="Kozuka Gothic Pro EL" panose="020B0200000000000000" pitchFamily="34" charset="-128"/>
                <a:cs typeface="Lato Regular"/>
              </a:rPr>
              <a:t>Lorem ipsum dolor sit amet</a:t>
            </a:r>
          </a:p>
        </p:txBody>
      </p:sp>
      <p:sp>
        <p:nvSpPr>
          <p:cNvPr id="40" name="TextBox 39">
            <a:extLst>
              <a:ext uri="{FF2B5EF4-FFF2-40B4-BE49-F238E27FC236}">
                <a16:creationId xmlns:a16="http://schemas.microsoft.com/office/drawing/2014/main" id="{BF2B4760-A6AD-442F-BE2C-11BAC62D96B1}"/>
              </a:ext>
            </a:extLst>
          </p:cNvPr>
          <p:cNvSpPr txBox="1"/>
          <p:nvPr/>
        </p:nvSpPr>
        <p:spPr>
          <a:xfrm>
            <a:off x="4693271" y="1745522"/>
            <a:ext cx="4017094" cy="1049825"/>
          </a:xfrm>
          <a:prstGeom prst="rect">
            <a:avLst/>
          </a:prstGeom>
          <a:noFill/>
        </p:spPr>
        <p:txBody>
          <a:bodyPr wrap="square" lIns="68567" tIns="34283" rIns="68567" bIns="34283" rtlCol="0">
            <a:spAutoFit/>
          </a:bodyPr>
          <a:lstStyle/>
          <a:p>
            <a:pPr algn="just">
              <a:lnSpc>
                <a:spcPct val="120000"/>
              </a:lnSpc>
            </a:pPr>
            <a:r>
              <a:rPr lang="en-US" sz="1350" noProof="1">
                <a:solidFill>
                  <a:schemeClr val="bg1">
                    <a:lumMod val="75000"/>
                  </a:schemeClr>
                </a:solidFill>
              </a:rPr>
              <a:t>Lorem ipsum dolor sit amet, velit proin, ipsum orci justo, proin suspendisse lacinia ac proin, sed sed erat nisl. Placeat nulla nam cursus vitae, libero vel ut mauris tellus, in dis, posuere it.</a:t>
            </a:r>
            <a:endParaRPr lang="en-US" sz="1350" noProof="1">
              <a:solidFill>
                <a:schemeClr val="bg1">
                  <a:lumMod val="75000"/>
                </a:schemeClr>
              </a:solidFill>
              <a:cs typeface="Lato Light"/>
            </a:endParaRPr>
          </a:p>
        </p:txBody>
      </p:sp>
      <p:sp>
        <p:nvSpPr>
          <p:cNvPr id="41" name="TextBox 40">
            <a:extLst>
              <a:ext uri="{FF2B5EF4-FFF2-40B4-BE49-F238E27FC236}">
                <a16:creationId xmlns:a16="http://schemas.microsoft.com/office/drawing/2014/main" id="{CA24B0AA-68E3-480E-BDEC-C38297401A06}"/>
              </a:ext>
            </a:extLst>
          </p:cNvPr>
          <p:cNvSpPr txBox="1"/>
          <p:nvPr/>
        </p:nvSpPr>
        <p:spPr>
          <a:xfrm>
            <a:off x="4693271" y="4643124"/>
            <a:ext cx="4017094" cy="1049825"/>
          </a:xfrm>
          <a:prstGeom prst="rect">
            <a:avLst/>
          </a:prstGeom>
          <a:noFill/>
        </p:spPr>
        <p:txBody>
          <a:bodyPr wrap="square" lIns="68567" tIns="34283" rIns="68567" bIns="34283" rtlCol="0">
            <a:spAutoFit/>
          </a:bodyPr>
          <a:lstStyle/>
          <a:p>
            <a:pPr algn="just">
              <a:lnSpc>
                <a:spcPct val="120000"/>
              </a:lnSpc>
            </a:pPr>
            <a:r>
              <a:rPr lang="en-US" sz="1350" noProof="1">
                <a:solidFill>
                  <a:schemeClr val="bg1">
                    <a:lumMod val="75000"/>
                  </a:schemeClr>
                </a:solidFill>
              </a:rPr>
              <a:t>Quis pharetra venenatis amet, aenean aliquet adipiscing integer nulla nam, praesentium class, etiam iaculis neque leo ineger sociis, luctus at amet vitae dapibus pharetra porttitor it.</a:t>
            </a:r>
            <a:endParaRPr lang="en-US" sz="1350" noProof="1">
              <a:solidFill>
                <a:schemeClr val="bg1">
                  <a:lumMod val="75000"/>
                </a:schemeClr>
              </a:solidFill>
              <a:cs typeface="Lato Light"/>
            </a:endParaRPr>
          </a:p>
        </p:txBody>
      </p:sp>
      <p:sp>
        <p:nvSpPr>
          <p:cNvPr id="43" name="Rectangle 42">
            <a:extLst>
              <a:ext uri="{FF2B5EF4-FFF2-40B4-BE49-F238E27FC236}">
                <a16:creationId xmlns:a16="http://schemas.microsoft.com/office/drawing/2014/main" id="{5EFF3B86-2402-43EF-8278-BF73B0C117A7}"/>
              </a:ext>
            </a:extLst>
          </p:cNvPr>
          <p:cNvSpPr/>
          <p:nvPr/>
        </p:nvSpPr>
        <p:spPr>
          <a:xfrm rot="2700000" flipH="1">
            <a:off x="4907958" y="3201695"/>
            <a:ext cx="520614" cy="520614"/>
          </a:xfrm>
          <a:prstGeom prst="rect">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1">
              <a:solidFill>
                <a:srgbClr val="272D36"/>
              </a:solidFill>
            </a:endParaRPr>
          </a:p>
        </p:txBody>
      </p:sp>
      <p:sp>
        <p:nvSpPr>
          <p:cNvPr id="44" name="Rectangle 43">
            <a:extLst>
              <a:ext uri="{FF2B5EF4-FFF2-40B4-BE49-F238E27FC236}">
                <a16:creationId xmlns:a16="http://schemas.microsoft.com/office/drawing/2014/main" id="{2D3B750C-8603-45DC-982A-894DB93D1059}"/>
              </a:ext>
            </a:extLst>
          </p:cNvPr>
          <p:cNvSpPr/>
          <p:nvPr/>
        </p:nvSpPr>
        <p:spPr>
          <a:xfrm rot="2700000" flipH="1">
            <a:off x="5930325" y="3201695"/>
            <a:ext cx="520614" cy="520614"/>
          </a:xfrm>
          <a:prstGeom prst="rect">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1">
              <a:solidFill>
                <a:srgbClr val="272D36"/>
              </a:solidFill>
            </a:endParaRPr>
          </a:p>
        </p:txBody>
      </p:sp>
      <p:sp>
        <p:nvSpPr>
          <p:cNvPr id="45" name="Rectangle 44">
            <a:extLst>
              <a:ext uri="{FF2B5EF4-FFF2-40B4-BE49-F238E27FC236}">
                <a16:creationId xmlns:a16="http://schemas.microsoft.com/office/drawing/2014/main" id="{8AA49767-BC83-42FE-AE35-F521072D98EF}"/>
              </a:ext>
            </a:extLst>
          </p:cNvPr>
          <p:cNvSpPr/>
          <p:nvPr/>
        </p:nvSpPr>
        <p:spPr>
          <a:xfrm rot="2700000" flipH="1">
            <a:off x="6952694" y="3201695"/>
            <a:ext cx="520614" cy="520614"/>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1">
              <a:solidFill>
                <a:srgbClr val="272D36"/>
              </a:solidFill>
            </a:endParaRPr>
          </a:p>
        </p:txBody>
      </p:sp>
      <p:sp>
        <p:nvSpPr>
          <p:cNvPr id="46" name="Rectangle 45">
            <a:extLst>
              <a:ext uri="{FF2B5EF4-FFF2-40B4-BE49-F238E27FC236}">
                <a16:creationId xmlns:a16="http://schemas.microsoft.com/office/drawing/2014/main" id="{D497A126-1485-435F-AF9D-0A8DFE070E05}"/>
              </a:ext>
            </a:extLst>
          </p:cNvPr>
          <p:cNvSpPr/>
          <p:nvPr/>
        </p:nvSpPr>
        <p:spPr>
          <a:xfrm rot="2700000" flipH="1">
            <a:off x="7975063" y="3201695"/>
            <a:ext cx="520614" cy="520614"/>
          </a:xfrm>
          <a:prstGeom prst="rect">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1">
              <a:solidFill>
                <a:srgbClr val="272D36"/>
              </a:solidFill>
            </a:endParaRPr>
          </a:p>
        </p:txBody>
      </p:sp>
      <p:sp>
        <p:nvSpPr>
          <p:cNvPr id="51" name="TextBox 50">
            <a:extLst>
              <a:ext uri="{FF2B5EF4-FFF2-40B4-BE49-F238E27FC236}">
                <a16:creationId xmlns:a16="http://schemas.microsoft.com/office/drawing/2014/main" id="{0F6DBE64-F3E8-46E7-8DF4-34F7F40620B7}"/>
              </a:ext>
            </a:extLst>
          </p:cNvPr>
          <p:cNvSpPr txBox="1"/>
          <p:nvPr/>
        </p:nvSpPr>
        <p:spPr>
          <a:xfrm>
            <a:off x="4821920" y="3879847"/>
            <a:ext cx="692690" cy="276999"/>
          </a:xfrm>
          <a:prstGeom prst="rect">
            <a:avLst/>
          </a:prstGeom>
          <a:noFill/>
        </p:spPr>
        <p:txBody>
          <a:bodyPr wrap="none" rtlCol="0">
            <a:spAutoFit/>
          </a:bodyPr>
          <a:lstStyle/>
          <a:p>
            <a:pPr algn="ctr"/>
            <a:r>
              <a:rPr lang="en-US" sz="1200" b="1" noProof="1">
                <a:solidFill>
                  <a:srgbClr val="272D36"/>
                </a:solidFill>
                <a:cs typeface="Lato Regular"/>
              </a:rPr>
              <a:t>Target 1</a:t>
            </a:r>
          </a:p>
        </p:txBody>
      </p:sp>
      <p:sp>
        <p:nvSpPr>
          <p:cNvPr id="52" name="TextBox 51">
            <a:extLst>
              <a:ext uri="{FF2B5EF4-FFF2-40B4-BE49-F238E27FC236}">
                <a16:creationId xmlns:a16="http://schemas.microsoft.com/office/drawing/2014/main" id="{8A3896EB-1A2D-4402-87D5-DC4715BE4570}"/>
              </a:ext>
            </a:extLst>
          </p:cNvPr>
          <p:cNvSpPr txBox="1"/>
          <p:nvPr/>
        </p:nvSpPr>
        <p:spPr>
          <a:xfrm>
            <a:off x="5844289" y="3879847"/>
            <a:ext cx="692690" cy="276999"/>
          </a:xfrm>
          <a:prstGeom prst="rect">
            <a:avLst/>
          </a:prstGeom>
          <a:noFill/>
        </p:spPr>
        <p:txBody>
          <a:bodyPr wrap="none" rtlCol="0">
            <a:spAutoFit/>
          </a:bodyPr>
          <a:lstStyle/>
          <a:p>
            <a:pPr algn="ctr"/>
            <a:r>
              <a:rPr lang="en-US" sz="1200" b="1" noProof="1">
                <a:solidFill>
                  <a:srgbClr val="272D36"/>
                </a:solidFill>
                <a:cs typeface="Lato Regular"/>
              </a:rPr>
              <a:t>Target 2</a:t>
            </a:r>
          </a:p>
        </p:txBody>
      </p:sp>
      <p:sp>
        <p:nvSpPr>
          <p:cNvPr id="53" name="TextBox 52">
            <a:extLst>
              <a:ext uri="{FF2B5EF4-FFF2-40B4-BE49-F238E27FC236}">
                <a16:creationId xmlns:a16="http://schemas.microsoft.com/office/drawing/2014/main" id="{C0988F94-6BBA-4C81-8A3C-E6A738FF40A6}"/>
              </a:ext>
            </a:extLst>
          </p:cNvPr>
          <p:cNvSpPr txBox="1"/>
          <p:nvPr/>
        </p:nvSpPr>
        <p:spPr>
          <a:xfrm>
            <a:off x="6866657" y="3879847"/>
            <a:ext cx="692690" cy="276999"/>
          </a:xfrm>
          <a:prstGeom prst="rect">
            <a:avLst/>
          </a:prstGeom>
          <a:noFill/>
        </p:spPr>
        <p:txBody>
          <a:bodyPr wrap="none" rtlCol="0">
            <a:spAutoFit/>
          </a:bodyPr>
          <a:lstStyle/>
          <a:p>
            <a:pPr algn="ctr"/>
            <a:r>
              <a:rPr lang="en-US" sz="1200" b="1" noProof="1">
                <a:solidFill>
                  <a:srgbClr val="272D36"/>
                </a:solidFill>
                <a:cs typeface="Lato Regular"/>
              </a:rPr>
              <a:t>Target 3</a:t>
            </a:r>
          </a:p>
        </p:txBody>
      </p:sp>
      <p:sp>
        <p:nvSpPr>
          <p:cNvPr id="54" name="TextBox 53">
            <a:extLst>
              <a:ext uri="{FF2B5EF4-FFF2-40B4-BE49-F238E27FC236}">
                <a16:creationId xmlns:a16="http://schemas.microsoft.com/office/drawing/2014/main" id="{DD5FBE08-2215-4764-A97F-9BAFA63A1AB6}"/>
              </a:ext>
            </a:extLst>
          </p:cNvPr>
          <p:cNvSpPr txBox="1"/>
          <p:nvPr/>
        </p:nvSpPr>
        <p:spPr>
          <a:xfrm>
            <a:off x="7889025" y="3879847"/>
            <a:ext cx="692690" cy="276999"/>
          </a:xfrm>
          <a:prstGeom prst="rect">
            <a:avLst/>
          </a:prstGeom>
          <a:noFill/>
        </p:spPr>
        <p:txBody>
          <a:bodyPr wrap="none" rtlCol="0">
            <a:spAutoFit/>
          </a:bodyPr>
          <a:lstStyle/>
          <a:p>
            <a:pPr algn="ctr"/>
            <a:r>
              <a:rPr lang="en-US" sz="1200" b="1" noProof="1">
                <a:solidFill>
                  <a:srgbClr val="272D36"/>
                </a:solidFill>
                <a:cs typeface="Lato Regular"/>
              </a:rPr>
              <a:t>Target 4</a:t>
            </a:r>
          </a:p>
        </p:txBody>
      </p:sp>
      <p:sp>
        <p:nvSpPr>
          <p:cNvPr id="82" name="Freeform: Shape 81">
            <a:extLst>
              <a:ext uri="{FF2B5EF4-FFF2-40B4-BE49-F238E27FC236}">
                <a16:creationId xmlns:a16="http://schemas.microsoft.com/office/drawing/2014/main" id="{61C21E05-20D6-4682-B2D7-2850E315F467}"/>
              </a:ext>
            </a:extLst>
          </p:cNvPr>
          <p:cNvSpPr/>
          <p:nvPr/>
        </p:nvSpPr>
        <p:spPr>
          <a:xfrm>
            <a:off x="8123927" y="3281979"/>
            <a:ext cx="222885" cy="360045"/>
          </a:xfrm>
          <a:custGeom>
            <a:avLst/>
            <a:gdLst>
              <a:gd name="connsiteX0" fmla="*/ 111443 w 297180"/>
              <a:gd name="connsiteY0" fmla="*/ 445770 h 480060"/>
              <a:gd name="connsiteX1" fmla="*/ 185738 w 297180"/>
              <a:gd name="connsiteY1" fmla="*/ 445770 h 480060"/>
              <a:gd name="connsiteX2" fmla="*/ 148591 w 297180"/>
              <a:gd name="connsiteY2" fmla="*/ 480060 h 480060"/>
              <a:gd name="connsiteX3" fmla="*/ 111443 w 297180"/>
              <a:gd name="connsiteY3" fmla="*/ 445770 h 480060"/>
              <a:gd name="connsiteX4" fmla="*/ 91440 w 297180"/>
              <a:gd name="connsiteY4" fmla="*/ 388620 h 480060"/>
              <a:gd name="connsiteX5" fmla="*/ 205740 w 297180"/>
              <a:gd name="connsiteY5" fmla="*/ 388620 h 480060"/>
              <a:gd name="connsiteX6" fmla="*/ 222885 w 297180"/>
              <a:gd name="connsiteY6" fmla="*/ 405765 h 480060"/>
              <a:gd name="connsiteX7" fmla="*/ 205740 w 297180"/>
              <a:gd name="connsiteY7" fmla="*/ 422910 h 480060"/>
              <a:gd name="connsiteX8" fmla="*/ 91440 w 297180"/>
              <a:gd name="connsiteY8" fmla="*/ 422910 h 480060"/>
              <a:gd name="connsiteX9" fmla="*/ 74295 w 297180"/>
              <a:gd name="connsiteY9" fmla="*/ 405765 h 480060"/>
              <a:gd name="connsiteX10" fmla="*/ 91440 w 297180"/>
              <a:gd name="connsiteY10" fmla="*/ 388620 h 480060"/>
              <a:gd name="connsiteX11" fmla="*/ 91440 w 297180"/>
              <a:gd name="connsiteY11" fmla="*/ 331470 h 480060"/>
              <a:gd name="connsiteX12" fmla="*/ 205740 w 297180"/>
              <a:gd name="connsiteY12" fmla="*/ 331470 h 480060"/>
              <a:gd name="connsiteX13" fmla="*/ 222885 w 297180"/>
              <a:gd name="connsiteY13" fmla="*/ 348615 h 480060"/>
              <a:gd name="connsiteX14" fmla="*/ 205740 w 297180"/>
              <a:gd name="connsiteY14" fmla="*/ 365760 h 480060"/>
              <a:gd name="connsiteX15" fmla="*/ 91440 w 297180"/>
              <a:gd name="connsiteY15" fmla="*/ 365760 h 480060"/>
              <a:gd name="connsiteX16" fmla="*/ 74295 w 297180"/>
              <a:gd name="connsiteY16" fmla="*/ 348615 h 480060"/>
              <a:gd name="connsiteX17" fmla="*/ 91440 w 297180"/>
              <a:gd name="connsiteY17" fmla="*/ 331470 h 480060"/>
              <a:gd name="connsiteX18" fmla="*/ 149161 w 297180"/>
              <a:gd name="connsiteY18" fmla="*/ 33718 h 480060"/>
              <a:gd name="connsiteX19" fmla="*/ 34862 w 297180"/>
              <a:gd name="connsiteY19" fmla="*/ 146876 h 480060"/>
              <a:gd name="connsiteX20" fmla="*/ 34862 w 297180"/>
              <a:gd name="connsiteY20" fmla="*/ 151448 h 480060"/>
              <a:gd name="connsiteX21" fmla="*/ 42863 w 297180"/>
              <a:gd name="connsiteY21" fmla="*/ 191453 h 480060"/>
              <a:gd name="connsiteX22" fmla="*/ 62294 w 297180"/>
              <a:gd name="connsiteY22" fmla="*/ 222885 h 480060"/>
              <a:gd name="connsiteX23" fmla="*/ 95441 w 297180"/>
              <a:gd name="connsiteY23" fmla="*/ 274320 h 480060"/>
              <a:gd name="connsiteX24" fmla="*/ 148590 w 297180"/>
              <a:gd name="connsiteY24" fmla="*/ 274320 h 480060"/>
              <a:gd name="connsiteX25" fmla="*/ 202311 w 297180"/>
              <a:gd name="connsiteY25" fmla="*/ 274320 h 480060"/>
              <a:gd name="connsiteX26" fmla="*/ 235458 w 297180"/>
              <a:gd name="connsiteY26" fmla="*/ 222885 h 480060"/>
              <a:gd name="connsiteX27" fmla="*/ 254889 w 297180"/>
              <a:gd name="connsiteY27" fmla="*/ 191453 h 480060"/>
              <a:gd name="connsiteX28" fmla="*/ 262890 w 297180"/>
              <a:gd name="connsiteY28" fmla="*/ 151448 h 480060"/>
              <a:gd name="connsiteX29" fmla="*/ 263462 w 297180"/>
              <a:gd name="connsiteY29" fmla="*/ 151448 h 480060"/>
              <a:gd name="connsiteX30" fmla="*/ 263462 w 297180"/>
              <a:gd name="connsiteY30" fmla="*/ 146876 h 480060"/>
              <a:gd name="connsiteX31" fmla="*/ 149161 w 297180"/>
              <a:gd name="connsiteY31" fmla="*/ 33718 h 480060"/>
              <a:gd name="connsiteX32" fmla="*/ 148590 w 297180"/>
              <a:gd name="connsiteY32" fmla="*/ 0 h 480060"/>
              <a:gd name="connsiteX33" fmla="*/ 297180 w 297180"/>
              <a:gd name="connsiteY33" fmla="*/ 146876 h 480060"/>
              <a:gd name="connsiteX34" fmla="*/ 297180 w 297180"/>
              <a:gd name="connsiteY34" fmla="*/ 152019 h 480060"/>
              <a:gd name="connsiteX35" fmla="*/ 286893 w 297180"/>
              <a:gd name="connsiteY35" fmla="*/ 203454 h 480060"/>
              <a:gd name="connsiteX36" fmla="*/ 261175 w 297180"/>
              <a:gd name="connsiteY36" fmla="*/ 245745 h 480060"/>
              <a:gd name="connsiteX37" fmla="*/ 226314 w 297180"/>
              <a:gd name="connsiteY37" fmla="*/ 302324 h 480060"/>
              <a:gd name="connsiteX38" fmla="*/ 216027 w 297180"/>
              <a:gd name="connsiteY38" fmla="*/ 308610 h 480060"/>
              <a:gd name="connsiteX39" fmla="*/ 81153 w 297180"/>
              <a:gd name="connsiteY39" fmla="*/ 308610 h 480060"/>
              <a:gd name="connsiteX40" fmla="*/ 70866 w 297180"/>
              <a:gd name="connsiteY40" fmla="*/ 302324 h 480060"/>
              <a:gd name="connsiteX41" fmla="*/ 36004 w 297180"/>
              <a:gd name="connsiteY41" fmla="*/ 245745 h 480060"/>
              <a:gd name="connsiteX42" fmla="*/ 10287 w 297180"/>
              <a:gd name="connsiteY42" fmla="*/ 203454 h 480060"/>
              <a:gd name="connsiteX43" fmla="*/ 0 w 297180"/>
              <a:gd name="connsiteY43" fmla="*/ 152019 h 480060"/>
              <a:gd name="connsiteX44" fmla="*/ 0 w 297180"/>
              <a:gd name="connsiteY44" fmla="*/ 146876 h 480060"/>
              <a:gd name="connsiteX45" fmla="*/ 148590 w 297180"/>
              <a:gd name="connsiteY45" fmla="*/ 0 h 480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97180" h="480060">
                <a:moveTo>
                  <a:pt x="111443" y="445770"/>
                </a:moveTo>
                <a:lnTo>
                  <a:pt x="185738" y="445770"/>
                </a:lnTo>
                <a:cubicBezTo>
                  <a:pt x="184024" y="465201"/>
                  <a:pt x="168022" y="480060"/>
                  <a:pt x="148591" y="480060"/>
                </a:cubicBezTo>
                <a:cubicBezTo>
                  <a:pt x="129159" y="480060"/>
                  <a:pt x="113157" y="465201"/>
                  <a:pt x="111443" y="445770"/>
                </a:cubicBezTo>
                <a:close/>
                <a:moveTo>
                  <a:pt x="91440" y="388620"/>
                </a:moveTo>
                <a:lnTo>
                  <a:pt x="205740" y="388620"/>
                </a:lnTo>
                <a:cubicBezTo>
                  <a:pt x="215456" y="388620"/>
                  <a:pt x="222885" y="396050"/>
                  <a:pt x="222885" y="405765"/>
                </a:cubicBezTo>
                <a:cubicBezTo>
                  <a:pt x="222885" y="415480"/>
                  <a:pt x="215456" y="422910"/>
                  <a:pt x="205740" y="422910"/>
                </a:cubicBezTo>
                <a:lnTo>
                  <a:pt x="91440" y="422910"/>
                </a:lnTo>
                <a:cubicBezTo>
                  <a:pt x="81724" y="422910"/>
                  <a:pt x="74295" y="415480"/>
                  <a:pt x="74295" y="405765"/>
                </a:cubicBezTo>
                <a:cubicBezTo>
                  <a:pt x="74295" y="396050"/>
                  <a:pt x="81724" y="388620"/>
                  <a:pt x="91440" y="388620"/>
                </a:cubicBezTo>
                <a:close/>
                <a:moveTo>
                  <a:pt x="91440" y="331470"/>
                </a:moveTo>
                <a:lnTo>
                  <a:pt x="205740" y="331470"/>
                </a:lnTo>
                <a:cubicBezTo>
                  <a:pt x="215456" y="331470"/>
                  <a:pt x="222885" y="338900"/>
                  <a:pt x="222885" y="348615"/>
                </a:cubicBezTo>
                <a:cubicBezTo>
                  <a:pt x="222885" y="358330"/>
                  <a:pt x="215456" y="365760"/>
                  <a:pt x="205740" y="365760"/>
                </a:cubicBezTo>
                <a:lnTo>
                  <a:pt x="91440" y="365760"/>
                </a:lnTo>
                <a:cubicBezTo>
                  <a:pt x="81724" y="365760"/>
                  <a:pt x="74295" y="358330"/>
                  <a:pt x="74295" y="348615"/>
                </a:cubicBezTo>
                <a:cubicBezTo>
                  <a:pt x="74295" y="338900"/>
                  <a:pt x="81724" y="331470"/>
                  <a:pt x="91440" y="331470"/>
                </a:cubicBezTo>
                <a:close/>
                <a:moveTo>
                  <a:pt x="149161" y="33718"/>
                </a:moveTo>
                <a:cubicBezTo>
                  <a:pt x="86868" y="34290"/>
                  <a:pt x="36004" y="84582"/>
                  <a:pt x="34862" y="146876"/>
                </a:cubicBezTo>
                <a:lnTo>
                  <a:pt x="34862" y="151448"/>
                </a:lnTo>
                <a:cubicBezTo>
                  <a:pt x="35433" y="165164"/>
                  <a:pt x="37719" y="178880"/>
                  <a:pt x="42863" y="191453"/>
                </a:cubicBezTo>
                <a:cubicBezTo>
                  <a:pt x="47434" y="202883"/>
                  <a:pt x="54293" y="213741"/>
                  <a:pt x="62294" y="222885"/>
                </a:cubicBezTo>
                <a:cubicBezTo>
                  <a:pt x="74866" y="238887"/>
                  <a:pt x="86296" y="256032"/>
                  <a:pt x="95441" y="274320"/>
                </a:cubicBezTo>
                <a:lnTo>
                  <a:pt x="148590" y="274320"/>
                </a:lnTo>
                <a:lnTo>
                  <a:pt x="202311" y="274320"/>
                </a:lnTo>
                <a:cubicBezTo>
                  <a:pt x="210884" y="256032"/>
                  <a:pt x="222314" y="238887"/>
                  <a:pt x="235458" y="222885"/>
                </a:cubicBezTo>
                <a:cubicBezTo>
                  <a:pt x="244030" y="213741"/>
                  <a:pt x="250317" y="202883"/>
                  <a:pt x="254889" y="191453"/>
                </a:cubicBezTo>
                <a:cubicBezTo>
                  <a:pt x="259461" y="178880"/>
                  <a:pt x="262319" y="165164"/>
                  <a:pt x="262890" y="151448"/>
                </a:cubicBezTo>
                <a:lnTo>
                  <a:pt x="263462" y="151448"/>
                </a:lnTo>
                <a:lnTo>
                  <a:pt x="263462" y="146876"/>
                </a:lnTo>
                <a:cubicBezTo>
                  <a:pt x="262319" y="84011"/>
                  <a:pt x="211455" y="34290"/>
                  <a:pt x="149161" y="33718"/>
                </a:cubicBezTo>
                <a:close/>
                <a:moveTo>
                  <a:pt x="148590" y="0"/>
                </a:moveTo>
                <a:cubicBezTo>
                  <a:pt x="229743" y="571"/>
                  <a:pt x="295465" y="65723"/>
                  <a:pt x="297180" y="146876"/>
                </a:cubicBezTo>
                <a:lnTo>
                  <a:pt x="297180" y="152019"/>
                </a:lnTo>
                <a:cubicBezTo>
                  <a:pt x="296609" y="169736"/>
                  <a:pt x="293180" y="186881"/>
                  <a:pt x="286893" y="203454"/>
                </a:cubicBezTo>
                <a:cubicBezTo>
                  <a:pt x="281178" y="218885"/>
                  <a:pt x="272034" y="233172"/>
                  <a:pt x="261175" y="245745"/>
                </a:cubicBezTo>
                <a:cubicBezTo>
                  <a:pt x="247460" y="260604"/>
                  <a:pt x="232601" y="289751"/>
                  <a:pt x="226314" y="302324"/>
                </a:cubicBezTo>
                <a:cubicBezTo>
                  <a:pt x="224600" y="306324"/>
                  <a:pt x="220599" y="308610"/>
                  <a:pt x="216027" y="308610"/>
                </a:cubicBezTo>
                <a:lnTo>
                  <a:pt x="81153" y="308610"/>
                </a:lnTo>
                <a:cubicBezTo>
                  <a:pt x="76581" y="308610"/>
                  <a:pt x="72581" y="306324"/>
                  <a:pt x="70866" y="302324"/>
                </a:cubicBezTo>
                <a:cubicBezTo>
                  <a:pt x="64579" y="289751"/>
                  <a:pt x="49721" y="260604"/>
                  <a:pt x="36004" y="245745"/>
                </a:cubicBezTo>
                <a:cubicBezTo>
                  <a:pt x="25146" y="233172"/>
                  <a:pt x="16573" y="218885"/>
                  <a:pt x="10287" y="203454"/>
                </a:cubicBezTo>
                <a:cubicBezTo>
                  <a:pt x="4001" y="186881"/>
                  <a:pt x="572" y="169736"/>
                  <a:pt x="0" y="152019"/>
                </a:cubicBezTo>
                <a:lnTo>
                  <a:pt x="0" y="146876"/>
                </a:lnTo>
                <a:cubicBezTo>
                  <a:pt x="1714" y="65723"/>
                  <a:pt x="67437" y="571"/>
                  <a:pt x="148590" y="0"/>
                </a:cubicBezTo>
                <a:close/>
              </a:path>
            </a:pathLst>
          </a:custGeom>
          <a:solidFill>
            <a:srgbClr val="000000"/>
          </a:solid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3" name="Graphic 55" descr="Puzzle">
            <a:extLst>
              <a:ext uri="{FF2B5EF4-FFF2-40B4-BE49-F238E27FC236}">
                <a16:creationId xmlns:a16="http://schemas.microsoft.com/office/drawing/2014/main" id="{E3603AFB-778C-4F54-BB5E-75BCD15F51A4}"/>
              </a:ext>
            </a:extLst>
          </p:cNvPr>
          <p:cNvSpPr/>
          <p:nvPr/>
        </p:nvSpPr>
        <p:spPr>
          <a:xfrm>
            <a:off x="7041551" y="3281979"/>
            <a:ext cx="342900" cy="342900"/>
          </a:xfrm>
          <a:custGeom>
            <a:avLst/>
            <a:gdLst>
              <a:gd name="connsiteX0" fmla="*/ 295466 w 457200"/>
              <a:gd name="connsiteY0" fmla="*/ 346900 h 457200"/>
              <a:gd name="connsiteX1" fmla="*/ 270891 w 457200"/>
              <a:gd name="connsiteY1" fmla="*/ 271463 h 457200"/>
              <a:gd name="connsiteX2" fmla="*/ 274892 w 457200"/>
              <a:gd name="connsiteY2" fmla="*/ 267462 h 457200"/>
              <a:gd name="connsiteX3" fmla="*/ 351473 w 457200"/>
              <a:gd name="connsiteY3" fmla="*/ 290894 h 457200"/>
              <a:gd name="connsiteX4" fmla="*/ 392049 w 457200"/>
              <a:gd name="connsiteY4" fmla="*/ 323469 h 457200"/>
              <a:gd name="connsiteX5" fmla="*/ 457200 w 457200"/>
              <a:gd name="connsiteY5" fmla="*/ 258318 h 457200"/>
              <a:gd name="connsiteX6" fmla="*/ 360045 w 457200"/>
              <a:gd name="connsiteY6" fmla="*/ 161163 h 457200"/>
              <a:gd name="connsiteX7" fmla="*/ 392620 w 457200"/>
              <a:gd name="connsiteY7" fmla="*/ 120587 h 457200"/>
              <a:gd name="connsiteX8" fmla="*/ 416052 w 457200"/>
              <a:gd name="connsiteY8" fmla="*/ 44006 h 457200"/>
              <a:gd name="connsiteX9" fmla="*/ 412052 w 457200"/>
              <a:gd name="connsiteY9" fmla="*/ 40005 h 457200"/>
              <a:gd name="connsiteX10" fmla="*/ 336614 w 457200"/>
              <a:gd name="connsiteY10" fmla="*/ 64579 h 457200"/>
              <a:gd name="connsiteX11" fmla="*/ 296037 w 457200"/>
              <a:gd name="connsiteY11" fmla="*/ 97155 h 457200"/>
              <a:gd name="connsiteX12" fmla="*/ 198882 w 457200"/>
              <a:gd name="connsiteY12" fmla="*/ 0 h 457200"/>
              <a:gd name="connsiteX13" fmla="*/ 133160 w 457200"/>
              <a:gd name="connsiteY13" fmla="*/ 65151 h 457200"/>
              <a:gd name="connsiteX14" fmla="*/ 165735 w 457200"/>
              <a:gd name="connsiteY14" fmla="*/ 105728 h 457200"/>
              <a:gd name="connsiteX15" fmla="*/ 190310 w 457200"/>
              <a:gd name="connsiteY15" fmla="*/ 181166 h 457200"/>
              <a:gd name="connsiteX16" fmla="*/ 186309 w 457200"/>
              <a:gd name="connsiteY16" fmla="*/ 185166 h 457200"/>
              <a:gd name="connsiteX17" fmla="*/ 109728 w 457200"/>
              <a:gd name="connsiteY17" fmla="*/ 161735 h 457200"/>
              <a:gd name="connsiteX18" fmla="*/ 69152 w 457200"/>
              <a:gd name="connsiteY18" fmla="*/ 129159 h 457200"/>
              <a:gd name="connsiteX19" fmla="*/ 0 w 457200"/>
              <a:gd name="connsiteY19" fmla="*/ 198882 h 457200"/>
              <a:gd name="connsiteX20" fmla="*/ 97155 w 457200"/>
              <a:gd name="connsiteY20" fmla="*/ 296037 h 457200"/>
              <a:gd name="connsiteX21" fmla="*/ 64579 w 457200"/>
              <a:gd name="connsiteY21" fmla="*/ 336614 h 457200"/>
              <a:gd name="connsiteX22" fmla="*/ 41148 w 457200"/>
              <a:gd name="connsiteY22" fmla="*/ 413195 h 457200"/>
              <a:gd name="connsiteX23" fmla="*/ 45148 w 457200"/>
              <a:gd name="connsiteY23" fmla="*/ 417195 h 457200"/>
              <a:gd name="connsiteX24" fmla="*/ 120587 w 457200"/>
              <a:gd name="connsiteY24" fmla="*/ 392620 h 457200"/>
              <a:gd name="connsiteX25" fmla="*/ 161163 w 457200"/>
              <a:gd name="connsiteY25" fmla="*/ 360045 h 457200"/>
              <a:gd name="connsiteX26" fmla="*/ 258318 w 457200"/>
              <a:gd name="connsiteY26" fmla="*/ 457200 h 457200"/>
              <a:gd name="connsiteX27" fmla="*/ 328041 w 457200"/>
              <a:gd name="connsiteY27" fmla="*/ 387477 h 457200"/>
              <a:gd name="connsiteX28" fmla="*/ 295466 w 457200"/>
              <a:gd name="connsiteY28" fmla="*/ 3469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7200" h="457200">
                <a:moveTo>
                  <a:pt x="295466" y="346900"/>
                </a:moveTo>
                <a:cubicBezTo>
                  <a:pt x="257746" y="348044"/>
                  <a:pt x="244031" y="299466"/>
                  <a:pt x="270891" y="271463"/>
                </a:cubicBezTo>
                <a:lnTo>
                  <a:pt x="274892" y="267462"/>
                </a:lnTo>
                <a:cubicBezTo>
                  <a:pt x="302895" y="240601"/>
                  <a:pt x="352615" y="253175"/>
                  <a:pt x="351473" y="290894"/>
                </a:cubicBezTo>
                <a:cubicBezTo>
                  <a:pt x="350901" y="312611"/>
                  <a:pt x="376619" y="338900"/>
                  <a:pt x="392049" y="323469"/>
                </a:cubicBezTo>
                <a:lnTo>
                  <a:pt x="457200" y="258318"/>
                </a:lnTo>
                <a:lnTo>
                  <a:pt x="360045" y="161163"/>
                </a:lnTo>
                <a:cubicBezTo>
                  <a:pt x="344615" y="145733"/>
                  <a:pt x="370904" y="120015"/>
                  <a:pt x="392620" y="120587"/>
                </a:cubicBezTo>
                <a:cubicBezTo>
                  <a:pt x="430340" y="121729"/>
                  <a:pt x="442913" y="72009"/>
                  <a:pt x="416052" y="44006"/>
                </a:cubicBezTo>
                <a:lnTo>
                  <a:pt x="412052" y="40005"/>
                </a:lnTo>
                <a:cubicBezTo>
                  <a:pt x="384048" y="13145"/>
                  <a:pt x="335470" y="26860"/>
                  <a:pt x="336614" y="64579"/>
                </a:cubicBezTo>
                <a:cubicBezTo>
                  <a:pt x="337185" y="86297"/>
                  <a:pt x="311468" y="112586"/>
                  <a:pt x="296037" y="97155"/>
                </a:cubicBezTo>
                <a:lnTo>
                  <a:pt x="198882" y="0"/>
                </a:lnTo>
                <a:lnTo>
                  <a:pt x="133160" y="65151"/>
                </a:lnTo>
                <a:cubicBezTo>
                  <a:pt x="117729" y="80582"/>
                  <a:pt x="144018" y="106299"/>
                  <a:pt x="165735" y="105728"/>
                </a:cubicBezTo>
                <a:cubicBezTo>
                  <a:pt x="203454" y="104584"/>
                  <a:pt x="217170" y="153162"/>
                  <a:pt x="190310" y="181166"/>
                </a:cubicBezTo>
                <a:lnTo>
                  <a:pt x="186309" y="185166"/>
                </a:lnTo>
                <a:cubicBezTo>
                  <a:pt x="158306" y="212026"/>
                  <a:pt x="108585" y="199454"/>
                  <a:pt x="109728" y="161735"/>
                </a:cubicBezTo>
                <a:cubicBezTo>
                  <a:pt x="110299" y="140018"/>
                  <a:pt x="84582" y="113729"/>
                  <a:pt x="69152" y="129159"/>
                </a:cubicBezTo>
                <a:lnTo>
                  <a:pt x="0" y="198882"/>
                </a:lnTo>
                <a:lnTo>
                  <a:pt x="97155" y="296037"/>
                </a:lnTo>
                <a:cubicBezTo>
                  <a:pt x="112586" y="311468"/>
                  <a:pt x="86297" y="337185"/>
                  <a:pt x="64579" y="336614"/>
                </a:cubicBezTo>
                <a:cubicBezTo>
                  <a:pt x="26860" y="335470"/>
                  <a:pt x="14288" y="385191"/>
                  <a:pt x="41148" y="413195"/>
                </a:cubicBezTo>
                <a:lnTo>
                  <a:pt x="45148" y="417195"/>
                </a:lnTo>
                <a:cubicBezTo>
                  <a:pt x="73152" y="444055"/>
                  <a:pt x="121729" y="430340"/>
                  <a:pt x="120587" y="392620"/>
                </a:cubicBezTo>
                <a:cubicBezTo>
                  <a:pt x="120015" y="370904"/>
                  <a:pt x="145733" y="344615"/>
                  <a:pt x="161163" y="360045"/>
                </a:cubicBezTo>
                <a:lnTo>
                  <a:pt x="258318" y="457200"/>
                </a:lnTo>
                <a:lnTo>
                  <a:pt x="328041" y="387477"/>
                </a:lnTo>
                <a:cubicBezTo>
                  <a:pt x="343472" y="372047"/>
                  <a:pt x="317754" y="346329"/>
                  <a:pt x="295466" y="346900"/>
                </a:cubicBezTo>
                <a:close/>
              </a:path>
            </a:pathLst>
          </a:custGeom>
          <a:solidFill>
            <a:srgbClr val="000000"/>
          </a:solid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9" name="Freeform: Shape 78">
            <a:extLst>
              <a:ext uri="{FF2B5EF4-FFF2-40B4-BE49-F238E27FC236}">
                <a16:creationId xmlns:a16="http://schemas.microsoft.com/office/drawing/2014/main" id="{8CEB1F5C-9C11-4AE7-B36B-E575204263DB}"/>
              </a:ext>
            </a:extLst>
          </p:cNvPr>
          <p:cNvSpPr/>
          <p:nvPr/>
        </p:nvSpPr>
        <p:spPr>
          <a:xfrm>
            <a:off x="6010609" y="3349702"/>
            <a:ext cx="360045" cy="224600"/>
          </a:xfrm>
          <a:custGeom>
            <a:avLst/>
            <a:gdLst>
              <a:gd name="connsiteX0" fmla="*/ 240030 w 480060"/>
              <a:gd name="connsiteY0" fmla="*/ 196596 h 299466"/>
              <a:gd name="connsiteX1" fmla="*/ 282321 w 480060"/>
              <a:gd name="connsiteY1" fmla="*/ 203454 h 299466"/>
              <a:gd name="connsiteX2" fmla="*/ 332613 w 480060"/>
              <a:gd name="connsiteY2" fmla="*/ 227457 h 299466"/>
              <a:gd name="connsiteX3" fmla="*/ 342900 w 480060"/>
              <a:gd name="connsiteY3" fmla="*/ 248031 h 299466"/>
              <a:gd name="connsiteX4" fmla="*/ 342900 w 480060"/>
              <a:gd name="connsiteY4" fmla="*/ 299466 h 299466"/>
              <a:gd name="connsiteX5" fmla="*/ 137160 w 480060"/>
              <a:gd name="connsiteY5" fmla="*/ 299466 h 299466"/>
              <a:gd name="connsiteX6" fmla="*/ 137160 w 480060"/>
              <a:gd name="connsiteY6" fmla="*/ 248031 h 299466"/>
              <a:gd name="connsiteX7" fmla="*/ 147447 w 480060"/>
              <a:gd name="connsiteY7" fmla="*/ 227457 h 299466"/>
              <a:gd name="connsiteX8" fmla="*/ 197739 w 480060"/>
              <a:gd name="connsiteY8" fmla="*/ 203454 h 299466"/>
              <a:gd name="connsiteX9" fmla="*/ 240030 w 480060"/>
              <a:gd name="connsiteY9" fmla="*/ 196596 h 299466"/>
              <a:gd name="connsiteX10" fmla="*/ 377190 w 480060"/>
              <a:gd name="connsiteY10" fmla="*/ 116586 h 299466"/>
              <a:gd name="connsiteX11" fmla="*/ 419481 w 480060"/>
              <a:gd name="connsiteY11" fmla="*/ 123444 h 299466"/>
              <a:gd name="connsiteX12" fmla="*/ 469773 w 480060"/>
              <a:gd name="connsiteY12" fmla="*/ 147447 h 299466"/>
              <a:gd name="connsiteX13" fmla="*/ 480060 w 480060"/>
              <a:gd name="connsiteY13" fmla="*/ 168021 h 299466"/>
              <a:gd name="connsiteX14" fmla="*/ 480060 w 480060"/>
              <a:gd name="connsiteY14" fmla="*/ 219456 h 299466"/>
              <a:gd name="connsiteX15" fmla="*/ 355473 w 480060"/>
              <a:gd name="connsiteY15" fmla="*/ 219456 h 299466"/>
              <a:gd name="connsiteX16" fmla="*/ 346329 w 480060"/>
              <a:gd name="connsiteY16" fmla="*/ 209169 h 299466"/>
              <a:gd name="connsiteX17" fmla="*/ 293751 w 480060"/>
              <a:gd name="connsiteY17" fmla="*/ 182880 h 299466"/>
              <a:gd name="connsiteX18" fmla="*/ 314325 w 480060"/>
              <a:gd name="connsiteY18" fmla="*/ 132588 h 299466"/>
              <a:gd name="connsiteX19" fmla="*/ 314325 w 480060"/>
              <a:gd name="connsiteY19" fmla="*/ 131445 h 299466"/>
              <a:gd name="connsiteX20" fmla="*/ 334899 w 480060"/>
              <a:gd name="connsiteY20" fmla="*/ 123444 h 299466"/>
              <a:gd name="connsiteX21" fmla="*/ 377190 w 480060"/>
              <a:gd name="connsiteY21" fmla="*/ 116586 h 299466"/>
              <a:gd name="connsiteX22" fmla="*/ 102870 w 480060"/>
              <a:gd name="connsiteY22" fmla="*/ 116586 h 299466"/>
              <a:gd name="connsiteX23" fmla="*/ 145161 w 480060"/>
              <a:gd name="connsiteY23" fmla="*/ 123444 h 299466"/>
              <a:gd name="connsiteX24" fmla="*/ 165735 w 480060"/>
              <a:gd name="connsiteY24" fmla="*/ 130302 h 299466"/>
              <a:gd name="connsiteX25" fmla="*/ 165735 w 480060"/>
              <a:gd name="connsiteY25" fmla="*/ 132588 h 299466"/>
              <a:gd name="connsiteX26" fmla="*/ 186309 w 480060"/>
              <a:gd name="connsiteY26" fmla="*/ 182880 h 299466"/>
              <a:gd name="connsiteX27" fmla="*/ 133731 w 480060"/>
              <a:gd name="connsiteY27" fmla="*/ 209169 h 299466"/>
              <a:gd name="connsiteX28" fmla="*/ 123444 w 480060"/>
              <a:gd name="connsiteY28" fmla="*/ 219456 h 299466"/>
              <a:gd name="connsiteX29" fmla="*/ 0 w 480060"/>
              <a:gd name="connsiteY29" fmla="*/ 219456 h 299466"/>
              <a:gd name="connsiteX30" fmla="*/ 0 w 480060"/>
              <a:gd name="connsiteY30" fmla="*/ 168021 h 299466"/>
              <a:gd name="connsiteX31" fmla="*/ 10287 w 480060"/>
              <a:gd name="connsiteY31" fmla="*/ 147447 h 299466"/>
              <a:gd name="connsiteX32" fmla="*/ 60579 w 480060"/>
              <a:gd name="connsiteY32" fmla="*/ 123444 h 299466"/>
              <a:gd name="connsiteX33" fmla="*/ 102870 w 480060"/>
              <a:gd name="connsiteY33" fmla="*/ 116586 h 299466"/>
              <a:gd name="connsiteX34" fmla="*/ 240030 w 480060"/>
              <a:gd name="connsiteY34" fmla="*/ 80010 h 299466"/>
              <a:gd name="connsiteX35" fmla="*/ 291465 w 480060"/>
              <a:gd name="connsiteY35" fmla="*/ 131445 h 299466"/>
              <a:gd name="connsiteX36" fmla="*/ 240030 w 480060"/>
              <a:gd name="connsiteY36" fmla="*/ 182880 h 299466"/>
              <a:gd name="connsiteX37" fmla="*/ 188595 w 480060"/>
              <a:gd name="connsiteY37" fmla="*/ 131445 h 299466"/>
              <a:gd name="connsiteX38" fmla="*/ 240030 w 480060"/>
              <a:gd name="connsiteY38" fmla="*/ 80010 h 299466"/>
              <a:gd name="connsiteX39" fmla="*/ 377190 w 480060"/>
              <a:gd name="connsiteY39" fmla="*/ 0 h 299466"/>
              <a:gd name="connsiteX40" fmla="*/ 428625 w 480060"/>
              <a:gd name="connsiteY40" fmla="*/ 51435 h 299466"/>
              <a:gd name="connsiteX41" fmla="*/ 377190 w 480060"/>
              <a:gd name="connsiteY41" fmla="*/ 102870 h 299466"/>
              <a:gd name="connsiteX42" fmla="*/ 325755 w 480060"/>
              <a:gd name="connsiteY42" fmla="*/ 51435 h 299466"/>
              <a:gd name="connsiteX43" fmla="*/ 377190 w 480060"/>
              <a:gd name="connsiteY43" fmla="*/ 0 h 299466"/>
              <a:gd name="connsiteX44" fmla="*/ 102870 w 480060"/>
              <a:gd name="connsiteY44" fmla="*/ 0 h 299466"/>
              <a:gd name="connsiteX45" fmla="*/ 154305 w 480060"/>
              <a:gd name="connsiteY45" fmla="*/ 51435 h 299466"/>
              <a:gd name="connsiteX46" fmla="*/ 102870 w 480060"/>
              <a:gd name="connsiteY46" fmla="*/ 102870 h 299466"/>
              <a:gd name="connsiteX47" fmla="*/ 51435 w 480060"/>
              <a:gd name="connsiteY47" fmla="*/ 51435 h 299466"/>
              <a:gd name="connsiteX48" fmla="*/ 102870 w 480060"/>
              <a:gd name="connsiteY48" fmla="*/ 0 h 29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480060" h="299466">
                <a:moveTo>
                  <a:pt x="240030" y="196596"/>
                </a:moveTo>
                <a:cubicBezTo>
                  <a:pt x="254889" y="196596"/>
                  <a:pt x="269748" y="200025"/>
                  <a:pt x="282321" y="203454"/>
                </a:cubicBezTo>
                <a:cubicBezTo>
                  <a:pt x="300609" y="208026"/>
                  <a:pt x="318897" y="216027"/>
                  <a:pt x="332613" y="227457"/>
                </a:cubicBezTo>
                <a:cubicBezTo>
                  <a:pt x="339471" y="232029"/>
                  <a:pt x="342900" y="240030"/>
                  <a:pt x="342900" y="248031"/>
                </a:cubicBezTo>
                <a:lnTo>
                  <a:pt x="342900" y="299466"/>
                </a:lnTo>
                <a:lnTo>
                  <a:pt x="137160" y="299466"/>
                </a:lnTo>
                <a:lnTo>
                  <a:pt x="137160" y="248031"/>
                </a:lnTo>
                <a:cubicBezTo>
                  <a:pt x="137160" y="240030"/>
                  <a:pt x="140589" y="233172"/>
                  <a:pt x="147447" y="227457"/>
                </a:cubicBezTo>
                <a:cubicBezTo>
                  <a:pt x="162306" y="217170"/>
                  <a:pt x="179451" y="208026"/>
                  <a:pt x="197739" y="203454"/>
                </a:cubicBezTo>
                <a:cubicBezTo>
                  <a:pt x="211455" y="198882"/>
                  <a:pt x="226314" y="196596"/>
                  <a:pt x="240030" y="196596"/>
                </a:cubicBezTo>
                <a:close/>
                <a:moveTo>
                  <a:pt x="377190" y="116586"/>
                </a:moveTo>
                <a:cubicBezTo>
                  <a:pt x="392049" y="116586"/>
                  <a:pt x="406908" y="120015"/>
                  <a:pt x="419481" y="123444"/>
                </a:cubicBezTo>
                <a:cubicBezTo>
                  <a:pt x="437769" y="128016"/>
                  <a:pt x="456057" y="136017"/>
                  <a:pt x="469773" y="147447"/>
                </a:cubicBezTo>
                <a:cubicBezTo>
                  <a:pt x="476631" y="152019"/>
                  <a:pt x="480060" y="160020"/>
                  <a:pt x="480060" y="168021"/>
                </a:cubicBezTo>
                <a:lnTo>
                  <a:pt x="480060" y="219456"/>
                </a:lnTo>
                <a:lnTo>
                  <a:pt x="355473" y="219456"/>
                </a:lnTo>
                <a:cubicBezTo>
                  <a:pt x="353187" y="214884"/>
                  <a:pt x="349758" y="212598"/>
                  <a:pt x="346329" y="209169"/>
                </a:cubicBezTo>
                <a:cubicBezTo>
                  <a:pt x="332613" y="198882"/>
                  <a:pt x="315468" y="189738"/>
                  <a:pt x="293751" y="182880"/>
                </a:cubicBezTo>
                <a:cubicBezTo>
                  <a:pt x="306324" y="170307"/>
                  <a:pt x="314325" y="152019"/>
                  <a:pt x="314325" y="132588"/>
                </a:cubicBezTo>
                <a:lnTo>
                  <a:pt x="314325" y="131445"/>
                </a:lnTo>
                <a:cubicBezTo>
                  <a:pt x="321183" y="128016"/>
                  <a:pt x="328041" y="125730"/>
                  <a:pt x="334899" y="123444"/>
                </a:cubicBezTo>
                <a:cubicBezTo>
                  <a:pt x="348615" y="118872"/>
                  <a:pt x="363474" y="116586"/>
                  <a:pt x="377190" y="116586"/>
                </a:cubicBezTo>
                <a:close/>
                <a:moveTo>
                  <a:pt x="102870" y="116586"/>
                </a:moveTo>
                <a:cubicBezTo>
                  <a:pt x="117729" y="116586"/>
                  <a:pt x="132588" y="120015"/>
                  <a:pt x="145161" y="123444"/>
                </a:cubicBezTo>
                <a:cubicBezTo>
                  <a:pt x="152019" y="124587"/>
                  <a:pt x="158877" y="128016"/>
                  <a:pt x="165735" y="130302"/>
                </a:cubicBezTo>
                <a:cubicBezTo>
                  <a:pt x="165735" y="131445"/>
                  <a:pt x="165735" y="131445"/>
                  <a:pt x="165735" y="132588"/>
                </a:cubicBezTo>
                <a:cubicBezTo>
                  <a:pt x="165735" y="152019"/>
                  <a:pt x="173736" y="169164"/>
                  <a:pt x="186309" y="182880"/>
                </a:cubicBezTo>
                <a:cubicBezTo>
                  <a:pt x="168021" y="188595"/>
                  <a:pt x="149733" y="197739"/>
                  <a:pt x="133731" y="209169"/>
                </a:cubicBezTo>
                <a:cubicBezTo>
                  <a:pt x="129159" y="212598"/>
                  <a:pt x="126873" y="214884"/>
                  <a:pt x="123444" y="219456"/>
                </a:cubicBezTo>
                <a:lnTo>
                  <a:pt x="0" y="219456"/>
                </a:lnTo>
                <a:lnTo>
                  <a:pt x="0" y="168021"/>
                </a:lnTo>
                <a:cubicBezTo>
                  <a:pt x="0" y="160020"/>
                  <a:pt x="3429" y="152019"/>
                  <a:pt x="10287" y="147447"/>
                </a:cubicBezTo>
                <a:cubicBezTo>
                  <a:pt x="25146" y="137160"/>
                  <a:pt x="42291" y="129159"/>
                  <a:pt x="60579" y="123444"/>
                </a:cubicBezTo>
                <a:cubicBezTo>
                  <a:pt x="74295" y="118872"/>
                  <a:pt x="89154" y="116586"/>
                  <a:pt x="102870" y="116586"/>
                </a:cubicBezTo>
                <a:close/>
                <a:moveTo>
                  <a:pt x="240030" y="80010"/>
                </a:moveTo>
                <a:cubicBezTo>
                  <a:pt x="268437" y="80010"/>
                  <a:pt x="291465" y="103038"/>
                  <a:pt x="291465" y="131445"/>
                </a:cubicBezTo>
                <a:cubicBezTo>
                  <a:pt x="291465" y="159852"/>
                  <a:pt x="268437" y="182880"/>
                  <a:pt x="240030" y="182880"/>
                </a:cubicBezTo>
                <a:cubicBezTo>
                  <a:pt x="211623" y="182880"/>
                  <a:pt x="188595" y="159852"/>
                  <a:pt x="188595" y="131445"/>
                </a:cubicBezTo>
                <a:cubicBezTo>
                  <a:pt x="188595" y="103038"/>
                  <a:pt x="211623" y="80010"/>
                  <a:pt x="240030" y="80010"/>
                </a:cubicBezTo>
                <a:close/>
                <a:moveTo>
                  <a:pt x="377190" y="0"/>
                </a:moveTo>
                <a:cubicBezTo>
                  <a:pt x="405597" y="0"/>
                  <a:pt x="428625" y="23028"/>
                  <a:pt x="428625" y="51435"/>
                </a:cubicBezTo>
                <a:cubicBezTo>
                  <a:pt x="428625" y="79842"/>
                  <a:pt x="405597" y="102870"/>
                  <a:pt x="377190" y="102870"/>
                </a:cubicBezTo>
                <a:cubicBezTo>
                  <a:pt x="348783" y="102870"/>
                  <a:pt x="325755" y="79842"/>
                  <a:pt x="325755" y="51435"/>
                </a:cubicBezTo>
                <a:cubicBezTo>
                  <a:pt x="325755" y="23028"/>
                  <a:pt x="348783" y="0"/>
                  <a:pt x="377190" y="0"/>
                </a:cubicBezTo>
                <a:close/>
                <a:moveTo>
                  <a:pt x="102870" y="0"/>
                </a:moveTo>
                <a:cubicBezTo>
                  <a:pt x="131277" y="0"/>
                  <a:pt x="154305" y="23028"/>
                  <a:pt x="154305" y="51435"/>
                </a:cubicBezTo>
                <a:cubicBezTo>
                  <a:pt x="154305" y="79842"/>
                  <a:pt x="131277" y="102870"/>
                  <a:pt x="102870" y="102870"/>
                </a:cubicBezTo>
                <a:cubicBezTo>
                  <a:pt x="74463" y="102870"/>
                  <a:pt x="51435" y="79842"/>
                  <a:pt x="51435" y="51435"/>
                </a:cubicBezTo>
                <a:cubicBezTo>
                  <a:pt x="51435" y="23028"/>
                  <a:pt x="74463" y="0"/>
                  <a:pt x="102870" y="0"/>
                </a:cubicBezTo>
                <a:close/>
              </a:path>
            </a:pathLst>
          </a:custGeom>
          <a:solidFill>
            <a:srgbClr val="000000"/>
          </a:solid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8" name="Freeform: Shape 77">
            <a:extLst>
              <a:ext uri="{FF2B5EF4-FFF2-40B4-BE49-F238E27FC236}">
                <a16:creationId xmlns:a16="http://schemas.microsoft.com/office/drawing/2014/main" id="{998A0988-0283-4478-8DB9-D70299FCD738}"/>
              </a:ext>
            </a:extLst>
          </p:cNvPr>
          <p:cNvSpPr/>
          <p:nvPr/>
        </p:nvSpPr>
        <p:spPr>
          <a:xfrm>
            <a:off x="4995659" y="3297982"/>
            <a:ext cx="345212" cy="344042"/>
          </a:xfrm>
          <a:custGeom>
            <a:avLst/>
            <a:gdLst>
              <a:gd name="connsiteX0" fmla="*/ 105125 w 460282"/>
              <a:gd name="connsiteY0" fmla="*/ 319288 h 458722"/>
              <a:gd name="connsiteX1" fmla="*/ 121119 w 460282"/>
              <a:gd name="connsiteY1" fmla="*/ 333352 h 458722"/>
              <a:gd name="connsiteX2" fmla="*/ 126834 w 460282"/>
              <a:gd name="connsiteY2" fmla="*/ 360212 h 458722"/>
              <a:gd name="connsiteX3" fmla="*/ 55968 w 460282"/>
              <a:gd name="connsiteY3" fmla="*/ 398503 h 458722"/>
              <a:gd name="connsiteX4" fmla="*/ 94258 w 460282"/>
              <a:gd name="connsiteY4" fmla="*/ 327637 h 458722"/>
              <a:gd name="connsiteX5" fmla="*/ 105125 w 460282"/>
              <a:gd name="connsiteY5" fmla="*/ 319288 h 458722"/>
              <a:gd name="connsiteX6" fmla="*/ 290854 w 460282"/>
              <a:gd name="connsiteY6" fmla="*/ 315064 h 458722"/>
              <a:gd name="connsiteX7" fmla="*/ 299998 w 460282"/>
              <a:gd name="connsiteY7" fmla="*/ 338495 h 458722"/>
              <a:gd name="connsiteX8" fmla="*/ 295426 w 460282"/>
              <a:gd name="connsiteY8" fmla="*/ 361355 h 458722"/>
              <a:gd name="connsiteX9" fmla="*/ 204558 w 460282"/>
              <a:gd name="connsiteY9" fmla="*/ 452224 h 458722"/>
              <a:gd name="connsiteX10" fmla="*/ 168553 w 460282"/>
              <a:gd name="connsiteY10" fmla="*/ 432793 h 458722"/>
              <a:gd name="connsiteX11" fmla="*/ 186270 w 460282"/>
              <a:gd name="connsiteY11" fmla="*/ 351640 h 458722"/>
              <a:gd name="connsiteX12" fmla="*/ 290854 w 460282"/>
              <a:gd name="connsiteY12" fmla="*/ 315064 h 458722"/>
              <a:gd name="connsiteX13" fmla="*/ 119975 w 460282"/>
              <a:gd name="connsiteY13" fmla="*/ 158473 h 458722"/>
              <a:gd name="connsiteX14" fmla="*/ 139406 w 460282"/>
              <a:gd name="connsiteY14" fmla="*/ 165903 h 458722"/>
              <a:gd name="connsiteX15" fmla="*/ 101687 w 460282"/>
              <a:gd name="connsiteY15" fmla="*/ 272773 h 458722"/>
              <a:gd name="connsiteX16" fmla="*/ 25678 w 460282"/>
              <a:gd name="connsiteY16" fmla="*/ 289918 h 458722"/>
              <a:gd name="connsiteX17" fmla="*/ 6247 w 460282"/>
              <a:gd name="connsiteY17" fmla="*/ 253914 h 458722"/>
              <a:gd name="connsiteX18" fmla="*/ 97115 w 460282"/>
              <a:gd name="connsiteY18" fmla="*/ 163045 h 458722"/>
              <a:gd name="connsiteX19" fmla="*/ 119975 w 460282"/>
              <a:gd name="connsiteY19" fmla="*/ 158473 h 458722"/>
              <a:gd name="connsiteX20" fmla="*/ 329216 w 460282"/>
              <a:gd name="connsiteY20" fmla="*/ 90893 h 458722"/>
              <a:gd name="connsiteX21" fmla="*/ 305141 w 460282"/>
              <a:gd name="connsiteY21" fmla="*/ 100752 h 458722"/>
              <a:gd name="connsiteX22" fmla="*/ 305141 w 460282"/>
              <a:gd name="connsiteY22" fmla="*/ 149329 h 458722"/>
              <a:gd name="connsiteX23" fmla="*/ 353719 w 460282"/>
              <a:gd name="connsiteY23" fmla="*/ 149329 h 458722"/>
              <a:gd name="connsiteX24" fmla="*/ 353719 w 460282"/>
              <a:gd name="connsiteY24" fmla="*/ 100752 h 458722"/>
              <a:gd name="connsiteX25" fmla="*/ 329216 w 460282"/>
              <a:gd name="connsiteY25" fmla="*/ 90893 h 458722"/>
              <a:gd name="connsiteX26" fmla="*/ 324573 w 460282"/>
              <a:gd name="connsiteY26" fmla="*/ 25885 h 458722"/>
              <a:gd name="connsiteX27" fmla="*/ 385723 w 460282"/>
              <a:gd name="connsiteY27" fmla="*/ 68176 h 458722"/>
              <a:gd name="connsiteX28" fmla="*/ 429157 w 460282"/>
              <a:gd name="connsiteY28" fmla="*/ 131041 h 458722"/>
              <a:gd name="connsiteX29" fmla="*/ 354862 w 460282"/>
              <a:gd name="connsiteY29" fmla="*/ 239626 h 458722"/>
              <a:gd name="connsiteX30" fmla="*/ 157123 w 460282"/>
              <a:gd name="connsiteY30" fmla="*/ 332781 h 458722"/>
              <a:gd name="connsiteX31" fmla="*/ 121690 w 460282"/>
              <a:gd name="connsiteY31" fmla="*/ 297348 h 458722"/>
              <a:gd name="connsiteX32" fmla="*/ 215416 w 460282"/>
              <a:gd name="connsiteY32" fmla="*/ 100180 h 458722"/>
              <a:gd name="connsiteX33" fmla="*/ 324573 w 460282"/>
              <a:gd name="connsiteY33" fmla="*/ 25885 h 458722"/>
              <a:gd name="connsiteX34" fmla="*/ 444401 w 460282"/>
              <a:gd name="connsiteY34" fmla="*/ 7 h 458722"/>
              <a:gd name="connsiteX35" fmla="*/ 457733 w 460282"/>
              <a:gd name="connsiteY35" fmla="*/ 3025 h 458722"/>
              <a:gd name="connsiteX36" fmla="*/ 440016 w 460282"/>
              <a:gd name="connsiteY36" fmla="*/ 100752 h 458722"/>
              <a:gd name="connsiteX37" fmla="*/ 402297 w 460282"/>
              <a:gd name="connsiteY37" fmla="*/ 52746 h 458722"/>
              <a:gd name="connsiteX38" fmla="*/ 355434 w 460282"/>
              <a:gd name="connsiteY38" fmla="*/ 15598 h 458722"/>
              <a:gd name="connsiteX39" fmla="*/ 444401 w 460282"/>
              <a:gd name="connsiteY39" fmla="*/ 7 h 458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60282" h="458722">
                <a:moveTo>
                  <a:pt x="105125" y="319288"/>
                </a:moveTo>
                <a:cubicBezTo>
                  <a:pt x="113189" y="316100"/>
                  <a:pt x="114261" y="326494"/>
                  <a:pt x="121119" y="333352"/>
                </a:cubicBezTo>
                <a:cubicBezTo>
                  <a:pt x="130263" y="341924"/>
                  <a:pt x="145693" y="340781"/>
                  <a:pt x="126834" y="360212"/>
                </a:cubicBezTo>
                <a:cubicBezTo>
                  <a:pt x="107974" y="379072"/>
                  <a:pt x="65112" y="407647"/>
                  <a:pt x="55968" y="398503"/>
                </a:cubicBezTo>
                <a:cubicBezTo>
                  <a:pt x="47395" y="389359"/>
                  <a:pt x="75399" y="346496"/>
                  <a:pt x="94258" y="327637"/>
                </a:cubicBezTo>
                <a:cubicBezTo>
                  <a:pt x="98973" y="322922"/>
                  <a:pt x="102438" y="320350"/>
                  <a:pt x="105125" y="319288"/>
                </a:cubicBezTo>
                <a:close/>
                <a:moveTo>
                  <a:pt x="290854" y="315064"/>
                </a:moveTo>
                <a:lnTo>
                  <a:pt x="299998" y="338495"/>
                </a:lnTo>
                <a:cubicBezTo>
                  <a:pt x="303427" y="346497"/>
                  <a:pt x="301141" y="355640"/>
                  <a:pt x="295426" y="361355"/>
                </a:cubicBezTo>
                <a:lnTo>
                  <a:pt x="204558" y="452224"/>
                </a:lnTo>
                <a:cubicBezTo>
                  <a:pt x="189127" y="467654"/>
                  <a:pt x="163981" y="453367"/>
                  <a:pt x="168553" y="432793"/>
                </a:cubicBezTo>
                <a:lnTo>
                  <a:pt x="186270" y="351640"/>
                </a:lnTo>
                <a:cubicBezTo>
                  <a:pt x="215988" y="345925"/>
                  <a:pt x="252564" y="335067"/>
                  <a:pt x="290854" y="315064"/>
                </a:cubicBezTo>
                <a:close/>
                <a:moveTo>
                  <a:pt x="119975" y="158473"/>
                </a:moveTo>
                <a:lnTo>
                  <a:pt x="139406" y="165903"/>
                </a:lnTo>
                <a:cubicBezTo>
                  <a:pt x="118261" y="205908"/>
                  <a:pt x="107974" y="244198"/>
                  <a:pt x="101687" y="272773"/>
                </a:cubicBezTo>
                <a:lnTo>
                  <a:pt x="25678" y="289918"/>
                </a:lnTo>
                <a:cubicBezTo>
                  <a:pt x="5104" y="294490"/>
                  <a:pt x="-8612" y="268773"/>
                  <a:pt x="6247" y="253914"/>
                </a:cubicBezTo>
                <a:lnTo>
                  <a:pt x="97115" y="163045"/>
                </a:lnTo>
                <a:cubicBezTo>
                  <a:pt x="103402" y="157330"/>
                  <a:pt x="111974" y="155616"/>
                  <a:pt x="119975" y="158473"/>
                </a:cubicBezTo>
                <a:close/>
                <a:moveTo>
                  <a:pt x="329216" y="90893"/>
                </a:moveTo>
                <a:cubicBezTo>
                  <a:pt x="320429" y="90893"/>
                  <a:pt x="311713" y="94180"/>
                  <a:pt x="305141" y="100752"/>
                </a:cubicBezTo>
                <a:cubicBezTo>
                  <a:pt x="291997" y="114468"/>
                  <a:pt x="291997" y="136185"/>
                  <a:pt x="305141" y="149329"/>
                </a:cubicBezTo>
                <a:cubicBezTo>
                  <a:pt x="318858" y="162474"/>
                  <a:pt x="340575" y="162474"/>
                  <a:pt x="353719" y="149329"/>
                </a:cubicBezTo>
                <a:cubicBezTo>
                  <a:pt x="366864" y="136185"/>
                  <a:pt x="366864" y="114468"/>
                  <a:pt x="353719" y="100752"/>
                </a:cubicBezTo>
                <a:cubicBezTo>
                  <a:pt x="346861" y="94180"/>
                  <a:pt x="338003" y="90893"/>
                  <a:pt x="329216" y="90893"/>
                </a:cubicBezTo>
                <a:close/>
                <a:moveTo>
                  <a:pt x="324573" y="25885"/>
                </a:moveTo>
                <a:cubicBezTo>
                  <a:pt x="343432" y="33315"/>
                  <a:pt x="365149" y="48173"/>
                  <a:pt x="385723" y="68176"/>
                </a:cubicBezTo>
                <a:cubicBezTo>
                  <a:pt x="406869" y="89893"/>
                  <a:pt x="421728" y="112182"/>
                  <a:pt x="429157" y="131041"/>
                </a:cubicBezTo>
                <a:cubicBezTo>
                  <a:pt x="415441" y="164760"/>
                  <a:pt x="392010" y="202479"/>
                  <a:pt x="354862" y="239626"/>
                </a:cubicBezTo>
                <a:cubicBezTo>
                  <a:pt x="286854" y="307635"/>
                  <a:pt x="203986" y="327066"/>
                  <a:pt x="157123" y="332781"/>
                </a:cubicBezTo>
                <a:lnTo>
                  <a:pt x="121690" y="297348"/>
                </a:lnTo>
                <a:cubicBezTo>
                  <a:pt x="127405" y="250485"/>
                  <a:pt x="147408" y="168189"/>
                  <a:pt x="215416" y="100180"/>
                </a:cubicBezTo>
                <a:cubicBezTo>
                  <a:pt x="252564" y="63033"/>
                  <a:pt x="290854" y="39601"/>
                  <a:pt x="324573" y="25885"/>
                </a:cubicBezTo>
                <a:close/>
                <a:moveTo>
                  <a:pt x="444401" y="7"/>
                </a:moveTo>
                <a:cubicBezTo>
                  <a:pt x="451018" y="96"/>
                  <a:pt x="455733" y="1025"/>
                  <a:pt x="457733" y="3025"/>
                </a:cubicBezTo>
                <a:cubicBezTo>
                  <a:pt x="466305" y="11026"/>
                  <a:pt x="451446" y="56746"/>
                  <a:pt x="440016" y="100752"/>
                </a:cubicBezTo>
                <a:cubicBezTo>
                  <a:pt x="430872" y="84750"/>
                  <a:pt x="418299" y="68748"/>
                  <a:pt x="402297" y="52746"/>
                </a:cubicBezTo>
                <a:cubicBezTo>
                  <a:pt x="386867" y="37315"/>
                  <a:pt x="370864" y="24742"/>
                  <a:pt x="355434" y="15598"/>
                </a:cubicBezTo>
                <a:cubicBezTo>
                  <a:pt x="387582" y="7026"/>
                  <a:pt x="424550" y="-261"/>
                  <a:pt x="444401" y="7"/>
                </a:cubicBezTo>
                <a:close/>
              </a:path>
            </a:pathLst>
          </a:custGeom>
          <a:solidFill>
            <a:schemeClr val="bg1"/>
          </a:solidFill>
          <a:ln w="565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88" name="Oval">
            <a:extLst>
              <a:ext uri="{FF2B5EF4-FFF2-40B4-BE49-F238E27FC236}">
                <a16:creationId xmlns:a16="http://schemas.microsoft.com/office/drawing/2014/main" id="{F4FA5ECF-BBC1-4FB8-BF49-BE65415FFC38}"/>
              </a:ext>
            </a:extLst>
          </p:cNvPr>
          <p:cNvSpPr/>
          <p:nvPr/>
        </p:nvSpPr>
        <p:spPr>
          <a:xfrm>
            <a:off x="-217928" y="5299083"/>
            <a:ext cx="2783737" cy="392838"/>
          </a:xfrm>
          <a:prstGeom prst="ellipse">
            <a:avLst/>
          </a:prstGeom>
          <a:gradFill flip="none" rotWithShape="1">
            <a:gsLst>
              <a:gs pos="41000">
                <a:schemeClr val="tx1">
                  <a:lumMod val="95000"/>
                  <a:lumOff val="5000"/>
                  <a:alpha val="32000"/>
                </a:schemeClr>
              </a:gs>
              <a:gs pos="0">
                <a:schemeClr val="tx1">
                  <a:lumMod val="95000"/>
                  <a:lumOff val="5000"/>
                  <a:alpha val="0"/>
                </a:schemeClr>
              </a:gs>
              <a:gs pos="74000">
                <a:schemeClr val="tx1"/>
              </a:gs>
              <a:gs pos="83000">
                <a:schemeClr val="tx1">
                  <a:lumMod val="95000"/>
                  <a:lumOff val="5000"/>
                </a:schemeClr>
              </a:gs>
              <a:gs pos="100000">
                <a:schemeClr val="tx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89" name="Shape">
            <a:extLst>
              <a:ext uri="{FF2B5EF4-FFF2-40B4-BE49-F238E27FC236}">
                <a16:creationId xmlns:a16="http://schemas.microsoft.com/office/drawing/2014/main" id="{3D391987-71A8-4F75-95D2-DE0105B6AC81}"/>
              </a:ext>
            </a:extLst>
          </p:cNvPr>
          <p:cNvSpPr/>
          <p:nvPr/>
        </p:nvSpPr>
        <p:spPr>
          <a:xfrm>
            <a:off x="875252" y="2537938"/>
            <a:ext cx="1792144" cy="2517278"/>
          </a:xfrm>
          <a:custGeom>
            <a:avLst/>
            <a:gdLst/>
            <a:ahLst/>
            <a:cxnLst>
              <a:cxn ang="0">
                <a:pos x="wd2" y="hd2"/>
              </a:cxn>
              <a:cxn ang="5400000">
                <a:pos x="wd2" y="hd2"/>
              </a:cxn>
              <a:cxn ang="10800000">
                <a:pos x="wd2" y="hd2"/>
              </a:cxn>
              <a:cxn ang="16200000">
                <a:pos x="wd2" y="hd2"/>
              </a:cxn>
            </a:cxnLst>
            <a:rect l="0" t="0" r="r" b="b"/>
            <a:pathLst>
              <a:path w="21469" h="21445" extrusionOk="0">
                <a:moveTo>
                  <a:pt x="7165" y="276"/>
                </a:moveTo>
                <a:cubicBezTo>
                  <a:pt x="8496" y="592"/>
                  <a:pt x="9852" y="1160"/>
                  <a:pt x="11166" y="1908"/>
                </a:cubicBezTo>
                <a:cubicBezTo>
                  <a:pt x="12462" y="2644"/>
                  <a:pt x="13726" y="3563"/>
                  <a:pt x="14896" y="4606"/>
                </a:cubicBezTo>
                <a:cubicBezTo>
                  <a:pt x="16058" y="5639"/>
                  <a:pt x="17135" y="6799"/>
                  <a:pt x="18068" y="8033"/>
                </a:cubicBezTo>
                <a:cubicBezTo>
                  <a:pt x="19002" y="9268"/>
                  <a:pt x="19796" y="10584"/>
                  <a:pt x="20392" y="11936"/>
                </a:cubicBezTo>
                <a:cubicBezTo>
                  <a:pt x="20992" y="13297"/>
                  <a:pt x="21334" y="14573"/>
                  <a:pt x="21435" y="15721"/>
                </a:cubicBezTo>
                <a:cubicBezTo>
                  <a:pt x="21541" y="16887"/>
                  <a:pt x="21402" y="17926"/>
                  <a:pt x="21030" y="18791"/>
                </a:cubicBezTo>
                <a:cubicBezTo>
                  <a:pt x="20650" y="19671"/>
                  <a:pt x="20029" y="20371"/>
                  <a:pt x="19184" y="20831"/>
                </a:cubicBezTo>
                <a:cubicBezTo>
                  <a:pt x="18318" y="21300"/>
                  <a:pt x="17211" y="21519"/>
                  <a:pt x="15884" y="21423"/>
                </a:cubicBezTo>
                <a:cubicBezTo>
                  <a:pt x="14524" y="21324"/>
                  <a:pt x="13071" y="20900"/>
                  <a:pt x="11605" y="20215"/>
                </a:cubicBezTo>
                <a:cubicBezTo>
                  <a:pt x="10114" y="19518"/>
                  <a:pt x="8622" y="18557"/>
                  <a:pt x="7220" y="17397"/>
                </a:cubicBezTo>
                <a:cubicBezTo>
                  <a:pt x="5805" y="16226"/>
                  <a:pt x="4495" y="14865"/>
                  <a:pt x="3384" y="13393"/>
                </a:cubicBezTo>
                <a:cubicBezTo>
                  <a:pt x="2273" y="11921"/>
                  <a:pt x="1373" y="10349"/>
                  <a:pt x="773" y="8763"/>
                </a:cubicBezTo>
                <a:cubicBezTo>
                  <a:pt x="178" y="7195"/>
                  <a:pt x="-59" y="5774"/>
                  <a:pt x="13" y="4557"/>
                </a:cubicBezTo>
                <a:cubicBezTo>
                  <a:pt x="85" y="3362"/>
                  <a:pt x="452" y="2364"/>
                  <a:pt x="1077" y="1613"/>
                </a:cubicBezTo>
                <a:cubicBezTo>
                  <a:pt x="1686" y="877"/>
                  <a:pt x="2535" y="379"/>
                  <a:pt x="3583" y="147"/>
                </a:cubicBezTo>
                <a:cubicBezTo>
                  <a:pt x="4596" y="-81"/>
                  <a:pt x="5809" y="-48"/>
                  <a:pt x="7165" y="276"/>
                </a:cubicBezTo>
                <a:close/>
              </a:path>
            </a:pathLst>
          </a:custGeom>
          <a:gradFill flip="none" rotWithShape="1">
            <a:gsLst>
              <a:gs pos="0">
                <a:srgbClr val="B3B3B3"/>
              </a:gs>
              <a:gs pos="100000">
                <a:schemeClr val="bg1">
                  <a:lumMod val="8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90" name="Shape">
            <a:extLst>
              <a:ext uri="{FF2B5EF4-FFF2-40B4-BE49-F238E27FC236}">
                <a16:creationId xmlns:a16="http://schemas.microsoft.com/office/drawing/2014/main" id="{ED6BED2A-1FAF-4CB0-B417-EFFE24C711FC}"/>
              </a:ext>
            </a:extLst>
          </p:cNvPr>
          <p:cNvSpPr/>
          <p:nvPr/>
        </p:nvSpPr>
        <p:spPr>
          <a:xfrm>
            <a:off x="428942" y="2612012"/>
            <a:ext cx="1938816" cy="2659958"/>
          </a:xfrm>
          <a:custGeom>
            <a:avLst/>
            <a:gdLst/>
            <a:ahLst/>
            <a:cxnLst>
              <a:cxn ang="0">
                <a:pos x="wd2" y="hd2"/>
              </a:cxn>
              <a:cxn ang="5400000">
                <a:pos x="wd2" y="hd2"/>
              </a:cxn>
              <a:cxn ang="10800000">
                <a:pos x="wd2" y="hd2"/>
              </a:cxn>
              <a:cxn ang="16200000">
                <a:pos x="wd2" y="hd2"/>
              </a:cxn>
            </a:cxnLst>
            <a:rect l="0" t="0" r="r" b="b"/>
            <a:pathLst>
              <a:path w="21600" h="21600" extrusionOk="0">
                <a:moveTo>
                  <a:pt x="21077" y="19856"/>
                </a:moveTo>
                <a:cubicBezTo>
                  <a:pt x="21066" y="19859"/>
                  <a:pt x="21058" y="19862"/>
                  <a:pt x="21046" y="19862"/>
                </a:cubicBezTo>
                <a:cubicBezTo>
                  <a:pt x="20869" y="19899"/>
                  <a:pt x="20685" y="19931"/>
                  <a:pt x="20496" y="19951"/>
                </a:cubicBezTo>
                <a:cubicBezTo>
                  <a:pt x="20492" y="19951"/>
                  <a:pt x="20488" y="19951"/>
                  <a:pt x="20484" y="19953"/>
                </a:cubicBezTo>
                <a:cubicBezTo>
                  <a:pt x="20300" y="19973"/>
                  <a:pt x="20111" y="19985"/>
                  <a:pt x="19915" y="19988"/>
                </a:cubicBezTo>
                <a:cubicBezTo>
                  <a:pt x="19891" y="19988"/>
                  <a:pt x="19871" y="19991"/>
                  <a:pt x="19848" y="19991"/>
                </a:cubicBezTo>
                <a:cubicBezTo>
                  <a:pt x="19640" y="19994"/>
                  <a:pt x="19427" y="19988"/>
                  <a:pt x="19207" y="19971"/>
                </a:cubicBezTo>
                <a:cubicBezTo>
                  <a:pt x="19058" y="19959"/>
                  <a:pt x="18905" y="19942"/>
                  <a:pt x="18752" y="19922"/>
                </a:cubicBezTo>
                <a:cubicBezTo>
                  <a:pt x="18740" y="19922"/>
                  <a:pt x="18732" y="19919"/>
                  <a:pt x="18720" y="19919"/>
                </a:cubicBezTo>
                <a:cubicBezTo>
                  <a:pt x="18575" y="19899"/>
                  <a:pt x="18426" y="19876"/>
                  <a:pt x="18276" y="19847"/>
                </a:cubicBezTo>
                <a:cubicBezTo>
                  <a:pt x="18261" y="19845"/>
                  <a:pt x="18241" y="19842"/>
                  <a:pt x="18225" y="19839"/>
                </a:cubicBezTo>
                <a:cubicBezTo>
                  <a:pt x="18084" y="19813"/>
                  <a:pt x="17942" y="19782"/>
                  <a:pt x="17797" y="19747"/>
                </a:cubicBezTo>
                <a:cubicBezTo>
                  <a:pt x="17766" y="19739"/>
                  <a:pt x="17730" y="19730"/>
                  <a:pt x="17699" y="19724"/>
                </a:cubicBezTo>
                <a:cubicBezTo>
                  <a:pt x="17553" y="19690"/>
                  <a:pt x="17412" y="19650"/>
                  <a:pt x="17267" y="19610"/>
                </a:cubicBezTo>
                <a:cubicBezTo>
                  <a:pt x="17251" y="19604"/>
                  <a:pt x="17235" y="19601"/>
                  <a:pt x="17223" y="19595"/>
                </a:cubicBezTo>
                <a:cubicBezTo>
                  <a:pt x="17086" y="19555"/>
                  <a:pt x="16952" y="19512"/>
                  <a:pt x="16815" y="19467"/>
                </a:cubicBezTo>
                <a:cubicBezTo>
                  <a:pt x="16783" y="19455"/>
                  <a:pt x="16752" y="19447"/>
                  <a:pt x="16721" y="19435"/>
                </a:cubicBezTo>
                <a:cubicBezTo>
                  <a:pt x="16575" y="19386"/>
                  <a:pt x="16430" y="19332"/>
                  <a:pt x="16284" y="19278"/>
                </a:cubicBezTo>
                <a:cubicBezTo>
                  <a:pt x="16253" y="19266"/>
                  <a:pt x="16222" y="19255"/>
                  <a:pt x="16194" y="19240"/>
                </a:cubicBezTo>
                <a:cubicBezTo>
                  <a:pt x="16057" y="19186"/>
                  <a:pt x="15919" y="19132"/>
                  <a:pt x="15782" y="19071"/>
                </a:cubicBezTo>
                <a:cubicBezTo>
                  <a:pt x="15762" y="19063"/>
                  <a:pt x="15746" y="19057"/>
                  <a:pt x="15727" y="19049"/>
                </a:cubicBezTo>
                <a:cubicBezTo>
                  <a:pt x="15577" y="18983"/>
                  <a:pt x="15428" y="18914"/>
                  <a:pt x="15279" y="18842"/>
                </a:cubicBezTo>
                <a:cubicBezTo>
                  <a:pt x="15243" y="18825"/>
                  <a:pt x="15204" y="18808"/>
                  <a:pt x="15169" y="18791"/>
                </a:cubicBezTo>
                <a:cubicBezTo>
                  <a:pt x="15031" y="18725"/>
                  <a:pt x="14894" y="18656"/>
                  <a:pt x="14756" y="18585"/>
                </a:cubicBezTo>
                <a:cubicBezTo>
                  <a:pt x="14737" y="18576"/>
                  <a:pt x="14717" y="18565"/>
                  <a:pt x="14701" y="18556"/>
                </a:cubicBezTo>
                <a:cubicBezTo>
                  <a:pt x="14552" y="18479"/>
                  <a:pt x="14403" y="18396"/>
                  <a:pt x="14253" y="18313"/>
                </a:cubicBezTo>
                <a:cubicBezTo>
                  <a:pt x="14202" y="18284"/>
                  <a:pt x="14147" y="18253"/>
                  <a:pt x="14096" y="18221"/>
                </a:cubicBezTo>
                <a:cubicBezTo>
                  <a:pt x="13990" y="18158"/>
                  <a:pt x="13880" y="18095"/>
                  <a:pt x="13774" y="18029"/>
                </a:cubicBezTo>
                <a:cubicBezTo>
                  <a:pt x="13719" y="17998"/>
                  <a:pt x="13668" y="17963"/>
                  <a:pt x="13613" y="17932"/>
                </a:cubicBezTo>
                <a:cubicBezTo>
                  <a:pt x="13495" y="17857"/>
                  <a:pt x="13373" y="17780"/>
                  <a:pt x="13255" y="17703"/>
                </a:cubicBezTo>
                <a:cubicBezTo>
                  <a:pt x="13216" y="17677"/>
                  <a:pt x="13181" y="17654"/>
                  <a:pt x="13141" y="17631"/>
                </a:cubicBezTo>
                <a:cubicBezTo>
                  <a:pt x="12992" y="17531"/>
                  <a:pt x="12839" y="17428"/>
                  <a:pt x="12690" y="17325"/>
                </a:cubicBezTo>
                <a:cubicBezTo>
                  <a:pt x="12493" y="17187"/>
                  <a:pt x="12301" y="17047"/>
                  <a:pt x="12108" y="16904"/>
                </a:cubicBezTo>
                <a:cubicBezTo>
                  <a:pt x="12065" y="16869"/>
                  <a:pt x="12022" y="16835"/>
                  <a:pt x="11975" y="16801"/>
                </a:cubicBezTo>
                <a:cubicBezTo>
                  <a:pt x="11825" y="16686"/>
                  <a:pt x="11680" y="16572"/>
                  <a:pt x="11535" y="16454"/>
                </a:cubicBezTo>
                <a:cubicBezTo>
                  <a:pt x="11472" y="16403"/>
                  <a:pt x="11405" y="16348"/>
                  <a:pt x="11342" y="16297"/>
                </a:cubicBezTo>
                <a:cubicBezTo>
                  <a:pt x="11212" y="16191"/>
                  <a:pt x="11087" y="16082"/>
                  <a:pt x="10961" y="15973"/>
                </a:cubicBezTo>
                <a:cubicBezTo>
                  <a:pt x="10898" y="15919"/>
                  <a:pt x="10831" y="15861"/>
                  <a:pt x="10769" y="15804"/>
                </a:cubicBezTo>
                <a:cubicBezTo>
                  <a:pt x="10627" y="15678"/>
                  <a:pt x="10490" y="15552"/>
                  <a:pt x="10352" y="15423"/>
                </a:cubicBezTo>
                <a:cubicBezTo>
                  <a:pt x="10309" y="15383"/>
                  <a:pt x="10266" y="15346"/>
                  <a:pt x="10226" y="15306"/>
                </a:cubicBezTo>
                <a:cubicBezTo>
                  <a:pt x="10006" y="15097"/>
                  <a:pt x="9786" y="14879"/>
                  <a:pt x="9574" y="14659"/>
                </a:cubicBezTo>
                <a:cubicBezTo>
                  <a:pt x="9527" y="14610"/>
                  <a:pt x="9484" y="14564"/>
                  <a:pt x="9437" y="14516"/>
                </a:cubicBezTo>
                <a:cubicBezTo>
                  <a:pt x="9221" y="14292"/>
                  <a:pt x="9012" y="14063"/>
                  <a:pt x="8804" y="13831"/>
                </a:cubicBezTo>
                <a:cubicBezTo>
                  <a:pt x="8792" y="13817"/>
                  <a:pt x="8777" y="13800"/>
                  <a:pt x="8765" y="13785"/>
                </a:cubicBezTo>
                <a:cubicBezTo>
                  <a:pt x="8568" y="13562"/>
                  <a:pt x="8380" y="13336"/>
                  <a:pt x="8195" y="13104"/>
                </a:cubicBezTo>
                <a:cubicBezTo>
                  <a:pt x="8156" y="13055"/>
                  <a:pt x="8117" y="13006"/>
                  <a:pt x="8077" y="12958"/>
                </a:cubicBezTo>
                <a:cubicBezTo>
                  <a:pt x="7889" y="12720"/>
                  <a:pt x="7704" y="12480"/>
                  <a:pt x="7527" y="12233"/>
                </a:cubicBezTo>
                <a:cubicBezTo>
                  <a:pt x="7480" y="12170"/>
                  <a:pt x="7437" y="12107"/>
                  <a:pt x="7390" y="12041"/>
                </a:cubicBezTo>
                <a:cubicBezTo>
                  <a:pt x="7296" y="11913"/>
                  <a:pt x="7205" y="11781"/>
                  <a:pt x="7115" y="11649"/>
                </a:cubicBezTo>
                <a:cubicBezTo>
                  <a:pt x="7064" y="11575"/>
                  <a:pt x="7017" y="11500"/>
                  <a:pt x="6966" y="11429"/>
                </a:cubicBezTo>
                <a:cubicBezTo>
                  <a:pt x="6879" y="11297"/>
                  <a:pt x="6797" y="11165"/>
                  <a:pt x="6714" y="11033"/>
                </a:cubicBezTo>
                <a:cubicBezTo>
                  <a:pt x="6671" y="10962"/>
                  <a:pt x="6624" y="10890"/>
                  <a:pt x="6581" y="10819"/>
                </a:cubicBezTo>
                <a:cubicBezTo>
                  <a:pt x="6490" y="10673"/>
                  <a:pt x="6404" y="10524"/>
                  <a:pt x="6321" y="10375"/>
                </a:cubicBezTo>
                <a:cubicBezTo>
                  <a:pt x="6290" y="10318"/>
                  <a:pt x="6254" y="10263"/>
                  <a:pt x="6223" y="10206"/>
                </a:cubicBezTo>
                <a:cubicBezTo>
                  <a:pt x="6109" y="10000"/>
                  <a:pt x="5999" y="9793"/>
                  <a:pt x="5893" y="9584"/>
                </a:cubicBezTo>
                <a:cubicBezTo>
                  <a:pt x="5811" y="9421"/>
                  <a:pt x="5732" y="9255"/>
                  <a:pt x="5653" y="9092"/>
                </a:cubicBezTo>
                <a:cubicBezTo>
                  <a:pt x="5630" y="9043"/>
                  <a:pt x="5610" y="8995"/>
                  <a:pt x="5587" y="8943"/>
                </a:cubicBezTo>
                <a:cubicBezTo>
                  <a:pt x="5532" y="8817"/>
                  <a:pt x="5477" y="8694"/>
                  <a:pt x="5422" y="8568"/>
                </a:cubicBezTo>
                <a:cubicBezTo>
                  <a:pt x="5402" y="8516"/>
                  <a:pt x="5378" y="8468"/>
                  <a:pt x="5359" y="8416"/>
                </a:cubicBezTo>
                <a:cubicBezTo>
                  <a:pt x="5288" y="8247"/>
                  <a:pt x="5221" y="8078"/>
                  <a:pt x="5158" y="7909"/>
                </a:cubicBezTo>
                <a:cubicBezTo>
                  <a:pt x="5068" y="7663"/>
                  <a:pt x="4986" y="7417"/>
                  <a:pt x="4911" y="7179"/>
                </a:cubicBezTo>
                <a:cubicBezTo>
                  <a:pt x="4911" y="7176"/>
                  <a:pt x="4911" y="7173"/>
                  <a:pt x="4907" y="7170"/>
                </a:cubicBezTo>
                <a:cubicBezTo>
                  <a:pt x="4832" y="6933"/>
                  <a:pt x="4769" y="6698"/>
                  <a:pt x="4714" y="6466"/>
                </a:cubicBezTo>
                <a:cubicBezTo>
                  <a:pt x="4714" y="6460"/>
                  <a:pt x="4711" y="6452"/>
                  <a:pt x="4711" y="6446"/>
                </a:cubicBezTo>
                <a:cubicBezTo>
                  <a:pt x="4655" y="6225"/>
                  <a:pt x="4612" y="6008"/>
                  <a:pt x="4577" y="5796"/>
                </a:cubicBezTo>
                <a:cubicBezTo>
                  <a:pt x="4573" y="5779"/>
                  <a:pt x="4573" y="5762"/>
                  <a:pt x="4569" y="5741"/>
                </a:cubicBezTo>
                <a:cubicBezTo>
                  <a:pt x="4534" y="5541"/>
                  <a:pt x="4506" y="5341"/>
                  <a:pt x="4487" y="5149"/>
                </a:cubicBezTo>
                <a:cubicBezTo>
                  <a:pt x="4483" y="5126"/>
                  <a:pt x="4483" y="5103"/>
                  <a:pt x="4479" y="5080"/>
                </a:cubicBezTo>
                <a:cubicBezTo>
                  <a:pt x="4459" y="4894"/>
                  <a:pt x="4447" y="4711"/>
                  <a:pt x="4443" y="4530"/>
                </a:cubicBezTo>
                <a:cubicBezTo>
                  <a:pt x="4443" y="4507"/>
                  <a:pt x="4443" y="4484"/>
                  <a:pt x="4443" y="4461"/>
                </a:cubicBezTo>
                <a:cubicBezTo>
                  <a:pt x="4439" y="4284"/>
                  <a:pt x="4443" y="4112"/>
                  <a:pt x="4451" y="3946"/>
                </a:cubicBezTo>
                <a:cubicBezTo>
                  <a:pt x="4451" y="3920"/>
                  <a:pt x="4455" y="3897"/>
                  <a:pt x="4455" y="3872"/>
                </a:cubicBezTo>
                <a:cubicBezTo>
                  <a:pt x="4467" y="3705"/>
                  <a:pt x="4483" y="3542"/>
                  <a:pt x="4502" y="3382"/>
                </a:cubicBezTo>
                <a:cubicBezTo>
                  <a:pt x="4506" y="3359"/>
                  <a:pt x="4510" y="3333"/>
                  <a:pt x="4514" y="3310"/>
                </a:cubicBezTo>
                <a:cubicBezTo>
                  <a:pt x="4538" y="3156"/>
                  <a:pt x="4565" y="3007"/>
                  <a:pt x="4601" y="2861"/>
                </a:cubicBezTo>
                <a:cubicBezTo>
                  <a:pt x="4608" y="2829"/>
                  <a:pt x="4616" y="2795"/>
                  <a:pt x="4624" y="2763"/>
                </a:cubicBezTo>
                <a:cubicBezTo>
                  <a:pt x="4663" y="2617"/>
                  <a:pt x="4703" y="2471"/>
                  <a:pt x="4754" y="2334"/>
                </a:cubicBezTo>
                <a:cubicBezTo>
                  <a:pt x="4754" y="2334"/>
                  <a:pt x="4754" y="2331"/>
                  <a:pt x="4754" y="2331"/>
                </a:cubicBezTo>
                <a:cubicBezTo>
                  <a:pt x="4805" y="2193"/>
                  <a:pt x="4860" y="2059"/>
                  <a:pt x="4923" y="1930"/>
                </a:cubicBezTo>
                <a:cubicBezTo>
                  <a:pt x="4934" y="1901"/>
                  <a:pt x="4950" y="1873"/>
                  <a:pt x="4962" y="1847"/>
                </a:cubicBezTo>
                <a:cubicBezTo>
                  <a:pt x="5025" y="1718"/>
                  <a:pt x="5096" y="1592"/>
                  <a:pt x="5170" y="1475"/>
                </a:cubicBezTo>
                <a:cubicBezTo>
                  <a:pt x="5174" y="1466"/>
                  <a:pt x="5182" y="1460"/>
                  <a:pt x="5186" y="1452"/>
                </a:cubicBezTo>
                <a:cubicBezTo>
                  <a:pt x="5257" y="1343"/>
                  <a:pt x="5331" y="1240"/>
                  <a:pt x="5410" y="1137"/>
                </a:cubicBezTo>
                <a:cubicBezTo>
                  <a:pt x="5433" y="1105"/>
                  <a:pt x="5457" y="1077"/>
                  <a:pt x="5484" y="1048"/>
                </a:cubicBezTo>
                <a:cubicBezTo>
                  <a:pt x="5555" y="965"/>
                  <a:pt x="5626" y="888"/>
                  <a:pt x="5701" y="810"/>
                </a:cubicBezTo>
                <a:cubicBezTo>
                  <a:pt x="5720" y="790"/>
                  <a:pt x="5740" y="767"/>
                  <a:pt x="5763" y="747"/>
                </a:cubicBezTo>
                <a:cubicBezTo>
                  <a:pt x="5858" y="656"/>
                  <a:pt x="5960" y="567"/>
                  <a:pt x="6066" y="487"/>
                </a:cubicBezTo>
                <a:cubicBezTo>
                  <a:pt x="6089" y="467"/>
                  <a:pt x="6117" y="450"/>
                  <a:pt x="6141" y="432"/>
                </a:cubicBezTo>
                <a:cubicBezTo>
                  <a:pt x="6227" y="369"/>
                  <a:pt x="6313" y="309"/>
                  <a:pt x="6408" y="252"/>
                </a:cubicBezTo>
                <a:cubicBezTo>
                  <a:pt x="6439" y="232"/>
                  <a:pt x="6471" y="212"/>
                  <a:pt x="6506" y="192"/>
                </a:cubicBezTo>
                <a:cubicBezTo>
                  <a:pt x="6624" y="123"/>
                  <a:pt x="6746" y="57"/>
                  <a:pt x="6871" y="0"/>
                </a:cubicBezTo>
                <a:lnTo>
                  <a:pt x="2620" y="1939"/>
                </a:lnTo>
                <a:cubicBezTo>
                  <a:pt x="2491" y="1999"/>
                  <a:pt x="2365" y="2065"/>
                  <a:pt x="2243" y="2136"/>
                </a:cubicBezTo>
                <a:cubicBezTo>
                  <a:pt x="2208" y="2156"/>
                  <a:pt x="2177" y="2176"/>
                  <a:pt x="2141" y="2196"/>
                </a:cubicBezTo>
                <a:cubicBezTo>
                  <a:pt x="2102" y="2219"/>
                  <a:pt x="2063" y="2242"/>
                  <a:pt x="2023" y="2265"/>
                </a:cubicBezTo>
                <a:cubicBezTo>
                  <a:pt x="1968" y="2302"/>
                  <a:pt x="1917" y="2342"/>
                  <a:pt x="1862" y="2380"/>
                </a:cubicBezTo>
                <a:cubicBezTo>
                  <a:pt x="1835" y="2400"/>
                  <a:pt x="1807" y="2417"/>
                  <a:pt x="1784" y="2437"/>
                </a:cubicBezTo>
                <a:cubicBezTo>
                  <a:pt x="1685" y="2514"/>
                  <a:pt x="1587" y="2592"/>
                  <a:pt x="1493" y="2677"/>
                </a:cubicBezTo>
                <a:cubicBezTo>
                  <a:pt x="1485" y="2686"/>
                  <a:pt x="1477" y="2695"/>
                  <a:pt x="1465" y="2703"/>
                </a:cubicBezTo>
                <a:cubicBezTo>
                  <a:pt x="1442" y="2723"/>
                  <a:pt x="1422" y="2746"/>
                  <a:pt x="1399" y="2769"/>
                </a:cubicBezTo>
                <a:cubicBezTo>
                  <a:pt x="1320" y="2846"/>
                  <a:pt x="1241" y="2927"/>
                  <a:pt x="1171" y="3010"/>
                </a:cubicBezTo>
                <a:cubicBezTo>
                  <a:pt x="1155" y="3027"/>
                  <a:pt x="1139" y="3041"/>
                  <a:pt x="1124" y="3058"/>
                </a:cubicBezTo>
                <a:cubicBezTo>
                  <a:pt x="1112" y="3073"/>
                  <a:pt x="1104" y="3087"/>
                  <a:pt x="1092" y="3101"/>
                </a:cubicBezTo>
                <a:cubicBezTo>
                  <a:pt x="1073" y="3124"/>
                  <a:pt x="1053" y="3147"/>
                  <a:pt x="1033" y="3170"/>
                </a:cubicBezTo>
                <a:cubicBezTo>
                  <a:pt x="970" y="3250"/>
                  <a:pt x="911" y="3330"/>
                  <a:pt x="856" y="3416"/>
                </a:cubicBezTo>
                <a:cubicBezTo>
                  <a:pt x="853" y="3425"/>
                  <a:pt x="845" y="3433"/>
                  <a:pt x="841" y="3439"/>
                </a:cubicBezTo>
                <a:cubicBezTo>
                  <a:pt x="774" y="3537"/>
                  <a:pt x="715" y="3637"/>
                  <a:pt x="656" y="3740"/>
                </a:cubicBezTo>
                <a:cubicBezTo>
                  <a:pt x="644" y="3766"/>
                  <a:pt x="633" y="3791"/>
                  <a:pt x="617" y="3814"/>
                </a:cubicBezTo>
                <a:cubicBezTo>
                  <a:pt x="601" y="3843"/>
                  <a:pt x="589" y="3869"/>
                  <a:pt x="574" y="3897"/>
                </a:cubicBezTo>
                <a:cubicBezTo>
                  <a:pt x="554" y="3935"/>
                  <a:pt x="534" y="3972"/>
                  <a:pt x="515" y="4012"/>
                </a:cubicBezTo>
                <a:cubicBezTo>
                  <a:pt x="471" y="4106"/>
                  <a:pt x="428" y="4201"/>
                  <a:pt x="389" y="4298"/>
                </a:cubicBezTo>
                <a:cubicBezTo>
                  <a:pt x="389" y="4298"/>
                  <a:pt x="389" y="4298"/>
                  <a:pt x="389" y="4298"/>
                </a:cubicBezTo>
                <a:cubicBezTo>
                  <a:pt x="389" y="4301"/>
                  <a:pt x="389" y="4301"/>
                  <a:pt x="389" y="4304"/>
                </a:cubicBezTo>
                <a:cubicBezTo>
                  <a:pt x="350" y="4401"/>
                  <a:pt x="314" y="4499"/>
                  <a:pt x="283" y="4599"/>
                </a:cubicBezTo>
                <a:cubicBezTo>
                  <a:pt x="267" y="4642"/>
                  <a:pt x="259" y="4688"/>
                  <a:pt x="244" y="4731"/>
                </a:cubicBezTo>
                <a:cubicBezTo>
                  <a:pt x="240" y="4748"/>
                  <a:pt x="232" y="4765"/>
                  <a:pt x="224" y="4785"/>
                </a:cubicBezTo>
                <a:cubicBezTo>
                  <a:pt x="220" y="4799"/>
                  <a:pt x="216" y="4814"/>
                  <a:pt x="212" y="4828"/>
                </a:cubicBezTo>
                <a:cubicBezTo>
                  <a:pt x="204" y="4857"/>
                  <a:pt x="196" y="4885"/>
                  <a:pt x="189" y="4914"/>
                </a:cubicBezTo>
                <a:cubicBezTo>
                  <a:pt x="165" y="5003"/>
                  <a:pt x="145" y="5092"/>
                  <a:pt x="126" y="5183"/>
                </a:cubicBezTo>
                <a:cubicBezTo>
                  <a:pt x="118" y="5215"/>
                  <a:pt x="114" y="5246"/>
                  <a:pt x="110" y="5278"/>
                </a:cubicBezTo>
                <a:cubicBezTo>
                  <a:pt x="106" y="5301"/>
                  <a:pt x="102" y="5323"/>
                  <a:pt x="98" y="5349"/>
                </a:cubicBezTo>
                <a:cubicBezTo>
                  <a:pt x="90" y="5386"/>
                  <a:pt x="82" y="5424"/>
                  <a:pt x="79" y="5461"/>
                </a:cubicBezTo>
                <a:cubicBezTo>
                  <a:pt x="63" y="5555"/>
                  <a:pt x="51" y="5650"/>
                  <a:pt x="39" y="5747"/>
                </a:cubicBezTo>
                <a:cubicBezTo>
                  <a:pt x="35" y="5776"/>
                  <a:pt x="35" y="5805"/>
                  <a:pt x="31" y="5833"/>
                </a:cubicBezTo>
                <a:cubicBezTo>
                  <a:pt x="27" y="5859"/>
                  <a:pt x="27" y="5882"/>
                  <a:pt x="24" y="5908"/>
                </a:cubicBezTo>
                <a:cubicBezTo>
                  <a:pt x="20" y="5953"/>
                  <a:pt x="16" y="5996"/>
                  <a:pt x="12" y="6042"/>
                </a:cubicBezTo>
                <a:cubicBezTo>
                  <a:pt x="8" y="6134"/>
                  <a:pt x="4" y="6226"/>
                  <a:pt x="0" y="6320"/>
                </a:cubicBezTo>
                <a:cubicBezTo>
                  <a:pt x="0" y="6354"/>
                  <a:pt x="0" y="6389"/>
                  <a:pt x="0" y="6423"/>
                </a:cubicBezTo>
                <a:cubicBezTo>
                  <a:pt x="0" y="6446"/>
                  <a:pt x="0" y="6469"/>
                  <a:pt x="0" y="6489"/>
                </a:cubicBezTo>
                <a:cubicBezTo>
                  <a:pt x="0" y="6526"/>
                  <a:pt x="0" y="6563"/>
                  <a:pt x="0" y="6603"/>
                </a:cubicBezTo>
                <a:cubicBezTo>
                  <a:pt x="0" y="6698"/>
                  <a:pt x="4" y="6795"/>
                  <a:pt x="8" y="6893"/>
                </a:cubicBezTo>
                <a:cubicBezTo>
                  <a:pt x="12" y="6939"/>
                  <a:pt x="16" y="6987"/>
                  <a:pt x="16" y="7033"/>
                </a:cubicBezTo>
                <a:cubicBezTo>
                  <a:pt x="16" y="7044"/>
                  <a:pt x="16" y="7056"/>
                  <a:pt x="16" y="7070"/>
                </a:cubicBezTo>
                <a:cubicBezTo>
                  <a:pt x="16" y="7082"/>
                  <a:pt x="20" y="7090"/>
                  <a:pt x="20" y="7102"/>
                </a:cubicBezTo>
                <a:cubicBezTo>
                  <a:pt x="24" y="7130"/>
                  <a:pt x="24" y="7159"/>
                  <a:pt x="27" y="7191"/>
                </a:cubicBezTo>
                <a:cubicBezTo>
                  <a:pt x="35" y="7288"/>
                  <a:pt x="47" y="7388"/>
                  <a:pt x="59" y="7488"/>
                </a:cubicBezTo>
                <a:cubicBezTo>
                  <a:pt x="67" y="7554"/>
                  <a:pt x="79" y="7623"/>
                  <a:pt x="86" y="7689"/>
                </a:cubicBezTo>
                <a:cubicBezTo>
                  <a:pt x="90" y="7706"/>
                  <a:pt x="90" y="7723"/>
                  <a:pt x="94" y="7743"/>
                </a:cubicBezTo>
                <a:cubicBezTo>
                  <a:pt x="98" y="7760"/>
                  <a:pt x="98" y="7778"/>
                  <a:pt x="102" y="7792"/>
                </a:cubicBezTo>
                <a:cubicBezTo>
                  <a:pt x="118" y="7895"/>
                  <a:pt x="137" y="7998"/>
                  <a:pt x="157" y="8101"/>
                </a:cubicBezTo>
                <a:cubicBezTo>
                  <a:pt x="173" y="8196"/>
                  <a:pt x="192" y="8290"/>
                  <a:pt x="216" y="8385"/>
                </a:cubicBezTo>
                <a:cubicBezTo>
                  <a:pt x="216" y="8393"/>
                  <a:pt x="220" y="8399"/>
                  <a:pt x="220" y="8408"/>
                </a:cubicBezTo>
                <a:cubicBezTo>
                  <a:pt x="220" y="8410"/>
                  <a:pt x="220" y="8416"/>
                  <a:pt x="224" y="8419"/>
                </a:cubicBezTo>
                <a:cubicBezTo>
                  <a:pt x="248" y="8531"/>
                  <a:pt x="275" y="8642"/>
                  <a:pt x="303" y="8757"/>
                </a:cubicBezTo>
                <a:cubicBezTo>
                  <a:pt x="330" y="8871"/>
                  <a:pt x="361" y="8983"/>
                  <a:pt x="393" y="9101"/>
                </a:cubicBezTo>
                <a:cubicBezTo>
                  <a:pt x="393" y="9101"/>
                  <a:pt x="393" y="9103"/>
                  <a:pt x="393" y="9103"/>
                </a:cubicBezTo>
                <a:cubicBezTo>
                  <a:pt x="393" y="9106"/>
                  <a:pt x="393" y="9109"/>
                  <a:pt x="397" y="9112"/>
                </a:cubicBezTo>
                <a:cubicBezTo>
                  <a:pt x="428" y="9224"/>
                  <a:pt x="464" y="9335"/>
                  <a:pt x="499" y="9450"/>
                </a:cubicBezTo>
                <a:cubicBezTo>
                  <a:pt x="534" y="9567"/>
                  <a:pt x="574" y="9685"/>
                  <a:pt x="617" y="9805"/>
                </a:cubicBezTo>
                <a:cubicBezTo>
                  <a:pt x="617" y="9808"/>
                  <a:pt x="617" y="9811"/>
                  <a:pt x="621" y="9814"/>
                </a:cubicBezTo>
                <a:cubicBezTo>
                  <a:pt x="621" y="9816"/>
                  <a:pt x="621" y="9819"/>
                  <a:pt x="625" y="9822"/>
                </a:cubicBezTo>
                <a:cubicBezTo>
                  <a:pt x="625" y="9825"/>
                  <a:pt x="625" y="9828"/>
                  <a:pt x="629" y="9831"/>
                </a:cubicBezTo>
                <a:cubicBezTo>
                  <a:pt x="629" y="9834"/>
                  <a:pt x="629" y="9836"/>
                  <a:pt x="633" y="9839"/>
                </a:cubicBezTo>
                <a:cubicBezTo>
                  <a:pt x="680" y="9977"/>
                  <a:pt x="731" y="10114"/>
                  <a:pt x="786" y="10252"/>
                </a:cubicBezTo>
                <a:cubicBezTo>
                  <a:pt x="798" y="10280"/>
                  <a:pt x="809" y="10309"/>
                  <a:pt x="821" y="10340"/>
                </a:cubicBezTo>
                <a:cubicBezTo>
                  <a:pt x="841" y="10389"/>
                  <a:pt x="860" y="10441"/>
                  <a:pt x="880" y="10489"/>
                </a:cubicBezTo>
                <a:cubicBezTo>
                  <a:pt x="904" y="10547"/>
                  <a:pt x="927" y="10607"/>
                  <a:pt x="951" y="10664"/>
                </a:cubicBezTo>
                <a:cubicBezTo>
                  <a:pt x="978" y="10730"/>
                  <a:pt x="1010" y="10796"/>
                  <a:pt x="1037" y="10859"/>
                </a:cubicBezTo>
                <a:cubicBezTo>
                  <a:pt x="1057" y="10907"/>
                  <a:pt x="1080" y="10953"/>
                  <a:pt x="1100" y="11002"/>
                </a:cubicBezTo>
                <a:cubicBezTo>
                  <a:pt x="1112" y="11025"/>
                  <a:pt x="1120" y="11048"/>
                  <a:pt x="1131" y="11074"/>
                </a:cubicBezTo>
                <a:cubicBezTo>
                  <a:pt x="1194" y="11211"/>
                  <a:pt x="1257" y="11346"/>
                  <a:pt x="1324" y="11483"/>
                </a:cubicBezTo>
                <a:cubicBezTo>
                  <a:pt x="1324" y="11486"/>
                  <a:pt x="1328" y="11489"/>
                  <a:pt x="1328" y="11492"/>
                </a:cubicBezTo>
                <a:cubicBezTo>
                  <a:pt x="1430" y="11695"/>
                  <a:pt x="1536" y="11898"/>
                  <a:pt x="1646" y="12102"/>
                </a:cubicBezTo>
                <a:cubicBezTo>
                  <a:pt x="1654" y="12113"/>
                  <a:pt x="1658" y="12125"/>
                  <a:pt x="1666" y="12136"/>
                </a:cubicBezTo>
                <a:cubicBezTo>
                  <a:pt x="1689" y="12179"/>
                  <a:pt x="1717" y="12222"/>
                  <a:pt x="1740" y="12268"/>
                </a:cubicBezTo>
                <a:cubicBezTo>
                  <a:pt x="1823" y="12414"/>
                  <a:pt x="1905" y="12560"/>
                  <a:pt x="1992" y="12703"/>
                </a:cubicBezTo>
                <a:cubicBezTo>
                  <a:pt x="2008" y="12729"/>
                  <a:pt x="2023" y="12755"/>
                  <a:pt x="2039" y="12783"/>
                </a:cubicBezTo>
                <a:cubicBezTo>
                  <a:pt x="2067" y="12829"/>
                  <a:pt x="2094" y="12872"/>
                  <a:pt x="2122" y="12915"/>
                </a:cubicBezTo>
                <a:cubicBezTo>
                  <a:pt x="2200" y="13044"/>
                  <a:pt x="2283" y="13173"/>
                  <a:pt x="2365" y="13301"/>
                </a:cubicBezTo>
                <a:cubicBezTo>
                  <a:pt x="2389" y="13342"/>
                  <a:pt x="2412" y="13379"/>
                  <a:pt x="2440" y="13419"/>
                </a:cubicBezTo>
                <a:cubicBezTo>
                  <a:pt x="2463" y="13453"/>
                  <a:pt x="2487" y="13485"/>
                  <a:pt x="2510" y="13519"/>
                </a:cubicBezTo>
                <a:cubicBezTo>
                  <a:pt x="2597" y="13648"/>
                  <a:pt x="2687" y="13777"/>
                  <a:pt x="2778" y="13903"/>
                </a:cubicBezTo>
                <a:cubicBezTo>
                  <a:pt x="2809" y="13949"/>
                  <a:pt x="2840" y="13997"/>
                  <a:pt x="2876" y="14043"/>
                </a:cubicBezTo>
                <a:cubicBezTo>
                  <a:pt x="2888" y="14060"/>
                  <a:pt x="2899" y="14075"/>
                  <a:pt x="2911" y="14092"/>
                </a:cubicBezTo>
                <a:cubicBezTo>
                  <a:pt x="2931" y="14120"/>
                  <a:pt x="2950" y="14149"/>
                  <a:pt x="2974" y="14178"/>
                </a:cubicBezTo>
                <a:cubicBezTo>
                  <a:pt x="3127" y="14387"/>
                  <a:pt x="3288" y="14596"/>
                  <a:pt x="3453" y="14799"/>
                </a:cubicBezTo>
                <a:cubicBezTo>
                  <a:pt x="3469" y="14819"/>
                  <a:pt x="3481" y="14839"/>
                  <a:pt x="3497" y="14856"/>
                </a:cubicBezTo>
                <a:cubicBezTo>
                  <a:pt x="3520" y="14885"/>
                  <a:pt x="3544" y="14914"/>
                  <a:pt x="3567" y="14942"/>
                </a:cubicBezTo>
                <a:cubicBezTo>
                  <a:pt x="3752" y="15168"/>
                  <a:pt x="3937" y="15389"/>
                  <a:pt x="4129" y="15609"/>
                </a:cubicBezTo>
                <a:cubicBezTo>
                  <a:pt x="4141" y="15621"/>
                  <a:pt x="4149" y="15632"/>
                  <a:pt x="4157" y="15644"/>
                </a:cubicBezTo>
                <a:cubicBezTo>
                  <a:pt x="4161" y="15647"/>
                  <a:pt x="4164" y="15650"/>
                  <a:pt x="4164" y="15652"/>
                </a:cubicBezTo>
                <a:cubicBezTo>
                  <a:pt x="4369" y="15882"/>
                  <a:pt x="4577" y="16102"/>
                  <a:pt x="4789" y="16323"/>
                </a:cubicBezTo>
                <a:cubicBezTo>
                  <a:pt x="4813" y="16345"/>
                  <a:pt x="4836" y="16371"/>
                  <a:pt x="4860" y="16397"/>
                </a:cubicBezTo>
                <a:cubicBezTo>
                  <a:pt x="4879" y="16420"/>
                  <a:pt x="4903" y="16440"/>
                  <a:pt x="4927" y="16463"/>
                </a:cubicBezTo>
                <a:cubicBezTo>
                  <a:pt x="5139" y="16678"/>
                  <a:pt x="5355" y="16890"/>
                  <a:pt x="5575" y="17093"/>
                </a:cubicBezTo>
                <a:cubicBezTo>
                  <a:pt x="5583" y="17099"/>
                  <a:pt x="5591" y="17107"/>
                  <a:pt x="5598" y="17113"/>
                </a:cubicBezTo>
                <a:cubicBezTo>
                  <a:pt x="5634" y="17144"/>
                  <a:pt x="5669" y="17176"/>
                  <a:pt x="5704" y="17207"/>
                </a:cubicBezTo>
                <a:cubicBezTo>
                  <a:pt x="5842" y="17333"/>
                  <a:pt x="5979" y="17456"/>
                  <a:pt x="6121" y="17580"/>
                </a:cubicBezTo>
                <a:cubicBezTo>
                  <a:pt x="6144" y="17603"/>
                  <a:pt x="6168" y="17625"/>
                  <a:pt x="6196" y="17645"/>
                </a:cubicBezTo>
                <a:cubicBezTo>
                  <a:pt x="6235" y="17677"/>
                  <a:pt x="6274" y="17708"/>
                  <a:pt x="6309" y="17740"/>
                </a:cubicBezTo>
                <a:cubicBezTo>
                  <a:pt x="6372" y="17794"/>
                  <a:pt x="6435" y="17849"/>
                  <a:pt x="6498" y="17903"/>
                </a:cubicBezTo>
                <a:cubicBezTo>
                  <a:pt x="6561" y="17955"/>
                  <a:pt x="6624" y="18006"/>
                  <a:pt x="6691" y="18058"/>
                </a:cubicBezTo>
                <a:cubicBezTo>
                  <a:pt x="6730" y="18089"/>
                  <a:pt x="6765" y="18121"/>
                  <a:pt x="6805" y="18152"/>
                </a:cubicBezTo>
                <a:cubicBezTo>
                  <a:pt x="6832" y="18172"/>
                  <a:pt x="6856" y="18192"/>
                  <a:pt x="6883" y="18212"/>
                </a:cubicBezTo>
                <a:cubicBezTo>
                  <a:pt x="7028" y="18327"/>
                  <a:pt x="7174" y="18439"/>
                  <a:pt x="7319" y="18547"/>
                </a:cubicBezTo>
                <a:cubicBezTo>
                  <a:pt x="7355" y="18573"/>
                  <a:pt x="7390" y="18602"/>
                  <a:pt x="7425" y="18628"/>
                </a:cubicBezTo>
                <a:cubicBezTo>
                  <a:pt x="7433" y="18633"/>
                  <a:pt x="7445" y="18639"/>
                  <a:pt x="7453" y="18648"/>
                </a:cubicBezTo>
                <a:cubicBezTo>
                  <a:pt x="7645" y="18788"/>
                  <a:pt x="7838" y="18925"/>
                  <a:pt x="8030" y="19057"/>
                </a:cubicBezTo>
                <a:cubicBezTo>
                  <a:pt x="8038" y="19063"/>
                  <a:pt x="8046" y="19069"/>
                  <a:pt x="8054" y="19074"/>
                </a:cubicBezTo>
                <a:cubicBezTo>
                  <a:pt x="8187" y="19166"/>
                  <a:pt x="8321" y="19255"/>
                  <a:pt x="8458" y="19341"/>
                </a:cubicBezTo>
                <a:cubicBezTo>
                  <a:pt x="8466" y="19346"/>
                  <a:pt x="8474" y="19349"/>
                  <a:pt x="8482" y="19355"/>
                </a:cubicBezTo>
                <a:cubicBezTo>
                  <a:pt x="8521" y="19378"/>
                  <a:pt x="8557" y="19404"/>
                  <a:pt x="8596" y="19427"/>
                </a:cubicBezTo>
                <a:cubicBezTo>
                  <a:pt x="8686" y="19484"/>
                  <a:pt x="8773" y="19538"/>
                  <a:pt x="8863" y="19593"/>
                </a:cubicBezTo>
                <a:cubicBezTo>
                  <a:pt x="8891" y="19610"/>
                  <a:pt x="8922" y="19627"/>
                  <a:pt x="8954" y="19644"/>
                </a:cubicBezTo>
                <a:cubicBezTo>
                  <a:pt x="9009" y="19676"/>
                  <a:pt x="9064" y="19707"/>
                  <a:pt x="9119" y="19739"/>
                </a:cubicBezTo>
                <a:cubicBezTo>
                  <a:pt x="9170" y="19770"/>
                  <a:pt x="9221" y="19802"/>
                  <a:pt x="9276" y="19830"/>
                </a:cubicBezTo>
                <a:cubicBezTo>
                  <a:pt x="9331" y="19862"/>
                  <a:pt x="9386" y="19891"/>
                  <a:pt x="9445" y="19922"/>
                </a:cubicBezTo>
                <a:cubicBezTo>
                  <a:pt x="9500" y="19951"/>
                  <a:pt x="9551" y="19982"/>
                  <a:pt x="9606" y="20011"/>
                </a:cubicBezTo>
                <a:cubicBezTo>
                  <a:pt x="9633" y="20025"/>
                  <a:pt x="9661" y="20042"/>
                  <a:pt x="9688" y="20057"/>
                </a:cubicBezTo>
                <a:cubicBezTo>
                  <a:pt x="9802" y="20117"/>
                  <a:pt x="9920" y="20177"/>
                  <a:pt x="10034" y="20237"/>
                </a:cubicBezTo>
                <a:cubicBezTo>
                  <a:pt x="10042" y="20240"/>
                  <a:pt x="10046" y="20243"/>
                  <a:pt x="10054" y="20246"/>
                </a:cubicBezTo>
                <a:cubicBezTo>
                  <a:pt x="10073" y="20254"/>
                  <a:pt x="10093" y="20266"/>
                  <a:pt x="10112" y="20274"/>
                </a:cubicBezTo>
                <a:cubicBezTo>
                  <a:pt x="10203" y="20317"/>
                  <a:pt x="10289" y="20363"/>
                  <a:pt x="10380" y="20406"/>
                </a:cubicBezTo>
                <a:cubicBezTo>
                  <a:pt x="10427" y="20429"/>
                  <a:pt x="10478" y="20452"/>
                  <a:pt x="10525" y="20475"/>
                </a:cubicBezTo>
                <a:cubicBezTo>
                  <a:pt x="10545" y="20483"/>
                  <a:pt x="10568" y="20495"/>
                  <a:pt x="10588" y="20506"/>
                </a:cubicBezTo>
                <a:cubicBezTo>
                  <a:pt x="10604" y="20515"/>
                  <a:pt x="10619" y="20521"/>
                  <a:pt x="10635" y="20526"/>
                </a:cubicBezTo>
                <a:cubicBezTo>
                  <a:pt x="10662" y="20541"/>
                  <a:pt x="10694" y="20552"/>
                  <a:pt x="10721" y="20566"/>
                </a:cubicBezTo>
                <a:cubicBezTo>
                  <a:pt x="10835" y="20618"/>
                  <a:pt x="10953" y="20667"/>
                  <a:pt x="11067" y="20715"/>
                </a:cubicBezTo>
                <a:cubicBezTo>
                  <a:pt x="11075" y="20718"/>
                  <a:pt x="11083" y="20721"/>
                  <a:pt x="11091" y="20724"/>
                </a:cubicBezTo>
                <a:cubicBezTo>
                  <a:pt x="11110" y="20732"/>
                  <a:pt x="11126" y="20738"/>
                  <a:pt x="11146" y="20744"/>
                </a:cubicBezTo>
                <a:cubicBezTo>
                  <a:pt x="11228" y="20778"/>
                  <a:pt x="11311" y="20810"/>
                  <a:pt x="11393" y="20841"/>
                </a:cubicBezTo>
                <a:cubicBezTo>
                  <a:pt x="11448" y="20864"/>
                  <a:pt x="11507" y="20884"/>
                  <a:pt x="11562" y="20904"/>
                </a:cubicBezTo>
                <a:cubicBezTo>
                  <a:pt x="11594" y="20916"/>
                  <a:pt x="11625" y="20927"/>
                  <a:pt x="11656" y="20939"/>
                </a:cubicBezTo>
                <a:cubicBezTo>
                  <a:pt x="11676" y="20944"/>
                  <a:pt x="11696" y="20953"/>
                  <a:pt x="11715" y="20961"/>
                </a:cubicBezTo>
                <a:cubicBezTo>
                  <a:pt x="11821" y="20999"/>
                  <a:pt x="11928" y="21036"/>
                  <a:pt x="12034" y="21070"/>
                </a:cubicBezTo>
                <a:cubicBezTo>
                  <a:pt x="12053" y="21076"/>
                  <a:pt x="12077" y="21082"/>
                  <a:pt x="12096" y="21090"/>
                </a:cubicBezTo>
                <a:cubicBezTo>
                  <a:pt x="12128" y="21102"/>
                  <a:pt x="12159" y="21110"/>
                  <a:pt x="12195" y="21122"/>
                </a:cubicBezTo>
                <a:cubicBezTo>
                  <a:pt x="12246" y="21139"/>
                  <a:pt x="12301" y="21156"/>
                  <a:pt x="12352" y="21170"/>
                </a:cubicBezTo>
                <a:cubicBezTo>
                  <a:pt x="12438" y="21196"/>
                  <a:pt x="12525" y="21219"/>
                  <a:pt x="12607" y="21242"/>
                </a:cubicBezTo>
                <a:cubicBezTo>
                  <a:pt x="12623" y="21245"/>
                  <a:pt x="12639" y="21251"/>
                  <a:pt x="12650" y="21254"/>
                </a:cubicBezTo>
                <a:cubicBezTo>
                  <a:pt x="12654" y="21254"/>
                  <a:pt x="12658" y="21256"/>
                  <a:pt x="12662" y="21256"/>
                </a:cubicBezTo>
                <a:cubicBezTo>
                  <a:pt x="12768" y="21285"/>
                  <a:pt x="12870" y="21311"/>
                  <a:pt x="12973" y="21334"/>
                </a:cubicBezTo>
                <a:cubicBezTo>
                  <a:pt x="13012" y="21342"/>
                  <a:pt x="13051" y="21351"/>
                  <a:pt x="13090" y="21360"/>
                </a:cubicBezTo>
                <a:cubicBezTo>
                  <a:pt x="13122" y="21368"/>
                  <a:pt x="13157" y="21374"/>
                  <a:pt x="13189" y="21382"/>
                </a:cubicBezTo>
                <a:cubicBezTo>
                  <a:pt x="13220" y="21388"/>
                  <a:pt x="13252" y="21397"/>
                  <a:pt x="13283" y="21402"/>
                </a:cubicBezTo>
                <a:cubicBezTo>
                  <a:pt x="13385" y="21422"/>
                  <a:pt x="13487" y="21443"/>
                  <a:pt x="13589" y="21460"/>
                </a:cubicBezTo>
                <a:cubicBezTo>
                  <a:pt x="13601" y="21463"/>
                  <a:pt x="13613" y="21463"/>
                  <a:pt x="13625" y="21465"/>
                </a:cubicBezTo>
                <a:cubicBezTo>
                  <a:pt x="13644" y="21468"/>
                  <a:pt x="13660" y="21471"/>
                  <a:pt x="13680" y="21474"/>
                </a:cubicBezTo>
                <a:cubicBezTo>
                  <a:pt x="13739" y="21483"/>
                  <a:pt x="13798" y="21494"/>
                  <a:pt x="13853" y="21503"/>
                </a:cubicBezTo>
                <a:cubicBezTo>
                  <a:pt x="13939" y="21514"/>
                  <a:pt x="14025" y="21526"/>
                  <a:pt x="14112" y="21537"/>
                </a:cubicBezTo>
                <a:cubicBezTo>
                  <a:pt x="14116" y="21537"/>
                  <a:pt x="14124" y="21537"/>
                  <a:pt x="14128" y="21540"/>
                </a:cubicBezTo>
                <a:cubicBezTo>
                  <a:pt x="14139" y="21540"/>
                  <a:pt x="14147" y="21543"/>
                  <a:pt x="14159" y="21543"/>
                </a:cubicBezTo>
                <a:cubicBezTo>
                  <a:pt x="14230" y="21551"/>
                  <a:pt x="14300" y="21557"/>
                  <a:pt x="14371" y="21566"/>
                </a:cubicBezTo>
                <a:cubicBezTo>
                  <a:pt x="14458" y="21574"/>
                  <a:pt x="14540" y="21580"/>
                  <a:pt x="14627" y="21586"/>
                </a:cubicBezTo>
                <a:cubicBezTo>
                  <a:pt x="14646" y="21586"/>
                  <a:pt x="14666" y="21589"/>
                  <a:pt x="14689" y="21589"/>
                </a:cubicBezTo>
                <a:cubicBezTo>
                  <a:pt x="14713" y="21589"/>
                  <a:pt x="14729" y="21591"/>
                  <a:pt x="14752" y="21591"/>
                </a:cubicBezTo>
                <a:cubicBezTo>
                  <a:pt x="14772" y="21591"/>
                  <a:pt x="14792" y="21594"/>
                  <a:pt x="14811" y="21594"/>
                </a:cubicBezTo>
                <a:cubicBezTo>
                  <a:pt x="14831" y="21594"/>
                  <a:pt x="14850" y="21594"/>
                  <a:pt x="14870" y="21597"/>
                </a:cubicBezTo>
                <a:cubicBezTo>
                  <a:pt x="14996" y="21600"/>
                  <a:pt x="15118" y="21600"/>
                  <a:pt x="15236" y="21600"/>
                </a:cubicBezTo>
                <a:cubicBezTo>
                  <a:pt x="15251" y="21600"/>
                  <a:pt x="15267" y="21597"/>
                  <a:pt x="15279" y="21597"/>
                </a:cubicBezTo>
                <a:cubicBezTo>
                  <a:pt x="15287" y="21597"/>
                  <a:pt x="15294" y="21597"/>
                  <a:pt x="15302" y="21597"/>
                </a:cubicBezTo>
                <a:cubicBezTo>
                  <a:pt x="15318" y="21597"/>
                  <a:pt x="15330" y="21594"/>
                  <a:pt x="15346" y="21594"/>
                </a:cubicBezTo>
                <a:cubicBezTo>
                  <a:pt x="15428" y="21591"/>
                  <a:pt x="15507" y="21589"/>
                  <a:pt x="15585" y="21583"/>
                </a:cubicBezTo>
                <a:cubicBezTo>
                  <a:pt x="15699" y="21574"/>
                  <a:pt x="15813" y="21566"/>
                  <a:pt x="15923" y="21551"/>
                </a:cubicBezTo>
                <a:cubicBezTo>
                  <a:pt x="15923" y="21551"/>
                  <a:pt x="15927" y="21551"/>
                  <a:pt x="15927" y="21551"/>
                </a:cubicBezTo>
                <a:cubicBezTo>
                  <a:pt x="15927" y="21551"/>
                  <a:pt x="15931" y="21551"/>
                  <a:pt x="15931" y="21551"/>
                </a:cubicBezTo>
                <a:cubicBezTo>
                  <a:pt x="15935" y="21551"/>
                  <a:pt x="15935" y="21551"/>
                  <a:pt x="15939" y="21548"/>
                </a:cubicBezTo>
                <a:cubicBezTo>
                  <a:pt x="16045" y="21534"/>
                  <a:pt x="16147" y="21520"/>
                  <a:pt x="16249" y="21503"/>
                </a:cubicBezTo>
                <a:cubicBezTo>
                  <a:pt x="16320" y="21491"/>
                  <a:pt x="16391" y="21477"/>
                  <a:pt x="16461" y="21463"/>
                </a:cubicBezTo>
                <a:cubicBezTo>
                  <a:pt x="16477" y="21460"/>
                  <a:pt x="16489" y="21457"/>
                  <a:pt x="16504" y="21451"/>
                </a:cubicBezTo>
                <a:cubicBezTo>
                  <a:pt x="16508" y="21451"/>
                  <a:pt x="16512" y="21451"/>
                  <a:pt x="16516" y="21448"/>
                </a:cubicBezTo>
                <a:cubicBezTo>
                  <a:pt x="16524" y="21445"/>
                  <a:pt x="16528" y="21445"/>
                  <a:pt x="16536" y="21442"/>
                </a:cubicBezTo>
                <a:cubicBezTo>
                  <a:pt x="16579" y="21431"/>
                  <a:pt x="16622" y="21422"/>
                  <a:pt x="16666" y="21411"/>
                </a:cubicBezTo>
                <a:cubicBezTo>
                  <a:pt x="16732" y="21394"/>
                  <a:pt x="16799" y="21377"/>
                  <a:pt x="16866" y="21357"/>
                </a:cubicBezTo>
                <a:cubicBezTo>
                  <a:pt x="16933" y="21337"/>
                  <a:pt x="16996" y="21316"/>
                  <a:pt x="17062" y="21294"/>
                </a:cubicBezTo>
                <a:cubicBezTo>
                  <a:pt x="18575" y="20778"/>
                  <a:pt x="20087" y="20260"/>
                  <a:pt x="21600" y="19744"/>
                </a:cubicBezTo>
                <a:cubicBezTo>
                  <a:pt x="21423" y="19770"/>
                  <a:pt x="21254" y="19816"/>
                  <a:pt x="21077" y="19856"/>
                </a:cubicBezTo>
                <a:close/>
              </a:path>
            </a:pathLst>
          </a:custGeom>
          <a:solidFill>
            <a:schemeClr val="bg1">
              <a:lumMod val="65000"/>
            </a:schemeClr>
          </a:solidFill>
          <a:ln>
            <a:noFill/>
          </a:ln>
        </p:spPr>
        <p:txBody>
          <a:bodyPr vert="horz" wrap="square" lIns="68580" tIns="34290" rIns="68580" bIns="34290" numCol="1" anchor="t" anchorCtr="0" compatLnSpc="1">
            <a:prstTxWarp prst="textNoShape">
              <a:avLst/>
            </a:prstTxWarp>
          </a:bodyPr>
          <a:lstStyle/>
          <a:p>
            <a:endParaRPr sz="1350"/>
          </a:p>
        </p:txBody>
      </p:sp>
      <p:sp>
        <p:nvSpPr>
          <p:cNvPr id="191" name="Shape">
            <a:extLst>
              <a:ext uri="{FF2B5EF4-FFF2-40B4-BE49-F238E27FC236}">
                <a16:creationId xmlns:a16="http://schemas.microsoft.com/office/drawing/2014/main" id="{B394AB40-6CE4-47F7-BAC2-F495BCCEB171}"/>
              </a:ext>
            </a:extLst>
          </p:cNvPr>
          <p:cNvSpPr/>
          <p:nvPr/>
        </p:nvSpPr>
        <p:spPr>
          <a:xfrm>
            <a:off x="1333687" y="2996367"/>
            <a:ext cx="1049891" cy="1459445"/>
          </a:xfrm>
          <a:custGeom>
            <a:avLst/>
            <a:gdLst/>
            <a:ahLst/>
            <a:cxnLst>
              <a:cxn ang="0">
                <a:pos x="wd2" y="hd2"/>
              </a:cxn>
              <a:cxn ang="5400000">
                <a:pos x="wd2" y="hd2"/>
              </a:cxn>
              <a:cxn ang="10800000">
                <a:pos x="wd2" y="hd2"/>
              </a:cxn>
              <a:cxn ang="16200000">
                <a:pos x="wd2" y="hd2"/>
              </a:cxn>
            </a:cxnLst>
            <a:rect l="0" t="0" r="r" b="b"/>
            <a:pathLst>
              <a:path w="21508" h="21427" extrusionOk="0">
                <a:moveTo>
                  <a:pt x="6978" y="188"/>
                </a:moveTo>
                <a:cubicBezTo>
                  <a:pt x="8329" y="457"/>
                  <a:pt x="9716" y="991"/>
                  <a:pt x="11067" y="1721"/>
                </a:cubicBezTo>
                <a:cubicBezTo>
                  <a:pt x="12403" y="2446"/>
                  <a:pt x="13718" y="3372"/>
                  <a:pt x="14924" y="4434"/>
                </a:cubicBezTo>
                <a:cubicBezTo>
                  <a:pt x="16131" y="5490"/>
                  <a:pt x="17243" y="6686"/>
                  <a:pt x="18204" y="7965"/>
                </a:cubicBezTo>
                <a:cubicBezTo>
                  <a:pt x="19165" y="9243"/>
                  <a:pt x="19967" y="10610"/>
                  <a:pt x="20552" y="12008"/>
                </a:cubicBezTo>
                <a:cubicBezTo>
                  <a:pt x="21137" y="13411"/>
                  <a:pt x="21448" y="14721"/>
                  <a:pt x="21498" y="15891"/>
                </a:cubicBezTo>
                <a:cubicBezTo>
                  <a:pt x="21556" y="17072"/>
                  <a:pt x="21354" y="18112"/>
                  <a:pt x="20913" y="18967"/>
                </a:cubicBezTo>
                <a:cubicBezTo>
                  <a:pt x="20472" y="19831"/>
                  <a:pt x="19779" y="20499"/>
                  <a:pt x="18876" y="20918"/>
                </a:cubicBezTo>
                <a:cubicBezTo>
                  <a:pt x="17958" y="21348"/>
                  <a:pt x="16803" y="21519"/>
                  <a:pt x="15452" y="21379"/>
                </a:cubicBezTo>
                <a:cubicBezTo>
                  <a:pt x="14079" y="21239"/>
                  <a:pt x="12634" y="20789"/>
                  <a:pt x="11197" y="20095"/>
                </a:cubicBezTo>
                <a:cubicBezTo>
                  <a:pt x="9745" y="19396"/>
                  <a:pt x="8300" y="18444"/>
                  <a:pt x="6956" y="17315"/>
                </a:cubicBezTo>
                <a:cubicBezTo>
                  <a:pt x="5605" y="16181"/>
                  <a:pt x="4355" y="14871"/>
                  <a:pt x="3294" y="13453"/>
                </a:cubicBezTo>
                <a:cubicBezTo>
                  <a:pt x="2232" y="12039"/>
                  <a:pt x="1372" y="10527"/>
                  <a:pt x="787" y="8990"/>
                </a:cubicBezTo>
                <a:cubicBezTo>
                  <a:pt x="202" y="7462"/>
                  <a:pt x="-44" y="6070"/>
                  <a:pt x="7" y="4858"/>
                </a:cubicBezTo>
                <a:cubicBezTo>
                  <a:pt x="57" y="3657"/>
                  <a:pt x="389" y="2642"/>
                  <a:pt x="975" y="1850"/>
                </a:cubicBezTo>
                <a:cubicBezTo>
                  <a:pt x="1553" y="1074"/>
                  <a:pt x="2376" y="514"/>
                  <a:pt x="3395" y="225"/>
                </a:cubicBezTo>
                <a:cubicBezTo>
                  <a:pt x="4399" y="-55"/>
                  <a:pt x="5612" y="-81"/>
                  <a:pt x="6978" y="188"/>
                </a:cubicBezTo>
                <a:close/>
                <a:moveTo>
                  <a:pt x="13761" y="17149"/>
                </a:moveTo>
                <a:cubicBezTo>
                  <a:pt x="14592" y="17253"/>
                  <a:pt x="15307" y="17165"/>
                  <a:pt x="15878" y="16916"/>
                </a:cubicBezTo>
                <a:cubicBezTo>
                  <a:pt x="16449" y="16673"/>
                  <a:pt x="16882" y="16274"/>
                  <a:pt x="17171" y="15757"/>
                </a:cubicBezTo>
                <a:cubicBezTo>
                  <a:pt x="17460" y="15239"/>
                  <a:pt x="17597" y="14602"/>
                  <a:pt x="17568" y="13877"/>
                </a:cubicBezTo>
                <a:cubicBezTo>
                  <a:pt x="17547" y="13152"/>
                  <a:pt x="17359" y="12340"/>
                  <a:pt x="17005" y="11465"/>
                </a:cubicBezTo>
                <a:cubicBezTo>
                  <a:pt x="16644" y="10590"/>
                  <a:pt x="16145" y="9735"/>
                  <a:pt x="15546" y="8938"/>
                </a:cubicBezTo>
                <a:cubicBezTo>
                  <a:pt x="14946" y="8141"/>
                  <a:pt x="14245" y="7390"/>
                  <a:pt x="13494" y="6732"/>
                </a:cubicBezTo>
                <a:cubicBezTo>
                  <a:pt x="12735" y="6075"/>
                  <a:pt x="11919" y="5505"/>
                  <a:pt x="11081" y="5060"/>
                </a:cubicBezTo>
                <a:cubicBezTo>
                  <a:pt x="10243" y="4615"/>
                  <a:pt x="9383" y="4294"/>
                  <a:pt x="8553" y="4144"/>
                </a:cubicBezTo>
                <a:cubicBezTo>
                  <a:pt x="7715" y="3994"/>
                  <a:pt x="6978" y="4025"/>
                  <a:pt x="6371" y="4216"/>
                </a:cubicBezTo>
                <a:cubicBezTo>
                  <a:pt x="5757" y="4408"/>
                  <a:pt x="5273" y="4765"/>
                  <a:pt x="4933" y="5252"/>
                </a:cubicBezTo>
                <a:cubicBezTo>
                  <a:pt x="4594" y="5744"/>
                  <a:pt x="4406" y="6370"/>
                  <a:pt x="4392" y="7105"/>
                </a:cubicBezTo>
                <a:cubicBezTo>
                  <a:pt x="4377" y="7846"/>
                  <a:pt x="4536" y="8689"/>
                  <a:pt x="4897" y="9611"/>
                </a:cubicBezTo>
                <a:cubicBezTo>
                  <a:pt x="5258" y="10533"/>
                  <a:pt x="5779" y="11444"/>
                  <a:pt x="6414" y="12293"/>
                </a:cubicBezTo>
                <a:cubicBezTo>
                  <a:pt x="7050" y="13142"/>
                  <a:pt x="7801" y="13934"/>
                  <a:pt x="8610" y="14618"/>
                </a:cubicBezTo>
                <a:cubicBezTo>
                  <a:pt x="9420" y="15301"/>
                  <a:pt x="10286" y="15881"/>
                  <a:pt x="11168" y="16316"/>
                </a:cubicBezTo>
                <a:cubicBezTo>
                  <a:pt x="12042" y="16761"/>
                  <a:pt x="12923" y="17046"/>
                  <a:pt x="13761" y="17149"/>
                </a:cubicBezTo>
              </a:path>
            </a:pathLst>
          </a:custGeom>
          <a:gradFill flip="none" rotWithShape="1">
            <a:gsLst>
              <a:gs pos="17000">
                <a:srgbClr val="A30000"/>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92" name="Shape">
            <a:extLst>
              <a:ext uri="{FF2B5EF4-FFF2-40B4-BE49-F238E27FC236}">
                <a16:creationId xmlns:a16="http://schemas.microsoft.com/office/drawing/2014/main" id="{3E60ED51-635F-41D2-A925-CEF28A46920D}"/>
              </a:ext>
            </a:extLst>
          </p:cNvPr>
          <p:cNvSpPr/>
          <p:nvPr/>
        </p:nvSpPr>
        <p:spPr>
          <a:xfrm>
            <a:off x="1721587" y="3525329"/>
            <a:ext cx="274031" cy="380830"/>
          </a:xfrm>
          <a:custGeom>
            <a:avLst/>
            <a:gdLst/>
            <a:ahLst/>
            <a:cxnLst>
              <a:cxn ang="0">
                <a:pos x="wd2" y="hd2"/>
              </a:cxn>
              <a:cxn ang="5400000">
                <a:pos x="wd2" y="hd2"/>
              </a:cxn>
              <a:cxn ang="10800000">
                <a:pos x="wd2" y="hd2"/>
              </a:cxn>
              <a:cxn ang="16200000">
                <a:pos x="wd2" y="hd2"/>
              </a:cxn>
            </a:cxnLst>
            <a:rect l="0" t="0" r="r" b="b"/>
            <a:pathLst>
              <a:path w="21574" h="21401" extrusionOk="0">
                <a:moveTo>
                  <a:pt x="6691" y="122"/>
                </a:moveTo>
                <a:cubicBezTo>
                  <a:pt x="8051" y="340"/>
                  <a:pt x="9467" y="855"/>
                  <a:pt x="10856" y="1569"/>
                </a:cubicBezTo>
                <a:cubicBezTo>
                  <a:pt x="12244" y="2282"/>
                  <a:pt x="13604" y="3233"/>
                  <a:pt x="14853" y="4303"/>
                </a:cubicBezTo>
                <a:cubicBezTo>
                  <a:pt x="16103" y="5393"/>
                  <a:pt x="17269" y="6622"/>
                  <a:pt x="18268" y="7950"/>
                </a:cubicBezTo>
                <a:cubicBezTo>
                  <a:pt x="19268" y="9277"/>
                  <a:pt x="20101" y="10704"/>
                  <a:pt x="20684" y="12151"/>
                </a:cubicBezTo>
                <a:cubicBezTo>
                  <a:pt x="21267" y="13597"/>
                  <a:pt x="21572" y="14945"/>
                  <a:pt x="21572" y="16114"/>
                </a:cubicBezTo>
                <a:cubicBezTo>
                  <a:pt x="21600" y="17303"/>
                  <a:pt x="21350" y="18333"/>
                  <a:pt x="20850" y="19166"/>
                </a:cubicBezTo>
                <a:cubicBezTo>
                  <a:pt x="20351" y="19998"/>
                  <a:pt x="19629" y="20632"/>
                  <a:pt x="18657" y="21009"/>
                </a:cubicBezTo>
                <a:cubicBezTo>
                  <a:pt x="17685" y="21385"/>
                  <a:pt x="16519" y="21504"/>
                  <a:pt x="15159" y="21306"/>
                </a:cubicBezTo>
                <a:cubicBezTo>
                  <a:pt x="13798" y="21108"/>
                  <a:pt x="12355" y="20632"/>
                  <a:pt x="10939" y="19919"/>
                </a:cubicBezTo>
                <a:cubicBezTo>
                  <a:pt x="9523" y="19205"/>
                  <a:pt x="8135" y="18274"/>
                  <a:pt x="6830" y="17164"/>
                </a:cubicBezTo>
                <a:cubicBezTo>
                  <a:pt x="5525" y="16054"/>
                  <a:pt x="4331" y="14786"/>
                  <a:pt x="3304" y="13439"/>
                </a:cubicBezTo>
                <a:cubicBezTo>
                  <a:pt x="2277" y="12071"/>
                  <a:pt x="1444" y="10625"/>
                  <a:pt x="861" y="9138"/>
                </a:cubicBezTo>
                <a:cubicBezTo>
                  <a:pt x="278" y="7652"/>
                  <a:pt x="0" y="6285"/>
                  <a:pt x="0" y="5096"/>
                </a:cubicBezTo>
                <a:cubicBezTo>
                  <a:pt x="0" y="3907"/>
                  <a:pt x="278" y="2876"/>
                  <a:pt x="833" y="2064"/>
                </a:cubicBezTo>
                <a:cubicBezTo>
                  <a:pt x="1360" y="1252"/>
                  <a:pt x="2138" y="657"/>
                  <a:pt x="3110" y="320"/>
                </a:cubicBezTo>
                <a:cubicBezTo>
                  <a:pt x="4137" y="-17"/>
                  <a:pt x="5331" y="-96"/>
                  <a:pt x="6691" y="122"/>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93" name="Shape">
            <a:extLst>
              <a:ext uri="{FF2B5EF4-FFF2-40B4-BE49-F238E27FC236}">
                <a16:creationId xmlns:a16="http://schemas.microsoft.com/office/drawing/2014/main" id="{38A111FE-362B-4642-8673-C4671C5F3EC5}"/>
              </a:ext>
            </a:extLst>
          </p:cNvPr>
          <p:cNvSpPr/>
          <p:nvPr/>
        </p:nvSpPr>
        <p:spPr>
          <a:xfrm>
            <a:off x="1157367" y="2784787"/>
            <a:ext cx="1370147" cy="1903972"/>
          </a:xfrm>
          <a:custGeom>
            <a:avLst/>
            <a:gdLst/>
            <a:ahLst/>
            <a:cxnLst>
              <a:cxn ang="0">
                <a:pos x="wd2" y="hd2"/>
              </a:cxn>
              <a:cxn ang="5400000">
                <a:pos x="wd2" y="hd2"/>
              </a:cxn>
              <a:cxn ang="10800000">
                <a:pos x="wd2" y="hd2"/>
              </a:cxn>
              <a:cxn ang="16200000">
                <a:pos x="wd2" y="hd2"/>
              </a:cxn>
            </a:cxnLst>
            <a:rect l="0" t="0" r="r" b="b"/>
            <a:pathLst>
              <a:path w="21492" h="21442" extrusionOk="0">
                <a:moveTo>
                  <a:pt x="7119" y="217"/>
                </a:moveTo>
                <a:cubicBezTo>
                  <a:pt x="8463" y="503"/>
                  <a:pt x="9841" y="1043"/>
                  <a:pt x="11174" y="1782"/>
                </a:cubicBezTo>
                <a:cubicBezTo>
                  <a:pt x="12496" y="2508"/>
                  <a:pt x="13784" y="3430"/>
                  <a:pt x="14974" y="4482"/>
                </a:cubicBezTo>
                <a:cubicBezTo>
                  <a:pt x="16157" y="5527"/>
                  <a:pt x="17253" y="6706"/>
                  <a:pt x="18193" y="7965"/>
                </a:cubicBezTo>
                <a:cubicBezTo>
                  <a:pt x="19133" y="9224"/>
                  <a:pt x="19930" y="10570"/>
                  <a:pt x="20511" y="11948"/>
                </a:cubicBezTo>
                <a:cubicBezTo>
                  <a:pt x="21097" y="13334"/>
                  <a:pt x="21412" y="14633"/>
                  <a:pt x="21479" y="15796"/>
                </a:cubicBezTo>
                <a:cubicBezTo>
                  <a:pt x="21545" y="16972"/>
                  <a:pt x="21362" y="18016"/>
                  <a:pt x="20948" y="18878"/>
                </a:cubicBezTo>
                <a:cubicBezTo>
                  <a:pt x="20522" y="19752"/>
                  <a:pt x="19858" y="20439"/>
                  <a:pt x="18967" y="20880"/>
                </a:cubicBezTo>
                <a:cubicBezTo>
                  <a:pt x="18060" y="21328"/>
                  <a:pt x="16926" y="21527"/>
                  <a:pt x="15577" y="21408"/>
                </a:cubicBezTo>
                <a:cubicBezTo>
                  <a:pt x="14205" y="21289"/>
                  <a:pt x="12756" y="20856"/>
                  <a:pt x="11301" y="20169"/>
                </a:cubicBezTo>
                <a:cubicBezTo>
                  <a:pt x="9830" y="19474"/>
                  <a:pt x="8369" y="18521"/>
                  <a:pt x="7003" y="17381"/>
                </a:cubicBezTo>
                <a:cubicBezTo>
                  <a:pt x="5626" y="16233"/>
                  <a:pt x="4359" y="14903"/>
                  <a:pt x="3286" y="13465"/>
                </a:cubicBezTo>
                <a:cubicBezTo>
                  <a:pt x="2213" y="12028"/>
                  <a:pt x="1339" y="10491"/>
                  <a:pt x="758" y="8934"/>
                </a:cubicBezTo>
                <a:cubicBezTo>
                  <a:pt x="177" y="7389"/>
                  <a:pt x="-55" y="5979"/>
                  <a:pt x="11" y="4760"/>
                </a:cubicBezTo>
                <a:cubicBezTo>
                  <a:pt x="78" y="3557"/>
                  <a:pt x="437" y="2544"/>
                  <a:pt x="1046" y="1766"/>
                </a:cubicBezTo>
                <a:cubicBezTo>
                  <a:pt x="1643" y="999"/>
                  <a:pt x="2484" y="463"/>
                  <a:pt x="3524" y="197"/>
                </a:cubicBezTo>
                <a:cubicBezTo>
                  <a:pt x="4542" y="-65"/>
                  <a:pt x="5753" y="-73"/>
                  <a:pt x="7119" y="217"/>
                </a:cubicBezTo>
                <a:close/>
                <a:moveTo>
                  <a:pt x="14548" y="18822"/>
                </a:moveTo>
                <a:cubicBezTo>
                  <a:pt x="15582" y="18930"/>
                  <a:pt x="16462" y="18795"/>
                  <a:pt x="17170" y="18469"/>
                </a:cubicBezTo>
                <a:cubicBezTo>
                  <a:pt x="17867" y="18143"/>
                  <a:pt x="18392" y="17631"/>
                  <a:pt x="18730" y="16972"/>
                </a:cubicBezTo>
                <a:cubicBezTo>
                  <a:pt x="19067" y="16317"/>
                  <a:pt x="19222" y="15518"/>
                  <a:pt x="19178" y="14613"/>
                </a:cubicBezTo>
                <a:cubicBezTo>
                  <a:pt x="19133" y="13715"/>
                  <a:pt x="18901" y="12711"/>
                  <a:pt x="18453" y="11634"/>
                </a:cubicBezTo>
                <a:cubicBezTo>
                  <a:pt x="18005" y="10562"/>
                  <a:pt x="17391" y="9514"/>
                  <a:pt x="16655" y="8533"/>
                </a:cubicBezTo>
                <a:cubicBezTo>
                  <a:pt x="15920" y="7552"/>
                  <a:pt x="15068" y="6635"/>
                  <a:pt x="14144" y="5824"/>
                </a:cubicBezTo>
                <a:cubicBezTo>
                  <a:pt x="13215" y="5010"/>
                  <a:pt x="12214" y="4303"/>
                  <a:pt x="11190" y="3743"/>
                </a:cubicBezTo>
                <a:cubicBezTo>
                  <a:pt x="10156" y="3183"/>
                  <a:pt x="9094" y="2774"/>
                  <a:pt x="8060" y="2568"/>
                </a:cubicBezTo>
                <a:cubicBezTo>
                  <a:pt x="7009" y="2361"/>
                  <a:pt x="6085" y="2381"/>
                  <a:pt x="5316" y="2600"/>
                </a:cubicBezTo>
                <a:cubicBezTo>
                  <a:pt x="4531" y="2822"/>
                  <a:pt x="3905" y="3247"/>
                  <a:pt x="3463" y="3847"/>
                </a:cubicBezTo>
                <a:cubicBezTo>
                  <a:pt x="3015" y="4450"/>
                  <a:pt x="2755" y="5233"/>
                  <a:pt x="2722" y="6154"/>
                </a:cubicBezTo>
                <a:cubicBezTo>
                  <a:pt x="2683" y="7083"/>
                  <a:pt x="2877" y="8156"/>
                  <a:pt x="3319" y="9323"/>
                </a:cubicBezTo>
                <a:cubicBezTo>
                  <a:pt x="3767" y="10499"/>
                  <a:pt x="4425" y="11658"/>
                  <a:pt x="5239" y="12746"/>
                </a:cubicBezTo>
                <a:cubicBezTo>
                  <a:pt x="6052" y="13831"/>
                  <a:pt x="7009" y="14839"/>
                  <a:pt x="8043" y="15709"/>
                </a:cubicBezTo>
                <a:cubicBezTo>
                  <a:pt x="9072" y="16575"/>
                  <a:pt x="10178" y="17301"/>
                  <a:pt x="11290" y="17842"/>
                </a:cubicBezTo>
                <a:cubicBezTo>
                  <a:pt x="12391" y="18370"/>
                  <a:pt x="13497" y="18715"/>
                  <a:pt x="14548" y="18822"/>
                </a:cubicBezTo>
              </a:path>
            </a:pathLst>
          </a:custGeom>
          <a:gradFill flip="none" rotWithShape="1">
            <a:gsLst>
              <a:gs pos="0">
                <a:schemeClr val="bg1">
                  <a:lumMod val="65000"/>
                </a:schemeClr>
              </a:gs>
              <a:gs pos="50000">
                <a:schemeClr val="bg1">
                  <a:lumMod val="85000"/>
                  <a:shade val="67500"/>
                  <a:satMod val="115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94" name="Shape">
            <a:extLst>
              <a:ext uri="{FF2B5EF4-FFF2-40B4-BE49-F238E27FC236}">
                <a16:creationId xmlns:a16="http://schemas.microsoft.com/office/drawing/2014/main" id="{2840031D-579A-4B8F-ABC9-7F793DDC8C40}"/>
              </a:ext>
            </a:extLst>
          </p:cNvPr>
          <p:cNvSpPr/>
          <p:nvPr/>
        </p:nvSpPr>
        <p:spPr>
          <a:xfrm>
            <a:off x="945780" y="2573202"/>
            <a:ext cx="1728662" cy="2400607"/>
          </a:xfrm>
          <a:custGeom>
            <a:avLst/>
            <a:gdLst/>
            <a:ahLst/>
            <a:cxnLst>
              <a:cxn ang="0">
                <a:pos x="wd2" y="hd2"/>
              </a:cxn>
              <a:cxn ang="5400000">
                <a:pos x="wd2" y="hd2"/>
              </a:cxn>
              <a:cxn ang="10800000">
                <a:pos x="wd2" y="hd2"/>
              </a:cxn>
              <a:cxn ang="16200000">
                <a:pos x="wd2" y="hd2"/>
              </a:cxn>
            </a:cxnLst>
            <a:rect l="0" t="0" r="r" b="b"/>
            <a:pathLst>
              <a:path w="21469" h="21454" extrusionOk="0">
                <a:moveTo>
                  <a:pt x="7276" y="250"/>
                </a:moveTo>
                <a:cubicBezTo>
                  <a:pt x="8616" y="552"/>
                  <a:pt x="9973" y="1107"/>
                  <a:pt x="11292" y="1847"/>
                </a:cubicBezTo>
                <a:cubicBezTo>
                  <a:pt x="12588" y="2579"/>
                  <a:pt x="13854" y="3492"/>
                  <a:pt x="15023" y="4529"/>
                </a:cubicBezTo>
                <a:cubicBezTo>
                  <a:pt x="16184" y="5560"/>
                  <a:pt x="17257" y="6723"/>
                  <a:pt x="18181" y="7961"/>
                </a:cubicBezTo>
                <a:cubicBezTo>
                  <a:pt x="19105" y="9200"/>
                  <a:pt x="19889" y="10523"/>
                  <a:pt x="20462" y="11878"/>
                </a:cubicBezTo>
                <a:cubicBezTo>
                  <a:pt x="21045" y="13246"/>
                  <a:pt x="21365" y="14529"/>
                  <a:pt x="21448" y="15685"/>
                </a:cubicBezTo>
                <a:cubicBezTo>
                  <a:pt x="21531" y="16858"/>
                  <a:pt x="21369" y="17904"/>
                  <a:pt x="20975" y="18774"/>
                </a:cubicBezTo>
                <a:cubicBezTo>
                  <a:pt x="20572" y="19659"/>
                  <a:pt x="19928" y="20365"/>
                  <a:pt x="19061" y="20829"/>
                </a:cubicBezTo>
                <a:cubicBezTo>
                  <a:pt x="18172" y="21301"/>
                  <a:pt x="17051" y="21525"/>
                  <a:pt x="15711" y="21434"/>
                </a:cubicBezTo>
                <a:cubicBezTo>
                  <a:pt x="14344" y="21339"/>
                  <a:pt x="12886" y="20923"/>
                  <a:pt x="11419" y="20246"/>
                </a:cubicBezTo>
                <a:cubicBezTo>
                  <a:pt x="9930" y="19555"/>
                  <a:pt x="8449" y="18604"/>
                  <a:pt x="7061" y="17453"/>
                </a:cubicBezTo>
                <a:cubicBezTo>
                  <a:pt x="5659" y="16294"/>
                  <a:pt x="4367" y="14942"/>
                  <a:pt x="3277" y="13476"/>
                </a:cubicBezTo>
                <a:cubicBezTo>
                  <a:pt x="2186" y="12011"/>
                  <a:pt x="1306" y="10448"/>
                  <a:pt x="728" y="8866"/>
                </a:cubicBezTo>
                <a:cubicBezTo>
                  <a:pt x="154" y="7299"/>
                  <a:pt x="-69" y="5878"/>
                  <a:pt x="19" y="4652"/>
                </a:cubicBezTo>
                <a:cubicBezTo>
                  <a:pt x="106" y="3448"/>
                  <a:pt x="487" y="2443"/>
                  <a:pt x="1122" y="1677"/>
                </a:cubicBezTo>
                <a:cubicBezTo>
                  <a:pt x="1744" y="927"/>
                  <a:pt x="2603" y="414"/>
                  <a:pt x="3658" y="168"/>
                </a:cubicBezTo>
                <a:cubicBezTo>
                  <a:pt x="4692" y="-75"/>
                  <a:pt x="5909" y="-59"/>
                  <a:pt x="7276" y="250"/>
                </a:cubicBezTo>
                <a:close/>
                <a:moveTo>
                  <a:pt x="14791" y="19117"/>
                </a:moveTo>
                <a:cubicBezTo>
                  <a:pt x="15855" y="19212"/>
                  <a:pt x="16757" y="19054"/>
                  <a:pt x="17476" y="18698"/>
                </a:cubicBezTo>
                <a:cubicBezTo>
                  <a:pt x="18181" y="18348"/>
                  <a:pt x="18706" y="17803"/>
                  <a:pt x="19043" y="17110"/>
                </a:cubicBezTo>
                <a:cubicBezTo>
                  <a:pt x="19376" y="16426"/>
                  <a:pt x="19521" y="15597"/>
                  <a:pt x="19464" y="14664"/>
                </a:cubicBezTo>
                <a:cubicBezTo>
                  <a:pt x="19411" y="13741"/>
                  <a:pt x="19162" y="12710"/>
                  <a:pt x="18697" y="11611"/>
                </a:cubicBezTo>
                <a:cubicBezTo>
                  <a:pt x="18238" y="10517"/>
                  <a:pt x="17607" y="9449"/>
                  <a:pt x="16862" y="8450"/>
                </a:cubicBezTo>
                <a:cubicBezTo>
                  <a:pt x="16118" y="7451"/>
                  <a:pt x="15251" y="6515"/>
                  <a:pt x="14313" y="5686"/>
                </a:cubicBezTo>
                <a:cubicBezTo>
                  <a:pt x="13372" y="4851"/>
                  <a:pt x="12351" y="4123"/>
                  <a:pt x="11305" y="3543"/>
                </a:cubicBezTo>
                <a:cubicBezTo>
                  <a:pt x="10249" y="2960"/>
                  <a:pt x="9159" y="2528"/>
                  <a:pt x="8094" y="2301"/>
                </a:cubicBezTo>
                <a:cubicBezTo>
                  <a:pt x="7013" y="2071"/>
                  <a:pt x="6049" y="2077"/>
                  <a:pt x="5243" y="2285"/>
                </a:cubicBezTo>
                <a:cubicBezTo>
                  <a:pt x="4420" y="2500"/>
                  <a:pt x="3754" y="2925"/>
                  <a:pt x="3281" y="3530"/>
                </a:cubicBezTo>
                <a:cubicBezTo>
                  <a:pt x="2800" y="4148"/>
                  <a:pt x="2515" y="4952"/>
                  <a:pt x="2462" y="5906"/>
                </a:cubicBezTo>
                <a:cubicBezTo>
                  <a:pt x="2410" y="6874"/>
                  <a:pt x="2598" y="7990"/>
                  <a:pt x="3054" y="9219"/>
                </a:cubicBezTo>
                <a:cubicBezTo>
                  <a:pt x="3513" y="10454"/>
                  <a:pt x="4205" y="11674"/>
                  <a:pt x="5055" y="12814"/>
                </a:cubicBezTo>
                <a:cubicBezTo>
                  <a:pt x="5905" y="13955"/>
                  <a:pt x="6912" y="15011"/>
                  <a:pt x="7998" y="15922"/>
                </a:cubicBezTo>
                <a:cubicBezTo>
                  <a:pt x="9080" y="16826"/>
                  <a:pt x="10236" y="17583"/>
                  <a:pt x="11401" y="18134"/>
                </a:cubicBezTo>
                <a:cubicBezTo>
                  <a:pt x="12553" y="18679"/>
                  <a:pt x="13705" y="19023"/>
                  <a:pt x="14791" y="19117"/>
                </a:cubicBezTo>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95" name="Group 194">
            <a:extLst>
              <a:ext uri="{FF2B5EF4-FFF2-40B4-BE49-F238E27FC236}">
                <a16:creationId xmlns:a16="http://schemas.microsoft.com/office/drawing/2014/main" id="{EA96D7FE-4A6C-4268-8EA4-E2CD3D07C85A}"/>
              </a:ext>
            </a:extLst>
          </p:cNvPr>
          <p:cNvGrpSpPr/>
          <p:nvPr/>
        </p:nvGrpSpPr>
        <p:grpSpPr>
          <a:xfrm>
            <a:off x="1687668" y="2008655"/>
            <a:ext cx="2160707" cy="1388331"/>
            <a:chOff x="1757651" y="1256035"/>
            <a:chExt cx="3442630" cy="2212011"/>
          </a:xfrm>
        </p:grpSpPr>
        <p:sp>
          <p:nvSpPr>
            <p:cNvPr id="228" name="Shape">
              <a:extLst>
                <a:ext uri="{FF2B5EF4-FFF2-40B4-BE49-F238E27FC236}">
                  <a16:creationId xmlns:a16="http://schemas.microsoft.com/office/drawing/2014/main" id="{240F0ABD-D030-490B-A381-060B27E31011}"/>
                </a:ext>
              </a:extLst>
            </p:cNvPr>
            <p:cNvSpPr/>
            <p:nvPr/>
          </p:nvSpPr>
          <p:spPr>
            <a:xfrm>
              <a:off x="3757319" y="1256035"/>
              <a:ext cx="1277854" cy="1049185"/>
            </a:xfrm>
            <a:custGeom>
              <a:avLst/>
              <a:gdLst/>
              <a:ahLst/>
              <a:cxnLst>
                <a:cxn ang="0">
                  <a:pos x="wd2" y="hd2"/>
                </a:cxn>
                <a:cxn ang="5400000">
                  <a:pos x="wd2" y="hd2"/>
                </a:cxn>
                <a:cxn ang="10800000">
                  <a:pos x="wd2" y="hd2"/>
                </a:cxn>
                <a:cxn ang="16200000">
                  <a:pos x="wd2" y="hd2"/>
                </a:cxn>
              </a:cxnLst>
              <a:rect l="0" t="0" r="r" b="b"/>
              <a:pathLst>
                <a:path w="21029" h="20679" extrusionOk="0">
                  <a:moveTo>
                    <a:pt x="0" y="20679"/>
                  </a:moveTo>
                  <a:cubicBezTo>
                    <a:pt x="0" y="20679"/>
                    <a:pt x="6874" y="9644"/>
                    <a:pt x="9717" y="5626"/>
                  </a:cubicBezTo>
                  <a:cubicBezTo>
                    <a:pt x="12560" y="1608"/>
                    <a:pt x="15192" y="-921"/>
                    <a:pt x="18291" y="316"/>
                  </a:cubicBezTo>
                  <a:cubicBezTo>
                    <a:pt x="21390" y="1553"/>
                    <a:pt x="21600" y="6502"/>
                    <a:pt x="20201" y="8976"/>
                  </a:cubicBezTo>
                  <a:lnTo>
                    <a:pt x="0" y="20679"/>
                  </a:ln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29" name="Shape">
              <a:extLst>
                <a:ext uri="{FF2B5EF4-FFF2-40B4-BE49-F238E27FC236}">
                  <a16:creationId xmlns:a16="http://schemas.microsoft.com/office/drawing/2014/main" id="{EB0179F8-4999-4071-AD42-F09586D16711}"/>
                </a:ext>
              </a:extLst>
            </p:cNvPr>
            <p:cNvSpPr/>
            <p:nvPr/>
          </p:nvSpPr>
          <p:spPr>
            <a:xfrm>
              <a:off x="1757651" y="3255710"/>
              <a:ext cx="356758" cy="212336"/>
            </a:xfrm>
            <a:custGeom>
              <a:avLst/>
              <a:gdLst/>
              <a:ahLst/>
              <a:cxnLst>
                <a:cxn ang="0">
                  <a:pos x="wd2" y="hd2"/>
                </a:cxn>
                <a:cxn ang="5400000">
                  <a:pos x="wd2" y="hd2"/>
                </a:cxn>
                <a:cxn ang="10800000">
                  <a:pos x="wd2" y="hd2"/>
                </a:cxn>
                <a:cxn ang="16200000">
                  <a:pos x="wd2" y="hd2"/>
                </a:cxn>
              </a:cxnLst>
              <a:rect l="0" t="0" r="r" b="b"/>
              <a:pathLst>
                <a:path w="21343" h="21171" extrusionOk="0">
                  <a:moveTo>
                    <a:pt x="18576" y="513"/>
                  </a:moveTo>
                  <a:lnTo>
                    <a:pt x="0" y="21171"/>
                  </a:lnTo>
                  <a:lnTo>
                    <a:pt x="20304" y="5663"/>
                  </a:lnTo>
                  <a:cubicBezTo>
                    <a:pt x="21201" y="4999"/>
                    <a:pt x="21600" y="3227"/>
                    <a:pt x="21168" y="1731"/>
                  </a:cubicBezTo>
                  <a:cubicBezTo>
                    <a:pt x="20769" y="236"/>
                    <a:pt x="19706" y="-429"/>
                    <a:pt x="18809" y="291"/>
                  </a:cubicBezTo>
                  <a:cubicBezTo>
                    <a:pt x="18742" y="346"/>
                    <a:pt x="18642" y="402"/>
                    <a:pt x="18576" y="513"/>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30" name="Shape">
              <a:extLst>
                <a:ext uri="{FF2B5EF4-FFF2-40B4-BE49-F238E27FC236}">
                  <a16:creationId xmlns:a16="http://schemas.microsoft.com/office/drawing/2014/main" id="{2613AAAB-4F79-4AB2-847C-0A21BF407CCA}"/>
                </a:ext>
              </a:extLst>
            </p:cNvPr>
            <p:cNvSpPr/>
            <p:nvPr/>
          </p:nvSpPr>
          <p:spPr>
            <a:xfrm>
              <a:off x="2035383" y="1700408"/>
              <a:ext cx="2935251" cy="1649004"/>
            </a:xfrm>
            <a:custGeom>
              <a:avLst/>
              <a:gdLst/>
              <a:ahLst/>
              <a:cxnLst>
                <a:cxn ang="0">
                  <a:pos x="wd2" y="hd2"/>
                </a:cxn>
                <a:cxn ang="5400000">
                  <a:pos x="wd2" y="hd2"/>
                </a:cxn>
                <a:cxn ang="10800000">
                  <a:pos x="wd2" y="hd2"/>
                </a:cxn>
                <a:cxn ang="16200000">
                  <a:pos x="wd2" y="hd2"/>
                </a:cxn>
              </a:cxnLst>
              <a:rect l="0" t="0" r="r" b="b"/>
              <a:pathLst>
                <a:path w="21504" h="21489" extrusionOk="0">
                  <a:moveTo>
                    <a:pt x="376" y="18748"/>
                  </a:moveTo>
                  <a:cubicBezTo>
                    <a:pt x="474" y="18560"/>
                    <a:pt x="592" y="18364"/>
                    <a:pt x="730" y="18169"/>
                  </a:cubicBezTo>
                  <a:cubicBezTo>
                    <a:pt x="840" y="18010"/>
                    <a:pt x="962" y="17843"/>
                    <a:pt x="1096" y="17677"/>
                  </a:cubicBezTo>
                  <a:cubicBezTo>
                    <a:pt x="1210" y="17532"/>
                    <a:pt x="1332" y="17387"/>
                    <a:pt x="1463" y="17242"/>
                  </a:cubicBezTo>
                  <a:cubicBezTo>
                    <a:pt x="1581" y="17112"/>
                    <a:pt x="1703" y="16975"/>
                    <a:pt x="1829" y="16837"/>
                  </a:cubicBezTo>
                  <a:cubicBezTo>
                    <a:pt x="2517" y="16113"/>
                    <a:pt x="3387" y="15303"/>
                    <a:pt x="4425" y="14361"/>
                  </a:cubicBezTo>
                  <a:cubicBezTo>
                    <a:pt x="4539" y="14260"/>
                    <a:pt x="4657" y="14152"/>
                    <a:pt x="4775" y="14043"/>
                  </a:cubicBezTo>
                  <a:cubicBezTo>
                    <a:pt x="4889" y="13942"/>
                    <a:pt x="5007" y="13833"/>
                    <a:pt x="5125" y="13732"/>
                  </a:cubicBezTo>
                  <a:cubicBezTo>
                    <a:pt x="5239" y="13630"/>
                    <a:pt x="5357" y="13522"/>
                    <a:pt x="5475" y="13420"/>
                  </a:cubicBezTo>
                  <a:cubicBezTo>
                    <a:pt x="5589" y="13319"/>
                    <a:pt x="5707" y="13211"/>
                    <a:pt x="5825" y="13109"/>
                  </a:cubicBezTo>
                  <a:cubicBezTo>
                    <a:pt x="5963" y="12986"/>
                    <a:pt x="6106" y="12856"/>
                    <a:pt x="6252" y="12726"/>
                  </a:cubicBezTo>
                  <a:cubicBezTo>
                    <a:pt x="10692" y="8715"/>
                    <a:pt x="21504" y="0"/>
                    <a:pt x="21504" y="0"/>
                  </a:cubicBezTo>
                  <a:cubicBezTo>
                    <a:pt x="21504" y="0"/>
                    <a:pt x="12140" y="10757"/>
                    <a:pt x="8067" y="15064"/>
                  </a:cubicBezTo>
                  <a:cubicBezTo>
                    <a:pt x="7615" y="15541"/>
                    <a:pt x="7168" y="16012"/>
                    <a:pt x="6736" y="16468"/>
                  </a:cubicBezTo>
                  <a:cubicBezTo>
                    <a:pt x="6622" y="16584"/>
                    <a:pt x="6513" y="16707"/>
                    <a:pt x="6403" y="16823"/>
                  </a:cubicBezTo>
                  <a:cubicBezTo>
                    <a:pt x="6289" y="16938"/>
                    <a:pt x="6179" y="17061"/>
                    <a:pt x="6069" y="17170"/>
                  </a:cubicBezTo>
                  <a:cubicBezTo>
                    <a:pt x="5955" y="17286"/>
                    <a:pt x="5845" y="17402"/>
                    <a:pt x="5735" y="17517"/>
                  </a:cubicBezTo>
                  <a:cubicBezTo>
                    <a:pt x="5621" y="17633"/>
                    <a:pt x="5512" y="17749"/>
                    <a:pt x="5398" y="17865"/>
                  </a:cubicBezTo>
                  <a:cubicBezTo>
                    <a:pt x="4445" y="18849"/>
                    <a:pt x="3575" y="19704"/>
                    <a:pt x="2822" y="20333"/>
                  </a:cubicBezTo>
                  <a:cubicBezTo>
                    <a:pt x="2687" y="20442"/>
                    <a:pt x="2561" y="20550"/>
                    <a:pt x="2435" y="20645"/>
                  </a:cubicBezTo>
                  <a:cubicBezTo>
                    <a:pt x="2297" y="20753"/>
                    <a:pt x="2162" y="20854"/>
                    <a:pt x="2036" y="20941"/>
                  </a:cubicBezTo>
                  <a:cubicBezTo>
                    <a:pt x="1890" y="21043"/>
                    <a:pt x="1747" y="21130"/>
                    <a:pt x="1617" y="21209"/>
                  </a:cubicBezTo>
                  <a:cubicBezTo>
                    <a:pt x="1454" y="21296"/>
                    <a:pt x="1304" y="21368"/>
                    <a:pt x="1165" y="21419"/>
                  </a:cubicBezTo>
                  <a:cubicBezTo>
                    <a:pt x="624" y="21600"/>
                    <a:pt x="250" y="21441"/>
                    <a:pt x="91" y="20833"/>
                  </a:cubicBezTo>
                  <a:cubicBezTo>
                    <a:pt x="-96" y="20123"/>
                    <a:pt x="10" y="19457"/>
                    <a:pt x="376" y="18748"/>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31" name="Shape">
              <a:extLst>
                <a:ext uri="{FF2B5EF4-FFF2-40B4-BE49-F238E27FC236}">
                  <a16:creationId xmlns:a16="http://schemas.microsoft.com/office/drawing/2014/main" id="{19EC3D23-AC33-421A-AAAC-E4C6DEB0B40A}"/>
                </a:ext>
              </a:extLst>
            </p:cNvPr>
            <p:cNvSpPr/>
            <p:nvPr/>
          </p:nvSpPr>
          <p:spPr>
            <a:xfrm>
              <a:off x="3701777" y="1533763"/>
              <a:ext cx="1299188" cy="820002"/>
            </a:xfrm>
            <a:custGeom>
              <a:avLst/>
              <a:gdLst/>
              <a:ahLst/>
              <a:cxnLst>
                <a:cxn ang="0">
                  <a:pos x="wd2" y="hd2"/>
                </a:cxn>
                <a:cxn ang="5400000">
                  <a:pos x="wd2" y="hd2"/>
                </a:cxn>
                <a:cxn ang="10800000">
                  <a:pos x="wd2" y="hd2"/>
                </a:cxn>
                <a:cxn ang="16200000">
                  <a:pos x="wd2" y="hd2"/>
                </a:cxn>
              </a:cxnLst>
              <a:rect l="0" t="0" r="r" b="b"/>
              <a:pathLst>
                <a:path w="21174" h="20440" extrusionOk="0">
                  <a:moveTo>
                    <a:pt x="0" y="20440"/>
                  </a:moveTo>
                  <a:cubicBezTo>
                    <a:pt x="0" y="20440"/>
                    <a:pt x="9976" y="4628"/>
                    <a:pt x="13923" y="1734"/>
                  </a:cubicBezTo>
                  <a:cubicBezTo>
                    <a:pt x="17861" y="-1160"/>
                    <a:pt x="20477" y="86"/>
                    <a:pt x="21039" y="1734"/>
                  </a:cubicBezTo>
                  <a:cubicBezTo>
                    <a:pt x="21600" y="3382"/>
                    <a:pt x="20287" y="4365"/>
                    <a:pt x="19391" y="4988"/>
                  </a:cubicBezTo>
                  <a:cubicBezTo>
                    <a:pt x="18495" y="5611"/>
                    <a:pt x="0" y="20440"/>
                    <a:pt x="0" y="20440"/>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32" name="Shape">
              <a:extLst>
                <a:ext uri="{FF2B5EF4-FFF2-40B4-BE49-F238E27FC236}">
                  <a16:creationId xmlns:a16="http://schemas.microsoft.com/office/drawing/2014/main" id="{7245725E-2121-4FC6-8F42-CBFD41E7D346}"/>
                </a:ext>
              </a:extLst>
            </p:cNvPr>
            <p:cNvSpPr/>
            <p:nvPr/>
          </p:nvSpPr>
          <p:spPr>
            <a:xfrm>
              <a:off x="3757319" y="1700403"/>
              <a:ext cx="1442962" cy="731552"/>
            </a:xfrm>
            <a:custGeom>
              <a:avLst/>
              <a:gdLst/>
              <a:ahLst/>
              <a:cxnLst>
                <a:cxn ang="0">
                  <a:pos x="wd2" y="hd2"/>
                </a:cxn>
                <a:cxn ang="5400000">
                  <a:pos x="wd2" y="hd2"/>
                </a:cxn>
                <a:cxn ang="10800000">
                  <a:pos x="wd2" y="hd2"/>
                </a:cxn>
                <a:cxn ang="16200000">
                  <a:pos x="wd2" y="hd2"/>
                </a:cxn>
              </a:cxnLst>
              <a:rect l="0" t="0" r="r" b="b"/>
              <a:pathLst>
                <a:path w="21023" h="21600" extrusionOk="0">
                  <a:moveTo>
                    <a:pt x="0" y="21600"/>
                  </a:moveTo>
                  <a:cubicBezTo>
                    <a:pt x="0" y="21600"/>
                    <a:pt x="13450" y="21600"/>
                    <a:pt x="17343" y="19845"/>
                  </a:cubicBezTo>
                  <a:cubicBezTo>
                    <a:pt x="21236" y="18090"/>
                    <a:pt x="21600" y="8348"/>
                    <a:pt x="20451" y="4363"/>
                  </a:cubicBezTo>
                  <a:cubicBezTo>
                    <a:pt x="19302" y="377"/>
                    <a:pt x="17343" y="0"/>
                    <a:pt x="17343" y="0"/>
                  </a:cubicBezTo>
                  <a:lnTo>
                    <a:pt x="0" y="21600"/>
                  </a:ln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33" name="Shape">
              <a:extLst>
                <a:ext uri="{FF2B5EF4-FFF2-40B4-BE49-F238E27FC236}">
                  <a16:creationId xmlns:a16="http://schemas.microsoft.com/office/drawing/2014/main" id="{221AB31B-5C5C-41CB-B98E-168320B2F0EA}"/>
                </a:ext>
              </a:extLst>
            </p:cNvPr>
            <p:cNvSpPr/>
            <p:nvPr/>
          </p:nvSpPr>
          <p:spPr>
            <a:xfrm>
              <a:off x="2653958" y="2768289"/>
              <a:ext cx="182486" cy="289961"/>
            </a:xfrm>
            <a:custGeom>
              <a:avLst/>
              <a:gdLst/>
              <a:ahLst/>
              <a:cxnLst>
                <a:cxn ang="0">
                  <a:pos x="wd2" y="hd2"/>
                </a:cxn>
                <a:cxn ang="5400000">
                  <a:pos x="wd2" y="hd2"/>
                </a:cxn>
                <a:cxn ang="10800000">
                  <a:pos x="wd2" y="hd2"/>
                </a:cxn>
                <a:cxn ang="16200000">
                  <a:pos x="wd2" y="hd2"/>
                </a:cxn>
              </a:cxnLst>
              <a:rect l="0" t="0" r="r" b="b"/>
              <a:pathLst>
                <a:path w="20689" h="21600" extrusionOk="0">
                  <a:moveTo>
                    <a:pt x="4127" y="13490"/>
                  </a:moveTo>
                  <a:cubicBezTo>
                    <a:pt x="348" y="8814"/>
                    <a:pt x="-911" y="4179"/>
                    <a:pt x="663" y="1779"/>
                  </a:cubicBezTo>
                  <a:cubicBezTo>
                    <a:pt x="2427" y="1200"/>
                    <a:pt x="4253" y="579"/>
                    <a:pt x="6079" y="0"/>
                  </a:cubicBezTo>
                  <a:cubicBezTo>
                    <a:pt x="4631" y="2400"/>
                    <a:pt x="5890" y="6993"/>
                    <a:pt x="9669" y="11586"/>
                  </a:cubicBezTo>
                  <a:cubicBezTo>
                    <a:pt x="12880" y="15559"/>
                    <a:pt x="17099" y="18497"/>
                    <a:pt x="20689" y="19614"/>
                  </a:cubicBezTo>
                  <a:cubicBezTo>
                    <a:pt x="18926" y="20276"/>
                    <a:pt x="17225" y="20938"/>
                    <a:pt x="15525" y="21600"/>
                  </a:cubicBezTo>
                  <a:cubicBezTo>
                    <a:pt x="11747" y="20566"/>
                    <a:pt x="7402" y="17545"/>
                    <a:pt x="4127" y="13490"/>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34" name="Shape">
              <a:extLst>
                <a:ext uri="{FF2B5EF4-FFF2-40B4-BE49-F238E27FC236}">
                  <a16:creationId xmlns:a16="http://schemas.microsoft.com/office/drawing/2014/main" id="{36E0C69B-B53C-42CB-BB3A-29953B57A4CB}"/>
                </a:ext>
              </a:extLst>
            </p:cNvPr>
            <p:cNvSpPr/>
            <p:nvPr/>
          </p:nvSpPr>
          <p:spPr>
            <a:xfrm>
              <a:off x="2701855" y="2748108"/>
              <a:ext cx="179490" cy="287180"/>
            </a:xfrm>
            <a:custGeom>
              <a:avLst/>
              <a:gdLst/>
              <a:ahLst/>
              <a:cxnLst>
                <a:cxn ang="0">
                  <a:pos x="wd2" y="hd2"/>
                </a:cxn>
                <a:cxn ang="5400000">
                  <a:pos x="wd2" y="hd2"/>
                </a:cxn>
                <a:cxn ang="10800000">
                  <a:pos x="wd2" y="hd2"/>
                </a:cxn>
                <a:cxn ang="16200000">
                  <a:pos x="wd2" y="hd2"/>
                </a:cxn>
              </a:cxnLst>
              <a:rect l="0" t="0" r="r" b="b"/>
              <a:pathLst>
                <a:path w="20711" h="21600" extrusionOk="0">
                  <a:moveTo>
                    <a:pt x="4239" y="13495"/>
                  </a:moveTo>
                  <a:cubicBezTo>
                    <a:pt x="457" y="8857"/>
                    <a:pt x="-889" y="4261"/>
                    <a:pt x="585" y="1796"/>
                  </a:cubicBezTo>
                  <a:cubicBezTo>
                    <a:pt x="2380" y="1212"/>
                    <a:pt x="4239" y="585"/>
                    <a:pt x="6097" y="0"/>
                  </a:cubicBezTo>
                  <a:cubicBezTo>
                    <a:pt x="4751" y="2465"/>
                    <a:pt x="6033" y="7019"/>
                    <a:pt x="9815" y="11573"/>
                  </a:cubicBezTo>
                  <a:cubicBezTo>
                    <a:pt x="13020" y="15459"/>
                    <a:pt x="17186" y="18425"/>
                    <a:pt x="20711" y="19595"/>
                  </a:cubicBezTo>
                  <a:cubicBezTo>
                    <a:pt x="18916" y="20263"/>
                    <a:pt x="17186" y="20973"/>
                    <a:pt x="15455" y="21600"/>
                  </a:cubicBezTo>
                  <a:cubicBezTo>
                    <a:pt x="11866" y="20514"/>
                    <a:pt x="7572" y="17505"/>
                    <a:pt x="4239" y="13495"/>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35" name="Shape">
              <a:extLst>
                <a:ext uri="{FF2B5EF4-FFF2-40B4-BE49-F238E27FC236}">
                  <a16:creationId xmlns:a16="http://schemas.microsoft.com/office/drawing/2014/main" id="{8D3F046A-B366-4396-9E1C-C8FDD0B9B012}"/>
                </a:ext>
              </a:extLst>
            </p:cNvPr>
            <p:cNvSpPr/>
            <p:nvPr/>
          </p:nvSpPr>
          <p:spPr>
            <a:xfrm>
              <a:off x="2606465" y="2792574"/>
              <a:ext cx="184296" cy="292730"/>
            </a:xfrm>
            <a:custGeom>
              <a:avLst/>
              <a:gdLst/>
              <a:ahLst/>
              <a:cxnLst>
                <a:cxn ang="0">
                  <a:pos x="wd2" y="hd2"/>
                </a:cxn>
                <a:cxn ang="5400000">
                  <a:pos x="wd2" y="hd2"/>
                </a:cxn>
                <a:cxn ang="10800000">
                  <a:pos x="wd2" y="hd2"/>
                </a:cxn>
                <a:cxn ang="16200000">
                  <a:pos x="wd2" y="hd2"/>
                </a:cxn>
              </a:cxnLst>
              <a:rect l="0" t="0" r="r" b="b"/>
              <a:pathLst>
                <a:path w="20653" h="21600" extrusionOk="0">
                  <a:moveTo>
                    <a:pt x="4095" y="13526"/>
                  </a:moveTo>
                  <a:cubicBezTo>
                    <a:pt x="298" y="8812"/>
                    <a:pt x="-947" y="4140"/>
                    <a:pt x="734" y="1803"/>
                  </a:cubicBezTo>
                  <a:cubicBezTo>
                    <a:pt x="2477" y="1230"/>
                    <a:pt x="4282" y="615"/>
                    <a:pt x="6087" y="0"/>
                  </a:cubicBezTo>
                  <a:cubicBezTo>
                    <a:pt x="4531" y="2377"/>
                    <a:pt x="5776" y="6968"/>
                    <a:pt x="9511" y="11599"/>
                  </a:cubicBezTo>
                  <a:cubicBezTo>
                    <a:pt x="12810" y="15616"/>
                    <a:pt x="17105" y="18608"/>
                    <a:pt x="20653" y="19633"/>
                  </a:cubicBezTo>
                  <a:cubicBezTo>
                    <a:pt x="18910" y="20288"/>
                    <a:pt x="17229" y="20944"/>
                    <a:pt x="15486" y="21600"/>
                  </a:cubicBezTo>
                  <a:cubicBezTo>
                    <a:pt x="11876" y="20698"/>
                    <a:pt x="7456" y="17665"/>
                    <a:pt x="4095" y="13526"/>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36" name="Shape">
              <a:extLst>
                <a:ext uri="{FF2B5EF4-FFF2-40B4-BE49-F238E27FC236}">
                  <a16:creationId xmlns:a16="http://schemas.microsoft.com/office/drawing/2014/main" id="{0B7F2496-8D7C-4A5B-A3E7-CFF448BEE59F}"/>
                </a:ext>
              </a:extLst>
            </p:cNvPr>
            <p:cNvSpPr/>
            <p:nvPr/>
          </p:nvSpPr>
          <p:spPr>
            <a:xfrm>
              <a:off x="2743114" y="2728619"/>
              <a:ext cx="177171" cy="284399"/>
            </a:xfrm>
            <a:custGeom>
              <a:avLst/>
              <a:gdLst/>
              <a:ahLst/>
              <a:cxnLst>
                <a:cxn ang="0">
                  <a:pos x="wd2" y="hd2"/>
                </a:cxn>
                <a:cxn ang="5400000">
                  <a:pos x="wd2" y="hd2"/>
                </a:cxn>
                <a:cxn ang="10800000">
                  <a:pos x="wd2" y="hd2"/>
                </a:cxn>
                <a:cxn ang="16200000">
                  <a:pos x="wd2" y="hd2"/>
                </a:cxn>
              </a:cxnLst>
              <a:rect l="0" t="0" r="r" b="b"/>
              <a:pathLst>
                <a:path w="20751" h="21600" extrusionOk="0">
                  <a:moveTo>
                    <a:pt x="4291" y="13500"/>
                  </a:moveTo>
                  <a:cubicBezTo>
                    <a:pt x="517" y="8902"/>
                    <a:pt x="-849" y="4303"/>
                    <a:pt x="517" y="1814"/>
                  </a:cubicBezTo>
                  <a:cubicBezTo>
                    <a:pt x="2339" y="1223"/>
                    <a:pt x="4226" y="591"/>
                    <a:pt x="6112" y="0"/>
                  </a:cubicBezTo>
                  <a:cubicBezTo>
                    <a:pt x="4876" y="2531"/>
                    <a:pt x="6177" y="7045"/>
                    <a:pt x="9951" y="11559"/>
                  </a:cubicBezTo>
                  <a:cubicBezTo>
                    <a:pt x="13074" y="15398"/>
                    <a:pt x="17173" y="18309"/>
                    <a:pt x="20751" y="19533"/>
                  </a:cubicBezTo>
                  <a:cubicBezTo>
                    <a:pt x="18929" y="20208"/>
                    <a:pt x="17173" y="20925"/>
                    <a:pt x="15416" y="21600"/>
                  </a:cubicBezTo>
                  <a:cubicBezTo>
                    <a:pt x="11773" y="20419"/>
                    <a:pt x="7544" y="17423"/>
                    <a:pt x="4291" y="13500"/>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37" name="Shape">
              <a:extLst>
                <a:ext uri="{FF2B5EF4-FFF2-40B4-BE49-F238E27FC236}">
                  <a16:creationId xmlns:a16="http://schemas.microsoft.com/office/drawing/2014/main" id="{36B3E7AE-7309-4E82-B851-D5975E6436B9}"/>
                </a:ext>
              </a:extLst>
            </p:cNvPr>
            <p:cNvSpPr/>
            <p:nvPr/>
          </p:nvSpPr>
          <p:spPr>
            <a:xfrm>
              <a:off x="2033002" y="3143611"/>
              <a:ext cx="158277" cy="209804"/>
            </a:xfrm>
            <a:custGeom>
              <a:avLst/>
              <a:gdLst/>
              <a:ahLst/>
              <a:cxnLst>
                <a:cxn ang="0">
                  <a:pos x="wd2" y="hd2"/>
                </a:cxn>
                <a:cxn ang="5400000">
                  <a:pos x="wd2" y="hd2"/>
                </a:cxn>
                <a:cxn ang="10800000">
                  <a:pos x="wd2" y="hd2"/>
                </a:cxn>
                <a:cxn ang="16200000">
                  <a:pos x="wd2" y="hd2"/>
                </a:cxn>
              </a:cxnLst>
              <a:rect l="0" t="0" r="r" b="b"/>
              <a:pathLst>
                <a:path w="19982" h="20760" extrusionOk="0">
                  <a:moveTo>
                    <a:pt x="6517" y="0"/>
                  </a:moveTo>
                  <a:cubicBezTo>
                    <a:pt x="6798" y="3188"/>
                    <a:pt x="8340" y="7200"/>
                    <a:pt x="11075" y="11267"/>
                  </a:cubicBezTo>
                  <a:cubicBezTo>
                    <a:pt x="13670" y="15115"/>
                    <a:pt x="16896" y="18247"/>
                    <a:pt x="19982" y="20226"/>
                  </a:cubicBezTo>
                  <a:cubicBezTo>
                    <a:pt x="10655" y="21600"/>
                    <a:pt x="4203" y="20391"/>
                    <a:pt x="1468" y="15774"/>
                  </a:cubicBezTo>
                  <a:cubicBezTo>
                    <a:pt x="-1618" y="10443"/>
                    <a:pt x="205" y="5386"/>
                    <a:pt x="6517" y="0"/>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38" name="Shape">
              <a:extLst>
                <a:ext uri="{FF2B5EF4-FFF2-40B4-BE49-F238E27FC236}">
                  <a16:creationId xmlns:a16="http://schemas.microsoft.com/office/drawing/2014/main" id="{ABE41248-46C9-438F-A3CE-BE75837B3079}"/>
                </a:ext>
              </a:extLst>
            </p:cNvPr>
            <p:cNvSpPr/>
            <p:nvPr/>
          </p:nvSpPr>
          <p:spPr>
            <a:xfrm>
              <a:off x="2082934" y="3100824"/>
              <a:ext cx="168305" cy="249403"/>
            </a:xfrm>
            <a:custGeom>
              <a:avLst/>
              <a:gdLst/>
              <a:ahLst/>
              <a:cxnLst>
                <a:cxn ang="0">
                  <a:pos x="wd2" y="hd2"/>
                </a:cxn>
                <a:cxn ang="5400000">
                  <a:pos x="wd2" y="hd2"/>
                </a:cxn>
                <a:cxn ang="10800000">
                  <a:pos x="wd2" y="hd2"/>
                </a:cxn>
                <a:cxn ang="16200000">
                  <a:pos x="wd2" y="hd2"/>
                </a:cxn>
              </a:cxnLst>
              <a:rect l="0" t="0" r="r" b="b"/>
              <a:pathLst>
                <a:path w="21600" h="21600" extrusionOk="0">
                  <a:moveTo>
                    <a:pt x="4634" y="13710"/>
                  </a:moveTo>
                  <a:cubicBezTo>
                    <a:pt x="1853" y="10151"/>
                    <a:pt x="285" y="6639"/>
                    <a:pt x="0" y="3849"/>
                  </a:cubicBezTo>
                  <a:cubicBezTo>
                    <a:pt x="1711" y="2598"/>
                    <a:pt x="3778" y="1299"/>
                    <a:pt x="6202" y="0"/>
                  </a:cubicBezTo>
                  <a:cubicBezTo>
                    <a:pt x="5846" y="2983"/>
                    <a:pt x="7485" y="7216"/>
                    <a:pt x="10836" y="11498"/>
                  </a:cubicBezTo>
                  <a:cubicBezTo>
                    <a:pt x="13972" y="15491"/>
                    <a:pt x="17964" y="18569"/>
                    <a:pt x="21600" y="20205"/>
                  </a:cubicBezTo>
                  <a:cubicBezTo>
                    <a:pt x="18749" y="20782"/>
                    <a:pt x="16111" y="21263"/>
                    <a:pt x="13687" y="21600"/>
                  </a:cubicBezTo>
                  <a:cubicBezTo>
                    <a:pt x="10551" y="19820"/>
                    <a:pt x="7343" y="17078"/>
                    <a:pt x="4634" y="13710"/>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39" name="Shape">
              <a:extLst>
                <a:ext uri="{FF2B5EF4-FFF2-40B4-BE49-F238E27FC236}">
                  <a16:creationId xmlns:a16="http://schemas.microsoft.com/office/drawing/2014/main" id="{C587EF5F-1D19-4C06-9A0A-7690183230C3}"/>
                </a:ext>
              </a:extLst>
            </p:cNvPr>
            <p:cNvSpPr/>
            <p:nvPr/>
          </p:nvSpPr>
          <p:spPr>
            <a:xfrm>
              <a:off x="2129718" y="3062838"/>
              <a:ext cx="178125" cy="270512"/>
            </a:xfrm>
            <a:custGeom>
              <a:avLst/>
              <a:gdLst/>
              <a:ahLst/>
              <a:cxnLst>
                <a:cxn ang="0">
                  <a:pos x="wd2" y="hd2"/>
                </a:cxn>
                <a:cxn ang="5400000">
                  <a:pos x="wd2" y="hd2"/>
                </a:cxn>
                <a:cxn ang="10800000">
                  <a:pos x="wd2" y="hd2"/>
                </a:cxn>
                <a:cxn ang="16200000">
                  <a:pos x="wd2" y="hd2"/>
                </a:cxn>
              </a:cxnLst>
              <a:rect l="0" t="0" r="r" b="b"/>
              <a:pathLst>
                <a:path w="21312" h="21600" extrusionOk="0">
                  <a:moveTo>
                    <a:pt x="4364" y="13616"/>
                  </a:moveTo>
                  <a:cubicBezTo>
                    <a:pt x="1241" y="9669"/>
                    <a:pt x="-288" y="5766"/>
                    <a:pt x="44" y="3016"/>
                  </a:cubicBezTo>
                  <a:cubicBezTo>
                    <a:pt x="1839" y="2040"/>
                    <a:pt x="3833" y="1020"/>
                    <a:pt x="6026" y="0"/>
                  </a:cubicBezTo>
                  <a:cubicBezTo>
                    <a:pt x="5162" y="2705"/>
                    <a:pt x="6624" y="7141"/>
                    <a:pt x="10146" y="11532"/>
                  </a:cubicBezTo>
                  <a:cubicBezTo>
                    <a:pt x="13403" y="15612"/>
                    <a:pt x="17657" y="18673"/>
                    <a:pt x="21312" y="19959"/>
                  </a:cubicBezTo>
                  <a:cubicBezTo>
                    <a:pt x="18919" y="20580"/>
                    <a:pt x="16593" y="21112"/>
                    <a:pt x="14466" y="21600"/>
                  </a:cubicBezTo>
                  <a:cubicBezTo>
                    <a:pt x="11010" y="20137"/>
                    <a:pt x="7289" y="17298"/>
                    <a:pt x="4364" y="13616"/>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40" name="Shape">
              <a:extLst>
                <a:ext uri="{FF2B5EF4-FFF2-40B4-BE49-F238E27FC236}">
                  <a16:creationId xmlns:a16="http://schemas.microsoft.com/office/drawing/2014/main" id="{321DC271-3A6B-4984-8DB3-640B89E658DD}"/>
                </a:ext>
              </a:extLst>
            </p:cNvPr>
            <p:cNvSpPr/>
            <p:nvPr/>
          </p:nvSpPr>
          <p:spPr>
            <a:xfrm>
              <a:off x="2214371" y="3004017"/>
              <a:ext cx="188211" cy="291619"/>
            </a:xfrm>
            <a:custGeom>
              <a:avLst/>
              <a:gdLst/>
              <a:ahLst/>
              <a:cxnLst>
                <a:cxn ang="0">
                  <a:pos x="wd2" y="hd2"/>
                </a:cxn>
                <a:cxn ang="5400000">
                  <a:pos x="wd2" y="hd2"/>
                </a:cxn>
                <a:cxn ang="10800000">
                  <a:pos x="wd2" y="hd2"/>
                </a:cxn>
                <a:cxn ang="16200000">
                  <a:pos x="wd2" y="hd2"/>
                </a:cxn>
              </a:cxnLst>
              <a:rect l="0" t="0" r="r" b="b"/>
              <a:pathLst>
                <a:path w="20851" h="21600" extrusionOk="0">
                  <a:moveTo>
                    <a:pt x="4051" y="13577"/>
                  </a:moveTo>
                  <a:cubicBezTo>
                    <a:pt x="543" y="9134"/>
                    <a:pt x="-749" y="4731"/>
                    <a:pt x="420" y="2304"/>
                  </a:cubicBezTo>
                  <a:cubicBezTo>
                    <a:pt x="2205" y="1563"/>
                    <a:pt x="4051" y="782"/>
                    <a:pt x="5959" y="0"/>
                  </a:cubicBezTo>
                  <a:cubicBezTo>
                    <a:pt x="4420" y="2345"/>
                    <a:pt x="5651" y="6994"/>
                    <a:pt x="9343" y="11643"/>
                  </a:cubicBezTo>
                  <a:cubicBezTo>
                    <a:pt x="12728" y="15881"/>
                    <a:pt x="17220" y="18967"/>
                    <a:pt x="20851" y="19831"/>
                  </a:cubicBezTo>
                  <a:cubicBezTo>
                    <a:pt x="18820" y="20448"/>
                    <a:pt x="16913" y="21065"/>
                    <a:pt x="15005" y="21600"/>
                  </a:cubicBezTo>
                  <a:cubicBezTo>
                    <a:pt x="11559" y="20613"/>
                    <a:pt x="7251" y="17650"/>
                    <a:pt x="4051" y="13577"/>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41" name="Shape">
              <a:extLst>
                <a:ext uri="{FF2B5EF4-FFF2-40B4-BE49-F238E27FC236}">
                  <a16:creationId xmlns:a16="http://schemas.microsoft.com/office/drawing/2014/main" id="{7ED6016F-D4DC-4A2C-92E5-7FE73EFC5588}"/>
                </a:ext>
              </a:extLst>
            </p:cNvPr>
            <p:cNvSpPr/>
            <p:nvPr/>
          </p:nvSpPr>
          <p:spPr>
            <a:xfrm>
              <a:off x="2258122" y="2814515"/>
              <a:ext cx="492434" cy="458255"/>
            </a:xfrm>
            <a:custGeom>
              <a:avLst/>
              <a:gdLst/>
              <a:ahLst/>
              <a:cxnLst>
                <a:cxn ang="0">
                  <a:pos x="wd2" y="hd2"/>
                </a:cxn>
                <a:cxn ang="5400000">
                  <a:pos x="wd2" y="hd2"/>
                </a:cxn>
                <a:cxn ang="10800000">
                  <a:pos x="wd2" y="hd2"/>
                </a:cxn>
                <a:cxn ang="16200000">
                  <a:pos x="wd2" y="hd2"/>
                </a:cxn>
              </a:cxnLst>
              <a:rect l="0" t="0" r="r" b="b"/>
              <a:pathLst>
                <a:path w="21253" h="21600" extrusionOk="0">
                  <a:moveTo>
                    <a:pt x="1571" y="16364"/>
                  </a:moveTo>
                  <a:cubicBezTo>
                    <a:pt x="132" y="13405"/>
                    <a:pt x="-347" y="10447"/>
                    <a:pt x="252" y="8954"/>
                  </a:cubicBezTo>
                  <a:cubicBezTo>
                    <a:pt x="4304" y="6336"/>
                    <a:pt x="9434" y="3404"/>
                    <a:pt x="15547" y="0"/>
                  </a:cubicBezTo>
                  <a:cubicBezTo>
                    <a:pt x="14900" y="1492"/>
                    <a:pt x="15380" y="4477"/>
                    <a:pt x="16842" y="7488"/>
                  </a:cubicBezTo>
                  <a:cubicBezTo>
                    <a:pt x="18136" y="10132"/>
                    <a:pt x="19839" y="12070"/>
                    <a:pt x="21253" y="12672"/>
                  </a:cubicBezTo>
                  <a:cubicBezTo>
                    <a:pt x="15643" y="16233"/>
                    <a:pt x="10513" y="19322"/>
                    <a:pt x="6078" y="21600"/>
                  </a:cubicBezTo>
                  <a:cubicBezTo>
                    <a:pt x="4639" y="21024"/>
                    <a:pt x="2889" y="19061"/>
                    <a:pt x="1571" y="16364"/>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42" name="Shape">
              <a:extLst>
                <a:ext uri="{FF2B5EF4-FFF2-40B4-BE49-F238E27FC236}">
                  <a16:creationId xmlns:a16="http://schemas.microsoft.com/office/drawing/2014/main" id="{5DCF47F2-473C-4750-B8C0-0423D4226E4B}"/>
                </a:ext>
              </a:extLst>
            </p:cNvPr>
            <p:cNvSpPr/>
            <p:nvPr/>
          </p:nvSpPr>
          <p:spPr>
            <a:xfrm>
              <a:off x="2173401" y="3033453"/>
              <a:ext cx="184778" cy="283847"/>
            </a:xfrm>
            <a:custGeom>
              <a:avLst/>
              <a:gdLst/>
              <a:ahLst/>
              <a:cxnLst>
                <a:cxn ang="0">
                  <a:pos x="wd2" y="hd2"/>
                </a:cxn>
                <a:cxn ang="5400000">
                  <a:pos x="wd2" y="hd2"/>
                </a:cxn>
                <a:cxn ang="10800000">
                  <a:pos x="wd2" y="hd2"/>
                </a:cxn>
                <a:cxn ang="16200000">
                  <a:pos x="wd2" y="hd2"/>
                </a:cxn>
              </a:cxnLst>
              <a:rect l="0" t="0" r="r" b="b"/>
              <a:pathLst>
                <a:path w="21009" h="21600" extrusionOk="0">
                  <a:moveTo>
                    <a:pt x="4146" y="13526"/>
                  </a:moveTo>
                  <a:cubicBezTo>
                    <a:pt x="798" y="9299"/>
                    <a:pt x="-591" y="5115"/>
                    <a:pt x="230" y="2536"/>
                  </a:cubicBezTo>
                  <a:cubicBezTo>
                    <a:pt x="1998" y="1691"/>
                    <a:pt x="3893" y="845"/>
                    <a:pt x="5914" y="0"/>
                  </a:cubicBezTo>
                  <a:cubicBezTo>
                    <a:pt x="4651" y="2536"/>
                    <a:pt x="5977" y="7059"/>
                    <a:pt x="9641" y="11582"/>
                  </a:cubicBezTo>
                  <a:cubicBezTo>
                    <a:pt x="12988" y="15724"/>
                    <a:pt x="17346" y="18810"/>
                    <a:pt x="21009" y="19867"/>
                  </a:cubicBezTo>
                  <a:cubicBezTo>
                    <a:pt x="18862" y="20501"/>
                    <a:pt x="16777" y="21093"/>
                    <a:pt x="14820" y="21600"/>
                  </a:cubicBezTo>
                  <a:cubicBezTo>
                    <a:pt x="11283" y="20374"/>
                    <a:pt x="7241" y="17415"/>
                    <a:pt x="4146" y="13526"/>
                  </a:cubicBez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grpSp>
      <p:grpSp>
        <p:nvGrpSpPr>
          <p:cNvPr id="196" name="Group 195">
            <a:extLst>
              <a:ext uri="{FF2B5EF4-FFF2-40B4-BE49-F238E27FC236}">
                <a16:creationId xmlns:a16="http://schemas.microsoft.com/office/drawing/2014/main" id="{707B2C6E-680D-4A34-BA48-9D425042148E}"/>
              </a:ext>
            </a:extLst>
          </p:cNvPr>
          <p:cNvGrpSpPr/>
          <p:nvPr/>
        </p:nvGrpSpPr>
        <p:grpSpPr>
          <a:xfrm rot="20246942">
            <a:off x="898459" y="1383002"/>
            <a:ext cx="2160707" cy="1388331"/>
            <a:chOff x="1757651" y="1256035"/>
            <a:chExt cx="3442630" cy="2212011"/>
          </a:xfrm>
        </p:grpSpPr>
        <p:sp>
          <p:nvSpPr>
            <p:cNvPr id="213" name="Shape">
              <a:extLst>
                <a:ext uri="{FF2B5EF4-FFF2-40B4-BE49-F238E27FC236}">
                  <a16:creationId xmlns:a16="http://schemas.microsoft.com/office/drawing/2014/main" id="{5939557C-3E65-4602-9E5F-D761A39D0A82}"/>
                </a:ext>
              </a:extLst>
            </p:cNvPr>
            <p:cNvSpPr/>
            <p:nvPr/>
          </p:nvSpPr>
          <p:spPr>
            <a:xfrm>
              <a:off x="3757319" y="1256035"/>
              <a:ext cx="1277854" cy="1049185"/>
            </a:xfrm>
            <a:custGeom>
              <a:avLst/>
              <a:gdLst/>
              <a:ahLst/>
              <a:cxnLst>
                <a:cxn ang="0">
                  <a:pos x="wd2" y="hd2"/>
                </a:cxn>
                <a:cxn ang="5400000">
                  <a:pos x="wd2" y="hd2"/>
                </a:cxn>
                <a:cxn ang="10800000">
                  <a:pos x="wd2" y="hd2"/>
                </a:cxn>
                <a:cxn ang="16200000">
                  <a:pos x="wd2" y="hd2"/>
                </a:cxn>
              </a:cxnLst>
              <a:rect l="0" t="0" r="r" b="b"/>
              <a:pathLst>
                <a:path w="21029" h="20679" extrusionOk="0">
                  <a:moveTo>
                    <a:pt x="0" y="20679"/>
                  </a:moveTo>
                  <a:cubicBezTo>
                    <a:pt x="0" y="20679"/>
                    <a:pt x="6874" y="9644"/>
                    <a:pt x="9717" y="5626"/>
                  </a:cubicBezTo>
                  <a:cubicBezTo>
                    <a:pt x="12560" y="1608"/>
                    <a:pt x="15192" y="-921"/>
                    <a:pt x="18291" y="316"/>
                  </a:cubicBezTo>
                  <a:cubicBezTo>
                    <a:pt x="21390" y="1553"/>
                    <a:pt x="21600" y="6502"/>
                    <a:pt x="20201" y="8976"/>
                  </a:cubicBezTo>
                  <a:lnTo>
                    <a:pt x="0" y="20679"/>
                  </a:ln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14" name="Shape">
              <a:extLst>
                <a:ext uri="{FF2B5EF4-FFF2-40B4-BE49-F238E27FC236}">
                  <a16:creationId xmlns:a16="http://schemas.microsoft.com/office/drawing/2014/main" id="{B48DE0D9-F381-4DBC-8D71-BD8AC1414FE7}"/>
                </a:ext>
              </a:extLst>
            </p:cNvPr>
            <p:cNvSpPr/>
            <p:nvPr/>
          </p:nvSpPr>
          <p:spPr>
            <a:xfrm>
              <a:off x="1757651" y="3255710"/>
              <a:ext cx="356758" cy="212336"/>
            </a:xfrm>
            <a:custGeom>
              <a:avLst/>
              <a:gdLst/>
              <a:ahLst/>
              <a:cxnLst>
                <a:cxn ang="0">
                  <a:pos x="wd2" y="hd2"/>
                </a:cxn>
                <a:cxn ang="5400000">
                  <a:pos x="wd2" y="hd2"/>
                </a:cxn>
                <a:cxn ang="10800000">
                  <a:pos x="wd2" y="hd2"/>
                </a:cxn>
                <a:cxn ang="16200000">
                  <a:pos x="wd2" y="hd2"/>
                </a:cxn>
              </a:cxnLst>
              <a:rect l="0" t="0" r="r" b="b"/>
              <a:pathLst>
                <a:path w="21343" h="21171" extrusionOk="0">
                  <a:moveTo>
                    <a:pt x="18576" y="513"/>
                  </a:moveTo>
                  <a:lnTo>
                    <a:pt x="0" y="21171"/>
                  </a:lnTo>
                  <a:lnTo>
                    <a:pt x="20304" y="5663"/>
                  </a:lnTo>
                  <a:cubicBezTo>
                    <a:pt x="21201" y="4999"/>
                    <a:pt x="21600" y="3227"/>
                    <a:pt x="21168" y="1731"/>
                  </a:cubicBezTo>
                  <a:cubicBezTo>
                    <a:pt x="20769" y="236"/>
                    <a:pt x="19706" y="-429"/>
                    <a:pt x="18809" y="291"/>
                  </a:cubicBezTo>
                  <a:cubicBezTo>
                    <a:pt x="18742" y="346"/>
                    <a:pt x="18642" y="402"/>
                    <a:pt x="18576" y="513"/>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15" name="Shape">
              <a:extLst>
                <a:ext uri="{FF2B5EF4-FFF2-40B4-BE49-F238E27FC236}">
                  <a16:creationId xmlns:a16="http://schemas.microsoft.com/office/drawing/2014/main" id="{6E0381FA-590F-4BC6-8278-A2788A951072}"/>
                </a:ext>
              </a:extLst>
            </p:cNvPr>
            <p:cNvSpPr/>
            <p:nvPr/>
          </p:nvSpPr>
          <p:spPr>
            <a:xfrm>
              <a:off x="2035383" y="1700408"/>
              <a:ext cx="2935251" cy="1649004"/>
            </a:xfrm>
            <a:custGeom>
              <a:avLst/>
              <a:gdLst/>
              <a:ahLst/>
              <a:cxnLst>
                <a:cxn ang="0">
                  <a:pos x="wd2" y="hd2"/>
                </a:cxn>
                <a:cxn ang="5400000">
                  <a:pos x="wd2" y="hd2"/>
                </a:cxn>
                <a:cxn ang="10800000">
                  <a:pos x="wd2" y="hd2"/>
                </a:cxn>
                <a:cxn ang="16200000">
                  <a:pos x="wd2" y="hd2"/>
                </a:cxn>
              </a:cxnLst>
              <a:rect l="0" t="0" r="r" b="b"/>
              <a:pathLst>
                <a:path w="21504" h="21489" extrusionOk="0">
                  <a:moveTo>
                    <a:pt x="376" y="18748"/>
                  </a:moveTo>
                  <a:cubicBezTo>
                    <a:pt x="474" y="18560"/>
                    <a:pt x="592" y="18364"/>
                    <a:pt x="730" y="18169"/>
                  </a:cubicBezTo>
                  <a:cubicBezTo>
                    <a:pt x="840" y="18010"/>
                    <a:pt x="962" y="17843"/>
                    <a:pt x="1096" y="17677"/>
                  </a:cubicBezTo>
                  <a:cubicBezTo>
                    <a:pt x="1210" y="17532"/>
                    <a:pt x="1332" y="17387"/>
                    <a:pt x="1463" y="17242"/>
                  </a:cubicBezTo>
                  <a:cubicBezTo>
                    <a:pt x="1581" y="17112"/>
                    <a:pt x="1703" y="16975"/>
                    <a:pt x="1829" y="16837"/>
                  </a:cubicBezTo>
                  <a:cubicBezTo>
                    <a:pt x="2517" y="16113"/>
                    <a:pt x="3387" y="15303"/>
                    <a:pt x="4425" y="14361"/>
                  </a:cubicBezTo>
                  <a:cubicBezTo>
                    <a:pt x="4539" y="14260"/>
                    <a:pt x="4657" y="14152"/>
                    <a:pt x="4775" y="14043"/>
                  </a:cubicBezTo>
                  <a:cubicBezTo>
                    <a:pt x="4889" y="13942"/>
                    <a:pt x="5007" y="13833"/>
                    <a:pt x="5125" y="13732"/>
                  </a:cubicBezTo>
                  <a:cubicBezTo>
                    <a:pt x="5239" y="13630"/>
                    <a:pt x="5357" y="13522"/>
                    <a:pt x="5475" y="13420"/>
                  </a:cubicBezTo>
                  <a:cubicBezTo>
                    <a:pt x="5589" y="13319"/>
                    <a:pt x="5707" y="13211"/>
                    <a:pt x="5825" y="13109"/>
                  </a:cubicBezTo>
                  <a:cubicBezTo>
                    <a:pt x="5963" y="12986"/>
                    <a:pt x="6106" y="12856"/>
                    <a:pt x="6252" y="12726"/>
                  </a:cubicBezTo>
                  <a:cubicBezTo>
                    <a:pt x="10692" y="8715"/>
                    <a:pt x="21504" y="0"/>
                    <a:pt x="21504" y="0"/>
                  </a:cubicBezTo>
                  <a:cubicBezTo>
                    <a:pt x="21504" y="0"/>
                    <a:pt x="12140" y="10757"/>
                    <a:pt x="8067" y="15064"/>
                  </a:cubicBezTo>
                  <a:cubicBezTo>
                    <a:pt x="7615" y="15541"/>
                    <a:pt x="7168" y="16012"/>
                    <a:pt x="6736" y="16468"/>
                  </a:cubicBezTo>
                  <a:cubicBezTo>
                    <a:pt x="6622" y="16584"/>
                    <a:pt x="6513" y="16707"/>
                    <a:pt x="6403" y="16823"/>
                  </a:cubicBezTo>
                  <a:cubicBezTo>
                    <a:pt x="6289" y="16938"/>
                    <a:pt x="6179" y="17061"/>
                    <a:pt x="6069" y="17170"/>
                  </a:cubicBezTo>
                  <a:cubicBezTo>
                    <a:pt x="5955" y="17286"/>
                    <a:pt x="5845" y="17402"/>
                    <a:pt x="5735" y="17517"/>
                  </a:cubicBezTo>
                  <a:cubicBezTo>
                    <a:pt x="5621" y="17633"/>
                    <a:pt x="5512" y="17749"/>
                    <a:pt x="5398" y="17865"/>
                  </a:cubicBezTo>
                  <a:cubicBezTo>
                    <a:pt x="4445" y="18849"/>
                    <a:pt x="3575" y="19704"/>
                    <a:pt x="2822" y="20333"/>
                  </a:cubicBezTo>
                  <a:cubicBezTo>
                    <a:pt x="2687" y="20442"/>
                    <a:pt x="2561" y="20550"/>
                    <a:pt x="2435" y="20645"/>
                  </a:cubicBezTo>
                  <a:cubicBezTo>
                    <a:pt x="2297" y="20753"/>
                    <a:pt x="2162" y="20854"/>
                    <a:pt x="2036" y="20941"/>
                  </a:cubicBezTo>
                  <a:cubicBezTo>
                    <a:pt x="1890" y="21043"/>
                    <a:pt x="1747" y="21130"/>
                    <a:pt x="1617" y="21209"/>
                  </a:cubicBezTo>
                  <a:cubicBezTo>
                    <a:pt x="1454" y="21296"/>
                    <a:pt x="1304" y="21368"/>
                    <a:pt x="1165" y="21419"/>
                  </a:cubicBezTo>
                  <a:cubicBezTo>
                    <a:pt x="624" y="21600"/>
                    <a:pt x="250" y="21441"/>
                    <a:pt x="91" y="20833"/>
                  </a:cubicBezTo>
                  <a:cubicBezTo>
                    <a:pt x="-96" y="20123"/>
                    <a:pt x="10" y="19457"/>
                    <a:pt x="376" y="18748"/>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16" name="Shape">
              <a:extLst>
                <a:ext uri="{FF2B5EF4-FFF2-40B4-BE49-F238E27FC236}">
                  <a16:creationId xmlns:a16="http://schemas.microsoft.com/office/drawing/2014/main" id="{D07D45A0-817E-4A8E-8E7A-128DD8CBFCD0}"/>
                </a:ext>
              </a:extLst>
            </p:cNvPr>
            <p:cNvSpPr/>
            <p:nvPr/>
          </p:nvSpPr>
          <p:spPr>
            <a:xfrm>
              <a:off x="3701777" y="1533763"/>
              <a:ext cx="1299188" cy="820002"/>
            </a:xfrm>
            <a:custGeom>
              <a:avLst/>
              <a:gdLst/>
              <a:ahLst/>
              <a:cxnLst>
                <a:cxn ang="0">
                  <a:pos x="wd2" y="hd2"/>
                </a:cxn>
                <a:cxn ang="5400000">
                  <a:pos x="wd2" y="hd2"/>
                </a:cxn>
                <a:cxn ang="10800000">
                  <a:pos x="wd2" y="hd2"/>
                </a:cxn>
                <a:cxn ang="16200000">
                  <a:pos x="wd2" y="hd2"/>
                </a:cxn>
              </a:cxnLst>
              <a:rect l="0" t="0" r="r" b="b"/>
              <a:pathLst>
                <a:path w="21174" h="20440" extrusionOk="0">
                  <a:moveTo>
                    <a:pt x="0" y="20440"/>
                  </a:moveTo>
                  <a:cubicBezTo>
                    <a:pt x="0" y="20440"/>
                    <a:pt x="9976" y="4628"/>
                    <a:pt x="13923" y="1734"/>
                  </a:cubicBezTo>
                  <a:cubicBezTo>
                    <a:pt x="17861" y="-1160"/>
                    <a:pt x="20477" y="86"/>
                    <a:pt x="21039" y="1734"/>
                  </a:cubicBezTo>
                  <a:cubicBezTo>
                    <a:pt x="21600" y="3382"/>
                    <a:pt x="20287" y="4365"/>
                    <a:pt x="19391" y="4988"/>
                  </a:cubicBezTo>
                  <a:cubicBezTo>
                    <a:pt x="18495" y="5611"/>
                    <a:pt x="0" y="20440"/>
                    <a:pt x="0" y="20440"/>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17" name="Shape">
              <a:extLst>
                <a:ext uri="{FF2B5EF4-FFF2-40B4-BE49-F238E27FC236}">
                  <a16:creationId xmlns:a16="http://schemas.microsoft.com/office/drawing/2014/main" id="{15FE0D31-6C33-4302-9A0B-D3875D7CC6B4}"/>
                </a:ext>
              </a:extLst>
            </p:cNvPr>
            <p:cNvSpPr/>
            <p:nvPr/>
          </p:nvSpPr>
          <p:spPr>
            <a:xfrm>
              <a:off x="3757319" y="1700403"/>
              <a:ext cx="1442962" cy="731552"/>
            </a:xfrm>
            <a:custGeom>
              <a:avLst/>
              <a:gdLst/>
              <a:ahLst/>
              <a:cxnLst>
                <a:cxn ang="0">
                  <a:pos x="wd2" y="hd2"/>
                </a:cxn>
                <a:cxn ang="5400000">
                  <a:pos x="wd2" y="hd2"/>
                </a:cxn>
                <a:cxn ang="10800000">
                  <a:pos x="wd2" y="hd2"/>
                </a:cxn>
                <a:cxn ang="16200000">
                  <a:pos x="wd2" y="hd2"/>
                </a:cxn>
              </a:cxnLst>
              <a:rect l="0" t="0" r="r" b="b"/>
              <a:pathLst>
                <a:path w="21023" h="21600" extrusionOk="0">
                  <a:moveTo>
                    <a:pt x="0" y="21600"/>
                  </a:moveTo>
                  <a:cubicBezTo>
                    <a:pt x="0" y="21600"/>
                    <a:pt x="13450" y="21600"/>
                    <a:pt x="17343" y="19845"/>
                  </a:cubicBezTo>
                  <a:cubicBezTo>
                    <a:pt x="21236" y="18090"/>
                    <a:pt x="21600" y="8348"/>
                    <a:pt x="20451" y="4363"/>
                  </a:cubicBezTo>
                  <a:cubicBezTo>
                    <a:pt x="19302" y="377"/>
                    <a:pt x="17343" y="0"/>
                    <a:pt x="17343" y="0"/>
                  </a:cubicBezTo>
                  <a:lnTo>
                    <a:pt x="0" y="21600"/>
                  </a:ln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18" name="Shape">
              <a:extLst>
                <a:ext uri="{FF2B5EF4-FFF2-40B4-BE49-F238E27FC236}">
                  <a16:creationId xmlns:a16="http://schemas.microsoft.com/office/drawing/2014/main" id="{B6D51BC7-4167-4A00-B1BC-8D32D2D0EFA4}"/>
                </a:ext>
              </a:extLst>
            </p:cNvPr>
            <p:cNvSpPr/>
            <p:nvPr/>
          </p:nvSpPr>
          <p:spPr>
            <a:xfrm>
              <a:off x="2653958" y="2768289"/>
              <a:ext cx="182486" cy="289961"/>
            </a:xfrm>
            <a:custGeom>
              <a:avLst/>
              <a:gdLst/>
              <a:ahLst/>
              <a:cxnLst>
                <a:cxn ang="0">
                  <a:pos x="wd2" y="hd2"/>
                </a:cxn>
                <a:cxn ang="5400000">
                  <a:pos x="wd2" y="hd2"/>
                </a:cxn>
                <a:cxn ang="10800000">
                  <a:pos x="wd2" y="hd2"/>
                </a:cxn>
                <a:cxn ang="16200000">
                  <a:pos x="wd2" y="hd2"/>
                </a:cxn>
              </a:cxnLst>
              <a:rect l="0" t="0" r="r" b="b"/>
              <a:pathLst>
                <a:path w="20689" h="21600" extrusionOk="0">
                  <a:moveTo>
                    <a:pt x="4127" y="13490"/>
                  </a:moveTo>
                  <a:cubicBezTo>
                    <a:pt x="348" y="8814"/>
                    <a:pt x="-911" y="4179"/>
                    <a:pt x="663" y="1779"/>
                  </a:cubicBezTo>
                  <a:cubicBezTo>
                    <a:pt x="2427" y="1200"/>
                    <a:pt x="4253" y="579"/>
                    <a:pt x="6079" y="0"/>
                  </a:cubicBezTo>
                  <a:cubicBezTo>
                    <a:pt x="4631" y="2400"/>
                    <a:pt x="5890" y="6993"/>
                    <a:pt x="9669" y="11586"/>
                  </a:cubicBezTo>
                  <a:cubicBezTo>
                    <a:pt x="12880" y="15559"/>
                    <a:pt x="17099" y="18497"/>
                    <a:pt x="20689" y="19614"/>
                  </a:cubicBezTo>
                  <a:cubicBezTo>
                    <a:pt x="18926" y="20276"/>
                    <a:pt x="17225" y="20938"/>
                    <a:pt x="15525" y="21600"/>
                  </a:cubicBezTo>
                  <a:cubicBezTo>
                    <a:pt x="11747" y="20566"/>
                    <a:pt x="7402" y="17545"/>
                    <a:pt x="4127" y="13490"/>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19" name="Shape">
              <a:extLst>
                <a:ext uri="{FF2B5EF4-FFF2-40B4-BE49-F238E27FC236}">
                  <a16:creationId xmlns:a16="http://schemas.microsoft.com/office/drawing/2014/main" id="{0157D113-1295-462C-8F6A-1A4EB539603E}"/>
                </a:ext>
              </a:extLst>
            </p:cNvPr>
            <p:cNvSpPr/>
            <p:nvPr/>
          </p:nvSpPr>
          <p:spPr>
            <a:xfrm>
              <a:off x="2701855" y="2748108"/>
              <a:ext cx="179490" cy="287180"/>
            </a:xfrm>
            <a:custGeom>
              <a:avLst/>
              <a:gdLst/>
              <a:ahLst/>
              <a:cxnLst>
                <a:cxn ang="0">
                  <a:pos x="wd2" y="hd2"/>
                </a:cxn>
                <a:cxn ang="5400000">
                  <a:pos x="wd2" y="hd2"/>
                </a:cxn>
                <a:cxn ang="10800000">
                  <a:pos x="wd2" y="hd2"/>
                </a:cxn>
                <a:cxn ang="16200000">
                  <a:pos x="wd2" y="hd2"/>
                </a:cxn>
              </a:cxnLst>
              <a:rect l="0" t="0" r="r" b="b"/>
              <a:pathLst>
                <a:path w="20711" h="21600" extrusionOk="0">
                  <a:moveTo>
                    <a:pt x="4239" y="13495"/>
                  </a:moveTo>
                  <a:cubicBezTo>
                    <a:pt x="457" y="8857"/>
                    <a:pt x="-889" y="4261"/>
                    <a:pt x="585" y="1796"/>
                  </a:cubicBezTo>
                  <a:cubicBezTo>
                    <a:pt x="2380" y="1212"/>
                    <a:pt x="4239" y="585"/>
                    <a:pt x="6097" y="0"/>
                  </a:cubicBezTo>
                  <a:cubicBezTo>
                    <a:pt x="4751" y="2465"/>
                    <a:pt x="6033" y="7019"/>
                    <a:pt x="9815" y="11573"/>
                  </a:cubicBezTo>
                  <a:cubicBezTo>
                    <a:pt x="13020" y="15459"/>
                    <a:pt x="17186" y="18425"/>
                    <a:pt x="20711" y="19595"/>
                  </a:cubicBezTo>
                  <a:cubicBezTo>
                    <a:pt x="18916" y="20263"/>
                    <a:pt x="17186" y="20973"/>
                    <a:pt x="15455" y="21600"/>
                  </a:cubicBezTo>
                  <a:cubicBezTo>
                    <a:pt x="11866" y="20514"/>
                    <a:pt x="7572" y="17505"/>
                    <a:pt x="4239" y="13495"/>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20" name="Shape">
              <a:extLst>
                <a:ext uri="{FF2B5EF4-FFF2-40B4-BE49-F238E27FC236}">
                  <a16:creationId xmlns:a16="http://schemas.microsoft.com/office/drawing/2014/main" id="{C2A3ED32-227A-478D-AC71-91404091CD04}"/>
                </a:ext>
              </a:extLst>
            </p:cNvPr>
            <p:cNvSpPr/>
            <p:nvPr/>
          </p:nvSpPr>
          <p:spPr>
            <a:xfrm>
              <a:off x="2606465" y="2792574"/>
              <a:ext cx="184296" cy="292730"/>
            </a:xfrm>
            <a:custGeom>
              <a:avLst/>
              <a:gdLst/>
              <a:ahLst/>
              <a:cxnLst>
                <a:cxn ang="0">
                  <a:pos x="wd2" y="hd2"/>
                </a:cxn>
                <a:cxn ang="5400000">
                  <a:pos x="wd2" y="hd2"/>
                </a:cxn>
                <a:cxn ang="10800000">
                  <a:pos x="wd2" y="hd2"/>
                </a:cxn>
                <a:cxn ang="16200000">
                  <a:pos x="wd2" y="hd2"/>
                </a:cxn>
              </a:cxnLst>
              <a:rect l="0" t="0" r="r" b="b"/>
              <a:pathLst>
                <a:path w="20653" h="21600" extrusionOk="0">
                  <a:moveTo>
                    <a:pt x="4095" y="13526"/>
                  </a:moveTo>
                  <a:cubicBezTo>
                    <a:pt x="298" y="8812"/>
                    <a:pt x="-947" y="4140"/>
                    <a:pt x="734" y="1803"/>
                  </a:cubicBezTo>
                  <a:cubicBezTo>
                    <a:pt x="2477" y="1230"/>
                    <a:pt x="4282" y="615"/>
                    <a:pt x="6087" y="0"/>
                  </a:cubicBezTo>
                  <a:cubicBezTo>
                    <a:pt x="4531" y="2377"/>
                    <a:pt x="5776" y="6968"/>
                    <a:pt x="9511" y="11599"/>
                  </a:cubicBezTo>
                  <a:cubicBezTo>
                    <a:pt x="12810" y="15616"/>
                    <a:pt x="17105" y="18608"/>
                    <a:pt x="20653" y="19633"/>
                  </a:cubicBezTo>
                  <a:cubicBezTo>
                    <a:pt x="18910" y="20288"/>
                    <a:pt x="17229" y="20944"/>
                    <a:pt x="15486" y="21600"/>
                  </a:cubicBezTo>
                  <a:cubicBezTo>
                    <a:pt x="11876" y="20698"/>
                    <a:pt x="7456" y="17665"/>
                    <a:pt x="4095" y="13526"/>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21" name="Shape">
              <a:extLst>
                <a:ext uri="{FF2B5EF4-FFF2-40B4-BE49-F238E27FC236}">
                  <a16:creationId xmlns:a16="http://schemas.microsoft.com/office/drawing/2014/main" id="{42FB593C-839A-4E4E-A7E1-3BDBACFA8F0C}"/>
                </a:ext>
              </a:extLst>
            </p:cNvPr>
            <p:cNvSpPr/>
            <p:nvPr/>
          </p:nvSpPr>
          <p:spPr>
            <a:xfrm>
              <a:off x="2743114" y="2728619"/>
              <a:ext cx="177171" cy="284399"/>
            </a:xfrm>
            <a:custGeom>
              <a:avLst/>
              <a:gdLst/>
              <a:ahLst/>
              <a:cxnLst>
                <a:cxn ang="0">
                  <a:pos x="wd2" y="hd2"/>
                </a:cxn>
                <a:cxn ang="5400000">
                  <a:pos x="wd2" y="hd2"/>
                </a:cxn>
                <a:cxn ang="10800000">
                  <a:pos x="wd2" y="hd2"/>
                </a:cxn>
                <a:cxn ang="16200000">
                  <a:pos x="wd2" y="hd2"/>
                </a:cxn>
              </a:cxnLst>
              <a:rect l="0" t="0" r="r" b="b"/>
              <a:pathLst>
                <a:path w="20751" h="21600" extrusionOk="0">
                  <a:moveTo>
                    <a:pt x="4291" y="13500"/>
                  </a:moveTo>
                  <a:cubicBezTo>
                    <a:pt x="517" y="8902"/>
                    <a:pt x="-849" y="4303"/>
                    <a:pt x="517" y="1814"/>
                  </a:cubicBezTo>
                  <a:cubicBezTo>
                    <a:pt x="2339" y="1223"/>
                    <a:pt x="4226" y="591"/>
                    <a:pt x="6112" y="0"/>
                  </a:cubicBezTo>
                  <a:cubicBezTo>
                    <a:pt x="4876" y="2531"/>
                    <a:pt x="6177" y="7045"/>
                    <a:pt x="9951" y="11559"/>
                  </a:cubicBezTo>
                  <a:cubicBezTo>
                    <a:pt x="13074" y="15398"/>
                    <a:pt x="17173" y="18309"/>
                    <a:pt x="20751" y="19533"/>
                  </a:cubicBezTo>
                  <a:cubicBezTo>
                    <a:pt x="18929" y="20208"/>
                    <a:pt x="17173" y="20925"/>
                    <a:pt x="15416" y="21600"/>
                  </a:cubicBezTo>
                  <a:cubicBezTo>
                    <a:pt x="11773" y="20419"/>
                    <a:pt x="7544" y="17423"/>
                    <a:pt x="4291" y="13500"/>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22" name="Shape">
              <a:extLst>
                <a:ext uri="{FF2B5EF4-FFF2-40B4-BE49-F238E27FC236}">
                  <a16:creationId xmlns:a16="http://schemas.microsoft.com/office/drawing/2014/main" id="{D7AF8F1D-FD91-4178-86BC-014A051DE704}"/>
                </a:ext>
              </a:extLst>
            </p:cNvPr>
            <p:cNvSpPr/>
            <p:nvPr/>
          </p:nvSpPr>
          <p:spPr>
            <a:xfrm>
              <a:off x="2033002" y="3143611"/>
              <a:ext cx="158277" cy="209804"/>
            </a:xfrm>
            <a:custGeom>
              <a:avLst/>
              <a:gdLst/>
              <a:ahLst/>
              <a:cxnLst>
                <a:cxn ang="0">
                  <a:pos x="wd2" y="hd2"/>
                </a:cxn>
                <a:cxn ang="5400000">
                  <a:pos x="wd2" y="hd2"/>
                </a:cxn>
                <a:cxn ang="10800000">
                  <a:pos x="wd2" y="hd2"/>
                </a:cxn>
                <a:cxn ang="16200000">
                  <a:pos x="wd2" y="hd2"/>
                </a:cxn>
              </a:cxnLst>
              <a:rect l="0" t="0" r="r" b="b"/>
              <a:pathLst>
                <a:path w="19982" h="20760" extrusionOk="0">
                  <a:moveTo>
                    <a:pt x="6517" y="0"/>
                  </a:moveTo>
                  <a:cubicBezTo>
                    <a:pt x="6798" y="3188"/>
                    <a:pt x="8340" y="7200"/>
                    <a:pt x="11075" y="11267"/>
                  </a:cubicBezTo>
                  <a:cubicBezTo>
                    <a:pt x="13670" y="15115"/>
                    <a:pt x="16896" y="18247"/>
                    <a:pt x="19982" y="20226"/>
                  </a:cubicBezTo>
                  <a:cubicBezTo>
                    <a:pt x="10655" y="21600"/>
                    <a:pt x="4203" y="20391"/>
                    <a:pt x="1468" y="15774"/>
                  </a:cubicBezTo>
                  <a:cubicBezTo>
                    <a:pt x="-1618" y="10443"/>
                    <a:pt x="205" y="5386"/>
                    <a:pt x="6517" y="0"/>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23" name="Shape">
              <a:extLst>
                <a:ext uri="{FF2B5EF4-FFF2-40B4-BE49-F238E27FC236}">
                  <a16:creationId xmlns:a16="http://schemas.microsoft.com/office/drawing/2014/main" id="{2C99AAAE-2315-4CD1-A210-4625305FF487}"/>
                </a:ext>
              </a:extLst>
            </p:cNvPr>
            <p:cNvSpPr/>
            <p:nvPr/>
          </p:nvSpPr>
          <p:spPr>
            <a:xfrm>
              <a:off x="2082934" y="3100824"/>
              <a:ext cx="168305" cy="249403"/>
            </a:xfrm>
            <a:custGeom>
              <a:avLst/>
              <a:gdLst/>
              <a:ahLst/>
              <a:cxnLst>
                <a:cxn ang="0">
                  <a:pos x="wd2" y="hd2"/>
                </a:cxn>
                <a:cxn ang="5400000">
                  <a:pos x="wd2" y="hd2"/>
                </a:cxn>
                <a:cxn ang="10800000">
                  <a:pos x="wd2" y="hd2"/>
                </a:cxn>
                <a:cxn ang="16200000">
                  <a:pos x="wd2" y="hd2"/>
                </a:cxn>
              </a:cxnLst>
              <a:rect l="0" t="0" r="r" b="b"/>
              <a:pathLst>
                <a:path w="21600" h="21600" extrusionOk="0">
                  <a:moveTo>
                    <a:pt x="4634" y="13710"/>
                  </a:moveTo>
                  <a:cubicBezTo>
                    <a:pt x="1853" y="10151"/>
                    <a:pt x="285" y="6639"/>
                    <a:pt x="0" y="3849"/>
                  </a:cubicBezTo>
                  <a:cubicBezTo>
                    <a:pt x="1711" y="2598"/>
                    <a:pt x="3778" y="1299"/>
                    <a:pt x="6202" y="0"/>
                  </a:cubicBezTo>
                  <a:cubicBezTo>
                    <a:pt x="5846" y="2983"/>
                    <a:pt x="7485" y="7216"/>
                    <a:pt x="10836" y="11498"/>
                  </a:cubicBezTo>
                  <a:cubicBezTo>
                    <a:pt x="13972" y="15491"/>
                    <a:pt x="17964" y="18569"/>
                    <a:pt x="21600" y="20205"/>
                  </a:cubicBezTo>
                  <a:cubicBezTo>
                    <a:pt x="18749" y="20782"/>
                    <a:pt x="16111" y="21263"/>
                    <a:pt x="13687" y="21600"/>
                  </a:cubicBezTo>
                  <a:cubicBezTo>
                    <a:pt x="10551" y="19820"/>
                    <a:pt x="7343" y="17078"/>
                    <a:pt x="4634" y="13710"/>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24" name="Shape">
              <a:extLst>
                <a:ext uri="{FF2B5EF4-FFF2-40B4-BE49-F238E27FC236}">
                  <a16:creationId xmlns:a16="http://schemas.microsoft.com/office/drawing/2014/main" id="{0835D95F-82BE-41FE-9EFE-E31E63085302}"/>
                </a:ext>
              </a:extLst>
            </p:cNvPr>
            <p:cNvSpPr/>
            <p:nvPr/>
          </p:nvSpPr>
          <p:spPr>
            <a:xfrm>
              <a:off x="2129718" y="3062838"/>
              <a:ext cx="178125" cy="270512"/>
            </a:xfrm>
            <a:custGeom>
              <a:avLst/>
              <a:gdLst/>
              <a:ahLst/>
              <a:cxnLst>
                <a:cxn ang="0">
                  <a:pos x="wd2" y="hd2"/>
                </a:cxn>
                <a:cxn ang="5400000">
                  <a:pos x="wd2" y="hd2"/>
                </a:cxn>
                <a:cxn ang="10800000">
                  <a:pos x="wd2" y="hd2"/>
                </a:cxn>
                <a:cxn ang="16200000">
                  <a:pos x="wd2" y="hd2"/>
                </a:cxn>
              </a:cxnLst>
              <a:rect l="0" t="0" r="r" b="b"/>
              <a:pathLst>
                <a:path w="21312" h="21600" extrusionOk="0">
                  <a:moveTo>
                    <a:pt x="4364" y="13616"/>
                  </a:moveTo>
                  <a:cubicBezTo>
                    <a:pt x="1241" y="9669"/>
                    <a:pt x="-288" y="5766"/>
                    <a:pt x="44" y="3016"/>
                  </a:cubicBezTo>
                  <a:cubicBezTo>
                    <a:pt x="1839" y="2040"/>
                    <a:pt x="3833" y="1020"/>
                    <a:pt x="6026" y="0"/>
                  </a:cubicBezTo>
                  <a:cubicBezTo>
                    <a:pt x="5162" y="2705"/>
                    <a:pt x="6624" y="7141"/>
                    <a:pt x="10146" y="11532"/>
                  </a:cubicBezTo>
                  <a:cubicBezTo>
                    <a:pt x="13403" y="15612"/>
                    <a:pt x="17657" y="18673"/>
                    <a:pt x="21312" y="19959"/>
                  </a:cubicBezTo>
                  <a:cubicBezTo>
                    <a:pt x="18919" y="20580"/>
                    <a:pt x="16593" y="21112"/>
                    <a:pt x="14466" y="21600"/>
                  </a:cubicBezTo>
                  <a:cubicBezTo>
                    <a:pt x="11010" y="20137"/>
                    <a:pt x="7289" y="17298"/>
                    <a:pt x="4364" y="13616"/>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25" name="Shape">
              <a:extLst>
                <a:ext uri="{FF2B5EF4-FFF2-40B4-BE49-F238E27FC236}">
                  <a16:creationId xmlns:a16="http://schemas.microsoft.com/office/drawing/2014/main" id="{45068A2B-86AA-4495-BC47-D7395C4764DD}"/>
                </a:ext>
              </a:extLst>
            </p:cNvPr>
            <p:cNvSpPr/>
            <p:nvPr/>
          </p:nvSpPr>
          <p:spPr>
            <a:xfrm>
              <a:off x="2214371" y="3004017"/>
              <a:ext cx="188211" cy="291619"/>
            </a:xfrm>
            <a:custGeom>
              <a:avLst/>
              <a:gdLst/>
              <a:ahLst/>
              <a:cxnLst>
                <a:cxn ang="0">
                  <a:pos x="wd2" y="hd2"/>
                </a:cxn>
                <a:cxn ang="5400000">
                  <a:pos x="wd2" y="hd2"/>
                </a:cxn>
                <a:cxn ang="10800000">
                  <a:pos x="wd2" y="hd2"/>
                </a:cxn>
                <a:cxn ang="16200000">
                  <a:pos x="wd2" y="hd2"/>
                </a:cxn>
              </a:cxnLst>
              <a:rect l="0" t="0" r="r" b="b"/>
              <a:pathLst>
                <a:path w="20851" h="21600" extrusionOk="0">
                  <a:moveTo>
                    <a:pt x="4051" y="13577"/>
                  </a:moveTo>
                  <a:cubicBezTo>
                    <a:pt x="543" y="9134"/>
                    <a:pt x="-749" y="4731"/>
                    <a:pt x="420" y="2304"/>
                  </a:cubicBezTo>
                  <a:cubicBezTo>
                    <a:pt x="2205" y="1563"/>
                    <a:pt x="4051" y="782"/>
                    <a:pt x="5959" y="0"/>
                  </a:cubicBezTo>
                  <a:cubicBezTo>
                    <a:pt x="4420" y="2345"/>
                    <a:pt x="5651" y="6994"/>
                    <a:pt x="9343" y="11643"/>
                  </a:cubicBezTo>
                  <a:cubicBezTo>
                    <a:pt x="12728" y="15881"/>
                    <a:pt x="17220" y="18967"/>
                    <a:pt x="20851" y="19831"/>
                  </a:cubicBezTo>
                  <a:cubicBezTo>
                    <a:pt x="18820" y="20448"/>
                    <a:pt x="16913" y="21065"/>
                    <a:pt x="15005" y="21600"/>
                  </a:cubicBezTo>
                  <a:cubicBezTo>
                    <a:pt x="11559" y="20613"/>
                    <a:pt x="7251" y="17650"/>
                    <a:pt x="4051" y="13577"/>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26" name="Shape">
              <a:extLst>
                <a:ext uri="{FF2B5EF4-FFF2-40B4-BE49-F238E27FC236}">
                  <a16:creationId xmlns:a16="http://schemas.microsoft.com/office/drawing/2014/main" id="{0E0E983D-4A9D-4063-821A-FBCC0D69B677}"/>
                </a:ext>
              </a:extLst>
            </p:cNvPr>
            <p:cNvSpPr/>
            <p:nvPr/>
          </p:nvSpPr>
          <p:spPr>
            <a:xfrm>
              <a:off x="2258122" y="2814515"/>
              <a:ext cx="492434" cy="458255"/>
            </a:xfrm>
            <a:custGeom>
              <a:avLst/>
              <a:gdLst/>
              <a:ahLst/>
              <a:cxnLst>
                <a:cxn ang="0">
                  <a:pos x="wd2" y="hd2"/>
                </a:cxn>
                <a:cxn ang="5400000">
                  <a:pos x="wd2" y="hd2"/>
                </a:cxn>
                <a:cxn ang="10800000">
                  <a:pos x="wd2" y="hd2"/>
                </a:cxn>
                <a:cxn ang="16200000">
                  <a:pos x="wd2" y="hd2"/>
                </a:cxn>
              </a:cxnLst>
              <a:rect l="0" t="0" r="r" b="b"/>
              <a:pathLst>
                <a:path w="21253" h="21600" extrusionOk="0">
                  <a:moveTo>
                    <a:pt x="1571" y="16364"/>
                  </a:moveTo>
                  <a:cubicBezTo>
                    <a:pt x="132" y="13405"/>
                    <a:pt x="-347" y="10447"/>
                    <a:pt x="252" y="8954"/>
                  </a:cubicBezTo>
                  <a:cubicBezTo>
                    <a:pt x="4304" y="6336"/>
                    <a:pt x="9434" y="3404"/>
                    <a:pt x="15547" y="0"/>
                  </a:cubicBezTo>
                  <a:cubicBezTo>
                    <a:pt x="14900" y="1492"/>
                    <a:pt x="15380" y="4477"/>
                    <a:pt x="16842" y="7488"/>
                  </a:cubicBezTo>
                  <a:cubicBezTo>
                    <a:pt x="18136" y="10132"/>
                    <a:pt x="19839" y="12070"/>
                    <a:pt x="21253" y="12672"/>
                  </a:cubicBezTo>
                  <a:cubicBezTo>
                    <a:pt x="15643" y="16233"/>
                    <a:pt x="10513" y="19322"/>
                    <a:pt x="6078" y="21600"/>
                  </a:cubicBezTo>
                  <a:cubicBezTo>
                    <a:pt x="4639" y="21024"/>
                    <a:pt x="2889" y="19061"/>
                    <a:pt x="1571" y="16364"/>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27" name="Shape">
              <a:extLst>
                <a:ext uri="{FF2B5EF4-FFF2-40B4-BE49-F238E27FC236}">
                  <a16:creationId xmlns:a16="http://schemas.microsoft.com/office/drawing/2014/main" id="{A3ADE8F0-B10D-41E4-A518-90B92F9729FE}"/>
                </a:ext>
              </a:extLst>
            </p:cNvPr>
            <p:cNvSpPr/>
            <p:nvPr/>
          </p:nvSpPr>
          <p:spPr>
            <a:xfrm>
              <a:off x="2173401" y="3033453"/>
              <a:ext cx="184778" cy="283847"/>
            </a:xfrm>
            <a:custGeom>
              <a:avLst/>
              <a:gdLst/>
              <a:ahLst/>
              <a:cxnLst>
                <a:cxn ang="0">
                  <a:pos x="wd2" y="hd2"/>
                </a:cxn>
                <a:cxn ang="5400000">
                  <a:pos x="wd2" y="hd2"/>
                </a:cxn>
                <a:cxn ang="10800000">
                  <a:pos x="wd2" y="hd2"/>
                </a:cxn>
                <a:cxn ang="16200000">
                  <a:pos x="wd2" y="hd2"/>
                </a:cxn>
              </a:cxnLst>
              <a:rect l="0" t="0" r="r" b="b"/>
              <a:pathLst>
                <a:path w="21009" h="21600" extrusionOk="0">
                  <a:moveTo>
                    <a:pt x="4146" y="13526"/>
                  </a:moveTo>
                  <a:cubicBezTo>
                    <a:pt x="798" y="9299"/>
                    <a:pt x="-591" y="5115"/>
                    <a:pt x="230" y="2536"/>
                  </a:cubicBezTo>
                  <a:cubicBezTo>
                    <a:pt x="1998" y="1691"/>
                    <a:pt x="3893" y="845"/>
                    <a:pt x="5914" y="0"/>
                  </a:cubicBezTo>
                  <a:cubicBezTo>
                    <a:pt x="4651" y="2536"/>
                    <a:pt x="5977" y="7059"/>
                    <a:pt x="9641" y="11582"/>
                  </a:cubicBezTo>
                  <a:cubicBezTo>
                    <a:pt x="12988" y="15724"/>
                    <a:pt x="17346" y="18810"/>
                    <a:pt x="21009" y="19867"/>
                  </a:cubicBezTo>
                  <a:cubicBezTo>
                    <a:pt x="18862" y="20501"/>
                    <a:pt x="16777" y="21093"/>
                    <a:pt x="14820" y="21600"/>
                  </a:cubicBezTo>
                  <a:cubicBezTo>
                    <a:pt x="11283" y="20374"/>
                    <a:pt x="7241" y="17415"/>
                    <a:pt x="4146" y="13526"/>
                  </a:cubicBezTo>
                  <a:close/>
                </a:path>
              </a:pathLst>
            </a:custGeom>
            <a:gradFill>
              <a:gsLst>
                <a:gs pos="0">
                  <a:schemeClr val="accent3">
                    <a:lumMod val="60000"/>
                    <a:lumOff val="40000"/>
                  </a:schemeClr>
                </a:gs>
                <a:gs pos="50000">
                  <a:schemeClr val="accent3"/>
                </a:gs>
                <a:gs pos="100000">
                  <a:schemeClr val="accent3">
                    <a:lumMod val="75000"/>
                  </a:schemeClr>
                </a:gs>
              </a:gsLst>
            </a:gradFill>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grpSp>
      <p:grpSp>
        <p:nvGrpSpPr>
          <p:cNvPr id="197" name="Group 196">
            <a:extLst>
              <a:ext uri="{FF2B5EF4-FFF2-40B4-BE49-F238E27FC236}">
                <a16:creationId xmlns:a16="http://schemas.microsoft.com/office/drawing/2014/main" id="{92AD740A-F290-4252-8DF6-2CA6FA22502A}"/>
              </a:ext>
            </a:extLst>
          </p:cNvPr>
          <p:cNvGrpSpPr/>
          <p:nvPr/>
        </p:nvGrpSpPr>
        <p:grpSpPr>
          <a:xfrm rot="2000927">
            <a:off x="2078284" y="3024781"/>
            <a:ext cx="2160707" cy="1388331"/>
            <a:chOff x="1757651" y="1256035"/>
            <a:chExt cx="3442630" cy="2212011"/>
          </a:xfrm>
        </p:grpSpPr>
        <p:sp>
          <p:nvSpPr>
            <p:cNvPr id="198" name="Shape">
              <a:extLst>
                <a:ext uri="{FF2B5EF4-FFF2-40B4-BE49-F238E27FC236}">
                  <a16:creationId xmlns:a16="http://schemas.microsoft.com/office/drawing/2014/main" id="{64D38288-3CBD-4DAD-A586-1CEE47D53F50}"/>
                </a:ext>
              </a:extLst>
            </p:cNvPr>
            <p:cNvSpPr/>
            <p:nvPr/>
          </p:nvSpPr>
          <p:spPr>
            <a:xfrm>
              <a:off x="3757319" y="1256035"/>
              <a:ext cx="1277854" cy="1049185"/>
            </a:xfrm>
            <a:custGeom>
              <a:avLst/>
              <a:gdLst/>
              <a:ahLst/>
              <a:cxnLst>
                <a:cxn ang="0">
                  <a:pos x="wd2" y="hd2"/>
                </a:cxn>
                <a:cxn ang="5400000">
                  <a:pos x="wd2" y="hd2"/>
                </a:cxn>
                <a:cxn ang="10800000">
                  <a:pos x="wd2" y="hd2"/>
                </a:cxn>
                <a:cxn ang="16200000">
                  <a:pos x="wd2" y="hd2"/>
                </a:cxn>
              </a:cxnLst>
              <a:rect l="0" t="0" r="r" b="b"/>
              <a:pathLst>
                <a:path w="21029" h="20679" extrusionOk="0">
                  <a:moveTo>
                    <a:pt x="0" y="20679"/>
                  </a:moveTo>
                  <a:cubicBezTo>
                    <a:pt x="0" y="20679"/>
                    <a:pt x="6874" y="9644"/>
                    <a:pt x="9717" y="5626"/>
                  </a:cubicBezTo>
                  <a:cubicBezTo>
                    <a:pt x="12560" y="1608"/>
                    <a:pt x="15192" y="-921"/>
                    <a:pt x="18291" y="316"/>
                  </a:cubicBezTo>
                  <a:cubicBezTo>
                    <a:pt x="21390" y="1553"/>
                    <a:pt x="21600" y="6502"/>
                    <a:pt x="20201" y="8976"/>
                  </a:cubicBezTo>
                  <a:lnTo>
                    <a:pt x="0" y="20679"/>
                  </a:ln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199" name="Shape">
              <a:extLst>
                <a:ext uri="{FF2B5EF4-FFF2-40B4-BE49-F238E27FC236}">
                  <a16:creationId xmlns:a16="http://schemas.microsoft.com/office/drawing/2014/main" id="{4322E6D2-EFE1-4723-B4C6-E6BFBE2A23D8}"/>
                </a:ext>
              </a:extLst>
            </p:cNvPr>
            <p:cNvSpPr/>
            <p:nvPr/>
          </p:nvSpPr>
          <p:spPr>
            <a:xfrm>
              <a:off x="1757651" y="3255710"/>
              <a:ext cx="356758" cy="212336"/>
            </a:xfrm>
            <a:custGeom>
              <a:avLst/>
              <a:gdLst/>
              <a:ahLst/>
              <a:cxnLst>
                <a:cxn ang="0">
                  <a:pos x="wd2" y="hd2"/>
                </a:cxn>
                <a:cxn ang="5400000">
                  <a:pos x="wd2" y="hd2"/>
                </a:cxn>
                <a:cxn ang="10800000">
                  <a:pos x="wd2" y="hd2"/>
                </a:cxn>
                <a:cxn ang="16200000">
                  <a:pos x="wd2" y="hd2"/>
                </a:cxn>
              </a:cxnLst>
              <a:rect l="0" t="0" r="r" b="b"/>
              <a:pathLst>
                <a:path w="21343" h="21171" extrusionOk="0">
                  <a:moveTo>
                    <a:pt x="18576" y="513"/>
                  </a:moveTo>
                  <a:lnTo>
                    <a:pt x="0" y="21171"/>
                  </a:lnTo>
                  <a:lnTo>
                    <a:pt x="20304" y="5663"/>
                  </a:lnTo>
                  <a:cubicBezTo>
                    <a:pt x="21201" y="4999"/>
                    <a:pt x="21600" y="3227"/>
                    <a:pt x="21168" y="1731"/>
                  </a:cubicBezTo>
                  <a:cubicBezTo>
                    <a:pt x="20769" y="236"/>
                    <a:pt x="19706" y="-429"/>
                    <a:pt x="18809" y="291"/>
                  </a:cubicBezTo>
                  <a:cubicBezTo>
                    <a:pt x="18742" y="346"/>
                    <a:pt x="18642" y="402"/>
                    <a:pt x="18576" y="513"/>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00" name="Shape">
              <a:extLst>
                <a:ext uri="{FF2B5EF4-FFF2-40B4-BE49-F238E27FC236}">
                  <a16:creationId xmlns:a16="http://schemas.microsoft.com/office/drawing/2014/main" id="{6F848762-2A5B-4C1F-9E1E-13C3A42EA661}"/>
                </a:ext>
              </a:extLst>
            </p:cNvPr>
            <p:cNvSpPr/>
            <p:nvPr/>
          </p:nvSpPr>
          <p:spPr>
            <a:xfrm>
              <a:off x="2035383" y="1700408"/>
              <a:ext cx="2935251" cy="1649004"/>
            </a:xfrm>
            <a:custGeom>
              <a:avLst/>
              <a:gdLst/>
              <a:ahLst/>
              <a:cxnLst>
                <a:cxn ang="0">
                  <a:pos x="wd2" y="hd2"/>
                </a:cxn>
                <a:cxn ang="5400000">
                  <a:pos x="wd2" y="hd2"/>
                </a:cxn>
                <a:cxn ang="10800000">
                  <a:pos x="wd2" y="hd2"/>
                </a:cxn>
                <a:cxn ang="16200000">
                  <a:pos x="wd2" y="hd2"/>
                </a:cxn>
              </a:cxnLst>
              <a:rect l="0" t="0" r="r" b="b"/>
              <a:pathLst>
                <a:path w="21504" h="21489" extrusionOk="0">
                  <a:moveTo>
                    <a:pt x="376" y="18748"/>
                  </a:moveTo>
                  <a:cubicBezTo>
                    <a:pt x="474" y="18560"/>
                    <a:pt x="592" y="18364"/>
                    <a:pt x="730" y="18169"/>
                  </a:cubicBezTo>
                  <a:cubicBezTo>
                    <a:pt x="840" y="18010"/>
                    <a:pt x="962" y="17843"/>
                    <a:pt x="1096" y="17677"/>
                  </a:cubicBezTo>
                  <a:cubicBezTo>
                    <a:pt x="1210" y="17532"/>
                    <a:pt x="1332" y="17387"/>
                    <a:pt x="1463" y="17242"/>
                  </a:cubicBezTo>
                  <a:cubicBezTo>
                    <a:pt x="1581" y="17112"/>
                    <a:pt x="1703" y="16975"/>
                    <a:pt x="1829" y="16837"/>
                  </a:cubicBezTo>
                  <a:cubicBezTo>
                    <a:pt x="2517" y="16113"/>
                    <a:pt x="3387" y="15303"/>
                    <a:pt x="4425" y="14361"/>
                  </a:cubicBezTo>
                  <a:cubicBezTo>
                    <a:pt x="4539" y="14260"/>
                    <a:pt x="4657" y="14152"/>
                    <a:pt x="4775" y="14043"/>
                  </a:cubicBezTo>
                  <a:cubicBezTo>
                    <a:pt x="4889" y="13942"/>
                    <a:pt x="5007" y="13833"/>
                    <a:pt x="5125" y="13732"/>
                  </a:cubicBezTo>
                  <a:cubicBezTo>
                    <a:pt x="5239" y="13630"/>
                    <a:pt x="5357" y="13522"/>
                    <a:pt x="5475" y="13420"/>
                  </a:cubicBezTo>
                  <a:cubicBezTo>
                    <a:pt x="5589" y="13319"/>
                    <a:pt x="5707" y="13211"/>
                    <a:pt x="5825" y="13109"/>
                  </a:cubicBezTo>
                  <a:cubicBezTo>
                    <a:pt x="5963" y="12986"/>
                    <a:pt x="6106" y="12856"/>
                    <a:pt x="6252" y="12726"/>
                  </a:cubicBezTo>
                  <a:cubicBezTo>
                    <a:pt x="10692" y="8715"/>
                    <a:pt x="21504" y="0"/>
                    <a:pt x="21504" y="0"/>
                  </a:cubicBezTo>
                  <a:cubicBezTo>
                    <a:pt x="21504" y="0"/>
                    <a:pt x="12140" y="10757"/>
                    <a:pt x="8067" y="15064"/>
                  </a:cubicBezTo>
                  <a:cubicBezTo>
                    <a:pt x="7615" y="15541"/>
                    <a:pt x="7168" y="16012"/>
                    <a:pt x="6736" y="16468"/>
                  </a:cubicBezTo>
                  <a:cubicBezTo>
                    <a:pt x="6622" y="16584"/>
                    <a:pt x="6513" y="16707"/>
                    <a:pt x="6403" y="16823"/>
                  </a:cubicBezTo>
                  <a:cubicBezTo>
                    <a:pt x="6289" y="16938"/>
                    <a:pt x="6179" y="17061"/>
                    <a:pt x="6069" y="17170"/>
                  </a:cubicBezTo>
                  <a:cubicBezTo>
                    <a:pt x="5955" y="17286"/>
                    <a:pt x="5845" y="17402"/>
                    <a:pt x="5735" y="17517"/>
                  </a:cubicBezTo>
                  <a:cubicBezTo>
                    <a:pt x="5621" y="17633"/>
                    <a:pt x="5512" y="17749"/>
                    <a:pt x="5398" y="17865"/>
                  </a:cubicBezTo>
                  <a:cubicBezTo>
                    <a:pt x="4445" y="18849"/>
                    <a:pt x="3575" y="19704"/>
                    <a:pt x="2822" y="20333"/>
                  </a:cubicBezTo>
                  <a:cubicBezTo>
                    <a:pt x="2687" y="20442"/>
                    <a:pt x="2561" y="20550"/>
                    <a:pt x="2435" y="20645"/>
                  </a:cubicBezTo>
                  <a:cubicBezTo>
                    <a:pt x="2297" y="20753"/>
                    <a:pt x="2162" y="20854"/>
                    <a:pt x="2036" y="20941"/>
                  </a:cubicBezTo>
                  <a:cubicBezTo>
                    <a:pt x="1890" y="21043"/>
                    <a:pt x="1747" y="21130"/>
                    <a:pt x="1617" y="21209"/>
                  </a:cubicBezTo>
                  <a:cubicBezTo>
                    <a:pt x="1454" y="21296"/>
                    <a:pt x="1304" y="21368"/>
                    <a:pt x="1165" y="21419"/>
                  </a:cubicBezTo>
                  <a:cubicBezTo>
                    <a:pt x="624" y="21600"/>
                    <a:pt x="250" y="21441"/>
                    <a:pt x="91" y="20833"/>
                  </a:cubicBezTo>
                  <a:cubicBezTo>
                    <a:pt x="-96" y="20123"/>
                    <a:pt x="10" y="19457"/>
                    <a:pt x="376" y="18748"/>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01" name="Shape">
              <a:extLst>
                <a:ext uri="{FF2B5EF4-FFF2-40B4-BE49-F238E27FC236}">
                  <a16:creationId xmlns:a16="http://schemas.microsoft.com/office/drawing/2014/main" id="{B3BB5CA5-D5BC-4FF8-BE36-3829956AEC30}"/>
                </a:ext>
              </a:extLst>
            </p:cNvPr>
            <p:cNvSpPr/>
            <p:nvPr/>
          </p:nvSpPr>
          <p:spPr>
            <a:xfrm>
              <a:off x="3701777" y="1533763"/>
              <a:ext cx="1299188" cy="820002"/>
            </a:xfrm>
            <a:custGeom>
              <a:avLst/>
              <a:gdLst/>
              <a:ahLst/>
              <a:cxnLst>
                <a:cxn ang="0">
                  <a:pos x="wd2" y="hd2"/>
                </a:cxn>
                <a:cxn ang="5400000">
                  <a:pos x="wd2" y="hd2"/>
                </a:cxn>
                <a:cxn ang="10800000">
                  <a:pos x="wd2" y="hd2"/>
                </a:cxn>
                <a:cxn ang="16200000">
                  <a:pos x="wd2" y="hd2"/>
                </a:cxn>
              </a:cxnLst>
              <a:rect l="0" t="0" r="r" b="b"/>
              <a:pathLst>
                <a:path w="21174" h="20440" extrusionOk="0">
                  <a:moveTo>
                    <a:pt x="0" y="20440"/>
                  </a:moveTo>
                  <a:cubicBezTo>
                    <a:pt x="0" y="20440"/>
                    <a:pt x="9976" y="4628"/>
                    <a:pt x="13923" y="1734"/>
                  </a:cubicBezTo>
                  <a:cubicBezTo>
                    <a:pt x="17861" y="-1160"/>
                    <a:pt x="20477" y="86"/>
                    <a:pt x="21039" y="1734"/>
                  </a:cubicBezTo>
                  <a:cubicBezTo>
                    <a:pt x="21600" y="3382"/>
                    <a:pt x="20287" y="4365"/>
                    <a:pt x="19391" y="4988"/>
                  </a:cubicBezTo>
                  <a:cubicBezTo>
                    <a:pt x="18495" y="5611"/>
                    <a:pt x="0" y="20440"/>
                    <a:pt x="0" y="20440"/>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02" name="Shape">
              <a:extLst>
                <a:ext uri="{FF2B5EF4-FFF2-40B4-BE49-F238E27FC236}">
                  <a16:creationId xmlns:a16="http://schemas.microsoft.com/office/drawing/2014/main" id="{51BA9194-8261-497A-9844-5CD93541C9E6}"/>
                </a:ext>
              </a:extLst>
            </p:cNvPr>
            <p:cNvSpPr/>
            <p:nvPr/>
          </p:nvSpPr>
          <p:spPr>
            <a:xfrm>
              <a:off x="3757319" y="1700403"/>
              <a:ext cx="1442962" cy="731552"/>
            </a:xfrm>
            <a:custGeom>
              <a:avLst/>
              <a:gdLst/>
              <a:ahLst/>
              <a:cxnLst>
                <a:cxn ang="0">
                  <a:pos x="wd2" y="hd2"/>
                </a:cxn>
                <a:cxn ang="5400000">
                  <a:pos x="wd2" y="hd2"/>
                </a:cxn>
                <a:cxn ang="10800000">
                  <a:pos x="wd2" y="hd2"/>
                </a:cxn>
                <a:cxn ang="16200000">
                  <a:pos x="wd2" y="hd2"/>
                </a:cxn>
              </a:cxnLst>
              <a:rect l="0" t="0" r="r" b="b"/>
              <a:pathLst>
                <a:path w="21023" h="21600" extrusionOk="0">
                  <a:moveTo>
                    <a:pt x="0" y="21600"/>
                  </a:moveTo>
                  <a:cubicBezTo>
                    <a:pt x="0" y="21600"/>
                    <a:pt x="13450" y="21600"/>
                    <a:pt x="17343" y="19845"/>
                  </a:cubicBezTo>
                  <a:cubicBezTo>
                    <a:pt x="21236" y="18090"/>
                    <a:pt x="21600" y="8348"/>
                    <a:pt x="20451" y="4363"/>
                  </a:cubicBezTo>
                  <a:cubicBezTo>
                    <a:pt x="19302" y="377"/>
                    <a:pt x="17343" y="0"/>
                    <a:pt x="17343" y="0"/>
                  </a:cubicBezTo>
                  <a:lnTo>
                    <a:pt x="0" y="21600"/>
                  </a:ln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03" name="Shape">
              <a:extLst>
                <a:ext uri="{FF2B5EF4-FFF2-40B4-BE49-F238E27FC236}">
                  <a16:creationId xmlns:a16="http://schemas.microsoft.com/office/drawing/2014/main" id="{282C9190-BAD0-4733-89A2-B20902BE9F3C}"/>
                </a:ext>
              </a:extLst>
            </p:cNvPr>
            <p:cNvSpPr/>
            <p:nvPr/>
          </p:nvSpPr>
          <p:spPr>
            <a:xfrm>
              <a:off x="2653958" y="2768289"/>
              <a:ext cx="182486" cy="289961"/>
            </a:xfrm>
            <a:custGeom>
              <a:avLst/>
              <a:gdLst/>
              <a:ahLst/>
              <a:cxnLst>
                <a:cxn ang="0">
                  <a:pos x="wd2" y="hd2"/>
                </a:cxn>
                <a:cxn ang="5400000">
                  <a:pos x="wd2" y="hd2"/>
                </a:cxn>
                <a:cxn ang="10800000">
                  <a:pos x="wd2" y="hd2"/>
                </a:cxn>
                <a:cxn ang="16200000">
                  <a:pos x="wd2" y="hd2"/>
                </a:cxn>
              </a:cxnLst>
              <a:rect l="0" t="0" r="r" b="b"/>
              <a:pathLst>
                <a:path w="20689" h="21600" extrusionOk="0">
                  <a:moveTo>
                    <a:pt x="4127" y="13490"/>
                  </a:moveTo>
                  <a:cubicBezTo>
                    <a:pt x="348" y="8814"/>
                    <a:pt x="-911" y="4179"/>
                    <a:pt x="663" y="1779"/>
                  </a:cubicBezTo>
                  <a:cubicBezTo>
                    <a:pt x="2427" y="1200"/>
                    <a:pt x="4253" y="579"/>
                    <a:pt x="6079" y="0"/>
                  </a:cubicBezTo>
                  <a:cubicBezTo>
                    <a:pt x="4631" y="2400"/>
                    <a:pt x="5890" y="6993"/>
                    <a:pt x="9669" y="11586"/>
                  </a:cubicBezTo>
                  <a:cubicBezTo>
                    <a:pt x="12880" y="15559"/>
                    <a:pt x="17099" y="18497"/>
                    <a:pt x="20689" y="19614"/>
                  </a:cubicBezTo>
                  <a:cubicBezTo>
                    <a:pt x="18926" y="20276"/>
                    <a:pt x="17225" y="20938"/>
                    <a:pt x="15525" y="21600"/>
                  </a:cubicBezTo>
                  <a:cubicBezTo>
                    <a:pt x="11747" y="20566"/>
                    <a:pt x="7402" y="17545"/>
                    <a:pt x="4127" y="13490"/>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04" name="Shape">
              <a:extLst>
                <a:ext uri="{FF2B5EF4-FFF2-40B4-BE49-F238E27FC236}">
                  <a16:creationId xmlns:a16="http://schemas.microsoft.com/office/drawing/2014/main" id="{82EA9CEE-8CC1-4499-B2DA-4E66476821BA}"/>
                </a:ext>
              </a:extLst>
            </p:cNvPr>
            <p:cNvSpPr/>
            <p:nvPr/>
          </p:nvSpPr>
          <p:spPr>
            <a:xfrm>
              <a:off x="2701855" y="2748108"/>
              <a:ext cx="179490" cy="287180"/>
            </a:xfrm>
            <a:custGeom>
              <a:avLst/>
              <a:gdLst/>
              <a:ahLst/>
              <a:cxnLst>
                <a:cxn ang="0">
                  <a:pos x="wd2" y="hd2"/>
                </a:cxn>
                <a:cxn ang="5400000">
                  <a:pos x="wd2" y="hd2"/>
                </a:cxn>
                <a:cxn ang="10800000">
                  <a:pos x="wd2" y="hd2"/>
                </a:cxn>
                <a:cxn ang="16200000">
                  <a:pos x="wd2" y="hd2"/>
                </a:cxn>
              </a:cxnLst>
              <a:rect l="0" t="0" r="r" b="b"/>
              <a:pathLst>
                <a:path w="20711" h="21600" extrusionOk="0">
                  <a:moveTo>
                    <a:pt x="4239" y="13495"/>
                  </a:moveTo>
                  <a:cubicBezTo>
                    <a:pt x="457" y="8857"/>
                    <a:pt x="-889" y="4261"/>
                    <a:pt x="585" y="1796"/>
                  </a:cubicBezTo>
                  <a:cubicBezTo>
                    <a:pt x="2380" y="1212"/>
                    <a:pt x="4239" y="585"/>
                    <a:pt x="6097" y="0"/>
                  </a:cubicBezTo>
                  <a:cubicBezTo>
                    <a:pt x="4751" y="2465"/>
                    <a:pt x="6033" y="7019"/>
                    <a:pt x="9815" y="11573"/>
                  </a:cubicBezTo>
                  <a:cubicBezTo>
                    <a:pt x="13020" y="15459"/>
                    <a:pt x="17186" y="18425"/>
                    <a:pt x="20711" y="19595"/>
                  </a:cubicBezTo>
                  <a:cubicBezTo>
                    <a:pt x="18916" y="20263"/>
                    <a:pt x="17186" y="20973"/>
                    <a:pt x="15455" y="21600"/>
                  </a:cubicBezTo>
                  <a:cubicBezTo>
                    <a:pt x="11866" y="20514"/>
                    <a:pt x="7572" y="17505"/>
                    <a:pt x="4239" y="13495"/>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05" name="Shape">
              <a:extLst>
                <a:ext uri="{FF2B5EF4-FFF2-40B4-BE49-F238E27FC236}">
                  <a16:creationId xmlns:a16="http://schemas.microsoft.com/office/drawing/2014/main" id="{D49E0C23-C13B-48B7-B498-0CC59986971E}"/>
                </a:ext>
              </a:extLst>
            </p:cNvPr>
            <p:cNvSpPr/>
            <p:nvPr/>
          </p:nvSpPr>
          <p:spPr>
            <a:xfrm>
              <a:off x="2606465" y="2792574"/>
              <a:ext cx="184296" cy="292730"/>
            </a:xfrm>
            <a:custGeom>
              <a:avLst/>
              <a:gdLst/>
              <a:ahLst/>
              <a:cxnLst>
                <a:cxn ang="0">
                  <a:pos x="wd2" y="hd2"/>
                </a:cxn>
                <a:cxn ang="5400000">
                  <a:pos x="wd2" y="hd2"/>
                </a:cxn>
                <a:cxn ang="10800000">
                  <a:pos x="wd2" y="hd2"/>
                </a:cxn>
                <a:cxn ang="16200000">
                  <a:pos x="wd2" y="hd2"/>
                </a:cxn>
              </a:cxnLst>
              <a:rect l="0" t="0" r="r" b="b"/>
              <a:pathLst>
                <a:path w="20653" h="21600" extrusionOk="0">
                  <a:moveTo>
                    <a:pt x="4095" y="13526"/>
                  </a:moveTo>
                  <a:cubicBezTo>
                    <a:pt x="298" y="8812"/>
                    <a:pt x="-947" y="4140"/>
                    <a:pt x="734" y="1803"/>
                  </a:cubicBezTo>
                  <a:cubicBezTo>
                    <a:pt x="2477" y="1230"/>
                    <a:pt x="4282" y="615"/>
                    <a:pt x="6087" y="0"/>
                  </a:cubicBezTo>
                  <a:cubicBezTo>
                    <a:pt x="4531" y="2377"/>
                    <a:pt x="5776" y="6968"/>
                    <a:pt x="9511" y="11599"/>
                  </a:cubicBezTo>
                  <a:cubicBezTo>
                    <a:pt x="12810" y="15616"/>
                    <a:pt x="17105" y="18608"/>
                    <a:pt x="20653" y="19633"/>
                  </a:cubicBezTo>
                  <a:cubicBezTo>
                    <a:pt x="18910" y="20288"/>
                    <a:pt x="17229" y="20944"/>
                    <a:pt x="15486" y="21600"/>
                  </a:cubicBezTo>
                  <a:cubicBezTo>
                    <a:pt x="11876" y="20698"/>
                    <a:pt x="7456" y="17665"/>
                    <a:pt x="4095" y="13526"/>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06" name="Shape">
              <a:extLst>
                <a:ext uri="{FF2B5EF4-FFF2-40B4-BE49-F238E27FC236}">
                  <a16:creationId xmlns:a16="http://schemas.microsoft.com/office/drawing/2014/main" id="{AE67461D-B507-4B11-97C1-E958BF77E250}"/>
                </a:ext>
              </a:extLst>
            </p:cNvPr>
            <p:cNvSpPr/>
            <p:nvPr/>
          </p:nvSpPr>
          <p:spPr>
            <a:xfrm>
              <a:off x="2743114" y="2728619"/>
              <a:ext cx="177171" cy="284399"/>
            </a:xfrm>
            <a:custGeom>
              <a:avLst/>
              <a:gdLst/>
              <a:ahLst/>
              <a:cxnLst>
                <a:cxn ang="0">
                  <a:pos x="wd2" y="hd2"/>
                </a:cxn>
                <a:cxn ang="5400000">
                  <a:pos x="wd2" y="hd2"/>
                </a:cxn>
                <a:cxn ang="10800000">
                  <a:pos x="wd2" y="hd2"/>
                </a:cxn>
                <a:cxn ang="16200000">
                  <a:pos x="wd2" y="hd2"/>
                </a:cxn>
              </a:cxnLst>
              <a:rect l="0" t="0" r="r" b="b"/>
              <a:pathLst>
                <a:path w="20751" h="21600" extrusionOk="0">
                  <a:moveTo>
                    <a:pt x="4291" y="13500"/>
                  </a:moveTo>
                  <a:cubicBezTo>
                    <a:pt x="517" y="8902"/>
                    <a:pt x="-849" y="4303"/>
                    <a:pt x="517" y="1814"/>
                  </a:cubicBezTo>
                  <a:cubicBezTo>
                    <a:pt x="2339" y="1223"/>
                    <a:pt x="4226" y="591"/>
                    <a:pt x="6112" y="0"/>
                  </a:cubicBezTo>
                  <a:cubicBezTo>
                    <a:pt x="4876" y="2531"/>
                    <a:pt x="6177" y="7045"/>
                    <a:pt x="9951" y="11559"/>
                  </a:cubicBezTo>
                  <a:cubicBezTo>
                    <a:pt x="13074" y="15398"/>
                    <a:pt x="17173" y="18309"/>
                    <a:pt x="20751" y="19533"/>
                  </a:cubicBezTo>
                  <a:cubicBezTo>
                    <a:pt x="18929" y="20208"/>
                    <a:pt x="17173" y="20925"/>
                    <a:pt x="15416" y="21600"/>
                  </a:cubicBezTo>
                  <a:cubicBezTo>
                    <a:pt x="11773" y="20419"/>
                    <a:pt x="7544" y="17423"/>
                    <a:pt x="4291" y="13500"/>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07" name="Shape">
              <a:extLst>
                <a:ext uri="{FF2B5EF4-FFF2-40B4-BE49-F238E27FC236}">
                  <a16:creationId xmlns:a16="http://schemas.microsoft.com/office/drawing/2014/main" id="{C602B88D-A508-4431-8E67-56585737769D}"/>
                </a:ext>
              </a:extLst>
            </p:cNvPr>
            <p:cNvSpPr/>
            <p:nvPr/>
          </p:nvSpPr>
          <p:spPr>
            <a:xfrm>
              <a:off x="2033002" y="3143611"/>
              <a:ext cx="158277" cy="209804"/>
            </a:xfrm>
            <a:custGeom>
              <a:avLst/>
              <a:gdLst/>
              <a:ahLst/>
              <a:cxnLst>
                <a:cxn ang="0">
                  <a:pos x="wd2" y="hd2"/>
                </a:cxn>
                <a:cxn ang="5400000">
                  <a:pos x="wd2" y="hd2"/>
                </a:cxn>
                <a:cxn ang="10800000">
                  <a:pos x="wd2" y="hd2"/>
                </a:cxn>
                <a:cxn ang="16200000">
                  <a:pos x="wd2" y="hd2"/>
                </a:cxn>
              </a:cxnLst>
              <a:rect l="0" t="0" r="r" b="b"/>
              <a:pathLst>
                <a:path w="19982" h="20760" extrusionOk="0">
                  <a:moveTo>
                    <a:pt x="6517" y="0"/>
                  </a:moveTo>
                  <a:cubicBezTo>
                    <a:pt x="6798" y="3188"/>
                    <a:pt x="8340" y="7200"/>
                    <a:pt x="11075" y="11267"/>
                  </a:cubicBezTo>
                  <a:cubicBezTo>
                    <a:pt x="13670" y="15115"/>
                    <a:pt x="16896" y="18247"/>
                    <a:pt x="19982" y="20226"/>
                  </a:cubicBezTo>
                  <a:cubicBezTo>
                    <a:pt x="10655" y="21600"/>
                    <a:pt x="4203" y="20391"/>
                    <a:pt x="1468" y="15774"/>
                  </a:cubicBezTo>
                  <a:cubicBezTo>
                    <a:pt x="-1618" y="10443"/>
                    <a:pt x="205" y="5386"/>
                    <a:pt x="6517" y="0"/>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08" name="Shape">
              <a:extLst>
                <a:ext uri="{FF2B5EF4-FFF2-40B4-BE49-F238E27FC236}">
                  <a16:creationId xmlns:a16="http://schemas.microsoft.com/office/drawing/2014/main" id="{9A78D68D-A775-4BAB-9730-6CC60DD9C3A6}"/>
                </a:ext>
              </a:extLst>
            </p:cNvPr>
            <p:cNvSpPr/>
            <p:nvPr/>
          </p:nvSpPr>
          <p:spPr>
            <a:xfrm>
              <a:off x="2082934" y="3100824"/>
              <a:ext cx="168305" cy="249403"/>
            </a:xfrm>
            <a:custGeom>
              <a:avLst/>
              <a:gdLst/>
              <a:ahLst/>
              <a:cxnLst>
                <a:cxn ang="0">
                  <a:pos x="wd2" y="hd2"/>
                </a:cxn>
                <a:cxn ang="5400000">
                  <a:pos x="wd2" y="hd2"/>
                </a:cxn>
                <a:cxn ang="10800000">
                  <a:pos x="wd2" y="hd2"/>
                </a:cxn>
                <a:cxn ang="16200000">
                  <a:pos x="wd2" y="hd2"/>
                </a:cxn>
              </a:cxnLst>
              <a:rect l="0" t="0" r="r" b="b"/>
              <a:pathLst>
                <a:path w="21600" h="21600" extrusionOk="0">
                  <a:moveTo>
                    <a:pt x="4634" y="13710"/>
                  </a:moveTo>
                  <a:cubicBezTo>
                    <a:pt x="1853" y="10151"/>
                    <a:pt x="285" y="6639"/>
                    <a:pt x="0" y="3849"/>
                  </a:cubicBezTo>
                  <a:cubicBezTo>
                    <a:pt x="1711" y="2598"/>
                    <a:pt x="3778" y="1299"/>
                    <a:pt x="6202" y="0"/>
                  </a:cubicBezTo>
                  <a:cubicBezTo>
                    <a:pt x="5846" y="2983"/>
                    <a:pt x="7485" y="7216"/>
                    <a:pt x="10836" y="11498"/>
                  </a:cubicBezTo>
                  <a:cubicBezTo>
                    <a:pt x="13972" y="15491"/>
                    <a:pt x="17964" y="18569"/>
                    <a:pt x="21600" y="20205"/>
                  </a:cubicBezTo>
                  <a:cubicBezTo>
                    <a:pt x="18749" y="20782"/>
                    <a:pt x="16111" y="21263"/>
                    <a:pt x="13687" y="21600"/>
                  </a:cubicBezTo>
                  <a:cubicBezTo>
                    <a:pt x="10551" y="19820"/>
                    <a:pt x="7343" y="17078"/>
                    <a:pt x="4634" y="13710"/>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09" name="Shape">
              <a:extLst>
                <a:ext uri="{FF2B5EF4-FFF2-40B4-BE49-F238E27FC236}">
                  <a16:creationId xmlns:a16="http://schemas.microsoft.com/office/drawing/2014/main" id="{A366A5D3-899D-4A28-961E-48E2D1108E41}"/>
                </a:ext>
              </a:extLst>
            </p:cNvPr>
            <p:cNvSpPr/>
            <p:nvPr/>
          </p:nvSpPr>
          <p:spPr>
            <a:xfrm>
              <a:off x="2129718" y="3062838"/>
              <a:ext cx="178125" cy="270512"/>
            </a:xfrm>
            <a:custGeom>
              <a:avLst/>
              <a:gdLst/>
              <a:ahLst/>
              <a:cxnLst>
                <a:cxn ang="0">
                  <a:pos x="wd2" y="hd2"/>
                </a:cxn>
                <a:cxn ang="5400000">
                  <a:pos x="wd2" y="hd2"/>
                </a:cxn>
                <a:cxn ang="10800000">
                  <a:pos x="wd2" y="hd2"/>
                </a:cxn>
                <a:cxn ang="16200000">
                  <a:pos x="wd2" y="hd2"/>
                </a:cxn>
              </a:cxnLst>
              <a:rect l="0" t="0" r="r" b="b"/>
              <a:pathLst>
                <a:path w="21312" h="21600" extrusionOk="0">
                  <a:moveTo>
                    <a:pt x="4364" y="13616"/>
                  </a:moveTo>
                  <a:cubicBezTo>
                    <a:pt x="1241" y="9669"/>
                    <a:pt x="-288" y="5766"/>
                    <a:pt x="44" y="3016"/>
                  </a:cubicBezTo>
                  <a:cubicBezTo>
                    <a:pt x="1839" y="2040"/>
                    <a:pt x="3833" y="1020"/>
                    <a:pt x="6026" y="0"/>
                  </a:cubicBezTo>
                  <a:cubicBezTo>
                    <a:pt x="5162" y="2705"/>
                    <a:pt x="6624" y="7141"/>
                    <a:pt x="10146" y="11532"/>
                  </a:cubicBezTo>
                  <a:cubicBezTo>
                    <a:pt x="13403" y="15612"/>
                    <a:pt x="17657" y="18673"/>
                    <a:pt x="21312" y="19959"/>
                  </a:cubicBezTo>
                  <a:cubicBezTo>
                    <a:pt x="18919" y="20580"/>
                    <a:pt x="16593" y="21112"/>
                    <a:pt x="14466" y="21600"/>
                  </a:cubicBezTo>
                  <a:cubicBezTo>
                    <a:pt x="11010" y="20137"/>
                    <a:pt x="7289" y="17298"/>
                    <a:pt x="4364" y="13616"/>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10" name="Shape">
              <a:extLst>
                <a:ext uri="{FF2B5EF4-FFF2-40B4-BE49-F238E27FC236}">
                  <a16:creationId xmlns:a16="http://schemas.microsoft.com/office/drawing/2014/main" id="{1EEC8F81-4D41-4CD7-93EE-C6B091968CCE}"/>
                </a:ext>
              </a:extLst>
            </p:cNvPr>
            <p:cNvSpPr/>
            <p:nvPr/>
          </p:nvSpPr>
          <p:spPr>
            <a:xfrm>
              <a:off x="2214371" y="3004017"/>
              <a:ext cx="188211" cy="291619"/>
            </a:xfrm>
            <a:custGeom>
              <a:avLst/>
              <a:gdLst/>
              <a:ahLst/>
              <a:cxnLst>
                <a:cxn ang="0">
                  <a:pos x="wd2" y="hd2"/>
                </a:cxn>
                <a:cxn ang="5400000">
                  <a:pos x="wd2" y="hd2"/>
                </a:cxn>
                <a:cxn ang="10800000">
                  <a:pos x="wd2" y="hd2"/>
                </a:cxn>
                <a:cxn ang="16200000">
                  <a:pos x="wd2" y="hd2"/>
                </a:cxn>
              </a:cxnLst>
              <a:rect l="0" t="0" r="r" b="b"/>
              <a:pathLst>
                <a:path w="20851" h="21600" extrusionOk="0">
                  <a:moveTo>
                    <a:pt x="4051" y="13577"/>
                  </a:moveTo>
                  <a:cubicBezTo>
                    <a:pt x="543" y="9134"/>
                    <a:pt x="-749" y="4731"/>
                    <a:pt x="420" y="2304"/>
                  </a:cubicBezTo>
                  <a:cubicBezTo>
                    <a:pt x="2205" y="1563"/>
                    <a:pt x="4051" y="782"/>
                    <a:pt x="5959" y="0"/>
                  </a:cubicBezTo>
                  <a:cubicBezTo>
                    <a:pt x="4420" y="2345"/>
                    <a:pt x="5651" y="6994"/>
                    <a:pt x="9343" y="11643"/>
                  </a:cubicBezTo>
                  <a:cubicBezTo>
                    <a:pt x="12728" y="15881"/>
                    <a:pt x="17220" y="18967"/>
                    <a:pt x="20851" y="19831"/>
                  </a:cubicBezTo>
                  <a:cubicBezTo>
                    <a:pt x="18820" y="20448"/>
                    <a:pt x="16913" y="21065"/>
                    <a:pt x="15005" y="21600"/>
                  </a:cubicBezTo>
                  <a:cubicBezTo>
                    <a:pt x="11559" y="20613"/>
                    <a:pt x="7251" y="17650"/>
                    <a:pt x="4051" y="13577"/>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11" name="Shape">
              <a:extLst>
                <a:ext uri="{FF2B5EF4-FFF2-40B4-BE49-F238E27FC236}">
                  <a16:creationId xmlns:a16="http://schemas.microsoft.com/office/drawing/2014/main" id="{E8726405-5847-41AC-BC70-69B9BC8AB133}"/>
                </a:ext>
              </a:extLst>
            </p:cNvPr>
            <p:cNvSpPr/>
            <p:nvPr/>
          </p:nvSpPr>
          <p:spPr>
            <a:xfrm>
              <a:off x="2258122" y="2814515"/>
              <a:ext cx="492434" cy="458255"/>
            </a:xfrm>
            <a:custGeom>
              <a:avLst/>
              <a:gdLst/>
              <a:ahLst/>
              <a:cxnLst>
                <a:cxn ang="0">
                  <a:pos x="wd2" y="hd2"/>
                </a:cxn>
                <a:cxn ang="5400000">
                  <a:pos x="wd2" y="hd2"/>
                </a:cxn>
                <a:cxn ang="10800000">
                  <a:pos x="wd2" y="hd2"/>
                </a:cxn>
                <a:cxn ang="16200000">
                  <a:pos x="wd2" y="hd2"/>
                </a:cxn>
              </a:cxnLst>
              <a:rect l="0" t="0" r="r" b="b"/>
              <a:pathLst>
                <a:path w="21253" h="21600" extrusionOk="0">
                  <a:moveTo>
                    <a:pt x="1571" y="16364"/>
                  </a:moveTo>
                  <a:cubicBezTo>
                    <a:pt x="132" y="13405"/>
                    <a:pt x="-347" y="10447"/>
                    <a:pt x="252" y="8954"/>
                  </a:cubicBezTo>
                  <a:cubicBezTo>
                    <a:pt x="4304" y="6336"/>
                    <a:pt x="9434" y="3404"/>
                    <a:pt x="15547" y="0"/>
                  </a:cubicBezTo>
                  <a:cubicBezTo>
                    <a:pt x="14900" y="1492"/>
                    <a:pt x="15380" y="4477"/>
                    <a:pt x="16842" y="7488"/>
                  </a:cubicBezTo>
                  <a:cubicBezTo>
                    <a:pt x="18136" y="10132"/>
                    <a:pt x="19839" y="12070"/>
                    <a:pt x="21253" y="12672"/>
                  </a:cubicBezTo>
                  <a:cubicBezTo>
                    <a:pt x="15643" y="16233"/>
                    <a:pt x="10513" y="19322"/>
                    <a:pt x="6078" y="21600"/>
                  </a:cubicBezTo>
                  <a:cubicBezTo>
                    <a:pt x="4639" y="21024"/>
                    <a:pt x="2889" y="19061"/>
                    <a:pt x="1571" y="16364"/>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12" name="Shape">
              <a:extLst>
                <a:ext uri="{FF2B5EF4-FFF2-40B4-BE49-F238E27FC236}">
                  <a16:creationId xmlns:a16="http://schemas.microsoft.com/office/drawing/2014/main" id="{49E9DF29-C7A0-4D12-BFB7-983DB6AE6FAD}"/>
                </a:ext>
              </a:extLst>
            </p:cNvPr>
            <p:cNvSpPr/>
            <p:nvPr/>
          </p:nvSpPr>
          <p:spPr>
            <a:xfrm>
              <a:off x="2173401" y="3033453"/>
              <a:ext cx="184778" cy="283847"/>
            </a:xfrm>
            <a:custGeom>
              <a:avLst/>
              <a:gdLst/>
              <a:ahLst/>
              <a:cxnLst>
                <a:cxn ang="0">
                  <a:pos x="wd2" y="hd2"/>
                </a:cxn>
                <a:cxn ang="5400000">
                  <a:pos x="wd2" y="hd2"/>
                </a:cxn>
                <a:cxn ang="10800000">
                  <a:pos x="wd2" y="hd2"/>
                </a:cxn>
                <a:cxn ang="16200000">
                  <a:pos x="wd2" y="hd2"/>
                </a:cxn>
              </a:cxnLst>
              <a:rect l="0" t="0" r="r" b="b"/>
              <a:pathLst>
                <a:path w="21009" h="21600" extrusionOk="0">
                  <a:moveTo>
                    <a:pt x="4146" y="13526"/>
                  </a:moveTo>
                  <a:cubicBezTo>
                    <a:pt x="798" y="9299"/>
                    <a:pt x="-591" y="5115"/>
                    <a:pt x="230" y="2536"/>
                  </a:cubicBezTo>
                  <a:cubicBezTo>
                    <a:pt x="1998" y="1691"/>
                    <a:pt x="3893" y="845"/>
                    <a:pt x="5914" y="0"/>
                  </a:cubicBezTo>
                  <a:cubicBezTo>
                    <a:pt x="4651" y="2536"/>
                    <a:pt x="5977" y="7059"/>
                    <a:pt x="9641" y="11582"/>
                  </a:cubicBezTo>
                  <a:cubicBezTo>
                    <a:pt x="12988" y="15724"/>
                    <a:pt x="17346" y="18810"/>
                    <a:pt x="21009" y="19867"/>
                  </a:cubicBezTo>
                  <a:cubicBezTo>
                    <a:pt x="18862" y="20501"/>
                    <a:pt x="16777" y="21093"/>
                    <a:pt x="14820" y="21600"/>
                  </a:cubicBezTo>
                  <a:cubicBezTo>
                    <a:pt x="11283" y="20374"/>
                    <a:pt x="7241" y="17415"/>
                    <a:pt x="4146" y="13526"/>
                  </a:cubicBezTo>
                  <a:close/>
                </a:path>
              </a:pathLst>
            </a:cu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grpSp>
      <p:grpSp>
        <p:nvGrpSpPr>
          <p:cNvPr id="34" name="Group 33">
            <a:extLst>
              <a:ext uri="{FF2B5EF4-FFF2-40B4-BE49-F238E27FC236}">
                <a16:creationId xmlns:a16="http://schemas.microsoft.com/office/drawing/2014/main" id="{560AEB7C-B779-45C7-83A1-C6D6C394143D}"/>
              </a:ext>
            </a:extLst>
          </p:cNvPr>
          <p:cNvGrpSpPr/>
          <p:nvPr/>
        </p:nvGrpSpPr>
        <p:grpSpPr>
          <a:xfrm>
            <a:off x="1828348" y="4182420"/>
            <a:ext cx="2027425" cy="1842259"/>
            <a:chOff x="2669093" y="4390862"/>
            <a:chExt cx="2410820" cy="2190639"/>
          </a:xfrm>
        </p:grpSpPr>
        <p:sp>
          <p:nvSpPr>
            <p:cNvPr id="246" name="Shape">
              <a:extLst>
                <a:ext uri="{FF2B5EF4-FFF2-40B4-BE49-F238E27FC236}">
                  <a16:creationId xmlns:a16="http://schemas.microsoft.com/office/drawing/2014/main" id="{5534987D-C8E2-40D4-8707-ABF5E99DEC36}"/>
                </a:ext>
              </a:extLst>
            </p:cNvPr>
            <p:cNvSpPr/>
            <p:nvPr/>
          </p:nvSpPr>
          <p:spPr>
            <a:xfrm rot="3600000">
              <a:off x="2778704" y="4870839"/>
              <a:ext cx="2190639" cy="1230686"/>
            </a:xfrm>
            <a:custGeom>
              <a:avLst/>
              <a:gdLst/>
              <a:ahLst/>
              <a:cxnLst>
                <a:cxn ang="0">
                  <a:pos x="wd2" y="hd2"/>
                </a:cxn>
                <a:cxn ang="5400000">
                  <a:pos x="wd2" y="hd2"/>
                </a:cxn>
                <a:cxn ang="10800000">
                  <a:pos x="wd2" y="hd2"/>
                </a:cxn>
                <a:cxn ang="16200000">
                  <a:pos x="wd2" y="hd2"/>
                </a:cxn>
              </a:cxnLst>
              <a:rect l="0" t="0" r="r" b="b"/>
              <a:pathLst>
                <a:path w="21504" h="21489" extrusionOk="0">
                  <a:moveTo>
                    <a:pt x="376" y="18748"/>
                  </a:moveTo>
                  <a:cubicBezTo>
                    <a:pt x="474" y="18560"/>
                    <a:pt x="592" y="18364"/>
                    <a:pt x="730" y="18169"/>
                  </a:cubicBezTo>
                  <a:cubicBezTo>
                    <a:pt x="840" y="18010"/>
                    <a:pt x="962" y="17843"/>
                    <a:pt x="1096" y="17677"/>
                  </a:cubicBezTo>
                  <a:cubicBezTo>
                    <a:pt x="1210" y="17532"/>
                    <a:pt x="1332" y="17387"/>
                    <a:pt x="1463" y="17242"/>
                  </a:cubicBezTo>
                  <a:cubicBezTo>
                    <a:pt x="1581" y="17112"/>
                    <a:pt x="1703" y="16975"/>
                    <a:pt x="1829" y="16837"/>
                  </a:cubicBezTo>
                  <a:cubicBezTo>
                    <a:pt x="2517" y="16113"/>
                    <a:pt x="3387" y="15303"/>
                    <a:pt x="4425" y="14361"/>
                  </a:cubicBezTo>
                  <a:cubicBezTo>
                    <a:pt x="4539" y="14260"/>
                    <a:pt x="4657" y="14152"/>
                    <a:pt x="4775" y="14043"/>
                  </a:cubicBezTo>
                  <a:cubicBezTo>
                    <a:pt x="4889" y="13942"/>
                    <a:pt x="5007" y="13833"/>
                    <a:pt x="5125" y="13732"/>
                  </a:cubicBezTo>
                  <a:cubicBezTo>
                    <a:pt x="5239" y="13630"/>
                    <a:pt x="5357" y="13522"/>
                    <a:pt x="5475" y="13420"/>
                  </a:cubicBezTo>
                  <a:cubicBezTo>
                    <a:pt x="5589" y="13319"/>
                    <a:pt x="5707" y="13211"/>
                    <a:pt x="5825" y="13109"/>
                  </a:cubicBezTo>
                  <a:cubicBezTo>
                    <a:pt x="5963" y="12986"/>
                    <a:pt x="6106" y="12856"/>
                    <a:pt x="6252" y="12726"/>
                  </a:cubicBezTo>
                  <a:cubicBezTo>
                    <a:pt x="10692" y="8715"/>
                    <a:pt x="21504" y="0"/>
                    <a:pt x="21504" y="0"/>
                  </a:cubicBezTo>
                  <a:cubicBezTo>
                    <a:pt x="21504" y="0"/>
                    <a:pt x="12140" y="10757"/>
                    <a:pt x="8067" y="15064"/>
                  </a:cubicBezTo>
                  <a:cubicBezTo>
                    <a:pt x="7615" y="15541"/>
                    <a:pt x="7168" y="16012"/>
                    <a:pt x="6736" y="16468"/>
                  </a:cubicBezTo>
                  <a:cubicBezTo>
                    <a:pt x="6622" y="16584"/>
                    <a:pt x="6513" y="16707"/>
                    <a:pt x="6403" y="16823"/>
                  </a:cubicBezTo>
                  <a:cubicBezTo>
                    <a:pt x="6289" y="16938"/>
                    <a:pt x="6179" y="17061"/>
                    <a:pt x="6069" y="17170"/>
                  </a:cubicBezTo>
                  <a:cubicBezTo>
                    <a:pt x="5955" y="17286"/>
                    <a:pt x="5845" y="17402"/>
                    <a:pt x="5735" y="17517"/>
                  </a:cubicBezTo>
                  <a:cubicBezTo>
                    <a:pt x="5621" y="17633"/>
                    <a:pt x="5512" y="17749"/>
                    <a:pt x="5398" y="17865"/>
                  </a:cubicBezTo>
                  <a:cubicBezTo>
                    <a:pt x="4445" y="18849"/>
                    <a:pt x="3575" y="19704"/>
                    <a:pt x="2822" y="20333"/>
                  </a:cubicBezTo>
                  <a:cubicBezTo>
                    <a:pt x="2687" y="20442"/>
                    <a:pt x="2561" y="20550"/>
                    <a:pt x="2435" y="20645"/>
                  </a:cubicBezTo>
                  <a:cubicBezTo>
                    <a:pt x="2297" y="20753"/>
                    <a:pt x="2162" y="20854"/>
                    <a:pt x="2036" y="20941"/>
                  </a:cubicBezTo>
                  <a:cubicBezTo>
                    <a:pt x="1890" y="21043"/>
                    <a:pt x="1747" y="21130"/>
                    <a:pt x="1617" y="21209"/>
                  </a:cubicBezTo>
                  <a:cubicBezTo>
                    <a:pt x="1454" y="21296"/>
                    <a:pt x="1304" y="21368"/>
                    <a:pt x="1165" y="21419"/>
                  </a:cubicBezTo>
                  <a:cubicBezTo>
                    <a:pt x="624" y="21600"/>
                    <a:pt x="250" y="21441"/>
                    <a:pt x="91" y="20833"/>
                  </a:cubicBezTo>
                  <a:cubicBezTo>
                    <a:pt x="-96" y="20123"/>
                    <a:pt x="10" y="19457"/>
                    <a:pt x="376" y="18748"/>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grpSp>
          <p:nvGrpSpPr>
            <p:cNvPr id="33" name="Group 32">
              <a:extLst>
                <a:ext uri="{FF2B5EF4-FFF2-40B4-BE49-F238E27FC236}">
                  <a16:creationId xmlns:a16="http://schemas.microsoft.com/office/drawing/2014/main" id="{2BF20C9C-0D5A-4B4B-A23E-156C6733979F}"/>
                </a:ext>
              </a:extLst>
            </p:cNvPr>
            <p:cNvGrpSpPr/>
            <p:nvPr/>
          </p:nvGrpSpPr>
          <p:grpSpPr>
            <a:xfrm>
              <a:off x="2669093" y="4652588"/>
              <a:ext cx="2410820" cy="1831557"/>
              <a:chOff x="2669093" y="4652588"/>
              <a:chExt cx="2410820" cy="1831557"/>
            </a:xfrm>
          </p:grpSpPr>
          <p:sp>
            <p:nvSpPr>
              <p:cNvPr id="244" name="Shape">
                <a:extLst>
                  <a:ext uri="{FF2B5EF4-FFF2-40B4-BE49-F238E27FC236}">
                    <a16:creationId xmlns:a16="http://schemas.microsoft.com/office/drawing/2014/main" id="{ED29605B-FE1D-4D4D-B75F-AEF12DB5ECA1}"/>
                  </a:ext>
                </a:extLst>
              </p:cNvPr>
              <p:cNvSpPr/>
              <p:nvPr/>
            </p:nvSpPr>
            <p:spPr>
              <a:xfrm rot="3600000">
                <a:off x="4211554" y="5394260"/>
                <a:ext cx="953689" cy="783029"/>
              </a:xfrm>
              <a:custGeom>
                <a:avLst/>
                <a:gdLst/>
                <a:ahLst/>
                <a:cxnLst>
                  <a:cxn ang="0">
                    <a:pos x="wd2" y="hd2"/>
                  </a:cxn>
                  <a:cxn ang="5400000">
                    <a:pos x="wd2" y="hd2"/>
                  </a:cxn>
                  <a:cxn ang="10800000">
                    <a:pos x="wd2" y="hd2"/>
                  </a:cxn>
                  <a:cxn ang="16200000">
                    <a:pos x="wd2" y="hd2"/>
                  </a:cxn>
                </a:cxnLst>
                <a:rect l="0" t="0" r="r" b="b"/>
                <a:pathLst>
                  <a:path w="21029" h="20679" extrusionOk="0">
                    <a:moveTo>
                      <a:pt x="0" y="20679"/>
                    </a:moveTo>
                    <a:cubicBezTo>
                      <a:pt x="0" y="20679"/>
                      <a:pt x="6874" y="9644"/>
                      <a:pt x="9717" y="5626"/>
                    </a:cubicBezTo>
                    <a:cubicBezTo>
                      <a:pt x="12560" y="1608"/>
                      <a:pt x="15192" y="-921"/>
                      <a:pt x="18291" y="316"/>
                    </a:cubicBezTo>
                    <a:cubicBezTo>
                      <a:pt x="21390" y="1553"/>
                      <a:pt x="21600" y="6502"/>
                      <a:pt x="20201" y="8976"/>
                    </a:cubicBezTo>
                    <a:lnTo>
                      <a:pt x="0" y="20679"/>
                    </a:ln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45" name="Shape">
                <a:extLst>
                  <a:ext uri="{FF2B5EF4-FFF2-40B4-BE49-F238E27FC236}">
                    <a16:creationId xmlns:a16="http://schemas.microsoft.com/office/drawing/2014/main" id="{FD895C1A-3F41-4661-9DB1-3C6153738B83}"/>
                  </a:ext>
                </a:extLst>
              </p:cNvPr>
              <p:cNvSpPr/>
              <p:nvPr/>
            </p:nvSpPr>
            <p:spPr>
              <a:xfrm rot="3600000">
                <a:off x="2615201" y="4706480"/>
                <a:ext cx="266256" cy="158471"/>
              </a:xfrm>
              <a:custGeom>
                <a:avLst/>
                <a:gdLst/>
                <a:ahLst/>
                <a:cxnLst>
                  <a:cxn ang="0">
                    <a:pos x="wd2" y="hd2"/>
                  </a:cxn>
                  <a:cxn ang="5400000">
                    <a:pos x="wd2" y="hd2"/>
                  </a:cxn>
                  <a:cxn ang="10800000">
                    <a:pos x="wd2" y="hd2"/>
                  </a:cxn>
                  <a:cxn ang="16200000">
                    <a:pos x="wd2" y="hd2"/>
                  </a:cxn>
                </a:cxnLst>
                <a:rect l="0" t="0" r="r" b="b"/>
                <a:pathLst>
                  <a:path w="21343" h="21171" extrusionOk="0">
                    <a:moveTo>
                      <a:pt x="18576" y="513"/>
                    </a:moveTo>
                    <a:lnTo>
                      <a:pt x="0" y="21171"/>
                    </a:lnTo>
                    <a:lnTo>
                      <a:pt x="20304" y="5663"/>
                    </a:lnTo>
                    <a:cubicBezTo>
                      <a:pt x="21201" y="4999"/>
                      <a:pt x="21600" y="3227"/>
                      <a:pt x="21168" y="1731"/>
                    </a:cubicBezTo>
                    <a:cubicBezTo>
                      <a:pt x="20769" y="236"/>
                      <a:pt x="19706" y="-429"/>
                      <a:pt x="18809" y="291"/>
                    </a:cubicBezTo>
                    <a:cubicBezTo>
                      <a:pt x="18742" y="346"/>
                      <a:pt x="18642" y="402"/>
                      <a:pt x="18576" y="513"/>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47" name="Shape">
                <a:extLst>
                  <a:ext uri="{FF2B5EF4-FFF2-40B4-BE49-F238E27FC236}">
                    <a16:creationId xmlns:a16="http://schemas.microsoft.com/office/drawing/2014/main" id="{3B84D556-127F-48E3-88D0-A28E3E3A3F03}"/>
                  </a:ext>
                </a:extLst>
              </p:cNvPr>
              <p:cNvSpPr/>
              <p:nvPr/>
            </p:nvSpPr>
            <p:spPr>
              <a:xfrm rot="3600000">
                <a:off x="4081407" y="5511654"/>
                <a:ext cx="969611" cy="611985"/>
              </a:xfrm>
              <a:custGeom>
                <a:avLst/>
                <a:gdLst/>
                <a:ahLst/>
                <a:cxnLst>
                  <a:cxn ang="0">
                    <a:pos x="wd2" y="hd2"/>
                  </a:cxn>
                  <a:cxn ang="5400000">
                    <a:pos x="wd2" y="hd2"/>
                  </a:cxn>
                  <a:cxn ang="10800000">
                    <a:pos x="wd2" y="hd2"/>
                  </a:cxn>
                  <a:cxn ang="16200000">
                    <a:pos x="wd2" y="hd2"/>
                  </a:cxn>
                </a:cxnLst>
                <a:rect l="0" t="0" r="r" b="b"/>
                <a:pathLst>
                  <a:path w="21174" h="20440" extrusionOk="0">
                    <a:moveTo>
                      <a:pt x="0" y="20440"/>
                    </a:moveTo>
                    <a:cubicBezTo>
                      <a:pt x="0" y="20440"/>
                      <a:pt x="9976" y="4628"/>
                      <a:pt x="13923" y="1734"/>
                    </a:cubicBezTo>
                    <a:cubicBezTo>
                      <a:pt x="17861" y="-1160"/>
                      <a:pt x="20477" y="86"/>
                      <a:pt x="21039" y="1734"/>
                    </a:cubicBezTo>
                    <a:cubicBezTo>
                      <a:pt x="21600" y="3382"/>
                      <a:pt x="20287" y="4365"/>
                      <a:pt x="19391" y="4988"/>
                    </a:cubicBezTo>
                    <a:cubicBezTo>
                      <a:pt x="18495" y="5611"/>
                      <a:pt x="0" y="20440"/>
                      <a:pt x="0" y="20440"/>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48" name="Shape">
                <a:extLst>
                  <a:ext uri="{FF2B5EF4-FFF2-40B4-BE49-F238E27FC236}">
                    <a16:creationId xmlns:a16="http://schemas.microsoft.com/office/drawing/2014/main" id="{878ED02E-CD6E-46D6-B33B-A5DC53EF7029}"/>
                  </a:ext>
                </a:extLst>
              </p:cNvPr>
              <p:cNvSpPr/>
              <p:nvPr/>
            </p:nvSpPr>
            <p:spPr>
              <a:xfrm rot="3600000">
                <a:off x="3996187" y="5672702"/>
                <a:ext cx="1076913" cy="545973"/>
              </a:xfrm>
              <a:custGeom>
                <a:avLst/>
                <a:gdLst/>
                <a:ahLst/>
                <a:cxnLst>
                  <a:cxn ang="0">
                    <a:pos x="wd2" y="hd2"/>
                  </a:cxn>
                  <a:cxn ang="5400000">
                    <a:pos x="wd2" y="hd2"/>
                  </a:cxn>
                  <a:cxn ang="10800000">
                    <a:pos x="wd2" y="hd2"/>
                  </a:cxn>
                  <a:cxn ang="16200000">
                    <a:pos x="wd2" y="hd2"/>
                  </a:cxn>
                </a:cxnLst>
                <a:rect l="0" t="0" r="r" b="b"/>
                <a:pathLst>
                  <a:path w="21023" h="21600" extrusionOk="0">
                    <a:moveTo>
                      <a:pt x="0" y="21600"/>
                    </a:moveTo>
                    <a:cubicBezTo>
                      <a:pt x="0" y="21600"/>
                      <a:pt x="13450" y="21600"/>
                      <a:pt x="17343" y="19845"/>
                    </a:cubicBezTo>
                    <a:cubicBezTo>
                      <a:pt x="21236" y="18090"/>
                      <a:pt x="21600" y="8348"/>
                      <a:pt x="20451" y="4363"/>
                    </a:cubicBezTo>
                    <a:cubicBezTo>
                      <a:pt x="19302" y="377"/>
                      <a:pt x="17343" y="0"/>
                      <a:pt x="17343" y="0"/>
                    </a:cubicBezTo>
                    <a:lnTo>
                      <a:pt x="0" y="21600"/>
                    </a:ln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49" name="Shape">
                <a:extLst>
                  <a:ext uri="{FF2B5EF4-FFF2-40B4-BE49-F238E27FC236}">
                    <a16:creationId xmlns:a16="http://schemas.microsoft.com/office/drawing/2014/main" id="{A372F083-F2E3-4E7B-A3B3-B54EB0E87251}"/>
                  </a:ext>
                </a:extLst>
              </p:cNvPr>
              <p:cNvSpPr/>
              <p:nvPr/>
            </p:nvSpPr>
            <p:spPr>
              <a:xfrm rot="3600000">
                <a:off x="3272133" y="5033104"/>
                <a:ext cx="136193" cy="216404"/>
              </a:xfrm>
              <a:custGeom>
                <a:avLst/>
                <a:gdLst/>
                <a:ahLst/>
                <a:cxnLst>
                  <a:cxn ang="0">
                    <a:pos x="wd2" y="hd2"/>
                  </a:cxn>
                  <a:cxn ang="5400000">
                    <a:pos x="wd2" y="hd2"/>
                  </a:cxn>
                  <a:cxn ang="10800000">
                    <a:pos x="wd2" y="hd2"/>
                  </a:cxn>
                  <a:cxn ang="16200000">
                    <a:pos x="wd2" y="hd2"/>
                  </a:cxn>
                </a:cxnLst>
                <a:rect l="0" t="0" r="r" b="b"/>
                <a:pathLst>
                  <a:path w="20689" h="21600" extrusionOk="0">
                    <a:moveTo>
                      <a:pt x="4127" y="13490"/>
                    </a:moveTo>
                    <a:cubicBezTo>
                      <a:pt x="348" y="8814"/>
                      <a:pt x="-911" y="4179"/>
                      <a:pt x="663" y="1779"/>
                    </a:cubicBezTo>
                    <a:cubicBezTo>
                      <a:pt x="2427" y="1200"/>
                      <a:pt x="4253" y="579"/>
                      <a:pt x="6079" y="0"/>
                    </a:cubicBezTo>
                    <a:cubicBezTo>
                      <a:pt x="4631" y="2400"/>
                      <a:pt x="5890" y="6993"/>
                      <a:pt x="9669" y="11586"/>
                    </a:cubicBezTo>
                    <a:cubicBezTo>
                      <a:pt x="12880" y="15559"/>
                      <a:pt x="17099" y="18497"/>
                      <a:pt x="20689" y="19614"/>
                    </a:cubicBezTo>
                    <a:cubicBezTo>
                      <a:pt x="18926" y="20276"/>
                      <a:pt x="17225" y="20938"/>
                      <a:pt x="15525" y="21600"/>
                    </a:cubicBezTo>
                    <a:cubicBezTo>
                      <a:pt x="11747" y="20566"/>
                      <a:pt x="7402" y="17545"/>
                      <a:pt x="4127" y="13490"/>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50" name="Shape">
                <a:extLst>
                  <a:ext uri="{FF2B5EF4-FFF2-40B4-BE49-F238E27FC236}">
                    <a16:creationId xmlns:a16="http://schemas.microsoft.com/office/drawing/2014/main" id="{2000D8B9-C8F3-44C7-9DEC-14420D635533}"/>
                  </a:ext>
                </a:extLst>
              </p:cNvPr>
              <p:cNvSpPr/>
              <p:nvPr/>
            </p:nvSpPr>
            <p:spPr>
              <a:xfrm rot="3600000">
                <a:off x="3304508" y="5056082"/>
                <a:ext cx="133957" cy="214328"/>
              </a:xfrm>
              <a:custGeom>
                <a:avLst/>
                <a:gdLst/>
                <a:ahLst/>
                <a:cxnLst>
                  <a:cxn ang="0">
                    <a:pos x="wd2" y="hd2"/>
                  </a:cxn>
                  <a:cxn ang="5400000">
                    <a:pos x="wd2" y="hd2"/>
                  </a:cxn>
                  <a:cxn ang="10800000">
                    <a:pos x="wd2" y="hd2"/>
                  </a:cxn>
                  <a:cxn ang="16200000">
                    <a:pos x="wd2" y="hd2"/>
                  </a:cxn>
                </a:cxnLst>
                <a:rect l="0" t="0" r="r" b="b"/>
                <a:pathLst>
                  <a:path w="20711" h="21600" extrusionOk="0">
                    <a:moveTo>
                      <a:pt x="4239" y="13495"/>
                    </a:moveTo>
                    <a:cubicBezTo>
                      <a:pt x="457" y="8857"/>
                      <a:pt x="-889" y="4261"/>
                      <a:pt x="585" y="1796"/>
                    </a:cubicBezTo>
                    <a:cubicBezTo>
                      <a:pt x="2380" y="1212"/>
                      <a:pt x="4239" y="585"/>
                      <a:pt x="6097" y="0"/>
                    </a:cubicBezTo>
                    <a:cubicBezTo>
                      <a:pt x="4751" y="2465"/>
                      <a:pt x="6033" y="7019"/>
                      <a:pt x="9815" y="11573"/>
                    </a:cubicBezTo>
                    <a:cubicBezTo>
                      <a:pt x="13020" y="15459"/>
                      <a:pt x="17186" y="18425"/>
                      <a:pt x="20711" y="19595"/>
                    </a:cubicBezTo>
                    <a:cubicBezTo>
                      <a:pt x="18916" y="20263"/>
                      <a:pt x="17186" y="20973"/>
                      <a:pt x="15455" y="21600"/>
                    </a:cubicBezTo>
                    <a:cubicBezTo>
                      <a:pt x="11866" y="20514"/>
                      <a:pt x="7572" y="17505"/>
                      <a:pt x="4239" y="13495"/>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51" name="Shape">
                <a:extLst>
                  <a:ext uri="{FF2B5EF4-FFF2-40B4-BE49-F238E27FC236}">
                    <a16:creationId xmlns:a16="http://schemas.microsoft.com/office/drawing/2014/main" id="{BA1061CA-941E-47AF-9689-F3267E0824CE}"/>
                  </a:ext>
                </a:extLst>
              </p:cNvPr>
              <p:cNvSpPr/>
              <p:nvPr/>
            </p:nvSpPr>
            <p:spPr>
              <a:xfrm rot="3600000">
                <a:off x="3237482" y="5011539"/>
                <a:ext cx="137544" cy="218471"/>
              </a:xfrm>
              <a:custGeom>
                <a:avLst/>
                <a:gdLst/>
                <a:ahLst/>
                <a:cxnLst>
                  <a:cxn ang="0">
                    <a:pos x="wd2" y="hd2"/>
                  </a:cxn>
                  <a:cxn ang="5400000">
                    <a:pos x="wd2" y="hd2"/>
                  </a:cxn>
                  <a:cxn ang="10800000">
                    <a:pos x="wd2" y="hd2"/>
                  </a:cxn>
                  <a:cxn ang="16200000">
                    <a:pos x="wd2" y="hd2"/>
                  </a:cxn>
                </a:cxnLst>
                <a:rect l="0" t="0" r="r" b="b"/>
                <a:pathLst>
                  <a:path w="20653" h="21600" extrusionOk="0">
                    <a:moveTo>
                      <a:pt x="4095" y="13526"/>
                    </a:moveTo>
                    <a:cubicBezTo>
                      <a:pt x="298" y="8812"/>
                      <a:pt x="-947" y="4140"/>
                      <a:pt x="734" y="1803"/>
                    </a:cubicBezTo>
                    <a:cubicBezTo>
                      <a:pt x="2477" y="1230"/>
                      <a:pt x="4282" y="615"/>
                      <a:pt x="6087" y="0"/>
                    </a:cubicBezTo>
                    <a:cubicBezTo>
                      <a:pt x="4531" y="2377"/>
                      <a:pt x="5776" y="6968"/>
                      <a:pt x="9511" y="11599"/>
                    </a:cubicBezTo>
                    <a:cubicBezTo>
                      <a:pt x="12810" y="15616"/>
                      <a:pt x="17105" y="18608"/>
                      <a:pt x="20653" y="19633"/>
                    </a:cubicBezTo>
                    <a:cubicBezTo>
                      <a:pt x="18910" y="20288"/>
                      <a:pt x="17229" y="20944"/>
                      <a:pt x="15486" y="21600"/>
                    </a:cubicBezTo>
                    <a:cubicBezTo>
                      <a:pt x="11876" y="20698"/>
                      <a:pt x="7456" y="17665"/>
                      <a:pt x="4095" y="13526"/>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52" name="Shape">
                <a:extLst>
                  <a:ext uri="{FF2B5EF4-FFF2-40B4-BE49-F238E27FC236}">
                    <a16:creationId xmlns:a16="http://schemas.microsoft.com/office/drawing/2014/main" id="{0848D224-2A03-4DF2-85FB-76E3FF99DF71}"/>
                  </a:ext>
                </a:extLst>
              </p:cNvPr>
              <p:cNvSpPr/>
              <p:nvPr/>
            </p:nvSpPr>
            <p:spPr>
              <a:xfrm rot="3600000">
                <a:off x="3333832" y="5075246"/>
                <a:ext cx="132226" cy="212253"/>
              </a:xfrm>
              <a:custGeom>
                <a:avLst/>
                <a:gdLst/>
                <a:ahLst/>
                <a:cxnLst>
                  <a:cxn ang="0">
                    <a:pos x="wd2" y="hd2"/>
                  </a:cxn>
                  <a:cxn ang="5400000">
                    <a:pos x="wd2" y="hd2"/>
                  </a:cxn>
                  <a:cxn ang="10800000">
                    <a:pos x="wd2" y="hd2"/>
                  </a:cxn>
                  <a:cxn ang="16200000">
                    <a:pos x="wd2" y="hd2"/>
                  </a:cxn>
                </a:cxnLst>
                <a:rect l="0" t="0" r="r" b="b"/>
                <a:pathLst>
                  <a:path w="20751" h="21600" extrusionOk="0">
                    <a:moveTo>
                      <a:pt x="4291" y="13500"/>
                    </a:moveTo>
                    <a:cubicBezTo>
                      <a:pt x="517" y="8902"/>
                      <a:pt x="-849" y="4303"/>
                      <a:pt x="517" y="1814"/>
                    </a:cubicBezTo>
                    <a:cubicBezTo>
                      <a:pt x="2339" y="1223"/>
                      <a:pt x="4226" y="591"/>
                      <a:pt x="6112" y="0"/>
                    </a:cubicBezTo>
                    <a:cubicBezTo>
                      <a:pt x="4876" y="2531"/>
                      <a:pt x="6177" y="7045"/>
                      <a:pt x="9951" y="11559"/>
                    </a:cubicBezTo>
                    <a:cubicBezTo>
                      <a:pt x="13074" y="15398"/>
                      <a:pt x="17173" y="18309"/>
                      <a:pt x="20751" y="19533"/>
                    </a:cubicBezTo>
                    <a:cubicBezTo>
                      <a:pt x="18929" y="20208"/>
                      <a:pt x="17173" y="20925"/>
                      <a:pt x="15416" y="21600"/>
                    </a:cubicBezTo>
                    <a:cubicBezTo>
                      <a:pt x="11773" y="20419"/>
                      <a:pt x="7544" y="17423"/>
                      <a:pt x="4291" y="13500"/>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53" name="Shape">
                <a:extLst>
                  <a:ext uri="{FF2B5EF4-FFF2-40B4-BE49-F238E27FC236}">
                    <a16:creationId xmlns:a16="http://schemas.microsoft.com/office/drawing/2014/main" id="{28799448-807B-4996-AF7C-B49D5FB3B15D}"/>
                  </a:ext>
                </a:extLst>
              </p:cNvPr>
              <p:cNvSpPr/>
              <p:nvPr/>
            </p:nvSpPr>
            <p:spPr>
              <a:xfrm rot="3600000">
                <a:off x="2828255" y="4778948"/>
                <a:ext cx="118125" cy="156581"/>
              </a:xfrm>
              <a:custGeom>
                <a:avLst/>
                <a:gdLst/>
                <a:ahLst/>
                <a:cxnLst>
                  <a:cxn ang="0">
                    <a:pos x="wd2" y="hd2"/>
                  </a:cxn>
                  <a:cxn ang="5400000">
                    <a:pos x="wd2" y="hd2"/>
                  </a:cxn>
                  <a:cxn ang="10800000">
                    <a:pos x="wd2" y="hd2"/>
                  </a:cxn>
                  <a:cxn ang="16200000">
                    <a:pos x="wd2" y="hd2"/>
                  </a:cxn>
                </a:cxnLst>
                <a:rect l="0" t="0" r="r" b="b"/>
                <a:pathLst>
                  <a:path w="19982" h="20760" extrusionOk="0">
                    <a:moveTo>
                      <a:pt x="6517" y="0"/>
                    </a:moveTo>
                    <a:cubicBezTo>
                      <a:pt x="6798" y="3188"/>
                      <a:pt x="8340" y="7200"/>
                      <a:pt x="11075" y="11267"/>
                    </a:cubicBezTo>
                    <a:cubicBezTo>
                      <a:pt x="13670" y="15115"/>
                      <a:pt x="16896" y="18247"/>
                      <a:pt x="19982" y="20226"/>
                    </a:cubicBezTo>
                    <a:cubicBezTo>
                      <a:pt x="10655" y="21600"/>
                      <a:pt x="4203" y="20391"/>
                      <a:pt x="1468" y="15774"/>
                    </a:cubicBezTo>
                    <a:cubicBezTo>
                      <a:pt x="-1618" y="10443"/>
                      <a:pt x="205" y="5386"/>
                      <a:pt x="6517" y="0"/>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54" name="Shape">
                <a:extLst>
                  <a:ext uri="{FF2B5EF4-FFF2-40B4-BE49-F238E27FC236}">
                    <a16:creationId xmlns:a16="http://schemas.microsoft.com/office/drawing/2014/main" id="{8DFB3177-A4CB-4BAA-9C81-F176DEFC0217}"/>
                  </a:ext>
                </a:extLst>
              </p:cNvPr>
              <p:cNvSpPr/>
              <p:nvPr/>
            </p:nvSpPr>
            <p:spPr>
              <a:xfrm rot="3600000">
                <a:off x="2859874" y="4791106"/>
                <a:ext cx="125610" cy="186135"/>
              </a:xfrm>
              <a:custGeom>
                <a:avLst/>
                <a:gdLst/>
                <a:ahLst/>
                <a:cxnLst>
                  <a:cxn ang="0">
                    <a:pos x="wd2" y="hd2"/>
                  </a:cxn>
                  <a:cxn ang="5400000">
                    <a:pos x="wd2" y="hd2"/>
                  </a:cxn>
                  <a:cxn ang="10800000">
                    <a:pos x="wd2" y="hd2"/>
                  </a:cxn>
                  <a:cxn ang="16200000">
                    <a:pos x="wd2" y="hd2"/>
                  </a:cxn>
                </a:cxnLst>
                <a:rect l="0" t="0" r="r" b="b"/>
                <a:pathLst>
                  <a:path w="21600" h="21600" extrusionOk="0">
                    <a:moveTo>
                      <a:pt x="4634" y="13710"/>
                    </a:moveTo>
                    <a:cubicBezTo>
                      <a:pt x="1853" y="10151"/>
                      <a:pt x="285" y="6639"/>
                      <a:pt x="0" y="3849"/>
                    </a:cubicBezTo>
                    <a:cubicBezTo>
                      <a:pt x="1711" y="2598"/>
                      <a:pt x="3778" y="1299"/>
                      <a:pt x="6202" y="0"/>
                    </a:cubicBezTo>
                    <a:cubicBezTo>
                      <a:pt x="5846" y="2983"/>
                      <a:pt x="7485" y="7216"/>
                      <a:pt x="10836" y="11498"/>
                    </a:cubicBezTo>
                    <a:cubicBezTo>
                      <a:pt x="13972" y="15491"/>
                      <a:pt x="17964" y="18569"/>
                      <a:pt x="21600" y="20205"/>
                    </a:cubicBezTo>
                    <a:cubicBezTo>
                      <a:pt x="18749" y="20782"/>
                      <a:pt x="16111" y="21263"/>
                      <a:pt x="13687" y="21600"/>
                    </a:cubicBezTo>
                    <a:cubicBezTo>
                      <a:pt x="10551" y="19820"/>
                      <a:pt x="7343" y="17078"/>
                      <a:pt x="4634" y="13710"/>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55" name="Shape">
                <a:extLst>
                  <a:ext uri="{FF2B5EF4-FFF2-40B4-BE49-F238E27FC236}">
                    <a16:creationId xmlns:a16="http://schemas.microsoft.com/office/drawing/2014/main" id="{F74EF74F-A571-48FB-B22B-748020BA6298}"/>
                  </a:ext>
                </a:extLst>
              </p:cNvPr>
              <p:cNvSpPr/>
              <p:nvPr/>
            </p:nvSpPr>
            <p:spPr>
              <a:xfrm rot="3600000">
                <a:off x="2893230" y="4806404"/>
                <a:ext cx="132938" cy="201889"/>
              </a:xfrm>
              <a:custGeom>
                <a:avLst/>
                <a:gdLst/>
                <a:ahLst/>
                <a:cxnLst>
                  <a:cxn ang="0">
                    <a:pos x="wd2" y="hd2"/>
                  </a:cxn>
                  <a:cxn ang="5400000">
                    <a:pos x="wd2" y="hd2"/>
                  </a:cxn>
                  <a:cxn ang="10800000">
                    <a:pos x="wd2" y="hd2"/>
                  </a:cxn>
                  <a:cxn ang="16200000">
                    <a:pos x="wd2" y="hd2"/>
                  </a:cxn>
                </a:cxnLst>
                <a:rect l="0" t="0" r="r" b="b"/>
                <a:pathLst>
                  <a:path w="21312" h="21600" extrusionOk="0">
                    <a:moveTo>
                      <a:pt x="4364" y="13616"/>
                    </a:moveTo>
                    <a:cubicBezTo>
                      <a:pt x="1241" y="9669"/>
                      <a:pt x="-288" y="5766"/>
                      <a:pt x="44" y="3016"/>
                    </a:cubicBezTo>
                    <a:cubicBezTo>
                      <a:pt x="1839" y="2040"/>
                      <a:pt x="3833" y="1020"/>
                      <a:pt x="6026" y="0"/>
                    </a:cubicBezTo>
                    <a:cubicBezTo>
                      <a:pt x="5162" y="2705"/>
                      <a:pt x="6624" y="7141"/>
                      <a:pt x="10146" y="11532"/>
                    </a:cubicBezTo>
                    <a:cubicBezTo>
                      <a:pt x="13403" y="15612"/>
                      <a:pt x="17657" y="18673"/>
                      <a:pt x="21312" y="19959"/>
                    </a:cubicBezTo>
                    <a:cubicBezTo>
                      <a:pt x="18919" y="20580"/>
                      <a:pt x="16593" y="21112"/>
                      <a:pt x="14466" y="21600"/>
                    </a:cubicBezTo>
                    <a:cubicBezTo>
                      <a:pt x="11010" y="20137"/>
                      <a:pt x="7289" y="17298"/>
                      <a:pt x="4364" y="13616"/>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56" name="Shape">
                <a:extLst>
                  <a:ext uri="{FF2B5EF4-FFF2-40B4-BE49-F238E27FC236}">
                    <a16:creationId xmlns:a16="http://schemas.microsoft.com/office/drawing/2014/main" id="{A50801FB-C95F-4049-BE49-245C3561B840}"/>
                  </a:ext>
                </a:extLst>
              </p:cNvPr>
              <p:cNvSpPr/>
              <p:nvPr/>
            </p:nvSpPr>
            <p:spPr>
              <a:xfrm rot="3600000">
                <a:off x="2954134" y="4838490"/>
                <a:ext cx="140466" cy="217641"/>
              </a:xfrm>
              <a:custGeom>
                <a:avLst/>
                <a:gdLst/>
                <a:ahLst/>
                <a:cxnLst>
                  <a:cxn ang="0">
                    <a:pos x="wd2" y="hd2"/>
                  </a:cxn>
                  <a:cxn ang="5400000">
                    <a:pos x="wd2" y="hd2"/>
                  </a:cxn>
                  <a:cxn ang="10800000">
                    <a:pos x="wd2" y="hd2"/>
                  </a:cxn>
                  <a:cxn ang="16200000">
                    <a:pos x="wd2" y="hd2"/>
                  </a:cxn>
                </a:cxnLst>
                <a:rect l="0" t="0" r="r" b="b"/>
                <a:pathLst>
                  <a:path w="20851" h="21600" extrusionOk="0">
                    <a:moveTo>
                      <a:pt x="4051" y="13577"/>
                    </a:moveTo>
                    <a:cubicBezTo>
                      <a:pt x="543" y="9134"/>
                      <a:pt x="-749" y="4731"/>
                      <a:pt x="420" y="2304"/>
                    </a:cubicBezTo>
                    <a:cubicBezTo>
                      <a:pt x="2205" y="1563"/>
                      <a:pt x="4051" y="782"/>
                      <a:pt x="5959" y="0"/>
                    </a:cubicBezTo>
                    <a:cubicBezTo>
                      <a:pt x="4420" y="2345"/>
                      <a:pt x="5651" y="6994"/>
                      <a:pt x="9343" y="11643"/>
                    </a:cubicBezTo>
                    <a:cubicBezTo>
                      <a:pt x="12728" y="15881"/>
                      <a:pt x="17220" y="18967"/>
                      <a:pt x="20851" y="19831"/>
                    </a:cubicBezTo>
                    <a:cubicBezTo>
                      <a:pt x="18820" y="20448"/>
                      <a:pt x="16913" y="21065"/>
                      <a:pt x="15005" y="21600"/>
                    </a:cubicBezTo>
                    <a:cubicBezTo>
                      <a:pt x="11559" y="20613"/>
                      <a:pt x="7251" y="17650"/>
                      <a:pt x="4051" y="13577"/>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57" name="Shape">
                <a:extLst>
                  <a:ext uri="{FF2B5EF4-FFF2-40B4-BE49-F238E27FC236}">
                    <a16:creationId xmlns:a16="http://schemas.microsoft.com/office/drawing/2014/main" id="{25A5D01A-717A-410D-894C-D758836FF3F8}"/>
                  </a:ext>
                </a:extLst>
              </p:cNvPr>
              <p:cNvSpPr/>
              <p:nvPr/>
            </p:nvSpPr>
            <p:spPr>
              <a:xfrm rot="3600000">
                <a:off x="2982329" y="4863277"/>
                <a:ext cx="367514" cy="342005"/>
              </a:xfrm>
              <a:custGeom>
                <a:avLst/>
                <a:gdLst/>
                <a:ahLst/>
                <a:cxnLst>
                  <a:cxn ang="0">
                    <a:pos x="wd2" y="hd2"/>
                  </a:cxn>
                  <a:cxn ang="5400000">
                    <a:pos x="wd2" y="hd2"/>
                  </a:cxn>
                  <a:cxn ang="10800000">
                    <a:pos x="wd2" y="hd2"/>
                  </a:cxn>
                  <a:cxn ang="16200000">
                    <a:pos x="wd2" y="hd2"/>
                  </a:cxn>
                </a:cxnLst>
                <a:rect l="0" t="0" r="r" b="b"/>
                <a:pathLst>
                  <a:path w="21253" h="21600" extrusionOk="0">
                    <a:moveTo>
                      <a:pt x="1571" y="16364"/>
                    </a:moveTo>
                    <a:cubicBezTo>
                      <a:pt x="132" y="13405"/>
                      <a:pt x="-347" y="10447"/>
                      <a:pt x="252" y="8954"/>
                    </a:cubicBezTo>
                    <a:cubicBezTo>
                      <a:pt x="4304" y="6336"/>
                      <a:pt x="9434" y="3404"/>
                      <a:pt x="15547" y="0"/>
                    </a:cubicBezTo>
                    <a:cubicBezTo>
                      <a:pt x="14900" y="1492"/>
                      <a:pt x="15380" y="4477"/>
                      <a:pt x="16842" y="7488"/>
                    </a:cubicBezTo>
                    <a:cubicBezTo>
                      <a:pt x="18136" y="10132"/>
                      <a:pt x="19839" y="12070"/>
                      <a:pt x="21253" y="12672"/>
                    </a:cubicBezTo>
                    <a:cubicBezTo>
                      <a:pt x="15643" y="16233"/>
                      <a:pt x="10513" y="19322"/>
                      <a:pt x="6078" y="21600"/>
                    </a:cubicBezTo>
                    <a:cubicBezTo>
                      <a:pt x="4639" y="21024"/>
                      <a:pt x="2889" y="19061"/>
                      <a:pt x="1571" y="16364"/>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sp>
            <p:nvSpPr>
              <p:cNvPr id="258" name="Shape">
                <a:extLst>
                  <a:ext uri="{FF2B5EF4-FFF2-40B4-BE49-F238E27FC236}">
                    <a16:creationId xmlns:a16="http://schemas.microsoft.com/office/drawing/2014/main" id="{1A70DE2D-C418-4232-BB5C-B23F537D9724}"/>
                  </a:ext>
                </a:extLst>
              </p:cNvPr>
              <p:cNvSpPr/>
              <p:nvPr/>
            </p:nvSpPr>
            <p:spPr>
              <a:xfrm rot="3600000">
                <a:off x="2922973" y="4823335"/>
                <a:ext cx="137904" cy="211841"/>
              </a:xfrm>
              <a:custGeom>
                <a:avLst/>
                <a:gdLst/>
                <a:ahLst/>
                <a:cxnLst>
                  <a:cxn ang="0">
                    <a:pos x="wd2" y="hd2"/>
                  </a:cxn>
                  <a:cxn ang="5400000">
                    <a:pos x="wd2" y="hd2"/>
                  </a:cxn>
                  <a:cxn ang="10800000">
                    <a:pos x="wd2" y="hd2"/>
                  </a:cxn>
                  <a:cxn ang="16200000">
                    <a:pos x="wd2" y="hd2"/>
                  </a:cxn>
                </a:cxnLst>
                <a:rect l="0" t="0" r="r" b="b"/>
                <a:pathLst>
                  <a:path w="21009" h="21600" extrusionOk="0">
                    <a:moveTo>
                      <a:pt x="4146" y="13526"/>
                    </a:moveTo>
                    <a:cubicBezTo>
                      <a:pt x="798" y="9299"/>
                      <a:pt x="-591" y="5115"/>
                      <a:pt x="230" y="2536"/>
                    </a:cubicBezTo>
                    <a:cubicBezTo>
                      <a:pt x="1998" y="1691"/>
                      <a:pt x="3893" y="845"/>
                      <a:pt x="5914" y="0"/>
                    </a:cubicBezTo>
                    <a:cubicBezTo>
                      <a:pt x="4651" y="2536"/>
                      <a:pt x="5977" y="7059"/>
                      <a:pt x="9641" y="11582"/>
                    </a:cubicBezTo>
                    <a:cubicBezTo>
                      <a:pt x="12988" y="15724"/>
                      <a:pt x="17346" y="18810"/>
                      <a:pt x="21009" y="19867"/>
                    </a:cubicBezTo>
                    <a:cubicBezTo>
                      <a:pt x="18862" y="20501"/>
                      <a:pt x="16777" y="21093"/>
                      <a:pt x="14820" y="21600"/>
                    </a:cubicBezTo>
                    <a:cubicBezTo>
                      <a:pt x="11283" y="20374"/>
                      <a:pt x="7241" y="17415"/>
                      <a:pt x="4146" y="13526"/>
                    </a:cubicBezTo>
                    <a:close/>
                  </a:path>
                </a:pathLst>
              </a:custGeom>
              <a:ln/>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sz="1350"/>
              </a:p>
            </p:txBody>
          </p:sp>
        </p:grpSp>
      </p:grpSp>
    </p:spTree>
    <p:extLst>
      <p:ext uri="{BB962C8B-B14F-4D97-AF65-F5344CB8AC3E}">
        <p14:creationId xmlns:p14="http://schemas.microsoft.com/office/powerpoint/2010/main" val="693328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10117</TotalTime>
  <Words>227</Words>
  <PresentationFormat>On-screen Show (4:3)</PresentationFormat>
  <Paragraphs>22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Target Goals – Slide Template</vt:lpstr>
      <vt:lpstr>Target Goals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 Goals</dc:title>
  <dc:creator>PresentationGO.com</dc:creator>
  <dc:description>© Copyright PresentationGO.com</dc:description>
  <dcterms:created xsi:type="dcterms:W3CDTF">2014-11-26T05:14:11Z</dcterms:created>
  <dcterms:modified xsi:type="dcterms:W3CDTF">2019-07-31T20:34:49Z</dcterms:modified>
  <cp:category>Graphics &amp; Metaphors</cp:category>
</cp:coreProperties>
</file>