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2" r:id="rId2"/>
  </p:sldMasterIdLst>
  <p:notesMasterIdLst>
    <p:notesMasterId r:id="rId6"/>
  </p:notesMasterIdLst>
  <p:sldIdLst>
    <p:sldId id="351" r:id="rId3"/>
    <p:sldId id="316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E2E"/>
    <a:srgbClr val="9D1722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66" y="17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27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73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8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524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8">
    <p:bg>
      <p:bgPr>
        <a:solidFill>
          <a:srgbClr val="000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329992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6670862" y="292073"/>
            <a:ext cx="3441968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5400" b="1" cap="all" spc="400" noProof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70862" y="1532327"/>
            <a:ext cx="521989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5400" b="1" cap="all" spc="400" noProof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Measurable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670862" y="2772581"/>
            <a:ext cx="4809715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5400" b="1" cap="all" spc="400" noProof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ACHIEVABLE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670862" y="4012835"/>
            <a:ext cx="400744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5400" b="1" cap="all" spc="400" noProof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670862" y="5253089"/>
            <a:ext cx="516199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5400" b="1" cap="all" spc="400" noProof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TIme-BOUND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D4DC57C-7A60-475F-85D6-55B67D38FCA7}"/>
              </a:ext>
            </a:extLst>
          </p:cNvPr>
          <p:cNvGrpSpPr/>
          <p:nvPr/>
        </p:nvGrpSpPr>
        <p:grpSpPr>
          <a:xfrm>
            <a:off x="-1519596" y="700571"/>
            <a:ext cx="6719877" cy="5852379"/>
            <a:chOff x="-1283629" y="172580"/>
            <a:chExt cx="6719877" cy="5852379"/>
          </a:xfrm>
        </p:grpSpPr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7FF782B2-809D-4790-9012-D926ADA2F28D}"/>
                </a:ext>
              </a:extLst>
            </p:cNvPr>
            <p:cNvSpPr/>
            <p:nvPr/>
          </p:nvSpPr>
          <p:spPr>
            <a:xfrm>
              <a:off x="-1283629" y="561401"/>
              <a:ext cx="4701152" cy="546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71" extrusionOk="0">
                  <a:moveTo>
                    <a:pt x="17037" y="20725"/>
                  </a:moveTo>
                  <a:cubicBezTo>
                    <a:pt x="16235" y="20824"/>
                    <a:pt x="15392" y="20839"/>
                    <a:pt x="14516" y="20767"/>
                  </a:cubicBezTo>
                  <a:cubicBezTo>
                    <a:pt x="10304" y="20414"/>
                    <a:pt x="6360" y="18065"/>
                    <a:pt x="3872" y="14812"/>
                  </a:cubicBezTo>
                  <a:cubicBezTo>
                    <a:pt x="2467" y="12974"/>
                    <a:pt x="1526" y="10847"/>
                    <a:pt x="1263" y="8628"/>
                  </a:cubicBezTo>
                  <a:cubicBezTo>
                    <a:pt x="821" y="4902"/>
                    <a:pt x="2389" y="1768"/>
                    <a:pt x="5159" y="0"/>
                  </a:cubicBezTo>
                  <a:lnTo>
                    <a:pt x="3970" y="759"/>
                  </a:lnTo>
                  <a:cubicBezTo>
                    <a:pt x="1200" y="2529"/>
                    <a:pt x="-368" y="5660"/>
                    <a:pt x="74" y="9387"/>
                  </a:cubicBezTo>
                  <a:cubicBezTo>
                    <a:pt x="337" y="11606"/>
                    <a:pt x="1278" y="13733"/>
                    <a:pt x="2683" y="15571"/>
                  </a:cubicBezTo>
                  <a:cubicBezTo>
                    <a:pt x="5171" y="18826"/>
                    <a:pt x="9115" y="21172"/>
                    <a:pt x="13327" y="21525"/>
                  </a:cubicBezTo>
                  <a:cubicBezTo>
                    <a:pt x="14203" y="21600"/>
                    <a:pt x="15046" y="21582"/>
                    <a:pt x="15848" y="21484"/>
                  </a:cubicBezTo>
                  <a:cubicBezTo>
                    <a:pt x="17426" y="21291"/>
                    <a:pt x="18846" y="20782"/>
                    <a:pt x="20043" y="20017"/>
                  </a:cubicBezTo>
                  <a:lnTo>
                    <a:pt x="21232" y="19258"/>
                  </a:lnTo>
                  <a:cubicBezTo>
                    <a:pt x="20035" y="20021"/>
                    <a:pt x="18615" y="20532"/>
                    <a:pt x="17037" y="20725"/>
                  </a:cubicBezTo>
                  <a:close/>
                </a:path>
              </a:pathLst>
            </a:custGeom>
            <a:solidFill>
              <a:srgbClr val="303030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EA50E743-3835-44BC-89A0-222CCA6519E3}"/>
                </a:ext>
              </a:extLst>
            </p:cNvPr>
            <p:cNvSpPr/>
            <p:nvPr/>
          </p:nvSpPr>
          <p:spPr>
            <a:xfrm>
              <a:off x="-1005896" y="172580"/>
              <a:ext cx="5317290" cy="566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7" h="18919" extrusionOk="0">
                  <a:moveTo>
                    <a:pt x="3205" y="1320"/>
                  </a:moveTo>
                  <a:cubicBezTo>
                    <a:pt x="7186" y="-1340"/>
                    <a:pt x="13325" y="149"/>
                    <a:pt x="16916" y="4645"/>
                  </a:cubicBezTo>
                  <a:cubicBezTo>
                    <a:pt x="20508" y="9140"/>
                    <a:pt x="20192" y="14941"/>
                    <a:pt x="16211" y="17601"/>
                  </a:cubicBezTo>
                  <a:cubicBezTo>
                    <a:pt x="12230" y="20260"/>
                    <a:pt x="6091" y="18771"/>
                    <a:pt x="2500" y="14275"/>
                  </a:cubicBezTo>
                  <a:cubicBezTo>
                    <a:pt x="-1092" y="9780"/>
                    <a:pt x="-776" y="3979"/>
                    <a:pt x="3205" y="1320"/>
                  </a:cubicBez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04ADCA4D-A281-40BA-94FB-F2AEBDCBB595}"/>
                </a:ext>
              </a:extLst>
            </p:cNvPr>
            <p:cNvSpPr/>
            <p:nvPr/>
          </p:nvSpPr>
          <p:spPr>
            <a:xfrm>
              <a:off x="-283793" y="672495"/>
              <a:ext cx="4177057" cy="452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48" extrusionOk="0">
                  <a:moveTo>
                    <a:pt x="9137" y="34"/>
                  </a:moveTo>
                  <a:cubicBezTo>
                    <a:pt x="14763" y="495"/>
                    <a:pt x="19822" y="5498"/>
                    <a:pt x="20435" y="11207"/>
                  </a:cubicBezTo>
                  <a:cubicBezTo>
                    <a:pt x="21048" y="16919"/>
                    <a:pt x="16984" y="21175"/>
                    <a:pt x="11361" y="20714"/>
                  </a:cubicBezTo>
                  <a:cubicBezTo>
                    <a:pt x="5733" y="20252"/>
                    <a:pt x="674" y="15252"/>
                    <a:pt x="61" y="9540"/>
                  </a:cubicBezTo>
                  <a:cubicBezTo>
                    <a:pt x="-552" y="3831"/>
                    <a:pt x="3512" y="-425"/>
                    <a:pt x="9137" y="34"/>
                  </a:cubicBezTo>
                  <a:close/>
                  <a:moveTo>
                    <a:pt x="11424" y="19128"/>
                  </a:moveTo>
                  <a:cubicBezTo>
                    <a:pt x="16175" y="19518"/>
                    <a:pt x="19606" y="15922"/>
                    <a:pt x="19088" y="11098"/>
                  </a:cubicBezTo>
                  <a:cubicBezTo>
                    <a:pt x="18570" y="6275"/>
                    <a:pt x="14300" y="2050"/>
                    <a:pt x="9546" y="1662"/>
                  </a:cubicBezTo>
                  <a:cubicBezTo>
                    <a:pt x="4796" y="1272"/>
                    <a:pt x="1364" y="4869"/>
                    <a:pt x="1882" y="9691"/>
                  </a:cubicBezTo>
                  <a:cubicBezTo>
                    <a:pt x="2400" y="14515"/>
                    <a:pt x="6673" y="18738"/>
                    <a:pt x="11424" y="19128"/>
                  </a:cubicBezTo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470D69C4-2624-4157-8E9B-F60E39F02873}"/>
                </a:ext>
              </a:extLst>
            </p:cNvPr>
            <p:cNvSpPr/>
            <p:nvPr/>
          </p:nvSpPr>
          <p:spPr>
            <a:xfrm>
              <a:off x="882684" y="1783429"/>
              <a:ext cx="2150319" cy="232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0747" extrusionOk="0">
                  <a:moveTo>
                    <a:pt x="9135" y="34"/>
                  </a:moveTo>
                  <a:cubicBezTo>
                    <a:pt x="14763" y="495"/>
                    <a:pt x="19819" y="5494"/>
                    <a:pt x="20433" y="11206"/>
                  </a:cubicBezTo>
                  <a:cubicBezTo>
                    <a:pt x="21047" y="16917"/>
                    <a:pt x="16986" y="21174"/>
                    <a:pt x="11359" y="20714"/>
                  </a:cubicBezTo>
                  <a:cubicBezTo>
                    <a:pt x="5736" y="20253"/>
                    <a:pt x="675" y="15249"/>
                    <a:pt x="61" y="9542"/>
                  </a:cubicBezTo>
                  <a:cubicBezTo>
                    <a:pt x="-553" y="3836"/>
                    <a:pt x="3513" y="-426"/>
                    <a:pt x="9135" y="34"/>
                  </a:cubicBezTo>
                  <a:close/>
                  <a:moveTo>
                    <a:pt x="10930" y="16709"/>
                  </a:moveTo>
                  <a:cubicBezTo>
                    <a:pt x="14382" y="16992"/>
                    <a:pt x="16875" y="14383"/>
                    <a:pt x="16499" y="10879"/>
                  </a:cubicBezTo>
                  <a:cubicBezTo>
                    <a:pt x="16123" y="7379"/>
                    <a:pt x="13021" y="4311"/>
                    <a:pt x="9569" y="4029"/>
                  </a:cubicBezTo>
                  <a:cubicBezTo>
                    <a:pt x="6118" y="3746"/>
                    <a:pt x="3629" y="6360"/>
                    <a:pt x="4005" y="9859"/>
                  </a:cubicBezTo>
                  <a:cubicBezTo>
                    <a:pt x="4381" y="13364"/>
                    <a:pt x="7478" y="16427"/>
                    <a:pt x="10930" y="16709"/>
                  </a:cubicBezTo>
                </a:path>
              </a:pathLst>
            </a:custGeom>
            <a:solidFill>
              <a:srgbClr val="BF1E2E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A6BB0A3D-8C3E-4D35-8934-9C297C9AE526}"/>
                </a:ext>
              </a:extLst>
            </p:cNvPr>
            <p:cNvSpPr/>
            <p:nvPr/>
          </p:nvSpPr>
          <p:spPr>
            <a:xfrm>
              <a:off x="1715880" y="2616621"/>
              <a:ext cx="562310" cy="60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0758" extrusionOk="0">
                  <a:moveTo>
                    <a:pt x="9125" y="33"/>
                  </a:moveTo>
                  <a:cubicBezTo>
                    <a:pt x="14747" y="488"/>
                    <a:pt x="19783" y="5485"/>
                    <a:pt x="20410" y="11203"/>
                  </a:cubicBezTo>
                  <a:cubicBezTo>
                    <a:pt x="21037" y="16920"/>
                    <a:pt x="16972" y="21179"/>
                    <a:pt x="11349" y="20725"/>
                  </a:cubicBezTo>
                  <a:cubicBezTo>
                    <a:pt x="5727" y="20270"/>
                    <a:pt x="671" y="15254"/>
                    <a:pt x="64" y="9537"/>
                  </a:cubicBezTo>
                  <a:cubicBezTo>
                    <a:pt x="-563" y="3820"/>
                    <a:pt x="3502" y="-421"/>
                    <a:pt x="9125" y="33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179CC306-2C97-4301-A274-EB71DA34430F}"/>
                </a:ext>
              </a:extLst>
            </p:cNvPr>
            <p:cNvSpPr/>
            <p:nvPr/>
          </p:nvSpPr>
          <p:spPr>
            <a:xfrm>
              <a:off x="493862" y="1394603"/>
              <a:ext cx="2801962" cy="303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0746" extrusionOk="0">
                  <a:moveTo>
                    <a:pt x="9134" y="34"/>
                  </a:moveTo>
                  <a:cubicBezTo>
                    <a:pt x="14760" y="494"/>
                    <a:pt x="19818" y="5496"/>
                    <a:pt x="20432" y="11205"/>
                  </a:cubicBezTo>
                  <a:cubicBezTo>
                    <a:pt x="21045" y="16913"/>
                    <a:pt x="16983" y="21171"/>
                    <a:pt x="11360" y="20711"/>
                  </a:cubicBezTo>
                  <a:cubicBezTo>
                    <a:pt x="5734" y="20252"/>
                    <a:pt x="676" y="15250"/>
                    <a:pt x="62" y="9541"/>
                  </a:cubicBezTo>
                  <a:cubicBezTo>
                    <a:pt x="-555" y="3829"/>
                    <a:pt x="3507" y="-429"/>
                    <a:pt x="9134" y="34"/>
                  </a:cubicBezTo>
                  <a:close/>
                  <a:moveTo>
                    <a:pt x="11450" y="18334"/>
                  </a:moveTo>
                  <a:cubicBezTo>
                    <a:pt x="15768" y="18687"/>
                    <a:pt x="18884" y="15421"/>
                    <a:pt x="18413" y="11038"/>
                  </a:cubicBezTo>
                  <a:cubicBezTo>
                    <a:pt x="17941" y="6654"/>
                    <a:pt x="14062" y="2818"/>
                    <a:pt x="9743" y="2465"/>
                  </a:cubicBezTo>
                  <a:cubicBezTo>
                    <a:pt x="5429" y="2112"/>
                    <a:pt x="2309" y="5375"/>
                    <a:pt x="2780" y="9758"/>
                  </a:cubicBezTo>
                  <a:cubicBezTo>
                    <a:pt x="3252" y="14141"/>
                    <a:pt x="7135" y="17981"/>
                    <a:pt x="11450" y="18334"/>
                  </a:cubicBezTo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520FB997-CDA4-42BC-AC69-612EF5B59C8F}"/>
                </a:ext>
              </a:extLst>
            </p:cNvPr>
            <p:cNvSpPr/>
            <p:nvPr/>
          </p:nvSpPr>
          <p:spPr>
            <a:xfrm>
              <a:off x="1271514" y="2227800"/>
              <a:ext cx="1318774" cy="142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48" extrusionOk="0">
                  <a:moveTo>
                    <a:pt x="9134" y="34"/>
                  </a:moveTo>
                  <a:cubicBezTo>
                    <a:pt x="14763" y="494"/>
                    <a:pt x="19822" y="5499"/>
                    <a:pt x="20435" y="11205"/>
                  </a:cubicBezTo>
                  <a:cubicBezTo>
                    <a:pt x="21048" y="16920"/>
                    <a:pt x="16990" y="21174"/>
                    <a:pt x="11353" y="20714"/>
                  </a:cubicBezTo>
                  <a:cubicBezTo>
                    <a:pt x="5724" y="20254"/>
                    <a:pt x="674" y="15257"/>
                    <a:pt x="61" y="9543"/>
                  </a:cubicBezTo>
                  <a:cubicBezTo>
                    <a:pt x="-552" y="3836"/>
                    <a:pt x="3514" y="-426"/>
                    <a:pt x="9134" y="34"/>
                  </a:cubicBezTo>
                  <a:close/>
                  <a:moveTo>
                    <a:pt x="11474" y="14854"/>
                  </a:moveTo>
                  <a:cubicBezTo>
                    <a:pt x="13874" y="15048"/>
                    <a:pt x="15601" y="13231"/>
                    <a:pt x="15342" y="10794"/>
                  </a:cubicBezTo>
                  <a:cubicBezTo>
                    <a:pt x="15083" y="8356"/>
                    <a:pt x="12924" y="6225"/>
                    <a:pt x="10524" y="6031"/>
                  </a:cubicBezTo>
                  <a:cubicBezTo>
                    <a:pt x="8124" y="5838"/>
                    <a:pt x="6389" y="7646"/>
                    <a:pt x="6648" y="10083"/>
                  </a:cubicBezTo>
                  <a:cubicBezTo>
                    <a:pt x="6916" y="12513"/>
                    <a:pt x="9074" y="14652"/>
                    <a:pt x="11474" y="14854"/>
                  </a:cubicBezTo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7646FC1C-2B09-4FEE-B0B3-93E6AAC21C9D}"/>
                </a:ext>
              </a:extLst>
            </p:cNvPr>
            <p:cNvSpPr/>
            <p:nvPr/>
          </p:nvSpPr>
          <p:spPr>
            <a:xfrm>
              <a:off x="49491" y="1005777"/>
              <a:ext cx="3527722" cy="381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50" extrusionOk="0">
                  <a:moveTo>
                    <a:pt x="9136" y="34"/>
                  </a:moveTo>
                  <a:cubicBezTo>
                    <a:pt x="14761" y="496"/>
                    <a:pt x="19818" y="5496"/>
                    <a:pt x="20435" y="11206"/>
                  </a:cubicBezTo>
                  <a:cubicBezTo>
                    <a:pt x="21048" y="16920"/>
                    <a:pt x="16985" y="21175"/>
                    <a:pt x="11360" y="20716"/>
                  </a:cubicBezTo>
                  <a:cubicBezTo>
                    <a:pt x="5735" y="20255"/>
                    <a:pt x="678" y="15254"/>
                    <a:pt x="61" y="9541"/>
                  </a:cubicBezTo>
                  <a:cubicBezTo>
                    <a:pt x="-552" y="3830"/>
                    <a:pt x="3511" y="-425"/>
                    <a:pt x="9136" y="34"/>
                  </a:cubicBezTo>
                  <a:close/>
                  <a:moveTo>
                    <a:pt x="11408" y="18613"/>
                  </a:moveTo>
                  <a:cubicBezTo>
                    <a:pt x="15878" y="18978"/>
                    <a:pt x="19105" y="15598"/>
                    <a:pt x="18615" y="11059"/>
                  </a:cubicBezTo>
                  <a:cubicBezTo>
                    <a:pt x="18127" y="6522"/>
                    <a:pt x="14109" y="2548"/>
                    <a:pt x="9640" y="2183"/>
                  </a:cubicBezTo>
                  <a:cubicBezTo>
                    <a:pt x="5170" y="1817"/>
                    <a:pt x="1943" y="5198"/>
                    <a:pt x="2433" y="9737"/>
                  </a:cubicBezTo>
                  <a:cubicBezTo>
                    <a:pt x="2924" y="14273"/>
                    <a:pt x="6942" y="18245"/>
                    <a:pt x="11408" y="18613"/>
                  </a:cubicBezTo>
                </a:path>
              </a:pathLst>
            </a:custGeom>
            <a:solidFill>
              <a:srgbClr val="BF1E2E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BC426934-3B79-4EB4-9B8C-C83DE8C4ED7A}"/>
                </a:ext>
              </a:extLst>
            </p:cNvPr>
            <p:cNvSpPr/>
            <p:nvPr/>
          </p:nvSpPr>
          <p:spPr>
            <a:xfrm>
              <a:off x="-672614" y="283673"/>
              <a:ext cx="4861612" cy="526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0748" extrusionOk="0">
                  <a:moveTo>
                    <a:pt x="9136" y="34"/>
                  </a:moveTo>
                  <a:cubicBezTo>
                    <a:pt x="14763" y="494"/>
                    <a:pt x="19819" y="5495"/>
                    <a:pt x="20434" y="11206"/>
                  </a:cubicBezTo>
                  <a:cubicBezTo>
                    <a:pt x="21048" y="16917"/>
                    <a:pt x="16985" y="21174"/>
                    <a:pt x="11360" y="20714"/>
                  </a:cubicBezTo>
                  <a:cubicBezTo>
                    <a:pt x="5736" y="20254"/>
                    <a:pt x="675" y="15251"/>
                    <a:pt x="62" y="9540"/>
                  </a:cubicBezTo>
                  <a:cubicBezTo>
                    <a:pt x="-552" y="3829"/>
                    <a:pt x="3513" y="-426"/>
                    <a:pt x="9136" y="34"/>
                  </a:cubicBezTo>
                  <a:close/>
                  <a:moveTo>
                    <a:pt x="11407" y="19275"/>
                  </a:moveTo>
                  <a:cubicBezTo>
                    <a:pt x="16240" y="19672"/>
                    <a:pt x="19732" y="16015"/>
                    <a:pt x="19203" y="11108"/>
                  </a:cubicBezTo>
                  <a:cubicBezTo>
                    <a:pt x="18676" y="6202"/>
                    <a:pt x="14330" y="1902"/>
                    <a:pt x="9496" y="1508"/>
                  </a:cubicBezTo>
                  <a:cubicBezTo>
                    <a:pt x="4661" y="1111"/>
                    <a:pt x="1172" y="4770"/>
                    <a:pt x="1698" y="9675"/>
                  </a:cubicBezTo>
                  <a:cubicBezTo>
                    <a:pt x="2225" y="14583"/>
                    <a:pt x="6572" y="18879"/>
                    <a:pt x="11407" y="19275"/>
                  </a:cubicBezTo>
                </a:path>
              </a:pathLst>
            </a:custGeom>
            <a:solidFill>
              <a:srgbClr val="9D1722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50349606-5EB7-47F1-B073-4E3D4490721C}"/>
                </a:ext>
              </a:extLst>
            </p:cNvPr>
            <p:cNvSpPr/>
            <p:nvPr/>
          </p:nvSpPr>
          <p:spPr>
            <a:xfrm>
              <a:off x="3993286" y="728044"/>
              <a:ext cx="1277854" cy="104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679" extrusionOk="0">
                  <a:moveTo>
                    <a:pt x="0" y="20679"/>
                  </a:moveTo>
                  <a:cubicBezTo>
                    <a:pt x="0" y="20679"/>
                    <a:pt x="6874" y="9644"/>
                    <a:pt x="9717" y="5626"/>
                  </a:cubicBezTo>
                  <a:cubicBezTo>
                    <a:pt x="12560" y="1608"/>
                    <a:pt x="15192" y="-921"/>
                    <a:pt x="18291" y="316"/>
                  </a:cubicBezTo>
                  <a:cubicBezTo>
                    <a:pt x="21390" y="1553"/>
                    <a:pt x="21600" y="6502"/>
                    <a:pt x="20201" y="8976"/>
                  </a:cubicBezTo>
                  <a:lnTo>
                    <a:pt x="0" y="20679"/>
                  </a:lnTo>
                  <a:close/>
                </a:path>
              </a:pathLst>
            </a:custGeom>
            <a:solidFill>
              <a:srgbClr val="801E19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AFEEB548-13F5-45CA-BC68-4B8571DA4B89}"/>
                </a:ext>
              </a:extLst>
            </p:cNvPr>
            <p:cNvSpPr/>
            <p:nvPr/>
          </p:nvSpPr>
          <p:spPr>
            <a:xfrm>
              <a:off x="1993618" y="2727719"/>
              <a:ext cx="356758" cy="21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71" extrusionOk="0">
                  <a:moveTo>
                    <a:pt x="18576" y="513"/>
                  </a:moveTo>
                  <a:lnTo>
                    <a:pt x="0" y="21171"/>
                  </a:lnTo>
                  <a:lnTo>
                    <a:pt x="20304" y="5663"/>
                  </a:lnTo>
                  <a:cubicBezTo>
                    <a:pt x="21201" y="4999"/>
                    <a:pt x="21600" y="3227"/>
                    <a:pt x="21168" y="1731"/>
                  </a:cubicBezTo>
                  <a:cubicBezTo>
                    <a:pt x="20769" y="236"/>
                    <a:pt x="19706" y="-429"/>
                    <a:pt x="18809" y="291"/>
                  </a:cubicBezTo>
                  <a:cubicBezTo>
                    <a:pt x="18742" y="346"/>
                    <a:pt x="18642" y="402"/>
                    <a:pt x="18576" y="513"/>
                  </a:cubicBezTo>
                  <a:close/>
                </a:path>
              </a:pathLst>
            </a:custGeom>
            <a:solidFill>
              <a:srgbClr val="F7C054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9AAC0624-0737-4470-9A76-4291837A119E}"/>
                </a:ext>
              </a:extLst>
            </p:cNvPr>
            <p:cNvSpPr/>
            <p:nvPr/>
          </p:nvSpPr>
          <p:spPr>
            <a:xfrm>
              <a:off x="2271350" y="1172417"/>
              <a:ext cx="2935251" cy="164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89" extrusionOk="0">
                  <a:moveTo>
                    <a:pt x="376" y="18748"/>
                  </a:moveTo>
                  <a:cubicBezTo>
                    <a:pt x="474" y="18560"/>
                    <a:pt x="592" y="18364"/>
                    <a:pt x="730" y="18169"/>
                  </a:cubicBezTo>
                  <a:cubicBezTo>
                    <a:pt x="840" y="18010"/>
                    <a:pt x="962" y="17843"/>
                    <a:pt x="1096" y="17677"/>
                  </a:cubicBezTo>
                  <a:cubicBezTo>
                    <a:pt x="1210" y="17532"/>
                    <a:pt x="1332" y="17387"/>
                    <a:pt x="1463" y="17242"/>
                  </a:cubicBezTo>
                  <a:cubicBezTo>
                    <a:pt x="1581" y="17112"/>
                    <a:pt x="1703" y="16975"/>
                    <a:pt x="1829" y="16837"/>
                  </a:cubicBezTo>
                  <a:cubicBezTo>
                    <a:pt x="2517" y="16113"/>
                    <a:pt x="3387" y="15303"/>
                    <a:pt x="4425" y="14361"/>
                  </a:cubicBezTo>
                  <a:cubicBezTo>
                    <a:pt x="4539" y="14260"/>
                    <a:pt x="4657" y="14152"/>
                    <a:pt x="4775" y="14043"/>
                  </a:cubicBezTo>
                  <a:cubicBezTo>
                    <a:pt x="4889" y="13942"/>
                    <a:pt x="5007" y="13833"/>
                    <a:pt x="5125" y="13732"/>
                  </a:cubicBezTo>
                  <a:cubicBezTo>
                    <a:pt x="5239" y="13630"/>
                    <a:pt x="5357" y="13522"/>
                    <a:pt x="5475" y="13420"/>
                  </a:cubicBezTo>
                  <a:cubicBezTo>
                    <a:pt x="5589" y="13319"/>
                    <a:pt x="5707" y="13211"/>
                    <a:pt x="5825" y="13109"/>
                  </a:cubicBezTo>
                  <a:cubicBezTo>
                    <a:pt x="5963" y="12986"/>
                    <a:pt x="6106" y="12856"/>
                    <a:pt x="6252" y="12726"/>
                  </a:cubicBezTo>
                  <a:cubicBezTo>
                    <a:pt x="10692" y="8715"/>
                    <a:pt x="21504" y="0"/>
                    <a:pt x="21504" y="0"/>
                  </a:cubicBezTo>
                  <a:cubicBezTo>
                    <a:pt x="21504" y="0"/>
                    <a:pt x="12140" y="10757"/>
                    <a:pt x="8067" y="15064"/>
                  </a:cubicBezTo>
                  <a:cubicBezTo>
                    <a:pt x="7615" y="15541"/>
                    <a:pt x="7168" y="16012"/>
                    <a:pt x="6736" y="16468"/>
                  </a:cubicBezTo>
                  <a:cubicBezTo>
                    <a:pt x="6622" y="16584"/>
                    <a:pt x="6513" y="16707"/>
                    <a:pt x="6403" y="16823"/>
                  </a:cubicBezTo>
                  <a:cubicBezTo>
                    <a:pt x="6289" y="16938"/>
                    <a:pt x="6179" y="17061"/>
                    <a:pt x="6069" y="17170"/>
                  </a:cubicBezTo>
                  <a:cubicBezTo>
                    <a:pt x="5955" y="17286"/>
                    <a:pt x="5845" y="17402"/>
                    <a:pt x="5735" y="17517"/>
                  </a:cubicBezTo>
                  <a:cubicBezTo>
                    <a:pt x="5621" y="17633"/>
                    <a:pt x="5512" y="17749"/>
                    <a:pt x="5398" y="17865"/>
                  </a:cubicBezTo>
                  <a:cubicBezTo>
                    <a:pt x="4445" y="18849"/>
                    <a:pt x="3575" y="19704"/>
                    <a:pt x="2822" y="20333"/>
                  </a:cubicBezTo>
                  <a:cubicBezTo>
                    <a:pt x="2687" y="20442"/>
                    <a:pt x="2561" y="20550"/>
                    <a:pt x="2435" y="20645"/>
                  </a:cubicBezTo>
                  <a:cubicBezTo>
                    <a:pt x="2297" y="20753"/>
                    <a:pt x="2162" y="20854"/>
                    <a:pt x="2036" y="20941"/>
                  </a:cubicBezTo>
                  <a:cubicBezTo>
                    <a:pt x="1890" y="21043"/>
                    <a:pt x="1747" y="21130"/>
                    <a:pt x="1617" y="21209"/>
                  </a:cubicBezTo>
                  <a:cubicBezTo>
                    <a:pt x="1454" y="21296"/>
                    <a:pt x="1304" y="21368"/>
                    <a:pt x="1165" y="21419"/>
                  </a:cubicBezTo>
                  <a:cubicBezTo>
                    <a:pt x="624" y="21600"/>
                    <a:pt x="250" y="21441"/>
                    <a:pt x="91" y="20833"/>
                  </a:cubicBezTo>
                  <a:cubicBezTo>
                    <a:pt x="-96" y="20123"/>
                    <a:pt x="10" y="19457"/>
                    <a:pt x="376" y="18748"/>
                  </a:cubicBezTo>
                  <a:close/>
                </a:path>
              </a:pathLst>
            </a:custGeom>
            <a:solidFill>
              <a:srgbClr val="E54F40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79229F71-34DB-45EF-8DDE-27315AF367C7}"/>
                </a:ext>
              </a:extLst>
            </p:cNvPr>
            <p:cNvSpPr/>
            <p:nvPr/>
          </p:nvSpPr>
          <p:spPr>
            <a:xfrm>
              <a:off x="3937744" y="1005772"/>
              <a:ext cx="1299188" cy="82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440" extrusionOk="0">
                  <a:moveTo>
                    <a:pt x="0" y="20440"/>
                  </a:moveTo>
                  <a:cubicBezTo>
                    <a:pt x="0" y="20440"/>
                    <a:pt x="9976" y="4628"/>
                    <a:pt x="13923" y="1734"/>
                  </a:cubicBezTo>
                  <a:cubicBezTo>
                    <a:pt x="17861" y="-1160"/>
                    <a:pt x="20477" y="86"/>
                    <a:pt x="21039" y="1734"/>
                  </a:cubicBezTo>
                  <a:cubicBezTo>
                    <a:pt x="21600" y="3382"/>
                    <a:pt x="20287" y="4365"/>
                    <a:pt x="19391" y="4988"/>
                  </a:cubicBezTo>
                  <a:cubicBezTo>
                    <a:pt x="18495" y="5611"/>
                    <a:pt x="0" y="20440"/>
                    <a:pt x="0" y="20440"/>
                  </a:cubicBez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72BC8B1D-05E7-4FB0-B54B-9404490397BF}"/>
                </a:ext>
              </a:extLst>
            </p:cNvPr>
            <p:cNvSpPr/>
            <p:nvPr/>
          </p:nvSpPr>
          <p:spPr>
            <a:xfrm>
              <a:off x="3993286" y="1172412"/>
              <a:ext cx="1442962" cy="73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extrusionOk="0">
                  <a:moveTo>
                    <a:pt x="0" y="21600"/>
                  </a:moveTo>
                  <a:cubicBezTo>
                    <a:pt x="0" y="21600"/>
                    <a:pt x="13450" y="21600"/>
                    <a:pt x="17343" y="19845"/>
                  </a:cubicBezTo>
                  <a:cubicBezTo>
                    <a:pt x="21236" y="18090"/>
                    <a:pt x="21600" y="8348"/>
                    <a:pt x="20451" y="4363"/>
                  </a:cubicBezTo>
                  <a:cubicBezTo>
                    <a:pt x="19302" y="377"/>
                    <a:pt x="17343" y="0"/>
                    <a:pt x="17343" y="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D332F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F53D4197-B43A-4C5F-9908-05F82DD9DDE6}"/>
                </a:ext>
              </a:extLst>
            </p:cNvPr>
            <p:cNvSpPr/>
            <p:nvPr/>
          </p:nvSpPr>
          <p:spPr>
            <a:xfrm>
              <a:off x="2889925" y="2240298"/>
              <a:ext cx="182486" cy="28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extrusionOk="0">
                  <a:moveTo>
                    <a:pt x="4127" y="13490"/>
                  </a:moveTo>
                  <a:cubicBezTo>
                    <a:pt x="348" y="8814"/>
                    <a:pt x="-911" y="4179"/>
                    <a:pt x="663" y="1779"/>
                  </a:cubicBezTo>
                  <a:cubicBezTo>
                    <a:pt x="2427" y="1200"/>
                    <a:pt x="4253" y="579"/>
                    <a:pt x="6079" y="0"/>
                  </a:cubicBezTo>
                  <a:cubicBezTo>
                    <a:pt x="4631" y="2400"/>
                    <a:pt x="5890" y="6993"/>
                    <a:pt x="9669" y="11586"/>
                  </a:cubicBezTo>
                  <a:cubicBezTo>
                    <a:pt x="12880" y="15559"/>
                    <a:pt x="17099" y="18497"/>
                    <a:pt x="20689" y="19614"/>
                  </a:cubicBezTo>
                  <a:cubicBezTo>
                    <a:pt x="18926" y="20276"/>
                    <a:pt x="17225" y="20938"/>
                    <a:pt x="15525" y="21600"/>
                  </a:cubicBezTo>
                  <a:cubicBezTo>
                    <a:pt x="11747" y="20566"/>
                    <a:pt x="7402" y="17545"/>
                    <a:pt x="4127" y="13490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F65A658E-2656-4582-9815-8C8B777B1034}"/>
                </a:ext>
              </a:extLst>
            </p:cNvPr>
            <p:cNvSpPr/>
            <p:nvPr/>
          </p:nvSpPr>
          <p:spPr>
            <a:xfrm>
              <a:off x="2937822" y="2220117"/>
              <a:ext cx="179490" cy="28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600" extrusionOk="0">
                  <a:moveTo>
                    <a:pt x="4239" y="13495"/>
                  </a:moveTo>
                  <a:cubicBezTo>
                    <a:pt x="457" y="8857"/>
                    <a:pt x="-889" y="4261"/>
                    <a:pt x="585" y="1796"/>
                  </a:cubicBezTo>
                  <a:cubicBezTo>
                    <a:pt x="2380" y="1212"/>
                    <a:pt x="4239" y="585"/>
                    <a:pt x="6097" y="0"/>
                  </a:cubicBezTo>
                  <a:cubicBezTo>
                    <a:pt x="4751" y="2465"/>
                    <a:pt x="6033" y="7019"/>
                    <a:pt x="9815" y="11573"/>
                  </a:cubicBezTo>
                  <a:cubicBezTo>
                    <a:pt x="13020" y="15459"/>
                    <a:pt x="17186" y="18425"/>
                    <a:pt x="20711" y="19595"/>
                  </a:cubicBezTo>
                  <a:cubicBezTo>
                    <a:pt x="18916" y="20263"/>
                    <a:pt x="17186" y="20973"/>
                    <a:pt x="15455" y="21600"/>
                  </a:cubicBezTo>
                  <a:cubicBezTo>
                    <a:pt x="11866" y="20514"/>
                    <a:pt x="7572" y="17505"/>
                    <a:pt x="4239" y="13495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306EF6E6-6B6E-49DC-BBE8-E3A26A834A9B}"/>
                </a:ext>
              </a:extLst>
            </p:cNvPr>
            <p:cNvSpPr/>
            <p:nvPr/>
          </p:nvSpPr>
          <p:spPr>
            <a:xfrm>
              <a:off x="2842432" y="2264583"/>
              <a:ext cx="184296" cy="29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extrusionOk="0">
                  <a:moveTo>
                    <a:pt x="4095" y="13526"/>
                  </a:moveTo>
                  <a:cubicBezTo>
                    <a:pt x="298" y="8812"/>
                    <a:pt x="-947" y="4140"/>
                    <a:pt x="734" y="1803"/>
                  </a:cubicBezTo>
                  <a:cubicBezTo>
                    <a:pt x="2477" y="1230"/>
                    <a:pt x="4282" y="615"/>
                    <a:pt x="6087" y="0"/>
                  </a:cubicBezTo>
                  <a:cubicBezTo>
                    <a:pt x="4531" y="2377"/>
                    <a:pt x="5776" y="6968"/>
                    <a:pt x="9511" y="11599"/>
                  </a:cubicBezTo>
                  <a:cubicBezTo>
                    <a:pt x="12810" y="15616"/>
                    <a:pt x="17105" y="18608"/>
                    <a:pt x="20653" y="19633"/>
                  </a:cubicBezTo>
                  <a:cubicBezTo>
                    <a:pt x="18910" y="20288"/>
                    <a:pt x="17229" y="20944"/>
                    <a:pt x="15486" y="21600"/>
                  </a:cubicBezTo>
                  <a:cubicBezTo>
                    <a:pt x="11876" y="20698"/>
                    <a:pt x="7456" y="17665"/>
                    <a:pt x="4095" y="13526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01C5FE34-A40E-4EC9-9601-4A8FA6800DDE}"/>
                </a:ext>
              </a:extLst>
            </p:cNvPr>
            <p:cNvSpPr/>
            <p:nvPr/>
          </p:nvSpPr>
          <p:spPr>
            <a:xfrm>
              <a:off x="2979081" y="2200628"/>
              <a:ext cx="177171" cy="28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600" extrusionOk="0">
                  <a:moveTo>
                    <a:pt x="4291" y="13500"/>
                  </a:moveTo>
                  <a:cubicBezTo>
                    <a:pt x="517" y="8902"/>
                    <a:pt x="-849" y="4303"/>
                    <a:pt x="517" y="1814"/>
                  </a:cubicBezTo>
                  <a:cubicBezTo>
                    <a:pt x="2339" y="1223"/>
                    <a:pt x="4226" y="591"/>
                    <a:pt x="6112" y="0"/>
                  </a:cubicBezTo>
                  <a:cubicBezTo>
                    <a:pt x="4876" y="2531"/>
                    <a:pt x="6177" y="7045"/>
                    <a:pt x="9951" y="11559"/>
                  </a:cubicBezTo>
                  <a:cubicBezTo>
                    <a:pt x="13074" y="15398"/>
                    <a:pt x="17173" y="18309"/>
                    <a:pt x="20751" y="19533"/>
                  </a:cubicBezTo>
                  <a:cubicBezTo>
                    <a:pt x="18929" y="20208"/>
                    <a:pt x="17173" y="20925"/>
                    <a:pt x="15416" y="21600"/>
                  </a:cubicBezTo>
                  <a:cubicBezTo>
                    <a:pt x="11773" y="20419"/>
                    <a:pt x="7544" y="17423"/>
                    <a:pt x="4291" y="13500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CE8C2CC9-9D8A-4362-8B72-05327B5DEE96}"/>
                </a:ext>
              </a:extLst>
            </p:cNvPr>
            <p:cNvSpPr/>
            <p:nvPr/>
          </p:nvSpPr>
          <p:spPr>
            <a:xfrm>
              <a:off x="2268969" y="2615620"/>
              <a:ext cx="158277" cy="20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0760" extrusionOk="0">
                  <a:moveTo>
                    <a:pt x="6517" y="0"/>
                  </a:moveTo>
                  <a:cubicBezTo>
                    <a:pt x="6798" y="3188"/>
                    <a:pt x="8340" y="7200"/>
                    <a:pt x="11075" y="11267"/>
                  </a:cubicBezTo>
                  <a:cubicBezTo>
                    <a:pt x="13670" y="15115"/>
                    <a:pt x="16896" y="18247"/>
                    <a:pt x="19982" y="20226"/>
                  </a:cubicBezTo>
                  <a:cubicBezTo>
                    <a:pt x="10655" y="21600"/>
                    <a:pt x="4203" y="20391"/>
                    <a:pt x="1468" y="15774"/>
                  </a:cubicBezTo>
                  <a:cubicBezTo>
                    <a:pt x="-1618" y="10443"/>
                    <a:pt x="205" y="5386"/>
                    <a:pt x="6517" y="0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76FCA7A2-0B97-4530-ABDE-357CD5C5C4AC}"/>
                </a:ext>
              </a:extLst>
            </p:cNvPr>
            <p:cNvSpPr/>
            <p:nvPr/>
          </p:nvSpPr>
          <p:spPr>
            <a:xfrm>
              <a:off x="2318901" y="2572833"/>
              <a:ext cx="168305" cy="24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634" y="13710"/>
                  </a:moveTo>
                  <a:cubicBezTo>
                    <a:pt x="1853" y="10151"/>
                    <a:pt x="285" y="6639"/>
                    <a:pt x="0" y="3849"/>
                  </a:cubicBezTo>
                  <a:cubicBezTo>
                    <a:pt x="1711" y="2598"/>
                    <a:pt x="3778" y="1299"/>
                    <a:pt x="6202" y="0"/>
                  </a:cubicBezTo>
                  <a:cubicBezTo>
                    <a:pt x="5846" y="2983"/>
                    <a:pt x="7485" y="7216"/>
                    <a:pt x="10836" y="11498"/>
                  </a:cubicBezTo>
                  <a:cubicBezTo>
                    <a:pt x="13972" y="15491"/>
                    <a:pt x="17964" y="18569"/>
                    <a:pt x="21600" y="20205"/>
                  </a:cubicBezTo>
                  <a:cubicBezTo>
                    <a:pt x="18749" y="20782"/>
                    <a:pt x="16111" y="21263"/>
                    <a:pt x="13687" y="21600"/>
                  </a:cubicBezTo>
                  <a:cubicBezTo>
                    <a:pt x="10551" y="19820"/>
                    <a:pt x="7343" y="17078"/>
                    <a:pt x="4634" y="13710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B61B4270-3F8A-4290-ADAF-76D72123B6F0}"/>
                </a:ext>
              </a:extLst>
            </p:cNvPr>
            <p:cNvSpPr/>
            <p:nvPr/>
          </p:nvSpPr>
          <p:spPr>
            <a:xfrm>
              <a:off x="2365685" y="2534847"/>
              <a:ext cx="178125" cy="27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extrusionOk="0">
                  <a:moveTo>
                    <a:pt x="4364" y="13616"/>
                  </a:moveTo>
                  <a:cubicBezTo>
                    <a:pt x="1241" y="9669"/>
                    <a:pt x="-288" y="5766"/>
                    <a:pt x="44" y="3016"/>
                  </a:cubicBezTo>
                  <a:cubicBezTo>
                    <a:pt x="1839" y="2040"/>
                    <a:pt x="3833" y="1020"/>
                    <a:pt x="6026" y="0"/>
                  </a:cubicBezTo>
                  <a:cubicBezTo>
                    <a:pt x="5162" y="2705"/>
                    <a:pt x="6624" y="7141"/>
                    <a:pt x="10146" y="11532"/>
                  </a:cubicBezTo>
                  <a:cubicBezTo>
                    <a:pt x="13403" y="15612"/>
                    <a:pt x="17657" y="18673"/>
                    <a:pt x="21312" y="19959"/>
                  </a:cubicBezTo>
                  <a:cubicBezTo>
                    <a:pt x="18919" y="20580"/>
                    <a:pt x="16593" y="21112"/>
                    <a:pt x="14466" y="21600"/>
                  </a:cubicBezTo>
                  <a:cubicBezTo>
                    <a:pt x="11010" y="20137"/>
                    <a:pt x="7289" y="17298"/>
                    <a:pt x="4364" y="13616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5BE0EB3F-3340-4FDC-9E27-25581F5234FB}"/>
                </a:ext>
              </a:extLst>
            </p:cNvPr>
            <p:cNvSpPr/>
            <p:nvPr/>
          </p:nvSpPr>
          <p:spPr>
            <a:xfrm>
              <a:off x="2450338" y="2476026"/>
              <a:ext cx="188211" cy="29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600" extrusionOk="0">
                  <a:moveTo>
                    <a:pt x="4051" y="13577"/>
                  </a:moveTo>
                  <a:cubicBezTo>
                    <a:pt x="543" y="9134"/>
                    <a:pt x="-749" y="4731"/>
                    <a:pt x="420" y="2304"/>
                  </a:cubicBezTo>
                  <a:cubicBezTo>
                    <a:pt x="2205" y="1563"/>
                    <a:pt x="4051" y="782"/>
                    <a:pt x="5959" y="0"/>
                  </a:cubicBezTo>
                  <a:cubicBezTo>
                    <a:pt x="4420" y="2345"/>
                    <a:pt x="5651" y="6994"/>
                    <a:pt x="9343" y="11643"/>
                  </a:cubicBezTo>
                  <a:cubicBezTo>
                    <a:pt x="12728" y="15881"/>
                    <a:pt x="17220" y="18967"/>
                    <a:pt x="20851" y="19831"/>
                  </a:cubicBezTo>
                  <a:cubicBezTo>
                    <a:pt x="18820" y="20448"/>
                    <a:pt x="16913" y="21065"/>
                    <a:pt x="15005" y="21600"/>
                  </a:cubicBezTo>
                  <a:cubicBezTo>
                    <a:pt x="11559" y="20613"/>
                    <a:pt x="7251" y="17650"/>
                    <a:pt x="4051" y="13577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1694A944-C6D8-4FFA-86D7-8BC5E8B8C1FB}"/>
                </a:ext>
              </a:extLst>
            </p:cNvPr>
            <p:cNvSpPr/>
            <p:nvPr/>
          </p:nvSpPr>
          <p:spPr>
            <a:xfrm>
              <a:off x="2494089" y="2286524"/>
              <a:ext cx="492434" cy="45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extrusionOk="0">
                  <a:moveTo>
                    <a:pt x="1571" y="16364"/>
                  </a:moveTo>
                  <a:cubicBezTo>
                    <a:pt x="132" y="13405"/>
                    <a:pt x="-347" y="10447"/>
                    <a:pt x="252" y="8954"/>
                  </a:cubicBezTo>
                  <a:cubicBezTo>
                    <a:pt x="4304" y="6336"/>
                    <a:pt x="9434" y="3404"/>
                    <a:pt x="15547" y="0"/>
                  </a:cubicBezTo>
                  <a:cubicBezTo>
                    <a:pt x="14900" y="1492"/>
                    <a:pt x="15380" y="4477"/>
                    <a:pt x="16842" y="7488"/>
                  </a:cubicBezTo>
                  <a:cubicBezTo>
                    <a:pt x="18136" y="10132"/>
                    <a:pt x="19839" y="12070"/>
                    <a:pt x="21253" y="12672"/>
                  </a:cubicBezTo>
                  <a:cubicBezTo>
                    <a:pt x="15643" y="16233"/>
                    <a:pt x="10513" y="19322"/>
                    <a:pt x="6078" y="21600"/>
                  </a:cubicBezTo>
                  <a:cubicBezTo>
                    <a:pt x="4639" y="21024"/>
                    <a:pt x="2889" y="19061"/>
                    <a:pt x="1571" y="16364"/>
                  </a:cubicBezTo>
                  <a:close/>
                </a:path>
              </a:pathLst>
            </a:custGeom>
            <a:solidFill>
              <a:srgbClr val="F7C054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C63890FA-817C-4DAB-A62F-BBEC23D1E5B6}"/>
                </a:ext>
              </a:extLst>
            </p:cNvPr>
            <p:cNvSpPr/>
            <p:nvPr/>
          </p:nvSpPr>
          <p:spPr>
            <a:xfrm>
              <a:off x="2409368" y="2505462"/>
              <a:ext cx="184778" cy="28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extrusionOk="0">
                  <a:moveTo>
                    <a:pt x="4146" y="13526"/>
                  </a:moveTo>
                  <a:cubicBezTo>
                    <a:pt x="798" y="9299"/>
                    <a:pt x="-591" y="5115"/>
                    <a:pt x="230" y="2536"/>
                  </a:cubicBezTo>
                  <a:cubicBezTo>
                    <a:pt x="1998" y="1691"/>
                    <a:pt x="3893" y="845"/>
                    <a:pt x="5914" y="0"/>
                  </a:cubicBezTo>
                  <a:cubicBezTo>
                    <a:pt x="4651" y="2536"/>
                    <a:pt x="5977" y="7059"/>
                    <a:pt x="9641" y="11582"/>
                  </a:cubicBezTo>
                  <a:cubicBezTo>
                    <a:pt x="12988" y="15724"/>
                    <a:pt x="17346" y="18810"/>
                    <a:pt x="21009" y="19867"/>
                  </a:cubicBezTo>
                  <a:cubicBezTo>
                    <a:pt x="18862" y="20501"/>
                    <a:pt x="16777" y="21093"/>
                    <a:pt x="14820" y="21600"/>
                  </a:cubicBezTo>
                  <a:cubicBezTo>
                    <a:pt x="11283" y="20374"/>
                    <a:pt x="7241" y="17415"/>
                    <a:pt x="4146" y="13526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BEF315C4-9FF6-4FEB-8670-00B700C3EFA2}"/>
                </a:ext>
              </a:extLst>
            </p:cNvPr>
            <p:cNvSpPr/>
            <p:nvPr/>
          </p:nvSpPr>
          <p:spPr>
            <a:xfrm>
              <a:off x="2049160" y="2894354"/>
              <a:ext cx="2215754" cy="126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45" y="15932"/>
                  </a:moveTo>
                  <a:cubicBezTo>
                    <a:pt x="20999" y="15609"/>
                    <a:pt x="20663" y="15296"/>
                    <a:pt x="20327" y="14982"/>
                  </a:cubicBezTo>
                  <a:cubicBezTo>
                    <a:pt x="20046" y="14717"/>
                    <a:pt x="19770" y="14460"/>
                    <a:pt x="19499" y="14204"/>
                  </a:cubicBezTo>
                  <a:cubicBezTo>
                    <a:pt x="19217" y="13938"/>
                    <a:pt x="18941" y="13682"/>
                    <a:pt x="18671" y="13425"/>
                  </a:cubicBezTo>
                  <a:cubicBezTo>
                    <a:pt x="18389" y="13159"/>
                    <a:pt x="18113" y="12903"/>
                    <a:pt x="17842" y="12656"/>
                  </a:cubicBezTo>
                  <a:cubicBezTo>
                    <a:pt x="17560" y="12390"/>
                    <a:pt x="17284" y="12134"/>
                    <a:pt x="17014" y="11887"/>
                  </a:cubicBezTo>
                  <a:cubicBezTo>
                    <a:pt x="14544" y="9589"/>
                    <a:pt x="12465" y="7681"/>
                    <a:pt x="10781" y="6266"/>
                  </a:cubicBezTo>
                  <a:cubicBezTo>
                    <a:pt x="10462" y="6001"/>
                    <a:pt x="10164" y="5754"/>
                    <a:pt x="9871" y="5516"/>
                  </a:cubicBezTo>
                  <a:cubicBezTo>
                    <a:pt x="9546" y="5250"/>
                    <a:pt x="9238" y="5013"/>
                    <a:pt x="8945" y="4804"/>
                  </a:cubicBezTo>
                  <a:cubicBezTo>
                    <a:pt x="8604" y="4548"/>
                    <a:pt x="8290" y="4339"/>
                    <a:pt x="7998" y="4149"/>
                  </a:cubicBezTo>
                  <a:cubicBezTo>
                    <a:pt x="7635" y="3921"/>
                    <a:pt x="7310" y="3741"/>
                    <a:pt x="7029" y="3617"/>
                  </a:cubicBezTo>
                  <a:cubicBezTo>
                    <a:pt x="6124" y="3238"/>
                    <a:pt x="5604" y="3409"/>
                    <a:pt x="5464" y="4216"/>
                  </a:cubicBezTo>
                  <a:lnTo>
                    <a:pt x="0" y="0"/>
                  </a:lnTo>
                  <a:lnTo>
                    <a:pt x="5507" y="5431"/>
                  </a:lnTo>
                  <a:cubicBezTo>
                    <a:pt x="5713" y="6361"/>
                    <a:pt x="6292" y="7415"/>
                    <a:pt x="7186" y="8602"/>
                  </a:cubicBezTo>
                  <a:cubicBezTo>
                    <a:pt x="7478" y="8991"/>
                    <a:pt x="7803" y="9390"/>
                    <a:pt x="8155" y="9798"/>
                  </a:cubicBezTo>
                  <a:cubicBezTo>
                    <a:pt x="8447" y="10140"/>
                    <a:pt x="8761" y="10482"/>
                    <a:pt x="9097" y="10843"/>
                  </a:cubicBezTo>
                  <a:cubicBezTo>
                    <a:pt x="9389" y="11156"/>
                    <a:pt x="9693" y="11469"/>
                    <a:pt x="10018" y="11792"/>
                  </a:cubicBezTo>
                  <a:cubicBezTo>
                    <a:pt x="10305" y="12087"/>
                    <a:pt x="10608" y="12381"/>
                    <a:pt x="10916" y="12685"/>
                  </a:cubicBezTo>
                  <a:cubicBezTo>
                    <a:pt x="12682" y="14394"/>
                    <a:pt x="14783" y="16255"/>
                    <a:pt x="17111" y="18249"/>
                  </a:cubicBezTo>
                  <a:cubicBezTo>
                    <a:pt x="17382" y="18476"/>
                    <a:pt x="17658" y="18714"/>
                    <a:pt x="17934" y="18951"/>
                  </a:cubicBezTo>
                  <a:cubicBezTo>
                    <a:pt x="18205" y="19179"/>
                    <a:pt x="18476" y="19416"/>
                    <a:pt x="18752" y="19644"/>
                  </a:cubicBezTo>
                  <a:cubicBezTo>
                    <a:pt x="19023" y="19872"/>
                    <a:pt x="19293" y="20109"/>
                    <a:pt x="19569" y="20337"/>
                  </a:cubicBezTo>
                  <a:cubicBezTo>
                    <a:pt x="19840" y="20565"/>
                    <a:pt x="20116" y="20793"/>
                    <a:pt x="20392" y="21030"/>
                  </a:cubicBezTo>
                  <a:cubicBezTo>
                    <a:pt x="20614" y="21220"/>
                    <a:pt x="20847" y="21410"/>
                    <a:pt x="21075" y="21600"/>
                  </a:cubicBezTo>
                  <a:cubicBezTo>
                    <a:pt x="21313" y="19844"/>
                    <a:pt x="21486" y="18021"/>
                    <a:pt x="21600" y="16141"/>
                  </a:cubicBezTo>
                  <a:cubicBezTo>
                    <a:pt x="21513" y="16084"/>
                    <a:pt x="21427" y="16008"/>
                    <a:pt x="21345" y="15932"/>
                  </a:cubicBezTo>
                  <a:close/>
                </a:path>
              </a:pathLst>
            </a:custGeom>
            <a:solidFill>
              <a:schemeClr val="tx1">
                <a:alpha val="2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0A1D5C8B-FE27-4258-8555-77598ED1DE13}"/>
              </a:ext>
            </a:extLst>
          </p:cNvPr>
          <p:cNvGrpSpPr/>
          <p:nvPr/>
        </p:nvGrpSpPr>
        <p:grpSpPr>
          <a:xfrm>
            <a:off x="5464093" y="174178"/>
            <a:ext cx="1204848" cy="1204844"/>
            <a:chOff x="8993051" y="1871661"/>
            <a:chExt cx="835847" cy="835844"/>
          </a:xfrm>
        </p:grpSpPr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6E0CF0CB-7030-4405-A2D3-A74E19D67C4D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E95BABA5-7E43-41C6-AA9A-5F81BF007C98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rgbClr val="BF1E2E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39DE1E6-25F2-44E0-8947-8C803892359D}"/>
              </a:ext>
            </a:extLst>
          </p:cNvPr>
          <p:cNvGrpSpPr/>
          <p:nvPr/>
        </p:nvGrpSpPr>
        <p:grpSpPr>
          <a:xfrm>
            <a:off x="5464093" y="5153179"/>
            <a:ext cx="1204848" cy="1204844"/>
            <a:chOff x="8993051" y="1871661"/>
            <a:chExt cx="835847" cy="835844"/>
          </a:xfrm>
        </p:grpSpPr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7C9E622B-CE9F-4F0D-9D26-C28FCCC3C455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81C7223D-303A-413D-93D6-7E09B0BD3F49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rgbClr val="BF1E2E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545B014-0FC3-4C0B-A2D0-5D58E63B987C}"/>
              </a:ext>
            </a:extLst>
          </p:cNvPr>
          <p:cNvGrpSpPr/>
          <p:nvPr/>
        </p:nvGrpSpPr>
        <p:grpSpPr>
          <a:xfrm>
            <a:off x="5464093" y="3908428"/>
            <a:ext cx="1204848" cy="1204844"/>
            <a:chOff x="8993051" y="1871661"/>
            <a:chExt cx="835847" cy="835844"/>
          </a:xfrm>
        </p:grpSpPr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5F4D5979-09DA-4EB1-929E-06D42D72F78D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60C4B928-E2F5-4BD8-AE7C-9E74ED51F956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rgbClr val="BF1E2E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1FB0FFED-0ABC-44BF-A513-5423709881C6}"/>
              </a:ext>
            </a:extLst>
          </p:cNvPr>
          <p:cNvGrpSpPr/>
          <p:nvPr/>
        </p:nvGrpSpPr>
        <p:grpSpPr>
          <a:xfrm>
            <a:off x="5464093" y="2663678"/>
            <a:ext cx="1204848" cy="1204844"/>
            <a:chOff x="8993051" y="1871661"/>
            <a:chExt cx="835847" cy="835844"/>
          </a:xfrm>
        </p:grpSpPr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CC70F28C-F9EC-4C93-BEAC-3027205C93EE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7F862EC8-EDBF-4D8F-9E04-CE16D206A0B8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rgbClr val="BF1E2E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6B71BE3A-73B5-4428-9E5F-6AFA7B2C1BE2}"/>
              </a:ext>
            </a:extLst>
          </p:cNvPr>
          <p:cNvGrpSpPr/>
          <p:nvPr/>
        </p:nvGrpSpPr>
        <p:grpSpPr>
          <a:xfrm>
            <a:off x="5464093" y="1418928"/>
            <a:ext cx="1204848" cy="1204844"/>
            <a:chOff x="8993051" y="1871661"/>
            <a:chExt cx="835847" cy="835844"/>
          </a:xfrm>
        </p:grpSpPr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F7DD35BD-67AE-42F8-9878-62C45366AB2E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CDE69F89-BD98-454C-A1AE-E9388C912AB9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rgbClr val="BF1E2E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>
                <a:solidFill>
                  <a:schemeClr val="bg1"/>
                </a:solidFill>
              </a:endParaRPr>
            </a:p>
          </p:txBody>
        </p:sp>
      </p:grpSp>
      <p:sp>
        <p:nvSpPr>
          <p:cNvPr id="164" name="TextBox 163">
            <a:extLst>
              <a:ext uri="{FF2B5EF4-FFF2-40B4-BE49-F238E27FC236}">
                <a16:creationId xmlns:a16="http://schemas.microsoft.com/office/drawing/2014/main" id="{E88524EB-DC9A-479B-A1E2-7B1F6E9819F5}"/>
              </a:ext>
            </a:extLst>
          </p:cNvPr>
          <p:cNvSpPr txBox="1"/>
          <p:nvPr/>
        </p:nvSpPr>
        <p:spPr>
          <a:xfrm>
            <a:off x="5819205" y="292073"/>
            <a:ext cx="494623" cy="923330"/>
          </a:xfrm>
          <a:prstGeom prst="rect">
            <a:avLst/>
          </a:prstGeom>
          <a:noFill/>
        </p:spPr>
        <p:txBody>
          <a:bodyPr wrap="none" lIns="54864" rIns="0" rtlCol="0" anchor="ctr">
            <a:spAutoFit/>
          </a:bodyPr>
          <a:lstStyle/>
          <a:p>
            <a:pPr algn="ctr"/>
            <a:r>
              <a:rPr lang="en-US" sz="5400" b="1" cap="all" spc="4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7EFC44DB-DFDF-47B6-90E8-8B0912419C20}"/>
              </a:ext>
            </a:extLst>
          </p:cNvPr>
          <p:cNvSpPr txBox="1"/>
          <p:nvPr/>
        </p:nvSpPr>
        <p:spPr>
          <a:xfrm>
            <a:off x="5682149" y="1538042"/>
            <a:ext cx="768737" cy="923330"/>
          </a:xfrm>
          <a:prstGeom prst="rect">
            <a:avLst/>
          </a:prstGeom>
          <a:noFill/>
        </p:spPr>
        <p:txBody>
          <a:bodyPr wrap="none" lIns="54864" rIns="0" rtlCol="0" anchor="ctr">
            <a:spAutoFit/>
          </a:bodyPr>
          <a:lstStyle/>
          <a:p>
            <a:pPr algn="ctr"/>
            <a:r>
              <a:rPr lang="en-US" sz="5400" b="1" cap="all" spc="4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15AC1C5C-BC8D-4CA4-B531-F502A87966AB}"/>
              </a:ext>
            </a:extLst>
          </p:cNvPr>
          <p:cNvSpPr txBox="1"/>
          <p:nvPr/>
        </p:nvSpPr>
        <p:spPr>
          <a:xfrm>
            <a:off x="5769512" y="2784011"/>
            <a:ext cx="594009" cy="923330"/>
          </a:xfrm>
          <a:prstGeom prst="rect">
            <a:avLst/>
          </a:prstGeom>
          <a:noFill/>
        </p:spPr>
        <p:txBody>
          <a:bodyPr wrap="none" lIns="54864" rIns="0" rtlCol="0" anchor="ctr">
            <a:spAutoFit/>
          </a:bodyPr>
          <a:lstStyle/>
          <a:p>
            <a:pPr algn="ctr"/>
            <a:r>
              <a:rPr lang="en-US" sz="5400" b="1" cap="all" spc="4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075CB8A3-6EB7-4486-8808-FCDB53F50274}"/>
              </a:ext>
            </a:extLst>
          </p:cNvPr>
          <p:cNvSpPr txBox="1"/>
          <p:nvPr/>
        </p:nvSpPr>
        <p:spPr>
          <a:xfrm>
            <a:off x="5787145" y="4029980"/>
            <a:ext cx="558743" cy="923330"/>
          </a:xfrm>
          <a:prstGeom prst="rect">
            <a:avLst/>
          </a:prstGeom>
          <a:noFill/>
        </p:spPr>
        <p:txBody>
          <a:bodyPr wrap="none" lIns="54864" rIns="0" rtlCol="0" anchor="ctr">
            <a:spAutoFit/>
          </a:bodyPr>
          <a:lstStyle/>
          <a:p>
            <a:pPr algn="ctr"/>
            <a:r>
              <a:rPr lang="en-US" sz="5400" b="1" cap="all" spc="4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8426C1B-D90C-4EEC-8993-417AFADE4009}"/>
              </a:ext>
            </a:extLst>
          </p:cNvPr>
          <p:cNvSpPr txBox="1"/>
          <p:nvPr/>
        </p:nvSpPr>
        <p:spPr>
          <a:xfrm>
            <a:off x="5810388" y="5275949"/>
            <a:ext cx="512256" cy="923330"/>
          </a:xfrm>
          <a:prstGeom prst="rect">
            <a:avLst/>
          </a:prstGeom>
          <a:noFill/>
        </p:spPr>
        <p:txBody>
          <a:bodyPr wrap="none" lIns="54864" rIns="0" rtlCol="0" anchor="ctr">
            <a:spAutoFit/>
          </a:bodyPr>
          <a:lstStyle/>
          <a:p>
            <a:pPr algn="ctr"/>
            <a:r>
              <a:rPr lang="en-US" sz="5400" b="1" cap="all" spc="4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43981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27B19528-B2BD-44B1-B36A-BFA74B72B4F0}"/>
              </a:ext>
            </a:extLst>
          </p:cNvPr>
          <p:cNvSpPr txBox="1"/>
          <p:nvPr/>
        </p:nvSpPr>
        <p:spPr>
          <a:xfrm>
            <a:off x="6670862" y="292073"/>
            <a:ext cx="3441968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5400" b="1" cap="all" spc="400" noProof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9851CCE-6193-4214-AC4D-F2917A7E1ED8}"/>
              </a:ext>
            </a:extLst>
          </p:cNvPr>
          <p:cNvSpPr txBox="1"/>
          <p:nvPr/>
        </p:nvSpPr>
        <p:spPr>
          <a:xfrm>
            <a:off x="6670862" y="1532327"/>
            <a:ext cx="521989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5400" b="1" cap="all" spc="400" noProof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Measurable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530C50D-558C-4AA8-8616-3687EDB68062}"/>
              </a:ext>
            </a:extLst>
          </p:cNvPr>
          <p:cNvSpPr txBox="1"/>
          <p:nvPr/>
        </p:nvSpPr>
        <p:spPr>
          <a:xfrm>
            <a:off x="6670862" y="2772581"/>
            <a:ext cx="4809715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5400" b="1" cap="all" spc="400" noProof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ACHIEVABLE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3BC0711-F5F4-49FD-9484-056C35E7667F}"/>
              </a:ext>
            </a:extLst>
          </p:cNvPr>
          <p:cNvSpPr txBox="1"/>
          <p:nvPr/>
        </p:nvSpPr>
        <p:spPr>
          <a:xfrm>
            <a:off x="6670862" y="4012835"/>
            <a:ext cx="400744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5400" b="1" cap="all" spc="400" noProof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73E1914-1AA0-48D1-A662-E538D0D4D441}"/>
              </a:ext>
            </a:extLst>
          </p:cNvPr>
          <p:cNvSpPr txBox="1"/>
          <p:nvPr/>
        </p:nvSpPr>
        <p:spPr>
          <a:xfrm>
            <a:off x="6670862" y="5253089"/>
            <a:ext cx="516199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5400" b="1" cap="all" spc="400" noProof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TIme-BOUND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60380D9-A970-4847-A4E3-6CAF6BFECE75}"/>
              </a:ext>
            </a:extLst>
          </p:cNvPr>
          <p:cNvGrpSpPr/>
          <p:nvPr/>
        </p:nvGrpSpPr>
        <p:grpSpPr>
          <a:xfrm>
            <a:off x="-1519596" y="700571"/>
            <a:ext cx="6719877" cy="5852379"/>
            <a:chOff x="-1283629" y="172580"/>
            <a:chExt cx="6719877" cy="5852379"/>
          </a:xfrm>
        </p:grpSpPr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C27004B8-FC08-46E6-8358-FC2BDA348428}"/>
                </a:ext>
              </a:extLst>
            </p:cNvPr>
            <p:cNvSpPr/>
            <p:nvPr/>
          </p:nvSpPr>
          <p:spPr>
            <a:xfrm>
              <a:off x="-1283629" y="561401"/>
              <a:ext cx="4701152" cy="546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71" extrusionOk="0">
                  <a:moveTo>
                    <a:pt x="17037" y="20725"/>
                  </a:moveTo>
                  <a:cubicBezTo>
                    <a:pt x="16235" y="20824"/>
                    <a:pt x="15392" y="20839"/>
                    <a:pt x="14516" y="20767"/>
                  </a:cubicBezTo>
                  <a:cubicBezTo>
                    <a:pt x="10304" y="20414"/>
                    <a:pt x="6360" y="18065"/>
                    <a:pt x="3872" y="14812"/>
                  </a:cubicBezTo>
                  <a:cubicBezTo>
                    <a:pt x="2467" y="12974"/>
                    <a:pt x="1526" y="10847"/>
                    <a:pt x="1263" y="8628"/>
                  </a:cubicBezTo>
                  <a:cubicBezTo>
                    <a:pt x="821" y="4902"/>
                    <a:pt x="2389" y="1768"/>
                    <a:pt x="5159" y="0"/>
                  </a:cubicBezTo>
                  <a:lnTo>
                    <a:pt x="3970" y="759"/>
                  </a:lnTo>
                  <a:cubicBezTo>
                    <a:pt x="1200" y="2529"/>
                    <a:pt x="-368" y="5660"/>
                    <a:pt x="74" y="9387"/>
                  </a:cubicBezTo>
                  <a:cubicBezTo>
                    <a:pt x="337" y="11606"/>
                    <a:pt x="1278" y="13733"/>
                    <a:pt x="2683" y="15571"/>
                  </a:cubicBezTo>
                  <a:cubicBezTo>
                    <a:pt x="5171" y="18826"/>
                    <a:pt x="9115" y="21172"/>
                    <a:pt x="13327" y="21525"/>
                  </a:cubicBezTo>
                  <a:cubicBezTo>
                    <a:pt x="14203" y="21600"/>
                    <a:pt x="15046" y="21582"/>
                    <a:pt x="15848" y="21484"/>
                  </a:cubicBezTo>
                  <a:cubicBezTo>
                    <a:pt x="17426" y="21291"/>
                    <a:pt x="18846" y="20782"/>
                    <a:pt x="20043" y="20017"/>
                  </a:cubicBezTo>
                  <a:lnTo>
                    <a:pt x="21232" y="19258"/>
                  </a:lnTo>
                  <a:cubicBezTo>
                    <a:pt x="20035" y="20021"/>
                    <a:pt x="18615" y="20532"/>
                    <a:pt x="17037" y="20725"/>
                  </a:cubicBezTo>
                  <a:close/>
                </a:path>
              </a:pathLst>
            </a:custGeom>
            <a:solidFill>
              <a:srgbClr val="303030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D580B075-DE31-41D6-B8D9-B1EEA163EDC8}"/>
                </a:ext>
              </a:extLst>
            </p:cNvPr>
            <p:cNvSpPr/>
            <p:nvPr/>
          </p:nvSpPr>
          <p:spPr>
            <a:xfrm>
              <a:off x="-1005896" y="172580"/>
              <a:ext cx="5317290" cy="566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7" h="18919" extrusionOk="0">
                  <a:moveTo>
                    <a:pt x="3205" y="1320"/>
                  </a:moveTo>
                  <a:cubicBezTo>
                    <a:pt x="7186" y="-1340"/>
                    <a:pt x="13325" y="149"/>
                    <a:pt x="16916" y="4645"/>
                  </a:cubicBezTo>
                  <a:cubicBezTo>
                    <a:pt x="20508" y="9140"/>
                    <a:pt x="20192" y="14941"/>
                    <a:pt x="16211" y="17601"/>
                  </a:cubicBezTo>
                  <a:cubicBezTo>
                    <a:pt x="12230" y="20260"/>
                    <a:pt x="6091" y="18771"/>
                    <a:pt x="2500" y="14275"/>
                  </a:cubicBezTo>
                  <a:cubicBezTo>
                    <a:pt x="-1092" y="9780"/>
                    <a:pt x="-776" y="3979"/>
                    <a:pt x="3205" y="1320"/>
                  </a:cubicBez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DD4D3AF2-3446-444C-BB83-39548AA9D122}"/>
                </a:ext>
              </a:extLst>
            </p:cNvPr>
            <p:cNvSpPr/>
            <p:nvPr/>
          </p:nvSpPr>
          <p:spPr>
            <a:xfrm>
              <a:off x="-283793" y="672495"/>
              <a:ext cx="4177057" cy="452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48" extrusionOk="0">
                  <a:moveTo>
                    <a:pt x="9137" y="34"/>
                  </a:moveTo>
                  <a:cubicBezTo>
                    <a:pt x="14763" y="495"/>
                    <a:pt x="19822" y="5498"/>
                    <a:pt x="20435" y="11207"/>
                  </a:cubicBezTo>
                  <a:cubicBezTo>
                    <a:pt x="21048" y="16919"/>
                    <a:pt x="16984" y="21175"/>
                    <a:pt x="11361" y="20714"/>
                  </a:cubicBezTo>
                  <a:cubicBezTo>
                    <a:pt x="5733" y="20252"/>
                    <a:pt x="674" y="15252"/>
                    <a:pt x="61" y="9540"/>
                  </a:cubicBezTo>
                  <a:cubicBezTo>
                    <a:pt x="-552" y="3831"/>
                    <a:pt x="3512" y="-425"/>
                    <a:pt x="9137" y="34"/>
                  </a:cubicBezTo>
                  <a:close/>
                  <a:moveTo>
                    <a:pt x="11424" y="19128"/>
                  </a:moveTo>
                  <a:cubicBezTo>
                    <a:pt x="16175" y="19518"/>
                    <a:pt x="19606" y="15922"/>
                    <a:pt x="19088" y="11098"/>
                  </a:cubicBezTo>
                  <a:cubicBezTo>
                    <a:pt x="18570" y="6275"/>
                    <a:pt x="14300" y="2050"/>
                    <a:pt x="9546" y="1662"/>
                  </a:cubicBezTo>
                  <a:cubicBezTo>
                    <a:pt x="4796" y="1272"/>
                    <a:pt x="1364" y="4869"/>
                    <a:pt x="1882" y="9691"/>
                  </a:cubicBezTo>
                  <a:cubicBezTo>
                    <a:pt x="2400" y="14515"/>
                    <a:pt x="6673" y="18738"/>
                    <a:pt x="11424" y="19128"/>
                  </a:cubicBezTo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C5A4C889-AACF-4F2C-B7C7-CA49F666C00E}"/>
                </a:ext>
              </a:extLst>
            </p:cNvPr>
            <p:cNvSpPr/>
            <p:nvPr/>
          </p:nvSpPr>
          <p:spPr>
            <a:xfrm>
              <a:off x="882684" y="1783429"/>
              <a:ext cx="2150319" cy="232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0747" extrusionOk="0">
                  <a:moveTo>
                    <a:pt x="9135" y="34"/>
                  </a:moveTo>
                  <a:cubicBezTo>
                    <a:pt x="14763" y="495"/>
                    <a:pt x="19819" y="5494"/>
                    <a:pt x="20433" y="11206"/>
                  </a:cubicBezTo>
                  <a:cubicBezTo>
                    <a:pt x="21047" y="16917"/>
                    <a:pt x="16986" y="21174"/>
                    <a:pt x="11359" y="20714"/>
                  </a:cubicBezTo>
                  <a:cubicBezTo>
                    <a:pt x="5736" y="20253"/>
                    <a:pt x="675" y="15249"/>
                    <a:pt x="61" y="9542"/>
                  </a:cubicBezTo>
                  <a:cubicBezTo>
                    <a:pt x="-553" y="3836"/>
                    <a:pt x="3513" y="-426"/>
                    <a:pt x="9135" y="34"/>
                  </a:cubicBezTo>
                  <a:close/>
                  <a:moveTo>
                    <a:pt x="10930" y="16709"/>
                  </a:moveTo>
                  <a:cubicBezTo>
                    <a:pt x="14382" y="16992"/>
                    <a:pt x="16875" y="14383"/>
                    <a:pt x="16499" y="10879"/>
                  </a:cubicBezTo>
                  <a:cubicBezTo>
                    <a:pt x="16123" y="7379"/>
                    <a:pt x="13021" y="4311"/>
                    <a:pt x="9569" y="4029"/>
                  </a:cubicBezTo>
                  <a:cubicBezTo>
                    <a:pt x="6118" y="3746"/>
                    <a:pt x="3629" y="6360"/>
                    <a:pt x="4005" y="9859"/>
                  </a:cubicBezTo>
                  <a:cubicBezTo>
                    <a:pt x="4381" y="13364"/>
                    <a:pt x="7478" y="16427"/>
                    <a:pt x="10930" y="16709"/>
                  </a:cubicBezTo>
                </a:path>
              </a:pathLst>
            </a:custGeom>
            <a:solidFill>
              <a:srgbClr val="BF1E2E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0E87B39A-668A-42DB-9FD9-071758A0C542}"/>
                </a:ext>
              </a:extLst>
            </p:cNvPr>
            <p:cNvSpPr/>
            <p:nvPr/>
          </p:nvSpPr>
          <p:spPr>
            <a:xfrm>
              <a:off x="1715880" y="2616621"/>
              <a:ext cx="562310" cy="60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0758" extrusionOk="0">
                  <a:moveTo>
                    <a:pt x="9125" y="33"/>
                  </a:moveTo>
                  <a:cubicBezTo>
                    <a:pt x="14747" y="488"/>
                    <a:pt x="19783" y="5485"/>
                    <a:pt x="20410" y="11203"/>
                  </a:cubicBezTo>
                  <a:cubicBezTo>
                    <a:pt x="21037" y="16920"/>
                    <a:pt x="16972" y="21179"/>
                    <a:pt x="11349" y="20725"/>
                  </a:cubicBezTo>
                  <a:cubicBezTo>
                    <a:pt x="5727" y="20270"/>
                    <a:pt x="671" y="15254"/>
                    <a:pt x="64" y="9537"/>
                  </a:cubicBezTo>
                  <a:cubicBezTo>
                    <a:pt x="-563" y="3820"/>
                    <a:pt x="3502" y="-421"/>
                    <a:pt x="9125" y="33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AB298B2A-E602-482C-B8F2-01E00257C1C6}"/>
                </a:ext>
              </a:extLst>
            </p:cNvPr>
            <p:cNvSpPr/>
            <p:nvPr/>
          </p:nvSpPr>
          <p:spPr>
            <a:xfrm>
              <a:off x="493862" y="1394603"/>
              <a:ext cx="2801962" cy="303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0746" extrusionOk="0">
                  <a:moveTo>
                    <a:pt x="9134" y="34"/>
                  </a:moveTo>
                  <a:cubicBezTo>
                    <a:pt x="14760" y="494"/>
                    <a:pt x="19818" y="5496"/>
                    <a:pt x="20432" y="11205"/>
                  </a:cubicBezTo>
                  <a:cubicBezTo>
                    <a:pt x="21045" y="16913"/>
                    <a:pt x="16983" y="21171"/>
                    <a:pt x="11360" y="20711"/>
                  </a:cubicBezTo>
                  <a:cubicBezTo>
                    <a:pt x="5734" y="20252"/>
                    <a:pt x="676" y="15250"/>
                    <a:pt x="62" y="9541"/>
                  </a:cubicBezTo>
                  <a:cubicBezTo>
                    <a:pt x="-555" y="3829"/>
                    <a:pt x="3507" y="-429"/>
                    <a:pt x="9134" y="34"/>
                  </a:cubicBezTo>
                  <a:close/>
                  <a:moveTo>
                    <a:pt x="11450" y="18334"/>
                  </a:moveTo>
                  <a:cubicBezTo>
                    <a:pt x="15768" y="18687"/>
                    <a:pt x="18884" y="15421"/>
                    <a:pt x="18413" y="11038"/>
                  </a:cubicBezTo>
                  <a:cubicBezTo>
                    <a:pt x="17941" y="6654"/>
                    <a:pt x="14062" y="2818"/>
                    <a:pt x="9743" y="2465"/>
                  </a:cubicBezTo>
                  <a:cubicBezTo>
                    <a:pt x="5429" y="2112"/>
                    <a:pt x="2309" y="5375"/>
                    <a:pt x="2780" y="9758"/>
                  </a:cubicBezTo>
                  <a:cubicBezTo>
                    <a:pt x="3252" y="14141"/>
                    <a:pt x="7135" y="17981"/>
                    <a:pt x="11450" y="18334"/>
                  </a:cubicBezTo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4F9BAADF-17F0-44EE-97F0-D29110B0D2C4}"/>
                </a:ext>
              </a:extLst>
            </p:cNvPr>
            <p:cNvSpPr/>
            <p:nvPr/>
          </p:nvSpPr>
          <p:spPr>
            <a:xfrm>
              <a:off x="1271514" y="2227800"/>
              <a:ext cx="1318774" cy="142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48" extrusionOk="0">
                  <a:moveTo>
                    <a:pt x="9134" y="34"/>
                  </a:moveTo>
                  <a:cubicBezTo>
                    <a:pt x="14763" y="494"/>
                    <a:pt x="19822" y="5499"/>
                    <a:pt x="20435" y="11205"/>
                  </a:cubicBezTo>
                  <a:cubicBezTo>
                    <a:pt x="21048" y="16920"/>
                    <a:pt x="16990" y="21174"/>
                    <a:pt x="11353" y="20714"/>
                  </a:cubicBezTo>
                  <a:cubicBezTo>
                    <a:pt x="5724" y="20254"/>
                    <a:pt x="674" y="15257"/>
                    <a:pt x="61" y="9543"/>
                  </a:cubicBezTo>
                  <a:cubicBezTo>
                    <a:pt x="-552" y="3836"/>
                    <a:pt x="3514" y="-426"/>
                    <a:pt x="9134" y="34"/>
                  </a:cubicBezTo>
                  <a:close/>
                  <a:moveTo>
                    <a:pt x="11474" y="14854"/>
                  </a:moveTo>
                  <a:cubicBezTo>
                    <a:pt x="13874" y="15048"/>
                    <a:pt x="15601" y="13231"/>
                    <a:pt x="15342" y="10794"/>
                  </a:cubicBezTo>
                  <a:cubicBezTo>
                    <a:pt x="15083" y="8356"/>
                    <a:pt x="12924" y="6225"/>
                    <a:pt x="10524" y="6031"/>
                  </a:cubicBezTo>
                  <a:cubicBezTo>
                    <a:pt x="8124" y="5838"/>
                    <a:pt x="6389" y="7646"/>
                    <a:pt x="6648" y="10083"/>
                  </a:cubicBezTo>
                  <a:cubicBezTo>
                    <a:pt x="6916" y="12513"/>
                    <a:pt x="9074" y="14652"/>
                    <a:pt x="11474" y="14854"/>
                  </a:cubicBezTo>
                </a:path>
              </a:pathLst>
            </a:custGeom>
            <a:solidFill>
              <a:srgbClr val="FDFDFD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6EF5F6B9-B7EF-444C-B81C-73ADFEAFDF49}"/>
                </a:ext>
              </a:extLst>
            </p:cNvPr>
            <p:cNvSpPr/>
            <p:nvPr/>
          </p:nvSpPr>
          <p:spPr>
            <a:xfrm>
              <a:off x="49491" y="1005777"/>
              <a:ext cx="3527722" cy="381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50" extrusionOk="0">
                  <a:moveTo>
                    <a:pt x="9136" y="34"/>
                  </a:moveTo>
                  <a:cubicBezTo>
                    <a:pt x="14761" y="496"/>
                    <a:pt x="19818" y="5496"/>
                    <a:pt x="20435" y="11206"/>
                  </a:cubicBezTo>
                  <a:cubicBezTo>
                    <a:pt x="21048" y="16920"/>
                    <a:pt x="16985" y="21175"/>
                    <a:pt x="11360" y="20716"/>
                  </a:cubicBezTo>
                  <a:cubicBezTo>
                    <a:pt x="5735" y="20255"/>
                    <a:pt x="678" y="15254"/>
                    <a:pt x="61" y="9541"/>
                  </a:cubicBezTo>
                  <a:cubicBezTo>
                    <a:pt x="-552" y="3830"/>
                    <a:pt x="3511" y="-425"/>
                    <a:pt x="9136" y="34"/>
                  </a:cubicBezTo>
                  <a:close/>
                  <a:moveTo>
                    <a:pt x="11408" y="18613"/>
                  </a:moveTo>
                  <a:cubicBezTo>
                    <a:pt x="15878" y="18978"/>
                    <a:pt x="19105" y="15598"/>
                    <a:pt x="18615" y="11059"/>
                  </a:cubicBezTo>
                  <a:cubicBezTo>
                    <a:pt x="18127" y="6522"/>
                    <a:pt x="14109" y="2548"/>
                    <a:pt x="9640" y="2183"/>
                  </a:cubicBezTo>
                  <a:cubicBezTo>
                    <a:pt x="5170" y="1817"/>
                    <a:pt x="1943" y="5198"/>
                    <a:pt x="2433" y="9737"/>
                  </a:cubicBezTo>
                  <a:cubicBezTo>
                    <a:pt x="2924" y="14273"/>
                    <a:pt x="6942" y="18245"/>
                    <a:pt x="11408" y="18613"/>
                  </a:cubicBezTo>
                </a:path>
              </a:pathLst>
            </a:custGeom>
            <a:solidFill>
              <a:srgbClr val="BF1E2E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CDC9081B-3E27-4AAA-A7CC-23AC34AD6D88}"/>
                </a:ext>
              </a:extLst>
            </p:cNvPr>
            <p:cNvSpPr/>
            <p:nvPr/>
          </p:nvSpPr>
          <p:spPr>
            <a:xfrm>
              <a:off x="-672614" y="283673"/>
              <a:ext cx="4861612" cy="526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0748" extrusionOk="0">
                  <a:moveTo>
                    <a:pt x="9136" y="34"/>
                  </a:moveTo>
                  <a:cubicBezTo>
                    <a:pt x="14763" y="494"/>
                    <a:pt x="19819" y="5495"/>
                    <a:pt x="20434" y="11206"/>
                  </a:cubicBezTo>
                  <a:cubicBezTo>
                    <a:pt x="21048" y="16917"/>
                    <a:pt x="16985" y="21174"/>
                    <a:pt x="11360" y="20714"/>
                  </a:cubicBezTo>
                  <a:cubicBezTo>
                    <a:pt x="5736" y="20254"/>
                    <a:pt x="675" y="15251"/>
                    <a:pt x="62" y="9540"/>
                  </a:cubicBezTo>
                  <a:cubicBezTo>
                    <a:pt x="-552" y="3829"/>
                    <a:pt x="3513" y="-426"/>
                    <a:pt x="9136" y="34"/>
                  </a:cubicBezTo>
                  <a:close/>
                  <a:moveTo>
                    <a:pt x="11407" y="19275"/>
                  </a:moveTo>
                  <a:cubicBezTo>
                    <a:pt x="16240" y="19672"/>
                    <a:pt x="19732" y="16015"/>
                    <a:pt x="19203" y="11108"/>
                  </a:cubicBezTo>
                  <a:cubicBezTo>
                    <a:pt x="18676" y="6202"/>
                    <a:pt x="14330" y="1902"/>
                    <a:pt x="9496" y="1508"/>
                  </a:cubicBezTo>
                  <a:cubicBezTo>
                    <a:pt x="4661" y="1111"/>
                    <a:pt x="1172" y="4770"/>
                    <a:pt x="1698" y="9675"/>
                  </a:cubicBezTo>
                  <a:cubicBezTo>
                    <a:pt x="2225" y="14583"/>
                    <a:pt x="6572" y="18879"/>
                    <a:pt x="11407" y="19275"/>
                  </a:cubicBezTo>
                </a:path>
              </a:pathLst>
            </a:custGeom>
            <a:solidFill>
              <a:srgbClr val="9D1722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BEBD2C5F-2FA3-47A8-BF03-0D9B2D8AB211}"/>
                </a:ext>
              </a:extLst>
            </p:cNvPr>
            <p:cNvSpPr/>
            <p:nvPr/>
          </p:nvSpPr>
          <p:spPr>
            <a:xfrm>
              <a:off x="3993286" y="728044"/>
              <a:ext cx="1277854" cy="104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679" extrusionOk="0">
                  <a:moveTo>
                    <a:pt x="0" y="20679"/>
                  </a:moveTo>
                  <a:cubicBezTo>
                    <a:pt x="0" y="20679"/>
                    <a:pt x="6874" y="9644"/>
                    <a:pt x="9717" y="5626"/>
                  </a:cubicBezTo>
                  <a:cubicBezTo>
                    <a:pt x="12560" y="1608"/>
                    <a:pt x="15192" y="-921"/>
                    <a:pt x="18291" y="316"/>
                  </a:cubicBezTo>
                  <a:cubicBezTo>
                    <a:pt x="21390" y="1553"/>
                    <a:pt x="21600" y="6502"/>
                    <a:pt x="20201" y="8976"/>
                  </a:cubicBezTo>
                  <a:lnTo>
                    <a:pt x="0" y="20679"/>
                  </a:lnTo>
                  <a:close/>
                </a:path>
              </a:pathLst>
            </a:custGeom>
            <a:solidFill>
              <a:srgbClr val="801E19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061D7BD5-6AB0-44EA-80B9-ADBB5C904F7F}"/>
                </a:ext>
              </a:extLst>
            </p:cNvPr>
            <p:cNvSpPr/>
            <p:nvPr/>
          </p:nvSpPr>
          <p:spPr>
            <a:xfrm>
              <a:off x="1993618" y="2727719"/>
              <a:ext cx="356758" cy="21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71" extrusionOk="0">
                  <a:moveTo>
                    <a:pt x="18576" y="513"/>
                  </a:moveTo>
                  <a:lnTo>
                    <a:pt x="0" y="21171"/>
                  </a:lnTo>
                  <a:lnTo>
                    <a:pt x="20304" y="5663"/>
                  </a:lnTo>
                  <a:cubicBezTo>
                    <a:pt x="21201" y="4999"/>
                    <a:pt x="21600" y="3227"/>
                    <a:pt x="21168" y="1731"/>
                  </a:cubicBezTo>
                  <a:cubicBezTo>
                    <a:pt x="20769" y="236"/>
                    <a:pt x="19706" y="-429"/>
                    <a:pt x="18809" y="291"/>
                  </a:cubicBezTo>
                  <a:cubicBezTo>
                    <a:pt x="18742" y="346"/>
                    <a:pt x="18642" y="402"/>
                    <a:pt x="18576" y="513"/>
                  </a:cubicBezTo>
                  <a:close/>
                </a:path>
              </a:pathLst>
            </a:custGeom>
            <a:solidFill>
              <a:srgbClr val="F7C054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8BCD7D97-4D97-45F8-A296-BF5F1E1039C0}"/>
                </a:ext>
              </a:extLst>
            </p:cNvPr>
            <p:cNvSpPr/>
            <p:nvPr/>
          </p:nvSpPr>
          <p:spPr>
            <a:xfrm>
              <a:off x="2271350" y="1172417"/>
              <a:ext cx="2935251" cy="164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89" extrusionOk="0">
                  <a:moveTo>
                    <a:pt x="376" y="18748"/>
                  </a:moveTo>
                  <a:cubicBezTo>
                    <a:pt x="474" y="18560"/>
                    <a:pt x="592" y="18364"/>
                    <a:pt x="730" y="18169"/>
                  </a:cubicBezTo>
                  <a:cubicBezTo>
                    <a:pt x="840" y="18010"/>
                    <a:pt x="962" y="17843"/>
                    <a:pt x="1096" y="17677"/>
                  </a:cubicBezTo>
                  <a:cubicBezTo>
                    <a:pt x="1210" y="17532"/>
                    <a:pt x="1332" y="17387"/>
                    <a:pt x="1463" y="17242"/>
                  </a:cubicBezTo>
                  <a:cubicBezTo>
                    <a:pt x="1581" y="17112"/>
                    <a:pt x="1703" y="16975"/>
                    <a:pt x="1829" y="16837"/>
                  </a:cubicBezTo>
                  <a:cubicBezTo>
                    <a:pt x="2517" y="16113"/>
                    <a:pt x="3387" y="15303"/>
                    <a:pt x="4425" y="14361"/>
                  </a:cubicBezTo>
                  <a:cubicBezTo>
                    <a:pt x="4539" y="14260"/>
                    <a:pt x="4657" y="14152"/>
                    <a:pt x="4775" y="14043"/>
                  </a:cubicBezTo>
                  <a:cubicBezTo>
                    <a:pt x="4889" y="13942"/>
                    <a:pt x="5007" y="13833"/>
                    <a:pt x="5125" y="13732"/>
                  </a:cubicBezTo>
                  <a:cubicBezTo>
                    <a:pt x="5239" y="13630"/>
                    <a:pt x="5357" y="13522"/>
                    <a:pt x="5475" y="13420"/>
                  </a:cubicBezTo>
                  <a:cubicBezTo>
                    <a:pt x="5589" y="13319"/>
                    <a:pt x="5707" y="13211"/>
                    <a:pt x="5825" y="13109"/>
                  </a:cubicBezTo>
                  <a:cubicBezTo>
                    <a:pt x="5963" y="12986"/>
                    <a:pt x="6106" y="12856"/>
                    <a:pt x="6252" y="12726"/>
                  </a:cubicBezTo>
                  <a:cubicBezTo>
                    <a:pt x="10692" y="8715"/>
                    <a:pt x="21504" y="0"/>
                    <a:pt x="21504" y="0"/>
                  </a:cubicBezTo>
                  <a:cubicBezTo>
                    <a:pt x="21504" y="0"/>
                    <a:pt x="12140" y="10757"/>
                    <a:pt x="8067" y="15064"/>
                  </a:cubicBezTo>
                  <a:cubicBezTo>
                    <a:pt x="7615" y="15541"/>
                    <a:pt x="7168" y="16012"/>
                    <a:pt x="6736" y="16468"/>
                  </a:cubicBezTo>
                  <a:cubicBezTo>
                    <a:pt x="6622" y="16584"/>
                    <a:pt x="6513" y="16707"/>
                    <a:pt x="6403" y="16823"/>
                  </a:cubicBezTo>
                  <a:cubicBezTo>
                    <a:pt x="6289" y="16938"/>
                    <a:pt x="6179" y="17061"/>
                    <a:pt x="6069" y="17170"/>
                  </a:cubicBezTo>
                  <a:cubicBezTo>
                    <a:pt x="5955" y="17286"/>
                    <a:pt x="5845" y="17402"/>
                    <a:pt x="5735" y="17517"/>
                  </a:cubicBezTo>
                  <a:cubicBezTo>
                    <a:pt x="5621" y="17633"/>
                    <a:pt x="5512" y="17749"/>
                    <a:pt x="5398" y="17865"/>
                  </a:cubicBezTo>
                  <a:cubicBezTo>
                    <a:pt x="4445" y="18849"/>
                    <a:pt x="3575" y="19704"/>
                    <a:pt x="2822" y="20333"/>
                  </a:cubicBezTo>
                  <a:cubicBezTo>
                    <a:pt x="2687" y="20442"/>
                    <a:pt x="2561" y="20550"/>
                    <a:pt x="2435" y="20645"/>
                  </a:cubicBezTo>
                  <a:cubicBezTo>
                    <a:pt x="2297" y="20753"/>
                    <a:pt x="2162" y="20854"/>
                    <a:pt x="2036" y="20941"/>
                  </a:cubicBezTo>
                  <a:cubicBezTo>
                    <a:pt x="1890" y="21043"/>
                    <a:pt x="1747" y="21130"/>
                    <a:pt x="1617" y="21209"/>
                  </a:cubicBezTo>
                  <a:cubicBezTo>
                    <a:pt x="1454" y="21296"/>
                    <a:pt x="1304" y="21368"/>
                    <a:pt x="1165" y="21419"/>
                  </a:cubicBezTo>
                  <a:cubicBezTo>
                    <a:pt x="624" y="21600"/>
                    <a:pt x="250" y="21441"/>
                    <a:pt x="91" y="20833"/>
                  </a:cubicBezTo>
                  <a:cubicBezTo>
                    <a:pt x="-96" y="20123"/>
                    <a:pt x="10" y="19457"/>
                    <a:pt x="376" y="18748"/>
                  </a:cubicBezTo>
                  <a:close/>
                </a:path>
              </a:pathLst>
            </a:custGeom>
            <a:solidFill>
              <a:srgbClr val="E54F40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E8BC4105-EDD5-4F28-A610-859DBEEB264B}"/>
                </a:ext>
              </a:extLst>
            </p:cNvPr>
            <p:cNvSpPr/>
            <p:nvPr/>
          </p:nvSpPr>
          <p:spPr>
            <a:xfrm>
              <a:off x="3937744" y="1005772"/>
              <a:ext cx="1299188" cy="82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440" extrusionOk="0">
                  <a:moveTo>
                    <a:pt x="0" y="20440"/>
                  </a:moveTo>
                  <a:cubicBezTo>
                    <a:pt x="0" y="20440"/>
                    <a:pt x="9976" y="4628"/>
                    <a:pt x="13923" y="1734"/>
                  </a:cubicBezTo>
                  <a:cubicBezTo>
                    <a:pt x="17861" y="-1160"/>
                    <a:pt x="20477" y="86"/>
                    <a:pt x="21039" y="1734"/>
                  </a:cubicBezTo>
                  <a:cubicBezTo>
                    <a:pt x="21600" y="3382"/>
                    <a:pt x="20287" y="4365"/>
                    <a:pt x="19391" y="4988"/>
                  </a:cubicBezTo>
                  <a:cubicBezTo>
                    <a:pt x="18495" y="5611"/>
                    <a:pt x="0" y="20440"/>
                    <a:pt x="0" y="20440"/>
                  </a:cubicBez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206134D1-592F-449E-B867-500572F9D792}"/>
                </a:ext>
              </a:extLst>
            </p:cNvPr>
            <p:cNvSpPr/>
            <p:nvPr/>
          </p:nvSpPr>
          <p:spPr>
            <a:xfrm>
              <a:off x="3993286" y="1172412"/>
              <a:ext cx="1442962" cy="73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extrusionOk="0">
                  <a:moveTo>
                    <a:pt x="0" y="21600"/>
                  </a:moveTo>
                  <a:cubicBezTo>
                    <a:pt x="0" y="21600"/>
                    <a:pt x="13450" y="21600"/>
                    <a:pt x="17343" y="19845"/>
                  </a:cubicBezTo>
                  <a:cubicBezTo>
                    <a:pt x="21236" y="18090"/>
                    <a:pt x="21600" y="8348"/>
                    <a:pt x="20451" y="4363"/>
                  </a:cubicBezTo>
                  <a:cubicBezTo>
                    <a:pt x="19302" y="377"/>
                    <a:pt x="17343" y="0"/>
                    <a:pt x="17343" y="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D332F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3BD74F15-67FD-4BC9-8F05-64E56B72960C}"/>
                </a:ext>
              </a:extLst>
            </p:cNvPr>
            <p:cNvSpPr/>
            <p:nvPr/>
          </p:nvSpPr>
          <p:spPr>
            <a:xfrm>
              <a:off x="2889925" y="2240298"/>
              <a:ext cx="182486" cy="28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extrusionOk="0">
                  <a:moveTo>
                    <a:pt x="4127" y="13490"/>
                  </a:moveTo>
                  <a:cubicBezTo>
                    <a:pt x="348" y="8814"/>
                    <a:pt x="-911" y="4179"/>
                    <a:pt x="663" y="1779"/>
                  </a:cubicBezTo>
                  <a:cubicBezTo>
                    <a:pt x="2427" y="1200"/>
                    <a:pt x="4253" y="579"/>
                    <a:pt x="6079" y="0"/>
                  </a:cubicBezTo>
                  <a:cubicBezTo>
                    <a:pt x="4631" y="2400"/>
                    <a:pt x="5890" y="6993"/>
                    <a:pt x="9669" y="11586"/>
                  </a:cubicBezTo>
                  <a:cubicBezTo>
                    <a:pt x="12880" y="15559"/>
                    <a:pt x="17099" y="18497"/>
                    <a:pt x="20689" y="19614"/>
                  </a:cubicBezTo>
                  <a:cubicBezTo>
                    <a:pt x="18926" y="20276"/>
                    <a:pt x="17225" y="20938"/>
                    <a:pt x="15525" y="21600"/>
                  </a:cubicBezTo>
                  <a:cubicBezTo>
                    <a:pt x="11747" y="20566"/>
                    <a:pt x="7402" y="17545"/>
                    <a:pt x="4127" y="13490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4D10936-818E-417E-A1B7-BC549823D0DC}"/>
                </a:ext>
              </a:extLst>
            </p:cNvPr>
            <p:cNvSpPr/>
            <p:nvPr/>
          </p:nvSpPr>
          <p:spPr>
            <a:xfrm>
              <a:off x="2937822" y="2220117"/>
              <a:ext cx="179490" cy="28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600" extrusionOk="0">
                  <a:moveTo>
                    <a:pt x="4239" y="13495"/>
                  </a:moveTo>
                  <a:cubicBezTo>
                    <a:pt x="457" y="8857"/>
                    <a:pt x="-889" y="4261"/>
                    <a:pt x="585" y="1796"/>
                  </a:cubicBezTo>
                  <a:cubicBezTo>
                    <a:pt x="2380" y="1212"/>
                    <a:pt x="4239" y="585"/>
                    <a:pt x="6097" y="0"/>
                  </a:cubicBezTo>
                  <a:cubicBezTo>
                    <a:pt x="4751" y="2465"/>
                    <a:pt x="6033" y="7019"/>
                    <a:pt x="9815" y="11573"/>
                  </a:cubicBezTo>
                  <a:cubicBezTo>
                    <a:pt x="13020" y="15459"/>
                    <a:pt x="17186" y="18425"/>
                    <a:pt x="20711" y="19595"/>
                  </a:cubicBezTo>
                  <a:cubicBezTo>
                    <a:pt x="18916" y="20263"/>
                    <a:pt x="17186" y="20973"/>
                    <a:pt x="15455" y="21600"/>
                  </a:cubicBezTo>
                  <a:cubicBezTo>
                    <a:pt x="11866" y="20514"/>
                    <a:pt x="7572" y="17505"/>
                    <a:pt x="4239" y="13495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FE888E5A-4D53-45BF-B567-6C25C89E74B1}"/>
                </a:ext>
              </a:extLst>
            </p:cNvPr>
            <p:cNvSpPr/>
            <p:nvPr/>
          </p:nvSpPr>
          <p:spPr>
            <a:xfrm>
              <a:off x="2842432" y="2264583"/>
              <a:ext cx="184296" cy="29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extrusionOk="0">
                  <a:moveTo>
                    <a:pt x="4095" y="13526"/>
                  </a:moveTo>
                  <a:cubicBezTo>
                    <a:pt x="298" y="8812"/>
                    <a:pt x="-947" y="4140"/>
                    <a:pt x="734" y="1803"/>
                  </a:cubicBezTo>
                  <a:cubicBezTo>
                    <a:pt x="2477" y="1230"/>
                    <a:pt x="4282" y="615"/>
                    <a:pt x="6087" y="0"/>
                  </a:cubicBezTo>
                  <a:cubicBezTo>
                    <a:pt x="4531" y="2377"/>
                    <a:pt x="5776" y="6968"/>
                    <a:pt x="9511" y="11599"/>
                  </a:cubicBezTo>
                  <a:cubicBezTo>
                    <a:pt x="12810" y="15616"/>
                    <a:pt x="17105" y="18608"/>
                    <a:pt x="20653" y="19633"/>
                  </a:cubicBezTo>
                  <a:cubicBezTo>
                    <a:pt x="18910" y="20288"/>
                    <a:pt x="17229" y="20944"/>
                    <a:pt x="15486" y="21600"/>
                  </a:cubicBezTo>
                  <a:cubicBezTo>
                    <a:pt x="11876" y="20698"/>
                    <a:pt x="7456" y="17665"/>
                    <a:pt x="4095" y="13526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F0DD3DBC-09CD-48BC-8B3A-41E8C0F3A054}"/>
                </a:ext>
              </a:extLst>
            </p:cNvPr>
            <p:cNvSpPr/>
            <p:nvPr/>
          </p:nvSpPr>
          <p:spPr>
            <a:xfrm>
              <a:off x="2979081" y="2200628"/>
              <a:ext cx="177171" cy="28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600" extrusionOk="0">
                  <a:moveTo>
                    <a:pt x="4291" y="13500"/>
                  </a:moveTo>
                  <a:cubicBezTo>
                    <a:pt x="517" y="8902"/>
                    <a:pt x="-849" y="4303"/>
                    <a:pt x="517" y="1814"/>
                  </a:cubicBezTo>
                  <a:cubicBezTo>
                    <a:pt x="2339" y="1223"/>
                    <a:pt x="4226" y="591"/>
                    <a:pt x="6112" y="0"/>
                  </a:cubicBezTo>
                  <a:cubicBezTo>
                    <a:pt x="4876" y="2531"/>
                    <a:pt x="6177" y="7045"/>
                    <a:pt x="9951" y="11559"/>
                  </a:cubicBezTo>
                  <a:cubicBezTo>
                    <a:pt x="13074" y="15398"/>
                    <a:pt x="17173" y="18309"/>
                    <a:pt x="20751" y="19533"/>
                  </a:cubicBezTo>
                  <a:cubicBezTo>
                    <a:pt x="18929" y="20208"/>
                    <a:pt x="17173" y="20925"/>
                    <a:pt x="15416" y="21600"/>
                  </a:cubicBezTo>
                  <a:cubicBezTo>
                    <a:pt x="11773" y="20419"/>
                    <a:pt x="7544" y="17423"/>
                    <a:pt x="4291" y="13500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5A702931-1FD5-43CD-BBE4-EA2CE75038AE}"/>
                </a:ext>
              </a:extLst>
            </p:cNvPr>
            <p:cNvSpPr/>
            <p:nvPr/>
          </p:nvSpPr>
          <p:spPr>
            <a:xfrm>
              <a:off x="2268969" y="2615620"/>
              <a:ext cx="158277" cy="20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0760" extrusionOk="0">
                  <a:moveTo>
                    <a:pt x="6517" y="0"/>
                  </a:moveTo>
                  <a:cubicBezTo>
                    <a:pt x="6798" y="3188"/>
                    <a:pt x="8340" y="7200"/>
                    <a:pt x="11075" y="11267"/>
                  </a:cubicBezTo>
                  <a:cubicBezTo>
                    <a:pt x="13670" y="15115"/>
                    <a:pt x="16896" y="18247"/>
                    <a:pt x="19982" y="20226"/>
                  </a:cubicBezTo>
                  <a:cubicBezTo>
                    <a:pt x="10655" y="21600"/>
                    <a:pt x="4203" y="20391"/>
                    <a:pt x="1468" y="15774"/>
                  </a:cubicBezTo>
                  <a:cubicBezTo>
                    <a:pt x="-1618" y="10443"/>
                    <a:pt x="205" y="5386"/>
                    <a:pt x="6517" y="0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7E19CA6-FAB4-47F5-9848-E9452A079046}"/>
                </a:ext>
              </a:extLst>
            </p:cNvPr>
            <p:cNvSpPr/>
            <p:nvPr/>
          </p:nvSpPr>
          <p:spPr>
            <a:xfrm>
              <a:off x="2318901" y="2572833"/>
              <a:ext cx="168305" cy="24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634" y="13710"/>
                  </a:moveTo>
                  <a:cubicBezTo>
                    <a:pt x="1853" y="10151"/>
                    <a:pt x="285" y="6639"/>
                    <a:pt x="0" y="3849"/>
                  </a:cubicBezTo>
                  <a:cubicBezTo>
                    <a:pt x="1711" y="2598"/>
                    <a:pt x="3778" y="1299"/>
                    <a:pt x="6202" y="0"/>
                  </a:cubicBezTo>
                  <a:cubicBezTo>
                    <a:pt x="5846" y="2983"/>
                    <a:pt x="7485" y="7216"/>
                    <a:pt x="10836" y="11498"/>
                  </a:cubicBezTo>
                  <a:cubicBezTo>
                    <a:pt x="13972" y="15491"/>
                    <a:pt x="17964" y="18569"/>
                    <a:pt x="21600" y="20205"/>
                  </a:cubicBezTo>
                  <a:cubicBezTo>
                    <a:pt x="18749" y="20782"/>
                    <a:pt x="16111" y="21263"/>
                    <a:pt x="13687" y="21600"/>
                  </a:cubicBezTo>
                  <a:cubicBezTo>
                    <a:pt x="10551" y="19820"/>
                    <a:pt x="7343" y="17078"/>
                    <a:pt x="4634" y="13710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D2F6350-B7BF-4DA8-8966-D13FF5D61469}"/>
                </a:ext>
              </a:extLst>
            </p:cNvPr>
            <p:cNvSpPr/>
            <p:nvPr/>
          </p:nvSpPr>
          <p:spPr>
            <a:xfrm>
              <a:off x="2365685" y="2534847"/>
              <a:ext cx="178125" cy="27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extrusionOk="0">
                  <a:moveTo>
                    <a:pt x="4364" y="13616"/>
                  </a:moveTo>
                  <a:cubicBezTo>
                    <a:pt x="1241" y="9669"/>
                    <a:pt x="-288" y="5766"/>
                    <a:pt x="44" y="3016"/>
                  </a:cubicBezTo>
                  <a:cubicBezTo>
                    <a:pt x="1839" y="2040"/>
                    <a:pt x="3833" y="1020"/>
                    <a:pt x="6026" y="0"/>
                  </a:cubicBezTo>
                  <a:cubicBezTo>
                    <a:pt x="5162" y="2705"/>
                    <a:pt x="6624" y="7141"/>
                    <a:pt x="10146" y="11532"/>
                  </a:cubicBezTo>
                  <a:cubicBezTo>
                    <a:pt x="13403" y="15612"/>
                    <a:pt x="17657" y="18673"/>
                    <a:pt x="21312" y="19959"/>
                  </a:cubicBezTo>
                  <a:cubicBezTo>
                    <a:pt x="18919" y="20580"/>
                    <a:pt x="16593" y="21112"/>
                    <a:pt x="14466" y="21600"/>
                  </a:cubicBezTo>
                  <a:cubicBezTo>
                    <a:pt x="11010" y="20137"/>
                    <a:pt x="7289" y="17298"/>
                    <a:pt x="4364" y="13616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5D72D59D-3CFF-427A-B2BA-130B0F58CEDE}"/>
                </a:ext>
              </a:extLst>
            </p:cNvPr>
            <p:cNvSpPr/>
            <p:nvPr/>
          </p:nvSpPr>
          <p:spPr>
            <a:xfrm>
              <a:off x="2450338" y="2476026"/>
              <a:ext cx="188211" cy="29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600" extrusionOk="0">
                  <a:moveTo>
                    <a:pt x="4051" y="13577"/>
                  </a:moveTo>
                  <a:cubicBezTo>
                    <a:pt x="543" y="9134"/>
                    <a:pt x="-749" y="4731"/>
                    <a:pt x="420" y="2304"/>
                  </a:cubicBezTo>
                  <a:cubicBezTo>
                    <a:pt x="2205" y="1563"/>
                    <a:pt x="4051" y="782"/>
                    <a:pt x="5959" y="0"/>
                  </a:cubicBezTo>
                  <a:cubicBezTo>
                    <a:pt x="4420" y="2345"/>
                    <a:pt x="5651" y="6994"/>
                    <a:pt x="9343" y="11643"/>
                  </a:cubicBezTo>
                  <a:cubicBezTo>
                    <a:pt x="12728" y="15881"/>
                    <a:pt x="17220" y="18967"/>
                    <a:pt x="20851" y="19831"/>
                  </a:cubicBezTo>
                  <a:cubicBezTo>
                    <a:pt x="18820" y="20448"/>
                    <a:pt x="16913" y="21065"/>
                    <a:pt x="15005" y="21600"/>
                  </a:cubicBezTo>
                  <a:cubicBezTo>
                    <a:pt x="11559" y="20613"/>
                    <a:pt x="7251" y="17650"/>
                    <a:pt x="4051" y="13577"/>
                  </a:cubicBezTo>
                  <a:close/>
                </a:path>
              </a:pathLst>
            </a:custGeom>
            <a:solidFill>
              <a:srgbClr val="B08A4A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8CAF07C-F36F-4E27-A34C-3501CC5381DB}"/>
                </a:ext>
              </a:extLst>
            </p:cNvPr>
            <p:cNvSpPr/>
            <p:nvPr/>
          </p:nvSpPr>
          <p:spPr>
            <a:xfrm>
              <a:off x="2494089" y="2286524"/>
              <a:ext cx="492434" cy="45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extrusionOk="0">
                  <a:moveTo>
                    <a:pt x="1571" y="16364"/>
                  </a:moveTo>
                  <a:cubicBezTo>
                    <a:pt x="132" y="13405"/>
                    <a:pt x="-347" y="10447"/>
                    <a:pt x="252" y="8954"/>
                  </a:cubicBezTo>
                  <a:cubicBezTo>
                    <a:pt x="4304" y="6336"/>
                    <a:pt x="9434" y="3404"/>
                    <a:pt x="15547" y="0"/>
                  </a:cubicBezTo>
                  <a:cubicBezTo>
                    <a:pt x="14900" y="1492"/>
                    <a:pt x="15380" y="4477"/>
                    <a:pt x="16842" y="7488"/>
                  </a:cubicBezTo>
                  <a:cubicBezTo>
                    <a:pt x="18136" y="10132"/>
                    <a:pt x="19839" y="12070"/>
                    <a:pt x="21253" y="12672"/>
                  </a:cubicBezTo>
                  <a:cubicBezTo>
                    <a:pt x="15643" y="16233"/>
                    <a:pt x="10513" y="19322"/>
                    <a:pt x="6078" y="21600"/>
                  </a:cubicBezTo>
                  <a:cubicBezTo>
                    <a:pt x="4639" y="21024"/>
                    <a:pt x="2889" y="19061"/>
                    <a:pt x="1571" y="16364"/>
                  </a:cubicBezTo>
                  <a:close/>
                </a:path>
              </a:pathLst>
            </a:custGeom>
            <a:solidFill>
              <a:srgbClr val="F7C054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53B40597-678B-4D45-8C7A-FA7726C54855}"/>
                </a:ext>
              </a:extLst>
            </p:cNvPr>
            <p:cNvSpPr/>
            <p:nvPr/>
          </p:nvSpPr>
          <p:spPr>
            <a:xfrm>
              <a:off x="2409368" y="2505462"/>
              <a:ext cx="184778" cy="28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extrusionOk="0">
                  <a:moveTo>
                    <a:pt x="4146" y="13526"/>
                  </a:moveTo>
                  <a:cubicBezTo>
                    <a:pt x="798" y="9299"/>
                    <a:pt x="-591" y="5115"/>
                    <a:pt x="230" y="2536"/>
                  </a:cubicBezTo>
                  <a:cubicBezTo>
                    <a:pt x="1998" y="1691"/>
                    <a:pt x="3893" y="845"/>
                    <a:pt x="5914" y="0"/>
                  </a:cubicBezTo>
                  <a:cubicBezTo>
                    <a:pt x="4651" y="2536"/>
                    <a:pt x="5977" y="7059"/>
                    <a:pt x="9641" y="11582"/>
                  </a:cubicBezTo>
                  <a:cubicBezTo>
                    <a:pt x="12988" y="15724"/>
                    <a:pt x="17346" y="18810"/>
                    <a:pt x="21009" y="19867"/>
                  </a:cubicBezTo>
                  <a:cubicBezTo>
                    <a:pt x="18862" y="20501"/>
                    <a:pt x="16777" y="21093"/>
                    <a:pt x="14820" y="21600"/>
                  </a:cubicBezTo>
                  <a:cubicBezTo>
                    <a:pt x="11283" y="20374"/>
                    <a:pt x="7241" y="17415"/>
                    <a:pt x="4146" y="13526"/>
                  </a:cubicBezTo>
                  <a:close/>
                </a:path>
              </a:pathLst>
            </a:custGeom>
            <a:solidFill>
              <a:srgbClr val="CDA553"/>
            </a:solidFill>
            <a:ln w="12700">
              <a:miter lim="400000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26BA7AA5-F468-4A55-A9AC-35C77BCE82CC}"/>
                </a:ext>
              </a:extLst>
            </p:cNvPr>
            <p:cNvSpPr/>
            <p:nvPr/>
          </p:nvSpPr>
          <p:spPr>
            <a:xfrm>
              <a:off x="2049160" y="2894354"/>
              <a:ext cx="2215754" cy="126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45" y="15932"/>
                  </a:moveTo>
                  <a:cubicBezTo>
                    <a:pt x="20999" y="15609"/>
                    <a:pt x="20663" y="15296"/>
                    <a:pt x="20327" y="14982"/>
                  </a:cubicBezTo>
                  <a:cubicBezTo>
                    <a:pt x="20046" y="14717"/>
                    <a:pt x="19770" y="14460"/>
                    <a:pt x="19499" y="14204"/>
                  </a:cubicBezTo>
                  <a:cubicBezTo>
                    <a:pt x="19217" y="13938"/>
                    <a:pt x="18941" y="13682"/>
                    <a:pt x="18671" y="13425"/>
                  </a:cubicBezTo>
                  <a:cubicBezTo>
                    <a:pt x="18389" y="13159"/>
                    <a:pt x="18113" y="12903"/>
                    <a:pt x="17842" y="12656"/>
                  </a:cubicBezTo>
                  <a:cubicBezTo>
                    <a:pt x="17560" y="12390"/>
                    <a:pt x="17284" y="12134"/>
                    <a:pt x="17014" y="11887"/>
                  </a:cubicBezTo>
                  <a:cubicBezTo>
                    <a:pt x="14544" y="9589"/>
                    <a:pt x="12465" y="7681"/>
                    <a:pt x="10781" y="6266"/>
                  </a:cubicBezTo>
                  <a:cubicBezTo>
                    <a:pt x="10462" y="6001"/>
                    <a:pt x="10164" y="5754"/>
                    <a:pt x="9871" y="5516"/>
                  </a:cubicBezTo>
                  <a:cubicBezTo>
                    <a:pt x="9546" y="5250"/>
                    <a:pt x="9238" y="5013"/>
                    <a:pt x="8945" y="4804"/>
                  </a:cubicBezTo>
                  <a:cubicBezTo>
                    <a:pt x="8604" y="4548"/>
                    <a:pt x="8290" y="4339"/>
                    <a:pt x="7998" y="4149"/>
                  </a:cubicBezTo>
                  <a:cubicBezTo>
                    <a:pt x="7635" y="3921"/>
                    <a:pt x="7310" y="3741"/>
                    <a:pt x="7029" y="3617"/>
                  </a:cubicBezTo>
                  <a:cubicBezTo>
                    <a:pt x="6124" y="3238"/>
                    <a:pt x="5604" y="3409"/>
                    <a:pt x="5464" y="4216"/>
                  </a:cubicBezTo>
                  <a:lnTo>
                    <a:pt x="0" y="0"/>
                  </a:lnTo>
                  <a:lnTo>
                    <a:pt x="5507" y="5431"/>
                  </a:lnTo>
                  <a:cubicBezTo>
                    <a:pt x="5713" y="6361"/>
                    <a:pt x="6292" y="7415"/>
                    <a:pt x="7186" y="8602"/>
                  </a:cubicBezTo>
                  <a:cubicBezTo>
                    <a:pt x="7478" y="8991"/>
                    <a:pt x="7803" y="9390"/>
                    <a:pt x="8155" y="9798"/>
                  </a:cubicBezTo>
                  <a:cubicBezTo>
                    <a:pt x="8447" y="10140"/>
                    <a:pt x="8761" y="10482"/>
                    <a:pt x="9097" y="10843"/>
                  </a:cubicBezTo>
                  <a:cubicBezTo>
                    <a:pt x="9389" y="11156"/>
                    <a:pt x="9693" y="11469"/>
                    <a:pt x="10018" y="11792"/>
                  </a:cubicBezTo>
                  <a:cubicBezTo>
                    <a:pt x="10305" y="12087"/>
                    <a:pt x="10608" y="12381"/>
                    <a:pt x="10916" y="12685"/>
                  </a:cubicBezTo>
                  <a:cubicBezTo>
                    <a:pt x="12682" y="14394"/>
                    <a:pt x="14783" y="16255"/>
                    <a:pt x="17111" y="18249"/>
                  </a:cubicBezTo>
                  <a:cubicBezTo>
                    <a:pt x="17382" y="18476"/>
                    <a:pt x="17658" y="18714"/>
                    <a:pt x="17934" y="18951"/>
                  </a:cubicBezTo>
                  <a:cubicBezTo>
                    <a:pt x="18205" y="19179"/>
                    <a:pt x="18476" y="19416"/>
                    <a:pt x="18752" y="19644"/>
                  </a:cubicBezTo>
                  <a:cubicBezTo>
                    <a:pt x="19023" y="19872"/>
                    <a:pt x="19293" y="20109"/>
                    <a:pt x="19569" y="20337"/>
                  </a:cubicBezTo>
                  <a:cubicBezTo>
                    <a:pt x="19840" y="20565"/>
                    <a:pt x="20116" y="20793"/>
                    <a:pt x="20392" y="21030"/>
                  </a:cubicBezTo>
                  <a:cubicBezTo>
                    <a:pt x="20614" y="21220"/>
                    <a:pt x="20847" y="21410"/>
                    <a:pt x="21075" y="21600"/>
                  </a:cubicBezTo>
                  <a:cubicBezTo>
                    <a:pt x="21313" y="19844"/>
                    <a:pt x="21486" y="18021"/>
                    <a:pt x="21600" y="16141"/>
                  </a:cubicBezTo>
                  <a:cubicBezTo>
                    <a:pt x="21513" y="16084"/>
                    <a:pt x="21427" y="16008"/>
                    <a:pt x="21345" y="15932"/>
                  </a:cubicBezTo>
                  <a:close/>
                </a:path>
              </a:pathLst>
            </a:custGeom>
            <a:solidFill>
              <a:schemeClr val="tx1">
                <a:alpha val="2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7E9E91C-4730-4529-947C-04411BA6A580}"/>
              </a:ext>
            </a:extLst>
          </p:cNvPr>
          <p:cNvGrpSpPr/>
          <p:nvPr/>
        </p:nvGrpSpPr>
        <p:grpSpPr>
          <a:xfrm>
            <a:off x="5464093" y="174178"/>
            <a:ext cx="1204848" cy="1204844"/>
            <a:chOff x="8993051" y="1871661"/>
            <a:chExt cx="835847" cy="835844"/>
          </a:xfrm>
        </p:grpSpPr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AD205AEF-24CB-4245-91FF-29B3B010AD12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91332301-69BE-4365-9D0F-C803A28A1F78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rgbClr val="BF1E2E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53E589-CD9B-4A3B-AB02-360C32EA011C}"/>
              </a:ext>
            </a:extLst>
          </p:cNvPr>
          <p:cNvGrpSpPr/>
          <p:nvPr/>
        </p:nvGrpSpPr>
        <p:grpSpPr>
          <a:xfrm>
            <a:off x="5464093" y="5153179"/>
            <a:ext cx="1204848" cy="1204844"/>
            <a:chOff x="8993051" y="1871661"/>
            <a:chExt cx="835847" cy="835844"/>
          </a:xfrm>
        </p:grpSpPr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E00DDB7D-F262-462A-A968-D0FF38B9C636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4813AFD6-88B0-4697-AFA9-81F12340B8AB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rgbClr val="BF1E2E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8D3F5FC-3CDD-4292-90A8-C1E57A4C367F}"/>
              </a:ext>
            </a:extLst>
          </p:cNvPr>
          <p:cNvGrpSpPr/>
          <p:nvPr/>
        </p:nvGrpSpPr>
        <p:grpSpPr>
          <a:xfrm>
            <a:off x="5464093" y="3908428"/>
            <a:ext cx="1204848" cy="1204844"/>
            <a:chOff x="8993051" y="1871661"/>
            <a:chExt cx="835847" cy="835844"/>
          </a:xfrm>
        </p:grpSpPr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1B994C94-F5F0-48F1-BC06-11F0F0DDE5B7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F2DC3E1F-BC20-4E8E-B57B-50DCDFDEA00B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rgbClr val="BF1E2E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0B805FA-7E39-4862-B497-79A35B39CA2E}"/>
              </a:ext>
            </a:extLst>
          </p:cNvPr>
          <p:cNvGrpSpPr/>
          <p:nvPr/>
        </p:nvGrpSpPr>
        <p:grpSpPr>
          <a:xfrm>
            <a:off x="5464093" y="2663678"/>
            <a:ext cx="1204848" cy="1204844"/>
            <a:chOff x="8993051" y="1871661"/>
            <a:chExt cx="835847" cy="835844"/>
          </a:xfrm>
        </p:grpSpPr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3C9097EE-9606-498A-B4CB-1E0165282248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8F9944C-FF82-4C5E-B637-D9E673E92816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rgbClr val="BF1E2E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973F0A8-F283-4059-83B1-14875F2389D8}"/>
              </a:ext>
            </a:extLst>
          </p:cNvPr>
          <p:cNvGrpSpPr/>
          <p:nvPr/>
        </p:nvGrpSpPr>
        <p:grpSpPr>
          <a:xfrm>
            <a:off x="5464093" y="1418928"/>
            <a:ext cx="1204848" cy="1204844"/>
            <a:chOff x="8993051" y="1871661"/>
            <a:chExt cx="835847" cy="835844"/>
          </a:xfrm>
        </p:grpSpPr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43D8995F-08E0-46F4-B0E3-F3CA9E9D1627}"/>
                </a:ext>
              </a:extLst>
            </p:cNvPr>
            <p:cNvSpPr/>
            <p:nvPr/>
          </p:nvSpPr>
          <p:spPr>
            <a:xfrm>
              <a:off x="8993051" y="1871661"/>
              <a:ext cx="835847" cy="8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9712" y="21600"/>
                    <a:pt x="8827" y="20714"/>
                    <a:pt x="8827" y="19627"/>
                  </a:cubicBezTo>
                  <a:lnTo>
                    <a:pt x="8827" y="19569"/>
                  </a:lnTo>
                  <a:cubicBezTo>
                    <a:pt x="5467" y="18809"/>
                    <a:pt x="2820" y="16142"/>
                    <a:pt x="2079" y="12773"/>
                  </a:cubicBezTo>
                  <a:lnTo>
                    <a:pt x="1973" y="12773"/>
                  </a:lnTo>
                  <a:cubicBezTo>
                    <a:pt x="886" y="12773"/>
                    <a:pt x="0" y="11888"/>
                    <a:pt x="0" y="10800"/>
                  </a:cubicBezTo>
                  <a:cubicBezTo>
                    <a:pt x="0" y="9712"/>
                    <a:pt x="886" y="8827"/>
                    <a:pt x="1973" y="8827"/>
                  </a:cubicBezTo>
                  <a:lnTo>
                    <a:pt x="2108" y="8827"/>
                  </a:lnTo>
                  <a:cubicBezTo>
                    <a:pt x="2888" y="5535"/>
                    <a:pt x="5525" y="2917"/>
                    <a:pt x="8827" y="2166"/>
                  </a:cubicBezTo>
                  <a:lnTo>
                    <a:pt x="8827" y="1973"/>
                  </a:lnTo>
                  <a:cubicBezTo>
                    <a:pt x="8827" y="886"/>
                    <a:pt x="9712" y="0"/>
                    <a:pt x="10800" y="0"/>
                  </a:cubicBezTo>
                  <a:cubicBezTo>
                    <a:pt x="11888" y="0"/>
                    <a:pt x="12773" y="886"/>
                    <a:pt x="12773" y="1973"/>
                  </a:cubicBezTo>
                  <a:lnTo>
                    <a:pt x="12773" y="2166"/>
                  </a:lnTo>
                  <a:cubicBezTo>
                    <a:pt x="16075" y="2926"/>
                    <a:pt x="18703" y="5535"/>
                    <a:pt x="19492" y="8827"/>
                  </a:cubicBezTo>
                  <a:lnTo>
                    <a:pt x="19627" y="8827"/>
                  </a:lnTo>
                  <a:cubicBezTo>
                    <a:pt x="20714" y="8827"/>
                    <a:pt x="21600" y="9712"/>
                    <a:pt x="21600" y="10800"/>
                  </a:cubicBezTo>
                  <a:cubicBezTo>
                    <a:pt x="21600" y="11888"/>
                    <a:pt x="20714" y="12773"/>
                    <a:pt x="19627" y="12773"/>
                  </a:cubicBezTo>
                  <a:lnTo>
                    <a:pt x="19521" y="12773"/>
                  </a:lnTo>
                  <a:cubicBezTo>
                    <a:pt x="18780" y="16133"/>
                    <a:pt x="16133" y="18809"/>
                    <a:pt x="12783" y="19569"/>
                  </a:cubicBezTo>
                  <a:lnTo>
                    <a:pt x="12783" y="19627"/>
                  </a:lnTo>
                  <a:cubicBezTo>
                    <a:pt x="12783" y="20714"/>
                    <a:pt x="11897" y="21600"/>
                    <a:pt x="10800" y="21600"/>
                  </a:cubicBezTo>
                  <a:close/>
                </a:path>
              </a:pathLst>
            </a:custGeom>
            <a:solidFill>
              <a:srgbClr val="BF1E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3C6F5CF3-8C07-4F56-85E6-5C056D9C217B}"/>
                </a:ext>
              </a:extLst>
            </p:cNvPr>
            <p:cNvSpPr/>
            <p:nvPr/>
          </p:nvSpPr>
          <p:spPr>
            <a:xfrm>
              <a:off x="9048917" y="1927532"/>
              <a:ext cx="724106" cy="72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9" y="10189"/>
                  </a:moveTo>
                  <a:lnTo>
                    <a:pt x="19411" y="10189"/>
                  </a:lnTo>
                  <a:cubicBezTo>
                    <a:pt x="19078" y="5944"/>
                    <a:pt x="15667" y="2567"/>
                    <a:pt x="11411" y="2256"/>
                  </a:cubicBezTo>
                  <a:lnTo>
                    <a:pt x="11411" y="611"/>
                  </a:lnTo>
                  <a:cubicBezTo>
                    <a:pt x="11411" y="267"/>
                    <a:pt x="11133" y="0"/>
                    <a:pt x="10800" y="0"/>
                  </a:cubicBezTo>
                  <a:cubicBezTo>
                    <a:pt x="10456" y="0"/>
                    <a:pt x="10189" y="278"/>
                    <a:pt x="10189" y="611"/>
                  </a:cubicBezTo>
                  <a:lnTo>
                    <a:pt x="10189" y="2256"/>
                  </a:lnTo>
                  <a:cubicBezTo>
                    <a:pt x="5933" y="2556"/>
                    <a:pt x="2522" y="5944"/>
                    <a:pt x="2189" y="10189"/>
                  </a:cubicBezTo>
                  <a:lnTo>
                    <a:pt x="611" y="10189"/>
                  </a:lnTo>
                  <a:cubicBezTo>
                    <a:pt x="267" y="10189"/>
                    <a:pt x="0" y="10467"/>
                    <a:pt x="0" y="10800"/>
                  </a:cubicBezTo>
                  <a:cubicBezTo>
                    <a:pt x="0" y="11144"/>
                    <a:pt x="278" y="11411"/>
                    <a:pt x="611" y="11411"/>
                  </a:cubicBezTo>
                  <a:lnTo>
                    <a:pt x="2178" y="11411"/>
                  </a:lnTo>
                  <a:cubicBezTo>
                    <a:pt x="2444" y="15722"/>
                    <a:pt x="5878" y="19189"/>
                    <a:pt x="10189" y="19489"/>
                  </a:cubicBezTo>
                  <a:lnTo>
                    <a:pt x="10189" y="20989"/>
                  </a:lnTo>
                  <a:cubicBezTo>
                    <a:pt x="10189" y="21333"/>
                    <a:pt x="10467" y="21600"/>
                    <a:pt x="10800" y="21600"/>
                  </a:cubicBezTo>
                  <a:cubicBezTo>
                    <a:pt x="11144" y="21600"/>
                    <a:pt x="11411" y="21322"/>
                    <a:pt x="11411" y="20989"/>
                  </a:cubicBezTo>
                  <a:lnTo>
                    <a:pt x="11411" y="19489"/>
                  </a:lnTo>
                  <a:cubicBezTo>
                    <a:pt x="15711" y="19189"/>
                    <a:pt x="19144" y="15722"/>
                    <a:pt x="19422" y="11411"/>
                  </a:cubicBezTo>
                  <a:lnTo>
                    <a:pt x="20989" y="11411"/>
                  </a:lnTo>
                  <a:cubicBezTo>
                    <a:pt x="21333" y="11411"/>
                    <a:pt x="21600" y="11133"/>
                    <a:pt x="21600" y="10800"/>
                  </a:cubicBezTo>
                  <a:cubicBezTo>
                    <a:pt x="21600" y="10467"/>
                    <a:pt x="21322" y="10189"/>
                    <a:pt x="20989" y="10189"/>
                  </a:cubicBezTo>
                  <a:close/>
                  <a:moveTo>
                    <a:pt x="11411" y="18267"/>
                  </a:moveTo>
                  <a:lnTo>
                    <a:pt x="11411" y="16533"/>
                  </a:lnTo>
                  <a:cubicBezTo>
                    <a:pt x="11411" y="16189"/>
                    <a:pt x="11133" y="15922"/>
                    <a:pt x="10800" y="15922"/>
                  </a:cubicBezTo>
                  <a:cubicBezTo>
                    <a:pt x="10456" y="15922"/>
                    <a:pt x="10189" y="16200"/>
                    <a:pt x="10189" y="16533"/>
                  </a:cubicBezTo>
                  <a:lnTo>
                    <a:pt x="10189" y="18267"/>
                  </a:lnTo>
                  <a:cubicBezTo>
                    <a:pt x="6567" y="17967"/>
                    <a:pt x="3678" y="15056"/>
                    <a:pt x="3411" y="11422"/>
                  </a:cubicBezTo>
                  <a:lnTo>
                    <a:pt x="5078" y="11422"/>
                  </a:lnTo>
                  <a:cubicBezTo>
                    <a:pt x="5422" y="11422"/>
                    <a:pt x="5689" y="11145"/>
                    <a:pt x="5689" y="10811"/>
                  </a:cubicBezTo>
                  <a:cubicBezTo>
                    <a:pt x="5689" y="10467"/>
                    <a:pt x="5411" y="10200"/>
                    <a:pt x="5078" y="10200"/>
                  </a:cubicBezTo>
                  <a:lnTo>
                    <a:pt x="3422" y="10200"/>
                  </a:lnTo>
                  <a:cubicBezTo>
                    <a:pt x="3756" y="6633"/>
                    <a:pt x="6611" y="3800"/>
                    <a:pt x="10189" y="3500"/>
                  </a:cubicBezTo>
                  <a:lnTo>
                    <a:pt x="10189" y="5089"/>
                  </a:lnTo>
                  <a:cubicBezTo>
                    <a:pt x="10189" y="5433"/>
                    <a:pt x="10467" y="5700"/>
                    <a:pt x="10800" y="5700"/>
                  </a:cubicBezTo>
                  <a:cubicBezTo>
                    <a:pt x="11144" y="5700"/>
                    <a:pt x="11411" y="5422"/>
                    <a:pt x="11411" y="5089"/>
                  </a:cubicBezTo>
                  <a:lnTo>
                    <a:pt x="11411" y="3500"/>
                  </a:lnTo>
                  <a:cubicBezTo>
                    <a:pt x="14989" y="3800"/>
                    <a:pt x="17844" y="6633"/>
                    <a:pt x="18178" y="10200"/>
                  </a:cubicBezTo>
                  <a:lnTo>
                    <a:pt x="16522" y="10200"/>
                  </a:lnTo>
                  <a:cubicBezTo>
                    <a:pt x="16178" y="10200"/>
                    <a:pt x="15911" y="10478"/>
                    <a:pt x="15911" y="10811"/>
                  </a:cubicBezTo>
                  <a:cubicBezTo>
                    <a:pt x="15911" y="11156"/>
                    <a:pt x="16189" y="11422"/>
                    <a:pt x="16522" y="11422"/>
                  </a:cubicBezTo>
                  <a:lnTo>
                    <a:pt x="18189" y="11422"/>
                  </a:lnTo>
                  <a:cubicBezTo>
                    <a:pt x="17922" y="15056"/>
                    <a:pt x="15033" y="17967"/>
                    <a:pt x="11411" y="18267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rgbClr val="BF1E2E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/>
              </a:pPr>
              <a:endParaRPr sz="5400" b="1">
                <a:solidFill>
                  <a:schemeClr val="bg1"/>
                </a:solidFill>
              </a:endParaRPr>
            </a:p>
          </p:txBody>
        </p: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05DE1F3F-05EB-463D-B7B0-6A39693394BA}"/>
              </a:ext>
            </a:extLst>
          </p:cNvPr>
          <p:cNvSpPr txBox="1"/>
          <p:nvPr/>
        </p:nvSpPr>
        <p:spPr>
          <a:xfrm>
            <a:off x="5819205" y="292073"/>
            <a:ext cx="494623" cy="923330"/>
          </a:xfrm>
          <a:prstGeom prst="rect">
            <a:avLst/>
          </a:prstGeom>
          <a:noFill/>
        </p:spPr>
        <p:txBody>
          <a:bodyPr wrap="none" lIns="54864" rIns="0" rtlCol="0" anchor="ctr">
            <a:spAutoFit/>
          </a:bodyPr>
          <a:lstStyle/>
          <a:p>
            <a:pPr algn="ctr"/>
            <a:r>
              <a:rPr lang="en-US" sz="5400" b="1" cap="all" spc="4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05E2983-42B1-40DB-ACD7-CD4F4DE96E54}"/>
              </a:ext>
            </a:extLst>
          </p:cNvPr>
          <p:cNvSpPr txBox="1"/>
          <p:nvPr/>
        </p:nvSpPr>
        <p:spPr>
          <a:xfrm>
            <a:off x="5682149" y="1538042"/>
            <a:ext cx="768737" cy="923330"/>
          </a:xfrm>
          <a:prstGeom prst="rect">
            <a:avLst/>
          </a:prstGeom>
          <a:noFill/>
        </p:spPr>
        <p:txBody>
          <a:bodyPr wrap="none" lIns="54864" rIns="0" rtlCol="0" anchor="ctr">
            <a:spAutoFit/>
          </a:bodyPr>
          <a:lstStyle/>
          <a:p>
            <a:pPr algn="ctr"/>
            <a:r>
              <a:rPr lang="en-US" sz="5400" b="1" cap="all" spc="4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DF99DD2-CBD2-4C48-89B1-402BE7263C04}"/>
              </a:ext>
            </a:extLst>
          </p:cNvPr>
          <p:cNvSpPr txBox="1"/>
          <p:nvPr/>
        </p:nvSpPr>
        <p:spPr>
          <a:xfrm>
            <a:off x="5769512" y="2784011"/>
            <a:ext cx="594009" cy="923330"/>
          </a:xfrm>
          <a:prstGeom prst="rect">
            <a:avLst/>
          </a:prstGeom>
          <a:noFill/>
        </p:spPr>
        <p:txBody>
          <a:bodyPr wrap="none" lIns="54864" rIns="0" rtlCol="0" anchor="ctr">
            <a:spAutoFit/>
          </a:bodyPr>
          <a:lstStyle/>
          <a:p>
            <a:pPr algn="ctr"/>
            <a:r>
              <a:rPr lang="en-US" sz="5400" b="1" cap="all" spc="4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0AB731E-706C-442A-8F2D-7227628FC026}"/>
              </a:ext>
            </a:extLst>
          </p:cNvPr>
          <p:cNvSpPr txBox="1"/>
          <p:nvPr/>
        </p:nvSpPr>
        <p:spPr>
          <a:xfrm>
            <a:off x="5787145" y="4029980"/>
            <a:ext cx="558743" cy="923330"/>
          </a:xfrm>
          <a:prstGeom prst="rect">
            <a:avLst/>
          </a:prstGeom>
          <a:noFill/>
        </p:spPr>
        <p:txBody>
          <a:bodyPr wrap="none" lIns="54864" rIns="0" rtlCol="0" anchor="ctr">
            <a:spAutoFit/>
          </a:bodyPr>
          <a:lstStyle/>
          <a:p>
            <a:pPr algn="ctr"/>
            <a:r>
              <a:rPr lang="en-US" sz="5400" b="1" cap="all" spc="4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872D6E02-1A19-42C8-BC70-50DF1E726479}"/>
              </a:ext>
            </a:extLst>
          </p:cNvPr>
          <p:cNvSpPr txBox="1"/>
          <p:nvPr/>
        </p:nvSpPr>
        <p:spPr>
          <a:xfrm>
            <a:off x="5810388" y="5275949"/>
            <a:ext cx="512256" cy="923330"/>
          </a:xfrm>
          <a:prstGeom prst="rect">
            <a:avLst/>
          </a:prstGeom>
          <a:noFill/>
        </p:spPr>
        <p:txBody>
          <a:bodyPr wrap="none" lIns="54864" rIns="0" rtlCol="0" anchor="ctr">
            <a:spAutoFit/>
          </a:bodyPr>
          <a:lstStyle/>
          <a:p>
            <a:pPr algn="ctr"/>
            <a:r>
              <a:rPr lang="en-US" sz="5400" b="1" cap="all" spc="400" noProof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07398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57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with Target</dc:title>
  <dc:creator>PresentationGO.com</dc:creator>
  <dc:description>© Copyright PresentationGO.com</dc:description>
  <dcterms:created xsi:type="dcterms:W3CDTF">2014-11-26T05:14:11Z</dcterms:created>
  <dcterms:modified xsi:type="dcterms:W3CDTF">2019-07-30T20:35:18Z</dcterms:modified>
  <cp:category>Charts &amp; Diagrams</cp:category>
</cp:coreProperties>
</file>