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890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40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55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Task / Event Planning – Slide Template</a:t>
            </a:r>
          </a:p>
        </p:txBody>
      </p:sp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FAFAD8F0-8DF1-40B7-9F66-DD2125AEC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822915"/>
              </p:ext>
            </p:extLst>
          </p:nvPr>
        </p:nvGraphicFramePr>
        <p:xfrm>
          <a:off x="628650" y="1438471"/>
          <a:ext cx="7893051" cy="4228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601128189"/>
                    </a:ext>
                  </a:extLst>
                </a:gridCol>
                <a:gridCol w="2158949">
                  <a:extLst>
                    <a:ext uri="{9D8B030D-6E8A-4147-A177-3AD203B41FA5}">
                      <a16:colId xmlns:a16="http://schemas.microsoft.com/office/drawing/2014/main" val="4189260556"/>
                    </a:ext>
                  </a:extLst>
                </a:gridCol>
                <a:gridCol w="1628192">
                  <a:extLst>
                    <a:ext uri="{9D8B030D-6E8A-4147-A177-3AD203B41FA5}">
                      <a16:colId xmlns:a16="http://schemas.microsoft.com/office/drawing/2014/main" val="1671066942"/>
                    </a:ext>
                  </a:extLst>
                </a:gridCol>
                <a:gridCol w="1931437">
                  <a:extLst>
                    <a:ext uri="{9D8B030D-6E8A-4147-A177-3AD203B41FA5}">
                      <a16:colId xmlns:a16="http://schemas.microsoft.com/office/drawing/2014/main" val="4005027212"/>
                    </a:ext>
                  </a:extLst>
                </a:gridCol>
                <a:gridCol w="2011913">
                  <a:extLst>
                    <a:ext uri="{9D8B030D-6E8A-4147-A177-3AD203B41FA5}">
                      <a16:colId xmlns:a16="http://schemas.microsoft.com/office/drawing/2014/main" val="4220330462"/>
                    </a:ext>
                  </a:extLst>
                </a:gridCol>
              </a:tblGrid>
              <a:tr h="469814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What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Who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Status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Deadline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194899"/>
                  </a:ext>
                </a:extLst>
              </a:tr>
              <a:tr h="46981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 1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John Smith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Completed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August, 2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103009"/>
                  </a:ext>
                </a:extLst>
              </a:tr>
              <a:tr h="46981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 2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Jane Doe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August, 15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338480"/>
                  </a:ext>
                </a:extLst>
              </a:tr>
              <a:tr h="46981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 3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Steve Smith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September, 1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764150"/>
                  </a:ext>
                </a:extLst>
              </a:tr>
              <a:tr h="46981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 4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John Doe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Started – not completed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September, 12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58095"/>
                  </a:ext>
                </a:extLst>
              </a:tr>
              <a:tr h="46981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 5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Steve Smith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Started – not completed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September, 15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158263"/>
                  </a:ext>
                </a:extLst>
              </a:tr>
              <a:tr h="46981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 6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Steve Smith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October, 4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510172"/>
                  </a:ext>
                </a:extLst>
              </a:tr>
              <a:tr h="46981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 7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Jane Doe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October, 6</a:t>
                      </a:r>
                      <a:endParaRPr lang="en-US" sz="16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834276"/>
                  </a:ext>
                </a:extLst>
              </a:tr>
              <a:tr h="46981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 8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John Doe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October, 16</a:t>
                      </a:r>
                      <a:endParaRPr lang="en-US" sz="16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0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135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30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Task / Event Planning – Slide Template</a:t>
            </a:r>
          </a:p>
        </p:txBody>
      </p:sp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FAFAD8F0-8DF1-40B7-9F66-DD2125AEC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531503"/>
              </p:ext>
            </p:extLst>
          </p:nvPr>
        </p:nvGraphicFramePr>
        <p:xfrm>
          <a:off x="628650" y="1438471"/>
          <a:ext cx="7893051" cy="4228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601128189"/>
                    </a:ext>
                  </a:extLst>
                </a:gridCol>
                <a:gridCol w="2158949">
                  <a:extLst>
                    <a:ext uri="{9D8B030D-6E8A-4147-A177-3AD203B41FA5}">
                      <a16:colId xmlns:a16="http://schemas.microsoft.com/office/drawing/2014/main" val="4189260556"/>
                    </a:ext>
                  </a:extLst>
                </a:gridCol>
                <a:gridCol w="1628192">
                  <a:extLst>
                    <a:ext uri="{9D8B030D-6E8A-4147-A177-3AD203B41FA5}">
                      <a16:colId xmlns:a16="http://schemas.microsoft.com/office/drawing/2014/main" val="1671066942"/>
                    </a:ext>
                  </a:extLst>
                </a:gridCol>
                <a:gridCol w="1931437">
                  <a:extLst>
                    <a:ext uri="{9D8B030D-6E8A-4147-A177-3AD203B41FA5}">
                      <a16:colId xmlns:a16="http://schemas.microsoft.com/office/drawing/2014/main" val="4005027212"/>
                    </a:ext>
                  </a:extLst>
                </a:gridCol>
                <a:gridCol w="2011913">
                  <a:extLst>
                    <a:ext uri="{9D8B030D-6E8A-4147-A177-3AD203B41FA5}">
                      <a16:colId xmlns:a16="http://schemas.microsoft.com/office/drawing/2014/main" val="4220330462"/>
                    </a:ext>
                  </a:extLst>
                </a:gridCol>
              </a:tblGrid>
              <a:tr h="469814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What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Who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Status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Deadline</a:t>
                      </a:r>
                    </a:p>
                  </a:txBody>
                  <a:tcPr marL="68580" marR="68580" marT="34290" marB="3429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194899"/>
                  </a:ext>
                </a:extLst>
              </a:tr>
              <a:tr h="46981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 1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John Smith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Completed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August, 2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103009"/>
                  </a:ext>
                </a:extLst>
              </a:tr>
              <a:tr h="46981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 2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Jane Doe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August, 15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338480"/>
                  </a:ext>
                </a:extLst>
              </a:tr>
              <a:tr h="46981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 3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Steve Smith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September, 1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764150"/>
                  </a:ext>
                </a:extLst>
              </a:tr>
              <a:tr h="46981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 4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John Doe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Started – not completed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September, 12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58095"/>
                  </a:ext>
                </a:extLst>
              </a:tr>
              <a:tr h="46981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 5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Steve Smith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Started – not completed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September, 15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158263"/>
                  </a:ext>
                </a:extLst>
              </a:tr>
              <a:tr h="46981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 6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Steve Smith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October, 4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510172"/>
                  </a:ext>
                </a:extLst>
              </a:tr>
              <a:tr h="46981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 7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Jane Doe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October, 6</a:t>
                      </a:r>
                      <a:endParaRPr lang="en-US" sz="16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834276"/>
                  </a:ext>
                </a:extLst>
              </a:tr>
              <a:tr h="46981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Task 8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John Doe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October, 16</a:t>
                      </a:r>
                      <a:endParaRPr lang="en-US" sz="1600" dirty="0"/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135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62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213</Words>
  <PresentationFormat>On-screen Show (4:3)</PresentationFormat>
  <Paragraphs>80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Task / Event Planning – Slide Template</vt:lpstr>
      <vt:lpstr>Task / Event Planning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/ Event Planning</dc:title>
  <dc:creator>PresentationGO.com</dc:creator>
  <dc:description>© Copyright PresentationGO.com</dc:description>
  <dcterms:created xsi:type="dcterms:W3CDTF">2014-11-26T05:14:11Z</dcterms:created>
  <dcterms:modified xsi:type="dcterms:W3CDTF">2019-09-23T18:15:42Z</dcterms:modified>
  <cp:category>Timelines &amp; Planning</cp:category>
</cp:coreProperties>
</file>