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470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0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/ Event Planning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01669"/>
              </p:ext>
            </p:extLst>
          </p:nvPr>
        </p:nvGraphicFramePr>
        <p:xfrm>
          <a:off x="838200" y="1181878"/>
          <a:ext cx="10515600" cy="462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1128189"/>
                    </a:ext>
                  </a:extLst>
                </a:gridCol>
                <a:gridCol w="2878598">
                  <a:extLst>
                    <a:ext uri="{9D8B030D-6E8A-4147-A177-3AD203B41FA5}">
                      <a16:colId xmlns:a16="http://schemas.microsoft.com/office/drawing/2014/main" val="4189260556"/>
                    </a:ext>
                  </a:extLst>
                </a:gridCol>
                <a:gridCol w="2170922">
                  <a:extLst>
                    <a:ext uri="{9D8B030D-6E8A-4147-A177-3AD203B41FA5}">
                      <a16:colId xmlns:a16="http://schemas.microsoft.com/office/drawing/2014/main" val="1671066942"/>
                    </a:ext>
                  </a:extLst>
                </a:gridCol>
                <a:gridCol w="2575249">
                  <a:extLst>
                    <a:ext uri="{9D8B030D-6E8A-4147-A177-3AD203B41FA5}">
                      <a16:colId xmlns:a16="http://schemas.microsoft.com/office/drawing/2014/main" val="4005027212"/>
                    </a:ext>
                  </a:extLst>
                </a:gridCol>
                <a:gridCol w="2682551">
                  <a:extLst>
                    <a:ext uri="{9D8B030D-6E8A-4147-A177-3AD203B41FA5}">
                      <a16:colId xmlns:a16="http://schemas.microsoft.com/office/drawing/2014/main" val="4220330462"/>
                    </a:ext>
                  </a:extLst>
                </a:gridCol>
              </a:tblGrid>
              <a:tr h="51422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What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Who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Status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Deadline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9489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August,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300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August, 15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338480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September,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64150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September, 12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58095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September, 15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58263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October, 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10172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October, 6</a:t>
                      </a:r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834276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8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October, 16</a:t>
                      </a:r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FED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13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3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/ Event Planning – Slide Template</a:t>
            </a:r>
          </a:p>
        </p:txBody>
      </p:sp>
      <p:graphicFrame>
        <p:nvGraphicFramePr>
          <p:cNvPr id="33" name="Table 3">
            <a:extLst>
              <a:ext uri="{FF2B5EF4-FFF2-40B4-BE49-F238E27FC236}">
                <a16:creationId xmlns:a16="http://schemas.microsoft.com/office/drawing/2014/main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700"/>
              </p:ext>
            </p:extLst>
          </p:nvPr>
        </p:nvGraphicFramePr>
        <p:xfrm>
          <a:off x="838200" y="1181878"/>
          <a:ext cx="10515600" cy="462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601128189"/>
                    </a:ext>
                  </a:extLst>
                </a:gridCol>
                <a:gridCol w="2878598">
                  <a:extLst>
                    <a:ext uri="{9D8B030D-6E8A-4147-A177-3AD203B41FA5}">
                      <a16:colId xmlns:a16="http://schemas.microsoft.com/office/drawing/2014/main" val="4189260556"/>
                    </a:ext>
                  </a:extLst>
                </a:gridCol>
                <a:gridCol w="2170922">
                  <a:extLst>
                    <a:ext uri="{9D8B030D-6E8A-4147-A177-3AD203B41FA5}">
                      <a16:colId xmlns:a16="http://schemas.microsoft.com/office/drawing/2014/main" val="1671066942"/>
                    </a:ext>
                  </a:extLst>
                </a:gridCol>
                <a:gridCol w="2575249">
                  <a:extLst>
                    <a:ext uri="{9D8B030D-6E8A-4147-A177-3AD203B41FA5}">
                      <a16:colId xmlns:a16="http://schemas.microsoft.com/office/drawing/2014/main" val="4005027212"/>
                    </a:ext>
                  </a:extLst>
                </a:gridCol>
                <a:gridCol w="2682551">
                  <a:extLst>
                    <a:ext uri="{9D8B030D-6E8A-4147-A177-3AD203B41FA5}">
                      <a16:colId xmlns:a16="http://schemas.microsoft.com/office/drawing/2014/main" val="4220330462"/>
                    </a:ext>
                  </a:extLst>
                </a:gridCol>
              </a:tblGrid>
              <a:tr h="51422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Who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Status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Deadline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9489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August,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3009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6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August, 15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338480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B32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en-US" sz="1600" dirty="0">
                        <a:solidFill>
                          <a:srgbClr val="2B323B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September,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64150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September, 12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58095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B323B"/>
                          </a:solidFill>
                          <a:effectLst/>
                          <a:latin typeface="+mn-lt"/>
                        </a:rPr>
                        <a:t>Started – not completed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September, 15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58263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Steve Smith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October, 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510172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7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October, 6</a:t>
                      </a:r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834276"/>
                  </a:ext>
                </a:extLst>
              </a:tr>
              <a:tr h="514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Task 8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October, 16</a:t>
                      </a:r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B32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13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19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213</Words>
  <PresentationFormat>Widescreen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Task / Event Planning – Slide Template</vt:lpstr>
      <vt:lpstr>Task / Event Planning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/ Event Planning</dc:title>
  <dc:creator>PresentationGO.com</dc:creator>
  <dc:description>© Copyright PresentationGO.com</dc:description>
  <dcterms:created xsi:type="dcterms:W3CDTF">2014-11-26T05:14:11Z</dcterms:created>
  <dcterms:modified xsi:type="dcterms:W3CDTF">2019-09-23T18:16:08Z</dcterms:modified>
  <cp:category>Timelines &amp; Planning</cp:category>
</cp:coreProperties>
</file>