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7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802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3261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Teamwork Idea – Slide Template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41A5B7A8-AB1C-0DEE-DBB2-86EA94ABB798}"/>
              </a:ext>
            </a:extLst>
          </p:cNvPr>
          <p:cNvGrpSpPr/>
          <p:nvPr/>
        </p:nvGrpSpPr>
        <p:grpSpPr>
          <a:xfrm>
            <a:off x="7414485" y="3498808"/>
            <a:ext cx="1475685" cy="1048405"/>
            <a:chOff x="8921977" y="1497504"/>
            <a:chExt cx="2926080" cy="139787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30A1769-5EF9-8E24-301B-643223945B20}"/>
                </a:ext>
              </a:extLst>
            </p:cNvPr>
            <p:cNvSpPr txBox="1"/>
            <p:nvPr/>
          </p:nvSpPr>
          <p:spPr>
            <a:xfrm>
              <a:off x="8921977" y="1497504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/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402297D0-4660-0BD4-E6EA-F8001559361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694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67DECAD9-0588-4CA5-5F28-01FCE739307B}"/>
              </a:ext>
            </a:extLst>
          </p:cNvPr>
          <p:cNvGrpSpPr/>
          <p:nvPr/>
        </p:nvGrpSpPr>
        <p:grpSpPr>
          <a:xfrm>
            <a:off x="7414485" y="4777628"/>
            <a:ext cx="1475685" cy="1048405"/>
            <a:chOff x="8921977" y="4104165"/>
            <a:chExt cx="2926080" cy="139787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37D4C350-3FFB-3AE5-9B2B-23A3CD85C954}"/>
                </a:ext>
              </a:extLst>
            </p:cNvPr>
            <p:cNvSpPr txBox="1"/>
            <p:nvPr/>
          </p:nvSpPr>
          <p:spPr>
            <a:xfrm>
              <a:off x="8921977" y="4104165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/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1A45F986-9460-1F91-957E-82DE74E699FF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9694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D229A76C-CF97-814F-1DB9-B5669194E7B7}"/>
              </a:ext>
            </a:extLst>
          </p:cNvPr>
          <p:cNvGrpSpPr/>
          <p:nvPr/>
        </p:nvGrpSpPr>
        <p:grpSpPr>
          <a:xfrm>
            <a:off x="253830" y="3510552"/>
            <a:ext cx="1475685" cy="1048405"/>
            <a:chOff x="332936" y="2658545"/>
            <a:chExt cx="2926080" cy="139787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A56D4CCE-B8ED-48CF-DF98-0BAC4A9FBCF7}"/>
                </a:ext>
              </a:extLst>
            </p:cNvPr>
            <p:cNvSpPr txBox="1"/>
            <p:nvPr/>
          </p:nvSpPr>
          <p:spPr>
            <a:xfrm>
              <a:off x="332936" y="2658545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500" b="1" noProof="1"/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48AF4EAF-2B43-13A9-1610-37D17A509E1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694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7BCF8128-FACB-46C3-172D-1745B142D214}"/>
              </a:ext>
            </a:extLst>
          </p:cNvPr>
          <p:cNvGrpSpPr/>
          <p:nvPr/>
        </p:nvGrpSpPr>
        <p:grpSpPr>
          <a:xfrm>
            <a:off x="253830" y="4789372"/>
            <a:ext cx="1475685" cy="1048405"/>
            <a:chOff x="332936" y="4683117"/>
            <a:chExt cx="2926080" cy="1397873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DBCE48E2-C6CD-6091-3A83-912AD637A881}"/>
                </a:ext>
              </a:extLst>
            </p:cNvPr>
            <p:cNvSpPr txBox="1"/>
            <p:nvPr/>
          </p:nvSpPr>
          <p:spPr>
            <a:xfrm>
              <a:off x="332936" y="4683117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500" b="1" noProof="1"/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D2379C2C-DE5B-C4A0-5BF6-71F74CC1CA9B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9694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93A8325C-341F-68A8-4510-29DCE032090C}"/>
              </a:ext>
            </a:extLst>
          </p:cNvPr>
          <p:cNvGrpSpPr/>
          <p:nvPr/>
        </p:nvGrpSpPr>
        <p:grpSpPr>
          <a:xfrm>
            <a:off x="7414485" y="2219987"/>
            <a:ext cx="1475685" cy="1048405"/>
            <a:chOff x="8921977" y="1497504"/>
            <a:chExt cx="2926080" cy="1397873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367224DD-3B97-8D5E-ACDA-561D69752C2B}"/>
                </a:ext>
              </a:extLst>
            </p:cNvPr>
            <p:cNvSpPr txBox="1"/>
            <p:nvPr/>
          </p:nvSpPr>
          <p:spPr>
            <a:xfrm>
              <a:off x="8921977" y="1497504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/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E48DDFFB-D339-A837-2760-53C795FED43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694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4361A825-1D75-C99F-4A0E-5334830000E6}"/>
              </a:ext>
            </a:extLst>
          </p:cNvPr>
          <p:cNvGrpSpPr/>
          <p:nvPr/>
        </p:nvGrpSpPr>
        <p:grpSpPr>
          <a:xfrm>
            <a:off x="253830" y="2231731"/>
            <a:ext cx="1475685" cy="1048405"/>
            <a:chOff x="332936" y="2658545"/>
            <a:chExt cx="2926080" cy="1397873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93884DF3-CCEB-051A-0847-2AC80A5D59FD}"/>
                </a:ext>
              </a:extLst>
            </p:cNvPr>
            <p:cNvSpPr txBox="1"/>
            <p:nvPr/>
          </p:nvSpPr>
          <p:spPr>
            <a:xfrm>
              <a:off x="332936" y="2658545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500" b="1" noProof="1"/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CD984D15-87C5-026F-0BB8-8A99F60CBF1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694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9D2306B7-D0EC-B377-5BC2-9A4A5D741B90}"/>
              </a:ext>
            </a:extLst>
          </p:cNvPr>
          <p:cNvGrpSpPr/>
          <p:nvPr/>
        </p:nvGrpSpPr>
        <p:grpSpPr>
          <a:xfrm>
            <a:off x="1919500" y="2338070"/>
            <a:ext cx="5302987" cy="1007647"/>
            <a:chOff x="2559333" y="1015457"/>
            <a:chExt cx="7070649" cy="1343529"/>
          </a:xfrm>
        </p:grpSpPr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2D0309D9-58CD-04C3-9C96-D006C4A9F0F3}"/>
                </a:ext>
              </a:extLst>
            </p:cNvPr>
            <p:cNvSpPr/>
            <p:nvPr/>
          </p:nvSpPr>
          <p:spPr>
            <a:xfrm>
              <a:off x="4631879" y="1731427"/>
              <a:ext cx="1116930" cy="463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0828" extrusionOk="0">
                  <a:moveTo>
                    <a:pt x="170" y="14936"/>
                  </a:moveTo>
                  <a:lnTo>
                    <a:pt x="10588" y="14456"/>
                  </a:lnTo>
                  <a:lnTo>
                    <a:pt x="16312" y="19991"/>
                  </a:lnTo>
                  <a:cubicBezTo>
                    <a:pt x="17986" y="21600"/>
                    <a:pt x="19805" y="20838"/>
                    <a:pt x="21127" y="18155"/>
                  </a:cubicBezTo>
                  <a:cubicBezTo>
                    <a:pt x="21442" y="17506"/>
                    <a:pt x="21600" y="16631"/>
                    <a:pt x="21564" y="15614"/>
                  </a:cubicBezTo>
                  <a:cubicBezTo>
                    <a:pt x="21539" y="14626"/>
                    <a:pt x="21333" y="13779"/>
                    <a:pt x="20981" y="13271"/>
                  </a:cubicBezTo>
                  <a:lnTo>
                    <a:pt x="14954" y="4264"/>
                  </a:lnTo>
                  <a:cubicBezTo>
                    <a:pt x="13074" y="1468"/>
                    <a:pt x="11194" y="141"/>
                    <a:pt x="8987" y="113"/>
                  </a:cubicBezTo>
                  <a:lnTo>
                    <a:pt x="0" y="0"/>
                  </a:lnTo>
                  <a:lnTo>
                    <a:pt x="170" y="14936"/>
                  </a:lnTo>
                  <a:close/>
                </a:path>
              </a:pathLst>
            </a:custGeom>
            <a:solidFill>
              <a:srgbClr val="927059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271D90DD-EA21-F836-E387-34B95A73D8DA}"/>
                </a:ext>
              </a:extLst>
            </p:cNvPr>
            <p:cNvSpPr/>
            <p:nvPr/>
          </p:nvSpPr>
          <p:spPr>
            <a:xfrm>
              <a:off x="4814012" y="1750269"/>
              <a:ext cx="1116930" cy="463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0828" extrusionOk="0">
                  <a:moveTo>
                    <a:pt x="170" y="14908"/>
                  </a:moveTo>
                  <a:lnTo>
                    <a:pt x="10588" y="14456"/>
                  </a:lnTo>
                  <a:lnTo>
                    <a:pt x="16312" y="19991"/>
                  </a:lnTo>
                  <a:cubicBezTo>
                    <a:pt x="17986" y="21600"/>
                    <a:pt x="19805" y="20838"/>
                    <a:pt x="21127" y="18155"/>
                  </a:cubicBezTo>
                  <a:cubicBezTo>
                    <a:pt x="21442" y="17506"/>
                    <a:pt x="21600" y="16631"/>
                    <a:pt x="21564" y="15614"/>
                  </a:cubicBezTo>
                  <a:cubicBezTo>
                    <a:pt x="21539" y="14626"/>
                    <a:pt x="21321" y="13779"/>
                    <a:pt x="20981" y="13271"/>
                  </a:cubicBezTo>
                  <a:lnTo>
                    <a:pt x="14954" y="4264"/>
                  </a:lnTo>
                  <a:cubicBezTo>
                    <a:pt x="13074" y="1468"/>
                    <a:pt x="11194" y="141"/>
                    <a:pt x="8987" y="113"/>
                  </a:cubicBezTo>
                  <a:lnTo>
                    <a:pt x="0" y="0"/>
                  </a:lnTo>
                  <a:lnTo>
                    <a:pt x="170" y="14908"/>
                  </a:lnTo>
                  <a:close/>
                </a:path>
              </a:pathLst>
            </a:custGeom>
            <a:solidFill>
              <a:srgbClr val="AE856A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8CA137F4-9242-B102-AE78-B55A83A8CA1F}"/>
                </a:ext>
              </a:extLst>
            </p:cNvPr>
            <p:cNvSpPr/>
            <p:nvPr/>
          </p:nvSpPr>
          <p:spPr>
            <a:xfrm>
              <a:off x="5040108" y="1756549"/>
              <a:ext cx="1116930" cy="463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0828" extrusionOk="0">
                  <a:moveTo>
                    <a:pt x="170" y="14908"/>
                  </a:moveTo>
                  <a:lnTo>
                    <a:pt x="10588" y="14456"/>
                  </a:lnTo>
                  <a:lnTo>
                    <a:pt x="16312" y="19991"/>
                  </a:lnTo>
                  <a:cubicBezTo>
                    <a:pt x="17986" y="21600"/>
                    <a:pt x="19805" y="20838"/>
                    <a:pt x="21127" y="18155"/>
                  </a:cubicBezTo>
                  <a:cubicBezTo>
                    <a:pt x="21442" y="17506"/>
                    <a:pt x="21600" y="16631"/>
                    <a:pt x="21564" y="15614"/>
                  </a:cubicBezTo>
                  <a:cubicBezTo>
                    <a:pt x="21539" y="14626"/>
                    <a:pt x="21333" y="13779"/>
                    <a:pt x="20981" y="13271"/>
                  </a:cubicBezTo>
                  <a:lnTo>
                    <a:pt x="14954" y="4264"/>
                  </a:lnTo>
                  <a:cubicBezTo>
                    <a:pt x="13074" y="1468"/>
                    <a:pt x="11194" y="141"/>
                    <a:pt x="8987" y="113"/>
                  </a:cubicBezTo>
                  <a:lnTo>
                    <a:pt x="0" y="0"/>
                  </a:lnTo>
                  <a:lnTo>
                    <a:pt x="170" y="14908"/>
                  </a:lnTo>
                  <a:close/>
                </a:path>
              </a:pathLst>
            </a:custGeom>
            <a:solidFill>
              <a:srgbClr val="C09375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BFD3564B-58ED-25B5-9389-206A521E9107}"/>
                </a:ext>
              </a:extLst>
            </p:cNvPr>
            <p:cNvSpPr/>
            <p:nvPr/>
          </p:nvSpPr>
          <p:spPr>
            <a:xfrm>
              <a:off x="6446927" y="1731427"/>
              <a:ext cx="1116930" cy="463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0828" extrusionOk="0">
                  <a:moveTo>
                    <a:pt x="21399" y="14936"/>
                  </a:moveTo>
                  <a:lnTo>
                    <a:pt x="10981" y="14456"/>
                  </a:lnTo>
                  <a:lnTo>
                    <a:pt x="5257" y="19991"/>
                  </a:lnTo>
                  <a:cubicBezTo>
                    <a:pt x="3583" y="21600"/>
                    <a:pt x="1764" y="20838"/>
                    <a:pt x="442" y="18155"/>
                  </a:cubicBezTo>
                  <a:cubicBezTo>
                    <a:pt x="127" y="17506"/>
                    <a:pt x="-31" y="16631"/>
                    <a:pt x="5" y="15614"/>
                  </a:cubicBezTo>
                  <a:cubicBezTo>
                    <a:pt x="30" y="14626"/>
                    <a:pt x="236" y="13779"/>
                    <a:pt x="588" y="13271"/>
                  </a:cubicBezTo>
                  <a:lnTo>
                    <a:pt x="6615" y="4264"/>
                  </a:lnTo>
                  <a:cubicBezTo>
                    <a:pt x="8495" y="1468"/>
                    <a:pt x="10375" y="141"/>
                    <a:pt x="12582" y="113"/>
                  </a:cubicBezTo>
                  <a:lnTo>
                    <a:pt x="21569" y="0"/>
                  </a:lnTo>
                  <a:lnTo>
                    <a:pt x="21399" y="14936"/>
                  </a:lnTo>
                  <a:close/>
                </a:path>
              </a:pathLst>
            </a:custGeom>
            <a:solidFill>
              <a:srgbClr val="927059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0" name="Shape">
              <a:extLst>
                <a:ext uri="{FF2B5EF4-FFF2-40B4-BE49-F238E27FC236}">
                  <a16:creationId xmlns:a16="http://schemas.microsoft.com/office/drawing/2014/main" id="{3F1F2B18-B308-4C0B-0AE9-E0717D18F7DC}"/>
                </a:ext>
              </a:extLst>
            </p:cNvPr>
            <p:cNvSpPr/>
            <p:nvPr/>
          </p:nvSpPr>
          <p:spPr>
            <a:xfrm>
              <a:off x="6264794" y="1750269"/>
              <a:ext cx="1116930" cy="463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0828" extrusionOk="0">
                  <a:moveTo>
                    <a:pt x="21399" y="14908"/>
                  </a:moveTo>
                  <a:lnTo>
                    <a:pt x="10981" y="14456"/>
                  </a:lnTo>
                  <a:lnTo>
                    <a:pt x="5257" y="19991"/>
                  </a:lnTo>
                  <a:cubicBezTo>
                    <a:pt x="3583" y="21600"/>
                    <a:pt x="1764" y="20838"/>
                    <a:pt x="442" y="18155"/>
                  </a:cubicBezTo>
                  <a:cubicBezTo>
                    <a:pt x="127" y="17506"/>
                    <a:pt x="-31" y="16631"/>
                    <a:pt x="5" y="15614"/>
                  </a:cubicBezTo>
                  <a:cubicBezTo>
                    <a:pt x="30" y="14626"/>
                    <a:pt x="248" y="13779"/>
                    <a:pt x="588" y="13271"/>
                  </a:cubicBezTo>
                  <a:lnTo>
                    <a:pt x="6615" y="4264"/>
                  </a:lnTo>
                  <a:cubicBezTo>
                    <a:pt x="8495" y="1468"/>
                    <a:pt x="10375" y="141"/>
                    <a:pt x="12582" y="113"/>
                  </a:cubicBezTo>
                  <a:lnTo>
                    <a:pt x="21569" y="0"/>
                  </a:lnTo>
                  <a:lnTo>
                    <a:pt x="21399" y="14908"/>
                  </a:lnTo>
                  <a:close/>
                </a:path>
              </a:pathLst>
            </a:custGeom>
            <a:solidFill>
              <a:srgbClr val="AE856A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1" name="Shape">
              <a:extLst>
                <a:ext uri="{FF2B5EF4-FFF2-40B4-BE49-F238E27FC236}">
                  <a16:creationId xmlns:a16="http://schemas.microsoft.com/office/drawing/2014/main" id="{AA6B1F6E-3A82-2131-10D6-C4FF282F11F1}"/>
                </a:ext>
              </a:extLst>
            </p:cNvPr>
            <p:cNvSpPr/>
            <p:nvPr/>
          </p:nvSpPr>
          <p:spPr>
            <a:xfrm>
              <a:off x="6032418" y="1756549"/>
              <a:ext cx="1116930" cy="463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0828" extrusionOk="0">
                  <a:moveTo>
                    <a:pt x="21399" y="14908"/>
                  </a:moveTo>
                  <a:lnTo>
                    <a:pt x="10981" y="14456"/>
                  </a:lnTo>
                  <a:lnTo>
                    <a:pt x="5257" y="19991"/>
                  </a:lnTo>
                  <a:cubicBezTo>
                    <a:pt x="3583" y="21600"/>
                    <a:pt x="1764" y="20838"/>
                    <a:pt x="442" y="18155"/>
                  </a:cubicBezTo>
                  <a:cubicBezTo>
                    <a:pt x="127" y="17506"/>
                    <a:pt x="-31" y="16631"/>
                    <a:pt x="5" y="15614"/>
                  </a:cubicBezTo>
                  <a:cubicBezTo>
                    <a:pt x="30" y="14626"/>
                    <a:pt x="236" y="13779"/>
                    <a:pt x="588" y="13271"/>
                  </a:cubicBezTo>
                  <a:lnTo>
                    <a:pt x="6615" y="4264"/>
                  </a:lnTo>
                  <a:cubicBezTo>
                    <a:pt x="8495" y="1468"/>
                    <a:pt x="10375" y="141"/>
                    <a:pt x="12582" y="113"/>
                  </a:cubicBezTo>
                  <a:lnTo>
                    <a:pt x="21569" y="0"/>
                  </a:lnTo>
                  <a:lnTo>
                    <a:pt x="21399" y="14908"/>
                  </a:lnTo>
                  <a:close/>
                </a:path>
              </a:pathLst>
            </a:custGeom>
            <a:solidFill>
              <a:srgbClr val="C09375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30041F8C-7C52-61B8-2AEE-1DDDD4766460}"/>
                </a:ext>
              </a:extLst>
            </p:cNvPr>
            <p:cNvSpPr/>
            <p:nvPr/>
          </p:nvSpPr>
          <p:spPr>
            <a:xfrm>
              <a:off x="2559333" y="1015457"/>
              <a:ext cx="7070649" cy="1343529"/>
            </a:xfrm>
            <a:custGeom>
              <a:avLst/>
              <a:gdLst>
                <a:gd name="connsiteX0" fmla="*/ 0 w 7070649"/>
                <a:gd name="connsiteY0" fmla="*/ 0 h 1343529"/>
                <a:gd name="connsiteX1" fmla="*/ 1416800 w 7070649"/>
                <a:gd name="connsiteY1" fmla="*/ 662601 h 1343529"/>
                <a:gd name="connsiteX2" fmla="*/ 1759110 w 7070649"/>
                <a:gd name="connsiteY2" fmla="*/ 707776 h 1343529"/>
                <a:gd name="connsiteX3" fmla="*/ 2319971 w 7070649"/>
                <a:gd name="connsiteY3" fmla="*/ 607955 h 1343529"/>
                <a:gd name="connsiteX4" fmla="*/ 2901568 w 7070649"/>
                <a:gd name="connsiteY4" fmla="*/ 610448 h 1343529"/>
                <a:gd name="connsiteX5" fmla="*/ 3210634 w 7070649"/>
                <a:gd name="connsiteY5" fmla="*/ 702791 h 1343529"/>
                <a:gd name="connsiteX6" fmla="*/ 3521511 w 7070649"/>
                <a:gd name="connsiteY6" fmla="*/ 902493 h 1343529"/>
                <a:gd name="connsiteX7" fmla="*/ 3535325 w 7070649"/>
                <a:gd name="connsiteY7" fmla="*/ 916579 h 1343529"/>
                <a:gd name="connsiteX8" fmla="*/ 3549140 w 7070649"/>
                <a:gd name="connsiteY8" fmla="*/ 902493 h 1343529"/>
                <a:gd name="connsiteX9" fmla="*/ 3860016 w 7070649"/>
                <a:gd name="connsiteY9" fmla="*/ 702791 h 1343529"/>
                <a:gd name="connsiteX10" fmla="*/ 4169082 w 7070649"/>
                <a:gd name="connsiteY10" fmla="*/ 610448 h 1343529"/>
                <a:gd name="connsiteX11" fmla="*/ 4750679 w 7070649"/>
                <a:gd name="connsiteY11" fmla="*/ 607955 h 1343529"/>
                <a:gd name="connsiteX12" fmla="*/ 5311540 w 7070649"/>
                <a:gd name="connsiteY12" fmla="*/ 707776 h 1343529"/>
                <a:gd name="connsiteX13" fmla="*/ 5653850 w 7070649"/>
                <a:gd name="connsiteY13" fmla="*/ 662601 h 1343529"/>
                <a:gd name="connsiteX14" fmla="*/ 7070649 w 7070649"/>
                <a:gd name="connsiteY14" fmla="*/ 0 h 1343529"/>
                <a:gd name="connsiteX15" fmla="*/ 7070649 w 7070649"/>
                <a:gd name="connsiteY15" fmla="*/ 742981 h 1343529"/>
                <a:gd name="connsiteX16" fmla="*/ 6004223 w 7070649"/>
                <a:gd name="connsiteY16" fmla="*/ 1046927 h 1343529"/>
                <a:gd name="connsiteX17" fmla="*/ 5828296 w 7070649"/>
                <a:gd name="connsiteY17" fmla="*/ 1100950 h 1343529"/>
                <a:gd name="connsiteX18" fmla="*/ 5486645 w 7070649"/>
                <a:gd name="connsiteY18" fmla="*/ 1255478 h 1343529"/>
                <a:gd name="connsiteX19" fmla="*/ 5202758 w 7070649"/>
                <a:gd name="connsiteY19" fmla="*/ 1343397 h 1343529"/>
                <a:gd name="connsiteX20" fmla="*/ 5191567 w 7070649"/>
                <a:gd name="connsiteY20" fmla="*/ 1343397 h 1343529"/>
                <a:gd name="connsiteX21" fmla="*/ 4801532 w 7070649"/>
                <a:gd name="connsiteY21" fmla="*/ 1241022 h 1343529"/>
                <a:gd name="connsiteX22" fmla="*/ 4506290 w 7070649"/>
                <a:gd name="connsiteY22" fmla="*/ 1070169 h 1343529"/>
                <a:gd name="connsiteX23" fmla="*/ 4263217 w 7070649"/>
                <a:gd name="connsiteY23" fmla="*/ 1035026 h 1343529"/>
                <a:gd name="connsiteX24" fmla="*/ 4183564 w 7070649"/>
                <a:gd name="connsiteY24" fmla="*/ 983496 h 1343529"/>
                <a:gd name="connsiteX25" fmla="*/ 4163487 w 7070649"/>
                <a:gd name="connsiteY25" fmla="*/ 930096 h 1343529"/>
                <a:gd name="connsiteX26" fmla="*/ 4084328 w 7070649"/>
                <a:gd name="connsiteY26" fmla="*/ 928850 h 1343529"/>
                <a:gd name="connsiteX27" fmla="*/ 3787769 w 7070649"/>
                <a:gd name="connsiteY27" fmla="*/ 1051974 h 1343529"/>
                <a:gd name="connsiteX28" fmla="*/ 3538443 w 7070649"/>
                <a:gd name="connsiteY28" fmla="*/ 1011161 h 1343529"/>
                <a:gd name="connsiteX29" fmla="*/ 3535326 w 7070649"/>
                <a:gd name="connsiteY29" fmla="*/ 1006616 h 1343529"/>
                <a:gd name="connsiteX30" fmla="*/ 3532208 w 7070649"/>
                <a:gd name="connsiteY30" fmla="*/ 1011161 h 1343529"/>
                <a:gd name="connsiteX31" fmla="*/ 3282881 w 7070649"/>
                <a:gd name="connsiteY31" fmla="*/ 1051974 h 1343529"/>
                <a:gd name="connsiteX32" fmla="*/ 2986323 w 7070649"/>
                <a:gd name="connsiteY32" fmla="*/ 928850 h 1343529"/>
                <a:gd name="connsiteX33" fmla="*/ 2907164 w 7070649"/>
                <a:gd name="connsiteY33" fmla="*/ 930096 h 1343529"/>
                <a:gd name="connsiteX34" fmla="*/ 2887086 w 7070649"/>
                <a:gd name="connsiteY34" fmla="*/ 983496 h 1343529"/>
                <a:gd name="connsiteX35" fmla="*/ 2807433 w 7070649"/>
                <a:gd name="connsiteY35" fmla="*/ 1035026 h 1343529"/>
                <a:gd name="connsiteX36" fmla="*/ 2564360 w 7070649"/>
                <a:gd name="connsiteY36" fmla="*/ 1070169 h 1343529"/>
                <a:gd name="connsiteX37" fmla="*/ 2269118 w 7070649"/>
                <a:gd name="connsiteY37" fmla="*/ 1241022 h 1343529"/>
                <a:gd name="connsiteX38" fmla="*/ 1879083 w 7070649"/>
                <a:gd name="connsiteY38" fmla="*/ 1343397 h 1343529"/>
                <a:gd name="connsiteX39" fmla="*/ 1867892 w 7070649"/>
                <a:gd name="connsiteY39" fmla="*/ 1343397 h 1343529"/>
                <a:gd name="connsiteX40" fmla="*/ 1584005 w 7070649"/>
                <a:gd name="connsiteY40" fmla="*/ 1255478 h 1343529"/>
                <a:gd name="connsiteX41" fmla="*/ 1242354 w 7070649"/>
                <a:gd name="connsiteY41" fmla="*/ 1100950 h 1343529"/>
                <a:gd name="connsiteX42" fmla="*/ 1066426 w 7070649"/>
                <a:gd name="connsiteY42" fmla="*/ 1046927 h 1343529"/>
                <a:gd name="connsiteX43" fmla="*/ 0 w 7070649"/>
                <a:gd name="connsiteY43" fmla="*/ 742981 h 1343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7070649" h="1343529">
                  <a:moveTo>
                    <a:pt x="0" y="0"/>
                  </a:moveTo>
                  <a:lnTo>
                    <a:pt x="1416800" y="662601"/>
                  </a:lnTo>
                  <a:cubicBezTo>
                    <a:pt x="1524266" y="712823"/>
                    <a:pt x="1643580" y="728525"/>
                    <a:pt x="1759110" y="707776"/>
                  </a:cubicBezTo>
                  <a:lnTo>
                    <a:pt x="2319971" y="607955"/>
                  </a:lnTo>
                  <a:lnTo>
                    <a:pt x="2901568" y="610448"/>
                  </a:lnTo>
                  <a:cubicBezTo>
                    <a:pt x="3015946" y="611071"/>
                    <a:pt x="3113208" y="640606"/>
                    <a:pt x="3210634" y="702791"/>
                  </a:cubicBezTo>
                  <a:lnTo>
                    <a:pt x="3521511" y="902493"/>
                  </a:lnTo>
                  <a:lnTo>
                    <a:pt x="3535325" y="916579"/>
                  </a:lnTo>
                  <a:lnTo>
                    <a:pt x="3549140" y="902493"/>
                  </a:lnTo>
                  <a:lnTo>
                    <a:pt x="3860016" y="702791"/>
                  </a:lnTo>
                  <a:cubicBezTo>
                    <a:pt x="3957443" y="640606"/>
                    <a:pt x="4054705" y="611071"/>
                    <a:pt x="4169082" y="610448"/>
                  </a:cubicBezTo>
                  <a:lnTo>
                    <a:pt x="4750679" y="607955"/>
                  </a:lnTo>
                  <a:lnTo>
                    <a:pt x="5311540" y="707776"/>
                  </a:lnTo>
                  <a:cubicBezTo>
                    <a:pt x="5427070" y="728525"/>
                    <a:pt x="5546384" y="712823"/>
                    <a:pt x="5653850" y="662601"/>
                  </a:cubicBezTo>
                  <a:lnTo>
                    <a:pt x="7070649" y="0"/>
                  </a:lnTo>
                  <a:lnTo>
                    <a:pt x="7070649" y="742981"/>
                  </a:lnTo>
                  <a:lnTo>
                    <a:pt x="6004223" y="1046927"/>
                  </a:lnTo>
                  <a:cubicBezTo>
                    <a:pt x="5947117" y="1068922"/>
                    <a:pt x="5888035" y="1086494"/>
                    <a:pt x="5828296" y="1100950"/>
                  </a:cubicBezTo>
                  <a:cubicBezTo>
                    <a:pt x="5705196" y="1130484"/>
                    <a:pt x="5597237" y="1180083"/>
                    <a:pt x="5486645" y="1255478"/>
                  </a:cubicBezTo>
                  <a:cubicBezTo>
                    <a:pt x="5403865" y="1311992"/>
                    <a:pt x="5308413" y="1341465"/>
                    <a:pt x="5202758" y="1343397"/>
                  </a:cubicBezTo>
                  <a:lnTo>
                    <a:pt x="5191567" y="1343397"/>
                  </a:lnTo>
                  <a:cubicBezTo>
                    <a:pt x="5048883" y="1345889"/>
                    <a:pt x="4926442" y="1313239"/>
                    <a:pt x="4801532" y="1241022"/>
                  </a:cubicBezTo>
                  <a:lnTo>
                    <a:pt x="4506290" y="1070169"/>
                  </a:lnTo>
                  <a:lnTo>
                    <a:pt x="4263217" y="1035026"/>
                  </a:lnTo>
                  <a:cubicBezTo>
                    <a:pt x="4229974" y="1029979"/>
                    <a:pt x="4202984" y="1013031"/>
                    <a:pt x="4183564" y="983496"/>
                  </a:cubicBezTo>
                  <a:cubicBezTo>
                    <a:pt x="4172867" y="966548"/>
                    <a:pt x="4165955" y="948976"/>
                    <a:pt x="4163487" y="930096"/>
                  </a:cubicBezTo>
                  <a:lnTo>
                    <a:pt x="4084328" y="928850"/>
                  </a:lnTo>
                  <a:lnTo>
                    <a:pt x="3787769" y="1051974"/>
                  </a:lnTo>
                  <a:cubicBezTo>
                    <a:pt x="3701204" y="1087740"/>
                    <a:pt x="3606905" y="1070792"/>
                    <a:pt x="3538443" y="1011161"/>
                  </a:cubicBezTo>
                  <a:lnTo>
                    <a:pt x="3535326" y="1006616"/>
                  </a:lnTo>
                  <a:lnTo>
                    <a:pt x="3532208" y="1011161"/>
                  </a:lnTo>
                  <a:cubicBezTo>
                    <a:pt x="3463746" y="1070792"/>
                    <a:pt x="3369446" y="1087740"/>
                    <a:pt x="3282881" y="1051974"/>
                  </a:cubicBezTo>
                  <a:lnTo>
                    <a:pt x="2986323" y="928850"/>
                  </a:lnTo>
                  <a:lnTo>
                    <a:pt x="2907164" y="930096"/>
                  </a:lnTo>
                  <a:cubicBezTo>
                    <a:pt x="2904695" y="948976"/>
                    <a:pt x="2897783" y="966548"/>
                    <a:pt x="2887086" y="983496"/>
                  </a:cubicBezTo>
                  <a:cubicBezTo>
                    <a:pt x="2867666" y="1013031"/>
                    <a:pt x="2840676" y="1029979"/>
                    <a:pt x="2807433" y="1035026"/>
                  </a:cubicBezTo>
                  <a:lnTo>
                    <a:pt x="2564360" y="1070169"/>
                  </a:lnTo>
                  <a:lnTo>
                    <a:pt x="2269118" y="1241022"/>
                  </a:lnTo>
                  <a:cubicBezTo>
                    <a:pt x="2144208" y="1313239"/>
                    <a:pt x="2021767" y="1345889"/>
                    <a:pt x="1879083" y="1343397"/>
                  </a:cubicBezTo>
                  <a:lnTo>
                    <a:pt x="1867892" y="1343397"/>
                  </a:lnTo>
                  <a:cubicBezTo>
                    <a:pt x="1762237" y="1341465"/>
                    <a:pt x="1666785" y="1311992"/>
                    <a:pt x="1584005" y="1255478"/>
                  </a:cubicBezTo>
                  <a:cubicBezTo>
                    <a:pt x="1473413" y="1180083"/>
                    <a:pt x="1365454" y="1130484"/>
                    <a:pt x="1242354" y="1100950"/>
                  </a:cubicBezTo>
                  <a:cubicBezTo>
                    <a:pt x="1182614" y="1086494"/>
                    <a:pt x="1123533" y="1068922"/>
                    <a:pt x="1066426" y="1046927"/>
                  </a:cubicBezTo>
                  <a:lnTo>
                    <a:pt x="0" y="742981"/>
                  </a:lnTo>
                  <a:close/>
                </a:path>
              </a:pathLst>
            </a:custGeom>
            <a:solidFill>
              <a:srgbClr val="D9B497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ED29A302-F516-A76D-E6A8-D22C54EFB1A9}"/>
              </a:ext>
            </a:extLst>
          </p:cNvPr>
          <p:cNvGrpSpPr/>
          <p:nvPr/>
        </p:nvGrpSpPr>
        <p:grpSpPr>
          <a:xfrm>
            <a:off x="1919500" y="3120024"/>
            <a:ext cx="5305008" cy="1340540"/>
            <a:chOff x="2559333" y="2058063"/>
            <a:chExt cx="7073344" cy="1787386"/>
          </a:xfrm>
        </p:grpSpPr>
        <p:sp>
          <p:nvSpPr>
            <p:cNvPr id="108" name="Shape">
              <a:extLst>
                <a:ext uri="{FF2B5EF4-FFF2-40B4-BE49-F238E27FC236}">
                  <a16:creationId xmlns:a16="http://schemas.microsoft.com/office/drawing/2014/main" id="{1EDAC7E9-D062-3AF3-4BD3-A1ED9D5F6078}"/>
                </a:ext>
              </a:extLst>
            </p:cNvPr>
            <p:cNvSpPr/>
            <p:nvPr/>
          </p:nvSpPr>
          <p:spPr>
            <a:xfrm>
              <a:off x="4016396" y="2359471"/>
              <a:ext cx="1135952" cy="628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600" extrusionOk="0">
                  <a:moveTo>
                    <a:pt x="3298" y="21600"/>
                  </a:moveTo>
                  <a:lnTo>
                    <a:pt x="11895" y="11005"/>
                  </a:lnTo>
                  <a:lnTo>
                    <a:pt x="17849" y="8973"/>
                  </a:lnTo>
                  <a:cubicBezTo>
                    <a:pt x="19588" y="8368"/>
                    <a:pt x="20945" y="6076"/>
                    <a:pt x="21469" y="3027"/>
                  </a:cubicBezTo>
                  <a:cubicBezTo>
                    <a:pt x="21600" y="2292"/>
                    <a:pt x="21540" y="1557"/>
                    <a:pt x="21302" y="951"/>
                  </a:cubicBezTo>
                  <a:cubicBezTo>
                    <a:pt x="21064" y="324"/>
                    <a:pt x="20719" y="0"/>
                    <a:pt x="20314" y="0"/>
                  </a:cubicBezTo>
                  <a:lnTo>
                    <a:pt x="13372" y="86"/>
                  </a:lnTo>
                  <a:cubicBezTo>
                    <a:pt x="11217" y="108"/>
                    <a:pt x="9359" y="1124"/>
                    <a:pt x="7525" y="3265"/>
                  </a:cubicBezTo>
                  <a:lnTo>
                    <a:pt x="0" y="12065"/>
                  </a:lnTo>
                  <a:lnTo>
                    <a:pt x="3298" y="21600"/>
                  </a:lnTo>
                  <a:close/>
                </a:path>
              </a:pathLst>
            </a:custGeom>
            <a:solidFill>
              <a:srgbClr val="5F3318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9" name="Shape">
              <a:extLst>
                <a:ext uri="{FF2B5EF4-FFF2-40B4-BE49-F238E27FC236}">
                  <a16:creationId xmlns:a16="http://schemas.microsoft.com/office/drawing/2014/main" id="{90A50E36-6F2F-C0C7-BA10-4E5A7C3FF445}"/>
                </a:ext>
              </a:extLst>
            </p:cNvPr>
            <p:cNvSpPr/>
            <p:nvPr/>
          </p:nvSpPr>
          <p:spPr>
            <a:xfrm>
              <a:off x="4179687" y="2271545"/>
              <a:ext cx="1135953" cy="628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600" extrusionOk="0">
                  <a:moveTo>
                    <a:pt x="3298" y="21600"/>
                  </a:moveTo>
                  <a:lnTo>
                    <a:pt x="11895" y="11005"/>
                  </a:lnTo>
                  <a:lnTo>
                    <a:pt x="17849" y="8973"/>
                  </a:lnTo>
                  <a:cubicBezTo>
                    <a:pt x="19588" y="8368"/>
                    <a:pt x="20945" y="6076"/>
                    <a:pt x="21469" y="3027"/>
                  </a:cubicBezTo>
                  <a:cubicBezTo>
                    <a:pt x="21600" y="2292"/>
                    <a:pt x="21540" y="1557"/>
                    <a:pt x="21302" y="951"/>
                  </a:cubicBezTo>
                  <a:cubicBezTo>
                    <a:pt x="21064" y="324"/>
                    <a:pt x="20719" y="0"/>
                    <a:pt x="20314" y="0"/>
                  </a:cubicBezTo>
                  <a:lnTo>
                    <a:pt x="13372" y="86"/>
                  </a:lnTo>
                  <a:cubicBezTo>
                    <a:pt x="11217" y="108"/>
                    <a:pt x="9359" y="1124"/>
                    <a:pt x="7525" y="3265"/>
                  </a:cubicBezTo>
                  <a:lnTo>
                    <a:pt x="0" y="12065"/>
                  </a:lnTo>
                  <a:lnTo>
                    <a:pt x="3298" y="21600"/>
                  </a:lnTo>
                  <a:close/>
                </a:path>
              </a:pathLst>
            </a:custGeom>
            <a:solidFill>
              <a:srgbClr val="79442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0" name="Shape">
              <a:extLst>
                <a:ext uri="{FF2B5EF4-FFF2-40B4-BE49-F238E27FC236}">
                  <a16:creationId xmlns:a16="http://schemas.microsoft.com/office/drawing/2014/main" id="{703ACEDF-1322-F729-AF4D-36D545C8B5F2}"/>
                </a:ext>
              </a:extLst>
            </p:cNvPr>
            <p:cNvSpPr/>
            <p:nvPr/>
          </p:nvSpPr>
          <p:spPr>
            <a:xfrm>
              <a:off x="4374381" y="2152217"/>
              <a:ext cx="1135952" cy="628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600" extrusionOk="0">
                  <a:moveTo>
                    <a:pt x="3298" y="21600"/>
                  </a:moveTo>
                  <a:lnTo>
                    <a:pt x="11895" y="11005"/>
                  </a:lnTo>
                  <a:lnTo>
                    <a:pt x="17849" y="8973"/>
                  </a:lnTo>
                  <a:cubicBezTo>
                    <a:pt x="19588" y="8368"/>
                    <a:pt x="20945" y="6076"/>
                    <a:pt x="21469" y="3027"/>
                  </a:cubicBezTo>
                  <a:cubicBezTo>
                    <a:pt x="21600" y="2292"/>
                    <a:pt x="21540" y="1557"/>
                    <a:pt x="21302" y="951"/>
                  </a:cubicBezTo>
                  <a:cubicBezTo>
                    <a:pt x="21064" y="324"/>
                    <a:pt x="20719" y="0"/>
                    <a:pt x="20314" y="0"/>
                  </a:cubicBezTo>
                  <a:lnTo>
                    <a:pt x="13372" y="86"/>
                  </a:lnTo>
                  <a:cubicBezTo>
                    <a:pt x="11217" y="108"/>
                    <a:pt x="9359" y="1124"/>
                    <a:pt x="7525" y="3265"/>
                  </a:cubicBezTo>
                  <a:lnTo>
                    <a:pt x="0" y="12065"/>
                  </a:lnTo>
                  <a:lnTo>
                    <a:pt x="3298" y="21600"/>
                  </a:lnTo>
                  <a:close/>
                </a:path>
              </a:pathLst>
            </a:custGeom>
            <a:solidFill>
              <a:srgbClr val="8B5030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1" name="Shape">
              <a:extLst>
                <a:ext uri="{FF2B5EF4-FFF2-40B4-BE49-F238E27FC236}">
                  <a16:creationId xmlns:a16="http://schemas.microsoft.com/office/drawing/2014/main" id="{09D96FDE-313F-ED8C-2F23-955E40616AEE}"/>
                </a:ext>
              </a:extLst>
            </p:cNvPr>
            <p:cNvSpPr/>
            <p:nvPr/>
          </p:nvSpPr>
          <p:spPr>
            <a:xfrm>
              <a:off x="7037289" y="2359471"/>
              <a:ext cx="1135952" cy="628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600" extrusionOk="0">
                  <a:moveTo>
                    <a:pt x="18239" y="21600"/>
                  </a:moveTo>
                  <a:lnTo>
                    <a:pt x="9642" y="11005"/>
                  </a:lnTo>
                  <a:lnTo>
                    <a:pt x="3688" y="8973"/>
                  </a:lnTo>
                  <a:cubicBezTo>
                    <a:pt x="1949" y="8368"/>
                    <a:pt x="592" y="6076"/>
                    <a:pt x="68" y="3027"/>
                  </a:cubicBezTo>
                  <a:cubicBezTo>
                    <a:pt x="-63" y="2292"/>
                    <a:pt x="-3" y="1557"/>
                    <a:pt x="235" y="951"/>
                  </a:cubicBezTo>
                  <a:cubicBezTo>
                    <a:pt x="473" y="324"/>
                    <a:pt x="818" y="0"/>
                    <a:pt x="1223" y="0"/>
                  </a:cubicBezTo>
                  <a:lnTo>
                    <a:pt x="8165" y="86"/>
                  </a:lnTo>
                  <a:cubicBezTo>
                    <a:pt x="10320" y="108"/>
                    <a:pt x="12178" y="1124"/>
                    <a:pt x="14012" y="3265"/>
                  </a:cubicBezTo>
                  <a:lnTo>
                    <a:pt x="21537" y="12065"/>
                  </a:lnTo>
                  <a:lnTo>
                    <a:pt x="18239" y="21600"/>
                  </a:lnTo>
                  <a:close/>
                </a:path>
              </a:pathLst>
            </a:custGeom>
            <a:solidFill>
              <a:srgbClr val="5F3318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2" name="Shape">
              <a:extLst>
                <a:ext uri="{FF2B5EF4-FFF2-40B4-BE49-F238E27FC236}">
                  <a16:creationId xmlns:a16="http://schemas.microsoft.com/office/drawing/2014/main" id="{6818D8D9-BF6D-6EA8-8C8D-F75B236ABAA2}"/>
                </a:ext>
              </a:extLst>
            </p:cNvPr>
            <p:cNvSpPr/>
            <p:nvPr/>
          </p:nvSpPr>
          <p:spPr>
            <a:xfrm>
              <a:off x="6880277" y="2271545"/>
              <a:ext cx="1135952" cy="628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600" extrusionOk="0">
                  <a:moveTo>
                    <a:pt x="18239" y="21600"/>
                  </a:moveTo>
                  <a:lnTo>
                    <a:pt x="9642" y="11005"/>
                  </a:lnTo>
                  <a:lnTo>
                    <a:pt x="3688" y="8973"/>
                  </a:lnTo>
                  <a:cubicBezTo>
                    <a:pt x="1949" y="8368"/>
                    <a:pt x="592" y="6076"/>
                    <a:pt x="68" y="3027"/>
                  </a:cubicBezTo>
                  <a:cubicBezTo>
                    <a:pt x="-63" y="2292"/>
                    <a:pt x="-3" y="1557"/>
                    <a:pt x="235" y="951"/>
                  </a:cubicBezTo>
                  <a:cubicBezTo>
                    <a:pt x="473" y="324"/>
                    <a:pt x="818" y="0"/>
                    <a:pt x="1223" y="0"/>
                  </a:cubicBezTo>
                  <a:lnTo>
                    <a:pt x="8165" y="86"/>
                  </a:lnTo>
                  <a:cubicBezTo>
                    <a:pt x="10320" y="108"/>
                    <a:pt x="12178" y="1124"/>
                    <a:pt x="14012" y="3265"/>
                  </a:cubicBezTo>
                  <a:lnTo>
                    <a:pt x="21537" y="12065"/>
                  </a:lnTo>
                  <a:lnTo>
                    <a:pt x="18239" y="21600"/>
                  </a:lnTo>
                  <a:close/>
                </a:path>
              </a:pathLst>
            </a:custGeom>
            <a:solidFill>
              <a:srgbClr val="79442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3" name="Shape">
              <a:extLst>
                <a:ext uri="{FF2B5EF4-FFF2-40B4-BE49-F238E27FC236}">
                  <a16:creationId xmlns:a16="http://schemas.microsoft.com/office/drawing/2014/main" id="{EB6F1B39-FF48-4335-FFCF-9DE8A4D42AC7}"/>
                </a:ext>
              </a:extLst>
            </p:cNvPr>
            <p:cNvSpPr/>
            <p:nvPr/>
          </p:nvSpPr>
          <p:spPr>
            <a:xfrm>
              <a:off x="6679304" y="2152217"/>
              <a:ext cx="1135952" cy="628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600" extrusionOk="0">
                  <a:moveTo>
                    <a:pt x="18239" y="21600"/>
                  </a:moveTo>
                  <a:lnTo>
                    <a:pt x="9642" y="11005"/>
                  </a:lnTo>
                  <a:lnTo>
                    <a:pt x="3688" y="8973"/>
                  </a:lnTo>
                  <a:cubicBezTo>
                    <a:pt x="1949" y="8368"/>
                    <a:pt x="592" y="6076"/>
                    <a:pt x="68" y="3027"/>
                  </a:cubicBezTo>
                  <a:cubicBezTo>
                    <a:pt x="-63" y="2292"/>
                    <a:pt x="-3" y="1557"/>
                    <a:pt x="235" y="951"/>
                  </a:cubicBezTo>
                  <a:cubicBezTo>
                    <a:pt x="473" y="324"/>
                    <a:pt x="818" y="0"/>
                    <a:pt x="1223" y="0"/>
                  </a:cubicBezTo>
                  <a:lnTo>
                    <a:pt x="8165" y="86"/>
                  </a:lnTo>
                  <a:cubicBezTo>
                    <a:pt x="10320" y="108"/>
                    <a:pt x="12178" y="1124"/>
                    <a:pt x="14012" y="3265"/>
                  </a:cubicBezTo>
                  <a:lnTo>
                    <a:pt x="21537" y="12065"/>
                  </a:lnTo>
                  <a:lnTo>
                    <a:pt x="18239" y="21600"/>
                  </a:lnTo>
                  <a:close/>
                </a:path>
              </a:pathLst>
            </a:custGeom>
            <a:solidFill>
              <a:srgbClr val="8B5030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BD1CB09E-2E2C-9949-F0EE-5C5D43851FEA}"/>
                </a:ext>
              </a:extLst>
            </p:cNvPr>
            <p:cNvSpPr/>
            <p:nvPr/>
          </p:nvSpPr>
          <p:spPr>
            <a:xfrm>
              <a:off x="2559333" y="2058063"/>
              <a:ext cx="7073344" cy="1787386"/>
            </a:xfrm>
            <a:custGeom>
              <a:avLst/>
              <a:gdLst>
                <a:gd name="connsiteX0" fmla="*/ 4292975 w 7073344"/>
                <a:gd name="connsiteY0" fmla="*/ 30 h 1787386"/>
                <a:gd name="connsiteX1" fmla="*/ 4657278 w 7073344"/>
                <a:gd name="connsiteY1" fmla="*/ 2513 h 1787386"/>
                <a:gd name="connsiteX2" fmla="*/ 4965637 w 7073344"/>
                <a:gd name="connsiteY2" fmla="*/ 94811 h 1787386"/>
                <a:gd name="connsiteX3" fmla="*/ 5461754 w 7073344"/>
                <a:gd name="connsiteY3" fmla="*/ 414503 h 1787386"/>
                <a:gd name="connsiteX4" fmla="*/ 5894537 w 7073344"/>
                <a:gd name="connsiteY4" fmla="*/ 815151 h 1787386"/>
                <a:gd name="connsiteX5" fmla="*/ 6194055 w 7073344"/>
                <a:gd name="connsiteY5" fmla="*/ 965891 h 1787386"/>
                <a:gd name="connsiteX6" fmla="*/ 7073344 w 7073344"/>
                <a:gd name="connsiteY6" fmla="*/ 1127309 h 1787386"/>
                <a:gd name="connsiteX7" fmla="*/ 7073344 w 7073344"/>
                <a:gd name="connsiteY7" fmla="*/ 1787386 h 1787386"/>
                <a:gd name="connsiteX8" fmla="*/ 6204083 w 7073344"/>
                <a:gd name="connsiteY8" fmla="*/ 1458921 h 1787386"/>
                <a:gd name="connsiteX9" fmla="*/ 5763911 w 7073344"/>
                <a:gd name="connsiteY9" fmla="*/ 1372251 h 1787386"/>
                <a:gd name="connsiteX10" fmla="*/ 5478115 w 7073344"/>
                <a:gd name="connsiteY10" fmla="*/ 1289969 h 1787386"/>
                <a:gd name="connsiteX11" fmla="*/ 5468747 w 7073344"/>
                <a:gd name="connsiteY11" fmla="*/ 1283678 h 1787386"/>
                <a:gd name="connsiteX12" fmla="*/ 5188626 w 7073344"/>
                <a:gd name="connsiteY12" fmla="*/ 980957 h 1787386"/>
                <a:gd name="connsiteX13" fmla="*/ 5023429 w 7073344"/>
                <a:gd name="connsiteY13" fmla="*/ 672606 h 1787386"/>
                <a:gd name="connsiteX14" fmla="*/ 4834350 w 7073344"/>
                <a:gd name="connsiteY14" fmla="*/ 508705 h 1787386"/>
                <a:gd name="connsiteX15" fmla="*/ 4792259 w 7073344"/>
                <a:gd name="connsiteY15" fmla="*/ 420794 h 1787386"/>
                <a:gd name="connsiteX16" fmla="*/ 4802419 w 7073344"/>
                <a:gd name="connsiteY16" fmla="*/ 364918 h 1787386"/>
                <a:gd name="connsiteX17" fmla="*/ 4735786 w 7073344"/>
                <a:gd name="connsiteY17" fmla="*/ 319638 h 1787386"/>
                <a:gd name="connsiteX18" fmla="*/ 4421755 w 7073344"/>
                <a:gd name="connsiteY18" fmla="*/ 260617 h 1787386"/>
                <a:gd name="connsiteX19" fmla="*/ 4230829 w 7073344"/>
                <a:gd name="connsiteY19" fmla="*/ 87941 h 1787386"/>
                <a:gd name="connsiteX20" fmla="*/ 4238350 w 7073344"/>
                <a:gd name="connsiteY20" fmla="*/ 28257 h 1787386"/>
                <a:gd name="connsiteX21" fmla="*/ 4292975 w 7073344"/>
                <a:gd name="connsiteY21" fmla="*/ 30 h 1787386"/>
                <a:gd name="connsiteX22" fmla="*/ 2780368 w 7073344"/>
                <a:gd name="connsiteY22" fmla="*/ 30 h 1787386"/>
                <a:gd name="connsiteX23" fmla="*/ 2835115 w 7073344"/>
                <a:gd name="connsiteY23" fmla="*/ 28257 h 1787386"/>
                <a:gd name="connsiteX24" fmla="*/ 2842634 w 7073344"/>
                <a:gd name="connsiteY24" fmla="*/ 87941 h 1787386"/>
                <a:gd name="connsiteX25" fmla="*/ 2651613 w 7073344"/>
                <a:gd name="connsiteY25" fmla="*/ 260617 h 1787386"/>
                <a:gd name="connsiteX26" fmla="*/ 2337641 w 7073344"/>
                <a:gd name="connsiteY26" fmla="*/ 319638 h 1787386"/>
                <a:gd name="connsiteX27" fmla="*/ 2271021 w 7073344"/>
                <a:gd name="connsiteY27" fmla="*/ 364918 h 1787386"/>
                <a:gd name="connsiteX28" fmla="*/ 2281047 w 7073344"/>
                <a:gd name="connsiteY28" fmla="*/ 420794 h 1787386"/>
                <a:gd name="connsiteX29" fmla="*/ 2238964 w 7073344"/>
                <a:gd name="connsiteY29" fmla="*/ 508705 h 1787386"/>
                <a:gd name="connsiteX30" fmla="*/ 2049921 w 7073344"/>
                <a:gd name="connsiteY30" fmla="*/ 672606 h 1787386"/>
                <a:gd name="connsiteX31" fmla="*/ 1884756 w 7073344"/>
                <a:gd name="connsiteY31" fmla="*/ 980957 h 1787386"/>
                <a:gd name="connsiteX32" fmla="*/ 1604688 w 7073344"/>
                <a:gd name="connsiteY32" fmla="*/ 1283678 h 1787386"/>
                <a:gd name="connsiteX33" fmla="*/ 1595321 w 7073344"/>
                <a:gd name="connsiteY33" fmla="*/ 1289969 h 1787386"/>
                <a:gd name="connsiteX34" fmla="*/ 1309448 w 7073344"/>
                <a:gd name="connsiteY34" fmla="*/ 1372251 h 1787386"/>
                <a:gd name="connsiteX35" fmla="*/ 869228 w 7073344"/>
                <a:gd name="connsiteY35" fmla="*/ 1458921 h 1787386"/>
                <a:gd name="connsiteX36" fmla="*/ 0 w 7073344"/>
                <a:gd name="connsiteY36" fmla="*/ 1787386 h 1787386"/>
                <a:gd name="connsiteX37" fmla="*/ 0 w 7073344"/>
                <a:gd name="connsiteY37" fmla="*/ 1127309 h 1787386"/>
                <a:gd name="connsiteX38" fmla="*/ 879254 w 7073344"/>
                <a:gd name="connsiteY38" fmla="*/ 965891 h 1787386"/>
                <a:gd name="connsiteX39" fmla="*/ 1178847 w 7073344"/>
                <a:gd name="connsiteY39" fmla="*/ 815151 h 1787386"/>
                <a:gd name="connsiteX40" fmla="*/ 1611548 w 7073344"/>
                <a:gd name="connsiteY40" fmla="*/ 414503 h 1787386"/>
                <a:gd name="connsiteX41" fmla="*/ 2107702 w 7073344"/>
                <a:gd name="connsiteY41" fmla="*/ 94811 h 1787386"/>
                <a:gd name="connsiteX42" fmla="*/ 2416134 w 7073344"/>
                <a:gd name="connsiteY42" fmla="*/ 2513 h 1787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7073344" h="1787386">
                  <a:moveTo>
                    <a:pt x="4292975" y="30"/>
                  </a:moveTo>
                  <a:lnTo>
                    <a:pt x="4657278" y="2513"/>
                  </a:lnTo>
                  <a:cubicBezTo>
                    <a:pt x="4771016" y="3175"/>
                    <a:pt x="4868920" y="32645"/>
                    <a:pt x="4965637" y="94811"/>
                  </a:cubicBezTo>
                  <a:lnTo>
                    <a:pt x="5461754" y="414503"/>
                  </a:lnTo>
                  <a:lnTo>
                    <a:pt x="5894537" y="815151"/>
                  </a:lnTo>
                  <a:cubicBezTo>
                    <a:pt x="5979247" y="893708"/>
                    <a:pt x="6082956" y="945859"/>
                    <a:pt x="6194055" y="965891"/>
                  </a:cubicBezTo>
                  <a:lnTo>
                    <a:pt x="7073344" y="1127309"/>
                  </a:lnTo>
                  <a:lnTo>
                    <a:pt x="7073344" y="1787386"/>
                  </a:lnTo>
                  <a:lnTo>
                    <a:pt x="6204083" y="1458921"/>
                  </a:lnTo>
                  <a:cubicBezTo>
                    <a:pt x="6057755" y="1395512"/>
                    <a:pt x="5922114" y="1368526"/>
                    <a:pt x="5763911" y="1372251"/>
                  </a:cubicBezTo>
                  <a:cubicBezTo>
                    <a:pt x="5664687" y="1374735"/>
                    <a:pt x="5569158" y="1347169"/>
                    <a:pt x="5478115" y="1289969"/>
                  </a:cubicBezTo>
                  <a:lnTo>
                    <a:pt x="5468747" y="1283678"/>
                  </a:lnTo>
                  <a:cubicBezTo>
                    <a:pt x="5346301" y="1207108"/>
                    <a:pt x="5258293" y="1111581"/>
                    <a:pt x="5188626" y="980957"/>
                  </a:cubicBezTo>
                  <a:lnTo>
                    <a:pt x="5023429" y="672606"/>
                  </a:lnTo>
                  <a:lnTo>
                    <a:pt x="4834350" y="508705"/>
                  </a:lnTo>
                  <a:cubicBezTo>
                    <a:pt x="4808621" y="486106"/>
                    <a:pt x="4794239" y="456554"/>
                    <a:pt x="4792259" y="420794"/>
                  </a:cubicBezTo>
                  <a:cubicBezTo>
                    <a:pt x="4791072" y="400678"/>
                    <a:pt x="4794766" y="381805"/>
                    <a:pt x="4802419" y="364918"/>
                  </a:cubicBezTo>
                  <a:lnTo>
                    <a:pt x="4735786" y="319638"/>
                  </a:lnTo>
                  <a:lnTo>
                    <a:pt x="4421755" y="260617"/>
                  </a:lnTo>
                  <a:cubicBezTo>
                    <a:pt x="4330052" y="243068"/>
                    <a:pt x="4258537" y="176514"/>
                    <a:pt x="4230829" y="87941"/>
                  </a:cubicBezTo>
                  <a:cubicBezTo>
                    <a:pt x="4223308" y="67163"/>
                    <a:pt x="4226474" y="45806"/>
                    <a:pt x="4238350" y="28257"/>
                  </a:cubicBezTo>
                  <a:cubicBezTo>
                    <a:pt x="4250884" y="10046"/>
                    <a:pt x="4271732" y="-633"/>
                    <a:pt x="4292975" y="30"/>
                  </a:cubicBezTo>
                  <a:close/>
                  <a:moveTo>
                    <a:pt x="2780368" y="30"/>
                  </a:moveTo>
                  <a:cubicBezTo>
                    <a:pt x="2801739" y="-633"/>
                    <a:pt x="2822450" y="10046"/>
                    <a:pt x="2835115" y="28257"/>
                  </a:cubicBezTo>
                  <a:cubicBezTo>
                    <a:pt x="2846988" y="45806"/>
                    <a:pt x="2849494" y="67163"/>
                    <a:pt x="2842634" y="87941"/>
                  </a:cubicBezTo>
                  <a:cubicBezTo>
                    <a:pt x="2814931" y="176514"/>
                    <a:pt x="2743298" y="243068"/>
                    <a:pt x="2651613" y="260617"/>
                  </a:cubicBezTo>
                  <a:lnTo>
                    <a:pt x="2337641" y="319638"/>
                  </a:lnTo>
                  <a:lnTo>
                    <a:pt x="2271021" y="364918"/>
                  </a:lnTo>
                  <a:cubicBezTo>
                    <a:pt x="2278540" y="381805"/>
                    <a:pt x="2282366" y="400678"/>
                    <a:pt x="2281047" y="420794"/>
                  </a:cubicBezTo>
                  <a:cubicBezTo>
                    <a:pt x="2279200" y="456554"/>
                    <a:pt x="2264820" y="486106"/>
                    <a:pt x="2238964" y="508705"/>
                  </a:cubicBezTo>
                  <a:lnTo>
                    <a:pt x="2049921" y="672606"/>
                  </a:lnTo>
                  <a:lnTo>
                    <a:pt x="1884756" y="980957"/>
                  </a:lnTo>
                  <a:cubicBezTo>
                    <a:pt x="1815102" y="1111581"/>
                    <a:pt x="1727110" y="1207108"/>
                    <a:pt x="1604688" y="1283678"/>
                  </a:cubicBezTo>
                  <a:lnTo>
                    <a:pt x="1595321" y="1289969"/>
                  </a:lnTo>
                  <a:cubicBezTo>
                    <a:pt x="1504164" y="1347169"/>
                    <a:pt x="1408785" y="1374735"/>
                    <a:pt x="1309448" y="1372251"/>
                  </a:cubicBezTo>
                  <a:cubicBezTo>
                    <a:pt x="1151275" y="1368526"/>
                    <a:pt x="1015528" y="1395512"/>
                    <a:pt x="869228" y="1458921"/>
                  </a:cubicBezTo>
                  <a:lnTo>
                    <a:pt x="0" y="1787386"/>
                  </a:lnTo>
                  <a:lnTo>
                    <a:pt x="0" y="1127309"/>
                  </a:lnTo>
                  <a:lnTo>
                    <a:pt x="879254" y="965891"/>
                  </a:lnTo>
                  <a:cubicBezTo>
                    <a:pt x="990463" y="945859"/>
                    <a:pt x="1094021" y="893708"/>
                    <a:pt x="1178847" y="815151"/>
                  </a:cubicBezTo>
                  <a:lnTo>
                    <a:pt x="1611548" y="414503"/>
                  </a:lnTo>
                  <a:lnTo>
                    <a:pt x="2107702" y="94811"/>
                  </a:lnTo>
                  <a:cubicBezTo>
                    <a:pt x="2204532" y="32645"/>
                    <a:pt x="2302418" y="3175"/>
                    <a:pt x="2416134" y="2513"/>
                  </a:cubicBezTo>
                  <a:close/>
                </a:path>
              </a:pathLst>
            </a:custGeom>
            <a:solidFill>
              <a:srgbClr val="AB7959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E3320332-5DA0-A5B1-1262-FE11FFFBED04}"/>
              </a:ext>
            </a:extLst>
          </p:cNvPr>
          <p:cNvGrpSpPr/>
          <p:nvPr/>
        </p:nvGrpSpPr>
        <p:grpSpPr>
          <a:xfrm>
            <a:off x="1924209" y="3506232"/>
            <a:ext cx="5294625" cy="2799678"/>
            <a:chOff x="2565612" y="2573006"/>
            <a:chExt cx="7059500" cy="3732904"/>
          </a:xfrm>
        </p:grpSpPr>
        <p:sp>
          <p:nvSpPr>
            <p:cNvPr id="116" name="Shape">
              <a:extLst>
                <a:ext uri="{FF2B5EF4-FFF2-40B4-BE49-F238E27FC236}">
                  <a16:creationId xmlns:a16="http://schemas.microsoft.com/office/drawing/2014/main" id="{F6ED9C6E-EE45-CA60-F395-DA29F820602B}"/>
                </a:ext>
              </a:extLst>
            </p:cNvPr>
            <p:cNvSpPr/>
            <p:nvPr/>
          </p:nvSpPr>
          <p:spPr>
            <a:xfrm>
              <a:off x="4098041" y="2974953"/>
              <a:ext cx="724418" cy="1101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534" extrusionOk="0">
                  <a:moveTo>
                    <a:pt x="8838" y="21534"/>
                  </a:moveTo>
                  <a:lnTo>
                    <a:pt x="13495" y="10955"/>
                  </a:lnTo>
                  <a:lnTo>
                    <a:pt x="19455" y="5935"/>
                  </a:lnTo>
                  <a:cubicBezTo>
                    <a:pt x="21197" y="4463"/>
                    <a:pt x="21600" y="2524"/>
                    <a:pt x="20647" y="830"/>
                  </a:cubicBezTo>
                  <a:cubicBezTo>
                    <a:pt x="20426" y="425"/>
                    <a:pt x="19968" y="143"/>
                    <a:pt x="19363" y="44"/>
                  </a:cubicBezTo>
                  <a:cubicBezTo>
                    <a:pt x="18758" y="-66"/>
                    <a:pt x="18171" y="32"/>
                    <a:pt x="17713" y="314"/>
                  </a:cubicBezTo>
                  <a:lnTo>
                    <a:pt x="9571" y="5174"/>
                  </a:lnTo>
                  <a:cubicBezTo>
                    <a:pt x="7041" y="6684"/>
                    <a:pt x="5372" y="8414"/>
                    <a:pt x="4309" y="10636"/>
                  </a:cubicBezTo>
                  <a:lnTo>
                    <a:pt x="0" y="19693"/>
                  </a:lnTo>
                  <a:lnTo>
                    <a:pt x="8838" y="21534"/>
                  </a:lnTo>
                  <a:close/>
                </a:path>
              </a:pathLst>
            </a:custGeom>
            <a:solidFill>
              <a:srgbClr val="CF896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7" name="Shape">
              <a:extLst>
                <a:ext uri="{FF2B5EF4-FFF2-40B4-BE49-F238E27FC236}">
                  <a16:creationId xmlns:a16="http://schemas.microsoft.com/office/drawing/2014/main" id="{008C07B3-4699-E8BB-744C-F3B68FA1D1E2}"/>
                </a:ext>
              </a:extLst>
            </p:cNvPr>
            <p:cNvSpPr/>
            <p:nvPr/>
          </p:nvSpPr>
          <p:spPr>
            <a:xfrm>
              <a:off x="4173407" y="2799102"/>
              <a:ext cx="724418" cy="110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534" extrusionOk="0">
                  <a:moveTo>
                    <a:pt x="8838" y="21534"/>
                  </a:moveTo>
                  <a:lnTo>
                    <a:pt x="13495" y="10949"/>
                  </a:lnTo>
                  <a:lnTo>
                    <a:pt x="19455" y="5932"/>
                  </a:lnTo>
                  <a:cubicBezTo>
                    <a:pt x="21197" y="4460"/>
                    <a:pt x="21600" y="2522"/>
                    <a:pt x="20647" y="829"/>
                  </a:cubicBezTo>
                  <a:cubicBezTo>
                    <a:pt x="20426" y="425"/>
                    <a:pt x="19968" y="143"/>
                    <a:pt x="19363" y="44"/>
                  </a:cubicBezTo>
                  <a:cubicBezTo>
                    <a:pt x="18758" y="-66"/>
                    <a:pt x="18171" y="32"/>
                    <a:pt x="17713" y="314"/>
                  </a:cubicBezTo>
                  <a:lnTo>
                    <a:pt x="9571" y="5171"/>
                  </a:lnTo>
                  <a:cubicBezTo>
                    <a:pt x="7041" y="6680"/>
                    <a:pt x="5372" y="8410"/>
                    <a:pt x="4309" y="10630"/>
                  </a:cubicBezTo>
                  <a:lnTo>
                    <a:pt x="0" y="19682"/>
                  </a:lnTo>
                  <a:lnTo>
                    <a:pt x="8838" y="21534"/>
                  </a:lnTo>
                  <a:close/>
                </a:path>
              </a:pathLst>
            </a:custGeom>
            <a:solidFill>
              <a:srgbClr val="E1936A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8" name="Shape">
              <a:extLst>
                <a:ext uri="{FF2B5EF4-FFF2-40B4-BE49-F238E27FC236}">
                  <a16:creationId xmlns:a16="http://schemas.microsoft.com/office/drawing/2014/main" id="{1CC546AC-7047-34EE-4A37-52BA25409ACE}"/>
                </a:ext>
              </a:extLst>
            </p:cNvPr>
            <p:cNvSpPr/>
            <p:nvPr/>
          </p:nvSpPr>
          <p:spPr>
            <a:xfrm>
              <a:off x="4248773" y="2573006"/>
              <a:ext cx="724417" cy="110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534" extrusionOk="0">
                  <a:moveTo>
                    <a:pt x="8838" y="21534"/>
                  </a:moveTo>
                  <a:lnTo>
                    <a:pt x="13495" y="10949"/>
                  </a:lnTo>
                  <a:lnTo>
                    <a:pt x="19455" y="5932"/>
                  </a:lnTo>
                  <a:cubicBezTo>
                    <a:pt x="21197" y="4460"/>
                    <a:pt x="21600" y="2522"/>
                    <a:pt x="20647" y="829"/>
                  </a:cubicBezTo>
                  <a:cubicBezTo>
                    <a:pt x="20426" y="425"/>
                    <a:pt x="19968" y="143"/>
                    <a:pt x="19363" y="44"/>
                  </a:cubicBezTo>
                  <a:cubicBezTo>
                    <a:pt x="18758" y="-66"/>
                    <a:pt x="18171" y="32"/>
                    <a:pt x="17713" y="314"/>
                  </a:cubicBezTo>
                  <a:lnTo>
                    <a:pt x="9571" y="5171"/>
                  </a:lnTo>
                  <a:cubicBezTo>
                    <a:pt x="7041" y="6680"/>
                    <a:pt x="5372" y="8410"/>
                    <a:pt x="4309" y="10630"/>
                  </a:cubicBezTo>
                  <a:lnTo>
                    <a:pt x="0" y="19682"/>
                  </a:lnTo>
                  <a:lnTo>
                    <a:pt x="8838" y="21534"/>
                  </a:lnTo>
                  <a:close/>
                </a:path>
              </a:pathLst>
            </a:custGeom>
            <a:solidFill>
              <a:srgbClr val="F09D71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9" name="Shape">
              <a:extLst>
                <a:ext uri="{FF2B5EF4-FFF2-40B4-BE49-F238E27FC236}">
                  <a16:creationId xmlns:a16="http://schemas.microsoft.com/office/drawing/2014/main" id="{A60C1602-A1CA-26BC-BF5A-C68AD9DAC55D}"/>
                </a:ext>
              </a:extLst>
            </p:cNvPr>
            <p:cNvSpPr/>
            <p:nvPr/>
          </p:nvSpPr>
          <p:spPr>
            <a:xfrm>
              <a:off x="7370152" y="2974954"/>
              <a:ext cx="724418" cy="110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534" extrusionOk="0">
                  <a:moveTo>
                    <a:pt x="12312" y="21534"/>
                  </a:moveTo>
                  <a:lnTo>
                    <a:pt x="7655" y="10961"/>
                  </a:lnTo>
                  <a:lnTo>
                    <a:pt x="1695" y="5932"/>
                  </a:lnTo>
                  <a:cubicBezTo>
                    <a:pt x="-47" y="4460"/>
                    <a:pt x="-450" y="2522"/>
                    <a:pt x="503" y="829"/>
                  </a:cubicBezTo>
                  <a:cubicBezTo>
                    <a:pt x="724" y="425"/>
                    <a:pt x="1182" y="143"/>
                    <a:pt x="1787" y="44"/>
                  </a:cubicBezTo>
                  <a:cubicBezTo>
                    <a:pt x="2392" y="-66"/>
                    <a:pt x="2979" y="32"/>
                    <a:pt x="3437" y="314"/>
                  </a:cubicBezTo>
                  <a:lnTo>
                    <a:pt x="11579" y="5171"/>
                  </a:lnTo>
                  <a:cubicBezTo>
                    <a:pt x="14109" y="6680"/>
                    <a:pt x="15778" y="8410"/>
                    <a:pt x="16841" y="10630"/>
                  </a:cubicBezTo>
                  <a:lnTo>
                    <a:pt x="21150" y="19682"/>
                  </a:lnTo>
                  <a:lnTo>
                    <a:pt x="12312" y="21534"/>
                  </a:lnTo>
                  <a:close/>
                </a:path>
              </a:pathLst>
            </a:custGeom>
            <a:solidFill>
              <a:srgbClr val="CF896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0" name="Shape">
              <a:extLst>
                <a:ext uri="{FF2B5EF4-FFF2-40B4-BE49-F238E27FC236}">
                  <a16:creationId xmlns:a16="http://schemas.microsoft.com/office/drawing/2014/main" id="{1B3C5C74-15FF-F048-758D-0F5DA7F121CC}"/>
                </a:ext>
              </a:extLst>
            </p:cNvPr>
            <p:cNvSpPr/>
            <p:nvPr/>
          </p:nvSpPr>
          <p:spPr>
            <a:xfrm>
              <a:off x="7294787" y="2799102"/>
              <a:ext cx="724418" cy="110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534" extrusionOk="0">
                  <a:moveTo>
                    <a:pt x="12312" y="21534"/>
                  </a:moveTo>
                  <a:lnTo>
                    <a:pt x="7655" y="10949"/>
                  </a:lnTo>
                  <a:lnTo>
                    <a:pt x="1695" y="5932"/>
                  </a:lnTo>
                  <a:cubicBezTo>
                    <a:pt x="-47" y="4460"/>
                    <a:pt x="-450" y="2522"/>
                    <a:pt x="503" y="829"/>
                  </a:cubicBezTo>
                  <a:cubicBezTo>
                    <a:pt x="724" y="425"/>
                    <a:pt x="1182" y="143"/>
                    <a:pt x="1787" y="44"/>
                  </a:cubicBezTo>
                  <a:cubicBezTo>
                    <a:pt x="2392" y="-66"/>
                    <a:pt x="2979" y="32"/>
                    <a:pt x="3437" y="314"/>
                  </a:cubicBezTo>
                  <a:lnTo>
                    <a:pt x="11579" y="5171"/>
                  </a:lnTo>
                  <a:cubicBezTo>
                    <a:pt x="14109" y="6680"/>
                    <a:pt x="15778" y="8410"/>
                    <a:pt x="16841" y="10630"/>
                  </a:cubicBezTo>
                  <a:lnTo>
                    <a:pt x="21150" y="19682"/>
                  </a:lnTo>
                  <a:lnTo>
                    <a:pt x="12312" y="21534"/>
                  </a:lnTo>
                  <a:close/>
                </a:path>
              </a:pathLst>
            </a:custGeom>
            <a:solidFill>
              <a:srgbClr val="E1936A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1" name="Shape">
              <a:extLst>
                <a:ext uri="{FF2B5EF4-FFF2-40B4-BE49-F238E27FC236}">
                  <a16:creationId xmlns:a16="http://schemas.microsoft.com/office/drawing/2014/main" id="{45190C88-2B55-34E1-2334-9799A03F43B8}"/>
                </a:ext>
              </a:extLst>
            </p:cNvPr>
            <p:cNvSpPr/>
            <p:nvPr/>
          </p:nvSpPr>
          <p:spPr>
            <a:xfrm>
              <a:off x="7219421" y="2573006"/>
              <a:ext cx="724418" cy="110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534" extrusionOk="0">
                  <a:moveTo>
                    <a:pt x="12312" y="21534"/>
                  </a:moveTo>
                  <a:lnTo>
                    <a:pt x="7655" y="10949"/>
                  </a:lnTo>
                  <a:lnTo>
                    <a:pt x="1695" y="5932"/>
                  </a:lnTo>
                  <a:cubicBezTo>
                    <a:pt x="-47" y="4460"/>
                    <a:pt x="-450" y="2522"/>
                    <a:pt x="503" y="829"/>
                  </a:cubicBezTo>
                  <a:cubicBezTo>
                    <a:pt x="724" y="425"/>
                    <a:pt x="1182" y="143"/>
                    <a:pt x="1787" y="44"/>
                  </a:cubicBezTo>
                  <a:cubicBezTo>
                    <a:pt x="2392" y="-66"/>
                    <a:pt x="2979" y="32"/>
                    <a:pt x="3437" y="314"/>
                  </a:cubicBezTo>
                  <a:lnTo>
                    <a:pt x="11579" y="5171"/>
                  </a:lnTo>
                  <a:cubicBezTo>
                    <a:pt x="14109" y="6680"/>
                    <a:pt x="15778" y="8410"/>
                    <a:pt x="16841" y="10630"/>
                  </a:cubicBezTo>
                  <a:lnTo>
                    <a:pt x="21150" y="19682"/>
                  </a:lnTo>
                  <a:lnTo>
                    <a:pt x="12312" y="21534"/>
                  </a:lnTo>
                  <a:close/>
                </a:path>
              </a:pathLst>
            </a:custGeom>
            <a:solidFill>
              <a:srgbClr val="F09D71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grpSp>
          <p:nvGrpSpPr>
            <p:cNvPr id="122" name="Group 121">
              <a:extLst>
                <a:ext uri="{FF2B5EF4-FFF2-40B4-BE49-F238E27FC236}">
                  <a16:creationId xmlns:a16="http://schemas.microsoft.com/office/drawing/2014/main" id="{05FF6058-00D1-1FCC-038F-0CDB63C1839B}"/>
                </a:ext>
              </a:extLst>
            </p:cNvPr>
            <p:cNvGrpSpPr/>
            <p:nvPr/>
          </p:nvGrpSpPr>
          <p:grpSpPr>
            <a:xfrm>
              <a:off x="5508635" y="2780261"/>
              <a:ext cx="1174731" cy="3314311"/>
              <a:chOff x="5508635" y="2780261"/>
              <a:chExt cx="1174731" cy="3314311"/>
            </a:xfrm>
          </p:grpSpPr>
          <p:sp>
            <p:nvSpPr>
              <p:cNvPr id="132" name="Shape">
                <a:extLst>
                  <a:ext uri="{FF2B5EF4-FFF2-40B4-BE49-F238E27FC236}">
                    <a16:creationId xmlns:a16="http://schemas.microsoft.com/office/drawing/2014/main" id="{5875E9D4-880B-99EB-78C8-413C9D2F4255}"/>
                  </a:ext>
                </a:extLst>
              </p:cNvPr>
              <p:cNvSpPr/>
              <p:nvPr/>
            </p:nvSpPr>
            <p:spPr>
              <a:xfrm>
                <a:off x="5873672" y="3960981"/>
                <a:ext cx="444656" cy="11525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7353" y="1784"/>
                    </a:moveTo>
                    <a:lnTo>
                      <a:pt x="7353" y="21600"/>
                    </a:lnTo>
                    <a:lnTo>
                      <a:pt x="0" y="21600"/>
                    </a:lnTo>
                    <a:lnTo>
                      <a:pt x="0" y="2715"/>
                    </a:lnTo>
                    <a:lnTo>
                      <a:pt x="7353" y="1784"/>
                    </a:lnTo>
                    <a:lnTo>
                      <a:pt x="7353" y="1784"/>
                    </a:lnTo>
                    <a:close/>
                    <a:moveTo>
                      <a:pt x="21600" y="0"/>
                    </a:moveTo>
                    <a:lnTo>
                      <a:pt x="21600" y="21600"/>
                    </a:lnTo>
                    <a:lnTo>
                      <a:pt x="14247" y="21600"/>
                    </a:lnTo>
                    <a:lnTo>
                      <a:pt x="14247" y="931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grpSp>
            <p:nvGrpSpPr>
              <p:cNvPr id="133" name="Group 132">
                <a:extLst>
                  <a:ext uri="{FF2B5EF4-FFF2-40B4-BE49-F238E27FC236}">
                    <a16:creationId xmlns:a16="http://schemas.microsoft.com/office/drawing/2014/main" id="{03700FAD-CF1F-7920-0B6E-73E221C13E34}"/>
                  </a:ext>
                </a:extLst>
              </p:cNvPr>
              <p:cNvGrpSpPr/>
              <p:nvPr/>
            </p:nvGrpSpPr>
            <p:grpSpPr>
              <a:xfrm>
                <a:off x="5709125" y="5088446"/>
                <a:ext cx="773751" cy="1006126"/>
                <a:chOff x="5724676" y="5088446"/>
                <a:chExt cx="773751" cy="1006126"/>
              </a:xfrm>
            </p:grpSpPr>
            <p:sp>
              <p:nvSpPr>
                <p:cNvPr id="135" name="Shape">
                  <a:extLst>
                    <a:ext uri="{FF2B5EF4-FFF2-40B4-BE49-F238E27FC236}">
                      <a16:creationId xmlns:a16="http://schemas.microsoft.com/office/drawing/2014/main" id="{5A920F10-5734-2D25-AAFA-7FE637CE17EC}"/>
                    </a:ext>
                  </a:extLst>
                </p:cNvPr>
                <p:cNvSpPr/>
                <p:nvPr/>
              </p:nvSpPr>
              <p:spPr>
                <a:xfrm>
                  <a:off x="6001016" y="5967707"/>
                  <a:ext cx="229865" cy="12686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0800" y="0"/>
                      </a:moveTo>
                      <a:cubicBezTo>
                        <a:pt x="16761" y="0"/>
                        <a:pt x="21600" y="4812"/>
                        <a:pt x="21600" y="10800"/>
                      </a:cubicBezTo>
                      <a:cubicBezTo>
                        <a:pt x="21600" y="16788"/>
                        <a:pt x="16761" y="21600"/>
                        <a:pt x="10800" y="21600"/>
                      </a:cubicBezTo>
                      <a:cubicBezTo>
                        <a:pt x="4839" y="21600"/>
                        <a:pt x="0" y="16788"/>
                        <a:pt x="0" y="10800"/>
                      </a:cubicBezTo>
                      <a:cubicBezTo>
                        <a:pt x="0" y="4812"/>
                        <a:pt x="4839" y="0"/>
                        <a:pt x="10800" y="0"/>
                      </a:cubicBez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12700">
                  <a:miter lim="400000"/>
                </a:ln>
              </p:spPr>
              <p:txBody>
                <a:bodyPr lIns="28575" tIns="28575" rIns="28575" bIns="28575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 sz="3000">
                      <a:solidFill>
                        <a:srgbClr val="FFFFFF"/>
                      </a:solidFill>
                    </a:defRPr>
                  </a:pPr>
                  <a:endParaRPr sz="2250"/>
                </a:p>
              </p:txBody>
            </p:sp>
            <p:sp>
              <p:nvSpPr>
                <p:cNvPr id="136" name="Shape">
                  <a:extLst>
                    <a:ext uri="{FF2B5EF4-FFF2-40B4-BE49-F238E27FC236}">
                      <a16:creationId xmlns:a16="http://schemas.microsoft.com/office/drawing/2014/main" id="{C798DCF8-912B-7793-8F06-1EC1EAE2852E}"/>
                    </a:ext>
                  </a:extLst>
                </p:cNvPr>
                <p:cNvSpPr/>
                <p:nvPr/>
              </p:nvSpPr>
              <p:spPr>
                <a:xfrm>
                  <a:off x="5724676" y="5088446"/>
                  <a:ext cx="773751" cy="95274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lnTo>
                        <a:pt x="0" y="17143"/>
                      </a:lnTo>
                      <a:cubicBezTo>
                        <a:pt x="0" y="17727"/>
                        <a:pt x="368" y="18268"/>
                        <a:pt x="964" y="18581"/>
                      </a:cubicBezTo>
                      <a:lnTo>
                        <a:pt x="5628" y="21030"/>
                      </a:lnTo>
                      <a:cubicBezTo>
                        <a:pt x="6329" y="21401"/>
                        <a:pt x="7153" y="21600"/>
                        <a:pt x="7995" y="21600"/>
                      </a:cubicBezTo>
                      <a:lnTo>
                        <a:pt x="13605" y="21600"/>
                      </a:lnTo>
                      <a:cubicBezTo>
                        <a:pt x="14447" y="21600"/>
                        <a:pt x="15271" y="21401"/>
                        <a:pt x="15972" y="21030"/>
                      </a:cubicBezTo>
                      <a:lnTo>
                        <a:pt x="20636" y="18581"/>
                      </a:lnTo>
                      <a:cubicBezTo>
                        <a:pt x="21232" y="18268"/>
                        <a:pt x="21600" y="17727"/>
                        <a:pt x="21600" y="17143"/>
                      </a:cubicBezTo>
                      <a:lnTo>
                        <a:pt x="2160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12700">
                  <a:miter lim="400000"/>
                </a:ln>
              </p:spPr>
              <p:txBody>
                <a:bodyPr lIns="28575" tIns="28575" rIns="28575" bIns="28575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 sz="3000">
                      <a:solidFill>
                        <a:srgbClr val="FFFFFF"/>
                      </a:solidFill>
                    </a:defRPr>
                  </a:pPr>
                  <a:endParaRPr sz="2250"/>
                </a:p>
              </p:txBody>
            </p:sp>
            <p:sp>
              <p:nvSpPr>
                <p:cNvPr id="137" name="Shape">
                  <a:extLst>
                    <a:ext uri="{FF2B5EF4-FFF2-40B4-BE49-F238E27FC236}">
                      <a16:creationId xmlns:a16="http://schemas.microsoft.com/office/drawing/2014/main" id="{61CA5577-ED73-6EC9-DD7D-EF7E26B9B3E5}"/>
                    </a:ext>
                  </a:extLst>
                </p:cNvPr>
                <p:cNvSpPr/>
                <p:nvPr/>
              </p:nvSpPr>
              <p:spPr>
                <a:xfrm>
                  <a:off x="5724676" y="5113567"/>
                  <a:ext cx="773751" cy="72853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12066"/>
                      </a:moveTo>
                      <a:cubicBezTo>
                        <a:pt x="7206" y="10186"/>
                        <a:pt x="14394" y="8305"/>
                        <a:pt x="21600" y="6424"/>
                      </a:cubicBezTo>
                      <a:cubicBezTo>
                        <a:pt x="21600" y="7448"/>
                        <a:pt x="21600" y="8472"/>
                        <a:pt x="21600" y="9515"/>
                      </a:cubicBezTo>
                      <a:cubicBezTo>
                        <a:pt x="14394" y="11396"/>
                        <a:pt x="7206" y="13277"/>
                        <a:pt x="0" y="15157"/>
                      </a:cubicBezTo>
                      <a:cubicBezTo>
                        <a:pt x="0" y="14133"/>
                        <a:pt x="0" y="13090"/>
                        <a:pt x="0" y="12066"/>
                      </a:cubicBezTo>
                      <a:lnTo>
                        <a:pt x="0" y="12066"/>
                      </a:lnTo>
                      <a:close/>
                      <a:moveTo>
                        <a:pt x="0" y="5642"/>
                      </a:moveTo>
                      <a:lnTo>
                        <a:pt x="0" y="8733"/>
                      </a:lnTo>
                      <a:lnTo>
                        <a:pt x="21600" y="3091"/>
                      </a:lnTo>
                      <a:lnTo>
                        <a:pt x="21600" y="0"/>
                      </a:lnTo>
                      <a:lnTo>
                        <a:pt x="0" y="5642"/>
                      </a:lnTo>
                      <a:lnTo>
                        <a:pt x="0" y="5642"/>
                      </a:lnTo>
                      <a:close/>
                      <a:moveTo>
                        <a:pt x="0" y="18509"/>
                      </a:moveTo>
                      <a:lnTo>
                        <a:pt x="0" y="21600"/>
                      </a:lnTo>
                      <a:lnTo>
                        <a:pt x="21600" y="15939"/>
                      </a:lnTo>
                      <a:lnTo>
                        <a:pt x="21600" y="12848"/>
                      </a:lnTo>
                      <a:lnTo>
                        <a:pt x="0" y="18509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12700">
                  <a:miter lim="400000"/>
                </a:ln>
              </p:spPr>
              <p:txBody>
                <a:bodyPr lIns="28575" tIns="28575" rIns="28575" bIns="28575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 sz="3000">
                      <a:solidFill>
                        <a:srgbClr val="FFFFFF"/>
                      </a:solidFill>
                    </a:defRPr>
                  </a:pPr>
                  <a:endParaRPr sz="2250"/>
                </a:p>
              </p:txBody>
            </p:sp>
          </p:grpSp>
          <p:sp>
            <p:nvSpPr>
              <p:cNvPr id="134" name="Shape">
                <a:extLst>
                  <a:ext uri="{FF2B5EF4-FFF2-40B4-BE49-F238E27FC236}">
                    <a16:creationId xmlns:a16="http://schemas.microsoft.com/office/drawing/2014/main" id="{88C81507-4935-2119-11FF-5DD6A2F19072}"/>
                  </a:ext>
                </a:extLst>
              </p:cNvPr>
              <p:cNvSpPr/>
              <p:nvPr/>
            </p:nvSpPr>
            <p:spPr>
              <a:xfrm>
                <a:off x="5508635" y="2780261"/>
                <a:ext cx="1174731" cy="113811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259" h="21230" extrusionOk="0">
                    <a:moveTo>
                      <a:pt x="1556" y="10423"/>
                    </a:moveTo>
                    <a:cubicBezTo>
                      <a:pt x="7355" y="9234"/>
                      <a:pt x="13136" y="8064"/>
                      <a:pt x="18935" y="6875"/>
                    </a:cubicBezTo>
                    <a:cubicBezTo>
                      <a:pt x="19969" y="6665"/>
                      <a:pt x="21003" y="7365"/>
                      <a:pt x="21207" y="8431"/>
                    </a:cubicBezTo>
                    <a:lnTo>
                      <a:pt x="21207" y="8431"/>
                    </a:lnTo>
                    <a:cubicBezTo>
                      <a:pt x="21410" y="9497"/>
                      <a:pt x="20732" y="10563"/>
                      <a:pt x="19681" y="10772"/>
                    </a:cubicBezTo>
                    <a:cubicBezTo>
                      <a:pt x="13882" y="11961"/>
                      <a:pt x="8101" y="13132"/>
                      <a:pt x="2302" y="14320"/>
                    </a:cubicBezTo>
                    <a:cubicBezTo>
                      <a:pt x="1268" y="14530"/>
                      <a:pt x="234" y="13831"/>
                      <a:pt x="30" y="12747"/>
                    </a:cubicBezTo>
                    <a:lnTo>
                      <a:pt x="30" y="12747"/>
                    </a:lnTo>
                    <a:cubicBezTo>
                      <a:pt x="-156" y="11698"/>
                      <a:pt x="522" y="10632"/>
                      <a:pt x="1556" y="10423"/>
                    </a:cubicBezTo>
                    <a:lnTo>
                      <a:pt x="1556" y="10423"/>
                    </a:lnTo>
                    <a:close/>
                    <a:moveTo>
                      <a:pt x="1556" y="3572"/>
                    </a:moveTo>
                    <a:cubicBezTo>
                      <a:pt x="522" y="3782"/>
                      <a:pt x="-173" y="4831"/>
                      <a:pt x="47" y="5914"/>
                    </a:cubicBezTo>
                    <a:lnTo>
                      <a:pt x="47" y="5914"/>
                    </a:lnTo>
                    <a:cubicBezTo>
                      <a:pt x="251" y="6980"/>
                      <a:pt x="1268" y="7697"/>
                      <a:pt x="2319" y="7487"/>
                    </a:cubicBezTo>
                    <a:lnTo>
                      <a:pt x="19698" y="3939"/>
                    </a:lnTo>
                    <a:cubicBezTo>
                      <a:pt x="20732" y="3730"/>
                      <a:pt x="21427" y="2681"/>
                      <a:pt x="21224" y="1598"/>
                    </a:cubicBezTo>
                    <a:lnTo>
                      <a:pt x="21224" y="1598"/>
                    </a:lnTo>
                    <a:cubicBezTo>
                      <a:pt x="21020" y="532"/>
                      <a:pt x="20003" y="-185"/>
                      <a:pt x="18952" y="42"/>
                    </a:cubicBezTo>
                    <a:lnTo>
                      <a:pt x="1556" y="3572"/>
                    </a:lnTo>
                    <a:lnTo>
                      <a:pt x="1556" y="3572"/>
                    </a:lnTo>
                    <a:close/>
                    <a:moveTo>
                      <a:pt x="1556" y="17291"/>
                    </a:moveTo>
                    <a:cubicBezTo>
                      <a:pt x="522" y="17500"/>
                      <a:pt x="-173" y="18549"/>
                      <a:pt x="47" y="19632"/>
                    </a:cubicBezTo>
                    <a:lnTo>
                      <a:pt x="47" y="19632"/>
                    </a:lnTo>
                    <a:cubicBezTo>
                      <a:pt x="251" y="20698"/>
                      <a:pt x="1268" y="21415"/>
                      <a:pt x="2319" y="21188"/>
                    </a:cubicBezTo>
                    <a:lnTo>
                      <a:pt x="19698" y="17640"/>
                    </a:lnTo>
                    <a:cubicBezTo>
                      <a:pt x="20732" y="17431"/>
                      <a:pt x="21427" y="16382"/>
                      <a:pt x="21224" y="15298"/>
                    </a:cubicBezTo>
                    <a:lnTo>
                      <a:pt x="21224" y="15298"/>
                    </a:lnTo>
                    <a:cubicBezTo>
                      <a:pt x="21020" y="14232"/>
                      <a:pt x="20003" y="13516"/>
                      <a:pt x="18952" y="13726"/>
                    </a:cubicBezTo>
                    <a:lnTo>
                      <a:pt x="1556" y="17291"/>
                    </a:ln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88A40A86-93B7-FCFA-54DB-5A3CF0C9B709}"/>
                </a:ext>
              </a:extLst>
            </p:cNvPr>
            <p:cNvSpPr/>
            <p:nvPr/>
          </p:nvSpPr>
          <p:spPr>
            <a:xfrm>
              <a:off x="2565612" y="2573029"/>
              <a:ext cx="7059500" cy="3732578"/>
            </a:xfrm>
            <a:custGeom>
              <a:avLst/>
              <a:gdLst>
                <a:gd name="connsiteX0" fmla="*/ 4856345 w 7059500"/>
                <a:gd name="connsiteY0" fmla="*/ 1361 h 3732578"/>
                <a:gd name="connsiteX1" fmla="*/ 4910988 w 7059500"/>
                <a:gd name="connsiteY1" fmla="*/ 16580 h 3732578"/>
                <a:gd name="connsiteX2" fmla="*/ 5189170 w 7059500"/>
                <a:gd name="connsiteY2" fmla="*/ 264578 h 3732578"/>
                <a:gd name="connsiteX3" fmla="*/ 5369375 w 7059500"/>
                <a:gd name="connsiteY3" fmla="*/ 544052 h 3732578"/>
                <a:gd name="connsiteX4" fmla="*/ 5554019 w 7059500"/>
                <a:gd name="connsiteY4" fmla="*/ 1123752 h 3732578"/>
                <a:gd name="connsiteX5" fmla="*/ 5647029 w 7059500"/>
                <a:gd name="connsiteY5" fmla="*/ 1768133 h 3732578"/>
                <a:gd name="connsiteX6" fmla="*/ 5751875 w 7059500"/>
                <a:gd name="connsiteY6" fmla="*/ 2002296 h 3732578"/>
                <a:gd name="connsiteX7" fmla="*/ 7059500 w 7059500"/>
                <a:gd name="connsiteY7" fmla="*/ 3732577 h 3732578"/>
                <a:gd name="connsiteX8" fmla="*/ 6207832 w 7059500"/>
                <a:gd name="connsiteY8" fmla="*/ 3732577 h 3732578"/>
                <a:gd name="connsiteX9" fmla="*/ 6207832 w 7059500"/>
                <a:gd name="connsiteY9" fmla="*/ 3731885 h 3732578"/>
                <a:gd name="connsiteX10" fmla="*/ 5537743 w 7059500"/>
                <a:gd name="connsiteY10" fmla="*/ 2496563 h 3732578"/>
                <a:gd name="connsiteX11" fmla="*/ 5455514 w 7059500"/>
                <a:gd name="connsiteY11" fmla="*/ 2369797 h 3732578"/>
                <a:gd name="connsiteX12" fmla="*/ 5199211 w 7059500"/>
                <a:gd name="connsiteY12" fmla="*/ 2059540 h 3732578"/>
                <a:gd name="connsiteX13" fmla="*/ 5030948 w 7059500"/>
                <a:gd name="connsiteY13" fmla="*/ 1803932 h 3732578"/>
                <a:gd name="connsiteX14" fmla="*/ 5027144 w 7059500"/>
                <a:gd name="connsiteY14" fmla="*/ 1792518 h 3732578"/>
                <a:gd name="connsiteX15" fmla="*/ 4997021 w 7059500"/>
                <a:gd name="connsiteY15" fmla="*/ 1371750 h 3732578"/>
                <a:gd name="connsiteX16" fmla="*/ 5059168 w 7059500"/>
                <a:gd name="connsiteY16" fmla="*/ 1023792 h 3732578"/>
                <a:gd name="connsiteX17" fmla="*/ 5013932 w 7059500"/>
                <a:gd name="connsiteY17" fmla="*/ 771470 h 3732578"/>
                <a:gd name="connsiteX18" fmla="*/ 5035282 w 7059500"/>
                <a:gd name="connsiteY18" fmla="*/ 676006 h 3732578"/>
                <a:gd name="connsiteX19" fmla="*/ 5077347 w 7059500"/>
                <a:gd name="connsiteY19" fmla="*/ 639515 h 3732578"/>
                <a:gd name="connsiteX20" fmla="*/ 5054095 w 7059500"/>
                <a:gd name="connsiteY20" fmla="*/ 560308 h 3732578"/>
                <a:gd name="connsiteX21" fmla="*/ 4850003 w 7059500"/>
                <a:gd name="connsiteY21" fmla="*/ 303490 h 3732578"/>
                <a:gd name="connsiteX22" fmla="*/ 4809206 w 7059500"/>
                <a:gd name="connsiteY22" fmla="*/ 42175 h 3732578"/>
                <a:gd name="connsiteX23" fmla="*/ 4856345 w 7059500"/>
                <a:gd name="connsiteY23" fmla="*/ 1361 h 3732578"/>
                <a:gd name="connsiteX24" fmla="*/ 2203157 w 7059500"/>
                <a:gd name="connsiteY24" fmla="*/ 1361 h 3732578"/>
                <a:gd name="connsiteX25" fmla="*/ 2250295 w 7059500"/>
                <a:gd name="connsiteY25" fmla="*/ 42175 h 3732578"/>
                <a:gd name="connsiteX26" fmla="*/ 2209498 w 7059500"/>
                <a:gd name="connsiteY26" fmla="*/ 303490 h 3732578"/>
                <a:gd name="connsiteX27" fmla="*/ 2005406 w 7059500"/>
                <a:gd name="connsiteY27" fmla="*/ 560308 h 3732578"/>
                <a:gd name="connsiteX28" fmla="*/ 1982154 w 7059500"/>
                <a:gd name="connsiteY28" fmla="*/ 639516 h 3732578"/>
                <a:gd name="connsiteX29" fmla="*/ 2024219 w 7059500"/>
                <a:gd name="connsiteY29" fmla="*/ 676006 h 3732578"/>
                <a:gd name="connsiteX30" fmla="*/ 2045569 w 7059500"/>
                <a:gd name="connsiteY30" fmla="*/ 771470 h 3732578"/>
                <a:gd name="connsiteX31" fmla="*/ 2000967 w 7059500"/>
                <a:gd name="connsiteY31" fmla="*/ 1024484 h 3732578"/>
                <a:gd name="connsiteX32" fmla="*/ 2063114 w 7059500"/>
                <a:gd name="connsiteY32" fmla="*/ 1372443 h 3732578"/>
                <a:gd name="connsiteX33" fmla="*/ 2032992 w 7059500"/>
                <a:gd name="connsiteY33" fmla="*/ 1793210 h 3732578"/>
                <a:gd name="connsiteX34" fmla="*/ 2029187 w 7059500"/>
                <a:gd name="connsiteY34" fmla="*/ 1804451 h 3732578"/>
                <a:gd name="connsiteX35" fmla="*/ 1860925 w 7059500"/>
                <a:gd name="connsiteY35" fmla="*/ 2060059 h 3732578"/>
                <a:gd name="connsiteX36" fmla="*/ 1604621 w 7059500"/>
                <a:gd name="connsiteY36" fmla="*/ 2370316 h 3732578"/>
                <a:gd name="connsiteX37" fmla="*/ 1522392 w 7059500"/>
                <a:gd name="connsiteY37" fmla="*/ 2497255 h 3732578"/>
                <a:gd name="connsiteX38" fmla="*/ 852303 w 7059500"/>
                <a:gd name="connsiteY38" fmla="*/ 3732578 h 3732578"/>
                <a:gd name="connsiteX39" fmla="*/ 0 w 7059500"/>
                <a:gd name="connsiteY39" fmla="*/ 3732578 h 3732578"/>
                <a:gd name="connsiteX40" fmla="*/ 1307626 w 7059500"/>
                <a:gd name="connsiteY40" fmla="*/ 2002296 h 3732578"/>
                <a:gd name="connsiteX41" fmla="*/ 1412472 w 7059500"/>
                <a:gd name="connsiteY41" fmla="*/ 1768133 h 3732578"/>
                <a:gd name="connsiteX42" fmla="*/ 1505482 w 7059500"/>
                <a:gd name="connsiteY42" fmla="*/ 1123752 h 3732578"/>
                <a:gd name="connsiteX43" fmla="*/ 1690126 w 7059500"/>
                <a:gd name="connsiteY43" fmla="*/ 544052 h 3732578"/>
                <a:gd name="connsiteX44" fmla="*/ 1870331 w 7059500"/>
                <a:gd name="connsiteY44" fmla="*/ 264578 h 3732578"/>
                <a:gd name="connsiteX45" fmla="*/ 2148514 w 7059500"/>
                <a:gd name="connsiteY45" fmla="*/ 16580 h 3732578"/>
                <a:gd name="connsiteX46" fmla="*/ 2203157 w 7059500"/>
                <a:gd name="connsiteY46" fmla="*/ 1361 h 3732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7059500" h="3732578">
                  <a:moveTo>
                    <a:pt x="4856345" y="1361"/>
                  </a:moveTo>
                  <a:cubicBezTo>
                    <a:pt x="4875792" y="-2963"/>
                    <a:pt x="4895874" y="3263"/>
                    <a:pt x="4910988" y="16580"/>
                  </a:cubicBezTo>
                  <a:lnTo>
                    <a:pt x="5189170" y="264578"/>
                  </a:lnTo>
                  <a:cubicBezTo>
                    <a:pt x="5275837" y="341883"/>
                    <a:pt x="5333017" y="430429"/>
                    <a:pt x="5369375" y="544052"/>
                  </a:cubicBezTo>
                  <a:lnTo>
                    <a:pt x="5554019" y="1123752"/>
                  </a:lnTo>
                  <a:lnTo>
                    <a:pt x="5647029" y="1768133"/>
                  </a:lnTo>
                  <a:cubicBezTo>
                    <a:pt x="5659606" y="1855468"/>
                    <a:pt x="5695964" y="1936405"/>
                    <a:pt x="5751875" y="2002296"/>
                  </a:cubicBezTo>
                  <a:lnTo>
                    <a:pt x="7059500" y="3732577"/>
                  </a:lnTo>
                  <a:lnTo>
                    <a:pt x="6207832" y="3732577"/>
                  </a:lnTo>
                  <a:lnTo>
                    <a:pt x="6207832" y="3731885"/>
                  </a:lnTo>
                  <a:lnTo>
                    <a:pt x="5537743" y="2496563"/>
                  </a:lnTo>
                  <a:cubicBezTo>
                    <a:pt x="5507621" y="2456441"/>
                    <a:pt x="5479929" y="2414416"/>
                    <a:pt x="5455514" y="2369797"/>
                  </a:cubicBezTo>
                  <a:cubicBezTo>
                    <a:pt x="5387660" y="2247873"/>
                    <a:pt x="5307228" y="2150507"/>
                    <a:pt x="5199211" y="2059540"/>
                  </a:cubicBezTo>
                  <a:cubicBezTo>
                    <a:pt x="5121950" y="1994168"/>
                    <a:pt x="5065404" y="1908734"/>
                    <a:pt x="5030948" y="1803932"/>
                  </a:cubicBezTo>
                  <a:lnTo>
                    <a:pt x="5027144" y="1792518"/>
                  </a:lnTo>
                  <a:cubicBezTo>
                    <a:pt x="4980639" y="1651224"/>
                    <a:pt x="4971232" y="1518751"/>
                    <a:pt x="4997021" y="1371750"/>
                  </a:cubicBezTo>
                  <a:lnTo>
                    <a:pt x="5059168" y="1023792"/>
                  </a:lnTo>
                  <a:lnTo>
                    <a:pt x="5013932" y="771470"/>
                  </a:lnTo>
                  <a:cubicBezTo>
                    <a:pt x="5007696" y="736882"/>
                    <a:pt x="5015200" y="704196"/>
                    <a:pt x="5035282" y="676006"/>
                  </a:cubicBezTo>
                  <a:cubicBezTo>
                    <a:pt x="5047225" y="659577"/>
                    <a:pt x="5061071" y="647644"/>
                    <a:pt x="5077347" y="639515"/>
                  </a:cubicBezTo>
                  <a:lnTo>
                    <a:pt x="5054095" y="560308"/>
                  </a:lnTo>
                  <a:lnTo>
                    <a:pt x="4850003" y="303490"/>
                  </a:lnTo>
                  <a:cubicBezTo>
                    <a:pt x="4790393" y="228087"/>
                    <a:pt x="4776547" y="128992"/>
                    <a:pt x="4809206" y="42175"/>
                  </a:cubicBezTo>
                  <a:cubicBezTo>
                    <a:pt x="4817344" y="20211"/>
                    <a:pt x="4833727" y="5857"/>
                    <a:pt x="4856345" y="1361"/>
                  </a:cubicBezTo>
                  <a:close/>
                  <a:moveTo>
                    <a:pt x="2203157" y="1361"/>
                  </a:moveTo>
                  <a:cubicBezTo>
                    <a:pt x="2225775" y="5857"/>
                    <a:pt x="2242157" y="20211"/>
                    <a:pt x="2250295" y="42175"/>
                  </a:cubicBezTo>
                  <a:cubicBezTo>
                    <a:pt x="2282954" y="128992"/>
                    <a:pt x="2269109" y="228087"/>
                    <a:pt x="2209498" y="303490"/>
                  </a:cubicBezTo>
                  <a:lnTo>
                    <a:pt x="2005406" y="560308"/>
                  </a:lnTo>
                  <a:lnTo>
                    <a:pt x="1982154" y="639516"/>
                  </a:lnTo>
                  <a:cubicBezTo>
                    <a:pt x="1998431" y="647644"/>
                    <a:pt x="2012276" y="659577"/>
                    <a:pt x="2024219" y="676006"/>
                  </a:cubicBezTo>
                  <a:cubicBezTo>
                    <a:pt x="2044301" y="704196"/>
                    <a:pt x="2051805" y="736882"/>
                    <a:pt x="2045569" y="771470"/>
                  </a:cubicBezTo>
                  <a:lnTo>
                    <a:pt x="2000967" y="1024484"/>
                  </a:lnTo>
                  <a:lnTo>
                    <a:pt x="2063114" y="1372443"/>
                  </a:lnTo>
                  <a:cubicBezTo>
                    <a:pt x="2088903" y="1519443"/>
                    <a:pt x="2079497" y="1651916"/>
                    <a:pt x="2032992" y="1793210"/>
                  </a:cubicBezTo>
                  <a:lnTo>
                    <a:pt x="2029187" y="1804451"/>
                  </a:lnTo>
                  <a:cubicBezTo>
                    <a:pt x="1994731" y="1909427"/>
                    <a:pt x="1938186" y="1994860"/>
                    <a:pt x="1860925" y="2060059"/>
                  </a:cubicBezTo>
                  <a:cubicBezTo>
                    <a:pt x="1752907" y="2151199"/>
                    <a:pt x="1672475" y="2248565"/>
                    <a:pt x="1604621" y="2370316"/>
                  </a:cubicBezTo>
                  <a:cubicBezTo>
                    <a:pt x="1580206" y="2414935"/>
                    <a:pt x="1552515" y="2456960"/>
                    <a:pt x="1522392" y="2497255"/>
                  </a:cubicBezTo>
                  <a:lnTo>
                    <a:pt x="852303" y="3732578"/>
                  </a:lnTo>
                  <a:lnTo>
                    <a:pt x="0" y="3732578"/>
                  </a:lnTo>
                  <a:lnTo>
                    <a:pt x="1307626" y="2002296"/>
                  </a:lnTo>
                  <a:cubicBezTo>
                    <a:pt x="1363537" y="1936406"/>
                    <a:pt x="1399895" y="1855469"/>
                    <a:pt x="1412472" y="1768133"/>
                  </a:cubicBezTo>
                  <a:lnTo>
                    <a:pt x="1505482" y="1123752"/>
                  </a:lnTo>
                  <a:lnTo>
                    <a:pt x="1690126" y="544052"/>
                  </a:lnTo>
                  <a:cubicBezTo>
                    <a:pt x="1726484" y="430429"/>
                    <a:pt x="1783664" y="341883"/>
                    <a:pt x="1870331" y="264578"/>
                  </a:cubicBezTo>
                  <a:lnTo>
                    <a:pt x="2148514" y="16580"/>
                  </a:lnTo>
                  <a:cubicBezTo>
                    <a:pt x="2163628" y="3263"/>
                    <a:pt x="2183709" y="-2963"/>
                    <a:pt x="2203157" y="1361"/>
                  </a:cubicBezTo>
                  <a:close/>
                </a:path>
              </a:pathLst>
            </a:custGeom>
            <a:solidFill>
              <a:srgbClr val="F3B18E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grpSp>
          <p:nvGrpSpPr>
            <p:cNvPr id="124" name="Group 123">
              <a:extLst>
                <a:ext uri="{FF2B5EF4-FFF2-40B4-BE49-F238E27FC236}">
                  <a16:creationId xmlns:a16="http://schemas.microsoft.com/office/drawing/2014/main" id="{0CD1525B-1F31-E689-CC06-151A6E457BD4}"/>
                </a:ext>
              </a:extLst>
            </p:cNvPr>
            <p:cNvGrpSpPr/>
            <p:nvPr/>
          </p:nvGrpSpPr>
          <p:grpSpPr>
            <a:xfrm>
              <a:off x="4437178" y="3383182"/>
              <a:ext cx="3318764" cy="2922728"/>
              <a:chOff x="4437178" y="3383182"/>
              <a:chExt cx="3318764" cy="2922728"/>
            </a:xfrm>
          </p:grpSpPr>
          <p:sp>
            <p:nvSpPr>
              <p:cNvPr id="125" name="Shape">
                <a:extLst>
                  <a:ext uri="{FF2B5EF4-FFF2-40B4-BE49-F238E27FC236}">
                    <a16:creationId xmlns:a16="http://schemas.microsoft.com/office/drawing/2014/main" id="{08E17176-0FF5-8C85-B07F-927A305219A3}"/>
                  </a:ext>
                </a:extLst>
              </p:cNvPr>
              <p:cNvSpPr/>
              <p:nvPr/>
            </p:nvSpPr>
            <p:spPr>
              <a:xfrm>
                <a:off x="4663281" y="3797691"/>
                <a:ext cx="497577" cy="122565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79" h="21551" extrusionOk="0">
                    <a:moveTo>
                      <a:pt x="21179" y="19298"/>
                    </a:moveTo>
                    <a:lnTo>
                      <a:pt x="12491" y="10066"/>
                    </a:lnTo>
                    <a:lnTo>
                      <a:pt x="12598" y="4180"/>
                    </a:lnTo>
                    <a:cubicBezTo>
                      <a:pt x="12625" y="2458"/>
                      <a:pt x="10539" y="945"/>
                      <a:pt x="7225" y="150"/>
                    </a:cubicBezTo>
                    <a:cubicBezTo>
                      <a:pt x="6423" y="-38"/>
                      <a:pt x="5567" y="-49"/>
                      <a:pt x="4738" y="117"/>
                    </a:cubicBezTo>
                    <a:cubicBezTo>
                      <a:pt x="3910" y="282"/>
                      <a:pt x="3402" y="580"/>
                      <a:pt x="3241" y="967"/>
                    </a:cubicBezTo>
                    <a:lnTo>
                      <a:pt x="434" y="7615"/>
                    </a:lnTo>
                    <a:cubicBezTo>
                      <a:pt x="-421" y="9691"/>
                      <a:pt x="-20" y="11557"/>
                      <a:pt x="1691" y="13523"/>
                    </a:cubicBezTo>
                    <a:lnTo>
                      <a:pt x="8748" y="21551"/>
                    </a:lnTo>
                    <a:lnTo>
                      <a:pt x="21179" y="19298"/>
                    </a:lnTo>
                    <a:close/>
                  </a:path>
                </a:pathLst>
              </a:custGeom>
              <a:solidFill>
                <a:srgbClr val="C29D75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126" name="Shape">
                <a:extLst>
                  <a:ext uri="{FF2B5EF4-FFF2-40B4-BE49-F238E27FC236}">
                    <a16:creationId xmlns:a16="http://schemas.microsoft.com/office/drawing/2014/main" id="{56A1D1A8-E945-5E9F-3351-A0BC10951FE9}"/>
                  </a:ext>
                </a:extLst>
              </p:cNvPr>
              <p:cNvSpPr/>
              <p:nvPr/>
            </p:nvSpPr>
            <p:spPr>
              <a:xfrm>
                <a:off x="4619318" y="3609278"/>
                <a:ext cx="496948" cy="122565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79" h="21551" extrusionOk="0">
                    <a:moveTo>
                      <a:pt x="21179" y="19298"/>
                    </a:moveTo>
                    <a:lnTo>
                      <a:pt x="12480" y="10066"/>
                    </a:lnTo>
                    <a:lnTo>
                      <a:pt x="12587" y="4180"/>
                    </a:lnTo>
                    <a:cubicBezTo>
                      <a:pt x="12614" y="2458"/>
                      <a:pt x="10526" y="945"/>
                      <a:pt x="7207" y="150"/>
                    </a:cubicBezTo>
                    <a:cubicBezTo>
                      <a:pt x="6404" y="-38"/>
                      <a:pt x="5548" y="-49"/>
                      <a:pt x="4718" y="117"/>
                    </a:cubicBezTo>
                    <a:cubicBezTo>
                      <a:pt x="3888" y="282"/>
                      <a:pt x="3380" y="580"/>
                      <a:pt x="3219" y="967"/>
                    </a:cubicBezTo>
                    <a:lnTo>
                      <a:pt x="436" y="7615"/>
                    </a:lnTo>
                    <a:cubicBezTo>
                      <a:pt x="-421" y="9691"/>
                      <a:pt x="-20" y="11557"/>
                      <a:pt x="1694" y="13523"/>
                    </a:cubicBezTo>
                    <a:lnTo>
                      <a:pt x="8760" y="21551"/>
                    </a:lnTo>
                    <a:lnTo>
                      <a:pt x="21179" y="19298"/>
                    </a:lnTo>
                    <a:close/>
                  </a:path>
                </a:pathLst>
              </a:custGeom>
              <a:solidFill>
                <a:srgbClr val="D6AD81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127" name="Shape">
                <a:extLst>
                  <a:ext uri="{FF2B5EF4-FFF2-40B4-BE49-F238E27FC236}">
                    <a16:creationId xmlns:a16="http://schemas.microsoft.com/office/drawing/2014/main" id="{1FEE2DE6-13A8-7FDC-4F1F-8B17DBEF0D93}"/>
                  </a:ext>
                </a:extLst>
              </p:cNvPr>
              <p:cNvSpPr/>
              <p:nvPr/>
            </p:nvSpPr>
            <p:spPr>
              <a:xfrm>
                <a:off x="4537672" y="3383182"/>
                <a:ext cx="496948" cy="122565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79" h="21551" extrusionOk="0">
                    <a:moveTo>
                      <a:pt x="21179" y="19298"/>
                    </a:moveTo>
                    <a:lnTo>
                      <a:pt x="12480" y="10066"/>
                    </a:lnTo>
                    <a:lnTo>
                      <a:pt x="12587" y="4180"/>
                    </a:lnTo>
                    <a:cubicBezTo>
                      <a:pt x="12614" y="2458"/>
                      <a:pt x="10526" y="945"/>
                      <a:pt x="7207" y="150"/>
                    </a:cubicBezTo>
                    <a:cubicBezTo>
                      <a:pt x="6404" y="-38"/>
                      <a:pt x="5548" y="-49"/>
                      <a:pt x="4718" y="117"/>
                    </a:cubicBezTo>
                    <a:cubicBezTo>
                      <a:pt x="3888" y="282"/>
                      <a:pt x="3380" y="580"/>
                      <a:pt x="3219" y="967"/>
                    </a:cubicBezTo>
                    <a:lnTo>
                      <a:pt x="436" y="7615"/>
                    </a:lnTo>
                    <a:cubicBezTo>
                      <a:pt x="-421" y="9691"/>
                      <a:pt x="-20" y="11557"/>
                      <a:pt x="1694" y="13523"/>
                    </a:cubicBezTo>
                    <a:lnTo>
                      <a:pt x="8760" y="21551"/>
                    </a:lnTo>
                    <a:lnTo>
                      <a:pt x="21179" y="19298"/>
                    </a:lnTo>
                    <a:close/>
                  </a:path>
                </a:pathLst>
              </a:custGeom>
              <a:solidFill>
                <a:srgbClr val="E6B98A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128" name="Shape">
                <a:extLst>
                  <a:ext uri="{FF2B5EF4-FFF2-40B4-BE49-F238E27FC236}">
                    <a16:creationId xmlns:a16="http://schemas.microsoft.com/office/drawing/2014/main" id="{F2C2A9A0-F5F3-C133-1F9A-55144EC1054F}"/>
                  </a:ext>
                </a:extLst>
              </p:cNvPr>
              <p:cNvSpPr/>
              <p:nvPr/>
            </p:nvSpPr>
            <p:spPr>
              <a:xfrm>
                <a:off x="7031008" y="3797691"/>
                <a:ext cx="496948" cy="122565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79" h="21551" extrusionOk="0">
                    <a:moveTo>
                      <a:pt x="0" y="19298"/>
                    </a:moveTo>
                    <a:lnTo>
                      <a:pt x="8699" y="10066"/>
                    </a:lnTo>
                    <a:lnTo>
                      <a:pt x="8592" y="4180"/>
                    </a:lnTo>
                    <a:cubicBezTo>
                      <a:pt x="8565" y="2458"/>
                      <a:pt x="10653" y="945"/>
                      <a:pt x="13972" y="150"/>
                    </a:cubicBezTo>
                    <a:cubicBezTo>
                      <a:pt x="14775" y="-38"/>
                      <a:pt x="15631" y="-49"/>
                      <a:pt x="16461" y="117"/>
                    </a:cubicBezTo>
                    <a:cubicBezTo>
                      <a:pt x="17291" y="282"/>
                      <a:pt x="17799" y="580"/>
                      <a:pt x="17960" y="967"/>
                    </a:cubicBezTo>
                    <a:lnTo>
                      <a:pt x="20743" y="7615"/>
                    </a:lnTo>
                    <a:cubicBezTo>
                      <a:pt x="21600" y="9691"/>
                      <a:pt x="21199" y="11557"/>
                      <a:pt x="19485" y="13523"/>
                    </a:cubicBezTo>
                    <a:lnTo>
                      <a:pt x="12419" y="21551"/>
                    </a:lnTo>
                    <a:lnTo>
                      <a:pt x="0" y="19298"/>
                    </a:lnTo>
                    <a:close/>
                  </a:path>
                </a:pathLst>
              </a:custGeom>
              <a:solidFill>
                <a:srgbClr val="C29D75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129" name="Shape">
                <a:extLst>
                  <a:ext uri="{FF2B5EF4-FFF2-40B4-BE49-F238E27FC236}">
                    <a16:creationId xmlns:a16="http://schemas.microsoft.com/office/drawing/2014/main" id="{7E97CF8D-D24C-43AA-BA84-D995E1908205}"/>
                  </a:ext>
                </a:extLst>
              </p:cNvPr>
              <p:cNvSpPr/>
              <p:nvPr/>
            </p:nvSpPr>
            <p:spPr>
              <a:xfrm>
                <a:off x="7074971" y="3609278"/>
                <a:ext cx="496948" cy="122565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79" h="21551" extrusionOk="0">
                    <a:moveTo>
                      <a:pt x="0" y="19298"/>
                    </a:moveTo>
                    <a:lnTo>
                      <a:pt x="8699" y="10066"/>
                    </a:lnTo>
                    <a:lnTo>
                      <a:pt x="8592" y="4180"/>
                    </a:lnTo>
                    <a:cubicBezTo>
                      <a:pt x="8565" y="2458"/>
                      <a:pt x="10653" y="945"/>
                      <a:pt x="13972" y="150"/>
                    </a:cubicBezTo>
                    <a:cubicBezTo>
                      <a:pt x="14775" y="-38"/>
                      <a:pt x="15631" y="-49"/>
                      <a:pt x="16461" y="117"/>
                    </a:cubicBezTo>
                    <a:cubicBezTo>
                      <a:pt x="17291" y="282"/>
                      <a:pt x="17799" y="580"/>
                      <a:pt x="17960" y="967"/>
                    </a:cubicBezTo>
                    <a:lnTo>
                      <a:pt x="20743" y="7615"/>
                    </a:lnTo>
                    <a:cubicBezTo>
                      <a:pt x="21600" y="9691"/>
                      <a:pt x="21199" y="11557"/>
                      <a:pt x="19485" y="13523"/>
                    </a:cubicBezTo>
                    <a:lnTo>
                      <a:pt x="12419" y="21551"/>
                    </a:lnTo>
                    <a:lnTo>
                      <a:pt x="0" y="19298"/>
                    </a:lnTo>
                    <a:close/>
                  </a:path>
                </a:pathLst>
              </a:custGeom>
              <a:solidFill>
                <a:srgbClr val="D6AD81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130" name="Shape">
                <a:extLst>
                  <a:ext uri="{FF2B5EF4-FFF2-40B4-BE49-F238E27FC236}">
                    <a16:creationId xmlns:a16="http://schemas.microsoft.com/office/drawing/2014/main" id="{0E9E56C0-BC27-47B3-DDA0-8D6E921BD6DA}"/>
                  </a:ext>
                </a:extLst>
              </p:cNvPr>
              <p:cNvSpPr/>
              <p:nvPr/>
            </p:nvSpPr>
            <p:spPr>
              <a:xfrm>
                <a:off x="7156617" y="3383182"/>
                <a:ext cx="496948" cy="122565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79" h="21551" extrusionOk="0">
                    <a:moveTo>
                      <a:pt x="0" y="19298"/>
                    </a:moveTo>
                    <a:lnTo>
                      <a:pt x="8699" y="10066"/>
                    </a:lnTo>
                    <a:lnTo>
                      <a:pt x="8592" y="4180"/>
                    </a:lnTo>
                    <a:cubicBezTo>
                      <a:pt x="8565" y="2458"/>
                      <a:pt x="10653" y="945"/>
                      <a:pt x="13972" y="150"/>
                    </a:cubicBezTo>
                    <a:cubicBezTo>
                      <a:pt x="14775" y="-38"/>
                      <a:pt x="15631" y="-49"/>
                      <a:pt x="16461" y="117"/>
                    </a:cubicBezTo>
                    <a:cubicBezTo>
                      <a:pt x="17291" y="282"/>
                      <a:pt x="17799" y="580"/>
                      <a:pt x="17960" y="967"/>
                    </a:cubicBezTo>
                    <a:lnTo>
                      <a:pt x="20743" y="7615"/>
                    </a:lnTo>
                    <a:cubicBezTo>
                      <a:pt x="21600" y="9691"/>
                      <a:pt x="21199" y="11557"/>
                      <a:pt x="19485" y="13523"/>
                    </a:cubicBezTo>
                    <a:lnTo>
                      <a:pt x="12419" y="21551"/>
                    </a:lnTo>
                    <a:lnTo>
                      <a:pt x="0" y="19298"/>
                    </a:lnTo>
                    <a:close/>
                  </a:path>
                </a:pathLst>
              </a:custGeom>
              <a:solidFill>
                <a:srgbClr val="E6B98A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131" name="Freeform: Shape 130">
                <a:extLst>
                  <a:ext uri="{FF2B5EF4-FFF2-40B4-BE49-F238E27FC236}">
                    <a16:creationId xmlns:a16="http://schemas.microsoft.com/office/drawing/2014/main" id="{A4807F75-07D7-EF0B-DC10-BE9535520C4A}"/>
                  </a:ext>
                </a:extLst>
              </p:cNvPr>
              <p:cNvSpPr/>
              <p:nvPr/>
            </p:nvSpPr>
            <p:spPr>
              <a:xfrm>
                <a:off x="4437178" y="3477340"/>
                <a:ext cx="3318764" cy="2828570"/>
              </a:xfrm>
              <a:custGeom>
                <a:avLst/>
                <a:gdLst>
                  <a:gd name="connsiteX0" fmla="*/ 3178621 w 3318764"/>
                  <a:gd name="connsiteY0" fmla="*/ 47 h 2828570"/>
                  <a:gd name="connsiteX1" fmla="*/ 3207415 w 3318764"/>
                  <a:gd name="connsiteY1" fmla="*/ 6077 h 2828570"/>
                  <a:gd name="connsiteX2" fmla="*/ 3243877 w 3318764"/>
                  <a:gd name="connsiteY2" fmla="*/ 56935 h 2828570"/>
                  <a:gd name="connsiteX3" fmla="*/ 3308544 w 3318764"/>
                  <a:gd name="connsiteY3" fmla="*/ 433127 h 2828570"/>
                  <a:gd name="connsiteX4" fmla="*/ 3279015 w 3318764"/>
                  <a:gd name="connsiteY4" fmla="*/ 769210 h 2828570"/>
                  <a:gd name="connsiteX5" fmla="*/ 3071784 w 3318764"/>
                  <a:gd name="connsiteY5" fmla="*/ 1340709 h 2828570"/>
                  <a:gd name="connsiteX6" fmla="*/ 2748977 w 3318764"/>
                  <a:gd name="connsiteY6" fmla="*/ 1910372 h 2828570"/>
                  <a:gd name="connsiteX7" fmla="*/ 2704366 w 3318764"/>
                  <a:gd name="connsiteY7" fmla="*/ 2139626 h 2828570"/>
                  <a:gd name="connsiteX8" fmla="*/ 2792318 w 3318764"/>
                  <a:gd name="connsiteY8" fmla="*/ 2828570 h 2828570"/>
                  <a:gd name="connsiteX9" fmla="*/ 2185600 w 3318764"/>
                  <a:gd name="connsiteY9" fmla="*/ 2828570 h 2828570"/>
                  <a:gd name="connsiteX10" fmla="*/ 2233333 w 3318764"/>
                  <a:gd name="connsiteY10" fmla="*/ 2369405 h 2828570"/>
                  <a:gd name="connsiteX11" fmla="*/ 2242118 w 3318764"/>
                  <a:gd name="connsiteY11" fmla="*/ 2238197 h 2828570"/>
                  <a:gd name="connsiteX12" fmla="*/ 2231428 w 3318764"/>
                  <a:gd name="connsiteY12" fmla="*/ 1827400 h 2828570"/>
                  <a:gd name="connsiteX13" fmla="*/ 2255930 w 3318764"/>
                  <a:gd name="connsiteY13" fmla="*/ 1517794 h 2828570"/>
                  <a:gd name="connsiteX14" fmla="*/ 2259687 w 3318764"/>
                  <a:gd name="connsiteY14" fmla="*/ 1506522 h 2828570"/>
                  <a:gd name="connsiteX15" fmla="*/ 2490838 w 3318764"/>
                  <a:gd name="connsiteY15" fmla="*/ 1161657 h 2828570"/>
                  <a:gd name="connsiteX16" fmla="*/ 2748977 w 3318764"/>
                  <a:gd name="connsiteY16" fmla="*/ 934368 h 2828570"/>
                  <a:gd name="connsiteX17" fmla="*/ 2867675 w 3318764"/>
                  <a:gd name="connsiteY17" fmla="*/ 708915 h 2828570"/>
                  <a:gd name="connsiteX18" fmla="*/ 2941761 w 3318764"/>
                  <a:gd name="connsiteY18" fmla="*/ 649274 h 2828570"/>
                  <a:gd name="connsiteX19" fmla="*/ 2996427 w 3318764"/>
                  <a:gd name="connsiteY19" fmla="*/ 649274 h 2828570"/>
                  <a:gd name="connsiteX20" fmla="*/ 3026538 w 3318764"/>
                  <a:gd name="connsiteY20" fmla="*/ 572594 h 2828570"/>
                  <a:gd name="connsiteX21" fmla="*/ 3024051 w 3318764"/>
                  <a:gd name="connsiteY21" fmla="*/ 237822 h 2828570"/>
                  <a:gd name="connsiteX22" fmla="*/ 3150263 w 3318764"/>
                  <a:gd name="connsiteY22" fmla="*/ 8567 h 2828570"/>
                  <a:gd name="connsiteX23" fmla="*/ 3178621 w 3318764"/>
                  <a:gd name="connsiteY23" fmla="*/ 47 h 2828570"/>
                  <a:gd name="connsiteX24" fmla="*/ 140144 w 3318764"/>
                  <a:gd name="connsiteY24" fmla="*/ 47 h 2828570"/>
                  <a:gd name="connsiteX25" fmla="*/ 168502 w 3318764"/>
                  <a:gd name="connsiteY25" fmla="*/ 8567 h 2828570"/>
                  <a:gd name="connsiteX26" fmla="*/ 294714 w 3318764"/>
                  <a:gd name="connsiteY26" fmla="*/ 237822 h 2828570"/>
                  <a:gd name="connsiteX27" fmla="*/ 292227 w 3318764"/>
                  <a:gd name="connsiteY27" fmla="*/ 572594 h 2828570"/>
                  <a:gd name="connsiteX28" fmla="*/ 322338 w 3318764"/>
                  <a:gd name="connsiteY28" fmla="*/ 649274 h 2828570"/>
                  <a:gd name="connsiteX29" fmla="*/ 377003 w 3318764"/>
                  <a:gd name="connsiteY29" fmla="*/ 649274 h 2828570"/>
                  <a:gd name="connsiteX30" fmla="*/ 451090 w 3318764"/>
                  <a:gd name="connsiteY30" fmla="*/ 708915 h 2828570"/>
                  <a:gd name="connsiteX31" fmla="*/ 569787 w 3318764"/>
                  <a:gd name="connsiteY31" fmla="*/ 934368 h 2828570"/>
                  <a:gd name="connsiteX32" fmla="*/ 827927 w 3318764"/>
                  <a:gd name="connsiteY32" fmla="*/ 1161657 h 2828570"/>
                  <a:gd name="connsiteX33" fmla="*/ 1059077 w 3318764"/>
                  <a:gd name="connsiteY33" fmla="*/ 1506522 h 2828570"/>
                  <a:gd name="connsiteX34" fmla="*/ 1062835 w 3318764"/>
                  <a:gd name="connsiteY34" fmla="*/ 1517794 h 2828570"/>
                  <a:gd name="connsiteX35" fmla="*/ 1087336 w 3318764"/>
                  <a:gd name="connsiteY35" fmla="*/ 1827400 h 2828570"/>
                  <a:gd name="connsiteX36" fmla="*/ 1076647 w 3318764"/>
                  <a:gd name="connsiteY36" fmla="*/ 2238197 h 2828570"/>
                  <a:gd name="connsiteX37" fmla="*/ 1085431 w 3318764"/>
                  <a:gd name="connsiteY37" fmla="*/ 2369405 h 2828570"/>
                  <a:gd name="connsiteX38" fmla="*/ 1133164 w 3318764"/>
                  <a:gd name="connsiteY38" fmla="*/ 2828570 h 2828570"/>
                  <a:gd name="connsiteX39" fmla="*/ 526447 w 3318764"/>
                  <a:gd name="connsiteY39" fmla="*/ 2828570 h 2828570"/>
                  <a:gd name="connsiteX40" fmla="*/ 614398 w 3318764"/>
                  <a:gd name="connsiteY40" fmla="*/ 2139626 h 2828570"/>
                  <a:gd name="connsiteX41" fmla="*/ 569787 w 3318764"/>
                  <a:gd name="connsiteY41" fmla="*/ 1910372 h 2828570"/>
                  <a:gd name="connsiteX42" fmla="*/ 246981 w 3318764"/>
                  <a:gd name="connsiteY42" fmla="*/ 1340709 h 2828570"/>
                  <a:gd name="connsiteX43" fmla="*/ 39750 w 3318764"/>
                  <a:gd name="connsiteY43" fmla="*/ 769210 h 2828570"/>
                  <a:gd name="connsiteX44" fmla="*/ 10221 w 3318764"/>
                  <a:gd name="connsiteY44" fmla="*/ 433127 h 2828570"/>
                  <a:gd name="connsiteX45" fmla="*/ 74888 w 3318764"/>
                  <a:gd name="connsiteY45" fmla="*/ 56935 h 2828570"/>
                  <a:gd name="connsiteX46" fmla="*/ 111349 w 3318764"/>
                  <a:gd name="connsiteY46" fmla="*/ 6077 h 2828570"/>
                  <a:gd name="connsiteX47" fmla="*/ 140144 w 3318764"/>
                  <a:gd name="connsiteY47" fmla="*/ 47 h 28285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3318764" h="2828570">
                    <a:moveTo>
                      <a:pt x="3178621" y="47"/>
                    </a:moveTo>
                    <a:cubicBezTo>
                      <a:pt x="3188272" y="-346"/>
                      <a:pt x="3197996" y="1686"/>
                      <a:pt x="3207415" y="6077"/>
                    </a:cubicBezTo>
                    <a:cubicBezTo>
                      <a:pt x="3226890" y="15514"/>
                      <a:pt x="3240119" y="34914"/>
                      <a:pt x="3243877" y="56935"/>
                    </a:cubicBezTo>
                    <a:lnTo>
                      <a:pt x="3308544" y="433127"/>
                    </a:lnTo>
                    <a:cubicBezTo>
                      <a:pt x="3328653" y="551228"/>
                      <a:pt x="3319233" y="657401"/>
                      <a:pt x="3279015" y="769210"/>
                    </a:cubicBezTo>
                    <a:lnTo>
                      <a:pt x="3071784" y="1340709"/>
                    </a:lnTo>
                    <a:lnTo>
                      <a:pt x="2748977" y="1910372"/>
                    </a:lnTo>
                    <a:cubicBezTo>
                      <a:pt x="2710029" y="1979450"/>
                      <a:pt x="2694312" y="2059800"/>
                      <a:pt x="2704366" y="2139626"/>
                    </a:cubicBezTo>
                    <a:lnTo>
                      <a:pt x="2792318" y="2828570"/>
                    </a:lnTo>
                    <a:lnTo>
                      <a:pt x="2185600" y="2828570"/>
                    </a:lnTo>
                    <a:lnTo>
                      <a:pt x="2233333" y="2369405"/>
                    </a:lnTo>
                    <a:cubicBezTo>
                      <a:pt x="2232063" y="2325494"/>
                      <a:pt x="2235238" y="2281583"/>
                      <a:pt x="2242118" y="2238197"/>
                    </a:cubicBezTo>
                    <a:cubicBezTo>
                      <a:pt x="2263497" y="2099386"/>
                      <a:pt x="2259687" y="1970012"/>
                      <a:pt x="2231428" y="1827400"/>
                    </a:cubicBezTo>
                    <a:cubicBezTo>
                      <a:pt x="2211372" y="1725683"/>
                      <a:pt x="2218886" y="1621477"/>
                      <a:pt x="2255930" y="1517794"/>
                    </a:cubicBezTo>
                    <a:lnTo>
                      <a:pt x="2259687" y="1506522"/>
                    </a:lnTo>
                    <a:cubicBezTo>
                      <a:pt x="2309325" y="1366400"/>
                      <a:pt x="2382195" y="1257868"/>
                      <a:pt x="2490838" y="1161657"/>
                    </a:cubicBezTo>
                    <a:lnTo>
                      <a:pt x="2748977" y="934368"/>
                    </a:lnTo>
                    <a:lnTo>
                      <a:pt x="2867675" y="708915"/>
                    </a:lnTo>
                    <a:cubicBezTo>
                      <a:pt x="2883974" y="678111"/>
                      <a:pt x="2909110" y="658057"/>
                      <a:pt x="2941761" y="649274"/>
                    </a:cubicBezTo>
                    <a:cubicBezTo>
                      <a:pt x="2960601" y="644818"/>
                      <a:pt x="2978805" y="644162"/>
                      <a:pt x="2996427" y="649274"/>
                    </a:cubicBezTo>
                    <a:lnTo>
                      <a:pt x="3026538" y="572594"/>
                    </a:lnTo>
                    <a:lnTo>
                      <a:pt x="3024051" y="237822"/>
                    </a:lnTo>
                    <a:cubicBezTo>
                      <a:pt x="3023416" y="139907"/>
                      <a:pt x="3072419" y="53789"/>
                      <a:pt x="3150263" y="8567"/>
                    </a:cubicBezTo>
                    <a:cubicBezTo>
                      <a:pt x="3159391" y="3259"/>
                      <a:pt x="3168970" y="440"/>
                      <a:pt x="3178621" y="47"/>
                    </a:cubicBezTo>
                    <a:close/>
                    <a:moveTo>
                      <a:pt x="140144" y="47"/>
                    </a:moveTo>
                    <a:cubicBezTo>
                      <a:pt x="149795" y="440"/>
                      <a:pt x="159373" y="3259"/>
                      <a:pt x="168502" y="8567"/>
                    </a:cubicBezTo>
                    <a:cubicBezTo>
                      <a:pt x="246346" y="53789"/>
                      <a:pt x="295349" y="139907"/>
                      <a:pt x="294714" y="237822"/>
                    </a:cubicBezTo>
                    <a:lnTo>
                      <a:pt x="292227" y="572594"/>
                    </a:lnTo>
                    <a:lnTo>
                      <a:pt x="322338" y="649274"/>
                    </a:lnTo>
                    <a:cubicBezTo>
                      <a:pt x="339960" y="644162"/>
                      <a:pt x="358164" y="644818"/>
                      <a:pt x="377003" y="649274"/>
                    </a:cubicBezTo>
                    <a:cubicBezTo>
                      <a:pt x="409654" y="658057"/>
                      <a:pt x="434791" y="678111"/>
                      <a:pt x="451090" y="708915"/>
                    </a:cubicBezTo>
                    <a:lnTo>
                      <a:pt x="569787" y="934368"/>
                    </a:lnTo>
                    <a:lnTo>
                      <a:pt x="827927" y="1161657"/>
                    </a:lnTo>
                    <a:cubicBezTo>
                      <a:pt x="936570" y="1257868"/>
                      <a:pt x="1009439" y="1366400"/>
                      <a:pt x="1059077" y="1506522"/>
                    </a:cubicBezTo>
                    <a:lnTo>
                      <a:pt x="1062835" y="1517794"/>
                    </a:lnTo>
                    <a:cubicBezTo>
                      <a:pt x="1099878" y="1621477"/>
                      <a:pt x="1107393" y="1725683"/>
                      <a:pt x="1087336" y="1827400"/>
                    </a:cubicBezTo>
                    <a:cubicBezTo>
                      <a:pt x="1059077" y="1970012"/>
                      <a:pt x="1055267" y="2099386"/>
                      <a:pt x="1076647" y="2238197"/>
                    </a:cubicBezTo>
                    <a:cubicBezTo>
                      <a:pt x="1083526" y="2281583"/>
                      <a:pt x="1086701" y="2325494"/>
                      <a:pt x="1085431" y="2369405"/>
                    </a:cubicBezTo>
                    <a:lnTo>
                      <a:pt x="1133164" y="2828570"/>
                    </a:lnTo>
                    <a:lnTo>
                      <a:pt x="526447" y="2828570"/>
                    </a:lnTo>
                    <a:lnTo>
                      <a:pt x="614398" y="2139626"/>
                    </a:lnTo>
                    <a:cubicBezTo>
                      <a:pt x="624453" y="2059800"/>
                      <a:pt x="608736" y="1979450"/>
                      <a:pt x="569787" y="1910372"/>
                    </a:cubicBezTo>
                    <a:lnTo>
                      <a:pt x="246981" y="1340709"/>
                    </a:lnTo>
                    <a:lnTo>
                      <a:pt x="39750" y="769210"/>
                    </a:lnTo>
                    <a:cubicBezTo>
                      <a:pt x="-470" y="657401"/>
                      <a:pt x="-9889" y="551228"/>
                      <a:pt x="10221" y="433127"/>
                    </a:cubicBezTo>
                    <a:lnTo>
                      <a:pt x="74888" y="56935"/>
                    </a:lnTo>
                    <a:cubicBezTo>
                      <a:pt x="78645" y="34914"/>
                      <a:pt x="91875" y="15514"/>
                      <a:pt x="111349" y="6077"/>
                    </a:cubicBezTo>
                    <a:cubicBezTo>
                      <a:pt x="120769" y="1686"/>
                      <a:pt x="130493" y="-346"/>
                      <a:pt x="140144" y="47"/>
                    </a:cubicBezTo>
                    <a:close/>
                  </a:path>
                </a:pathLst>
              </a:custGeom>
              <a:solidFill>
                <a:srgbClr val="FDD4A9"/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015D1512-D030-BAA1-11FF-4DD709B0BE31}"/>
              </a:ext>
            </a:extLst>
          </p:cNvPr>
          <p:cNvGrpSpPr/>
          <p:nvPr/>
        </p:nvGrpSpPr>
        <p:grpSpPr>
          <a:xfrm>
            <a:off x="3474720" y="1036387"/>
            <a:ext cx="2194560" cy="1237867"/>
            <a:chOff x="255548" y="1465256"/>
            <a:chExt cx="2194560" cy="1237867"/>
          </a:xfrm>
        </p:grpSpPr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49D33E84-DA75-0C90-71BF-4EBDC7630D16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5AFB620C-3EF0-139A-DA8D-1DDB2DFF6DF3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00632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Teamwork Idea – Slide Template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41A5B7A8-AB1C-0DEE-DBB2-86EA94ABB798}"/>
              </a:ext>
            </a:extLst>
          </p:cNvPr>
          <p:cNvGrpSpPr/>
          <p:nvPr/>
        </p:nvGrpSpPr>
        <p:grpSpPr>
          <a:xfrm>
            <a:off x="7414485" y="3498808"/>
            <a:ext cx="1475685" cy="1048405"/>
            <a:chOff x="8921977" y="1497504"/>
            <a:chExt cx="2926080" cy="139787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30A1769-5EF9-8E24-301B-643223945B20}"/>
                </a:ext>
              </a:extLst>
            </p:cNvPr>
            <p:cNvSpPr txBox="1"/>
            <p:nvPr/>
          </p:nvSpPr>
          <p:spPr>
            <a:xfrm>
              <a:off x="8921977" y="1497504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402297D0-4660-0BD4-E6EA-F8001559361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694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67DECAD9-0588-4CA5-5F28-01FCE739307B}"/>
              </a:ext>
            </a:extLst>
          </p:cNvPr>
          <p:cNvGrpSpPr/>
          <p:nvPr/>
        </p:nvGrpSpPr>
        <p:grpSpPr>
          <a:xfrm>
            <a:off x="7414485" y="4777628"/>
            <a:ext cx="1475685" cy="1048405"/>
            <a:chOff x="8921977" y="4104165"/>
            <a:chExt cx="2926080" cy="139787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37D4C350-3FFB-3AE5-9B2B-23A3CD85C954}"/>
                </a:ext>
              </a:extLst>
            </p:cNvPr>
            <p:cNvSpPr txBox="1"/>
            <p:nvPr/>
          </p:nvSpPr>
          <p:spPr>
            <a:xfrm>
              <a:off x="8921977" y="4104165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1A45F986-9460-1F91-957E-82DE74E699FF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9694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D229A76C-CF97-814F-1DB9-B5669194E7B7}"/>
              </a:ext>
            </a:extLst>
          </p:cNvPr>
          <p:cNvGrpSpPr/>
          <p:nvPr/>
        </p:nvGrpSpPr>
        <p:grpSpPr>
          <a:xfrm>
            <a:off x="253830" y="3510552"/>
            <a:ext cx="1475685" cy="1048405"/>
            <a:chOff x="332936" y="2658545"/>
            <a:chExt cx="2926080" cy="139787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A56D4CCE-B8ED-48CF-DF98-0BAC4A9FBCF7}"/>
                </a:ext>
              </a:extLst>
            </p:cNvPr>
            <p:cNvSpPr txBox="1"/>
            <p:nvPr/>
          </p:nvSpPr>
          <p:spPr>
            <a:xfrm>
              <a:off x="332936" y="2658545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48AF4EAF-2B43-13A9-1610-37D17A509E1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694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7BCF8128-FACB-46C3-172D-1745B142D214}"/>
              </a:ext>
            </a:extLst>
          </p:cNvPr>
          <p:cNvGrpSpPr/>
          <p:nvPr/>
        </p:nvGrpSpPr>
        <p:grpSpPr>
          <a:xfrm>
            <a:off x="253830" y="4789372"/>
            <a:ext cx="1475685" cy="1048405"/>
            <a:chOff x="332936" y="4683117"/>
            <a:chExt cx="2926080" cy="1397873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DBCE48E2-C6CD-6091-3A83-912AD637A881}"/>
                </a:ext>
              </a:extLst>
            </p:cNvPr>
            <p:cNvSpPr txBox="1"/>
            <p:nvPr/>
          </p:nvSpPr>
          <p:spPr>
            <a:xfrm>
              <a:off x="332936" y="4683117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D2379C2C-DE5B-C4A0-5BF6-71F74CC1CA9B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9694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93A8325C-341F-68A8-4510-29DCE032090C}"/>
              </a:ext>
            </a:extLst>
          </p:cNvPr>
          <p:cNvGrpSpPr/>
          <p:nvPr/>
        </p:nvGrpSpPr>
        <p:grpSpPr>
          <a:xfrm>
            <a:off x="7414485" y="2219987"/>
            <a:ext cx="1475685" cy="1048405"/>
            <a:chOff x="8921977" y="1497504"/>
            <a:chExt cx="2926080" cy="1397873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367224DD-3B97-8D5E-ACDA-561D69752C2B}"/>
                </a:ext>
              </a:extLst>
            </p:cNvPr>
            <p:cNvSpPr txBox="1"/>
            <p:nvPr/>
          </p:nvSpPr>
          <p:spPr>
            <a:xfrm>
              <a:off x="8921977" y="1497504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E48DDFFB-D339-A837-2760-53C795FED43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694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4361A825-1D75-C99F-4A0E-5334830000E6}"/>
              </a:ext>
            </a:extLst>
          </p:cNvPr>
          <p:cNvGrpSpPr/>
          <p:nvPr/>
        </p:nvGrpSpPr>
        <p:grpSpPr>
          <a:xfrm>
            <a:off x="253830" y="2231731"/>
            <a:ext cx="1475685" cy="1048405"/>
            <a:chOff x="332936" y="2658545"/>
            <a:chExt cx="2926080" cy="1397873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93884DF3-CCEB-051A-0847-2AC80A5D59FD}"/>
                </a:ext>
              </a:extLst>
            </p:cNvPr>
            <p:cNvSpPr txBox="1"/>
            <p:nvPr/>
          </p:nvSpPr>
          <p:spPr>
            <a:xfrm>
              <a:off x="332936" y="2658545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CD984D15-87C5-026F-0BB8-8A99F60CBF1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694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9D2306B7-D0EC-B377-5BC2-9A4A5D741B90}"/>
              </a:ext>
            </a:extLst>
          </p:cNvPr>
          <p:cNvGrpSpPr/>
          <p:nvPr/>
        </p:nvGrpSpPr>
        <p:grpSpPr>
          <a:xfrm>
            <a:off x="1919500" y="2338070"/>
            <a:ext cx="5302987" cy="1007647"/>
            <a:chOff x="2559333" y="1015457"/>
            <a:chExt cx="7070649" cy="1343529"/>
          </a:xfrm>
        </p:grpSpPr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2D0309D9-58CD-04C3-9C96-D006C4A9F0F3}"/>
                </a:ext>
              </a:extLst>
            </p:cNvPr>
            <p:cNvSpPr/>
            <p:nvPr/>
          </p:nvSpPr>
          <p:spPr>
            <a:xfrm>
              <a:off x="4631879" y="1731427"/>
              <a:ext cx="1116930" cy="463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0828" extrusionOk="0">
                  <a:moveTo>
                    <a:pt x="170" y="14936"/>
                  </a:moveTo>
                  <a:lnTo>
                    <a:pt x="10588" y="14456"/>
                  </a:lnTo>
                  <a:lnTo>
                    <a:pt x="16312" y="19991"/>
                  </a:lnTo>
                  <a:cubicBezTo>
                    <a:pt x="17986" y="21600"/>
                    <a:pt x="19805" y="20838"/>
                    <a:pt x="21127" y="18155"/>
                  </a:cubicBezTo>
                  <a:cubicBezTo>
                    <a:pt x="21442" y="17506"/>
                    <a:pt x="21600" y="16631"/>
                    <a:pt x="21564" y="15614"/>
                  </a:cubicBezTo>
                  <a:cubicBezTo>
                    <a:pt x="21539" y="14626"/>
                    <a:pt x="21333" y="13779"/>
                    <a:pt x="20981" y="13271"/>
                  </a:cubicBezTo>
                  <a:lnTo>
                    <a:pt x="14954" y="4264"/>
                  </a:lnTo>
                  <a:cubicBezTo>
                    <a:pt x="13074" y="1468"/>
                    <a:pt x="11194" y="141"/>
                    <a:pt x="8987" y="113"/>
                  </a:cubicBezTo>
                  <a:lnTo>
                    <a:pt x="0" y="0"/>
                  </a:lnTo>
                  <a:lnTo>
                    <a:pt x="170" y="14936"/>
                  </a:lnTo>
                  <a:close/>
                </a:path>
              </a:pathLst>
            </a:custGeom>
            <a:solidFill>
              <a:srgbClr val="927059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271D90DD-EA21-F836-E387-34B95A73D8DA}"/>
                </a:ext>
              </a:extLst>
            </p:cNvPr>
            <p:cNvSpPr/>
            <p:nvPr/>
          </p:nvSpPr>
          <p:spPr>
            <a:xfrm>
              <a:off x="4814012" y="1750269"/>
              <a:ext cx="1116930" cy="463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0828" extrusionOk="0">
                  <a:moveTo>
                    <a:pt x="170" y="14908"/>
                  </a:moveTo>
                  <a:lnTo>
                    <a:pt x="10588" y="14456"/>
                  </a:lnTo>
                  <a:lnTo>
                    <a:pt x="16312" y="19991"/>
                  </a:lnTo>
                  <a:cubicBezTo>
                    <a:pt x="17986" y="21600"/>
                    <a:pt x="19805" y="20838"/>
                    <a:pt x="21127" y="18155"/>
                  </a:cubicBezTo>
                  <a:cubicBezTo>
                    <a:pt x="21442" y="17506"/>
                    <a:pt x="21600" y="16631"/>
                    <a:pt x="21564" y="15614"/>
                  </a:cubicBezTo>
                  <a:cubicBezTo>
                    <a:pt x="21539" y="14626"/>
                    <a:pt x="21321" y="13779"/>
                    <a:pt x="20981" y="13271"/>
                  </a:cubicBezTo>
                  <a:lnTo>
                    <a:pt x="14954" y="4264"/>
                  </a:lnTo>
                  <a:cubicBezTo>
                    <a:pt x="13074" y="1468"/>
                    <a:pt x="11194" y="141"/>
                    <a:pt x="8987" y="113"/>
                  </a:cubicBezTo>
                  <a:lnTo>
                    <a:pt x="0" y="0"/>
                  </a:lnTo>
                  <a:lnTo>
                    <a:pt x="170" y="14908"/>
                  </a:lnTo>
                  <a:close/>
                </a:path>
              </a:pathLst>
            </a:custGeom>
            <a:solidFill>
              <a:srgbClr val="AE856A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8CA137F4-9242-B102-AE78-B55A83A8CA1F}"/>
                </a:ext>
              </a:extLst>
            </p:cNvPr>
            <p:cNvSpPr/>
            <p:nvPr/>
          </p:nvSpPr>
          <p:spPr>
            <a:xfrm>
              <a:off x="5040108" y="1756549"/>
              <a:ext cx="1116930" cy="463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0828" extrusionOk="0">
                  <a:moveTo>
                    <a:pt x="170" y="14908"/>
                  </a:moveTo>
                  <a:lnTo>
                    <a:pt x="10588" y="14456"/>
                  </a:lnTo>
                  <a:lnTo>
                    <a:pt x="16312" y="19991"/>
                  </a:lnTo>
                  <a:cubicBezTo>
                    <a:pt x="17986" y="21600"/>
                    <a:pt x="19805" y="20838"/>
                    <a:pt x="21127" y="18155"/>
                  </a:cubicBezTo>
                  <a:cubicBezTo>
                    <a:pt x="21442" y="17506"/>
                    <a:pt x="21600" y="16631"/>
                    <a:pt x="21564" y="15614"/>
                  </a:cubicBezTo>
                  <a:cubicBezTo>
                    <a:pt x="21539" y="14626"/>
                    <a:pt x="21333" y="13779"/>
                    <a:pt x="20981" y="13271"/>
                  </a:cubicBezTo>
                  <a:lnTo>
                    <a:pt x="14954" y="4264"/>
                  </a:lnTo>
                  <a:cubicBezTo>
                    <a:pt x="13074" y="1468"/>
                    <a:pt x="11194" y="141"/>
                    <a:pt x="8987" y="113"/>
                  </a:cubicBezTo>
                  <a:lnTo>
                    <a:pt x="0" y="0"/>
                  </a:lnTo>
                  <a:lnTo>
                    <a:pt x="170" y="14908"/>
                  </a:lnTo>
                  <a:close/>
                </a:path>
              </a:pathLst>
            </a:custGeom>
            <a:solidFill>
              <a:srgbClr val="C09375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BFD3564B-58ED-25B5-9389-206A521E9107}"/>
                </a:ext>
              </a:extLst>
            </p:cNvPr>
            <p:cNvSpPr/>
            <p:nvPr/>
          </p:nvSpPr>
          <p:spPr>
            <a:xfrm>
              <a:off x="6446927" y="1731427"/>
              <a:ext cx="1116930" cy="463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0828" extrusionOk="0">
                  <a:moveTo>
                    <a:pt x="21399" y="14936"/>
                  </a:moveTo>
                  <a:lnTo>
                    <a:pt x="10981" y="14456"/>
                  </a:lnTo>
                  <a:lnTo>
                    <a:pt x="5257" y="19991"/>
                  </a:lnTo>
                  <a:cubicBezTo>
                    <a:pt x="3583" y="21600"/>
                    <a:pt x="1764" y="20838"/>
                    <a:pt x="442" y="18155"/>
                  </a:cubicBezTo>
                  <a:cubicBezTo>
                    <a:pt x="127" y="17506"/>
                    <a:pt x="-31" y="16631"/>
                    <a:pt x="5" y="15614"/>
                  </a:cubicBezTo>
                  <a:cubicBezTo>
                    <a:pt x="30" y="14626"/>
                    <a:pt x="236" y="13779"/>
                    <a:pt x="588" y="13271"/>
                  </a:cubicBezTo>
                  <a:lnTo>
                    <a:pt x="6615" y="4264"/>
                  </a:lnTo>
                  <a:cubicBezTo>
                    <a:pt x="8495" y="1468"/>
                    <a:pt x="10375" y="141"/>
                    <a:pt x="12582" y="113"/>
                  </a:cubicBezTo>
                  <a:lnTo>
                    <a:pt x="21569" y="0"/>
                  </a:lnTo>
                  <a:lnTo>
                    <a:pt x="21399" y="14936"/>
                  </a:lnTo>
                  <a:close/>
                </a:path>
              </a:pathLst>
            </a:custGeom>
            <a:solidFill>
              <a:srgbClr val="927059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0" name="Shape">
              <a:extLst>
                <a:ext uri="{FF2B5EF4-FFF2-40B4-BE49-F238E27FC236}">
                  <a16:creationId xmlns:a16="http://schemas.microsoft.com/office/drawing/2014/main" id="{3F1F2B18-B308-4C0B-0AE9-E0717D18F7DC}"/>
                </a:ext>
              </a:extLst>
            </p:cNvPr>
            <p:cNvSpPr/>
            <p:nvPr/>
          </p:nvSpPr>
          <p:spPr>
            <a:xfrm>
              <a:off x="6264794" y="1750269"/>
              <a:ext cx="1116930" cy="463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0828" extrusionOk="0">
                  <a:moveTo>
                    <a:pt x="21399" y="14908"/>
                  </a:moveTo>
                  <a:lnTo>
                    <a:pt x="10981" y="14456"/>
                  </a:lnTo>
                  <a:lnTo>
                    <a:pt x="5257" y="19991"/>
                  </a:lnTo>
                  <a:cubicBezTo>
                    <a:pt x="3583" y="21600"/>
                    <a:pt x="1764" y="20838"/>
                    <a:pt x="442" y="18155"/>
                  </a:cubicBezTo>
                  <a:cubicBezTo>
                    <a:pt x="127" y="17506"/>
                    <a:pt x="-31" y="16631"/>
                    <a:pt x="5" y="15614"/>
                  </a:cubicBezTo>
                  <a:cubicBezTo>
                    <a:pt x="30" y="14626"/>
                    <a:pt x="248" y="13779"/>
                    <a:pt x="588" y="13271"/>
                  </a:cubicBezTo>
                  <a:lnTo>
                    <a:pt x="6615" y="4264"/>
                  </a:lnTo>
                  <a:cubicBezTo>
                    <a:pt x="8495" y="1468"/>
                    <a:pt x="10375" y="141"/>
                    <a:pt x="12582" y="113"/>
                  </a:cubicBezTo>
                  <a:lnTo>
                    <a:pt x="21569" y="0"/>
                  </a:lnTo>
                  <a:lnTo>
                    <a:pt x="21399" y="14908"/>
                  </a:lnTo>
                  <a:close/>
                </a:path>
              </a:pathLst>
            </a:custGeom>
            <a:solidFill>
              <a:srgbClr val="AE856A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1" name="Shape">
              <a:extLst>
                <a:ext uri="{FF2B5EF4-FFF2-40B4-BE49-F238E27FC236}">
                  <a16:creationId xmlns:a16="http://schemas.microsoft.com/office/drawing/2014/main" id="{AA6B1F6E-3A82-2131-10D6-C4FF282F11F1}"/>
                </a:ext>
              </a:extLst>
            </p:cNvPr>
            <p:cNvSpPr/>
            <p:nvPr/>
          </p:nvSpPr>
          <p:spPr>
            <a:xfrm>
              <a:off x="6032418" y="1756549"/>
              <a:ext cx="1116930" cy="463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0828" extrusionOk="0">
                  <a:moveTo>
                    <a:pt x="21399" y="14908"/>
                  </a:moveTo>
                  <a:lnTo>
                    <a:pt x="10981" y="14456"/>
                  </a:lnTo>
                  <a:lnTo>
                    <a:pt x="5257" y="19991"/>
                  </a:lnTo>
                  <a:cubicBezTo>
                    <a:pt x="3583" y="21600"/>
                    <a:pt x="1764" y="20838"/>
                    <a:pt x="442" y="18155"/>
                  </a:cubicBezTo>
                  <a:cubicBezTo>
                    <a:pt x="127" y="17506"/>
                    <a:pt x="-31" y="16631"/>
                    <a:pt x="5" y="15614"/>
                  </a:cubicBezTo>
                  <a:cubicBezTo>
                    <a:pt x="30" y="14626"/>
                    <a:pt x="236" y="13779"/>
                    <a:pt x="588" y="13271"/>
                  </a:cubicBezTo>
                  <a:lnTo>
                    <a:pt x="6615" y="4264"/>
                  </a:lnTo>
                  <a:cubicBezTo>
                    <a:pt x="8495" y="1468"/>
                    <a:pt x="10375" y="141"/>
                    <a:pt x="12582" y="113"/>
                  </a:cubicBezTo>
                  <a:lnTo>
                    <a:pt x="21569" y="0"/>
                  </a:lnTo>
                  <a:lnTo>
                    <a:pt x="21399" y="14908"/>
                  </a:lnTo>
                  <a:close/>
                </a:path>
              </a:pathLst>
            </a:custGeom>
            <a:solidFill>
              <a:srgbClr val="C09375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30041F8C-7C52-61B8-2AEE-1DDDD4766460}"/>
                </a:ext>
              </a:extLst>
            </p:cNvPr>
            <p:cNvSpPr/>
            <p:nvPr/>
          </p:nvSpPr>
          <p:spPr>
            <a:xfrm>
              <a:off x="2559333" y="1015457"/>
              <a:ext cx="7070649" cy="1343529"/>
            </a:xfrm>
            <a:custGeom>
              <a:avLst/>
              <a:gdLst>
                <a:gd name="connsiteX0" fmla="*/ 0 w 7070649"/>
                <a:gd name="connsiteY0" fmla="*/ 0 h 1343529"/>
                <a:gd name="connsiteX1" fmla="*/ 1416800 w 7070649"/>
                <a:gd name="connsiteY1" fmla="*/ 662601 h 1343529"/>
                <a:gd name="connsiteX2" fmla="*/ 1759110 w 7070649"/>
                <a:gd name="connsiteY2" fmla="*/ 707776 h 1343529"/>
                <a:gd name="connsiteX3" fmla="*/ 2319971 w 7070649"/>
                <a:gd name="connsiteY3" fmla="*/ 607955 h 1343529"/>
                <a:gd name="connsiteX4" fmla="*/ 2901568 w 7070649"/>
                <a:gd name="connsiteY4" fmla="*/ 610448 h 1343529"/>
                <a:gd name="connsiteX5" fmla="*/ 3210634 w 7070649"/>
                <a:gd name="connsiteY5" fmla="*/ 702791 h 1343529"/>
                <a:gd name="connsiteX6" fmla="*/ 3521511 w 7070649"/>
                <a:gd name="connsiteY6" fmla="*/ 902493 h 1343529"/>
                <a:gd name="connsiteX7" fmla="*/ 3535325 w 7070649"/>
                <a:gd name="connsiteY7" fmla="*/ 916579 h 1343529"/>
                <a:gd name="connsiteX8" fmla="*/ 3549140 w 7070649"/>
                <a:gd name="connsiteY8" fmla="*/ 902493 h 1343529"/>
                <a:gd name="connsiteX9" fmla="*/ 3860016 w 7070649"/>
                <a:gd name="connsiteY9" fmla="*/ 702791 h 1343529"/>
                <a:gd name="connsiteX10" fmla="*/ 4169082 w 7070649"/>
                <a:gd name="connsiteY10" fmla="*/ 610448 h 1343529"/>
                <a:gd name="connsiteX11" fmla="*/ 4750679 w 7070649"/>
                <a:gd name="connsiteY11" fmla="*/ 607955 h 1343529"/>
                <a:gd name="connsiteX12" fmla="*/ 5311540 w 7070649"/>
                <a:gd name="connsiteY12" fmla="*/ 707776 h 1343529"/>
                <a:gd name="connsiteX13" fmla="*/ 5653850 w 7070649"/>
                <a:gd name="connsiteY13" fmla="*/ 662601 h 1343529"/>
                <a:gd name="connsiteX14" fmla="*/ 7070649 w 7070649"/>
                <a:gd name="connsiteY14" fmla="*/ 0 h 1343529"/>
                <a:gd name="connsiteX15" fmla="*/ 7070649 w 7070649"/>
                <a:gd name="connsiteY15" fmla="*/ 742981 h 1343529"/>
                <a:gd name="connsiteX16" fmla="*/ 6004223 w 7070649"/>
                <a:gd name="connsiteY16" fmla="*/ 1046927 h 1343529"/>
                <a:gd name="connsiteX17" fmla="*/ 5828296 w 7070649"/>
                <a:gd name="connsiteY17" fmla="*/ 1100950 h 1343529"/>
                <a:gd name="connsiteX18" fmla="*/ 5486645 w 7070649"/>
                <a:gd name="connsiteY18" fmla="*/ 1255478 h 1343529"/>
                <a:gd name="connsiteX19" fmla="*/ 5202758 w 7070649"/>
                <a:gd name="connsiteY19" fmla="*/ 1343397 h 1343529"/>
                <a:gd name="connsiteX20" fmla="*/ 5191567 w 7070649"/>
                <a:gd name="connsiteY20" fmla="*/ 1343397 h 1343529"/>
                <a:gd name="connsiteX21" fmla="*/ 4801532 w 7070649"/>
                <a:gd name="connsiteY21" fmla="*/ 1241022 h 1343529"/>
                <a:gd name="connsiteX22" fmla="*/ 4506290 w 7070649"/>
                <a:gd name="connsiteY22" fmla="*/ 1070169 h 1343529"/>
                <a:gd name="connsiteX23" fmla="*/ 4263217 w 7070649"/>
                <a:gd name="connsiteY23" fmla="*/ 1035026 h 1343529"/>
                <a:gd name="connsiteX24" fmla="*/ 4183564 w 7070649"/>
                <a:gd name="connsiteY24" fmla="*/ 983496 h 1343529"/>
                <a:gd name="connsiteX25" fmla="*/ 4163487 w 7070649"/>
                <a:gd name="connsiteY25" fmla="*/ 930096 h 1343529"/>
                <a:gd name="connsiteX26" fmla="*/ 4084328 w 7070649"/>
                <a:gd name="connsiteY26" fmla="*/ 928850 h 1343529"/>
                <a:gd name="connsiteX27" fmla="*/ 3787769 w 7070649"/>
                <a:gd name="connsiteY27" fmla="*/ 1051974 h 1343529"/>
                <a:gd name="connsiteX28" fmla="*/ 3538443 w 7070649"/>
                <a:gd name="connsiteY28" fmla="*/ 1011161 h 1343529"/>
                <a:gd name="connsiteX29" fmla="*/ 3535326 w 7070649"/>
                <a:gd name="connsiteY29" fmla="*/ 1006616 h 1343529"/>
                <a:gd name="connsiteX30" fmla="*/ 3532208 w 7070649"/>
                <a:gd name="connsiteY30" fmla="*/ 1011161 h 1343529"/>
                <a:gd name="connsiteX31" fmla="*/ 3282881 w 7070649"/>
                <a:gd name="connsiteY31" fmla="*/ 1051974 h 1343529"/>
                <a:gd name="connsiteX32" fmla="*/ 2986323 w 7070649"/>
                <a:gd name="connsiteY32" fmla="*/ 928850 h 1343529"/>
                <a:gd name="connsiteX33" fmla="*/ 2907164 w 7070649"/>
                <a:gd name="connsiteY33" fmla="*/ 930096 h 1343529"/>
                <a:gd name="connsiteX34" fmla="*/ 2887086 w 7070649"/>
                <a:gd name="connsiteY34" fmla="*/ 983496 h 1343529"/>
                <a:gd name="connsiteX35" fmla="*/ 2807433 w 7070649"/>
                <a:gd name="connsiteY35" fmla="*/ 1035026 h 1343529"/>
                <a:gd name="connsiteX36" fmla="*/ 2564360 w 7070649"/>
                <a:gd name="connsiteY36" fmla="*/ 1070169 h 1343529"/>
                <a:gd name="connsiteX37" fmla="*/ 2269118 w 7070649"/>
                <a:gd name="connsiteY37" fmla="*/ 1241022 h 1343529"/>
                <a:gd name="connsiteX38" fmla="*/ 1879083 w 7070649"/>
                <a:gd name="connsiteY38" fmla="*/ 1343397 h 1343529"/>
                <a:gd name="connsiteX39" fmla="*/ 1867892 w 7070649"/>
                <a:gd name="connsiteY39" fmla="*/ 1343397 h 1343529"/>
                <a:gd name="connsiteX40" fmla="*/ 1584005 w 7070649"/>
                <a:gd name="connsiteY40" fmla="*/ 1255478 h 1343529"/>
                <a:gd name="connsiteX41" fmla="*/ 1242354 w 7070649"/>
                <a:gd name="connsiteY41" fmla="*/ 1100950 h 1343529"/>
                <a:gd name="connsiteX42" fmla="*/ 1066426 w 7070649"/>
                <a:gd name="connsiteY42" fmla="*/ 1046927 h 1343529"/>
                <a:gd name="connsiteX43" fmla="*/ 0 w 7070649"/>
                <a:gd name="connsiteY43" fmla="*/ 742981 h 1343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7070649" h="1343529">
                  <a:moveTo>
                    <a:pt x="0" y="0"/>
                  </a:moveTo>
                  <a:lnTo>
                    <a:pt x="1416800" y="662601"/>
                  </a:lnTo>
                  <a:cubicBezTo>
                    <a:pt x="1524266" y="712823"/>
                    <a:pt x="1643580" y="728525"/>
                    <a:pt x="1759110" y="707776"/>
                  </a:cubicBezTo>
                  <a:lnTo>
                    <a:pt x="2319971" y="607955"/>
                  </a:lnTo>
                  <a:lnTo>
                    <a:pt x="2901568" y="610448"/>
                  </a:lnTo>
                  <a:cubicBezTo>
                    <a:pt x="3015946" y="611071"/>
                    <a:pt x="3113208" y="640606"/>
                    <a:pt x="3210634" y="702791"/>
                  </a:cubicBezTo>
                  <a:lnTo>
                    <a:pt x="3521511" y="902493"/>
                  </a:lnTo>
                  <a:lnTo>
                    <a:pt x="3535325" y="916579"/>
                  </a:lnTo>
                  <a:lnTo>
                    <a:pt x="3549140" y="902493"/>
                  </a:lnTo>
                  <a:lnTo>
                    <a:pt x="3860016" y="702791"/>
                  </a:lnTo>
                  <a:cubicBezTo>
                    <a:pt x="3957443" y="640606"/>
                    <a:pt x="4054705" y="611071"/>
                    <a:pt x="4169082" y="610448"/>
                  </a:cubicBezTo>
                  <a:lnTo>
                    <a:pt x="4750679" y="607955"/>
                  </a:lnTo>
                  <a:lnTo>
                    <a:pt x="5311540" y="707776"/>
                  </a:lnTo>
                  <a:cubicBezTo>
                    <a:pt x="5427070" y="728525"/>
                    <a:pt x="5546384" y="712823"/>
                    <a:pt x="5653850" y="662601"/>
                  </a:cubicBezTo>
                  <a:lnTo>
                    <a:pt x="7070649" y="0"/>
                  </a:lnTo>
                  <a:lnTo>
                    <a:pt x="7070649" y="742981"/>
                  </a:lnTo>
                  <a:lnTo>
                    <a:pt x="6004223" y="1046927"/>
                  </a:lnTo>
                  <a:cubicBezTo>
                    <a:pt x="5947117" y="1068922"/>
                    <a:pt x="5888035" y="1086494"/>
                    <a:pt x="5828296" y="1100950"/>
                  </a:cubicBezTo>
                  <a:cubicBezTo>
                    <a:pt x="5705196" y="1130484"/>
                    <a:pt x="5597237" y="1180083"/>
                    <a:pt x="5486645" y="1255478"/>
                  </a:cubicBezTo>
                  <a:cubicBezTo>
                    <a:pt x="5403865" y="1311992"/>
                    <a:pt x="5308413" y="1341465"/>
                    <a:pt x="5202758" y="1343397"/>
                  </a:cubicBezTo>
                  <a:lnTo>
                    <a:pt x="5191567" y="1343397"/>
                  </a:lnTo>
                  <a:cubicBezTo>
                    <a:pt x="5048883" y="1345889"/>
                    <a:pt x="4926442" y="1313239"/>
                    <a:pt x="4801532" y="1241022"/>
                  </a:cubicBezTo>
                  <a:lnTo>
                    <a:pt x="4506290" y="1070169"/>
                  </a:lnTo>
                  <a:lnTo>
                    <a:pt x="4263217" y="1035026"/>
                  </a:lnTo>
                  <a:cubicBezTo>
                    <a:pt x="4229974" y="1029979"/>
                    <a:pt x="4202984" y="1013031"/>
                    <a:pt x="4183564" y="983496"/>
                  </a:cubicBezTo>
                  <a:cubicBezTo>
                    <a:pt x="4172867" y="966548"/>
                    <a:pt x="4165955" y="948976"/>
                    <a:pt x="4163487" y="930096"/>
                  </a:cubicBezTo>
                  <a:lnTo>
                    <a:pt x="4084328" y="928850"/>
                  </a:lnTo>
                  <a:lnTo>
                    <a:pt x="3787769" y="1051974"/>
                  </a:lnTo>
                  <a:cubicBezTo>
                    <a:pt x="3701204" y="1087740"/>
                    <a:pt x="3606905" y="1070792"/>
                    <a:pt x="3538443" y="1011161"/>
                  </a:cubicBezTo>
                  <a:lnTo>
                    <a:pt x="3535326" y="1006616"/>
                  </a:lnTo>
                  <a:lnTo>
                    <a:pt x="3532208" y="1011161"/>
                  </a:lnTo>
                  <a:cubicBezTo>
                    <a:pt x="3463746" y="1070792"/>
                    <a:pt x="3369446" y="1087740"/>
                    <a:pt x="3282881" y="1051974"/>
                  </a:cubicBezTo>
                  <a:lnTo>
                    <a:pt x="2986323" y="928850"/>
                  </a:lnTo>
                  <a:lnTo>
                    <a:pt x="2907164" y="930096"/>
                  </a:lnTo>
                  <a:cubicBezTo>
                    <a:pt x="2904695" y="948976"/>
                    <a:pt x="2897783" y="966548"/>
                    <a:pt x="2887086" y="983496"/>
                  </a:cubicBezTo>
                  <a:cubicBezTo>
                    <a:pt x="2867666" y="1013031"/>
                    <a:pt x="2840676" y="1029979"/>
                    <a:pt x="2807433" y="1035026"/>
                  </a:cubicBezTo>
                  <a:lnTo>
                    <a:pt x="2564360" y="1070169"/>
                  </a:lnTo>
                  <a:lnTo>
                    <a:pt x="2269118" y="1241022"/>
                  </a:lnTo>
                  <a:cubicBezTo>
                    <a:pt x="2144208" y="1313239"/>
                    <a:pt x="2021767" y="1345889"/>
                    <a:pt x="1879083" y="1343397"/>
                  </a:cubicBezTo>
                  <a:lnTo>
                    <a:pt x="1867892" y="1343397"/>
                  </a:lnTo>
                  <a:cubicBezTo>
                    <a:pt x="1762237" y="1341465"/>
                    <a:pt x="1666785" y="1311992"/>
                    <a:pt x="1584005" y="1255478"/>
                  </a:cubicBezTo>
                  <a:cubicBezTo>
                    <a:pt x="1473413" y="1180083"/>
                    <a:pt x="1365454" y="1130484"/>
                    <a:pt x="1242354" y="1100950"/>
                  </a:cubicBezTo>
                  <a:cubicBezTo>
                    <a:pt x="1182614" y="1086494"/>
                    <a:pt x="1123533" y="1068922"/>
                    <a:pt x="1066426" y="1046927"/>
                  </a:cubicBezTo>
                  <a:lnTo>
                    <a:pt x="0" y="742981"/>
                  </a:lnTo>
                  <a:close/>
                </a:path>
              </a:pathLst>
            </a:custGeom>
            <a:solidFill>
              <a:srgbClr val="D9B497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ED29A302-F516-A76D-E6A8-D22C54EFB1A9}"/>
              </a:ext>
            </a:extLst>
          </p:cNvPr>
          <p:cNvGrpSpPr/>
          <p:nvPr/>
        </p:nvGrpSpPr>
        <p:grpSpPr>
          <a:xfrm>
            <a:off x="1919500" y="3120024"/>
            <a:ext cx="5305008" cy="1340540"/>
            <a:chOff x="2559333" y="2058063"/>
            <a:chExt cx="7073344" cy="1787386"/>
          </a:xfrm>
        </p:grpSpPr>
        <p:sp>
          <p:nvSpPr>
            <p:cNvPr id="108" name="Shape">
              <a:extLst>
                <a:ext uri="{FF2B5EF4-FFF2-40B4-BE49-F238E27FC236}">
                  <a16:creationId xmlns:a16="http://schemas.microsoft.com/office/drawing/2014/main" id="{1EDAC7E9-D062-3AF3-4BD3-A1ED9D5F6078}"/>
                </a:ext>
              </a:extLst>
            </p:cNvPr>
            <p:cNvSpPr/>
            <p:nvPr/>
          </p:nvSpPr>
          <p:spPr>
            <a:xfrm>
              <a:off x="4016396" y="2359471"/>
              <a:ext cx="1135952" cy="628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600" extrusionOk="0">
                  <a:moveTo>
                    <a:pt x="3298" y="21600"/>
                  </a:moveTo>
                  <a:lnTo>
                    <a:pt x="11895" y="11005"/>
                  </a:lnTo>
                  <a:lnTo>
                    <a:pt x="17849" y="8973"/>
                  </a:lnTo>
                  <a:cubicBezTo>
                    <a:pt x="19588" y="8368"/>
                    <a:pt x="20945" y="6076"/>
                    <a:pt x="21469" y="3027"/>
                  </a:cubicBezTo>
                  <a:cubicBezTo>
                    <a:pt x="21600" y="2292"/>
                    <a:pt x="21540" y="1557"/>
                    <a:pt x="21302" y="951"/>
                  </a:cubicBezTo>
                  <a:cubicBezTo>
                    <a:pt x="21064" y="324"/>
                    <a:pt x="20719" y="0"/>
                    <a:pt x="20314" y="0"/>
                  </a:cubicBezTo>
                  <a:lnTo>
                    <a:pt x="13372" y="86"/>
                  </a:lnTo>
                  <a:cubicBezTo>
                    <a:pt x="11217" y="108"/>
                    <a:pt x="9359" y="1124"/>
                    <a:pt x="7525" y="3265"/>
                  </a:cubicBezTo>
                  <a:lnTo>
                    <a:pt x="0" y="12065"/>
                  </a:lnTo>
                  <a:lnTo>
                    <a:pt x="3298" y="21600"/>
                  </a:lnTo>
                  <a:close/>
                </a:path>
              </a:pathLst>
            </a:custGeom>
            <a:solidFill>
              <a:srgbClr val="5F3318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9" name="Shape">
              <a:extLst>
                <a:ext uri="{FF2B5EF4-FFF2-40B4-BE49-F238E27FC236}">
                  <a16:creationId xmlns:a16="http://schemas.microsoft.com/office/drawing/2014/main" id="{90A50E36-6F2F-C0C7-BA10-4E5A7C3FF445}"/>
                </a:ext>
              </a:extLst>
            </p:cNvPr>
            <p:cNvSpPr/>
            <p:nvPr/>
          </p:nvSpPr>
          <p:spPr>
            <a:xfrm>
              <a:off x="4179687" y="2271545"/>
              <a:ext cx="1135953" cy="628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600" extrusionOk="0">
                  <a:moveTo>
                    <a:pt x="3298" y="21600"/>
                  </a:moveTo>
                  <a:lnTo>
                    <a:pt x="11895" y="11005"/>
                  </a:lnTo>
                  <a:lnTo>
                    <a:pt x="17849" y="8973"/>
                  </a:lnTo>
                  <a:cubicBezTo>
                    <a:pt x="19588" y="8368"/>
                    <a:pt x="20945" y="6076"/>
                    <a:pt x="21469" y="3027"/>
                  </a:cubicBezTo>
                  <a:cubicBezTo>
                    <a:pt x="21600" y="2292"/>
                    <a:pt x="21540" y="1557"/>
                    <a:pt x="21302" y="951"/>
                  </a:cubicBezTo>
                  <a:cubicBezTo>
                    <a:pt x="21064" y="324"/>
                    <a:pt x="20719" y="0"/>
                    <a:pt x="20314" y="0"/>
                  </a:cubicBezTo>
                  <a:lnTo>
                    <a:pt x="13372" y="86"/>
                  </a:lnTo>
                  <a:cubicBezTo>
                    <a:pt x="11217" y="108"/>
                    <a:pt x="9359" y="1124"/>
                    <a:pt x="7525" y="3265"/>
                  </a:cubicBezTo>
                  <a:lnTo>
                    <a:pt x="0" y="12065"/>
                  </a:lnTo>
                  <a:lnTo>
                    <a:pt x="3298" y="21600"/>
                  </a:lnTo>
                  <a:close/>
                </a:path>
              </a:pathLst>
            </a:custGeom>
            <a:solidFill>
              <a:srgbClr val="79442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0" name="Shape">
              <a:extLst>
                <a:ext uri="{FF2B5EF4-FFF2-40B4-BE49-F238E27FC236}">
                  <a16:creationId xmlns:a16="http://schemas.microsoft.com/office/drawing/2014/main" id="{703ACEDF-1322-F729-AF4D-36D545C8B5F2}"/>
                </a:ext>
              </a:extLst>
            </p:cNvPr>
            <p:cNvSpPr/>
            <p:nvPr/>
          </p:nvSpPr>
          <p:spPr>
            <a:xfrm>
              <a:off x="4374381" y="2152217"/>
              <a:ext cx="1135952" cy="628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600" extrusionOk="0">
                  <a:moveTo>
                    <a:pt x="3298" y="21600"/>
                  </a:moveTo>
                  <a:lnTo>
                    <a:pt x="11895" y="11005"/>
                  </a:lnTo>
                  <a:lnTo>
                    <a:pt x="17849" y="8973"/>
                  </a:lnTo>
                  <a:cubicBezTo>
                    <a:pt x="19588" y="8368"/>
                    <a:pt x="20945" y="6076"/>
                    <a:pt x="21469" y="3027"/>
                  </a:cubicBezTo>
                  <a:cubicBezTo>
                    <a:pt x="21600" y="2292"/>
                    <a:pt x="21540" y="1557"/>
                    <a:pt x="21302" y="951"/>
                  </a:cubicBezTo>
                  <a:cubicBezTo>
                    <a:pt x="21064" y="324"/>
                    <a:pt x="20719" y="0"/>
                    <a:pt x="20314" y="0"/>
                  </a:cubicBezTo>
                  <a:lnTo>
                    <a:pt x="13372" y="86"/>
                  </a:lnTo>
                  <a:cubicBezTo>
                    <a:pt x="11217" y="108"/>
                    <a:pt x="9359" y="1124"/>
                    <a:pt x="7525" y="3265"/>
                  </a:cubicBezTo>
                  <a:lnTo>
                    <a:pt x="0" y="12065"/>
                  </a:lnTo>
                  <a:lnTo>
                    <a:pt x="3298" y="21600"/>
                  </a:lnTo>
                  <a:close/>
                </a:path>
              </a:pathLst>
            </a:custGeom>
            <a:solidFill>
              <a:srgbClr val="8B5030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1" name="Shape">
              <a:extLst>
                <a:ext uri="{FF2B5EF4-FFF2-40B4-BE49-F238E27FC236}">
                  <a16:creationId xmlns:a16="http://schemas.microsoft.com/office/drawing/2014/main" id="{09D96FDE-313F-ED8C-2F23-955E40616AEE}"/>
                </a:ext>
              </a:extLst>
            </p:cNvPr>
            <p:cNvSpPr/>
            <p:nvPr/>
          </p:nvSpPr>
          <p:spPr>
            <a:xfrm>
              <a:off x="7037289" y="2359471"/>
              <a:ext cx="1135952" cy="628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600" extrusionOk="0">
                  <a:moveTo>
                    <a:pt x="18239" y="21600"/>
                  </a:moveTo>
                  <a:lnTo>
                    <a:pt x="9642" y="11005"/>
                  </a:lnTo>
                  <a:lnTo>
                    <a:pt x="3688" y="8973"/>
                  </a:lnTo>
                  <a:cubicBezTo>
                    <a:pt x="1949" y="8368"/>
                    <a:pt x="592" y="6076"/>
                    <a:pt x="68" y="3027"/>
                  </a:cubicBezTo>
                  <a:cubicBezTo>
                    <a:pt x="-63" y="2292"/>
                    <a:pt x="-3" y="1557"/>
                    <a:pt x="235" y="951"/>
                  </a:cubicBezTo>
                  <a:cubicBezTo>
                    <a:pt x="473" y="324"/>
                    <a:pt x="818" y="0"/>
                    <a:pt x="1223" y="0"/>
                  </a:cubicBezTo>
                  <a:lnTo>
                    <a:pt x="8165" y="86"/>
                  </a:lnTo>
                  <a:cubicBezTo>
                    <a:pt x="10320" y="108"/>
                    <a:pt x="12178" y="1124"/>
                    <a:pt x="14012" y="3265"/>
                  </a:cubicBezTo>
                  <a:lnTo>
                    <a:pt x="21537" y="12065"/>
                  </a:lnTo>
                  <a:lnTo>
                    <a:pt x="18239" y="21600"/>
                  </a:lnTo>
                  <a:close/>
                </a:path>
              </a:pathLst>
            </a:custGeom>
            <a:solidFill>
              <a:srgbClr val="5F3318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2" name="Shape">
              <a:extLst>
                <a:ext uri="{FF2B5EF4-FFF2-40B4-BE49-F238E27FC236}">
                  <a16:creationId xmlns:a16="http://schemas.microsoft.com/office/drawing/2014/main" id="{6818D8D9-BF6D-6EA8-8C8D-F75B236ABAA2}"/>
                </a:ext>
              </a:extLst>
            </p:cNvPr>
            <p:cNvSpPr/>
            <p:nvPr/>
          </p:nvSpPr>
          <p:spPr>
            <a:xfrm>
              <a:off x="6880277" y="2271545"/>
              <a:ext cx="1135952" cy="628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600" extrusionOk="0">
                  <a:moveTo>
                    <a:pt x="18239" y="21600"/>
                  </a:moveTo>
                  <a:lnTo>
                    <a:pt x="9642" y="11005"/>
                  </a:lnTo>
                  <a:lnTo>
                    <a:pt x="3688" y="8973"/>
                  </a:lnTo>
                  <a:cubicBezTo>
                    <a:pt x="1949" y="8368"/>
                    <a:pt x="592" y="6076"/>
                    <a:pt x="68" y="3027"/>
                  </a:cubicBezTo>
                  <a:cubicBezTo>
                    <a:pt x="-63" y="2292"/>
                    <a:pt x="-3" y="1557"/>
                    <a:pt x="235" y="951"/>
                  </a:cubicBezTo>
                  <a:cubicBezTo>
                    <a:pt x="473" y="324"/>
                    <a:pt x="818" y="0"/>
                    <a:pt x="1223" y="0"/>
                  </a:cubicBezTo>
                  <a:lnTo>
                    <a:pt x="8165" y="86"/>
                  </a:lnTo>
                  <a:cubicBezTo>
                    <a:pt x="10320" y="108"/>
                    <a:pt x="12178" y="1124"/>
                    <a:pt x="14012" y="3265"/>
                  </a:cubicBezTo>
                  <a:lnTo>
                    <a:pt x="21537" y="12065"/>
                  </a:lnTo>
                  <a:lnTo>
                    <a:pt x="18239" y="21600"/>
                  </a:lnTo>
                  <a:close/>
                </a:path>
              </a:pathLst>
            </a:custGeom>
            <a:solidFill>
              <a:srgbClr val="79442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3" name="Shape">
              <a:extLst>
                <a:ext uri="{FF2B5EF4-FFF2-40B4-BE49-F238E27FC236}">
                  <a16:creationId xmlns:a16="http://schemas.microsoft.com/office/drawing/2014/main" id="{EB6F1B39-FF48-4335-FFCF-9DE8A4D42AC7}"/>
                </a:ext>
              </a:extLst>
            </p:cNvPr>
            <p:cNvSpPr/>
            <p:nvPr/>
          </p:nvSpPr>
          <p:spPr>
            <a:xfrm>
              <a:off x="6679304" y="2152217"/>
              <a:ext cx="1135952" cy="628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600" extrusionOk="0">
                  <a:moveTo>
                    <a:pt x="18239" y="21600"/>
                  </a:moveTo>
                  <a:lnTo>
                    <a:pt x="9642" y="11005"/>
                  </a:lnTo>
                  <a:lnTo>
                    <a:pt x="3688" y="8973"/>
                  </a:lnTo>
                  <a:cubicBezTo>
                    <a:pt x="1949" y="8368"/>
                    <a:pt x="592" y="6076"/>
                    <a:pt x="68" y="3027"/>
                  </a:cubicBezTo>
                  <a:cubicBezTo>
                    <a:pt x="-63" y="2292"/>
                    <a:pt x="-3" y="1557"/>
                    <a:pt x="235" y="951"/>
                  </a:cubicBezTo>
                  <a:cubicBezTo>
                    <a:pt x="473" y="324"/>
                    <a:pt x="818" y="0"/>
                    <a:pt x="1223" y="0"/>
                  </a:cubicBezTo>
                  <a:lnTo>
                    <a:pt x="8165" y="86"/>
                  </a:lnTo>
                  <a:cubicBezTo>
                    <a:pt x="10320" y="108"/>
                    <a:pt x="12178" y="1124"/>
                    <a:pt x="14012" y="3265"/>
                  </a:cubicBezTo>
                  <a:lnTo>
                    <a:pt x="21537" y="12065"/>
                  </a:lnTo>
                  <a:lnTo>
                    <a:pt x="18239" y="21600"/>
                  </a:lnTo>
                  <a:close/>
                </a:path>
              </a:pathLst>
            </a:custGeom>
            <a:solidFill>
              <a:srgbClr val="8B5030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BD1CB09E-2E2C-9949-F0EE-5C5D43851FEA}"/>
                </a:ext>
              </a:extLst>
            </p:cNvPr>
            <p:cNvSpPr/>
            <p:nvPr/>
          </p:nvSpPr>
          <p:spPr>
            <a:xfrm>
              <a:off x="2559333" y="2058063"/>
              <a:ext cx="7073344" cy="1787386"/>
            </a:xfrm>
            <a:custGeom>
              <a:avLst/>
              <a:gdLst>
                <a:gd name="connsiteX0" fmla="*/ 4292975 w 7073344"/>
                <a:gd name="connsiteY0" fmla="*/ 30 h 1787386"/>
                <a:gd name="connsiteX1" fmla="*/ 4657278 w 7073344"/>
                <a:gd name="connsiteY1" fmla="*/ 2513 h 1787386"/>
                <a:gd name="connsiteX2" fmla="*/ 4965637 w 7073344"/>
                <a:gd name="connsiteY2" fmla="*/ 94811 h 1787386"/>
                <a:gd name="connsiteX3" fmla="*/ 5461754 w 7073344"/>
                <a:gd name="connsiteY3" fmla="*/ 414503 h 1787386"/>
                <a:gd name="connsiteX4" fmla="*/ 5894537 w 7073344"/>
                <a:gd name="connsiteY4" fmla="*/ 815151 h 1787386"/>
                <a:gd name="connsiteX5" fmla="*/ 6194055 w 7073344"/>
                <a:gd name="connsiteY5" fmla="*/ 965891 h 1787386"/>
                <a:gd name="connsiteX6" fmla="*/ 7073344 w 7073344"/>
                <a:gd name="connsiteY6" fmla="*/ 1127309 h 1787386"/>
                <a:gd name="connsiteX7" fmla="*/ 7073344 w 7073344"/>
                <a:gd name="connsiteY7" fmla="*/ 1787386 h 1787386"/>
                <a:gd name="connsiteX8" fmla="*/ 6204083 w 7073344"/>
                <a:gd name="connsiteY8" fmla="*/ 1458921 h 1787386"/>
                <a:gd name="connsiteX9" fmla="*/ 5763911 w 7073344"/>
                <a:gd name="connsiteY9" fmla="*/ 1372251 h 1787386"/>
                <a:gd name="connsiteX10" fmla="*/ 5478115 w 7073344"/>
                <a:gd name="connsiteY10" fmla="*/ 1289969 h 1787386"/>
                <a:gd name="connsiteX11" fmla="*/ 5468747 w 7073344"/>
                <a:gd name="connsiteY11" fmla="*/ 1283678 h 1787386"/>
                <a:gd name="connsiteX12" fmla="*/ 5188626 w 7073344"/>
                <a:gd name="connsiteY12" fmla="*/ 980957 h 1787386"/>
                <a:gd name="connsiteX13" fmla="*/ 5023429 w 7073344"/>
                <a:gd name="connsiteY13" fmla="*/ 672606 h 1787386"/>
                <a:gd name="connsiteX14" fmla="*/ 4834350 w 7073344"/>
                <a:gd name="connsiteY14" fmla="*/ 508705 h 1787386"/>
                <a:gd name="connsiteX15" fmla="*/ 4792259 w 7073344"/>
                <a:gd name="connsiteY15" fmla="*/ 420794 h 1787386"/>
                <a:gd name="connsiteX16" fmla="*/ 4802419 w 7073344"/>
                <a:gd name="connsiteY16" fmla="*/ 364918 h 1787386"/>
                <a:gd name="connsiteX17" fmla="*/ 4735786 w 7073344"/>
                <a:gd name="connsiteY17" fmla="*/ 319638 h 1787386"/>
                <a:gd name="connsiteX18" fmla="*/ 4421755 w 7073344"/>
                <a:gd name="connsiteY18" fmla="*/ 260617 h 1787386"/>
                <a:gd name="connsiteX19" fmla="*/ 4230829 w 7073344"/>
                <a:gd name="connsiteY19" fmla="*/ 87941 h 1787386"/>
                <a:gd name="connsiteX20" fmla="*/ 4238350 w 7073344"/>
                <a:gd name="connsiteY20" fmla="*/ 28257 h 1787386"/>
                <a:gd name="connsiteX21" fmla="*/ 4292975 w 7073344"/>
                <a:gd name="connsiteY21" fmla="*/ 30 h 1787386"/>
                <a:gd name="connsiteX22" fmla="*/ 2780368 w 7073344"/>
                <a:gd name="connsiteY22" fmla="*/ 30 h 1787386"/>
                <a:gd name="connsiteX23" fmla="*/ 2835115 w 7073344"/>
                <a:gd name="connsiteY23" fmla="*/ 28257 h 1787386"/>
                <a:gd name="connsiteX24" fmla="*/ 2842634 w 7073344"/>
                <a:gd name="connsiteY24" fmla="*/ 87941 h 1787386"/>
                <a:gd name="connsiteX25" fmla="*/ 2651613 w 7073344"/>
                <a:gd name="connsiteY25" fmla="*/ 260617 h 1787386"/>
                <a:gd name="connsiteX26" fmla="*/ 2337641 w 7073344"/>
                <a:gd name="connsiteY26" fmla="*/ 319638 h 1787386"/>
                <a:gd name="connsiteX27" fmla="*/ 2271021 w 7073344"/>
                <a:gd name="connsiteY27" fmla="*/ 364918 h 1787386"/>
                <a:gd name="connsiteX28" fmla="*/ 2281047 w 7073344"/>
                <a:gd name="connsiteY28" fmla="*/ 420794 h 1787386"/>
                <a:gd name="connsiteX29" fmla="*/ 2238964 w 7073344"/>
                <a:gd name="connsiteY29" fmla="*/ 508705 h 1787386"/>
                <a:gd name="connsiteX30" fmla="*/ 2049921 w 7073344"/>
                <a:gd name="connsiteY30" fmla="*/ 672606 h 1787386"/>
                <a:gd name="connsiteX31" fmla="*/ 1884756 w 7073344"/>
                <a:gd name="connsiteY31" fmla="*/ 980957 h 1787386"/>
                <a:gd name="connsiteX32" fmla="*/ 1604688 w 7073344"/>
                <a:gd name="connsiteY32" fmla="*/ 1283678 h 1787386"/>
                <a:gd name="connsiteX33" fmla="*/ 1595321 w 7073344"/>
                <a:gd name="connsiteY33" fmla="*/ 1289969 h 1787386"/>
                <a:gd name="connsiteX34" fmla="*/ 1309448 w 7073344"/>
                <a:gd name="connsiteY34" fmla="*/ 1372251 h 1787386"/>
                <a:gd name="connsiteX35" fmla="*/ 869228 w 7073344"/>
                <a:gd name="connsiteY35" fmla="*/ 1458921 h 1787386"/>
                <a:gd name="connsiteX36" fmla="*/ 0 w 7073344"/>
                <a:gd name="connsiteY36" fmla="*/ 1787386 h 1787386"/>
                <a:gd name="connsiteX37" fmla="*/ 0 w 7073344"/>
                <a:gd name="connsiteY37" fmla="*/ 1127309 h 1787386"/>
                <a:gd name="connsiteX38" fmla="*/ 879254 w 7073344"/>
                <a:gd name="connsiteY38" fmla="*/ 965891 h 1787386"/>
                <a:gd name="connsiteX39" fmla="*/ 1178847 w 7073344"/>
                <a:gd name="connsiteY39" fmla="*/ 815151 h 1787386"/>
                <a:gd name="connsiteX40" fmla="*/ 1611548 w 7073344"/>
                <a:gd name="connsiteY40" fmla="*/ 414503 h 1787386"/>
                <a:gd name="connsiteX41" fmla="*/ 2107702 w 7073344"/>
                <a:gd name="connsiteY41" fmla="*/ 94811 h 1787386"/>
                <a:gd name="connsiteX42" fmla="*/ 2416134 w 7073344"/>
                <a:gd name="connsiteY42" fmla="*/ 2513 h 1787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7073344" h="1787386">
                  <a:moveTo>
                    <a:pt x="4292975" y="30"/>
                  </a:moveTo>
                  <a:lnTo>
                    <a:pt x="4657278" y="2513"/>
                  </a:lnTo>
                  <a:cubicBezTo>
                    <a:pt x="4771016" y="3175"/>
                    <a:pt x="4868920" y="32645"/>
                    <a:pt x="4965637" y="94811"/>
                  </a:cubicBezTo>
                  <a:lnTo>
                    <a:pt x="5461754" y="414503"/>
                  </a:lnTo>
                  <a:lnTo>
                    <a:pt x="5894537" y="815151"/>
                  </a:lnTo>
                  <a:cubicBezTo>
                    <a:pt x="5979247" y="893708"/>
                    <a:pt x="6082956" y="945859"/>
                    <a:pt x="6194055" y="965891"/>
                  </a:cubicBezTo>
                  <a:lnTo>
                    <a:pt x="7073344" y="1127309"/>
                  </a:lnTo>
                  <a:lnTo>
                    <a:pt x="7073344" y="1787386"/>
                  </a:lnTo>
                  <a:lnTo>
                    <a:pt x="6204083" y="1458921"/>
                  </a:lnTo>
                  <a:cubicBezTo>
                    <a:pt x="6057755" y="1395512"/>
                    <a:pt x="5922114" y="1368526"/>
                    <a:pt x="5763911" y="1372251"/>
                  </a:cubicBezTo>
                  <a:cubicBezTo>
                    <a:pt x="5664687" y="1374735"/>
                    <a:pt x="5569158" y="1347169"/>
                    <a:pt x="5478115" y="1289969"/>
                  </a:cubicBezTo>
                  <a:lnTo>
                    <a:pt x="5468747" y="1283678"/>
                  </a:lnTo>
                  <a:cubicBezTo>
                    <a:pt x="5346301" y="1207108"/>
                    <a:pt x="5258293" y="1111581"/>
                    <a:pt x="5188626" y="980957"/>
                  </a:cubicBezTo>
                  <a:lnTo>
                    <a:pt x="5023429" y="672606"/>
                  </a:lnTo>
                  <a:lnTo>
                    <a:pt x="4834350" y="508705"/>
                  </a:lnTo>
                  <a:cubicBezTo>
                    <a:pt x="4808621" y="486106"/>
                    <a:pt x="4794239" y="456554"/>
                    <a:pt x="4792259" y="420794"/>
                  </a:cubicBezTo>
                  <a:cubicBezTo>
                    <a:pt x="4791072" y="400678"/>
                    <a:pt x="4794766" y="381805"/>
                    <a:pt x="4802419" y="364918"/>
                  </a:cubicBezTo>
                  <a:lnTo>
                    <a:pt x="4735786" y="319638"/>
                  </a:lnTo>
                  <a:lnTo>
                    <a:pt x="4421755" y="260617"/>
                  </a:lnTo>
                  <a:cubicBezTo>
                    <a:pt x="4330052" y="243068"/>
                    <a:pt x="4258537" y="176514"/>
                    <a:pt x="4230829" y="87941"/>
                  </a:cubicBezTo>
                  <a:cubicBezTo>
                    <a:pt x="4223308" y="67163"/>
                    <a:pt x="4226474" y="45806"/>
                    <a:pt x="4238350" y="28257"/>
                  </a:cubicBezTo>
                  <a:cubicBezTo>
                    <a:pt x="4250884" y="10046"/>
                    <a:pt x="4271732" y="-633"/>
                    <a:pt x="4292975" y="30"/>
                  </a:cubicBezTo>
                  <a:close/>
                  <a:moveTo>
                    <a:pt x="2780368" y="30"/>
                  </a:moveTo>
                  <a:cubicBezTo>
                    <a:pt x="2801739" y="-633"/>
                    <a:pt x="2822450" y="10046"/>
                    <a:pt x="2835115" y="28257"/>
                  </a:cubicBezTo>
                  <a:cubicBezTo>
                    <a:pt x="2846988" y="45806"/>
                    <a:pt x="2849494" y="67163"/>
                    <a:pt x="2842634" y="87941"/>
                  </a:cubicBezTo>
                  <a:cubicBezTo>
                    <a:pt x="2814931" y="176514"/>
                    <a:pt x="2743298" y="243068"/>
                    <a:pt x="2651613" y="260617"/>
                  </a:cubicBezTo>
                  <a:lnTo>
                    <a:pt x="2337641" y="319638"/>
                  </a:lnTo>
                  <a:lnTo>
                    <a:pt x="2271021" y="364918"/>
                  </a:lnTo>
                  <a:cubicBezTo>
                    <a:pt x="2278540" y="381805"/>
                    <a:pt x="2282366" y="400678"/>
                    <a:pt x="2281047" y="420794"/>
                  </a:cubicBezTo>
                  <a:cubicBezTo>
                    <a:pt x="2279200" y="456554"/>
                    <a:pt x="2264820" y="486106"/>
                    <a:pt x="2238964" y="508705"/>
                  </a:cubicBezTo>
                  <a:lnTo>
                    <a:pt x="2049921" y="672606"/>
                  </a:lnTo>
                  <a:lnTo>
                    <a:pt x="1884756" y="980957"/>
                  </a:lnTo>
                  <a:cubicBezTo>
                    <a:pt x="1815102" y="1111581"/>
                    <a:pt x="1727110" y="1207108"/>
                    <a:pt x="1604688" y="1283678"/>
                  </a:cubicBezTo>
                  <a:lnTo>
                    <a:pt x="1595321" y="1289969"/>
                  </a:lnTo>
                  <a:cubicBezTo>
                    <a:pt x="1504164" y="1347169"/>
                    <a:pt x="1408785" y="1374735"/>
                    <a:pt x="1309448" y="1372251"/>
                  </a:cubicBezTo>
                  <a:cubicBezTo>
                    <a:pt x="1151275" y="1368526"/>
                    <a:pt x="1015528" y="1395512"/>
                    <a:pt x="869228" y="1458921"/>
                  </a:cubicBezTo>
                  <a:lnTo>
                    <a:pt x="0" y="1787386"/>
                  </a:lnTo>
                  <a:lnTo>
                    <a:pt x="0" y="1127309"/>
                  </a:lnTo>
                  <a:lnTo>
                    <a:pt x="879254" y="965891"/>
                  </a:lnTo>
                  <a:cubicBezTo>
                    <a:pt x="990463" y="945859"/>
                    <a:pt x="1094021" y="893708"/>
                    <a:pt x="1178847" y="815151"/>
                  </a:cubicBezTo>
                  <a:lnTo>
                    <a:pt x="1611548" y="414503"/>
                  </a:lnTo>
                  <a:lnTo>
                    <a:pt x="2107702" y="94811"/>
                  </a:lnTo>
                  <a:cubicBezTo>
                    <a:pt x="2204532" y="32645"/>
                    <a:pt x="2302418" y="3175"/>
                    <a:pt x="2416134" y="2513"/>
                  </a:cubicBezTo>
                  <a:close/>
                </a:path>
              </a:pathLst>
            </a:custGeom>
            <a:solidFill>
              <a:srgbClr val="AB7959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E3320332-5DA0-A5B1-1262-FE11FFFBED04}"/>
              </a:ext>
            </a:extLst>
          </p:cNvPr>
          <p:cNvGrpSpPr/>
          <p:nvPr/>
        </p:nvGrpSpPr>
        <p:grpSpPr>
          <a:xfrm>
            <a:off x="1924209" y="3506232"/>
            <a:ext cx="5294625" cy="2799678"/>
            <a:chOff x="2565612" y="2573006"/>
            <a:chExt cx="7059500" cy="3732904"/>
          </a:xfrm>
        </p:grpSpPr>
        <p:sp>
          <p:nvSpPr>
            <p:cNvPr id="116" name="Shape">
              <a:extLst>
                <a:ext uri="{FF2B5EF4-FFF2-40B4-BE49-F238E27FC236}">
                  <a16:creationId xmlns:a16="http://schemas.microsoft.com/office/drawing/2014/main" id="{F6ED9C6E-EE45-CA60-F395-DA29F820602B}"/>
                </a:ext>
              </a:extLst>
            </p:cNvPr>
            <p:cNvSpPr/>
            <p:nvPr/>
          </p:nvSpPr>
          <p:spPr>
            <a:xfrm>
              <a:off x="4098041" y="2974953"/>
              <a:ext cx="724418" cy="1101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534" extrusionOk="0">
                  <a:moveTo>
                    <a:pt x="8838" y="21534"/>
                  </a:moveTo>
                  <a:lnTo>
                    <a:pt x="13495" y="10955"/>
                  </a:lnTo>
                  <a:lnTo>
                    <a:pt x="19455" y="5935"/>
                  </a:lnTo>
                  <a:cubicBezTo>
                    <a:pt x="21197" y="4463"/>
                    <a:pt x="21600" y="2524"/>
                    <a:pt x="20647" y="830"/>
                  </a:cubicBezTo>
                  <a:cubicBezTo>
                    <a:pt x="20426" y="425"/>
                    <a:pt x="19968" y="143"/>
                    <a:pt x="19363" y="44"/>
                  </a:cubicBezTo>
                  <a:cubicBezTo>
                    <a:pt x="18758" y="-66"/>
                    <a:pt x="18171" y="32"/>
                    <a:pt x="17713" y="314"/>
                  </a:cubicBezTo>
                  <a:lnTo>
                    <a:pt x="9571" y="5174"/>
                  </a:lnTo>
                  <a:cubicBezTo>
                    <a:pt x="7041" y="6684"/>
                    <a:pt x="5372" y="8414"/>
                    <a:pt x="4309" y="10636"/>
                  </a:cubicBezTo>
                  <a:lnTo>
                    <a:pt x="0" y="19693"/>
                  </a:lnTo>
                  <a:lnTo>
                    <a:pt x="8838" y="21534"/>
                  </a:lnTo>
                  <a:close/>
                </a:path>
              </a:pathLst>
            </a:custGeom>
            <a:solidFill>
              <a:srgbClr val="CF896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7" name="Shape">
              <a:extLst>
                <a:ext uri="{FF2B5EF4-FFF2-40B4-BE49-F238E27FC236}">
                  <a16:creationId xmlns:a16="http://schemas.microsoft.com/office/drawing/2014/main" id="{008C07B3-4699-E8BB-744C-F3B68FA1D1E2}"/>
                </a:ext>
              </a:extLst>
            </p:cNvPr>
            <p:cNvSpPr/>
            <p:nvPr/>
          </p:nvSpPr>
          <p:spPr>
            <a:xfrm>
              <a:off x="4173407" y="2799102"/>
              <a:ext cx="724418" cy="110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534" extrusionOk="0">
                  <a:moveTo>
                    <a:pt x="8838" y="21534"/>
                  </a:moveTo>
                  <a:lnTo>
                    <a:pt x="13495" y="10949"/>
                  </a:lnTo>
                  <a:lnTo>
                    <a:pt x="19455" y="5932"/>
                  </a:lnTo>
                  <a:cubicBezTo>
                    <a:pt x="21197" y="4460"/>
                    <a:pt x="21600" y="2522"/>
                    <a:pt x="20647" y="829"/>
                  </a:cubicBezTo>
                  <a:cubicBezTo>
                    <a:pt x="20426" y="425"/>
                    <a:pt x="19968" y="143"/>
                    <a:pt x="19363" y="44"/>
                  </a:cubicBezTo>
                  <a:cubicBezTo>
                    <a:pt x="18758" y="-66"/>
                    <a:pt x="18171" y="32"/>
                    <a:pt x="17713" y="314"/>
                  </a:cubicBezTo>
                  <a:lnTo>
                    <a:pt x="9571" y="5171"/>
                  </a:lnTo>
                  <a:cubicBezTo>
                    <a:pt x="7041" y="6680"/>
                    <a:pt x="5372" y="8410"/>
                    <a:pt x="4309" y="10630"/>
                  </a:cubicBezTo>
                  <a:lnTo>
                    <a:pt x="0" y="19682"/>
                  </a:lnTo>
                  <a:lnTo>
                    <a:pt x="8838" y="21534"/>
                  </a:lnTo>
                  <a:close/>
                </a:path>
              </a:pathLst>
            </a:custGeom>
            <a:solidFill>
              <a:srgbClr val="E1936A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8" name="Shape">
              <a:extLst>
                <a:ext uri="{FF2B5EF4-FFF2-40B4-BE49-F238E27FC236}">
                  <a16:creationId xmlns:a16="http://schemas.microsoft.com/office/drawing/2014/main" id="{1CC546AC-7047-34EE-4A37-52BA25409ACE}"/>
                </a:ext>
              </a:extLst>
            </p:cNvPr>
            <p:cNvSpPr/>
            <p:nvPr/>
          </p:nvSpPr>
          <p:spPr>
            <a:xfrm>
              <a:off x="4248773" y="2573006"/>
              <a:ext cx="724417" cy="110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534" extrusionOk="0">
                  <a:moveTo>
                    <a:pt x="8838" y="21534"/>
                  </a:moveTo>
                  <a:lnTo>
                    <a:pt x="13495" y="10949"/>
                  </a:lnTo>
                  <a:lnTo>
                    <a:pt x="19455" y="5932"/>
                  </a:lnTo>
                  <a:cubicBezTo>
                    <a:pt x="21197" y="4460"/>
                    <a:pt x="21600" y="2522"/>
                    <a:pt x="20647" y="829"/>
                  </a:cubicBezTo>
                  <a:cubicBezTo>
                    <a:pt x="20426" y="425"/>
                    <a:pt x="19968" y="143"/>
                    <a:pt x="19363" y="44"/>
                  </a:cubicBezTo>
                  <a:cubicBezTo>
                    <a:pt x="18758" y="-66"/>
                    <a:pt x="18171" y="32"/>
                    <a:pt x="17713" y="314"/>
                  </a:cubicBezTo>
                  <a:lnTo>
                    <a:pt x="9571" y="5171"/>
                  </a:lnTo>
                  <a:cubicBezTo>
                    <a:pt x="7041" y="6680"/>
                    <a:pt x="5372" y="8410"/>
                    <a:pt x="4309" y="10630"/>
                  </a:cubicBezTo>
                  <a:lnTo>
                    <a:pt x="0" y="19682"/>
                  </a:lnTo>
                  <a:lnTo>
                    <a:pt x="8838" y="21534"/>
                  </a:lnTo>
                  <a:close/>
                </a:path>
              </a:pathLst>
            </a:custGeom>
            <a:solidFill>
              <a:srgbClr val="F09D71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9" name="Shape">
              <a:extLst>
                <a:ext uri="{FF2B5EF4-FFF2-40B4-BE49-F238E27FC236}">
                  <a16:creationId xmlns:a16="http://schemas.microsoft.com/office/drawing/2014/main" id="{A60C1602-A1CA-26BC-BF5A-C68AD9DAC55D}"/>
                </a:ext>
              </a:extLst>
            </p:cNvPr>
            <p:cNvSpPr/>
            <p:nvPr/>
          </p:nvSpPr>
          <p:spPr>
            <a:xfrm>
              <a:off x="7370152" y="2974954"/>
              <a:ext cx="724418" cy="110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534" extrusionOk="0">
                  <a:moveTo>
                    <a:pt x="12312" y="21534"/>
                  </a:moveTo>
                  <a:lnTo>
                    <a:pt x="7655" y="10961"/>
                  </a:lnTo>
                  <a:lnTo>
                    <a:pt x="1695" y="5932"/>
                  </a:lnTo>
                  <a:cubicBezTo>
                    <a:pt x="-47" y="4460"/>
                    <a:pt x="-450" y="2522"/>
                    <a:pt x="503" y="829"/>
                  </a:cubicBezTo>
                  <a:cubicBezTo>
                    <a:pt x="724" y="425"/>
                    <a:pt x="1182" y="143"/>
                    <a:pt x="1787" y="44"/>
                  </a:cubicBezTo>
                  <a:cubicBezTo>
                    <a:pt x="2392" y="-66"/>
                    <a:pt x="2979" y="32"/>
                    <a:pt x="3437" y="314"/>
                  </a:cubicBezTo>
                  <a:lnTo>
                    <a:pt x="11579" y="5171"/>
                  </a:lnTo>
                  <a:cubicBezTo>
                    <a:pt x="14109" y="6680"/>
                    <a:pt x="15778" y="8410"/>
                    <a:pt x="16841" y="10630"/>
                  </a:cubicBezTo>
                  <a:lnTo>
                    <a:pt x="21150" y="19682"/>
                  </a:lnTo>
                  <a:lnTo>
                    <a:pt x="12312" y="21534"/>
                  </a:lnTo>
                  <a:close/>
                </a:path>
              </a:pathLst>
            </a:custGeom>
            <a:solidFill>
              <a:srgbClr val="CF896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0" name="Shape">
              <a:extLst>
                <a:ext uri="{FF2B5EF4-FFF2-40B4-BE49-F238E27FC236}">
                  <a16:creationId xmlns:a16="http://schemas.microsoft.com/office/drawing/2014/main" id="{1B3C5C74-15FF-F048-758D-0F5DA7F121CC}"/>
                </a:ext>
              </a:extLst>
            </p:cNvPr>
            <p:cNvSpPr/>
            <p:nvPr/>
          </p:nvSpPr>
          <p:spPr>
            <a:xfrm>
              <a:off x="7294787" y="2799102"/>
              <a:ext cx="724418" cy="110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534" extrusionOk="0">
                  <a:moveTo>
                    <a:pt x="12312" y="21534"/>
                  </a:moveTo>
                  <a:lnTo>
                    <a:pt x="7655" y="10949"/>
                  </a:lnTo>
                  <a:lnTo>
                    <a:pt x="1695" y="5932"/>
                  </a:lnTo>
                  <a:cubicBezTo>
                    <a:pt x="-47" y="4460"/>
                    <a:pt x="-450" y="2522"/>
                    <a:pt x="503" y="829"/>
                  </a:cubicBezTo>
                  <a:cubicBezTo>
                    <a:pt x="724" y="425"/>
                    <a:pt x="1182" y="143"/>
                    <a:pt x="1787" y="44"/>
                  </a:cubicBezTo>
                  <a:cubicBezTo>
                    <a:pt x="2392" y="-66"/>
                    <a:pt x="2979" y="32"/>
                    <a:pt x="3437" y="314"/>
                  </a:cubicBezTo>
                  <a:lnTo>
                    <a:pt x="11579" y="5171"/>
                  </a:lnTo>
                  <a:cubicBezTo>
                    <a:pt x="14109" y="6680"/>
                    <a:pt x="15778" y="8410"/>
                    <a:pt x="16841" y="10630"/>
                  </a:cubicBezTo>
                  <a:lnTo>
                    <a:pt x="21150" y="19682"/>
                  </a:lnTo>
                  <a:lnTo>
                    <a:pt x="12312" y="21534"/>
                  </a:lnTo>
                  <a:close/>
                </a:path>
              </a:pathLst>
            </a:custGeom>
            <a:solidFill>
              <a:srgbClr val="E1936A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1" name="Shape">
              <a:extLst>
                <a:ext uri="{FF2B5EF4-FFF2-40B4-BE49-F238E27FC236}">
                  <a16:creationId xmlns:a16="http://schemas.microsoft.com/office/drawing/2014/main" id="{45190C88-2B55-34E1-2334-9799A03F43B8}"/>
                </a:ext>
              </a:extLst>
            </p:cNvPr>
            <p:cNvSpPr/>
            <p:nvPr/>
          </p:nvSpPr>
          <p:spPr>
            <a:xfrm>
              <a:off x="7219421" y="2573006"/>
              <a:ext cx="724418" cy="110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534" extrusionOk="0">
                  <a:moveTo>
                    <a:pt x="12312" y="21534"/>
                  </a:moveTo>
                  <a:lnTo>
                    <a:pt x="7655" y="10949"/>
                  </a:lnTo>
                  <a:lnTo>
                    <a:pt x="1695" y="5932"/>
                  </a:lnTo>
                  <a:cubicBezTo>
                    <a:pt x="-47" y="4460"/>
                    <a:pt x="-450" y="2522"/>
                    <a:pt x="503" y="829"/>
                  </a:cubicBezTo>
                  <a:cubicBezTo>
                    <a:pt x="724" y="425"/>
                    <a:pt x="1182" y="143"/>
                    <a:pt x="1787" y="44"/>
                  </a:cubicBezTo>
                  <a:cubicBezTo>
                    <a:pt x="2392" y="-66"/>
                    <a:pt x="2979" y="32"/>
                    <a:pt x="3437" y="314"/>
                  </a:cubicBezTo>
                  <a:lnTo>
                    <a:pt x="11579" y="5171"/>
                  </a:lnTo>
                  <a:cubicBezTo>
                    <a:pt x="14109" y="6680"/>
                    <a:pt x="15778" y="8410"/>
                    <a:pt x="16841" y="10630"/>
                  </a:cubicBezTo>
                  <a:lnTo>
                    <a:pt x="21150" y="19682"/>
                  </a:lnTo>
                  <a:lnTo>
                    <a:pt x="12312" y="21534"/>
                  </a:lnTo>
                  <a:close/>
                </a:path>
              </a:pathLst>
            </a:custGeom>
            <a:solidFill>
              <a:srgbClr val="F09D71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grpSp>
          <p:nvGrpSpPr>
            <p:cNvPr id="122" name="Group 121">
              <a:extLst>
                <a:ext uri="{FF2B5EF4-FFF2-40B4-BE49-F238E27FC236}">
                  <a16:creationId xmlns:a16="http://schemas.microsoft.com/office/drawing/2014/main" id="{05FF6058-00D1-1FCC-038F-0CDB63C1839B}"/>
                </a:ext>
              </a:extLst>
            </p:cNvPr>
            <p:cNvGrpSpPr/>
            <p:nvPr/>
          </p:nvGrpSpPr>
          <p:grpSpPr>
            <a:xfrm>
              <a:off x="5508635" y="2780261"/>
              <a:ext cx="1174731" cy="3314311"/>
              <a:chOff x="5508635" y="2780261"/>
              <a:chExt cx="1174731" cy="3314311"/>
            </a:xfrm>
          </p:grpSpPr>
          <p:sp>
            <p:nvSpPr>
              <p:cNvPr id="132" name="Shape">
                <a:extLst>
                  <a:ext uri="{FF2B5EF4-FFF2-40B4-BE49-F238E27FC236}">
                    <a16:creationId xmlns:a16="http://schemas.microsoft.com/office/drawing/2014/main" id="{5875E9D4-880B-99EB-78C8-413C9D2F4255}"/>
                  </a:ext>
                </a:extLst>
              </p:cNvPr>
              <p:cNvSpPr/>
              <p:nvPr/>
            </p:nvSpPr>
            <p:spPr>
              <a:xfrm>
                <a:off x="5873672" y="3960981"/>
                <a:ext cx="444656" cy="11525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7353" y="1784"/>
                    </a:moveTo>
                    <a:lnTo>
                      <a:pt x="7353" y="21600"/>
                    </a:lnTo>
                    <a:lnTo>
                      <a:pt x="0" y="21600"/>
                    </a:lnTo>
                    <a:lnTo>
                      <a:pt x="0" y="2715"/>
                    </a:lnTo>
                    <a:lnTo>
                      <a:pt x="7353" y="1784"/>
                    </a:lnTo>
                    <a:lnTo>
                      <a:pt x="7353" y="1784"/>
                    </a:lnTo>
                    <a:close/>
                    <a:moveTo>
                      <a:pt x="21600" y="0"/>
                    </a:moveTo>
                    <a:lnTo>
                      <a:pt x="21600" y="21600"/>
                    </a:lnTo>
                    <a:lnTo>
                      <a:pt x="14247" y="21600"/>
                    </a:lnTo>
                    <a:lnTo>
                      <a:pt x="14247" y="931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grpSp>
            <p:nvGrpSpPr>
              <p:cNvPr id="133" name="Group 132">
                <a:extLst>
                  <a:ext uri="{FF2B5EF4-FFF2-40B4-BE49-F238E27FC236}">
                    <a16:creationId xmlns:a16="http://schemas.microsoft.com/office/drawing/2014/main" id="{03700FAD-CF1F-7920-0B6E-73E221C13E34}"/>
                  </a:ext>
                </a:extLst>
              </p:cNvPr>
              <p:cNvGrpSpPr/>
              <p:nvPr/>
            </p:nvGrpSpPr>
            <p:grpSpPr>
              <a:xfrm>
                <a:off x="5709125" y="5088446"/>
                <a:ext cx="773751" cy="1006126"/>
                <a:chOff x="5724676" y="5088446"/>
                <a:chExt cx="773751" cy="1006126"/>
              </a:xfrm>
            </p:grpSpPr>
            <p:sp>
              <p:nvSpPr>
                <p:cNvPr id="135" name="Shape">
                  <a:extLst>
                    <a:ext uri="{FF2B5EF4-FFF2-40B4-BE49-F238E27FC236}">
                      <a16:creationId xmlns:a16="http://schemas.microsoft.com/office/drawing/2014/main" id="{5A920F10-5734-2D25-AAFA-7FE637CE17EC}"/>
                    </a:ext>
                  </a:extLst>
                </p:cNvPr>
                <p:cNvSpPr/>
                <p:nvPr/>
              </p:nvSpPr>
              <p:spPr>
                <a:xfrm>
                  <a:off x="6001016" y="5967707"/>
                  <a:ext cx="229865" cy="12686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0800" y="0"/>
                      </a:moveTo>
                      <a:cubicBezTo>
                        <a:pt x="16761" y="0"/>
                        <a:pt x="21600" y="4812"/>
                        <a:pt x="21600" y="10800"/>
                      </a:cubicBezTo>
                      <a:cubicBezTo>
                        <a:pt x="21600" y="16788"/>
                        <a:pt x="16761" y="21600"/>
                        <a:pt x="10800" y="21600"/>
                      </a:cubicBezTo>
                      <a:cubicBezTo>
                        <a:pt x="4839" y="21600"/>
                        <a:pt x="0" y="16788"/>
                        <a:pt x="0" y="10800"/>
                      </a:cubicBezTo>
                      <a:cubicBezTo>
                        <a:pt x="0" y="4812"/>
                        <a:pt x="4839" y="0"/>
                        <a:pt x="10800" y="0"/>
                      </a:cubicBez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12700">
                  <a:miter lim="400000"/>
                </a:ln>
              </p:spPr>
              <p:txBody>
                <a:bodyPr lIns="28575" tIns="28575" rIns="28575" bIns="28575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 sz="3000">
                      <a:solidFill>
                        <a:srgbClr val="FFFFFF"/>
                      </a:solidFill>
                    </a:defRPr>
                  </a:pPr>
                  <a:endParaRPr sz="2250"/>
                </a:p>
              </p:txBody>
            </p:sp>
            <p:sp>
              <p:nvSpPr>
                <p:cNvPr id="136" name="Shape">
                  <a:extLst>
                    <a:ext uri="{FF2B5EF4-FFF2-40B4-BE49-F238E27FC236}">
                      <a16:creationId xmlns:a16="http://schemas.microsoft.com/office/drawing/2014/main" id="{C798DCF8-912B-7793-8F06-1EC1EAE2852E}"/>
                    </a:ext>
                  </a:extLst>
                </p:cNvPr>
                <p:cNvSpPr/>
                <p:nvPr/>
              </p:nvSpPr>
              <p:spPr>
                <a:xfrm>
                  <a:off x="5724676" y="5088446"/>
                  <a:ext cx="773751" cy="95274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lnTo>
                        <a:pt x="0" y="17143"/>
                      </a:lnTo>
                      <a:cubicBezTo>
                        <a:pt x="0" y="17727"/>
                        <a:pt x="368" y="18268"/>
                        <a:pt x="964" y="18581"/>
                      </a:cubicBezTo>
                      <a:lnTo>
                        <a:pt x="5628" y="21030"/>
                      </a:lnTo>
                      <a:cubicBezTo>
                        <a:pt x="6329" y="21401"/>
                        <a:pt x="7153" y="21600"/>
                        <a:pt x="7995" y="21600"/>
                      </a:cubicBezTo>
                      <a:lnTo>
                        <a:pt x="13605" y="21600"/>
                      </a:lnTo>
                      <a:cubicBezTo>
                        <a:pt x="14447" y="21600"/>
                        <a:pt x="15271" y="21401"/>
                        <a:pt x="15972" y="21030"/>
                      </a:cubicBezTo>
                      <a:lnTo>
                        <a:pt x="20636" y="18581"/>
                      </a:lnTo>
                      <a:cubicBezTo>
                        <a:pt x="21232" y="18268"/>
                        <a:pt x="21600" y="17727"/>
                        <a:pt x="21600" y="17143"/>
                      </a:cubicBezTo>
                      <a:lnTo>
                        <a:pt x="2160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12700">
                  <a:miter lim="400000"/>
                </a:ln>
              </p:spPr>
              <p:txBody>
                <a:bodyPr lIns="28575" tIns="28575" rIns="28575" bIns="28575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 sz="3000">
                      <a:solidFill>
                        <a:srgbClr val="FFFFFF"/>
                      </a:solidFill>
                    </a:defRPr>
                  </a:pPr>
                  <a:endParaRPr sz="2250"/>
                </a:p>
              </p:txBody>
            </p:sp>
            <p:sp>
              <p:nvSpPr>
                <p:cNvPr id="137" name="Shape">
                  <a:extLst>
                    <a:ext uri="{FF2B5EF4-FFF2-40B4-BE49-F238E27FC236}">
                      <a16:creationId xmlns:a16="http://schemas.microsoft.com/office/drawing/2014/main" id="{61CA5577-ED73-6EC9-DD7D-EF7E26B9B3E5}"/>
                    </a:ext>
                  </a:extLst>
                </p:cNvPr>
                <p:cNvSpPr/>
                <p:nvPr/>
              </p:nvSpPr>
              <p:spPr>
                <a:xfrm>
                  <a:off x="5724676" y="5113567"/>
                  <a:ext cx="773751" cy="72853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12066"/>
                      </a:moveTo>
                      <a:cubicBezTo>
                        <a:pt x="7206" y="10186"/>
                        <a:pt x="14394" y="8305"/>
                        <a:pt x="21600" y="6424"/>
                      </a:cubicBezTo>
                      <a:cubicBezTo>
                        <a:pt x="21600" y="7448"/>
                        <a:pt x="21600" y="8472"/>
                        <a:pt x="21600" y="9515"/>
                      </a:cubicBezTo>
                      <a:cubicBezTo>
                        <a:pt x="14394" y="11396"/>
                        <a:pt x="7206" y="13277"/>
                        <a:pt x="0" y="15157"/>
                      </a:cubicBezTo>
                      <a:cubicBezTo>
                        <a:pt x="0" y="14133"/>
                        <a:pt x="0" y="13090"/>
                        <a:pt x="0" y="12066"/>
                      </a:cubicBezTo>
                      <a:lnTo>
                        <a:pt x="0" y="12066"/>
                      </a:lnTo>
                      <a:close/>
                      <a:moveTo>
                        <a:pt x="0" y="5642"/>
                      </a:moveTo>
                      <a:lnTo>
                        <a:pt x="0" y="8733"/>
                      </a:lnTo>
                      <a:lnTo>
                        <a:pt x="21600" y="3091"/>
                      </a:lnTo>
                      <a:lnTo>
                        <a:pt x="21600" y="0"/>
                      </a:lnTo>
                      <a:lnTo>
                        <a:pt x="0" y="5642"/>
                      </a:lnTo>
                      <a:lnTo>
                        <a:pt x="0" y="5642"/>
                      </a:lnTo>
                      <a:close/>
                      <a:moveTo>
                        <a:pt x="0" y="18509"/>
                      </a:moveTo>
                      <a:lnTo>
                        <a:pt x="0" y="21600"/>
                      </a:lnTo>
                      <a:lnTo>
                        <a:pt x="21600" y="15939"/>
                      </a:lnTo>
                      <a:lnTo>
                        <a:pt x="21600" y="12848"/>
                      </a:lnTo>
                      <a:lnTo>
                        <a:pt x="0" y="18509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12700">
                  <a:miter lim="400000"/>
                </a:ln>
              </p:spPr>
              <p:txBody>
                <a:bodyPr lIns="28575" tIns="28575" rIns="28575" bIns="28575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defRPr sz="3000">
                      <a:solidFill>
                        <a:srgbClr val="FFFFFF"/>
                      </a:solidFill>
                    </a:defRPr>
                  </a:pPr>
                  <a:endParaRPr sz="2250"/>
                </a:p>
              </p:txBody>
            </p:sp>
          </p:grpSp>
          <p:sp>
            <p:nvSpPr>
              <p:cNvPr id="134" name="Shape">
                <a:extLst>
                  <a:ext uri="{FF2B5EF4-FFF2-40B4-BE49-F238E27FC236}">
                    <a16:creationId xmlns:a16="http://schemas.microsoft.com/office/drawing/2014/main" id="{88C81507-4935-2119-11FF-5DD6A2F19072}"/>
                  </a:ext>
                </a:extLst>
              </p:cNvPr>
              <p:cNvSpPr/>
              <p:nvPr/>
            </p:nvSpPr>
            <p:spPr>
              <a:xfrm>
                <a:off x="5508635" y="2780261"/>
                <a:ext cx="1174731" cy="113811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259" h="21230" extrusionOk="0">
                    <a:moveTo>
                      <a:pt x="1556" y="10423"/>
                    </a:moveTo>
                    <a:cubicBezTo>
                      <a:pt x="7355" y="9234"/>
                      <a:pt x="13136" y="8064"/>
                      <a:pt x="18935" y="6875"/>
                    </a:cubicBezTo>
                    <a:cubicBezTo>
                      <a:pt x="19969" y="6665"/>
                      <a:pt x="21003" y="7365"/>
                      <a:pt x="21207" y="8431"/>
                    </a:cubicBezTo>
                    <a:lnTo>
                      <a:pt x="21207" y="8431"/>
                    </a:lnTo>
                    <a:cubicBezTo>
                      <a:pt x="21410" y="9497"/>
                      <a:pt x="20732" y="10563"/>
                      <a:pt x="19681" y="10772"/>
                    </a:cubicBezTo>
                    <a:cubicBezTo>
                      <a:pt x="13882" y="11961"/>
                      <a:pt x="8101" y="13132"/>
                      <a:pt x="2302" y="14320"/>
                    </a:cubicBezTo>
                    <a:cubicBezTo>
                      <a:pt x="1268" y="14530"/>
                      <a:pt x="234" y="13831"/>
                      <a:pt x="30" y="12747"/>
                    </a:cubicBezTo>
                    <a:lnTo>
                      <a:pt x="30" y="12747"/>
                    </a:lnTo>
                    <a:cubicBezTo>
                      <a:pt x="-156" y="11698"/>
                      <a:pt x="522" y="10632"/>
                      <a:pt x="1556" y="10423"/>
                    </a:cubicBezTo>
                    <a:lnTo>
                      <a:pt x="1556" y="10423"/>
                    </a:lnTo>
                    <a:close/>
                    <a:moveTo>
                      <a:pt x="1556" y="3572"/>
                    </a:moveTo>
                    <a:cubicBezTo>
                      <a:pt x="522" y="3782"/>
                      <a:pt x="-173" y="4831"/>
                      <a:pt x="47" y="5914"/>
                    </a:cubicBezTo>
                    <a:lnTo>
                      <a:pt x="47" y="5914"/>
                    </a:lnTo>
                    <a:cubicBezTo>
                      <a:pt x="251" y="6980"/>
                      <a:pt x="1268" y="7697"/>
                      <a:pt x="2319" y="7487"/>
                    </a:cubicBezTo>
                    <a:lnTo>
                      <a:pt x="19698" y="3939"/>
                    </a:lnTo>
                    <a:cubicBezTo>
                      <a:pt x="20732" y="3730"/>
                      <a:pt x="21427" y="2681"/>
                      <a:pt x="21224" y="1598"/>
                    </a:cubicBezTo>
                    <a:lnTo>
                      <a:pt x="21224" y="1598"/>
                    </a:lnTo>
                    <a:cubicBezTo>
                      <a:pt x="21020" y="532"/>
                      <a:pt x="20003" y="-185"/>
                      <a:pt x="18952" y="42"/>
                    </a:cubicBezTo>
                    <a:lnTo>
                      <a:pt x="1556" y="3572"/>
                    </a:lnTo>
                    <a:lnTo>
                      <a:pt x="1556" y="3572"/>
                    </a:lnTo>
                    <a:close/>
                    <a:moveTo>
                      <a:pt x="1556" y="17291"/>
                    </a:moveTo>
                    <a:cubicBezTo>
                      <a:pt x="522" y="17500"/>
                      <a:pt x="-173" y="18549"/>
                      <a:pt x="47" y="19632"/>
                    </a:cubicBezTo>
                    <a:lnTo>
                      <a:pt x="47" y="19632"/>
                    </a:lnTo>
                    <a:cubicBezTo>
                      <a:pt x="251" y="20698"/>
                      <a:pt x="1268" y="21415"/>
                      <a:pt x="2319" y="21188"/>
                    </a:cubicBezTo>
                    <a:lnTo>
                      <a:pt x="19698" y="17640"/>
                    </a:lnTo>
                    <a:cubicBezTo>
                      <a:pt x="20732" y="17431"/>
                      <a:pt x="21427" y="16382"/>
                      <a:pt x="21224" y="15298"/>
                    </a:cubicBezTo>
                    <a:lnTo>
                      <a:pt x="21224" y="15298"/>
                    </a:lnTo>
                    <a:cubicBezTo>
                      <a:pt x="21020" y="14232"/>
                      <a:pt x="20003" y="13516"/>
                      <a:pt x="18952" y="13726"/>
                    </a:cubicBezTo>
                    <a:lnTo>
                      <a:pt x="1556" y="17291"/>
                    </a:ln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88A40A86-93B7-FCFA-54DB-5A3CF0C9B709}"/>
                </a:ext>
              </a:extLst>
            </p:cNvPr>
            <p:cNvSpPr/>
            <p:nvPr/>
          </p:nvSpPr>
          <p:spPr>
            <a:xfrm>
              <a:off x="2565612" y="2573029"/>
              <a:ext cx="7059500" cy="3732578"/>
            </a:xfrm>
            <a:custGeom>
              <a:avLst/>
              <a:gdLst>
                <a:gd name="connsiteX0" fmla="*/ 4856345 w 7059500"/>
                <a:gd name="connsiteY0" fmla="*/ 1361 h 3732578"/>
                <a:gd name="connsiteX1" fmla="*/ 4910988 w 7059500"/>
                <a:gd name="connsiteY1" fmla="*/ 16580 h 3732578"/>
                <a:gd name="connsiteX2" fmla="*/ 5189170 w 7059500"/>
                <a:gd name="connsiteY2" fmla="*/ 264578 h 3732578"/>
                <a:gd name="connsiteX3" fmla="*/ 5369375 w 7059500"/>
                <a:gd name="connsiteY3" fmla="*/ 544052 h 3732578"/>
                <a:gd name="connsiteX4" fmla="*/ 5554019 w 7059500"/>
                <a:gd name="connsiteY4" fmla="*/ 1123752 h 3732578"/>
                <a:gd name="connsiteX5" fmla="*/ 5647029 w 7059500"/>
                <a:gd name="connsiteY5" fmla="*/ 1768133 h 3732578"/>
                <a:gd name="connsiteX6" fmla="*/ 5751875 w 7059500"/>
                <a:gd name="connsiteY6" fmla="*/ 2002296 h 3732578"/>
                <a:gd name="connsiteX7" fmla="*/ 7059500 w 7059500"/>
                <a:gd name="connsiteY7" fmla="*/ 3732577 h 3732578"/>
                <a:gd name="connsiteX8" fmla="*/ 6207832 w 7059500"/>
                <a:gd name="connsiteY8" fmla="*/ 3732577 h 3732578"/>
                <a:gd name="connsiteX9" fmla="*/ 6207832 w 7059500"/>
                <a:gd name="connsiteY9" fmla="*/ 3731885 h 3732578"/>
                <a:gd name="connsiteX10" fmla="*/ 5537743 w 7059500"/>
                <a:gd name="connsiteY10" fmla="*/ 2496563 h 3732578"/>
                <a:gd name="connsiteX11" fmla="*/ 5455514 w 7059500"/>
                <a:gd name="connsiteY11" fmla="*/ 2369797 h 3732578"/>
                <a:gd name="connsiteX12" fmla="*/ 5199211 w 7059500"/>
                <a:gd name="connsiteY12" fmla="*/ 2059540 h 3732578"/>
                <a:gd name="connsiteX13" fmla="*/ 5030948 w 7059500"/>
                <a:gd name="connsiteY13" fmla="*/ 1803932 h 3732578"/>
                <a:gd name="connsiteX14" fmla="*/ 5027144 w 7059500"/>
                <a:gd name="connsiteY14" fmla="*/ 1792518 h 3732578"/>
                <a:gd name="connsiteX15" fmla="*/ 4997021 w 7059500"/>
                <a:gd name="connsiteY15" fmla="*/ 1371750 h 3732578"/>
                <a:gd name="connsiteX16" fmla="*/ 5059168 w 7059500"/>
                <a:gd name="connsiteY16" fmla="*/ 1023792 h 3732578"/>
                <a:gd name="connsiteX17" fmla="*/ 5013932 w 7059500"/>
                <a:gd name="connsiteY17" fmla="*/ 771470 h 3732578"/>
                <a:gd name="connsiteX18" fmla="*/ 5035282 w 7059500"/>
                <a:gd name="connsiteY18" fmla="*/ 676006 h 3732578"/>
                <a:gd name="connsiteX19" fmla="*/ 5077347 w 7059500"/>
                <a:gd name="connsiteY19" fmla="*/ 639515 h 3732578"/>
                <a:gd name="connsiteX20" fmla="*/ 5054095 w 7059500"/>
                <a:gd name="connsiteY20" fmla="*/ 560308 h 3732578"/>
                <a:gd name="connsiteX21" fmla="*/ 4850003 w 7059500"/>
                <a:gd name="connsiteY21" fmla="*/ 303490 h 3732578"/>
                <a:gd name="connsiteX22" fmla="*/ 4809206 w 7059500"/>
                <a:gd name="connsiteY22" fmla="*/ 42175 h 3732578"/>
                <a:gd name="connsiteX23" fmla="*/ 4856345 w 7059500"/>
                <a:gd name="connsiteY23" fmla="*/ 1361 h 3732578"/>
                <a:gd name="connsiteX24" fmla="*/ 2203157 w 7059500"/>
                <a:gd name="connsiteY24" fmla="*/ 1361 h 3732578"/>
                <a:gd name="connsiteX25" fmla="*/ 2250295 w 7059500"/>
                <a:gd name="connsiteY25" fmla="*/ 42175 h 3732578"/>
                <a:gd name="connsiteX26" fmla="*/ 2209498 w 7059500"/>
                <a:gd name="connsiteY26" fmla="*/ 303490 h 3732578"/>
                <a:gd name="connsiteX27" fmla="*/ 2005406 w 7059500"/>
                <a:gd name="connsiteY27" fmla="*/ 560308 h 3732578"/>
                <a:gd name="connsiteX28" fmla="*/ 1982154 w 7059500"/>
                <a:gd name="connsiteY28" fmla="*/ 639516 h 3732578"/>
                <a:gd name="connsiteX29" fmla="*/ 2024219 w 7059500"/>
                <a:gd name="connsiteY29" fmla="*/ 676006 h 3732578"/>
                <a:gd name="connsiteX30" fmla="*/ 2045569 w 7059500"/>
                <a:gd name="connsiteY30" fmla="*/ 771470 h 3732578"/>
                <a:gd name="connsiteX31" fmla="*/ 2000967 w 7059500"/>
                <a:gd name="connsiteY31" fmla="*/ 1024484 h 3732578"/>
                <a:gd name="connsiteX32" fmla="*/ 2063114 w 7059500"/>
                <a:gd name="connsiteY32" fmla="*/ 1372443 h 3732578"/>
                <a:gd name="connsiteX33" fmla="*/ 2032992 w 7059500"/>
                <a:gd name="connsiteY33" fmla="*/ 1793210 h 3732578"/>
                <a:gd name="connsiteX34" fmla="*/ 2029187 w 7059500"/>
                <a:gd name="connsiteY34" fmla="*/ 1804451 h 3732578"/>
                <a:gd name="connsiteX35" fmla="*/ 1860925 w 7059500"/>
                <a:gd name="connsiteY35" fmla="*/ 2060059 h 3732578"/>
                <a:gd name="connsiteX36" fmla="*/ 1604621 w 7059500"/>
                <a:gd name="connsiteY36" fmla="*/ 2370316 h 3732578"/>
                <a:gd name="connsiteX37" fmla="*/ 1522392 w 7059500"/>
                <a:gd name="connsiteY37" fmla="*/ 2497255 h 3732578"/>
                <a:gd name="connsiteX38" fmla="*/ 852303 w 7059500"/>
                <a:gd name="connsiteY38" fmla="*/ 3732578 h 3732578"/>
                <a:gd name="connsiteX39" fmla="*/ 0 w 7059500"/>
                <a:gd name="connsiteY39" fmla="*/ 3732578 h 3732578"/>
                <a:gd name="connsiteX40" fmla="*/ 1307626 w 7059500"/>
                <a:gd name="connsiteY40" fmla="*/ 2002296 h 3732578"/>
                <a:gd name="connsiteX41" fmla="*/ 1412472 w 7059500"/>
                <a:gd name="connsiteY41" fmla="*/ 1768133 h 3732578"/>
                <a:gd name="connsiteX42" fmla="*/ 1505482 w 7059500"/>
                <a:gd name="connsiteY42" fmla="*/ 1123752 h 3732578"/>
                <a:gd name="connsiteX43" fmla="*/ 1690126 w 7059500"/>
                <a:gd name="connsiteY43" fmla="*/ 544052 h 3732578"/>
                <a:gd name="connsiteX44" fmla="*/ 1870331 w 7059500"/>
                <a:gd name="connsiteY44" fmla="*/ 264578 h 3732578"/>
                <a:gd name="connsiteX45" fmla="*/ 2148514 w 7059500"/>
                <a:gd name="connsiteY45" fmla="*/ 16580 h 3732578"/>
                <a:gd name="connsiteX46" fmla="*/ 2203157 w 7059500"/>
                <a:gd name="connsiteY46" fmla="*/ 1361 h 3732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7059500" h="3732578">
                  <a:moveTo>
                    <a:pt x="4856345" y="1361"/>
                  </a:moveTo>
                  <a:cubicBezTo>
                    <a:pt x="4875792" y="-2963"/>
                    <a:pt x="4895874" y="3263"/>
                    <a:pt x="4910988" y="16580"/>
                  </a:cubicBezTo>
                  <a:lnTo>
                    <a:pt x="5189170" y="264578"/>
                  </a:lnTo>
                  <a:cubicBezTo>
                    <a:pt x="5275837" y="341883"/>
                    <a:pt x="5333017" y="430429"/>
                    <a:pt x="5369375" y="544052"/>
                  </a:cubicBezTo>
                  <a:lnTo>
                    <a:pt x="5554019" y="1123752"/>
                  </a:lnTo>
                  <a:lnTo>
                    <a:pt x="5647029" y="1768133"/>
                  </a:lnTo>
                  <a:cubicBezTo>
                    <a:pt x="5659606" y="1855468"/>
                    <a:pt x="5695964" y="1936405"/>
                    <a:pt x="5751875" y="2002296"/>
                  </a:cubicBezTo>
                  <a:lnTo>
                    <a:pt x="7059500" y="3732577"/>
                  </a:lnTo>
                  <a:lnTo>
                    <a:pt x="6207832" y="3732577"/>
                  </a:lnTo>
                  <a:lnTo>
                    <a:pt x="6207832" y="3731885"/>
                  </a:lnTo>
                  <a:lnTo>
                    <a:pt x="5537743" y="2496563"/>
                  </a:lnTo>
                  <a:cubicBezTo>
                    <a:pt x="5507621" y="2456441"/>
                    <a:pt x="5479929" y="2414416"/>
                    <a:pt x="5455514" y="2369797"/>
                  </a:cubicBezTo>
                  <a:cubicBezTo>
                    <a:pt x="5387660" y="2247873"/>
                    <a:pt x="5307228" y="2150507"/>
                    <a:pt x="5199211" y="2059540"/>
                  </a:cubicBezTo>
                  <a:cubicBezTo>
                    <a:pt x="5121950" y="1994168"/>
                    <a:pt x="5065404" y="1908734"/>
                    <a:pt x="5030948" y="1803932"/>
                  </a:cubicBezTo>
                  <a:lnTo>
                    <a:pt x="5027144" y="1792518"/>
                  </a:lnTo>
                  <a:cubicBezTo>
                    <a:pt x="4980639" y="1651224"/>
                    <a:pt x="4971232" y="1518751"/>
                    <a:pt x="4997021" y="1371750"/>
                  </a:cubicBezTo>
                  <a:lnTo>
                    <a:pt x="5059168" y="1023792"/>
                  </a:lnTo>
                  <a:lnTo>
                    <a:pt x="5013932" y="771470"/>
                  </a:lnTo>
                  <a:cubicBezTo>
                    <a:pt x="5007696" y="736882"/>
                    <a:pt x="5015200" y="704196"/>
                    <a:pt x="5035282" y="676006"/>
                  </a:cubicBezTo>
                  <a:cubicBezTo>
                    <a:pt x="5047225" y="659577"/>
                    <a:pt x="5061071" y="647644"/>
                    <a:pt x="5077347" y="639515"/>
                  </a:cubicBezTo>
                  <a:lnTo>
                    <a:pt x="5054095" y="560308"/>
                  </a:lnTo>
                  <a:lnTo>
                    <a:pt x="4850003" y="303490"/>
                  </a:lnTo>
                  <a:cubicBezTo>
                    <a:pt x="4790393" y="228087"/>
                    <a:pt x="4776547" y="128992"/>
                    <a:pt x="4809206" y="42175"/>
                  </a:cubicBezTo>
                  <a:cubicBezTo>
                    <a:pt x="4817344" y="20211"/>
                    <a:pt x="4833727" y="5857"/>
                    <a:pt x="4856345" y="1361"/>
                  </a:cubicBezTo>
                  <a:close/>
                  <a:moveTo>
                    <a:pt x="2203157" y="1361"/>
                  </a:moveTo>
                  <a:cubicBezTo>
                    <a:pt x="2225775" y="5857"/>
                    <a:pt x="2242157" y="20211"/>
                    <a:pt x="2250295" y="42175"/>
                  </a:cubicBezTo>
                  <a:cubicBezTo>
                    <a:pt x="2282954" y="128992"/>
                    <a:pt x="2269109" y="228087"/>
                    <a:pt x="2209498" y="303490"/>
                  </a:cubicBezTo>
                  <a:lnTo>
                    <a:pt x="2005406" y="560308"/>
                  </a:lnTo>
                  <a:lnTo>
                    <a:pt x="1982154" y="639516"/>
                  </a:lnTo>
                  <a:cubicBezTo>
                    <a:pt x="1998431" y="647644"/>
                    <a:pt x="2012276" y="659577"/>
                    <a:pt x="2024219" y="676006"/>
                  </a:cubicBezTo>
                  <a:cubicBezTo>
                    <a:pt x="2044301" y="704196"/>
                    <a:pt x="2051805" y="736882"/>
                    <a:pt x="2045569" y="771470"/>
                  </a:cubicBezTo>
                  <a:lnTo>
                    <a:pt x="2000967" y="1024484"/>
                  </a:lnTo>
                  <a:lnTo>
                    <a:pt x="2063114" y="1372443"/>
                  </a:lnTo>
                  <a:cubicBezTo>
                    <a:pt x="2088903" y="1519443"/>
                    <a:pt x="2079497" y="1651916"/>
                    <a:pt x="2032992" y="1793210"/>
                  </a:cubicBezTo>
                  <a:lnTo>
                    <a:pt x="2029187" y="1804451"/>
                  </a:lnTo>
                  <a:cubicBezTo>
                    <a:pt x="1994731" y="1909427"/>
                    <a:pt x="1938186" y="1994860"/>
                    <a:pt x="1860925" y="2060059"/>
                  </a:cubicBezTo>
                  <a:cubicBezTo>
                    <a:pt x="1752907" y="2151199"/>
                    <a:pt x="1672475" y="2248565"/>
                    <a:pt x="1604621" y="2370316"/>
                  </a:cubicBezTo>
                  <a:cubicBezTo>
                    <a:pt x="1580206" y="2414935"/>
                    <a:pt x="1552515" y="2456960"/>
                    <a:pt x="1522392" y="2497255"/>
                  </a:cubicBezTo>
                  <a:lnTo>
                    <a:pt x="852303" y="3732578"/>
                  </a:lnTo>
                  <a:lnTo>
                    <a:pt x="0" y="3732578"/>
                  </a:lnTo>
                  <a:lnTo>
                    <a:pt x="1307626" y="2002296"/>
                  </a:lnTo>
                  <a:cubicBezTo>
                    <a:pt x="1363537" y="1936406"/>
                    <a:pt x="1399895" y="1855469"/>
                    <a:pt x="1412472" y="1768133"/>
                  </a:cubicBezTo>
                  <a:lnTo>
                    <a:pt x="1505482" y="1123752"/>
                  </a:lnTo>
                  <a:lnTo>
                    <a:pt x="1690126" y="544052"/>
                  </a:lnTo>
                  <a:cubicBezTo>
                    <a:pt x="1726484" y="430429"/>
                    <a:pt x="1783664" y="341883"/>
                    <a:pt x="1870331" y="264578"/>
                  </a:cubicBezTo>
                  <a:lnTo>
                    <a:pt x="2148514" y="16580"/>
                  </a:lnTo>
                  <a:cubicBezTo>
                    <a:pt x="2163628" y="3263"/>
                    <a:pt x="2183709" y="-2963"/>
                    <a:pt x="2203157" y="1361"/>
                  </a:cubicBezTo>
                  <a:close/>
                </a:path>
              </a:pathLst>
            </a:custGeom>
            <a:solidFill>
              <a:srgbClr val="F3B18E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grpSp>
          <p:nvGrpSpPr>
            <p:cNvPr id="124" name="Group 123">
              <a:extLst>
                <a:ext uri="{FF2B5EF4-FFF2-40B4-BE49-F238E27FC236}">
                  <a16:creationId xmlns:a16="http://schemas.microsoft.com/office/drawing/2014/main" id="{0CD1525B-1F31-E689-CC06-151A6E457BD4}"/>
                </a:ext>
              </a:extLst>
            </p:cNvPr>
            <p:cNvGrpSpPr/>
            <p:nvPr/>
          </p:nvGrpSpPr>
          <p:grpSpPr>
            <a:xfrm>
              <a:off x="4437178" y="3383182"/>
              <a:ext cx="3318764" cy="2922728"/>
              <a:chOff x="4437178" y="3383182"/>
              <a:chExt cx="3318764" cy="2922728"/>
            </a:xfrm>
          </p:grpSpPr>
          <p:sp>
            <p:nvSpPr>
              <p:cNvPr id="125" name="Shape">
                <a:extLst>
                  <a:ext uri="{FF2B5EF4-FFF2-40B4-BE49-F238E27FC236}">
                    <a16:creationId xmlns:a16="http://schemas.microsoft.com/office/drawing/2014/main" id="{08E17176-0FF5-8C85-B07F-927A305219A3}"/>
                  </a:ext>
                </a:extLst>
              </p:cNvPr>
              <p:cNvSpPr/>
              <p:nvPr/>
            </p:nvSpPr>
            <p:spPr>
              <a:xfrm>
                <a:off x="4663281" y="3797691"/>
                <a:ext cx="497577" cy="122565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79" h="21551" extrusionOk="0">
                    <a:moveTo>
                      <a:pt x="21179" y="19298"/>
                    </a:moveTo>
                    <a:lnTo>
                      <a:pt x="12491" y="10066"/>
                    </a:lnTo>
                    <a:lnTo>
                      <a:pt x="12598" y="4180"/>
                    </a:lnTo>
                    <a:cubicBezTo>
                      <a:pt x="12625" y="2458"/>
                      <a:pt x="10539" y="945"/>
                      <a:pt x="7225" y="150"/>
                    </a:cubicBezTo>
                    <a:cubicBezTo>
                      <a:pt x="6423" y="-38"/>
                      <a:pt x="5567" y="-49"/>
                      <a:pt x="4738" y="117"/>
                    </a:cubicBezTo>
                    <a:cubicBezTo>
                      <a:pt x="3910" y="282"/>
                      <a:pt x="3402" y="580"/>
                      <a:pt x="3241" y="967"/>
                    </a:cubicBezTo>
                    <a:lnTo>
                      <a:pt x="434" y="7615"/>
                    </a:lnTo>
                    <a:cubicBezTo>
                      <a:pt x="-421" y="9691"/>
                      <a:pt x="-20" y="11557"/>
                      <a:pt x="1691" y="13523"/>
                    </a:cubicBezTo>
                    <a:lnTo>
                      <a:pt x="8748" y="21551"/>
                    </a:lnTo>
                    <a:lnTo>
                      <a:pt x="21179" y="19298"/>
                    </a:lnTo>
                    <a:close/>
                  </a:path>
                </a:pathLst>
              </a:custGeom>
              <a:solidFill>
                <a:srgbClr val="C29D75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126" name="Shape">
                <a:extLst>
                  <a:ext uri="{FF2B5EF4-FFF2-40B4-BE49-F238E27FC236}">
                    <a16:creationId xmlns:a16="http://schemas.microsoft.com/office/drawing/2014/main" id="{56A1D1A8-E945-5E9F-3351-A0BC10951FE9}"/>
                  </a:ext>
                </a:extLst>
              </p:cNvPr>
              <p:cNvSpPr/>
              <p:nvPr/>
            </p:nvSpPr>
            <p:spPr>
              <a:xfrm>
                <a:off x="4619318" y="3609278"/>
                <a:ext cx="496948" cy="122565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79" h="21551" extrusionOk="0">
                    <a:moveTo>
                      <a:pt x="21179" y="19298"/>
                    </a:moveTo>
                    <a:lnTo>
                      <a:pt x="12480" y="10066"/>
                    </a:lnTo>
                    <a:lnTo>
                      <a:pt x="12587" y="4180"/>
                    </a:lnTo>
                    <a:cubicBezTo>
                      <a:pt x="12614" y="2458"/>
                      <a:pt x="10526" y="945"/>
                      <a:pt x="7207" y="150"/>
                    </a:cubicBezTo>
                    <a:cubicBezTo>
                      <a:pt x="6404" y="-38"/>
                      <a:pt x="5548" y="-49"/>
                      <a:pt x="4718" y="117"/>
                    </a:cubicBezTo>
                    <a:cubicBezTo>
                      <a:pt x="3888" y="282"/>
                      <a:pt x="3380" y="580"/>
                      <a:pt x="3219" y="967"/>
                    </a:cubicBezTo>
                    <a:lnTo>
                      <a:pt x="436" y="7615"/>
                    </a:lnTo>
                    <a:cubicBezTo>
                      <a:pt x="-421" y="9691"/>
                      <a:pt x="-20" y="11557"/>
                      <a:pt x="1694" y="13523"/>
                    </a:cubicBezTo>
                    <a:lnTo>
                      <a:pt x="8760" y="21551"/>
                    </a:lnTo>
                    <a:lnTo>
                      <a:pt x="21179" y="19298"/>
                    </a:lnTo>
                    <a:close/>
                  </a:path>
                </a:pathLst>
              </a:custGeom>
              <a:solidFill>
                <a:srgbClr val="D6AD81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127" name="Shape">
                <a:extLst>
                  <a:ext uri="{FF2B5EF4-FFF2-40B4-BE49-F238E27FC236}">
                    <a16:creationId xmlns:a16="http://schemas.microsoft.com/office/drawing/2014/main" id="{1FEE2DE6-13A8-7FDC-4F1F-8B17DBEF0D93}"/>
                  </a:ext>
                </a:extLst>
              </p:cNvPr>
              <p:cNvSpPr/>
              <p:nvPr/>
            </p:nvSpPr>
            <p:spPr>
              <a:xfrm>
                <a:off x="4537672" y="3383182"/>
                <a:ext cx="496948" cy="122565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79" h="21551" extrusionOk="0">
                    <a:moveTo>
                      <a:pt x="21179" y="19298"/>
                    </a:moveTo>
                    <a:lnTo>
                      <a:pt x="12480" y="10066"/>
                    </a:lnTo>
                    <a:lnTo>
                      <a:pt x="12587" y="4180"/>
                    </a:lnTo>
                    <a:cubicBezTo>
                      <a:pt x="12614" y="2458"/>
                      <a:pt x="10526" y="945"/>
                      <a:pt x="7207" y="150"/>
                    </a:cubicBezTo>
                    <a:cubicBezTo>
                      <a:pt x="6404" y="-38"/>
                      <a:pt x="5548" y="-49"/>
                      <a:pt x="4718" y="117"/>
                    </a:cubicBezTo>
                    <a:cubicBezTo>
                      <a:pt x="3888" y="282"/>
                      <a:pt x="3380" y="580"/>
                      <a:pt x="3219" y="967"/>
                    </a:cubicBezTo>
                    <a:lnTo>
                      <a:pt x="436" y="7615"/>
                    </a:lnTo>
                    <a:cubicBezTo>
                      <a:pt x="-421" y="9691"/>
                      <a:pt x="-20" y="11557"/>
                      <a:pt x="1694" y="13523"/>
                    </a:cubicBezTo>
                    <a:lnTo>
                      <a:pt x="8760" y="21551"/>
                    </a:lnTo>
                    <a:lnTo>
                      <a:pt x="21179" y="19298"/>
                    </a:lnTo>
                    <a:close/>
                  </a:path>
                </a:pathLst>
              </a:custGeom>
              <a:solidFill>
                <a:srgbClr val="E6B98A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128" name="Shape">
                <a:extLst>
                  <a:ext uri="{FF2B5EF4-FFF2-40B4-BE49-F238E27FC236}">
                    <a16:creationId xmlns:a16="http://schemas.microsoft.com/office/drawing/2014/main" id="{F2C2A9A0-F5F3-C133-1F9A-55144EC1054F}"/>
                  </a:ext>
                </a:extLst>
              </p:cNvPr>
              <p:cNvSpPr/>
              <p:nvPr/>
            </p:nvSpPr>
            <p:spPr>
              <a:xfrm>
                <a:off x="7031008" y="3797691"/>
                <a:ext cx="496948" cy="122565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79" h="21551" extrusionOk="0">
                    <a:moveTo>
                      <a:pt x="0" y="19298"/>
                    </a:moveTo>
                    <a:lnTo>
                      <a:pt x="8699" y="10066"/>
                    </a:lnTo>
                    <a:lnTo>
                      <a:pt x="8592" y="4180"/>
                    </a:lnTo>
                    <a:cubicBezTo>
                      <a:pt x="8565" y="2458"/>
                      <a:pt x="10653" y="945"/>
                      <a:pt x="13972" y="150"/>
                    </a:cubicBezTo>
                    <a:cubicBezTo>
                      <a:pt x="14775" y="-38"/>
                      <a:pt x="15631" y="-49"/>
                      <a:pt x="16461" y="117"/>
                    </a:cubicBezTo>
                    <a:cubicBezTo>
                      <a:pt x="17291" y="282"/>
                      <a:pt x="17799" y="580"/>
                      <a:pt x="17960" y="967"/>
                    </a:cubicBezTo>
                    <a:lnTo>
                      <a:pt x="20743" y="7615"/>
                    </a:lnTo>
                    <a:cubicBezTo>
                      <a:pt x="21600" y="9691"/>
                      <a:pt x="21199" y="11557"/>
                      <a:pt x="19485" y="13523"/>
                    </a:cubicBezTo>
                    <a:lnTo>
                      <a:pt x="12419" y="21551"/>
                    </a:lnTo>
                    <a:lnTo>
                      <a:pt x="0" y="19298"/>
                    </a:lnTo>
                    <a:close/>
                  </a:path>
                </a:pathLst>
              </a:custGeom>
              <a:solidFill>
                <a:srgbClr val="C29D75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129" name="Shape">
                <a:extLst>
                  <a:ext uri="{FF2B5EF4-FFF2-40B4-BE49-F238E27FC236}">
                    <a16:creationId xmlns:a16="http://schemas.microsoft.com/office/drawing/2014/main" id="{7E97CF8D-D24C-43AA-BA84-D995E1908205}"/>
                  </a:ext>
                </a:extLst>
              </p:cNvPr>
              <p:cNvSpPr/>
              <p:nvPr/>
            </p:nvSpPr>
            <p:spPr>
              <a:xfrm>
                <a:off x="7074971" y="3609278"/>
                <a:ext cx="496948" cy="122565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79" h="21551" extrusionOk="0">
                    <a:moveTo>
                      <a:pt x="0" y="19298"/>
                    </a:moveTo>
                    <a:lnTo>
                      <a:pt x="8699" y="10066"/>
                    </a:lnTo>
                    <a:lnTo>
                      <a:pt x="8592" y="4180"/>
                    </a:lnTo>
                    <a:cubicBezTo>
                      <a:pt x="8565" y="2458"/>
                      <a:pt x="10653" y="945"/>
                      <a:pt x="13972" y="150"/>
                    </a:cubicBezTo>
                    <a:cubicBezTo>
                      <a:pt x="14775" y="-38"/>
                      <a:pt x="15631" y="-49"/>
                      <a:pt x="16461" y="117"/>
                    </a:cubicBezTo>
                    <a:cubicBezTo>
                      <a:pt x="17291" y="282"/>
                      <a:pt x="17799" y="580"/>
                      <a:pt x="17960" y="967"/>
                    </a:cubicBezTo>
                    <a:lnTo>
                      <a:pt x="20743" y="7615"/>
                    </a:lnTo>
                    <a:cubicBezTo>
                      <a:pt x="21600" y="9691"/>
                      <a:pt x="21199" y="11557"/>
                      <a:pt x="19485" y="13523"/>
                    </a:cubicBezTo>
                    <a:lnTo>
                      <a:pt x="12419" y="21551"/>
                    </a:lnTo>
                    <a:lnTo>
                      <a:pt x="0" y="19298"/>
                    </a:lnTo>
                    <a:close/>
                  </a:path>
                </a:pathLst>
              </a:custGeom>
              <a:solidFill>
                <a:srgbClr val="D6AD81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130" name="Shape">
                <a:extLst>
                  <a:ext uri="{FF2B5EF4-FFF2-40B4-BE49-F238E27FC236}">
                    <a16:creationId xmlns:a16="http://schemas.microsoft.com/office/drawing/2014/main" id="{0E9E56C0-BC27-47B3-DDA0-8D6E921BD6DA}"/>
                  </a:ext>
                </a:extLst>
              </p:cNvPr>
              <p:cNvSpPr/>
              <p:nvPr/>
            </p:nvSpPr>
            <p:spPr>
              <a:xfrm>
                <a:off x="7156617" y="3383182"/>
                <a:ext cx="496948" cy="122565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79" h="21551" extrusionOk="0">
                    <a:moveTo>
                      <a:pt x="0" y="19298"/>
                    </a:moveTo>
                    <a:lnTo>
                      <a:pt x="8699" y="10066"/>
                    </a:lnTo>
                    <a:lnTo>
                      <a:pt x="8592" y="4180"/>
                    </a:lnTo>
                    <a:cubicBezTo>
                      <a:pt x="8565" y="2458"/>
                      <a:pt x="10653" y="945"/>
                      <a:pt x="13972" y="150"/>
                    </a:cubicBezTo>
                    <a:cubicBezTo>
                      <a:pt x="14775" y="-38"/>
                      <a:pt x="15631" y="-49"/>
                      <a:pt x="16461" y="117"/>
                    </a:cubicBezTo>
                    <a:cubicBezTo>
                      <a:pt x="17291" y="282"/>
                      <a:pt x="17799" y="580"/>
                      <a:pt x="17960" y="967"/>
                    </a:cubicBezTo>
                    <a:lnTo>
                      <a:pt x="20743" y="7615"/>
                    </a:lnTo>
                    <a:cubicBezTo>
                      <a:pt x="21600" y="9691"/>
                      <a:pt x="21199" y="11557"/>
                      <a:pt x="19485" y="13523"/>
                    </a:cubicBezTo>
                    <a:lnTo>
                      <a:pt x="12419" y="21551"/>
                    </a:lnTo>
                    <a:lnTo>
                      <a:pt x="0" y="19298"/>
                    </a:lnTo>
                    <a:close/>
                  </a:path>
                </a:pathLst>
              </a:custGeom>
              <a:solidFill>
                <a:srgbClr val="E6B98A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131" name="Freeform: Shape 130">
                <a:extLst>
                  <a:ext uri="{FF2B5EF4-FFF2-40B4-BE49-F238E27FC236}">
                    <a16:creationId xmlns:a16="http://schemas.microsoft.com/office/drawing/2014/main" id="{A4807F75-07D7-EF0B-DC10-BE9535520C4A}"/>
                  </a:ext>
                </a:extLst>
              </p:cNvPr>
              <p:cNvSpPr/>
              <p:nvPr/>
            </p:nvSpPr>
            <p:spPr>
              <a:xfrm>
                <a:off x="4437178" y="3477340"/>
                <a:ext cx="3318764" cy="2828570"/>
              </a:xfrm>
              <a:custGeom>
                <a:avLst/>
                <a:gdLst>
                  <a:gd name="connsiteX0" fmla="*/ 3178621 w 3318764"/>
                  <a:gd name="connsiteY0" fmla="*/ 47 h 2828570"/>
                  <a:gd name="connsiteX1" fmla="*/ 3207415 w 3318764"/>
                  <a:gd name="connsiteY1" fmla="*/ 6077 h 2828570"/>
                  <a:gd name="connsiteX2" fmla="*/ 3243877 w 3318764"/>
                  <a:gd name="connsiteY2" fmla="*/ 56935 h 2828570"/>
                  <a:gd name="connsiteX3" fmla="*/ 3308544 w 3318764"/>
                  <a:gd name="connsiteY3" fmla="*/ 433127 h 2828570"/>
                  <a:gd name="connsiteX4" fmla="*/ 3279015 w 3318764"/>
                  <a:gd name="connsiteY4" fmla="*/ 769210 h 2828570"/>
                  <a:gd name="connsiteX5" fmla="*/ 3071784 w 3318764"/>
                  <a:gd name="connsiteY5" fmla="*/ 1340709 h 2828570"/>
                  <a:gd name="connsiteX6" fmla="*/ 2748977 w 3318764"/>
                  <a:gd name="connsiteY6" fmla="*/ 1910372 h 2828570"/>
                  <a:gd name="connsiteX7" fmla="*/ 2704366 w 3318764"/>
                  <a:gd name="connsiteY7" fmla="*/ 2139626 h 2828570"/>
                  <a:gd name="connsiteX8" fmla="*/ 2792318 w 3318764"/>
                  <a:gd name="connsiteY8" fmla="*/ 2828570 h 2828570"/>
                  <a:gd name="connsiteX9" fmla="*/ 2185600 w 3318764"/>
                  <a:gd name="connsiteY9" fmla="*/ 2828570 h 2828570"/>
                  <a:gd name="connsiteX10" fmla="*/ 2233333 w 3318764"/>
                  <a:gd name="connsiteY10" fmla="*/ 2369405 h 2828570"/>
                  <a:gd name="connsiteX11" fmla="*/ 2242118 w 3318764"/>
                  <a:gd name="connsiteY11" fmla="*/ 2238197 h 2828570"/>
                  <a:gd name="connsiteX12" fmla="*/ 2231428 w 3318764"/>
                  <a:gd name="connsiteY12" fmla="*/ 1827400 h 2828570"/>
                  <a:gd name="connsiteX13" fmla="*/ 2255930 w 3318764"/>
                  <a:gd name="connsiteY13" fmla="*/ 1517794 h 2828570"/>
                  <a:gd name="connsiteX14" fmla="*/ 2259687 w 3318764"/>
                  <a:gd name="connsiteY14" fmla="*/ 1506522 h 2828570"/>
                  <a:gd name="connsiteX15" fmla="*/ 2490838 w 3318764"/>
                  <a:gd name="connsiteY15" fmla="*/ 1161657 h 2828570"/>
                  <a:gd name="connsiteX16" fmla="*/ 2748977 w 3318764"/>
                  <a:gd name="connsiteY16" fmla="*/ 934368 h 2828570"/>
                  <a:gd name="connsiteX17" fmla="*/ 2867675 w 3318764"/>
                  <a:gd name="connsiteY17" fmla="*/ 708915 h 2828570"/>
                  <a:gd name="connsiteX18" fmla="*/ 2941761 w 3318764"/>
                  <a:gd name="connsiteY18" fmla="*/ 649274 h 2828570"/>
                  <a:gd name="connsiteX19" fmla="*/ 2996427 w 3318764"/>
                  <a:gd name="connsiteY19" fmla="*/ 649274 h 2828570"/>
                  <a:gd name="connsiteX20" fmla="*/ 3026538 w 3318764"/>
                  <a:gd name="connsiteY20" fmla="*/ 572594 h 2828570"/>
                  <a:gd name="connsiteX21" fmla="*/ 3024051 w 3318764"/>
                  <a:gd name="connsiteY21" fmla="*/ 237822 h 2828570"/>
                  <a:gd name="connsiteX22" fmla="*/ 3150263 w 3318764"/>
                  <a:gd name="connsiteY22" fmla="*/ 8567 h 2828570"/>
                  <a:gd name="connsiteX23" fmla="*/ 3178621 w 3318764"/>
                  <a:gd name="connsiteY23" fmla="*/ 47 h 2828570"/>
                  <a:gd name="connsiteX24" fmla="*/ 140144 w 3318764"/>
                  <a:gd name="connsiteY24" fmla="*/ 47 h 2828570"/>
                  <a:gd name="connsiteX25" fmla="*/ 168502 w 3318764"/>
                  <a:gd name="connsiteY25" fmla="*/ 8567 h 2828570"/>
                  <a:gd name="connsiteX26" fmla="*/ 294714 w 3318764"/>
                  <a:gd name="connsiteY26" fmla="*/ 237822 h 2828570"/>
                  <a:gd name="connsiteX27" fmla="*/ 292227 w 3318764"/>
                  <a:gd name="connsiteY27" fmla="*/ 572594 h 2828570"/>
                  <a:gd name="connsiteX28" fmla="*/ 322338 w 3318764"/>
                  <a:gd name="connsiteY28" fmla="*/ 649274 h 2828570"/>
                  <a:gd name="connsiteX29" fmla="*/ 377003 w 3318764"/>
                  <a:gd name="connsiteY29" fmla="*/ 649274 h 2828570"/>
                  <a:gd name="connsiteX30" fmla="*/ 451090 w 3318764"/>
                  <a:gd name="connsiteY30" fmla="*/ 708915 h 2828570"/>
                  <a:gd name="connsiteX31" fmla="*/ 569787 w 3318764"/>
                  <a:gd name="connsiteY31" fmla="*/ 934368 h 2828570"/>
                  <a:gd name="connsiteX32" fmla="*/ 827927 w 3318764"/>
                  <a:gd name="connsiteY32" fmla="*/ 1161657 h 2828570"/>
                  <a:gd name="connsiteX33" fmla="*/ 1059077 w 3318764"/>
                  <a:gd name="connsiteY33" fmla="*/ 1506522 h 2828570"/>
                  <a:gd name="connsiteX34" fmla="*/ 1062835 w 3318764"/>
                  <a:gd name="connsiteY34" fmla="*/ 1517794 h 2828570"/>
                  <a:gd name="connsiteX35" fmla="*/ 1087336 w 3318764"/>
                  <a:gd name="connsiteY35" fmla="*/ 1827400 h 2828570"/>
                  <a:gd name="connsiteX36" fmla="*/ 1076647 w 3318764"/>
                  <a:gd name="connsiteY36" fmla="*/ 2238197 h 2828570"/>
                  <a:gd name="connsiteX37" fmla="*/ 1085431 w 3318764"/>
                  <a:gd name="connsiteY37" fmla="*/ 2369405 h 2828570"/>
                  <a:gd name="connsiteX38" fmla="*/ 1133164 w 3318764"/>
                  <a:gd name="connsiteY38" fmla="*/ 2828570 h 2828570"/>
                  <a:gd name="connsiteX39" fmla="*/ 526447 w 3318764"/>
                  <a:gd name="connsiteY39" fmla="*/ 2828570 h 2828570"/>
                  <a:gd name="connsiteX40" fmla="*/ 614398 w 3318764"/>
                  <a:gd name="connsiteY40" fmla="*/ 2139626 h 2828570"/>
                  <a:gd name="connsiteX41" fmla="*/ 569787 w 3318764"/>
                  <a:gd name="connsiteY41" fmla="*/ 1910372 h 2828570"/>
                  <a:gd name="connsiteX42" fmla="*/ 246981 w 3318764"/>
                  <a:gd name="connsiteY42" fmla="*/ 1340709 h 2828570"/>
                  <a:gd name="connsiteX43" fmla="*/ 39750 w 3318764"/>
                  <a:gd name="connsiteY43" fmla="*/ 769210 h 2828570"/>
                  <a:gd name="connsiteX44" fmla="*/ 10221 w 3318764"/>
                  <a:gd name="connsiteY44" fmla="*/ 433127 h 2828570"/>
                  <a:gd name="connsiteX45" fmla="*/ 74888 w 3318764"/>
                  <a:gd name="connsiteY45" fmla="*/ 56935 h 2828570"/>
                  <a:gd name="connsiteX46" fmla="*/ 111349 w 3318764"/>
                  <a:gd name="connsiteY46" fmla="*/ 6077 h 2828570"/>
                  <a:gd name="connsiteX47" fmla="*/ 140144 w 3318764"/>
                  <a:gd name="connsiteY47" fmla="*/ 47 h 28285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3318764" h="2828570">
                    <a:moveTo>
                      <a:pt x="3178621" y="47"/>
                    </a:moveTo>
                    <a:cubicBezTo>
                      <a:pt x="3188272" y="-346"/>
                      <a:pt x="3197996" y="1686"/>
                      <a:pt x="3207415" y="6077"/>
                    </a:cubicBezTo>
                    <a:cubicBezTo>
                      <a:pt x="3226890" y="15514"/>
                      <a:pt x="3240119" y="34914"/>
                      <a:pt x="3243877" y="56935"/>
                    </a:cubicBezTo>
                    <a:lnTo>
                      <a:pt x="3308544" y="433127"/>
                    </a:lnTo>
                    <a:cubicBezTo>
                      <a:pt x="3328653" y="551228"/>
                      <a:pt x="3319233" y="657401"/>
                      <a:pt x="3279015" y="769210"/>
                    </a:cubicBezTo>
                    <a:lnTo>
                      <a:pt x="3071784" y="1340709"/>
                    </a:lnTo>
                    <a:lnTo>
                      <a:pt x="2748977" y="1910372"/>
                    </a:lnTo>
                    <a:cubicBezTo>
                      <a:pt x="2710029" y="1979450"/>
                      <a:pt x="2694312" y="2059800"/>
                      <a:pt x="2704366" y="2139626"/>
                    </a:cubicBezTo>
                    <a:lnTo>
                      <a:pt x="2792318" y="2828570"/>
                    </a:lnTo>
                    <a:lnTo>
                      <a:pt x="2185600" y="2828570"/>
                    </a:lnTo>
                    <a:lnTo>
                      <a:pt x="2233333" y="2369405"/>
                    </a:lnTo>
                    <a:cubicBezTo>
                      <a:pt x="2232063" y="2325494"/>
                      <a:pt x="2235238" y="2281583"/>
                      <a:pt x="2242118" y="2238197"/>
                    </a:cubicBezTo>
                    <a:cubicBezTo>
                      <a:pt x="2263497" y="2099386"/>
                      <a:pt x="2259687" y="1970012"/>
                      <a:pt x="2231428" y="1827400"/>
                    </a:cubicBezTo>
                    <a:cubicBezTo>
                      <a:pt x="2211372" y="1725683"/>
                      <a:pt x="2218886" y="1621477"/>
                      <a:pt x="2255930" y="1517794"/>
                    </a:cubicBezTo>
                    <a:lnTo>
                      <a:pt x="2259687" y="1506522"/>
                    </a:lnTo>
                    <a:cubicBezTo>
                      <a:pt x="2309325" y="1366400"/>
                      <a:pt x="2382195" y="1257868"/>
                      <a:pt x="2490838" y="1161657"/>
                    </a:cubicBezTo>
                    <a:lnTo>
                      <a:pt x="2748977" y="934368"/>
                    </a:lnTo>
                    <a:lnTo>
                      <a:pt x="2867675" y="708915"/>
                    </a:lnTo>
                    <a:cubicBezTo>
                      <a:pt x="2883974" y="678111"/>
                      <a:pt x="2909110" y="658057"/>
                      <a:pt x="2941761" y="649274"/>
                    </a:cubicBezTo>
                    <a:cubicBezTo>
                      <a:pt x="2960601" y="644818"/>
                      <a:pt x="2978805" y="644162"/>
                      <a:pt x="2996427" y="649274"/>
                    </a:cubicBezTo>
                    <a:lnTo>
                      <a:pt x="3026538" y="572594"/>
                    </a:lnTo>
                    <a:lnTo>
                      <a:pt x="3024051" y="237822"/>
                    </a:lnTo>
                    <a:cubicBezTo>
                      <a:pt x="3023416" y="139907"/>
                      <a:pt x="3072419" y="53789"/>
                      <a:pt x="3150263" y="8567"/>
                    </a:cubicBezTo>
                    <a:cubicBezTo>
                      <a:pt x="3159391" y="3259"/>
                      <a:pt x="3168970" y="440"/>
                      <a:pt x="3178621" y="47"/>
                    </a:cubicBezTo>
                    <a:close/>
                    <a:moveTo>
                      <a:pt x="140144" y="47"/>
                    </a:moveTo>
                    <a:cubicBezTo>
                      <a:pt x="149795" y="440"/>
                      <a:pt x="159373" y="3259"/>
                      <a:pt x="168502" y="8567"/>
                    </a:cubicBezTo>
                    <a:cubicBezTo>
                      <a:pt x="246346" y="53789"/>
                      <a:pt x="295349" y="139907"/>
                      <a:pt x="294714" y="237822"/>
                    </a:cubicBezTo>
                    <a:lnTo>
                      <a:pt x="292227" y="572594"/>
                    </a:lnTo>
                    <a:lnTo>
                      <a:pt x="322338" y="649274"/>
                    </a:lnTo>
                    <a:cubicBezTo>
                      <a:pt x="339960" y="644162"/>
                      <a:pt x="358164" y="644818"/>
                      <a:pt x="377003" y="649274"/>
                    </a:cubicBezTo>
                    <a:cubicBezTo>
                      <a:pt x="409654" y="658057"/>
                      <a:pt x="434791" y="678111"/>
                      <a:pt x="451090" y="708915"/>
                    </a:cubicBezTo>
                    <a:lnTo>
                      <a:pt x="569787" y="934368"/>
                    </a:lnTo>
                    <a:lnTo>
                      <a:pt x="827927" y="1161657"/>
                    </a:lnTo>
                    <a:cubicBezTo>
                      <a:pt x="936570" y="1257868"/>
                      <a:pt x="1009439" y="1366400"/>
                      <a:pt x="1059077" y="1506522"/>
                    </a:cubicBezTo>
                    <a:lnTo>
                      <a:pt x="1062835" y="1517794"/>
                    </a:lnTo>
                    <a:cubicBezTo>
                      <a:pt x="1099878" y="1621477"/>
                      <a:pt x="1107393" y="1725683"/>
                      <a:pt x="1087336" y="1827400"/>
                    </a:cubicBezTo>
                    <a:cubicBezTo>
                      <a:pt x="1059077" y="1970012"/>
                      <a:pt x="1055267" y="2099386"/>
                      <a:pt x="1076647" y="2238197"/>
                    </a:cubicBezTo>
                    <a:cubicBezTo>
                      <a:pt x="1083526" y="2281583"/>
                      <a:pt x="1086701" y="2325494"/>
                      <a:pt x="1085431" y="2369405"/>
                    </a:cubicBezTo>
                    <a:lnTo>
                      <a:pt x="1133164" y="2828570"/>
                    </a:lnTo>
                    <a:lnTo>
                      <a:pt x="526447" y="2828570"/>
                    </a:lnTo>
                    <a:lnTo>
                      <a:pt x="614398" y="2139626"/>
                    </a:lnTo>
                    <a:cubicBezTo>
                      <a:pt x="624453" y="2059800"/>
                      <a:pt x="608736" y="1979450"/>
                      <a:pt x="569787" y="1910372"/>
                    </a:cubicBezTo>
                    <a:lnTo>
                      <a:pt x="246981" y="1340709"/>
                    </a:lnTo>
                    <a:lnTo>
                      <a:pt x="39750" y="769210"/>
                    </a:lnTo>
                    <a:cubicBezTo>
                      <a:pt x="-470" y="657401"/>
                      <a:pt x="-9889" y="551228"/>
                      <a:pt x="10221" y="433127"/>
                    </a:cubicBezTo>
                    <a:lnTo>
                      <a:pt x="74888" y="56935"/>
                    </a:lnTo>
                    <a:cubicBezTo>
                      <a:pt x="78645" y="34914"/>
                      <a:pt x="91875" y="15514"/>
                      <a:pt x="111349" y="6077"/>
                    </a:cubicBezTo>
                    <a:cubicBezTo>
                      <a:pt x="120769" y="1686"/>
                      <a:pt x="130493" y="-346"/>
                      <a:pt x="140144" y="47"/>
                    </a:cubicBezTo>
                    <a:close/>
                  </a:path>
                </a:pathLst>
              </a:custGeom>
              <a:solidFill>
                <a:srgbClr val="FDD4A9"/>
              </a:solidFill>
              <a:ln w="12700">
                <a:miter lim="400000"/>
              </a:ln>
            </p:spPr>
            <p:txBody>
              <a:bodyPr wrap="square" lIns="28575" tIns="28575" rIns="28575" bIns="28575" anchor="ctr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015D1512-D030-BAA1-11FF-4DD709B0BE31}"/>
              </a:ext>
            </a:extLst>
          </p:cNvPr>
          <p:cNvGrpSpPr/>
          <p:nvPr/>
        </p:nvGrpSpPr>
        <p:grpSpPr>
          <a:xfrm>
            <a:off x="3474720" y="1036387"/>
            <a:ext cx="2194560" cy="1237867"/>
            <a:chOff x="255548" y="1465256"/>
            <a:chExt cx="2194560" cy="1237867"/>
          </a:xfrm>
        </p:grpSpPr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49D33E84-DA75-0C90-71BF-4EBDC7630D16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5AFB620C-3EF0-139A-DA8D-1DDB2DFF6DF3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33582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10272</TotalTime>
  <Words>517</Words>
  <Application>Microsoft Office PowerPoint</Application>
  <PresentationFormat>On-screen Show (4:3)</PresentationFormat>
  <Paragraphs>36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Teamwork Idea – Slide Template</vt:lpstr>
      <vt:lpstr>Teamwork Idea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Teamwork Idea</dc:title>
  <dc:creator>PresentationGO.com</dc:creator>
  <dc:description>© Copyright PresentationGO.com - Do not distribute or sale without written permission.</dc:description>
  <cp:lastModifiedBy>Christophe Barroche</cp:lastModifiedBy>
  <cp:revision>19</cp:revision>
  <dcterms:created xsi:type="dcterms:W3CDTF">2014-11-26T05:14:11Z</dcterms:created>
  <dcterms:modified xsi:type="dcterms:W3CDTF">2022-06-28T23:17:42Z</dcterms:modified>
  <cp:category>Graphics &amp; Metaphors</cp:category>
</cp:coreProperties>
</file>