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91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Teamwork, Solution &amp; Success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83C72A6-71DA-C0A2-171E-B3B59B719296}"/>
              </a:ext>
            </a:extLst>
          </p:cNvPr>
          <p:cNvSpPr/>
          <p:nvPr/>
        </p:nvSpPr>
        <p:spPr>
          <a:xfrm>
            <a:off x="6966935" y="1204987"/>
            <a:ext cx="3105340" cy="4238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6" h="21591" extrusionOk="0">
                <a:moveTo>
                  <a:pt x="21454" y="5768"/>
                </a:moveTo>
                <a:lnTo>
                  <a:pt x="13825" y="5805"/>
                </a:lnTo>
                <a:cubicBezTo>
                  <a:pt x="12938" y="5782"/>
                  <a:pt x="12422" y="4910"/>
                  <a:pt x="13147" y="4316"/>
                </a:cubicBezTo>
                <a:cubicBezTo>
                  <a:pt x="13773" y="3854"/>
                  <a:pt x="14160" y="3216"/>
                  <a:pt x="14152" y="2514"/>
                </a:cubicBezTo>
                <a:cubicBezTo>
                  <a:pt x="14140" y="1117"/>
                  <a:pt x="12583" y="-9"/>
                  <a:pt x="10676" y="0"/>
                </a:cubicBezTo>
                <a:cubicBezTo>
                  <a:pt x="8768" y="8"/>
                  <a:pt x="7232" y="1149"/>
                  <a:pt x="7243" y="2546"/>
                </a:cubicBezTo>
                <a:cubicBezTo>
                  <a:pt x="7251" y="3247"/>
                  <a:pt x="7645" y="3883"/>
                  <a:pt x="8284" y="4339"/>
                </a:cubicBezTo>
                <a:cubicBezTo>
                  <a:pt x="9021" y="4925"/>
                  <a:pt x="8520" y="5805"/>
                  <a:pt x="7630" y="5834"/>
                </a:cubicBezTo>
                <a:lnTo>
                  <a:pt x="0" y="5872"/>
                </a:lnTo>
                <a:lnTo>
                  <a:pt x="51" y="11461"/>
                </a:lnTo>
                <a:cubicBezTo>
                  <a:pt x="95" y="12110"/>
                  <a:pt x="1293" y="12477"/>
                  <a:pt x="2093" y="11940"/>
                </a:cubicBezTo>
                <a:cubicBezTo>
                  <a:pt x="2715" y="11475"/>
                  <a:pt x="3578" y="11184"/>
                  <a:pt x="4540" y="11181"/>
                </a:cubicBezTo>
                <a:cubicBezTo>
                  <a:pt x="6447" y="11172"/>
                  <a:pt x="8004" y="12298"/>
                  <a:pt x="8016" y="13695"/>
                </a:cubicBezTo>
                <a:cubicBezTo>
                  <a:pt x="8028" y="15093"/>
                  <a:pt x="6491" y="16233"/>
                  <a:pt x="4583" y="16242"/>
                </a:cubicBezTo>
                <a:cubicBezTo>
                  <a:pt x="3626" y="16247"/>
                  <a:pt x="2755" y="15964"/>
                  <a:pt x="2124" y="15505"/>
                </a:cubicBezTo>
                <a:cubicBezTo>
                  <a:pt x="1312" y="14974"/>
                  <a:pt x="122" y="15352"/>
                  <a:pt x="91" y="16002"/>
                </a:cubicBezTo>
                <a:lnTo>
                  <a:pt x="142" y="21591"/>
                </a:lnTo>
                <a:lnTo>
                  <a:pt x="21025" y="21490"/>
                </a:lnTo>
                <a:cubicBezTo>
                  <a:pt x="21344" y="21487"/>
                  <a:pt x="21600" y="21299"/>
                  <a:pt x="21596" y="21066"/>
                </a:cubicBezTo>
                <a:lnTo>
                  <a:pt x="21454" y="576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F48756E-7B82-9936-16D9-CF1F6A102E40}"/>
              </a:ext>
            </a:extLst>
          </p:cNvPr>
          <p:cNvSpPr/>
          <p:nvPr/>
        </p:nvSpPr>
        <p:spPr>
          <a:xfrm>
            <a:off x="2260768" y="2357602"/>
            <a:ext cx="4227227" cy="3085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4" h="21600" extrusionOk="0">
                <a:moveTo>
                  <a:pt x="21428" y="10401"/>
                </a:moveTo>
                <a:cubicBezTo>
                  <a:pt x="21295" y="8791"/>
                  <a:pt x="20344" y="7501"/>
                  <a:pt x="19174" y="7343"/>
                </a:cubicBezTo>
                <a:cubicBezTo>
                  <a:pt x="18375" y="7236"/>
                  <a:pt x="17644" y="7644"/>
                  <a:pt x="17136" y="8354"/>
                </a:cubicBezTo>
                <a:cubicBezTo>
                  <a:pt x="16546" y="9088"/>
                  <a:pt x="15675" y="8577"/>
                  <a:pt x="15650" y="7684"/>
                </a:cubicBezTo>
                <a:lnTo>
                  <a:pt x="15650" y="4"/>
                </a:lnTo>
                <a:lnTo>
                  <a:pt x="10084" y="4"/>
                </a:lnTo>
                <a:cubicBezTo>
                  <a:pt x="9437" y="40"/>
                  <a:pt x="9067" y="1246"/>
                  <a:pt x="9598" y="2055"/>
                </a:cubicBezTo>
                <a:cubicBezTo>
                  <a:pt x="10058" y="2686"/>
                  <a:pt x="10346" y="3558"/>
                  <a:pt x="10346" y="4522"/>
                </a:cubicBezTo>
                <a:cubicBezTo>
                  <a:pt x="10346" y="6577"/>
                  <a:pt x="9055" y="8212"/>
                  <a:pt x="7534" y="7978"/>
                </a:cubicBezTo>
                <a:cubicBezTo>
                  <a:pt x="6367" y="7795"/>
                  <a:pt x="5430" y="6482"/>
                  <a:pt x="5318" y="4867"/>
                </a:cubicBezTo>
                <a:cubicBezTo>
                  <a:pt x="5240" y="3765"/>
                  <a:pt x="5537" y="2757"/>
                  <a:pt x="6051" y="2051"/>
                </a:cubicBezTo>
                <a:cubicBezTo>
                  <a:pt x="6583" y="1242"/>
                  <a:pt x="6212" y="36"/>
                  <a:pt x="5565" y="0"/>
                </a:cubicBezTo>
                <a:lnTo>
                  <a:pt x="0" y="0"/>
                </a:lnTo>
                <a:lnTo>
                  <a:pt x="0" y="21021"/>
                </a:lnTo>
                <a:cubicBezTo>
                  <a:pt x="0" y="21342"/>
                  <a:pt x="187" y="21600"/>
                  <a:pt x="420" y="21600"/>
                </a:cubicBezTo>
                <a:lnTo>
                  <a:pt x="15652" y="21600"/>
                </a:lnTo>
                <a:lnTo>
                  <a:pt x="15652" y="13920"/>
                </a:lnTo>
                <a:cubicBezTo>
                  <a:pt x="15678" y="13027"/>
                  <a:pt x="16552" y="12516"/>
                  <a:pt x="17139" y="13250"/>
                </a:cubicBezTo>
                <a:cubicBezTo>
                  <a:pt x="17596" y="13884"/>
                  <a:pt x="18228" y="14277"/>
                  <a:pt x="18927" y="14277"/>
                </a:cubicBezTo>
                <a:cubicBezTo>
                  <a:pt x="20413" y="14281"/>
                  <a:pt x="21600" y="12504"/>
                  <a:pt x="21428" y="104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6EE90A0-6644-D043-7E82-CC3563F685CF}"/>
              </a:ext>
            </a:extLst>
          </p:cNvPr>
          <p:cNvGrpSpPr/>
          <p:nvPr/>
        </p:nvGrpSpPr>
        <p:grpSpPr>
          <a:xfrm>
            <a:off x="10012775" y="2453935"/>
            <a:ext cx="1760125" cy="3019855"/>
            <a:chOff x="10012775" y="2551211"/>
            <a:chExt cx="1760125" cy="3019855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EF1F953-3B89-072C-BA5F-9D58C7614BE2}"/>
                </a:ext>
              </a:extLst>
            </p:cNvPr>
            <p:cNvSpPr/>
            <p:nvPr/>
          </p:nvSpPr>
          <p:spPr>
            <a:xfrm>
              <a:off x="10959109" y="2953545"/>
              <a:ext cx="100861" cy="14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32" h="20461" extrusionOk="0">
                  <a:moveTo>
                    <a:pt x="0" y="0"/>
                  </a:moveTo>
                  <a:cubicBezTo>
                    <a:pt x="0" y="0"/>
                    <a:pt x="6630" y="4617"/>
                    <a:pt x="17109" y="8162"/>
                  </a:cubicBezTo>
                  <a:cubicBezTo>
                    <a:pt x="17109" y="8162"/>
                    <a:pt x="13901" y="9151"/>
                    <a:pt x="11869" y="8162"/>
                  </a:cubicBezTo>
                  <a:cubicBezTo>
                    <a:pt x="9838" y="7172"/>
                    <a:pt x="17216" y="15169"/>
                    <a:pt x="18392" y="15994"/>
                  </a:cubicBezTo>
                  <a:cubicBezTo>
                    <a:pt x="19568" y="16818"/>
                    <a:pt x="9410" y="13191"/>
                    <a:pt x="5240" y="9811"/>
                  </a:cubicBezTo>
                  <a:cubicBezTo>
                    <a:pt x="1070" y="6430"/>
                    <a:pt x="15398" y="17972"/>
                    <a:pt x="18499" y="19786"/>
                  </a:cubicBezTo>
                  <a:cubicBezTo>
                    <a:pt x="21600" y="21600"/>
                    <a:pt x="10265" y="19374"/>
                    <a:pt x="7806" y="17643"/>
                  </a:cubicBezTo>
                  <a:cubicBezTo>
                    <a:pt x="5347" y="159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1976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AA4459C-65E0-121F-6695-3206ED28D92B}"/>
                </a:ext>
              </a:extLst>
            </p:cNvPr>
            <p:cNvSpPr/>
            <p:nvPr/>
          </p:nvSpPr>
          <p:spPr>
            <a:xfrm>
              <a:off x="10069441" y="2823212"/>
              <a:ext cx="1703459" cy="274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87" extrusionOk="0">
                  <a:moveTo>
                    <a:pt x="1020" y="0"/>
                  </a:moveTo>
                  <a:cubicBezTo>
                    <a:pt x="1527" y="191"/>
                    <a:pt x="2085" y="316"/>
                    <a:pt x="2514" y="597"/>
                  </a:cubicBezTo>
                  <a:cubicBezTo>
                    <a:pt x="2678" y="703"/>
                    <a:pt x="2985" y="721"/>
                    <a:pt x="3228" y="779"/>
                  </a:cubicBezTo>
                  <a:cubicBezTo>
                    <a:pt x="3307" y="797"/>
                    <a:pt x="3414" y="801"/>
                    <a:pt x="3457" y="837"/>
                  </a:cubicBezTo>
                  <a:cubicBezTo>
                    <a:pt x="3850" y="1171"/>
                    <a:pt x="4436" y="1184"/>
                    <a:pt x="5023" y="1229"/>
                  </a:cubicBezTo>
                  <a:cubicBezTo>
                    <a:pt x="5530" y="1269"/>
                    <a:pt x="6030" y="1353"/>
                    <a:pt x="6545" y="1273"/>
                  </a:cubicBezTo>
                  <a:cubicBezTo>
                    <a:pt x="6659" y="1255"/>
                    <a:pt x="6774" y="1251"/>
                    <a:pt x="6759" y="1162"/>
                  </a:cubicBezTo>
                  <a:cubicBezTo>
                    <a:pt x="6745" y="1086"/>
                    <a:pt x="6624" y="1126"/>
                    <a:pt x="6552" y="1122"/>
                  </a:cubicBezTo>
                  <a:cubicBezTo>
                    <a:pt x="6423" y="1117"/>
                    <a:pt x="6288" y="1122"/>
                    <a:pt x="6159" y="1122"/>
                  </a:cubicBezTo>
                  <a:cubicBezTo>
                    <a:pt x="6123" y="1095"/>
                    <a:pt x="6087" y="1086"/>
                    <a:pt x="6037" y="1100"/>
                  </a:cubicBezTo>
                  <a:cubicBezTo>
                    <a:pt x="6030" y="1091"/>
                    <a:pt x="6016" y="1086"/>
                    <a:pt x="5995" y="1086"/>
                  </a:cubicBezTo>
                  <a:cubicBezTo>
                    <a:pt x="6581" y="975"/>
                    <a:pt x="7038" y="708"/>
                    <a:pt x="7617" y="556"/>
                  </a:cubicBezTo>
                  <a:cubicBezTo>
                    <a:pt x="7581" y="739"/>
                    <a:pt x="7410" y="824"/>
                    <a:pt x="7217" y="908"/>
                  </a:cubicBezTo>
                  <a:cubicBezTo>
                    <a:pt x="6824" y="1086"/>
                    <a:pt x="6831" y="1126"/>
                    <a:pt x="7167" y="1344"/>
                  </a:cubicBezTo>
                  <a:cubicBezTo>
                    <a:pt x="7510" y="1567"/>
                    <a:pt x="7874" y="1781"/>
                    <a:pt x="8039" y="2083"/>
                  </a:cubicBezTo>
                  <a:cubicBezTo>
                    <a:pt x="8060" y="2075"/>
                    <a:pt x="8082" y="2070"/>
                    <a:pt x="8096" y="2057"/>
                  </a:cubicBezTo>
                  <a:cubicBezTo>
                    <a:pt x="8403" y="1705"/>
                    <a:pt x="8468" y="1291"/>
                    <a:pt x="8818" y="948"/>
                  </a:cubicBezTo>
                  <a:cubicBezTo>
                    <a:pt x="8846" y="917"/>
                    <a:pt x="8846" y="815"/>
                    <a:pt x="8661" y="832"/>
                  </a:cubicBezTo>
                  <a:cubicBezTo>
                    <a:pt x="8360" y="864"/>
                    <a:pt x="8418" y="757"/>
                    <a:pt x="8503" y="650"/>
                  </a:cubicBezTo>
                  <a:cubicBezTo>
                    <a:pt x="8539" y="605"/>
                    <a:pt x="8611" y="565"/>
                    <a:pt x="8582" y="507"/>
                  </a:cubicBezTo>
                  <a:cubicBezTo>
                    <a:pt x="8582" y="507"/>
                    <a:pt x="8589" y="503"/>
                    <a:pt x="8589" y="503"/>
                  </a:cubicBezTo>
                  <a:cubicBezTo>
                    <a:pt x="8646" y="463"/>
                    <a:pt x="8696" y="427"/>
                    <a:pt x="8768" y="378"/>
                  </a:cubicBezTo>
                  <a:cubicBezTo>
                    <a:pt x="8775" y="485"/>
                    <a:pt x="8811" y="574"/>
                    <a:pt x="8789" y="659"/>
                  </a:cubicBezTo>
                  <a:cubicBezTo>
                    <a:pt x="8753" y="783"/>
                    <a:pt x="8918" y="815"/>
                    <a:pt x="9018" y="855"/>
                  </a:cubicBezTo>
                  <a:cubicBezTo>
                    <a:pt x="9175" y="908"/>
                    <a:pt x="9132" y="783"/>
                    <a:pt x="9197" y="748"/>
                  </a:cubicBezTo>
                  <a:cubicBezTo>
                    <a:pt x="9268" y="712"/>
                    <a:pt x="9318" y="654"/>
                    <a:pt x="9354" y="605"/>
                  </a:cubicBezTo>
                  <a:cubicBezTo>
                    <a:pt x="9497" y="423"/>
                    <a:pt x="9740" y="401"/>
                    <a:pt x="10004" y="548"/>
                  </a:cubicBezTo>
                  <a:cubicBezTo>
                    <a:pt x="10004" y="583"/>
                    <a:pt x="10004" y="614"/>
                    <a:pt x="10083" y="628"/>
                  </a:cubicBezTo>
                  <a:cubicBezTo>
                    <a:pt x="10355" y="668"/>
                    <a:pt x="10626" y="721"/>
                    <a:pt x="10898" y="761"/>
                  </a:cubicBezTo>
                  <a:cubicBezTo>
                    <a:pt x="11076" y="788"/>
                    <a:pt x="11212" y="846"/>
                    <a:pt x="11277" y="944"/>
                  </a:cubicBezTo>
                  <a:cubicBezTo>
                    <a:pt x="11741" y="1625"/>
                    <a:pt x="12292" y="2284"/>
                    <a:pt x="12692" y="2987"/>
                  </a:cubicBezTo>
                  <a:cubicBezTo>
                    <a:pt x="13021" y="3561"/>
                    <a:pt x="13042" y="4176"/>
                    <a:pt x="13392" y="4741"/>
                  </a:cubicBezTo>
                  <a:cubicBezTo>
                    <a:pt x="13435" y="4808"/>
                    <a:pt x="13507" y="4848"/>
                    <a:pt x="13557" y="4901"/>
                  </a:cubicBezTo>
                  <a:cubicBezTo>
                    <a:pt x="13621" y="4964"/>
                    <a:pt x="13742" y="5008"/>
                    <a:pt x="13785" y="5071"/>
                  </a:cubicBezTo>
                  <a:cubicBezTo>
                    <a:pt x="14128" y="5587"/>
                    <a:pt x="14786" y="5952"/>
                    <a:pt x="15394" y="6339"/>
                  </a:cubicBezTo>
                  <a:cubicBezTo>
                    <a:pt x="15572" y="6451"/>
                    <a:pt x="15615" y="6597"/>
                    <a:pt x="15729" y="6727"/>
                  </a:cubicBezTo>
                  <a:cubicBezTo>
                    <a:pt x="16144" y="7185"/>
                    <a:pt x="16466" y="7679"/>
                    <a:pt x="16766" y="8160"/>
                  </a:cubicBezTo>
                  <a:cubicBezTo>
                    <a:pt x="17052" y="8623"/>
                    <a:pt x="17030" y="9157"/>
                    <a:pt x="16880" y="9678"/>
                  </a:cubicBezTo>
                  <a:cubicBezTo>
                    <a:pt x="16780" y="10039"/>
                    <a:pt x="16773" y="10413"/>
                    <a:pt x="16837" y="10791"/>
                  </a:cubicBezTo>
                  <a:cubicBezTo>
                    <a:pt x="16873" y="10982"/>
                    <a:pt x="17230" y="11218"/>
                    <a:pt x="16845" y="11423"/>
                  </a:cubicBezTo>
                  <a:cubicBezTo>
                    <a:pt x="16830" y="11432"/>
                    <a:pt x="16887" y="11499"/>
                    <a:pt x="16923" y="11535"/>
                  </a:cubicBezTo>
                  <a:cubicBezTo>
                    <a:pt x="17030" y="11637"/>
                    <a:pt x="17073" y="11753"/>
                    <a:pt x="17038" y="11873"/>
                  </a:cubicBezTo>
                  <a:cubicBezTo>
                    <a:pt x="17009" y="11971"/>
                    <a:pt x="17052" y="12060"/>
                    <a:pt x="17130" y="12149"/>
                  </a:cubicBezTo>
                  <a:cubicBezTo>
                    <a:pt x="17331" y="12376"/>
                    <a:pt x="17416" y="12616"/>
                    <a:pt x="17345" y="12879"/>
                  </a:cubicBezTo>
                  <a:cubicBezTo>
                    <a:pt x="17295" y="13053"/>
                    <a:pt x="17352" y="13222"/>
                    <a:pt x="17502" y="13373"/>
                  </a:cubicBezTo>
                  <a:cubicBezTo>
                    <a:pt x="17638" y="13507"/>
                    <a:pt x="17738" y="13649"/>
                    <a:pt x="17795" y="13800"/>
                  </a:cubicBezTo>
                  <a:cubicBezTo>
                    <a:pt x="17895" y="14077"/>
                    <a:pt x="18102" y="14312"/>
                    <a:pt x="18374" y="14548"/>
                  </a:cubicBezTo>
                  <a:cubicBezTo>
                    <a:pt x="18789" y="14913"/>
                    <a:pt x="19017" y="15345"/>
                    <a:pt x="19260" y="15764"/>
                  </a:cubicBezTo>
                  <a:cubicBezTo>
                    <a:pt x="19768" y="16641"/>
                    <a:pt x="20218" y="17531"/>
                    <a:pt x="20690" y="18417"/>
                  </a:cubicBezTo>
                  <a:cubicBezTo>
                    <a:pt x="20711" y="18457"/>
                    <a:pt x="20769" y="18515"/>
                    <a:pt x="20747" y="18542"/>
                  </a:cubicBezTo>
                  <a:cubicBezTo>
                    <a:pt x="20561" y="18782"/>
                    <a:pt x="20876" y="18916"/>
                    <a:pt x="21033" y="19080"/>
                  </a:cubicBezTo>
                  <a:cubicBezTo>
                    <a:pt x="21269" y="19321"/>
                    <a:pt x="21519" y="19557"/>
                    <a:pt x="21483" y="19859"/>
                  </a:cubicBezTo>
                  <a:cubicBezTo>
                    <a:pt x="21476" y="19935"/>
                    <a:pt x="21469" y="20015"/>
                    <a:pt x="21383" y="20069"/>
                  </a:cubicBezTo>
                  <a:cubicBezTo>
                    <a:pt x="21126" y="20242"/>
                    <a:pt x="21133" y="20465"/>
                    <a:pt x="21083" y="20674"/>
                  </a:cubicBezTo>
                  <a:cubicBezTo>
                    <a:pt x="21040" y="20852"/>
                    <a:pt x="21026" y="21030"/>
                    <a:pt x="21004" y="21208"/>
                  </a:cubicBezTo>
                  <a:cubicBezTo>
                    <a:pt x="20997" y="21262"/>
                    <a:pt x="20997" y="21324"/>
                    <a:pt x="20883" y="21320"/>
                  </a:cubicBezTo>
                  <a:cubicBezTo>
                    <a:pt x="20733" y="21320"/>
                    <a:pt x="20768" y="21244"/>
                    <a:pt x="20776" y="21186"/>
                  </a:cubicBezTo>
                  <a:cubicBezTo>
                    <a:pt x="20819" y="20914"/>
                    <a:pt x="20869" y="20638"/>
                    <a:pt x="20926" y="20327"/>
                  </a:cubicBezTo>
                  <a:cubicBezTo>
                    <a:pt x="20468" y="20469"/>
                    <a:pt x="20232" y="20692"/>
                    <a:pt x="20004" y="20910"/>
                  </a:cubicBezTo>
                  <a:cubicBezTo>
                    <a:pt x="19832" y="21075"/>
                    <a:pt x="19696" y="21257"/>
                    <a:pt x="19532" y="21426"/>
                  </a:cubicBezTo>
                  <a:cubicBezTo>
                    <a:pt x="19439" y="21515"/>
                    <a:pt x="19303" y="21573"/>
                    <a:pt x="19117" y="21578"/>
                  </a:cubicBezTo>
                  <a:cubicBezTo>
                    <a:pt x="18324" y="21600"/>
                    <a:pt x="17538" y="21591"/>
                    <a:pt x="16766" y="21466"/>
                  </a:cubicBezTo>
                  <a:cubicBezTo>
                    <a:pt x="16673" y="21453"/>
                    <a:pt x="16566" y="21440"/>
                    <a:pt x="16544" y="21377"/>
                  </a:cubicBezTo>
                  <a:cubicBezTo>
                    <a:pt x="16523" y="21320"/>
                    <a:pt x="16609" y="21284"/>
                    <a:pt x="16694" y="21275"/>
                  </a:cubicBezTo>
                  <a:cubicBezTo>
                    <a:pt x="17037" y="21226"/>
                    <a:pt x="17288" y="21084"/>
                    <a:pt x="17566" y="20968"/>
                  </a:cubicBezTo>
                  <a:cubicBezTo>
                    <a:pt x="17666" y="20928"/>
                    <a:pt x="17738" y="20865"/>
                    <a:pt x="17881" y="20874"/>
                  </a:cubicBezTo>
                  <a:cubicBezTo>
                    <a:pt x="18002" y="21079"/>
                    <a:pt x="18317" y="21075"/>
                    <a:pt x="18574" y="21124"/>
                  </a:cubicBezTo>
                  <a:cubicBezTo>
                    <a:pt x="18310" y="21244"/>
                    <a:pt x="17988" y="21239"/>
                    <a:pt x="17652" y="21257"/>
                  </a:cubicBezTo>
                  <a:cubicBezTo>
                    <a:pt x="18460" y="21511"/>
                    <a:pt x="19718" y="20968"/>
                    <a:pt x="20061" y="20233"/>
                  </a:cubicBezTo>
                  <a:cubicBezTo>
                    <a:pt x="19918" y="20207"/>
                    <a:pt x="19782" y="20238"/>
                    <a:pt x="19639" y="20238"/>
                  </a:cubicBezTo>
                  <a:cubicBezTo>
                    <a:pt x="19296" y="20242"/>
                    <a:pt x="18946" y="20291"/>
                    <a:pt x="18631" y="20162"/>
                  </a:cubicBezTo>
                  <a:cubicBezTo>
                    <a:pt x="18438" y="19913"/>
                    <a:pt x="18646" y="19681"/>
                    <a:pt x="18731" y="19450"/>
                  </a:cubicBezTo>
                  <a:cubicBezTo>
                    <a:pt x="18760" y="19365"/>
                    <a:pt x="18782" y="19298"/>
                    <a:pt x="18653" y="19263"/>
                  </a:cubicBezTo>
                  <a:cubicBezTo>
                    <a:pt x="17852" y="19058"/>
                    <a:pt x="17688" y="18586"/>
                    <a:pt x="17402" y="18154"/>
                  </a:cubicBezTo>
                  <a:cubicBezTo>
                    <a:pt x="16723" y="17126"/>
                    <a:pt x="16130" y="16075"/>
                    <a:pt x="15408" y="15060"/>
                  </a:cubicBezTo>
                  <a:cubicBezTo>
                    <a:pt x="14586" y="13907"/>
                    <a:pt x="13814" y="12741"/>
                    <a:pt x="12878" y="11601"/>
                  </a:cubicBezTo>
                  <a:cubicBezTo>
                    <a:pt x="12692" y="11739"/>
                    <a:pt x="12577" y="11917"/>
                    <a:pt x="12449" y="12082"/>
                  </a:cubicBezTo>
                  <a:cubicBezTo>
                    <a:pt x="12177" y="12438"/>
                    <a:pt x="11913" y="12794"/>
                    <a:pt x="11663" y="13159"/>
                  </a:cubicBezTo>
                  <a:cubicBezTo>
                    <a:pt x="11563" y="13306"/>
                    <a:pt x="11405" y="13413"/>
                    <a:pt x="11191" y="13480"/>
                  </a:cubicBezTo>
                  <a:cubicBezTo>
                    <a:pt x="10855" y="13582"/>
                    <a:pt x="10698" y="13743"/>
                    <a:pt x="10905" y="13938"/>
                  </a:cubicBezTo>
                  <a:cubicBezTo>
                    <a:pt x="11312" y="14321"/>
                    <a:pt x="11248" y="14753"/>
                    <a:pt x="11291" y="15167"/>
                  </a:cubicBezTo>
                  <a:cubicBezTo>
                    <a:pt x="11362" y="15813"/>
                    <a:pt x="11591" y="16445"/>
                    <a:pt x="11691" y="17090"/>
                  </a:cubicBezTo>
                  <a:cubicBezTo>
                    <a:pt x="11705" y="17179"/>
                    <a:pt x="11727" y="17268"/>
                    <a:pt x="11741" y="17357"/>
                  </a:cubicBezTo>
                  <a:cubicBezTo>
                    <a:pt x="11784" y="17593"/>
                    <a:pt x="11863" y="17816"/>
                    <a:pt x="12127" y="18012"/>
                  </a:cubicBezTo>
                  <a:cubicBezTo>
                    <a:pt x="12313" y="18150"/>
                    <a:pt x="12363" y="18350"/>
                    <a:pt x="12363" y="18537"/>
                  </a:cubicBezTo>
                  <a:cubicBezTo>
                    <a:pt x="12363" y="18635"/>
                    <a:pt x="12370" y="18706"/>
                    <a:pt x="12577" y="18653"/>
                  </a:cubicBezTo>
                  <a:cubicBezTo>
                    <a:pt x="12763" y="18604"/>
                    <a:pt x="12742" y="18724"/>
                    <a:pt x="12813" y="18773"/>
                  </a:cubicBezTo>
                  <a:cubicBezTo>
                    <a:pt x="13185" y="19018"/>
                    <a:pt x="13242" y="19276"/>
                    <a:pt x="13049" y="19606"/>
                  </a:cubicBezTo>
                  <a:cubicBezTo>
                    <a:pt x="12870" y="19913"/>
                    <a:pt x="12863" y="20247"/>
                    <a:pt x="12878" y="20576"/>
                  </a:cubicBezTo>
                  <a:cubicBezTo>
                    <a:pt x="12878" y="20634"/>
                    <a:pt x="12878" y="20696"/>
                    <a:pt x="12870" y="20754"/>
                  </a:cubicBezTo>
                  <a:cubicBezTo>
                    <a:pt x="12870" y="20803"/>
                    <a:pt x="12842" y="20843"/>
                    <a:pt x="12749" y="20839"/>
                  </a:cubicBezTo>
                  <a:cubicBezTo>
                    <a:pt x="12642" y="20834"/>
                    <a:pt x="12649" y="20785"/>
                    <a:pt x="12649" y="20741"/>
                  </a:cubicBezTo>
                  <a:cubicBezTo>
                    <a:pt x="12663" y="20487"/>
                    <a:pt x="12685" y="20233"/>
                    <a:pt x="12706" y="19980"/>
                  </a:cubicBezTo>
                  <a:cubicBezTo>
                    <a:pt x="12713" y="19904"/>
                    <a:pt x="12778" y="19793"/>
                    <a:pt x="12599" y="19775"/>
                  </a:cubicBezTo>
                  <a:cubicBezTo>
                    <a:pt x="12456" y="19761"/>
                    <a:pt x="12292" y="19779"/>
                    <a:pt x="12156" y="19855"/>
                  </a:cubicBezTo>
                  <a:cubicBezTo>
                    <a:pt x="11713" y="20113"/>
                    <a:pt x="11470" y="20456"/>
                    <a:pt x="11155" y="20768"/>
                  </a:cubicBezTo>
                  <a:cubicBezTo>
                    <a:pt x="11005" y="20914"/>
                    <a:pt x="10798" y="21003"/>
                    <a:pt x="10555" y="21012"/>
                  </a:cubicBezTo>
                  <a:cubicBezTo>
                    <a:pt x="9933" y="21035"/>
                    <a:pt x="9311" y="21052"/>
                    <a:pt x="8703" y="20941"/>
                  </a:cubicBezTo>
                  <a:cubicBezTo>
                    <a:pt x="8582" y="20919"/>
                    <a:pt x="8403" y="20932"/>
                    <a:pt x="8382" y="20839"/>
                  </a:cubicBezTo>
                  <a:cubicBezTo>
                    <a:pt x="8360" y="20732"/>
                    <a:pt x="8539" y="20705"/>
                    <a:pt x="8675" y="20670"/>
                  </a:cubicBezTo>
                  <a:cubicBezTo>
                    <a:pt x="8732" y="20656"/>
                    <a:pt x="8789" y="20647"/>
                    <a:pt x="8846" y="20638"/>
                  </a:cubicBezTo>
                  <a:cubicBezTo>
                    <a:pt x="9175" y="20652"/>
                    <a:pt x="9490" y="20634"/>
                    <a:pt x="9761" y="20505"/>
                  </a:cubicBezTo>
                  <a:cubicBezTo>
                    <a:pt x="9854" y="20460"/>
                    <a:pt x="9969" y="20465"/>
                    <a:pt x="10026" y="20492"/>
                  </a:cubicBezTo>
                  <a:cubicBezTo>
                    <a:pt x="10154" y="20549"/>
                    <a:pt x="10240" y="20509"/>
                    <a:pt x="10347" y="20483"/>
                  </a:cubicBezTo>
                  <a:cubicBezTo>
                    <a:pt x="10712" y="20394"/>
                    <a:pt x="11219" y="19957"/>
                    <a:pt x="11377" y="19574"/>
                  </a:cubicBezTo>
                  <a:cubicBezTo>
                    <a:pt x="10983" y="19704"/>
                    <a:pt x="10576" y="19717"/>
                    <a:pt x="10154" y="19717"/>
                  </a:cubicBezTo>
                  <a:cubicBezTo>
                    <a:pt x="10026" y="19677"/>
                    <a:pt x="9940" y="19623"/>
                    <a:pt x="9911" y="19521"/>
                  </a:cubicBezTo>
                  <a:cubicBezTo>
                    <a:pt x="9804" y="19094"/>
                    <a:pt x="9640" y="18671"/>
                    <a:pt x="9454" y="18257"/>
                  </a:cubicBezTo>
                  <a:cubicBezTo>
                    <a:pt x="9168" y="17633"/>
                    <a:pt x="8889" y="17010"/>
                    <a:pt x="8675" y="16378"/>
                  </a:cubicBezTo>
                  <a:cubicBezTo>
                    <a:pt x="8382" y="15506"/>
                    <a:pt x="8074" y="14633"/>
                    <a:pt x="7867" y="13752"/>
                  </a:cubicBezTo>
                  <a:cubicBezTo>
                    <a:pt x="7824" y="13551"/>
                    <a:pt x="7903" y="13364"/>
                    <a:pt x="7996" y="13182"/>
                  </a:cubicBezTo>
                  <a:cubicBezTo>
                    <a:pt x="8332" y="12514"/>
                    <a:pt x="8368" y="11806"/>
                    <a:pt x="8718" y="11138"/>
                  </a:cubicBezTo>
                  <a:cubicBezTo>
                    <a:pt x="8946" y="10702"/>
                    <a:pt x="9147" y="10252"/>
                    <a:pt x="9432" y="9830"/>
                  </a:cubicBezTo>
                  <a:cubicBezTo>
                    <a:pt x="9633" y="9536"/>
                    <a:pt x="9926" y="9260"/>
                    <a:pt x="10226" y="8993"/>
                  </a:cubicBezTo>
                  <a:cubicBezTo>
                    <a:pt x="10383" y="8855"/>
                    <a:pt x="10390" y="8743"/>
                    <a:pt x="10283" y="8605"/>
                  </a:cubicBezTo>
                  <a:cubicBezTo>
                    <a:pt x="10204" y="8498"/>
                    <a:pt x="10140" y="8392"/>
                    <a:pt x="10054" y="8258"/>
                  </a:cubicBezTo>
                  <a:cubicBezTo>
                    <a:pt x="9983" y="8392"/>
                    <a:pt x="9919" y="8498"/>
                    <a:pt x="9868" y="8610"/>
                  </a:cubicBezTo>
                  <a:cubicBezTo>
                    <a:pt x="9840" y="8672"/>
                    <a:pt x="9804" y="8734"/>
                    <a:pt x="9690" y="8726"/>
                  </a:cubicBezTo>
                  <a:cubicBezTo>
                    <a:pt x="9604" y="8717"/>
                    <a:pt x="9583" y="8650"/>
                    <a:pt x="9568" y="8601"/>
                  </a:cubicBezTo>
                  <a:cubicBezTo>
                    <a:pt x="9447" y="8209"/>
                    <a:pt x="9325" y="7813"/>
                    <a:pt x="9204" y="7421"/>
                  </a:cubicBezTo>
                  <a:cubicBezTo>
                    <a:pt x="9104" y="7118"/>
                    <a:pt x="9011" y="6811"/>
                    <a:pt x="8889" y="6513"/>
                  </a:cubicBezTo>
                  <a:cubicBezTo>
                    <a:pt x="8846" y="6402"/>
                    <a:pt x="8761" y="6281"/>
                    <a:pt x="8496" y="6317"/>
                  </a:cubicBezTo>
                  <a:cubicBezTo>
                    <a:pt x="8332" y="6339"/>
                    <a:pt x="8310" y="6246"/>
                    <a:pt x="8267" y="6184"/>
                  </a:cubicBezTo>
                  <a:cubicBezTo>
                    <a:pt x="8103" y="5952"/>
                    <a:pt x="7939" y="5721"/>
                    <a:pt x="7717" y="5507"/>
                  </a:cubicBezTo>
                  <a:cubicBezTo>
                    <a:pt x="7617" y="5413"/>
                    <a:pt x="7531" y="5400"/>
                    <a:pt x="7410" y="5467"/>
                  </a:cubicBezTo>
                  <a:cubicBezTo>
                    <a:pt x="6738" y="5836"/>
                    <a:pt x="5944" y="5832"/>
                    <a:pt x="5115" y="5796"/>
                  </a:cubicBezTo>
                  <a:cubicBezTo>
                    <a:pt x="3886" y="5747"/>
                    <a:pt x="2649" y="5721"/>
                    <a:pt x="1420" y="5725"/>
                  </a:cubicBezTo>
                  <a:cubicBezTo>
                    <a:pt x="927" y="5729"/>
                    <a:pt x="913" y="5707"/>
                    <a:pt x="870" y="5391"/>
                  </a:cubicBezTo>
                  <a:cubicBezTo>
                    <a:pt x="848" y="5222"/>
                    <a:pt x="848" y="5048"/>
                    <a:pt x="841" y="4879"/>
                  </a:cubicBezTo>
                  <a:cubicBezTo>
                    <a:pt x="884" y="4683"/>
                    <a:pt x="848" y="4483"/>
                    <a:pt x="948" y="4296"/>
                  </a:cubicBezTo>
                  <a:cubicBezTo>
                    <a:pt x="1692" y="4394"/>
                    <a:pt x="2471" y="4376"/>
                    <a:pt x="3193" y="4545"/>
                  </a:cubicBezTo>
                  <a:cubicBezTo>
                    <a:pt x="3357" y="4585"/>
                    <a:pt x="3464" y="4532"/>
                    <a:pt x="3586" y="4483"/>
                  </a:cubicBezTo>
                  <a:cubicBezTo>
                    <a:pt x="3764" y="4412"/>
                    <a:pt x="3979" y="4385"/>
                    <a:pt x="4122" y="4474"/>
                  </a:cubicBezTo>
                  <a:cubicBezTo>
                    <a:pt x="4443" y="4683"/>
                    <a:pt x="4794" y="4625"/>
                    <a:pt x="5144" y="4559"/>
                  </a:cubicBezTo>
                  <a:cubicBezTo>
                    <a:pt x="5523" y="4487"/>
                    <a:pt x="5944" y="4496"/>
                    <a:pt x="6295" y="4354"/>
                  </a:cubicBezTo>
                  <a:cubicBezTo>
                    <a:pt x="6402" y="4309"/>
                    <a:pt x="6573" y="4296"/>
                    <a:pt x="6473" y="4185"/>
                  </a:cubicBezTo>
                  <a:cubicBezTo>
                    <a:pt x="6073" y="3748"/>
                    <a:pt x="6309" y="3281"/>
                    <a:pt x="6287" y="2827"/>
                  </a:cubicBezTo>
                  <a:cubicBezTo>
                    <a:pt x="6280" y="2725"/>
                    <a:pt x="6280" y="2702"/>
                    <a:pt x="6116" y="2671"/>
                  </a:cubicBezTo>
                  <a:cubicBezTo>
                    <a:pt x="5251" y="2511"/>
                    <a:pt x="4372" y="2377"/>
                    <a:pt x="3478" y="2284"/>
                  </a:cubicBezTo>
                  <a:cubicBezTo>
                    <a:pt x="3378" y="2275"/>
                    <a:pt x="3300" y="2248"/>
                    <a:pt x="3243" y="2195"/>
                  </a:cubicBezTo>
                  <a:cubicBezTo>
                    <a:pt x="3021" y="1990"/>
                    <a:pt x="2678" y="1856"/>
                    <a:pt x="2342" y="1767"/>
                  </a:cubicBezTo>
                  <a:cubicBezTo>
                    <a:pt x="1606" y="1576"/>
                    <a:pt x="984" y="1273"/>
                    <a:pt x="291" y="1037"/>
                  </a:cubicBezTo>
                  <a:cubicBezTo>
                    <a:pt x="-67" y="917"/>
                    <a:pt x="-81" y="828"/>
                    <a:pt x="176" y="623"/>
                  </a:cubicBezTo>
                  <a:cubicBezTo>
                    <a:pt x="255" y="561"/>
                    <a:pt x="341" y="499"/>
                    <a:pt x="426" y="436"/>
                  </a:cubicBezTo>
                  <a:cubicBezTo>
                    <a:pt x="548" y="472"/>
                    <a:pt x="655" y="481"/>
                    <a:pt x="741" y="387"/>
                  </a:cubicBezTo>
                  <a:cubicBezTo>
                    <a:pt x="863" y="272"/>
                    <a:pt x="984" y="147"/>
                    <a:pt x="1020" y="0"/>
                  </a:cubicBezTo>
                  <a:close/>
                  <a:moveTo>
                    <a:pt x="20325" y="19957"/>
                  </a:moveTo>
                  <a:cubicBezTo>
                    <a:pt x="20611" y="19744"/>
                    <a:pt x="20611" y="19744"/>
                    <a:pt x="20325" y="19637"/>
                  </a:cubicBezTo>
                  <a:cubicBezTo>
                    <a:pt x="20325" y="19730"/>
                    <a:pt x="20325" y="19824"/>
                    <a:pt x="20325" y="19957"/>
                  </a:cubicBezTo>
                  <a:close/>
                </a:path>
              </a:pathLst>
            </a:custGeom>
            <a:solidFill>
              <a:srgbClr val="06070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DB71C564-E1CC-5B1B-570D-BC8A0222ECE2}"/>
                </a:ext>
              </a:extLst>
            </p:cNvPr>
            <p:cNvSpPr/>
            <p:nvPr/>
          </p:nvSpPr>
          <p:spPr>
            <a:xfrm>
              <a:off x="10477442" y="2568212"/>
              <a:ext cx="421298" cy="52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22" extrusionOk="0">
                  <a:moveTo>
                    <a:pt x="21020" y="9474"/>
                  </a:moveTo>
                  <a:cubicBezTo>
                    <a:pt x="20538" y="7014"/>
                    <a:pt x="19886" y="4578"/>
                    <a:pt x="18327" y="2397"/>
                  </a:cubicBezTo>
                  <a:cubicBezTo>
                    <a:pt x="17646" y="1446"/>
                    <a:pt x="16739" y="611"/>
                    <a:pt x="15350" y="379"/>
                  </a:cubicBezTo>
                  <a:cubicBezTo>
                    <a:pt x="12912" y="-39"/>
                    <a:pt x="10474" y="-178"/>
                    <a:pt x="8037" y="309"/>
                  </a:cubicBezTo>
                  <a:cubicBezTo>
                    <a:pt x="3303" y="1237"/>
                    <a:pt x="1602" y="3372"/>
                    <a:pt x="1545" y="7037"/>
                  </a:cubicBezTo>
                  <a:lnTo>
                    <a:pt x="1460" y="7455"/>
                  </a:lnTo>
                  <a:cubicBezTo>
                    <a:pt x="2084" y="8662"/>
                    <a:pt x="1092" y="9497"/>
                    <a:pt x="383" y="10378"/>
                  </a:cubicBezTo>
                  <a:cubicBezTo>
                    <a:pt x="-14" y="10866"/>
                    <a:pt x="-297" y="11376"/>
                    <a:pt x="553" y="11585"/>
                  </a:cubicBezTo>
                  <a:cubicBezTo>
                    <a:pt x="1517" y="11840"/>
                    <a:pt x="1716" y="12536"/>
                    <a:pt x="1687" y="13000"/>
                  </a:cubicBezTo>
                  <a:cubicBezTo>
                    <a:pt x="1631" y="13882"/>
                    <a:pt x="2311" y="14578"/>
                    <a:pt x="2283" y="15436"/>
                  </a:cubicBezTo>
                  <a:cubicBezTo>
                    <a:pt x="2254" y="16109"/>
                    <a:pt x="2736" y="16318"/>
                    <a:pt x="3473" y="16225"/>
                  </a:cubicBezTo>
                  <a:cubicBezTo>
                    <a:pt x="5798" y="15645"/>
                    <a:pt x="7612" y="14253"/>
                    <a:pt x="9908" y="13464"/>
                  </a:cubicBezTo>
                  <a:cubicBezTo>
                    <a:pt x="9766" y="14415"/>
                    <a:pt x="9086" y="14856"/>
                    <a:pt x="8321" y="15297"/>
                  </a:cubicBezTo>
                  <a:cubicBezTo>
                    <a:pt x="6761" y="16225"/>
                    <a:pt x="6790" y="16434"/>
                    <a:pt x="8122" y="17571"/>
                  </a:cubicBezTo>
                  <a:cubicBezTo>
                    <a:pt x="9483" y="18731"/>
                    <a:pt x="10928" y="19844"/>
                    <a:pt x="11580" y="21422"/>
                  </a:cubicBezTo>
                  <a:cubicBezTo>
                    <a:pt x="11665" y="21376"/>
                    <a:pt x="11751" y="21352"/>
                    <a:pt x="11807" y="21283"/>
                  </a:cubicBezTo>
                  <a:cubicBezTo>
                    <a:pt x="13026" y="19450"/>
                    <a:pt x="13281" y="17292"/>
                    <a:pt x="14670" y="15506"/>
                  </a:cubicBezTo>
                  <a:lnTo>
                    <a:pt x="15436" y="15019"/>
                  </a:lnTo>
                  <a:cubicBezTo>
                    <a:pt x="16059" y="15297"/>
                    <a:pt x="15889" y="14647"/>
                    <a:pt x="16144" y="14462"/>
                  </a:cubicBezTo>
                  <a:cubicBezTo>
                    <a:pt x="16428" y="14276"/>
                    <a:pt x="16626" y="13975"/>
                    <a:pt x="16768" y="13719"/>
                  </a:cubicBezTo>
                  <a:cubicBezTo>
                    <a:pt x="17335" y="12768"/>
                    <a:pt x="18299" y="12652"/>
                    <a:pt x="19348" y="13418"/>
                  </a:cubicBezTo>
                  <a:cubicBezTo>
                    <a:pt x="20453" y="12258"/>
                    <a:pt x="21303" y="10959"/>
                    <a:pt x="21020" y="9474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5B0360F-658C-346B-806C-F81370C1EF8E}"/>
                </a:ext>
              </a:extLst>
            </p:cNvPr>
            <p:cNvSpPr/>
            <p:nvPr/>
          </p:nvSpPr>
          <p:spPr>
            <a:xfrm>
              <a:off x="10018442" y="3134879"/>
              <a:ext cx="129597" cy="31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13" extrusionOk="0">
                  <a:moveTo>
                    <a:pt x="21385" y="15964"/>
                  </a:moveTo>
                  <a:cubicBezTo>
                    <a:pt x="20076" y="17597"/>
                    <a:pt x="20544" y="19305"/>
                    <a:pt x="19982" y="20937"/>
                  </a:cubicBezTo>
                  <a:cubicBezTo>
                    <a:pt x="15494" y="21317"/>
                    <a:pt x="12689" y="20216"/>
                    <a:pt x="11099" y="18850"/>
                  </a:cubicBezTo>
                  <a:cubicBezTo>
                    <a:pt x="7452" y="15813"/>
                    <a:pt x="3431" y="12814"/>
                    <a:pt x="4273" y="9207"/>
                  </a:cubicBezTo>
                  <a:cubicBezTo>
                    <a:pt x="4647" y="7461"/>
                    <a:pt x="2403" y="5905"/>
                    <a:pt x="1655" y="4234"/>
                  </a:cubicBezTo>
                  <a:cubicBezTo>
                    <a:pt x="1281" y="3361"/>
                    <a:pt x="907" y="2488"/>
                    <a:pt x="253" y="1615"/>
                  </a:cubicBezTo>
                  <a:cubicBezTo>
                    <a:pt x="-215" y="970"/>
                    <a:pt x="-121" y="400"/>
                    <a:pt x="1281" y="97"/>
                  </a:cubicBezTo>
                  <a:cubicBezTo>
                    <a:pt x="3058" y="-283"/>
                    <a:pt x="3245" y="552"/>
                    <a:pt x="4180" y="894"/>
                  </a:cubicBezTo>
                  <a:cubicBezTo>
                    <a:pt x="6518" y="1729"/>
                    <a:pt x="7640" y="2564"/>
                    <a:pt x="6424" y="3817"/>
                  </a:cubicBezTo>
                  <a:cubicBezTo>
                    <a:pt x="6331" y="3931"/>
                    <a:pt x="6331" y="4159"/>
                    <a:pt x="6424" y="4159"/>
                  </a:cubicBezTo>
                  <a:cubicBezTo>
                    <a:pt x="11847" y="4956"/>
                    <a:pt x="10352" y="7044"/>
                    <a:pt x="11100" y="8600"/>
                  </a:cubicBezTo>
                  <a:cubicBezTo>
                    <a:pt x="12035" y="10650"/>
                    <a:pt x="15120" y="12093"/>
                    <a:pt x="17832" y="13687"/>
                  </a:cubicBezTo>
                  <a:cubicBezTo>
                    <a:pt x="19234" y="14446"/>
                    <a:pt x="21104" y="15015"/>
                    <a:pt x="21385" y="15964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E7ED5C8-C8B7-7270-4415-6BB864BC66CA}"/>
                </a:ext>
              </a:extLst>
            </p:cNvPr>
            <p:cNvSpPr/>
            <p:nvPr/>
          </p:nvSpPr>
          <p:spPr>
            <a:xfrm>
              <a:off x="11469110" y="5395881"/>
              <a:ext cx="190968" cy="14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550" extrusionOk="0">
                  <a:moveTo>
                    <a:pt x="8781" y="0"/>
                  </a:moveTo>
                  <a:cubicBezTo>
                    <a:pt x="11601" y="2067"/>
                    <a:pt x="14742" y="1283"/>
                    <a:pt x="17818" y="1212"/>
                  </a:cubicBezTo>
                  <a:cubicBezTo>
                    <a:pt x="19036" y="1141"/>
                    <a:pt x="20318" y="713"/>
                    <a:pt x="21600" y="1141"/>
                  </a:cubicBezTo>
                  <a:cubicBezTo>
                    <a:pt x="18459" y="12903"/>
                    <a:pt x="7243" y="21600"/>
                    <a:pt x="0" y="17537"/>
                  </a:cubicBezTo>
                  <a:cubicBezTo>
                    <a:pt x="3076" y="17251"/>
                    <a:pt x="5897" y="17251"/>
                    <a:pt x="8268" y="15398"/>
                  </a:cubicBezTo>
                  <a:cubicBezTo>
                    <a:pt x="5961" y="14614"/>
                    <a:pt x="3141" y="14685"/>
                    <a:pt x="2051" y="11406"/>
                  </a:cubicBezTo>
                  <a:cubicBezTo>
                    <a:pt x="4615" y="9481"/>
                    <a:pt x="6153" y="6844"/>
                    <a:pt x="6666" y="3422"/>
                  </a:cubicBezTo>
                  <a:cubicBezTo>
                    <a:pt x="6858" y="1996"/>
                    <a:pt x="7563" y="784"/>
                    <a:pt x="8781" y="0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D4839114-CC0B-4EE5-4646-617549518410}"/>
                </a:ext>
              </a:extLst>
            </p:cNvPr>
            <p:cNvSpPr/>
            <p:nvPr/>
          </p:nvSpPr>
          <p:spPr>
            <a:xfrm>
              <a:off x="10772109" y="5322214"/>
              <a:ext cx="200600" cy="13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extrusionOk="0">
                  <a:moveTo>
                    <a:pt x="11166" y="2845"/>
                  </a:moveTo>
                  <a:cubicBezTo>
                    <a:pt x="14705" y="2845"/>
                    <a:pt x="18244" y="2489"/>
                    <a:pt x="21600" y="0"/>
                  </a:cubicBezTo>
                  <a:cubicBezTo>
                    <a:pt x="20258" y="7556"/>
                    <a:pt x="15986" y="16267"/>
                    <a:pt x="12814" y="18133"/>
                  </a:cubicBezTo>
                  <a:cubicBezTo>
                    <a:pt x="11898" y="18667"/>
                    <a:pt x="11166" y="19467"/>
                    <a:pt x="10068" y="18311"/>
                  </a:cubicBezTo>
                  <a:cubicBezTo>
                    <a:pt x="9580" y="17778"/>
                    <a:pt x="8603" y="17689"/>
                    <a:pt x="7810" y="18578"/>
                  </a:cubicBezTo>
                  <a:cubicBezTo>
                    <a:pt x="5492" y="21245"/>
                    <a:pt x="2807" y="21600"/>
                    <a:pt x="0" y="21245"/>
                  </a:cubicBezTo>
                  <a:cubicBezTo>
                    <a:pt x="1892" y="18578"/>
                    <a:pt x="4515" y="18222"/>
                    <a:pt x="6834" y="17067"/>
                  </a:cubicBezTo>
                  <a:cubicBezTo>
                    <a:pt x="8909" y="16089"/>
                    <a:pt x="10007" y="14311"/>
                    <a:pt x="10312" y="11200"/>
                  </a:cubicBezTo>
                  <a:cubicBezTo>
                    <a:pt x="10556" y="8356"/>
                    <a:pt x="10922" y="5600"/>
                    <a:pt x="11166" y="2845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EAB8ABF6-1461-A669-3E33-AF9893B8876B}"/>
                </a:ext>
              </a:extLst>
            </p:cNvPr>
            <p:cNvSpPr/>
            <p:nvPr/>
          </p:nvSpPr>
          <p:spPr>
            <a:xfrm>
              <a:off x="10012775" y="2551211"/>
              <a:ext cx="137517" cy="335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283" extrusionOk="0">
                  <a:moveTo>
                    <a:pt x="20526" y="16876"/>
                  </a:moveTo>
                  <a:cubicBezTo>
                    <a:pt x="18959" y="15258"/>
                    <a:pt x="13820" y="15294"/>
                    <a:pt x="12078" y="13749"/>
                  </a:cubicBezTo>
                  <a:cubicBezTo>
                    <a:pt x="9465" y="11449"/>
                    <a:pt x="6852" y="9184"/>
                    <a:pt x="7200" y="6561"/>
                  </a:cubicBezTo>
                  <a:cubicBezTo>
                    <a:pt x="7200" y="5554"/>
                    <a:pt x="7200" y="4548"/>
                    <a:pt x="7287" y="3578"/>
                  </a:cubicBezTo>
                  <a:cubicBezTo>
                    <a:pt x="8333" y="3075"/>
                    <a:pt x="8158" y="2428"/>
                    <a:pt x="8071" y="1853"/>
                  </a:cubicBezTo>
                  <a:cubicBezTo>
                    <a:pt x="7984" y="1206"/>
                    <a:pt x="9290" y="199"/>
                    <a:pt x="6939" y="20"/>
                  </a:cubicBezTo>
                  <a:cubicBezTo>
                    <a:pt x="4501" y="-160"/>
                    <a:pt x="4762" y="954"/>
                    <a:pt x="4413" y="1565"/>
                  </a:cubicBezTo>
                  <a:cubicBezTo>
                    <a:pt x="3542" y="3362"/>
                    <a:pt x="2846" y="5195"/>
                    <a:pt x="1888" y="7028"/>
                  </a:cubicBezTo>
                  <a:cubicBezTo>
                    <a:pt x="494" y="9759"/>
                    <a:pt x="-464" y="12527"/>
                    <a:pt x="233" y="15330"/>
                  </a:cubicBezTo>
                  <a:cubicBezTo>
                    <a:pt x="843" y="17666"/>
                    <a:pt x="2062" y="18205"/>
                    <a:pt x="7723" y="18277"/>
                  </a:cubicBezTo>
                  <a:cubicBezTo>
                    <a:pt x="8333" y="18421"/>
                    <a:pt x="8943" y="18601"/>
                    <a:pt x="9552" y="18744"/>
                  </a:cubicBezTo>
                  <a:cubicBezTo>
                    <a:pt x="10162" y="19823"/>
                    <a:pt x="12949" y="20182"/>
                    <a:pt x="13994" y="21081"/>
                  </a:cubicBezTo>
                  <a:cubicBezTo>
                    <a:pt x="15475" y="21368"/>
                    <a:pt x="16782" y="21440"/>
                    <a:pt x="17827" y="20685"/>
                  </a:cubicBezTo>
                  <a:cubicBezTo>
                    <a:pt x="19220" y="19679"/>
                    <a:pt x="20701" y="18673"/>
                    <a:pt x="21136" y="17451"/>
                  </a:cubicBezTo>
                  <a:cubicBezTo>
                    <a:pt x="21048" y="17307"/>
                    <a:pt x="20787" y="17091"/>
                    <a:pt x="20526" y="16876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951AAAD0-D87D-1202-72A5-384F3DCB2550}"/>
                </a:ext>
              </a:extLst>
            </p:cNvPr>
            <p:cNvSpPr/>
            <p:nvPr/>
          </p:nvSpPr>
          <p:spPr>
            <a:xfrm>
              <a:off x="10551109" y="2964878"/>
              <a:ext cx="9635" cy="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372" extrusionOk="0">
                  <a:moveTo>
                    <a:pt x="0" y="4371"/>
                  </a:moveTo>
                  <a:cubicBezTo>
                    <a:pt x="8896" y="-5228"/>
                    <a:pt x="15248" y="1968"/>
                    <a:pt x="21600" y="16372"/>
                  </a:cubicBezTo>
                  <a:cubicBezTo>
                    <a:pt x="13976" y="11567"/>
                    <a:pt x="7624" y="6762"/>
                    <a:pt x="0" y="4371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Line">
              <a:extLst>
                <a:ext uri="{FF2B5EF4-FFF2-40B4-BE49-F238E27FC236}">
                  <a16:creationId xmlns:a16="http://schemas.microsoft.com/office/drawing/2014/main" id="{E7954DEC-2AA4-F3F4-DAE8-CA41F3449D7B}"/>
                </a:ext>
              </a:extLst>
            </p:cNvPr>
            <p:cNvSpPr/>
            <p:nvPr/>
          </p:nvSpPr>
          <p:spPr>
            <a:xfrm>
              <a:off x="11684443" y="5327881"/>
              <a:ext cx="0" cy="40801"/>
            </a:xfrm>
            <a:prstGeom prst="line">
              <a:avLst/>
            </a:prstGeom>
            <a:solidFill>
              <a:srgbClr val="F1CCA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3685D5BC-A51D-2D32-9F0A-08FBAED89709}"/>
                </a:ext>
              </a:extLst>
            </p:cNvPr>
            <p:cNvSpPr/>
            <p:nvPr/>
          </p:nvSpPr>
          <p:spPr>
            <a:xfrm>
              <a:off x="10534109" y="2562545"/>
              <a:ext cx="413670" cy="40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extrusionOk="0">
                  <a:moveTo>
                    <a:pt x="7486" y="20708"/>
                  </a:moveTo>
                  <a:cubicBezTo>
                    <a:pt x="7486" y="20708"/>
                    <a:pt x="10563" y="18121"/>
                    <a:pt x="11125" y="14782"/>
                  </a:cubicBezTo>
                  <a:cubicBezTo>
                    <a:pt x="11125" y="14782"/>
                    <a:pt x="11836" y="10540"/>
                    <a:pt x="11125" y="10299"/>
                  </a:cubicBezTo>
                  <a:cubicBezTo>
                    <a:pt x="10415" y="10089"/>
                    <a:pt x="9261" y="9848"/>
                    <a:pt x="8255" y="10690"/>
                  </a:cubicBezTo>
                  <a:cubicBezTo>
                    <a:pt x="8255" y="10690"/>
                    <a:pt x="7279" y="9908"/>
                    <a:pt x="6154" y="9728"/>
                  </a:cubicBezTo>
                  <a:cubicBezTo>
                    <a:pt x="5060" y="9547"/>
                    <a:pt x="4172" y="7772"/>
                    <a:pt x="4438" y="7201"/>
                  </a:cubicBezTo>
                  <a:cubicBezTo>
                    <a:pt x="4705" y="6629"/>
                    <a:pt x="5415" y="5516"/>
                    <a:pt x="5000" y="5005"/>
                  </a:cubicBezTo>
                  <a:cubicBezTo>
                    <a:pt x="4557" y="4493"/>
                    <a:pt x="1746" y="3651"/>
                    <a:pt x="0" y="4222"/>
                  </a:cubicBezTo>
                  <a:cubicBezTo>
                    <a:pt x="0" y="4222"/>
                    <a:pt x="592" y="2026"/>
                    <a:pt x="4142" y="913"/>
                  </a:cubicBezTo>
                  <a:cubicBezTo>
                    <a:pt x="7663" y="-200"/>
                    <a:pt x="12250" y="-200"/>
                    <a:pt x="13818" y="402"/>
                  </a:cubicBezTo>
                  <a:cubicBezTo>
                    <a:pt x="15416" y="1003"/>
                    <a:pt x="17842" y="4252"/>
                    <a:pt x="18730" y="7501"/>
                  </a:cubicBezTo>
                  <a:cubicBezTo>
                    <a:pt x="19617" y="10750"/>
                    <a:pt x="18907" y="16226"/>
                    <a:pt x="21600" y="19264"/>
                  </a:cubicBezTo>
                  <a:cubicBezTo>
                    <a:pt x="21600" y="19264"/>
                    <a:pt x="19174" y="18542"/>
                    <a:pt x="18197" y="18362"/>
                  </a:cubicBezTo>
                  <a:cubicBezTo>
                    <a:pt x="17221" y="18181"/>
                    <a:pt x="15446" y="17971"/>
                    <a:pt x="15179" y="18873"/>
                  </a:cubicBezTo>
                  <a:cubicBezTo>
                    <a:pt x="14913" y="19776"/>
                    <a:pt x="15179" y="21069"/>
                    <a:pt x="15830" y="21340"/>
                  </a:cubicBezTo>
                  <a:cubicBezTo>
                    <a:pt x="15830" y="21340"/>
                    <a:pt x="13966" y="20558"/>
                    <a:pt x="13493" y="19144"/>
                  </a:cubicBezTo>
                  <a:cubicBezTo>
                    <a:pt x="13019" y="17730"/>
                    <a:pt x="12901" y="16527"/>
                    <a:pt x="12901" y="16527"/>
                  </a:cubicBezTo>
                  <a:cubicBezTo>
                    <a:pt x="12901" y="16527"/>
                    <a:pt x="12339" y="18813"/>
                    <a:pt x="10859" y="20106"/>
                  </a:cubicBezTo>
                  <a:cubicBezTo>
                    <a:pt x="9380" y="21400"/>
                    <a:pt x="10859" y="19114"/>
                    <a:pt x="10859" y="19114"/>
                  </a:cubicBezTo>
                  <a:cubicBezTo>
                    <a:pt x="10859" y="19114"/>
                    <a:pt x="9261" y="20588"/>
                    <a:pt x="7486" y="20708"/>
                  </a:cubicBezTo>
                  <a:close/>
                </a:path>
              </a:pathLst>
            </a:custGeom>
            <a:solidFill>
              <a:srgbClr val="C1976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D6367B0-40F7-DFA4-9A89-BD11F77CE432}"/>
              </a:ext>
            </a:extLst>
          </p:cNvPr>
          <p:cNvGrpSpPr/>
          <p:nvPr/>
        </p:nvGrpSpPr>
        <p:grpSpPr>
          <a:xfrm>
            <a:off x="395317" y="2720879"/>
            <a:ext cx="1922374" cy="2752911"/>
            <a:chOff x="419100" y="2885545"/>
            <a:chExt cx="1878847" cy="2690578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173D3B5-1EE4-DC3F-3733-C04CBCB22404}"/>
                </a:ext>
              </a:extLst>
            </p:cNvPr>
            <p:cNvSpPr/>
            <p:nvPr/>
          </p:nvSpPr>
          <p:spPr>
            <a:xfrm>
              <a:off x="1603434" y="3191545"/>
              <a:ext cx="185301" cy="39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63" y="1681"/>
                  </a:moveTo>
                  <a:lnTo>
                    <a:pt x="18429" y="8497"/>
                  </a:lnTo>
                  <a:lnTo>
                    <a:pt x="21600" y="14753"/>
                  </a:lnTo>
                  <a:lnTo>
                    <a:pt x="11031" y="21600"/>
                  </a:lnTo>
                  <a:lnTo>
                    <a:pt x="0" y="2770"/>
                  </a:lnTo>
                  <a:lnTo>
                    <a:pt x="6209" y="0"/>
                  </a:lnTo>
                  <a:close/>
                </a:path>
              </a:pathLst>
            </a:custGeom>
            <a:solidFill>
              <a:srgbClr val="F4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2CC9E99E-1CDD-44F1-C608-EC71DA131E40}"/>
                </a:ext>
              </a:extLst>
            </p:cNvPr>
            <p:cNvSpPr/>
            <p:nvPr/>
          </p:nvSpPr>
          <p:spPr>
            <a:xfrm>
              <a:off x="2158769" y="3656212"/>
              <a:ext cx="74234" cy="188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extrusionOk="0">
                  <a:moveTo>
                    <a:pt x="19456" y="9557"/>
                  </a:moveTo>
                  <a:cubicBezTo>
                    <a:pt x="19456" y="9557"/>
                    <a:pt x="19456" y="18669"/>
                    <a:pt x="17808" y="20134"/>
                  </a:cubicBezTo>
                  <a:cubicBezTo>
                    <a:pt x="16159" y="21600"/>
                    <a:pt x="2638" y="21090"/>
                    <a:pt x="2638" y="21090"/>
                  </a:cubicBezTo>
                  <a:lnTo>
                    <a:pt x="0" y="4906"/>
                  </a:lnTo>
                  <a:lnTo>
                    <a:pt x="3298" y="0"/>
                  </a:lnTo>
                  <a:lnTo>
                    <a:pt x="21600" y="4205"/>
                  </a:lnTo>
                  <a:lnTo>
                    <a:pt x="19456" y="9557"/>
                  </a:lnTo>
                  <a:close/>
                </a:path>
              </a:pathLst>
            </a:custGeom>
            <a:solidFill>
              <a:srgbClr val="F4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9301BD03-D016-E305-29D9-776F7FB1A9CD}"/>
                </a:ext>
              </a:extLst>
            </p:cNvPr>
            <p:cNvSpPr/>
            <p:nvPr/>
          </p:nvSpPr>
          <p:spPr>
            <a:xfrm>
              <a:off x="1745102" y="3344546"/>
              <a:ext cx="80476" cy="94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23" extrusionOk="0">
                  <a:moveTo>
                    <a:pt x="3474" y="0"/>
                  </a:moveTo>
                  <a:cubicBezTo>
                    <a:pt x="3474" y="0"/>
                    <a:pt x="6797" y="193"/>
                    <a:pt x="9214" y="451"/>
                  </a:cubicBezTo>
                  <a:cubicBezTo>
                    <a:pt x="11631" y="709"/>
                    <a:pt x="9214" y="1431"/>
                    <a:pt x="9214" y="1431"/>
                  </a:cubicBezTo>
                  <a:cubicBezTo>
                    <a:pt x="9214" y="1431"/>
                    <a:pt x="16615" y="2011"/>
                    <a:pt x="17975" y="2848"/>
                  </a:cubicBezTo>
                  <a:cubicBezTo>
                    <a:pt x="19334" y="3686"/>
                    <a:pt x="21298" y="21239"/>
                    <a:pt x="21449" y="21420"/>
                  </a:cubicBezTo>
                  <a:cubicBezTo>
                    <a:pt x="21600" y="21600"/>
                    <a:pt x="14652" y="15169"/>
                    <a:pt x="10875" y="12024"/>
                  </a:cubicBezTo>
                  <a:cubicBezTo>
                    <a:pt x="7099" y="8867"/>
                    <a:pt x="1813" y="1907"/>
                    <a:pt x="3323" y="1456"/>
                  </a:cubicBezTo>
                  <a:cubicBezTo>
                    <a:pt x="3323" y="1456"/>
                    <a:pt x="0" y="928"/>
                    <a:pt x="0" y="735"/>
                  </a:cubicBezTo>
                  <a:cubicBezTo>
                    <a:pt x="0" y="541"/>
                    <a:pt x="3474" y="0"/>
                    <a:pt x="3474" y="0"/>
                  </a:cubicBezTo>
                  <a:close/>
                </a:path>
              </a:pathLst>
            </a:custGeom>
            <a:solidFill>
              <a:srgbClr val="2AB9E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Line">
              <a:extLst>
                <a:ext uri="{FF2B5EF4-FFF2-40B4-BE49-F238E27FC236}">
                  <a16:creationId xmlns:a16="http://schemas.microsoft.com/office/drawing/2014/main" id="{F47F931B-E4FC-DDE6-2DD2-69FEF7E7B219}"/>
                </a:ext>
              </a:extLst>
            </p:cNvPr>
            <p:cNvSpPr/>
            <p:nvPr/>
          </p:nvSpPr>
          <p:spPr>
            <a:xfrm>
              <a:off x="419100" y="3225545"/>
              <a:ext cx="1775523" cy="235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43" extrusionOk="0">
                  <a:moveTo>
                    <a:pt x="16006" y="1618"/>
                  </a:moveTo>
                  <a:cubicBezTo>
                    <a:pt x="15937" y="1426"/>
                    <a:pt x="15772" y="1265"/>
                    <a:pt x="15717" y="1067"/>
                  </a:cubicBezTo>
                  <a:cubicBezTo>
                    <a:pt x="15580" y="730"/>
                    <a:pt x="15243" y="506"/>
                    <a:pt x="14913" y="283"/>
                  </a:cubicBezTo>
                  <a:cubicBezTo>
                    <a:pt x="14865" y="252"/>
                    <a:pt x="14790" y="236"/>
                    <a:pt x="14769" y="179"/>
                  </a:cubicBezTo>
                  <a:cubicBezTo>
                    <a:pt x="14645" y="132"/>
                    <a:pt x="14522" y="96"/>
                    <a:pt x="14405" y="44"/>
                  </a:cubicBezTo>
                  <a:cubicBezTo>
                    <a:pt x="14281" y="-13"/>
                    <a:pt x="14171" y="-13"/>
                    <a:pt x="14054" y="34"/>
                  </a:cubicBezTo>
                  <a:cubicBezTo>
                    <a:pt x="13931" y="210"/>
                    <a:pt x="13772" y="325"/>
                    <a:pt x="13504" y="397"/>
                  </a:cubicBezTo>
                  <a:cubicBezTo>
                    <a:pt x="13181" y="486"/>
                    <a:pt x="12865" y="636"/>
                    <a:pt x="12597" y="802"/>
                  </a:cubicBezTo>
                  <a:cubicBezTo>
                    <a:pt x="12247" y="1015"/>
                    <a:pt x="11924" y="1249"/>
                    <a:pt x="11704" y="1561"/>
                  </a:cubicBezTo>
                  <a:cubicBezTo>
                    <a:pt x="11498" y="1857"/>
                    <a:pt x="11237" y="2132"/>
                    <a:pt x="11072" y="2449"/>
                  </a:cubicBezTo>
                  <a:cubicBezTo>
                    <a:pt x="10941" y="2708"/>
                    <a:pt x="10865" y="2979"/>
                    <a:pt x="10804" y="3254"/>
                  </a:cubicBezTo>
                  <a:cubicBezTo>
                    <a:pt x="10769" y="3410"/>
                    <a:pt x="10673" y="3555"/>
                    <a:pt x="10618" y="3711"/>
                  </a:cubicBezTo>
                  <a:cubicBezTo>
                    <a:pt x="10529" y="3960"/>
                    <a:pt x="10391" y="4194"/>
                    <a:pt x="10233" y="4417"/>
                  </a:cubicBezTo>
                  <a:cubicBezTo>
                    <a:pt x="10096" y="4609"/>
                    <a:pt x="10013" y="4817"/>
                    <a:pt x="9855" y="5004"/>
                  </a:cubicBezTo>
                  <a:cubicBezTo>
                    <a:pt x="9807" y="5066"/>
                    <a:pt x="9766" y="5129"/>
                    <a:pt x="9745" y="5201"/>
                  </a:cubicBezTo>
                  <a:cubicBezTo>
                    <a:pt x="9704" y="5316"/>
                    <a:pt x="9649" y="5430"/>
                    <a:pt x="9512" y="5503"/>
                  </a:cubicBezTo>
                  <a:cubicBezTo>
                    <a:pt x="9463" y="5529"/>
                    <a:pt x="9429" y="5565"/>
                    <a:pt x="9402" y="5601"/>
                  </a:cubicBezTo>
                  <a:cubicBezTo>
                    <a:pt x="9079" y="6069"/>
                    <a:pt x="8570" y="6437"/>
                    <a:pt x="8158" y="6853"/>
                  </a:cubicBezTo>
                  <a:cubicBezTo>
                    <a:pt x="7780" y="7237"/>
                    <a:pt x="7422" y="7632"/>
                    <a:pt x="7058" y="8027"/>
                  </a:cubicBezTo>
                  <a:cubicBezTo>
                    <a:pt x="6859" y="8240"/>
                    <a:pt x="6673" y="8453"/>
                    <a:pt x="6529" y="8686"/>
                  </a:cubicBezTo>
                  <a:cubicBezTo>
                    <a:pt x="6474" y="8769"/>
                    <a:pt x="6467" y="8826"/>
                    <a:pt x="6577" y="8878"/>
                  </a:cubicBezTo>
                  <a:cubicBezTo>
                    <a:pt x="6852" y="9003"/>
                    <a:pt x="6914" y="9164"/>
                    <a:pt x="6879" y="9413"/>
                  </a:cubicBezTo>
                  <a:cubicBezTo>
                    <a:pt x="6804" y="9953"/>
                    <a:pt x="6996" y="10468"/>
                    <a:pt x="7319" y="10951"/>
                  </a:cubicBezTo>
                  <a:cubicBezTo>
                    <a:pt x="7415" y="11096"/>
                    <a:pt x="7512" y="11241"/>
                    <a:pt x="7629" y="11377"/>
                  </a:cubicBezTo>
                  <a:cubicBezTo>
                    <a:pt x="7704" y="11470"/>
                    <a:pt x="7704" y="11595"/>
                    <a:pt x="7704" y="11704"/>
                  </a:cubicBezTo>
                  <a:cubicBezTo>
                    <a:pt x="7725" y="12275"/>
                    <a:pt x="7725" y="12851"/>
                    <a:pt x="7787" y="13423"/>
                  </a:cubicBezTo>
                  <a:cubicBezTo>
                    <a:pt x="7828" y="13766"/>
                    <a:pt x="7897" y="14108"/>
                    <a:pt x="7862" y="14451"/>
                  </a:cubicBezTo>
                  <a:cubicBezTo>
                    <a:pt x="7855" y="14560"/>
                    <a:pt x="7855" y="14659"/>
                    <a:pt x="7697" y="14732"/>
                  </a:cubicBezTo>
                  <a:cubicBezTo>
                    <a:pt x="7594" y="14778"/>
                    <a:pt x="7512" y="14872"/>
                    <a:pt x="7457" y="14939"/>
                  </a:cubicBezTo>
                  <a:cubicBezTo>
                    <a:pt x="7326" y="15095"/>
                    <a:pt x="7120" y="15121"/>
                    <a:pt x="6941" y="15168"/>
                  </a:cubicBezTo>
                  <a:cubicBezTo>
                    <a:pt x="6694" y="15235"/>
                    <a:pt x="6488" y="15344"/>
                    <a:pt x="6268" y="15443"/>
                  </a:cubicBezTo>
                  <a:cubicBezTo>
                    <a:pt x="5361" y="15864"/>
                    <a:pt x="4584" y="16404"/>
                    <a:pt x="3807" y="16939"/>
                  </a:cubicBezTo>
                  <a:cubicBezTo>
                    <a:pt x="3622" y="17069"/>
                    <a:pt x="3409" y="17173"/>
                    <a:pt x="3216" y="17297"/>
                  </a:cubicBezTo>
                  <a:cubicBezTo>
                    <a:pt x="3120" y="17359"/>
                    <a:pt x="3010" y="17417"/>
                    <a:pt x="2935" y="17489"/>
                  </a:cubicBezTo>
                  <a:cubicBezTo>
                    <a:pt x="2667" y="17775"/>
                    <a:pt x="2241" y="17941"/>
                    <a:pt x="1979" y="18211"/>
                  </a:cubicBezTo>
                  <a:cubicBezTo>
                    <a:pt x="1753" y="18450"/>
                    <a:pt x="1436" y="18590"/>
                    <a:pt x="1168" y="18777"/>
                  </a:cubicBezTo>
                  <a:cubicBezTo>
                    <a:pt x="1065" y="18850"/>
                    <a:pt x="983" y="18954"/>
                    <a:pt x="804" y="18928"/>
                  </a:cubicBezTo>
                  <a:cubicBezTo>
                    <a:pt x="784" y="18923"/>
                    <a:pt x="749" y="18949"/>
                    <a:pt x="729" y="18969"/>
                  </a:cubicBezTo>
                  <a:cubicBezTo>
                    <a:pt x="550" y="19167"/>
                    <a:pt x="323" y="19338"/>
                    <a:pt x="227" y="19572"/>
                  </a:cubicBezTo>
                  <a:cubicBezTo>
                    <a:pt x="206" y="19624"/>
                    <a:pt x="172" y="19686"/>
                    <a:pt x="179" y="19738"/>
                  </a:cubicBezTo>
                  <a:cubicBezTo>
                    <a:pt x="193" y="19863"/>
                    <a:pt x="144" y="19977"/>
                    <a:pt x="62" y="20076"/>
                  </a:cubicBezTo>
                  <a:cubicBezTo>
                    <a:pt x="-48" y="20206"/>
                    <a:pt x="-7" y="20309"/>
                    <a:pt x="151" y="20398"/>
                  </a:cubicBezTo>
                  <a:cubicBezTo>
                    <a:pt x="454" y="20564"/>
                    <a:pt x="811" y="20637"/>
                    <a:pt x="1155" y="20720"/>
                  </a:cubicBezTo>
                  <a:cubicBezTo>
                    <a:pt x="1217" y="20735"/>
                    <a:pt x="1278" y="20741"/>
                    <a:pt x="1333" y="20761"/>
                  </a:cubicBezTo>
                  <a:cubicBezTo>
                    <a:pt x="1505" y="20824"/>
                    <a:pt x="1636" y="20808"/>
                    <a:pt x="1704" y="20657"/>
                  </a:cubicBezTo>
                  <a:cubicBezTo>
                    <a:pt x="1739" y="20580"/>
                    <a:pt x="1801" y="20569"/>
                    <a:pt x="1890" y="20611"/>
                  </a:cubicBezTo>
                  <a:cubicBezTo>
                    <a:pt x="2055" y="20678"/>
                    <a:pt x="2234" y="20730"/>
                    <a:pt x="2385" y="20818"/>
                  </a:cubicBezTo>
                  <a:cubicBezTo>
                    <a:pt x="2419" y="20829"/>
                    <a:pt x="2454" y="20834"/>
                    <a:pt x="2488" y="20850"/>
                  </a:cubicBezTo>
                  <a:cubicBezTo>
                    <a:pt x="2777" y="20995"/>
                    <a:pt x="3058" y="21146"/>
                    <a:pt x="3354" y="21286"/>
                  </a:cubicBezTo>
                  <a:cubicBezTo>
                    <a:pt x="3601" y="21405"/>
                    <a:pt x="3897" y="21426"/>
                    <a:pt x="4165" y="21436"/>
                  </a:cubicBezTo>
                  <a:cubicBezTo>
                    <a:pt x="4515" y="21447"/>
                    <a:pt x="4845" y="21338"/>
                    <a:pt x="5154" y="21218"/>
                  </a:cubicBezTo>
                  <a:cubicBezTo>
                    <a:pt x="5313" y="21156"/>
                    <a:pt x="5471" y="21088"/>
                    <a:pt x="5629" y="21021"/>
                  </a:cubicBezTo>
                  <a:cubicBezTo>
                    <a:pt x="5759" y="20927"/>
                    <a:pt x="5917" y="20855"/>
                    <a:pt x="5849" y="20678"/>
                  </a:cubicBezTo>
                  <a:cubicBezTo>
                    <a:pt x="5780" y="20491"/>
                    <a:pt x="5697" y="20439"/>
                    <a:pt x="5443" y="20491"/>
                  </a:cubicBezTo>
                  <a:cubicBezTo>
                    <a:pt x="5148" y="20548"/>
                    <a:pt x="4859" y="20611"/>
                    <a:pt x="4550" y="20600"/>
                  </a:cubicBezTo>
                  <a:cubicBezTo>
                    <a:pt x="4316" y="20595"/>
                    <a:pt x="4130" y="20554"/>
                    <a:pt x="3993" y="20387"/>
                  </a:cubicBezTo>
                  <a:cubicBezTo>
                    <a:pt x="3890" y="20263"/>
                    <a:pt x="3780" y="20143"/>
                    <a:pt x="3649" y="20029"/>
                  </a:cubicBezTo>
                  <a:cubicBezTo>
                    <a:pt x="3416" y="19842"/>
                    <a:pt x="3505" y="19593"/>
                    <a:pt x="3849" y="19437"/>
                  </a:cubicBezTo>
                  <a:cubicBezTo>
                    <a:pt x="3959" y="19390"/>
                    <a:pt x="4034" y="19328"/>
                    <a:pt x="4117" y="19260"/>
                  </a:cubicBezTo>
                  <a:cubicBezTo>
                    <a:pt x="4151" y="19229"/>
                    <a:pt x="4192" y="19193"/>
                    <a:pt x="4240" y="19172"/>
                  </a:cubicBezTo>
                  <a:cubicBezTo>
                    <a:pt x="5209" y="18736"/>
                    <a:pt x="6048" y="18164"/>
                    <a:pt x="6886" y="17604"/>
                  </a:cubicBezTo>
                  <a:cubicBezTo>
                    <a:pt x="7237" y="17370"/>
                    <a:pt x="7635" y="17183"/>
                    <a:pt x="8041" y="17001"/>
                  </a:cubicBezTo>
                  <a:cubicBezTo>
                    <a:pt x="8680" y="16715"/>
                    <a:pt x="9312" y="16430"/>
                    <a:pt x="9944" y="16144"/>
                  </a:cubicBezTo>
                  <a:cubicBezTo>
                    <a:pt x="10295" y="15988"/>
                    <a:pt x="10426" y="15698"/>
                    <a:pt x="10590" y="15438"/>
                  </a:cubicBezTo>
                  <a:cubicBezTo>
                    <a:pt x="10817" y="15074"/>
                    <a:pt x="10879" y="14669"/>
                    <a:pt x="10968" y="14280"/>
                  </a:cubicBezTo>
                  <a:cubicBezTo>
                    <a:pt x="11044" y="13973"/>
                    <a:pt x="11092" y="13662"/>
                    <a:pt x="11161" y="13334"/>
                  </a:cubicBezTo>
                  <a:cubicBezTo>
                    <a:pt x="11319" y="13397"/>
                    <a:pt x="11456" y="13449"/>
                    <a:pt x="11587" y="13516"/>
                  </a:cubicBezTo>
                  <a:cubicBezTo>
                    <a:pt x="12144" y="13781"/>
                    <a:pt x="12687" y="14056"/>
                    <a:pt x="13202" y="14368"/>
                  </a:cubicBezTo>
                  <a:cubicBezTo>
                    <a:pt x="13339" y="14451"/>
                    <a:pt x="13291" y="14545"/>
                    <a:pt x="13271" y="14638"/>
                  </a:cubicBezTo>
                  <a:cubicBezTo>
                    <a:pt x="13188" y="15002"/>
                    <a:pt x="12941" y="15329"/>
                    <a:pt x="12797" y="15677"/>
                  </a:cubicBezTo>
                  <a:cubicBezTo>
                    <a:pt x="12652" y="16035"/>
                    <a:pt x="12494" y="16383"/>
                    <a:pt x="12432" y="16757"/>
                  </a:cubicBezTo>
                  <a:cubicBezTo>
                    <a:pt x="12370" y="17121"/>
                    <a:pt x="12206" y="17469"/>
                    <a:pt x="12034" y="17816"/>
                  </a:cubicBezTo>
                  <a:cubicBezTo>
                    <a:pt x="11944" y="17993"/>
                    <a:pt x="11855" y="18170"/>
                    <a:pt x="11821" y="18362"/>
                  </a:cubicBezTo>
                  <a:cubicBezTo>
                    <a:pt x="11786" y="18554"/>
                    <a:pt x="11628" y="18725"/>
                    <a:pt x="11580" y="18918"/>
                  </a:cubicBezTo>
                  <a:cubicBezTo>
                    <a:pt x="11518" y="19130"/>
                    <a:pt x="11408" y="19333"/>
                    <a:pt x="11388" y="19556"/>
                  </a:cubicBezTo>
                  <a:cubicBezTo>
                    <a:pt x="11381" y="19655"/>
                    <a:pt x="11340" y="19769"/>
                    <a:pt x="11168" y="19795"/>
                  </a:cubicBezTo>
                  <a:cubicBezTo>
                    <a:pt x="11120" y="19800"/>
                    <a:pt x="11092" y="19826"/>
                    <a:pt x="11078" y="19863"/>
                  </a:cubicBezTo>
                  <a:cubicBezTo>
                    <a:pt x="10996" y="20143"/>
                    <a:pt x="10810" y="20413"/>
                    <a:pt x="10859" y="20714"/>
                  </a:cubicBezTo>
                  <a:cubicBezTo>
                    <a:pt x="10865" y="20766"/>
                    <a:pt x="10879" y="20818"/>
                    <a:pt x="10893" y="20870"/>
                  </a:cubicBezTo>
                  <a:cubicBezTo>
                    <a:pt x="10996" y="20933"/>
                    <a:pt x="10927" y="21021"/>
                    <a:pt x="10941" y="21094"/>
                  </a:cubicBezTo>
                  <a:cubicBezTo>
                    <a:pt x="10955" y="21156"/>
                    <a:pt x="10955" y="21213"/>
                    <a:pt x="11017" y="21265"/>
                  </a:cubicBezTo>
                  <a:cubicBezTo>
                    <a:pt x="11154" y="21374"/>
                    <a:pt x="11312" y="21457"/>
                    <a:pt x="11525" y="21468"/>
                  </a:cubicBezTo>
                  <a:cubicBezTo>
                    <a:pt x="11793" y="21478"/>
                    <a:pt x="12068" y="21483"/>
                    <a:pt x="12336" y="21494"/>
                  </a:cubicBezTo>
                  <a:cubicBezTo>
                    <a:pt x="12425" y="21499"/>
                    <a:pt x="12494" y="21478"/>
                    <a:pt x="12542" y="21416"/>
                  </a:cubicBezTo>
                  <a:cubicBezTo>
                    <a:pt x="12618" y="21327"/>
                    <a:pt x="12714" y="21296"/>
                    <a:pt x="12845" y="21338"/>
                  </a:cubicBezTo>
                  <a:cubicBezTo>
                    <a:pt x="12934" y="21364"/>
                    <a:pt x="13044" y="21369"/>
                    <a:pt x="13133" y="21395"/>
                  </a:cubicBezTo>
                  <a:cubicBezTo>
                    <a:pt x="13841" y="21587"/>
                    <a:pt x="14556" y="21571"/>
                    <a:pt x="15277" y="21468"/>
                  </a:cubicBezTo>
                  <a:cubicBezTo>
                    <a:pt x="15717" y="21405"/>
                    <a:pt x="16143" y="21327"/>
                    <a:pt x="16563" y="21213"/>
                  </a:cubicBezTo>
                  <a:cubicBezTo>
                    <a:pt x="16721" y="21156"/>
                    <a:pt x="16886" y="21109"/>
                    <a:pt x="17030" y="21026"/>
                  </a:cubicBezTo>
                  <a:cubicBezTo>
                    <a:pt x="17202" y="20927"/>
                    <a:pt x="17236" y="20798"/>
                    <a:pt x="17140" y="20605"/>
                  </a:cubicBezTo>
                  <a:cubicBezTo>
                    <a:pt x="17064" y="20465"/>
                    <a:pt x="16899" y="20496"/>
                    <a:pt x="16762" y="20512"/>
                  </a:cubicBezTo>
                  <a:cubicBezTo>
                    <a:pt x="16460" y="20553"/>
                    <a:pt x="16157" y="20595"/>
                    <a:pt x="15862" y="20522"/>
                  </a:cubicBezTo>
                  <a:cubicBezTo>
                    <a:pt x="15332" y="20387"/>
                    <a:pt x="14817" y="20221"/>
                    <a:pt x="14357" y="19967"/>
                  </a:cubicBezTo>
                  <a:cubicBezTo>
                    <a:pt x="14240" y="19899"/>
                    <a:pt x="14082" y="19863"/>
                    <a:pt x="14075" y="19722"/>
                  </a:cubicBezTo>
                  <a:cubicBezTo>
                    <a:pt x="14075" y="19691"/>
                    <a:pt x="14054" y="19655"/>
                    <a:pt x="14082" y="19624"/>
                  </a:cubicBezTo>
                  <a:cubicBezTo>
                    <a:pt x="14425" y="19234"/>
                    <a:pt x="14494" y="18767"/>
                    <a:pt x="14700" y="18341"/>
                  </a:cubicBezTo>
                  <a:cubicBezTo>
                    <a:pt x="15222" y="17282"/>
                    <a:pt x="15600" y="16186"/>
                    <a:pt x="16219" y="15147"/>
                  </a:cubicBezTo>
                  <a:cubicBezTo>
                    <a:pt x="16377" y="14882"/>
                    <a:pt x="16569" y="14628"/>
                    <a:pt x="16631" y="14337"/>
                  </a:cubicBezTo>
                  <a:cubicBezTo>
                    <a:pt x="16666" y="14160"/>
                    <a:pt x="16618" y="13994"/>
                    <a:pt x="16542" y="13833"/>
                  </a:cubicBezTo>
                  <a:cubicBezTo>
                    <a:pt x="16329" y="13397"/>
                    <a:pt x="16020" y="12997"/>
                    <a:pt x="15642" y="12628"/>
                  </a:cubicBezTo>
                  <a:cubicBezTo>
                    <a:pt x="15092" y="12083"/>
                    <a:pt x="14535" y="11537"/>
                    <a:pt x="13958" y="11013"/>
                  </a:cubicBezTo>
                  <a:cubicBezTo>
                    <a:pt x="13944" y="10997"/>
                    <a:pt x="13930" y="10982"/>
                    <a:pt x="13910" y="10971"/>
                  </a:cubicBezTo>
                  <a:cubicBezTo>
                    <a:pt x="13738" y="10883"/>
                    <a:pt x="13766" y="10821"/>
                    <a:pt x="13889" y="10691"/>
                  </a:cubicBezTo>
                  <a:cubicBezTo>
                    <a:pt x="14116" y="10457"/>
                    <a:pt x="14247" y="10177"/>
                    <a:pt x="14363" y="9901"/>
                  </a:cubicBezTo>
                  <a:cubicBezTo>
                    <a:pt x="14480" y="9611"/>
                    <a:pt x="14673" y="9340"/>
                    <a:pt x="14762" y="9039"/>
                  </a:cubicBezTo>
                  <a:cubicBezTo>
                    <a:pt x="14790" y="8951"/>
                    <a:pt x="14838" y="8863"/>
                    <a:pt x="14948" y="8795"/>
                  </a:cubicBezTo>
                  <a:cubicBezTo>
                    <a:pt x="15030" y="8743"/>
                    <a:pt x="15099" y="8660"/>
                    <a:pt x="15030" y="8567"/>
                  </a:cubicBezTo>
                  <a:cubicBezTo>
                    <a:pt x="14996" y="8515"/>
                    <a:pt x="15030" y="8473"/>
                    <a:pt x="15051" y="8432"/>
                  </a:cubicBezTo>
                  <a:cubicBezTo>
                    <a:pt x="15243" y="8016"/>
                    <a:pt x="15422" y="7601"/>
                    <a:pt x="15573" y="7175"/>
                  </a:cubicBezTo>
                  <a:cubicBezTo>
                    <a:pt x="15600" y="7097"/>
                    <a:pt x="15649" y="7029"/>
                    <a:pt x="15717" y="6962"/>
                  </a:cubicBezTo>
                  <a:cubicBezTo>
                    <a:pt x="15786" y="6899"/>
                    <a:pt x="15827" y="6827"/>
                    <a:pt x="15807" y="6718"/>
                  </a:cubicBezTo>
                  <a:cubicBezTo>
                    <a:pt x="15779" y="6598"/>
                    <a:pt x="15875" y="6468"/>
                    <a:pt x="15958" y="6354"/>
                  </a:cubicBezTo>
                  <a:cubicBezTo>
                    <a:pt x="15985" y="6318"/>
                    <a:pt x="16020" y="6318"/>
                    <a:pt x="16061" y="6349"/>
                  </a:cubicBezTo>
                  <a:cubicBezTo>
                    <a:pt x="16384" y="6593"/>
                    <a:pt x="16796" y="6666"/>
                    <a:pt x="17236" y="6671"/>
                  </a:cubicBezTo>
                  <a:lnTo>
                    <a:pt x="17380" y="6666"/>
                  </a:lnTo>
                  <a:cubicBezTo>
                    <a:pt x="17539" y="6603"/>
                    <a:pt x="17717" y="6598"/>
                    <a:pt x="17889" y="6577"/>
                  </a:cubicBezTo>
                  <a:cubicBezTo>
                    <a:pt x="18885" y="6442"/>
                    <a:pt x="19889" y="6344"/>
                    <a:pt x="20878" y="6188"/>
                  </a:cubicBezTo>
                  <a:cubicBezTo>
                    <a:pt x="21023" y="6167"/>
                    <a:pt x="21057" y="6126"/>
                    <a:pt x="21023" y="6032"/>
                  </a:cubicBezTo>
                  <a:cubicBezTo>
                    <a:pt x="20975" y="5907"/>
                    <a:pt x="21037" y="5871"/>
                    <a:pt x="21202" y="5897"/>
                  </a:cubicBezTo>
                  <a:cubicBezTo>
                    <a:pt x="21463" y="5933"/>
                    <a:pt x="21449" y="5923"/>
                    <a:pt x="21490" y="5721"/>
                  </a:cubicBezTo>
                  <a:cubicBezTo>
                    <a:pt x="21552" y="5414"/>
                    <a:pt x="21531" y="5108"/>
                    <a:pt x="21525" y="4806"/>
                  </a:cubicBezTo>
                  <a:cubicBezTo>
                    <a:pt x="21518" y="4640"/>
                    <a:pt x="21456" y="4458"/>
                    <a:pt x="21263" y="4334"/>
                  </a:cubicBezTo>
                  <a:cubicBezTo>
                    <a:pt x="21153" y="4287"/>
                    <a:pt x="21037" y="4297"/>
                    <a:pt x="20920" y="4297"/>
                  </a:cubicBezTo>
                  <a:cubicBezTo>
                    <a:pt x="20624" y="4282"/>
                    <a:pt x="20329" y="4282"/>
                    <a:pt x="20040" y="4240"/>
                  </a:cubicBezTo>
                  <a:cubicBezTo>
                    <a:pt x="19985" y="4235"/>
                    <a:pt x="19923" y="4220"/>
                    <a:pt x="19875" y="4230"/>
                  </a:cubicBezTo>
                  <a:cubicBezTo>
                    <a:pt x="19518" y="4318"/>
                    <a:pt x="19181" y="4235"/>
                    <a:pt x="18837" y="4162"/>
                  </a:cubicBezTo>
                  <a:cubicBezTo>
                    <a:pt x="18528" y="4095"/>
                    <a:pt x="18226" y="4001"/>
                    <a:pt x="17916" y="3960"/>
                  </a:cubicBezTo>
                  <a:cubicBezTo>
                    <a:pt x="17600" y="3918"/>
                    <a:pt x="17422" y="3742"/>
                    <a:pt x="17195" y="3612"/>
                  </a:cubicBezTo>
                  <a:cubicBezTo>
                    <a:pt x="17167" y="3596"/>
                    <a:pt x="17147" y="3565"/>
                    <a:pt x="17140" y="3539"/>
                  </a:cubicBezTo>
                </a:path>
              </a:pathLst>
            </a:custGeom>
            <a:solidFill>
              <a:srgbClr val="06070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4FF73096-F967-9EB5-B741-8BAE822997FB}"/>
                </a:ext>
              </a:extLst>
            </p:cNvPr>
            <p:cNvSpPr/>
            <p:nvPr/>
          </p:nvSpPr>
          <p:spPr>
            <a:xfrm>
              <a:off x="1580768" y="2942211"/>
              <a:ext cx="360225" cy="40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26" extrusionOk="0">
                  <a:moveTo>
                    <a:pt x="19749" y="7066"/>
                  </a:moveTo>
                  <a:cubicBezTo>
                    <a:pt x="20018" y="6617"/>
                    <a:pt x="19884" y="6168"/>
                    <a:pt x="19817" y="5720"/>
                  </a:cubicBezTo>
                  <a:cubicBezTo>
                    <a:pt x="19615" y="4463"/>
                    <a:pt x="19346" y="3236"/>
                    <a:pt x="18975" y="2010"/>
                  </a:cubicBezTo>
                  <a:cubicBezTo>
                    <a:pt x="17932" y="1471"/>
                    <a:pt x="16890" y="963"/>
                    <a:pt x="15846" y="424"/>
                  </a:cubicBezTo>
                  <a:cubicBezTo>
                    <a:pt x="14904" y="-54"/>
                    <a:pt x="13761" y="-174"/>
                    <a:pt x="12919" y="305"/>
                  </a:cubicBezTo>
                  <a:cubicBezTo>
                    <a:pt x="12045" y="813"/>
                    <a:pt x="12280" y="1830"/>
                    <a:pt x="12549" y="2668"/>
                  </a:cubicBezTo>
                  <a:cubicBezTo>
                    <a:pt x="12583" y="2818"/>
                    <a:pt x="12650" y="2997"/>
                    <a:pt x="12751" y="3147"/>
                  </a:cubicBezTo>
                  <a:cubicBezTo>
                    <a:pt x="13222" y="4074"/>
                    <a:pt x="13626" y="4942"/>
                    <a:pt x="12415" y="5750"/>
                  </a:cubicBezTo>
                  <a:cubicBezTo>
                    <a:pt x="12146" y="5929"/>
                    <a:pt x="11977" y="6408"/>
                    <a:pt x="12011" y="6737"/>
                  </a:cubicBezTo>
                  <a:cubicBezTo>
                    <a:pt x="12045" y="7515"/>
                    <a:pt x="11304" y="7754"/>
                    <a:pt x="10867" y="8173"/>
                  </a:cubicBezTo>
                  <a:cubicBezTo>
                    <a:pt x="10564" y="8472"/>
                    <a:pt x="10161" y="8532"/>
                    <a:pt x="9858" y="8023"/>
                  </a:cubicBezTo>
                  <a:cubicBezTo>
                    <a:pt x="9521" y="7425"/>
                    <a:pt x="8882" y="7066"/>
                    <a:pt x="8277" y="6677"/>
                  </a:cubicBezTo>
                  <a:cubicBezTo>
                    <a:pt x="7536" y="6198"/>
                    <a:pt x="5854" y="6318"/>
                    <a:pt x="5282" y="6946"/>
                  </a:cubicBezTo>
                  <a:cubicBezTo>
                    <a:pt x="4609" y="7634"/>
                    <a:pt x="4105" y="8412"/>
                    <a:pt x="3970" y="9369"/>
                  </a:cubicBezTo>
                  <a:cubicBezTo>
                    <a:pt x="3768" y="10656"/>
                    <a:pt x="4206" y="12182"/>
                    <a:pt x="2322" y="12780"/>
                  </a:cubicBezTo>
                  <a:cubicBezTo>
                    <a:pt x="2288" y="12780"/>
                    <a:pt x="2254" y="12900"/>
                    <a:pt x="2288" y="12930"/>
                  </a:cubicBezTo>
                  <a:cubicBezTo>
                    <a:pt x="2624" y="13647"/>
                    <a:pt x="2019" y="13707"/>
                    <a:pt x="1514" y="13917"/>
                  </a:cubicBezTo>
                  <a:cubicBezTo>
                    <a:pt x="976" y="14156"/>
                    <a:pt x="404" y="14365"/>
                    <a:pt x="0" y="14814"/>
                  </a:cubicBezTo>
                  <a:cubicBezTo>
                    <a:pt x="34" y="14934"/>
                    <a:pt x="34" y="15024"/>
                    <a:pt x="67" y="15143"/>
                  </a:cubicBezTo>
                  <a:cubicBezTo>
                    <a:pt x="639" y="14844"/>
                    <a:pt x="1211" y="14874"/>
                    <a:pt x="1783" y="15203"/>
                  </a:cubicBezTo>
                  <a:cubicBezTo>
                    <a:pt x="2355" y="15502"/>
                    <a:pt x="2961" y="15712"/>
                    <a:pt x="3566" y="15981"/>
                  </a:cubicBezTo>
                  <a:cubicBezTo>
                    <a:pt x="4778" y="16250"/>
                    <a:pt x="5619" y="17028"/>
                    <a:pt x="6628" y="17627"/>
                  </a:cubicBezTo>
                  <a:cubicBezTo>
                    <a:pt x="7873" y="18374"/>
                    <a:pt x="9219" y="19003"/>
                    <a:pt x="10026" y="20229"/>
                  </a:cubicBezTo>
                  <a:cubicBezTo>
                    <a:pt x="10262" y="20588"/>
                    <a:pt x="10464" y="21007"/>
                    <a:pt x="10699" y="21426"/>
                  </a:cubicBezTo>
                  <a:cubicBezTo>
                    <a:pt x="11036" y="20977"/>
                    <a:pt x="10531" y="20558"/>
                    <a:pt x="10901" y="20080"/>
                  </a:cubicBezTo>
                  <a:cubicBezTo>
                    <a:pt x="11708" y="18973"/>
                    <a:pt x="12684" y="18584"/>
                    <a:pt x="14097" y="18883"/>
                  </a:cubicBezTo>
                  <a:cubicBezTo>
                    <a:pt x="14736" y="19033"/>
                    <a:pt x="15443" y="18973"/>
                    <a:pt x="16116" y="18973"/>
                  </a:cubicBezTo>
                  <a:cubicBezTo>
                    <a:pt x="17293" y="18943"/>
                    <a:pt x="17731" y="18614"/>
                    <a:pt x="17865" y="17567"/>
                  </a:cubicBezTo>
                  <a:cubicBezTo>
                    <a:pt x="17899" y="17267"/>
                    <a:pt x="17966" y="17028"/>
                    <a:pt x="18236" y="16849"/>
                  </a:cubicBezTo>
                  <a:cubicBezTo>
                    <a:pt x="18673" y="16520"/>
                    <a:pt x="18942" y="16161"/>
                    <a:pt x="18740" y="15622"/>
                  </a:cubicBezTo>
                  <a:cubicBezTo>
                    <a:pt x="18707" y="15502"/>
                    <a:pt x="18740" y="15263"/>
                    <a:pt x="18807" y="15233"/>
                  </a:cubicBezTo>
                  <a:cubicBezTo>
                    <a:pt x="19682" y="14934"/>
                    <a:pt x="19480" y="14216"/>
                    <a:pt x="19649" y="13618"/>
                  </a:cubicBezTo>
                  <a:cubicBezTo>
                    <a:pt x="19750" y="13319"/>
                    <a:pt x="20120" y="13259"/>
                    <a:pt x="20490" y="13169"/>
                  </a:cubicBezTo>
                  <a:cubicBezTo>
                    <a:pt x="21365" y="12959"/>
                    <a:pt x="21600" y="12541"/>
                    <a:pt x="21196" y="11823"/>
                  </a:cubicBezTo>
                  <a:cubicBezTo>
                    <a:pt x="20826" y="11105"/>
                    <a:pt x="20523" y="10387"/>
                    <a:pt x="20019" y="9699"/>
                  </a:cubicBezTo>
                  <a:cubicBezTo>
                    <a:pt x="20019" y="9699"/>
                    <a:pt x="19480" y="8681"/>
                    <a:pt x="19480" y="8292"/>
                  </a:cubicBezTo>
                  <a:cubicBezTo>
                    <a:pt x="19447" y="7844"/>
                    <a:pt x="19749" y="7066"/>
                    <a:pt x="19749" y="7066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693ED674-1AF2-CE02-9A21-9B55E9E8EB35}"/>
                </a:ext>
              </a:extLst>
            </p:cNvPr>
            <p:cNvSpPr/>
            <p:nvPr/>
          </p:nvSpPr>
          <p:spPr>
            <a:xfrm>
              <a:off x="1546768" y="2885545"/>
              <a:ext cx="364974" cy="33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67" extrusionOk="0">
                  <a:moveTo>
                    <a:pt x="1747" y="21467"/>
                  </a:moveTo>
                  <a:cubicBezTo>
                    <a:pt x="2143" y="20926"/>
                    <a:pt x="2703" y="20674"/>
                    <a:pt x="3231" y="20385"/>
                  </a:cubicBezTo>
                  <a:cubicBezTo>
                    <a:pt x="3725" y="20097"/>
                    <a:pt x="4319" y="20025"/>
                    <a:pt x="3989" y="19195"/>
                  </a:cubicBezTo>
                  <a:cubicBezTo>
                    <a:pt x="3956" y="19159"/>
                    <a:pt x="3989" y="19015"/>
                    <a:pt x="4022" y="19015"/>
                  </a:cubicBezTo>
                  <a:cubicBezTo>
                    <a:pt x="5869" y="18258"/>
                    <a:pt x="5473" y="16419"/>
                    <a:pt x="5638" y="14904"/>
                  </a:cubicBezTo>
                  <a:cubicBezTo>
                    <a:pt x="5770" y="13750"/>
                    <a:pt x="6265" y="12849"/>
                    <a:pt x="6924" y="11983"/>
                  </a:cubicBezTo>
                  <a:cubicBezTo>
                    <a:pt x="7485" y="11226"/>
                    <a:pt x="9134" y="11082"/>
                    <a:pt x="9859" y="11659"/>
                  </a:cubicBezTo>
                  <a:cubicBezTo>
                    <a:pt x="10453" y="12127"/>
                    <a:pt x="11079" y="12596"/>
                    <a:pt x="11409" y="13281"/>
                  </a:cubicBezTo>
                  <a:cubicBezTo>
                    <a:pt x="11706" y="13895"/>
                    <a:pt x="12102" y="13822"/>
                    <a:pt x="12398" y="13462"/>
                  </a:cubicBezTo>
                  <a:cubicBezTo>
                    <a:pt x="12827" y="12957"/>
                    <a:pt x="13553" y="12668"/>
                    <a:pt x="13520" y="11731"/>
                  </a:cubicBezTo>
                  <a:cubicBezTo>
                    <a:pt x="13487" y="11334"/>
                    <a:pt x="13651" y="10757"/>
                    <a:pt x="13915" y="10541"/>
                  </a:cubicBezTo>
                  <a:cubicBezTo>
                    <a:pt x="15069" y="9603"/>
                    <a:pt x="14674" y="8522"/>
                    <a:pt x="14245" y="7404"/>
                  </a:cubicBezTo>
                  <a:cubicBezTo>
                    <a:pt x="14179" y="7223"/>
                    <a:pt x="14113" y="7043"/>
                    <a:pt x="14047" y="6827"/>
                  </a:cubicBezTo>
                  <a:cubicBezTo>
                    <a:pt x="13783" y="5817"/>
                    <a:pt x="13552" y="4591"/>
                    <a:pt x="14410" y="3978"/>
                  </a:cubicBezTo>
                  <a:cubicBezTo>
                    <a:pt x="15234" y="3401"/>
                    <a:pt x="16323" y="3545"/>
                    <a:pt x="17279" y="4122"/>
                  </a:cubicBezTo>
                  <a:cubicBezTo>
                    <a:pt x="18301" y="4771"/>
                    <a:pt x="19323" y="5384"/>
                    <a:pt x="20346" y="6033"/>
                  </a:cubicBezTo>
                  <a:cubicBezTo>
                    <a:pt x="21467" y="5348"/>
                    <a:pt x="21368" y="4807"/>
                    <a:pt x="20939" y="3545"/>
                  </a:cubicBezTo>
                  <a:cubicBezTo>
                    <a:pt x="20544" y="2319"/>
                    <a:pt x="19653" y="2788"/>
                    <a:pt x="19027" y="2391"/>
                  </a:cubicBezTo>
                  <a:cubicBezTo>
                    <a:pt x="16092" y="552"/>
                    <a:pt x="12827" y="228"/>
                    <a:pt x="9529" y="11"/>
                  </a:cubicBezTo>
                  <a:cubicBezTo>
                    <a:pt x="7221" y="-133"/>
                    <a:pt x="5605" y="1093"/>
                    <a:pt x="3923" y="2680"/>
                  </a:cubicBezTo>
                  <a:cubicBezTo>
                    <a:pt x="1384" y="5096"/>
                    <a:pt x="560" y="8233"/>
                    <a:pt x="65" y="11587"/>
                  </a:cubicBezTo>
                  <a:cubicBezTo>
                    <a:pt x="-133" y="12993"/>
                    <a:pt x="131" y="14471"/>
                    <a:pt x="691" y="15770"/>
                  </a:cubicBezTo>
                  <a:cubicBezTo>
                    <a:pt x="1384" y="17320"/>
                    <a:pt x="1582" y="18907"/>
                    <a:pt x="1516" y="20602"/>
                  </a:cubicBezTo>
                  <a:cubicBezTo>
                    <a:pt x="1549" y="20962"/>
                    <a:pt x="1450" y="21251"/>
                    <a:pt x="1747" y="21467"/>
                  </a:cubicBezTo>
                  <a:close/>
                </a:path>
              </a:pathLst>
            </a:custGeom>
            <a:solidFill>
              <a:srgbClr val="06070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B7994C87-F7A2-9A7E-1996-08BCC8C94110}"/>
                </a:ext>
              </a:extLst>
            </p:cNvPr>
            <p:cNvSpPr/>
            <p:nvPr/>
          </p:nvSpPr>
          <p:spPr>
            <a:xfrm>
              <a:off x="2147435" y="3457879"/>
              <a:ext cx="150512" cy="30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77" extrusionOk="0">
                  <a:moveTo>
                    <a:pt x="0" y="16482"/>
                  </a:moveTo>
                  <a:cubicBezTo>
                    <a:pt x="1375" y="16442"/>
                    <a:pt x="2750" y="16402"/>
                    <a:pt x="4045" y="16762"/>
                  </a:cubicBezTo>
                  <a:cubicBezTo>
                    <a:pt x="7362" y="16402"/>
                    <a:pt x="8575" y="16682"/>
                    <a:pt x="9627" y="18202"/>
                  </a:cubicBezTo>
                  <a:cubicBezTo>
                    <a:pt x="10193" y="19002"/>
                    <a:pt x="10679" y="19802"/>
                    <a:pt x="10679" y="20682"/>
                  </a:cubicBezTo>
                  <a:cubicBezTo>
                    <a:pt x="10679" y="21562"/>
                    <a:pt x="11569" y="21482"/>
                    <a:pt x="12620" y="21122"/>
                  </a:cubicBezTo>
                  <a:cubicBezTo>
                    <a:pt x="15128" y="20282"/>
                    <a:pt x="16503" y="19002"/>
                    <a:pt x="17879" y="17762"/>
                  </a:cubicBezTo>
                  <a:cubicBezTo>
                    <a:pt x="20144" y="15722"/>
                    <a:pt x="20063" y="13442"/>
                    <a:pt x="20548" y="11242"/>
                  </a:cubicBezTo>
                  <a:cubicBezTo>
                    <a:pt x="21196" y="8282"/>
                    <a:pt x="20710" y="5282"/>
                    <a:pt x="21438" y="2322"/>
                  </a:cubicBezTo>
                  <a:cubicBezTo>
                    <a:pt x="21600" y="1802"/>
                    <a:pt x="21357" y="1282"/>
                    <a:pt x="20791" y="842"/>
                  </a:cubicBezTo>
                  <a:cubicBezTo>
                    <a:pt x="20387" y="522"/>
                    <a:pt x="20467" y="-38"/>
                    <a:pt x="19335" y="2"/>
                  </a:cubicBezTo>
                  <a:cubicBezTo>
                    <a:pt x="18445" y="42"/>
                    <a:pt x="18040" y="442"/>
                    <a:pt x="17636" y="802"/>
                  </a:cubicBezTo>
                  <a:cubicBezTo>
                    <a:pt x="17312" y="1082"/>
                    <a:pt x="17150" y="1402"/>
                    <a:pt x="16827" y="1722"/>
                  </a:cubicBezTo>
                  <a:cubicBezTo>
                    <a:pt x="16665" y="1882"/>
                    <a:pt x="16503" y="2122"/>
                    <a:pt x="15856" y="2042"/>
                  </a:cubicBezTo>
                  <a:cubicBezTo>
                    <a:pt x="12377" y="1682"/>
                    <a:pt x="11811" y="1922"/>
                    <a:pt x="10679" y="3522"/>
                  </a:cubicBezTo>
                  <a:cubicBezTo>
                    <a:pt x="8737" y="6282"/>
                    <a:pt x="6148" y="8842"/>
                    <a:pt x="3236" y="11402"/>
                  </a:cubicBezTo>
                  <a:cubicBezTo>
                    <a:pt x="1456" y="12962"/>
                    <a:pt x="324" y="14682"/>
                    <a:pt x="0" y="16482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1C7A6DE6-F453-DF82-6F9F-C1F2421D8BE3}"/>
              </a:ext>
            </a:extLst>
          </p:cNvPr>
          <p:cNvSpPr txBox="1"/>
          <p:nvPr/>
        </p:nvSpPr>
        <p:spPr>
          <a:xfrm>
            <a:off x="7617370" y="2699966"/>
            <a:ext cx="1703459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566774-4B70-B66E-5DAC-632A58E0EF56}"/>
              </a:ext>
            </a:extLst>
          </p:cNvPr>
          <p:cNvSpPr txBox="1"/>
          <p:nvPr/>
        </p:nvSpPr>
        <p:spPr>
          <a:xfrm>
            <a:off x="8213923" y="3315425"/>
            <a:ext cx="1703459" cy="127727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BA97D31-56C7-B9DF-7DD3-C3AEBFC06E26}"/>
              </a:ext>
            </a:extLst>
          </p:cNvPr>
          <p:cNvGrpSpPr/>
          <p:nvPr/>
        </p:nvGrpSpPr>
        <p:grpSpPr>
          <a:xfrm>
            <a:off x="2520274" y="3733963"/>
            <a:ext cx="2495211" cy="1336320"/>
            <a:chOff x="332936" y="2689321"/>
            <a:chExt cx="2926080" cy="133632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74BCAB1-FFC9-E837-32A9-FC145A12AAD7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447C744-BA24-5541-9863-EBADCED23C9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3" name="Graphic 32" descr="Lights On with solid fill">
            <a:extLst>
              <a:ext uri="{FF2B5EF4-FFF2-40B4-BE49-F238E27FC236}">
                <a16:creationId xmlns:a16="http://schemas.microsoft.com/office/drawing/2014/main" id="{EB54745C-1356-047E-72D7-AEC010BCB4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33569" y="1344424"/>
            <a:ext cx="739056" cy="739056"/>
          </a:xfrm>
          <a:prstGeom prst="rect">
            <a:avLst/>
          </a:prstGeom>
        </p:spPr>
      </p:pic>
      <p:pic>
        <p:nvPicPr>
          <p:cNvPr id="34" name="Graphic 33" descr="Chat with solid fill">
            <a:extLst>
              <a:ext uri="{FF2B5EF4-FFF2-40B4-BE49-F238E27FC236}">
                <a16:creationId xmlns:a16="http://schemas.microsoft.com/office/drawing/2014/main" id="{2BA230DF-1250-9392-BB3A-441AC7E428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23744" y="2676255"/>
            <a:ext cx="739056" cy="73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Teamwork, Solution &amp; Success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83C72A6-71DA-C0A2-171E-B3B59B719296}"/>
              </a:ext>
            </a:extLst>
          </p:cNvPr>
          <p:cNvSpPr/>
          <p:nvPr/>
        </p:nvSpPr>
        <p:spPr>
          <a:xfrm>
            <a:off x="6966935" y="1204987"/>
            <a:ext cx="3105340" cy="4238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6" h="21591" extrusionOk="0">
                <a:moveTo>
                  <a:pt x="21454" y="5768"/>
                </a:moveTo>
                <a:lnTo>
                  <a:pt x="13825" y="5805"/>
                </a:lnTo>
                <a:cubicBezTo>
                  <a:pt x="12938" y="5782"/>
                  <a:pt x="12422" y="4910"/>
                  <a:pt x="13147" y="4316"/>
                </a:cubicBezTo>
                <a:cubicBezTo>
                  <a:pt x="13773" y="3854"/>
                  <a:pt x="14160" y="3216"/>
                  <a:pt x="14152" y="2514"/>
                </a:cubicBezTo>
                <a:cubicBezTo>
                  <a:pt x="14140" y="1117"/>
                  <a:pt x="12583" y="-9"/>
                  <a:pt x="10676" y="0"/>
                </a:cubicBezTo>
                <a:cubicBezTo>
                  <a:pt x="8768" y="8"/>
                  <a:pt x="7232" y="1149"/>
                  <a:pt x="7243" y="2546"/>
                </a:cubicBezTo>
                <a:cubicBezTo>
                  <a:pt x="7251" y="3247"/>
                  <a:pt x="7645" y="3883"/>
                  <a:pt x="8284" y="4339"/>
                </a:cubicBezTo>
                <a:cubicBezTo>
                  <a:pt x="9021" y="4925"/>
                  <a:pt x="8520" y="5805"/>
                  <a:pt x="7630" y="5834"/>
                </a:cubicBezTo>
                <a:lnTo>
                  <a:pt x="0" y="5872"/>
                </a:lnTo>
                <a:lnTo>
                  <a:pt x="51" y="11461"/>
                </a:lnTo>
                <a:cubicBezTo>
                  <a:pt x="95" y="12110"/>
                  <a:pt x="1293" y="12477"/>
                  <a:pt x="2093" y="11940"/>
                </a:cubicBezTo>
                <a:cubicBezTo>
                  <a:pt x="2715" y="11475"/>
                  <a:pt x="3578" y="11184"/>
                  <a:pt x="4540" y="11181"/>
                </a:cubicBezTo>
                <a:cubicBezTo>
                  <a:pt x="6447" y="11172"/>
                  <a:pt x="8004" y="12298"/>
                  <a:pt x="8016" y="13695"/>
                </a:cubicBezTo>
                <a:cubicBezTo>
                  <a:pt x="8028" y="15093"/>
                  <a:pt x="6491" y="16233"/>
                  <a:pt x="4583" y="16242"/>
                </a:cubicBezTo>
                <a:cubicBezTo>
                  <a:pt x="3626" y="16247"/>
                  <a:pt x="2755" y="15964"/>
                  <a:pt x="2124" y="15505"/>
                </a:cubicBezTo>
                <a:cubicBezTo>
                  <a:pt x="1312" y="14974"/>
                  <a:pt x="122" y="15352"/>
                  <a:pt x="91" y="16002"/>
                </a:cubicBezTo>
                <a:lnTo>
                  <a:pt x="142" y="21591"/>
                </a:lnTo>
                <a:lnTo>
                  <a:pt x="21025" y="21490"/>
                </a:lnTo>
                <a:cubicBezTo>
                  <a:pt x="21344" y="21487"/>
                  <a:pt x="21600" y="21299"/>
                  <a:pt x="21596" y="21066"/>
                </a:cubicBezTo>
                <a:lnTo>
                  <a:pt x="21454" y="576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F48756E-7B82-9936-16D9-CF1F6A102E40}"/>
              </a:ext>
            </a:extLst>
          </p:cNvPr>
          <p:cNvSpPr/>
          <p:nvPr/>
        </p:nvSpPr>
        <p:spPr>
          <a:xfrm>
            <a:off x="2260768" y="2357602"/>
            <a:ext cx="4227227" cy="3085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4" h="21600" extrusionOk="0">
                <a:moveTo>
                  <a:pt x="21428" y="10401"/>
                </a:moveTo>
                <a:cubicBezTo>
                  <a:pt x="21295" y="8791"/>
                  <a:pt x="20344" y="7501"/>
                  <a:pt x="19174" y="7343"/>
                </a:cubicBezTo>
                <a:cubicBezTo>
                  <a:pt x="18375" y="7236"/>
                  <a:pt x="17644" y="7644"/>
                  <a:pt x="17136" y="8354"/>
                </a:cubicBezTo>
                <a:cubicBezTo>
                  <a:pt x="16546" y="9088"/>
                  <a:pt x="15675" y="8577"/>
                  <a:pt x="15650" y="7684"/>
                </a:cubicBezTo>
                <a:lnTo>
                  <a:pt x="15650" y="4"/>
                </a:lnTo>
                <a:lnTo>
                  <a:pt x="10084" y="4"/>
                </a:lnTo>
                <a:cubicBezTo>
                  <a:pt x="9437" y="40"/>
                  <a:pt x="9067" y="1246"/>
                  <a:pt x="9598" y="2055"/>
                </a:cubicBezTo>
                <a:cubicBezTo>
                  <a:pt x="10058" y="2686"/>
                  <a:pt x="10346" y="3558"/>
                  <a:pt x="10346" y="4522"/>
                </a:cubicBezTo>
                <a:cubicBezTo>
                  <a:pt x="10346" y="6577"/>
                  <a:pt x="9055" y="8212"/>
                  <a:pt x="7534" y="7978"/>
                </a:cubicBezTo>
                <a:cubicBezTo>
                  <a:pt x="6367" y="7795"/>
                  <a:pt x="5430" y="6482"/>
                  <a:pt x="5318" y="4867"/>
                </a:cubicBezTo>
                <a:cubicBezTo>
                  <a:pt x="5240" y="3765"/>
                  <a:pt x="5537" y="2757"/>
                  <a:pt x="6051" y="2051"/>
                </a:cubicBezTo>
                <a:cubicBezTo>
                  <a:pt x="6583" y="1242"/>
                  <a:pt x="6212" y="36"/>
                  <a:pt x="5565" y="0"/>
                </a:cubicBezTo>
                <a:lnTo>
                  <a:pt x="0" y="0"/>
                </a:lnTo>
                <a:lnTo>
                  <a:pt x="0" y="21021"/>
                </a:lnTo>
                <a:cubicBezTo>
                  <a:pt x="0" y="21342"/>
                  <a:pt x="187" y="21600"/>
                  <a:pt x="420" y="21600"/>
                </a:cubicBezTo>
                <a:lnTo>
                  <a:pt x="15652" y="21600"/>
                </a:lnTo>
                <a:lnTo>
                  <a:pt x="15652" y="13920"/>
                </a:lnTo>
                <a:cubicBezTo>
                  <a:pt x="15678" y="13027"/>
                  <a:pt x="16552" y="12516"/>
                  <a:pt x="17139" y="13250"/>
                </a:cubicBezTo>
                <a:cubicBezTo>
                  <a:pt x="17596" y="13884"/>
                  <a:pt x="18228" y="14277"/>
                  <a:pt x="18927" y="14277"/>
                </a:cubicBezTo>
                <a:cubicBezTo>
                  <a:pt x="20413" y="14281"/>
                  <a:pt x="21600" y="12504"/>
                  <a:pt x="21428" y="104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6EE90A0-6644-D043-7E82-CC3563F685CF}"/>
              </a:ext>
            </a:extLst>
          </p:cNvPr>
          <p:cNvGrpSpPr/>
          <p:nvPr/>
        </p:nvGrpSpPr>
        <p:grpSpPr>
          <a:xfrm>
            <a:off x="10012775" y="2453935"/>
            <a:ext cx="1760125" cy="3019855"/>
            <a:chOff x="10012775" y="2551211"/>
            <a:chExt cx="1760125" cy="3019855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EF1F953-3B89-072C-BA5F-9D58C7614BE2}"/>
                </a:ext>
              </a:extLst>
            </p:cNvPr>
            <p:cNvSpPr/>
            <p:nvPr/>
          </p:nvSpPr>
          <p:spPr>
            <a:xfrm>
              <a:off x="10959109" y="2953545"/>
              <a:ext cx="100861" cy="14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32" h="20461" extrusionOk="0">
                  <a:moveTo>
                    <a:pt x="0" y="0"/>
                  </a:moveTo>
                  <a:cubicBezTo>
                    <a:pt x="0" y="0"/>
                    <a:pt x="6630" y="4617"/>
                    <a:pt x="17109" y="8162"/>
                  </a:cubicBezTo>
                  <a:cubicBezTo>
                    <a:pt x="17109" y="8162"/>
                    <a:pt x="13901" y="9151"/>
                    <a:pt x="11869" y="8162"/>
                  </a:cubicBezTo>
                  <a:cubicBezTo>
                    <a:pt x="9838" y="7172"/>
                    <a:pt x="17216" y="15169"/>
                    <a:pt x="18392" y="15994"/>
                  </a:cubicBezTo>
                  <a:cubicBezTo>
                    <a:pt x="19568" y="16818"/>
                    <a:pt x="9410" y="13191"/>
                    <a:pt x="5240" y="9811"/>
                  </a:cubicBezTo>
                  <a:cubicBezTo>
                    <a:pt x="1070" y="6430"/>
                    <a:pt x="15398" y="17972"/>
                    <a:pt x="18499" y="19786"/>
                  </a:cubicBezTo>
                  <a:cubicBezTo>
                    <a:pt x="21600" y="21600"/>
                    <a:pt x="10265" y="19374"/>
                    <a:pt x="7806" y="17643"/>
                  </a:cubicBezTo>
                  <a:cubicBezTo>
                    <a:pt x="5347" y="159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1976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AA4459C-65E0-121F-6695-3206ED28D92B}"/>
                </a:ext>
              </a:extLst>
            </p:cNvPr>
            <p:cNvSpPr/>
            <p:nvPr/>
          </p:nvSpPr>
          <p:spPr>
            <a:xfrm>
              <a:off x="10069441" y="2823212"/>
              <a:ext cx="1703459" cy="274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87" extrusionOk="0">
                  <a:moveTo>
                    <a:pt x="1020" y="0"/>
                  </a:moveTo>
                  <a:cubicBezTo>
                    <a:pt x="1527" y="191"/>
                    <a:pt x="2085" y="316"/>
                    <a:pt x="2514" y="597"/>
                  </a:cubicBezTo>
                  <a:cubicBezTo>
                    <a:pt x="2678" y="703"/>
                    <a:pt x="2985" y="721"/>
                    <a:pt x="3228" y="779"/>
                  </a:cubicBezTo>
                  <a:cubicBezTo>
                    <a:pt x="3307" y="797"/>
                    <a:pt x="3414" y="801"/>
                    <a:pt x="3457" y="837"/>
                  </a:cubicBezTo>
                  <a:cubicBezTo>
                    <a:pt x="3850" y="1171"/>
                    <a:pt x="4436" y="1184"/>
                    <a:pt x="5023" y="1229"/>
                  </a:cubicBezTo>
                  <a:cubicBezTo>
                    <a:pt x="5530" y="1269"/>
                    <a:pt x="6030" y="1353"/>
                    <a:pt x="6545" y="1273"/>
                  </a:cubicBezTo>
                  <a:cubicBezTo>
                    <a:pt x="6659" y="1255"/>
                    <a:pt x="6774" y="1251"/>
                    <a:pt x="6759" y="1162"/>
                  </a:cubicBezTo>
                  <a:cubicBezTo>
                    <a:pt x="6745" y="1086"/>
                    <a:pt x="6624" y="1126"/>
                    <a:pt x="6552" y="1122"/>
                  </a:cubicBezTo>
                  <a:cubicBezTo>
                    <a:pt x="6423" y="1117"/>
                    <a:pt x="6288" y="1122"/>
                    <a:pt x="6159" y="1122"/>
                  </a:cubicBezTo>
                  <a:cubicBezTo>
                    <a:pt x="6123" y="1095"/>
                    <a:pt x="6087" y="1086"/>
                    <a:pt x="6037" y="1100"/>
                  </a:cubicBezTo>
                  <a:cubicBezTo>
                    <a:pt x="6030" y="1091"/>
                    <a:pt x="6016" y="1086"/>
                    <a:pt x="5995" y="1086"/>
                  </a:cubicBezTo>
                  <a:cubicBezTo>
                    <a:pt x="6581" y="975"/>
                    <a:pt x="7038" y="708"/>
                    <a:pt x="7617" y="556"/>
                  </a:cubicBezTo>
                  <a:cubicBezTo>
                    <a:pt x="7581" y="739"/>
                    <a:pt x="7410" y="824"/>
                    <a:pt x="7217" y="908"/>
                  </a:cubicBezTo>
                  <a:cubicBezTo>
                    <a:pt x="6824" y="1086"/>
                    <a:pt x="6831" y="1126"/>
                    <a:pt x="7167" y="1344"/>
                  </a:cubicBezTo>
                  <a:cubicBezTo>
                    <a:pt x="7510" y="1567"/>
                    <a:pt x="7874" y="1781"/>
                    <a:pt x="8039" y="2083"/>
                  </a:cubicBezTo>
                  <a:cubicBezTo>
                    <a:pt x="8060" y="2075"/>
                    <a:pt x="8082" y="2070"/>
                    <a:pt x="8096" y="2057"/>
                  </a:cubicBezTo>
                  <a:cubicBezTo>
                    <a:pt x="8403" y="1705"/>
                    <a:pt x="8468" y="1291"/>
                    <a:pt x="8818" y="948"/>
                  </a:cubicBezTo>
                  <a:cubicBezTo>
                    <a:pt x="8846" y="917"/>
                    <a:pt x="8846" y="815"/>
                    <a:pt x="8661" y="832"/>
                  </a:cubicBezTo>
                  <a:cubicBezTo>
                    <a:pt x="8360" y="864"/>
                    <a:pt x="8418" y="757"/>
                    <a:pt x="8503" y="650"/>
                  </a:cubicBezTo>
                  <a:cubicBezTo>
                    <a:pt x="8539" y="605"/>
                    <a:pt x="8611" y="565"/>
                    <a:pt x="8582" y="507"/>
                  </a:cubicBezTo>
                  <a:cubicBezTo>
                    <a:pt x="8582" y="507"/>
                    <a:pt x="8589" y="503"/>
                    <a:pt x="8589" y="503"/>
                  </a:cubicBezTo>
                  <a:cubicBezTo>
                    <a:pt x="8646" y="463"/>
                    <a:pt x="8696" y="427"/>
                    <a:pt x="8768" y="378"/>
                  </a:cubicBezTo>
                  <a:cubicBezTo>
                    <a:pt x="8775" y="485"/>
                    <a:pt x="8811" y="574"/>
                    <a:pt x="8789" y="659"/>
                  </a:cubicBezTo>
                  <a:cubicBezTo>
                    <a:pt x="8753" y="783"/>
                    <a:pt x="8918" y="815"/>
                    <a:pt x="9018" y="855"/>
                  </a:cubicBezTo>
                  <a:cubicBezTo>
                    <a:pt x="9175" y="908"/>
                    <a:pt x="9132" y="783"/>
                    <a:pt x="9197" y="748"/>
                  </a:cubicBezTo>
                  <a:cubicBezTo>
                    <a:pt x="9268" y="712"/>
                    <a:pt x="9318" y="654"/>
                    <a:pt x="9354" y="605"/>
                  </a:cubicBezTo>
                  <a:cubicBezTo>
                    <a:pt x="9497" y="423"/>
                    <a:pt x="9740" y="401"/>
                    <a:pt x="10004" y="548"/>
                  </a:cubicBezTo>
                  <a:cubicBezTo>
                    <a:pt x="10004" y="583"/>
                    <a:pt x="10004" y="614"/>
                    <a:pt x="10083" y="628"/>
                  </a:cubicBezTo>
                  <a:cubicBezTo>
                    <a:pt x="10355" y="668"/>
                    <a:pt x="10626" y="721"/>
                    <a:pt x="10898" y="761"/>
                  </a:cubicBezTo>
                  <a:cubicBezTo>
                    <a:pt x="11076" y="788"/>
                    <a:pt x="11212" y="846"/>
                    <a:pt x="11277" y="944"/>
                  </a:cubicBezTo>
                  <a:cubicBezTo>
                    <a:pt x="11741" y="1625"/>
                    <a:pt x="12292" y="2284"/>
                    <a:pt x="12692" y="2987"/>
                  </a:cubicBezTo>
                  <a:cubicBezTo>
                    <a:pt x="13021" y="3561"/>
                    <a:pt x="13042" y="4176"/>
                    <a:pt x="13392" y="4741"/>
                  </a:cubicBezTo>
                  <a:cubicBezTo>
                    <a:pt x="13435" y="4808"/>
                    <a:pt x="13507" y="4848"/>
                    <a:pt x="13557" y="4901"/>
                  </a:cubicBezTo>
                  <a:cubicBezTo>
                    <a:pt x="13621" y="4964"/>
                    <a:pt x="13742" y="5008"/>
                    <a:pt x="13785" y="5071"/>
                  </a:cubicBezTo>
                  <a:cubicBezTo>
                    <a:pt x="14128" y="5587"/>
                    <a:pt x="14786" y="5952"/>
                    <a:pt x="15394" y="6339"/>
                  </a:cubicBezTo>
                  <a:cubicBezTo>
                    <a:pt x="15572" y="6451"/>
                    <a:pt x="15615" y="6597"/>
                    <a:pt x="15729" y="6727"/>
                  </a:cubicBezTo>
                  <a:cubicBezTo>
                    <a:pt x="16144" y="7185"/>
                    <a:pt x="16466" y="7679"/>
                    <a:pt x="16766" y="8160"/>
                  </a:cubicBezTo>
                  <a:cubicBezTo>
                    <a:pt x="17052" y="8623"/>
                    <a:pt x="17030" y="9157"/>
                    <a:pt x="16880" y="9678"/>
                  </a:cubicBezTo>
                  <a:cubicBezTo>
                    <a:pt x="16780" y="10039"/>
                    <a:pt x="16773" y="10413"/>
                    <a:pt x="16837" y="10791"/>
                  </a:cubicBezTo>
                  <a:cubicBezTo>
                    <a:pt x="16873" y="10982"/>
                    <a:pt x="17230" y="11218"/>
                    <a:pt x="16845" y="11423"/>
                  </a:cubicBezTo>
                  <a:cubicBezTo>
                    <a:pt x="16830" y="11432"/>
                    <a:pt x="16887" y="11499"/>
                    <a:pt x="16923" y="11535"/>
                  </a:cubicBezTo>
                  <a:cubicBezTo>
                    <a:pt x="17030" y="11637"/>
                    <a:pt x="17073" y="11753"/>
                    <a:pt x="17038" y="11873"/>
                  </a:cubicBezTo>
                  <a:cubicBezTo>
                    <a:pt x="17009" y="11971"/>
                    <a:pt x="17052" y="12060"/>
                    <a:pt x="17130" y="12149"/>
                  </a:cubicBezTo>
                  <a:cubicBezTo>
                    <a:pt x="17331" y="12376"/>
                    <a:pt x="17416" y="12616"/>
                    <a:pt x="17345" y="12879"/>
                  </a:cubicBezTo>
                  <a:cubicBezTo>
                    <a:pt x="17295" y="13053"/>
                    <a:pt x="17352" y="13222"/>
                    <a:pt x="17502" y="13373"/>
                  </a:cubicBezTo>
                  <a:cubicBezTo>
                    <a:pt x="17638" y="13507"/>
                    <a:pt x="17738" y="13649"/>
                    <a:pt x="17795" y="13800"/>
                  </a:cubicBezTo>
                  <a:cubicBezTo>
                    <a:pt x="17895" y="14077"/>
                    <a:pt x="18102" y="14312"/>
                    <a:pt x="18374" y="14548"/>
                  </a:cubicBezTo>
                  <a:cubicBezTo>
                    <a:pt x="18789" y="14913"/>
                    <a:pt x="19017" y="15345"/>
                    <a:pt x="19260" y="15764"/>
                  </a:cubicBezTo>
                  <a:cubicBezTo>
                    <a:pt x="19768" y="16641"/>
                    <a:pt x="20218" y="17531"/>
                    <a:pt x="20690" y="18417"/>
                  </a:cubicBezTo>
                  <a:cubicBezTo>
                    <a:pt x="20711" y="18457"/>
                    <a:pt x="20769" y="18515"/>
                    <a:pt x="20747" y="18542"/>
                  </a:cubicBezTo>
                  <a:cubicBezTo>
                    <a:pt x="20561" y="18782"/>
                    <a:pt x="20876" y="18916"/>
                    <a:pt x="21033" y="19080"/>
                  </a:cubicBezTo>
                  <a:cubicBezTo>
                    <a:pt x="21269" y="19321"/>
                    <a:pt x="21519" y="19557"/>
                    <a:pt x="21483" y="19859"/>
                  </a:cubicBezTo>
                  <a:cubicBezTo>
                    <a:pt x="21476" y="19935"/>
                    <a:pt x="21469" y="20015"/>
                    <a:pt x="21383" y="20069"/>
                  </a:cubicBezTo>
                  <a:cubicBezTo>
                    <a:pt x="21126" y="20242"/>
                    <a:pt x="21133" y="20465"/>
                    <a:pt x="21083" y="20674"/>
                  </a:cubicBezTo>
                  <a:cubicBezTo>
                    <a:pt x="21040" y="20852"/>
                    <a:pt x="21026" y="21030"/>
                    <a:pt x="21004" y="21208"/>
                  </a:cubicBezTo>
                  <a:cubicBezTo>
                    <a:pt x="20997" y="21262"/>
                    <a:pt x="20997" y="21324"/>
                    <a:pt x="20883" y="21320"/>
                  </a:cubicBezTo>
                  <a:cubicBezTo>
                    <a:pt x="20733" y="21320"/>
                    <a:pt x="20768" y="21244"/>
                    <a:pt x="20776" y="21186"/>
                  </a:cubicBezTo>
                  <a:cubicBezTo>
                    <a:pt x="20819" y="20914"/>
                    <a:pt x="20869" y="20638"/>
                    <a:pt x="20926" y="20327"/>
                  </a:cubicBezTo>
                  <a:cubicBezTo>
                    <a:pt x="20468" y="20469"/>
                    <a:pt x="20232" y="20692"/>
                    <a:pt x="20004" y="20910"/>
                  </a:cubicBezTo>
                  <a:cubicBezTo>
                    <a:pt x="19832" y="21075"/>
                    <a:pt x="19696" y="21257"/>
                    <a:pt x="19532" y="21426"/>
                  </a:cubicBezTo>
                  <a:cubicBezTo>
                    <a:pt x="19439" y="21515"/>
                    <a:pt x="19303" y="21573"/>
                    <a:pt x="19117" y="21578"/>
                  </a:cubicBezTo>
                  <a:cubicBezTo>
                    <a:pt x="18324" y="21600"/>
                    <a:pt x="17538" y="21591"/>
                    <a:pt x="16766" y="21466"/>
                  </a:cubicBezTo>
                  <a:cubicBezTo>
                    <a:pt x="16673" y="21453"/>
                    <a:pt x="16566" y="21440"/>
                    <a:pt x="16544" y="21377"/>
                  </a:cubicBezTo>
                  <a:cubicBezTo>
                    <a:pt x="16523" y="21320"/>
                    <a:pt x="16609" y="21284"/>
                    <a:pt x="16694" y="21275"/>
                  </a:cubicBezTo>
                  <a:cubicBezTo>
                    <a:pt x="17037" y="21226"/>
                    <a:pt x="17288" y="21084"/>
                    <a:pt x="17566" y="20968"/>
                  </a:cubicBezTo>
                  <a:cubicBezTo>
                    <a:pt x="17666" y="20928"/>
                    <a:pt x="17738" y="20865"/>
                    <a:pt x="17881" y="20874"/>
                  </a:cubicBezTo>
                  <a:cubicBezTo>
                    <a:pt x="18002" y="21079"/>
                    <a:pt x="18317" y="21075"/>
                    <a:pt x="18574" y="21124"/>
                  </a:cubicBezTo>
                  <a:cubicBezTo>
                    <a:pt x="18310" y="21244"/>
                    <a:pt x="17988" y="21239"/>
                    <a:pt x="17652" y="21257"/>
                  </a:cubicBezTo>
                  <a:cubicBezTo>
                    <a:pt x="18460" y="21511"/>
                    <a:pt x="19718" y="20968"/>
                    <a:pt x="20061" y="20233"/>
                  </a:cubicBezTo>
                  <a:cubicBezTo>
                    <a:pt x="19918" y="20207"/>
                    <a:pt x="19782" y="20238"/>
                    <a:pt x="19639" y="20238"/>
                  </a:cubicBezTo>
                  <a:cubicBezTo>
                    <a:pt x="19296" y="20242"/>
                    <a:pt x="18946" y="20291"/>
                    <a:pt x="18631" y="20162"/>
                  </a:cubicBezTo>
                  <a:cubicBezTo>
                    <a:pt x="18438" y="19913"/>
                    <a:pt x="18646" y="19681"/>
                    <a:pt x="18731" y="19450"/>
                  </a:cubicBezTo>
                  <a:cubicBezTo>
                    <a:pt x="18760" y="19365"/>
                    <a:pt x="18782" y="19298"/>
                    <a:pt x="18653" y="19263"/>
                  </a:cubicBezTo>
                  <a:cubicBezTo>
                    <a:pt x="17852" y="19058"/>
                    <a:pt x="17688" y="18586"/>
                    <a:pt x="17402" y="18154"/>
                  </a:cubicBezTo>
                  <a:cubicBezTo>
                    <a:pt x="16723" y="17126"/>
                    <a:pt x="16130" y="16075"/>
                    <a:pt x="15408" y="15060"/>
                  </a:cubicBezTo>
                  <a:cubicBezTo>
                    <a:pt x="14586" y="13907"/>
                    <a:pt x="13814" y="12741"/>
                    <a:pt x="12878" y="11601"/>
                  </a:cubicBezTo>
                  <a:cubicBezTo>
                    <a:pt x="12692" y="11739"/>
                    <a:pt x="12577" y="11917"/>
                    <a:pt x="12449" y="12082"/>
                  </a:cubicBezTo>
                  <a:cubicBezTo>
                    <a:pt x="12177" y="12438"/>
                    <a:pt x="11913" y="12794"/>
                    <a:pt x="11663" y="13159"/>
                  </a:cubicBezTo>
                  <a:cubicBezTo>
                    <a:pt x="11563" y="13306"/>
                    <a:pt x="11405" y="13413"/>
                    <a:pt x="11191" y="13480"/>
                  </a:cubicBezTo>
                  <a:cubicBezTo>
                    <a:pt x="10855" y="13582"/>
                    <a:pt x="10698" y="13743"/>
                    <a:pt x="10905" y="13938"/>
                  </a:cubicBezTo>
                  <a:cubicBezTo>
                    <a:pt x="11312" y="14321"/>
                    <a:pt x="11248" y="14753"/>
                    <a:pt x="11291" y="15167"/>
                  </a:cubicBezTo>
                  <a:cubicBezTo>
                    <a:pt x="11362" y="15813"/>
                    <a:pt x="11591" y="16445"/>
                    <a:pt x="11691" y="17090"/>
                  </a:cubicBezTo>
                  <a:cubicBezTo>
                    <a:pt x="11705" y="17179"/>
                    <a:pt x="11727" y="17268"/>
                    <a:pt x="11741" y="17357"/>
                  </a:cubicBezTo>
                  <a:cubicBezTo>
                    <a:pt x="11784" y="17593"/>
                    <a:pt x="11863" y="17816"/>
                    <a:pt x="12127" y="18012"/>
                  </a:cubicBezTo>
                  <a:cubicBezTo>
                    <a:pt x="12313" y="18150"/>
                    <a:pt x="12363" y="18350"/>
                    <a:pt x="12363" y="18537"/>
                  </a:cubicBezTo>
                  <a:cubicBezTo>
                    <a:pt x="12363" y="18635"/>
                    <a:pt x="12370" y="18706"/>
                    <a:pt x="12577" y="18653"/>
                  </a:cubicBezTo>
                  <a:cubicBezTo>
                    <a:pt x="12763" y="18604"/>
                    <a:pt x="12742" y="18724"/>
                    <a:pt x="12813" y="18773"/>
                  </a:cubicBezTo>
                  <a:cubicBezTo>
                    <a:pt x="13185" y="19018"/>
                    <a:pt x="13242" y="19276"/>
                    <a:pt x="13049" y="19606"/>
                  </a:cubicBezTo>
                  <a:cubicBezTo>
                    <a:pt x="12870" y="19913"/>
                    <a:pt x="12863" y="20247"/>
                    <a:pt x="12878" y="20576"/>
                  </a:cubicBezTo>
                  <a:cubicBezTo>
                    <a:pt x="12878" y="20634"/>
                    <a:pt x="12878" y="20696"/>
                    <a:pt x="12870" y="20754"/>
                  </a:cubicBezTo>
                  <a:cubicBezTo>
                    <a:pt x="12870" y="20803"/>
                    <a:pt x="12842" y="20843"/>
                    <a:pt x="12749" y="20839"/>
                  </a:cubicBezTo>
                  <a:cubicBezTo>
                    <a:pt x="12642" y="20834"/>
                    <a:pt x="12649" y="20785"/>
                    <a:pt x="12649" y="20741"/>
                  </a:cubicBezTo>
                  <a:cubicBezTo>
                    <a:pt x="12663" y="20487"/>
                    <a:pt x="12685" y="20233"/>
                    <a:pt x="12706" y="19980"/>
                  </a:cubicBezTo>
                  <a:cubicBezTo>
                    <a:pt x="12713" y="19904"/>
                    <a:pt x="12778" y="19793"/>
                    <a:pt x="12599" y="19775"/>
                  </a:cubicBezTo>
                  <a:cubicBezTo>
                    <a:pt x="12456" y="19761"/>
                    <a:pt x="12292" y="19779"/>
                    <a:pt x="12156" y="19855"/>
                  </a:cubicBezTo>
                  <a:cubicBezTo>
                    <a:pt x="11713" y="20113"/>
                    <a:pt x="11470" y="20456"/>
                    <a:pt x="11155" y="20768"/>
                  </a:cubicBezTo>
                  <a:cubicBezTo>
                    <a:pt x="11005" y="20914"/>
                    <a:pt x="10798" y="21003"/>
                    <a:pt x="10555" y="21012"/>
                  </a:cubicBezTo>
                  <a:cubicBezTo>
                    <a:pt x="9933" y="21035"/>
                    <a:pt x="9311" y="21052"/>
                    <a:pt x="8703" y="20941"/>
                  </a:cubicBezTo>
                  <a:cubicBezTo>
                    <a:pt x="8582" y="20919"/>
                    <a:pt x="8403" y="20932"/>
                    <a:pt x="8382" y="20839"/>
                  </a:cubicBezTo>
                  <a:cubicBezTo>
                    <a:pt x="8360" y="20732"/>
                    <a:pt x="8539" y="20705"/>
                    <a:pt x="8675" y="20670"/>
                  </a:cubicBezTo>
                  <a:cubicBezTo>
                    <a:pt x="8732" y="20656"/>
                    <a:pt x="8789" y="20647"/>
                    <a:pt x="8846" y="20638"/>
                  </a:cubicBezTo>
                  <a:cubicBezTo>
                    <a:pt x="9175" y="20652"/>
                    <a:pt x="9490" y="20634"/>
                    <a:pt x="9761" y="20505"/>
                  </a:cubicBezTo>
                  <a:cubicBezTo>
                    <a:pt x="9854" y="20460"/>
                    <a:pt x="9969" y="20465"/>
                    <a:pt x="10026" y="20492"/>
                  </a:cubicBezTo>
                  <a:cubicBezTo>
                    <a:pt x="10154" y="20549"/>
                    <a:pt x="10240" y="20509"/>
                    <a:pt x="10347" y="20483"/>
                  </a:cubicBezTo>
                  <a:cubicBezTo>
                    <a:pt x="10712" y="20394"/>
                    <a:pt x="11219" y="19957"/>
                    <a:pt x="11377" y="19574"/>
                  </a:cubicBezTo>
                  <a:cubicBezTo>
                    <a:pt x="10983" y="19704"/>
                    <a:pt x="10576" y="19717"/>
                    <a:pt x="10154" y="19717"/>
                  </a:cubicBezTo>
                  <a:cubicBezTo>
                    <a:pt x="10026" y="19677"/>
                    <a:pt x="9940" y="19623"/>
                    <a:pt x="9911" y="19521"/>
                  </a:cubicBezTo>
                  <a:cubicBezTo>
                    <a:pt x="9804" y="19094"/>
                    <a:pt x="9640" y="18671"/>
                    <a:pt x="9454" y="18257"/>
                  </a:cubicBezTo>
                  <a:cubicBezTo>
                    <a:pt x="9168" y="17633"/>
                    <a:pt x="8889" y="17010"/>
                    <a:pt x="8675" y="16378"/>
                  </a:cubicBezTo>
                  <a:cubicBezTo>
                    <a:pt x="8382" y="15506"/>
                    <a:pt x="8074" y="14633"/>
                    <a:pt x="7867" y="13752"/>
                  </a:cubicBezTo>
                  <a:cubicBezTo>
                    <a:pt x="7824" y="13551"/>
                    <a:pt x="7903" y="13364"/>
                    <a:pt x="7996" y="13182"/>
                  </a:cubicBezTo>
                  <a:cubicBezTo>
                    <a:pt x="8332" y="12514"/>
                    <a:pt x="8368" y="11806"/>
                    <a:pt x="8718" y="11138"/>
                  </a:cubicBezTo>
                  <a:cubicBezTo>
                    <a:pt x="8946" y="10702"/>
                    <a:pt x="9147" y="10252"/>
                    <a:pt x="9432" y="9830"/>
                  </a:cubicBezTo>
                  <a:cubicBezTo>
                    <a:pt x="9633" y="9536"/>
                    <a:pt x="9926" y="9260"/>
                    <a:pt x="10226" y="8993"/>
                  </a:cubicBezTo>
                  <a:cubicBezTo>
                    <a:pt x="10383" y="8855"/>
                    <a:pt x="10390" y="8743"/>
                    <a:pt x="10283" y="8605"/>
                  </a:cubicBezTo>
                  <a:cubicBezTo>
                    <a:pt x="10204" y="8498"/>
                    <a:pt x="10140" y="8392"/>
                    <a:pt x="10054" y="8258"/>
                  </a:cubicBezTo>
                  <a:cubicBezTo>
                    <a:pt x="9983" y="8392"/>
                    <a:pt x="9919" y="8498"/>
                    <a:pt x="9868" y="8610"/>
                  </a:cubicBezTo>
                  <a:cubicBezTo>
                    <a:pt x="9840" y="8672"/>
                    <a:pt x="9804" y="8734"/>
                    <a:pt x="9690" y="8726"/>
                  </a:cubicBezTo>
                  <a:cubicBezTo>
                    <a:pt x="9604" y="8717"/>
                    <a:pt x="9583" y="8650"/>
                    <a:pt x="9568" y="8601"/>
                  </a:cubicBezTo>
                  <a:cubicBezTo>
                    <a:pt x="9447" y="8209"/>
                    <a:pt x="9325" y="7813"/>
                    <a:pt x="9204" y="7421"/>
                  </a:cubicBezTo>
                  <a:cubicBezTo>
                    <a:pt x="9104" y="7118"/>
                    <a:pt x="9011" y="6811"/>
                    <a:pt x="8889" y="6513"/>
                  </a:cubicBezTo>
                  <a:cubicBezTo>
                    <a:pt x="8846" y="6402"/>
                    <a:pt x="8761" y="6281"/>
                    <a:pt x="8496" y="6317"/>
                  </a:cubicBezTo>
                  <a:cubicBezTo>
                    <a:pt x="8332" y="6339"/>
                    <a:pt x="8310" y="6246"/>
                    <a:pt x="8267" y="6184"/>
                  </a:cubicBezTo>
                  <a:cubicBezTo>
                    <a:pt x="8103" y="5952"/>
                    <a:pt x="7939" y="5721"/>
                    <a:pt x="7717" y="5507"/>
                  </a:cubicBezTo>
                  <a:cubicBezTo>
                    <a:pt x="7617" y="5413"/>
                    <a:pt x="7531" y="5400"/>
                    <a:pt x="7410" y="5467"/>
                  </a:cubicBezTo>
                  <a:cubicBezTo>
                    <a:pt x="6738" y="5836"/>
                    <a:pt x="5944" y="5832"/>
                    <a:pt x="5115" y="5796"/>
                  </a:cubicBezTo>
                  <a:cubicBezTo>
                    <a:pt x="3886" y="5747"/>
                    <a:pt x="2649" y="5721"/>
                    <a:pt x="1420" y="5725"/>
                  </a:cubicBezTo>
                  <a:cubicBezTo>
                    <a:pt x="927" y="5729"/>
                    <a:pt x="913" y="5707"/>
                    <a:pt x="870" y="5391"/>
                  </a:cubicBezTo>
                  <a:cubicBezTo>
                    <a:pt x="848" y="5222"/>
                    <a:pt x="848" y="5048"/>
                    <a:pt x="841" y="4879"/>
                  </a:cubicBezTo>
                  <a:cubicBezTo>
                    <a:pt x="884" y="4683"/>
                    <a:pt x="848" y="4483"/>
                    <a:pt x="948" y="4296"/>
                  </a:cubicBezTo>
                  <a:cubicBezTo>
                    <a:pt x="1692" y="4394"/>
                    <a:pt x="2471" y="4376"/>
                    <a:pt x="3193" y="4545"/>
                  </a:cubicBezTo>
                  <a:cubicBezTo>
                    <a:pt x="3357" y="4585"/>
                    <a:pt x="3464" y="4532"/>
                    <a:pt x="3586" y="4483"/>
                  </a:cubicBezTo>
                  <a:cubicBezTo>
                    <a:pt x="3764" y="4412"/>
                    <a:pt x="3979" y="4385"/>
                    <a:pt x="4122" y="4474"/>
                  </a:cubicBezTo>
                  <a:cubicBezTo>
                    <a:pt x="4443" y="4683"/>
                    <a:pt x="4794" y="4625"/>
                    <a:pt x="5144" y="4559"/>
                  </a:cubicBezTo>
                  <a:cubicBezTo>
                    <a:pt x="5523" y="4487"/>
                    <a:pt x="5944" y="4496"/>
                    <a:pt x="6295" y="4354"/>
                  </a:cubicBezTo>
                  <a:cubicBezTo>
                    <a:pt x="6402" y="4309"/>
                    <a:pt x="6573" y="4296"/>
                    <a:pt x="6473" y="4185"/>
                  </a:cubicBezTo>
                  <a:cubicBezTo>
                    <a:pt x="6073" y="3748"/>
                    <a:pt x="6309" y="3281"/>
                    <a:pt x="6287" y="2827"/>
                  </a:cubicBezTo>
                  <a:cubicBezTo>
                    <a:pt x="6280" y="2725"/>
                    <a:pt x="6280" y="2702"/>
                    <a:pt x="6116" y="2671"/>
                  </a:cubicBezTo>
                  <a:cubicBezTo>
                    <a:pt x="5251" y="2511"/>
                    <a:pt x="4372" y="2377"/>
                    <a:pt x="3478" y="2284"/>
                  </a:cubicBezTo>
                  <a:cubicBezTo>
                    <a:pt x="3378" y="2275"/>
                    <a:pt x="3300" y="2248"/>
                    <a:pt x="3243" y="2195"/>
                  </a:cubicBezTo>
                  <a:cubicBezTo>
                    <a:pt x="3021" y="1990"/>
                    <a:pt x="2678" y="1856"/>
                    <a:pt x="2342" y="1767"/>
                  </a:cubicBezTo>
                  <a:cubicBezTo>
                    <a:pt x="1606" y="1576"/>
                    <a:pt x="984" y="1273"/>
                    <a:pt x="291" y="1037"/>
                  </a:cubicBezTo>
                  <a:cubicBezTo>
                    <a:pt x="-67" y="917"/>
                    <a:pt x="-81" y="828"/>
                    <a:pt x="176" y="623"/>
                  </a:cubicBezTo>
                  <a:cubicBezTo>
                    <a:pt x="255" y="561"/>
                    <a:pt x="341" y="499"/>
                    <a:pt x="426" y="436"/>
                  </a:cubicBezTo>
                  <a:cubicBezTo>
                    <a:pt x="548" y="472"/>
                    <a:pt x="655" y="481"/>
                    <a:pt x="741" y="387"/>
                  </a:cubicBezTo>
                  <a:cubicBezTo>
                    <a:pt x="863" y="272"/>
                    <a:pt x="984" y="147"/>
                    <a:pt x="1020" y="0"/>
                  </a:cubicBezTo>
                  <a:close/>
                  <a:moveTo>
                    <a:pt x="20325" y="19957"/>
                  </a:moveTo>
                  <a:cubicBezTo>
                    <a:pt x="20611" y="19744"/>
                    <a:pt x="20611" y="19744"/>
                    <a:pt x="20325" y="19637"/>
                  </a:cubicBezTo>
                  <a:cubicBezTo>
                    <a:pt x="20325" y="19730"/>
                    <a:pt x="20325" y="19824"/>
                    <a:pt x="20325" y="19957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DB71C564-E1CC-5B1B-570D-BC8A0222ECE2}"/>
                </a:ext>
              </a:extLst>
            </p:cNvPr>
            <p:cNvSpPr/>
            <p:nvPr/>
          </p:nvSpPr>
          <p:spPr>
            <a:xfrm>
              <a:off x="10477442" y="2568212"/>
              <a:ext cx="421298" cy="52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22" extrusionOk="0">
                  <a:moveTo>
                    <a:pt x="21020" y="9474"/>
                  </a:moveTo>
                  <a:cubicBezTo>
                    <a:pt x="20538" y="7014"/>
                    <a:pt x="19886" y="4578"/>
                    <a:pt x="18327" y="2397"/>
                  </a:cubicBezTo>
                  <a:cubicBezTo>
                    <a:pt x="17646" y="1446"/>
                    <a:pt x="16739" y="611"/>
                    <a:pt x="15350" y="379"/>
                  </a:cubicBezTo>
                  <a:cubicBezTo>
                    <a:pt x="12912" y="-39"/>
                    <a:pt x="10474" y="-178"/>
                    <a:pt x="8037" y="309"/>
                  </a:cubicBezTo>
                  <a:cubicBezTo>
                    <a:pt x="3303" y="1237"/>
                    <a:pt x="1602" y="3372"/>
                    <a:pt x="1545" y="7037"/>
                  </a:cubicBezTo>
                  <a:lnTo>
                    <a:pt x="1460" y="7455"/>
                  </a:lnTo>
                  <a:cubicBezTo>
                    <a:pt x="2084" y="8662"/>
                    <a:pt x="1092" y="9497"/>
                    <a:pt x="383" y="10378"/>
                  </a:cubicBezTo>
                  <a:cubicBezTo>
                    <a:pt x="-14" y="10866"/>
                    <a:pt x="-297" y="11376"/>
                    <a:pt x="553" y="11585"/>
                  </a:cubicBezTo>
                  <a:cubicBezTo>
                    <a:pt x="1517" y="11840"/>
                    <a:pt x="1716" y="12536"/>
                    <a:pt x="1687" y="13000"/>
                  </a:cubicBezTo>
                  <a:cubicBezTo>
                    <a:pt x="1631" y="13882"/>
                    <a:pt x="2311" y="14578"/>
                    <a:pt x="2283" y="15436"/>
                  </a:cubicBezTo>
                  <a:cubicBezTo>
                    <a:pt x="2254" y="16109"/>
                    <a:pt x="2736" y="16318"/>
                    <a:pt x="3473" y="16225"/>
                  </a:cubicBezTo>
                  <a:cubicBezTo>
                    <a:pt x="5798" y="15645"/>
                    <a:pt x="7612" y="14253"/>
                    <a:pt x="9908" y="13464"/>
                  </a:cubicBezTo>
                  <a:cubicBezTo>
                    <a:pt x="9766" y="14415"/>
                    <a:pt x="9086" y="14856"/>
                    <a:pt x="8321" y="15297"/>
                  </a:cubicBezTo>
                  <a:cubicBezTo>
                    <a:pt x="6761" y="16225"/>
                    <a:pt x="6790" y="16434"/>
                    <a:pt x="8122" y="17571"/>
                  </a:cubicBezTo>
                  <a:cubicBezTo>
                    <a:pt x="9483" y="18731"/>
                    <a:pt x="10928" y="19844"/>
                    <a:pt x="11580" y="21422"/>
                  </a:cubicBezTo>
                  <a:cubicBezTo>
                    <a:pt x="11665" y="21376"/>
                    <a:pt x="11751" y="21352"/>
                    <a:pt x="11807" y="21283"/>
                  </a:cubicBezTo>
                  <a:cubicBezTo>
                    <a:pt x="13026" y="19450"/>
                    <a:pt x="13281" y="17292"/>
                    <a:pt x="14670" y="15506"/>
                  </a:cubicBezTo>
                  <a:lnTo>
                    <a:pt x="15436" y="15019"/>
                  </a:lnTo>
                  <a:cubicBezTo>
                    <a:pt x="16059" y="15297"/>
                    <a:pt x="15889" y="14647"/>
                    <a:pt x="16144" y="14462"/>
                  </a:cubicBezTo>
                  <a:cubicBezTo>
                    <a:pt x="16428" y="14276"/>
                    <a:pt x="16626" y="13975"/>
                    <a:pt x="16768" y="13719"/>
                  </a:cubicBezTo>
                  <a:cubicBezTo>
                    <a:pt x="17335" y="12768"/>
                    <a:pt x="18299" y="12652"/>
                    <a:pt x="19348" y="13418"/>
                  </a:cubicBezTo>
                  <a:cubicBezTo>
                    <a:pt x="20453" y="12258"/>
                    <a:pt x="21303" y="10959"/>
                    <a:pt x="21020" y="9474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5B0360F-658C-346B-806C-F81370C1EF8E}"/>
                </a:ext>
              </a:extLst>
            </p:cNvPr>
            <p:cNvSpPr/>
            <p:nvPr/>
          </p:nvSpPr>
          <p:spPr>
            <a:xfrm>
              <a:off x="10018442" y="3134879"/>
              <a:ext cx="129597" cy="31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13" extrusionOk="0">
                  <a:moveTo>
                    <a:pt x="21385" y="15964"/>
                  </a:moveTo>
                  <a:cubicBezTo>
                    <a:pt x="20076" y="17597"/>
                    <a:pt x="20544" y="19305"/>
                    <a:pt x="19982" y="20937"/>
                  </a:cubicBezTo>
                  <a:cubicBezTo>
                    <a:pt x="15494" y="21317"/>
                    <a:pt x="12689" y="20216"/>
                    <a:pt x="11099" y="18850"/>
                  </a:cubicBezTo>
                  <a:cubicBezTo>
                    <a:pt x="7452" y="15813"/>
                    <a:pt x="3431" y="12814"/>
                    <a:pt x="4273" y="9207"/>
                  </a:cubicBezTo>
                  <a:cubicBezTo>
                    <a:pt x="4647" y="7461"/>
                    <a:pt x="2403" y="5905"/>
                    <a:pt x="1655" y="4234"/>
                  </a:cubicBezTo>
                  <a:cubicBezTo>
                    <a:pt x="1281" y="3361"/>
                    <a:pt x="907" y="2488"/>
                    <a:pt x="253" y="1615"/>
                  </a:cubicBezTo>
                  <a:cubicBezTo>
                    <a:pt x="-215" y="970"/>
                    <a:pt x="-121" y="400"/>
                    <a:pt x="1281" y="97"/>
                  </a:cubicBezTo>
                  <a:cubicBezTo>
                    <a:pt x="3058" y="-283"/>
                    <a:pt x="3245" y="552"/>
                    <a:pt x="4180" y="894"/>
                  </a:cubicBezTo>
                  <a:cubicBezTo>
                    <a:pt x="6518" y="1729"/>
                    <a:pt x="7640" y="2564"/>
                    <a:pt x="6424" y="3817"/>
                  </a:cubicBezTo>
                  <a:cubicBezTo>
                    <a:pt x="6331" y="3931"/>
                    <a:pt x="6331" y="4159"/>
                    <a:pt x="6424" y="4159"/>
                  </a:cubicBezTo>
                  <a:cubicBezTo>
                    <a:pt x="11847" y="4956"/>
                    <a:pt x="10352" y="7044"/>
                    <a:pt x="11100" y="8600"/>
                  </a:cubicBezTo>
                  <a:cubicBezTo>
                    <a:pt x="12035" y="10650"/>
                    <a:pt x="15120" y="12093"/>
                    <a:pt x="17832" y="13687"/>
                  </a:cubicBezTo>
                  <a:cubicBezTo>
                    <a:pt x="19234" y="14446"/>
                    <a:pt x="21104" y="15015"/>
                    <a:pt x="21385" y="15964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E7ED5C8-C8B7-7270-4415-6BB864BC66CA}"/>
                </a:ext>
              </a:extLst>
            </p:cNvPr>
            <p:cNvSpPr/>
            <p:nvPr/>
          </p:nvSpPr>
          <p:spPr>
            <a:xfrm>
              <a:off x="11469110" y="5395881"/>
              <a:ext cx="190968" cy="14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550" extrusionOk="0">
                  <a:moveTo>
                    <a:pt x="8781" y="0"/>
                  </a:moveTo>
                  <a:cubicBezTo>
                    <a:pt x="11601" y="2067"/>
                    <a:pt x="14742" y="1283"/>
                    <a:pt x="17818" y="1212"/>
                  </a:cubicBezTo>
                  <a:cubicBezTo>
                    <a:pt x="19036" y="1141"/>
                    <a:pt x="20318" y="713"/>
                    <a:pt x="21600" y="1141"/>
                  </a:cubicBezTo>
                  <a:cubicBezTo>
                    <a:pt x="18459" y="12903"/>
                    <a:pt x="7243" y="21600"/>
                    <a:pt x="0" y="17537"/>
                  </a:cubicBezTo>
                  <a:cubicBezTo>
                    <a:pt x="3076" y="17251"/>
                    <a:pt x="5897" y="17251"/>
                    <a:pt x="8268" y="15398"/>
                  </a:cubicBezTo>
                  <a:cubicBezTo>
                    <a:pt x="5961" y="14614"/>
                    <a:pt x="3141" y="14685"/>
                    <a:pt x="2051" y="11406"/>
                  </a:cubicBezTo>
                  <a:cubicBezTo>
                    <a:pt x="4615" y="9481"/>
                    <a:pt x="6153" y="6844"/>
                    <a:pt x="6666" y="3422"/>
                  </a:cubicBezTo>
                  <a:cubicBezTo>
                    <a:pt x="6858" y="1996"/>
                    <a:pt x="7563" y="784"/>
                    <a:pt x="8781" y="0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D4839114-CC0B-4EE5-4646-617549518410}"/>
                </a:ext>
              </a:extLst>
            </p:cNvPr>
            <p:cNvSpPr/>
            <p:nvPr/>
          </p:nvSpPr>
          <p:spPr>
            <a:xfrm>
              <a:off x="10772109" y="5322214"/>
              <a:ext cx="200600" cy="13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extrusionOk="0">
                  <a:moveTo>
                    <a:pt x="11166" y="2845"/>
                  </a:moveTo>
                  <a:cubicBezTo>
                    <a:pt x="14705" y="2845"/>
                    <a:pt x="18244" y="2489"/>
                    <a:pt x="21600" y="0"/>
                  </a:cubicBezTo>
                  <a:cubicBezTo>
                    <a:pt x="20258" y="7556"/>
                    <a:pt x="15986" y="16267"/>
                    <a:pt x="12814" y="18133"/>
                  </a:cubicBezTo>
                  <a:cubicBezTo>
                    <a:pt x="11898" y="18667"/>
                    <a:pt x="11166" y="19467"/>
                    <a:pt x="10068" y="18311"/>
                  </a:cubicBezTo>
                  <a:cubicBezTo>
                    <a:pt x="9580" y="17778"/>
                    <a:pt x="8603" y="17689"/>
                    <a:pt x="7810" y="18578"/>
                  </a:cubicBezTo>
                  <a:cubicBezTo>
                    <a:pt x="5492" y="21245"/>
                    <a:pt x="2807" y="21600"/>
                    <a:pt x="0" y="21245"/>
                  </a:cubicBezTo>
                  <a:cubicBezTo>
                    <a:pt x="1892" y="18578"/>
                    <a:pt x="4515" y="18222"/>
                    <a:pt x="6834" y="17067"/>
                  </a:cubicBezTo>
                  <a:cubicBezTo>
                    <a:pt x="8909" y="16089"/>
                    <a:pt x="10007" y="14311"/>
                    <a:pt x="10312" y="11200"/>
                  </a:cubicBezTo>
                  <a:cubicBezTo>
                    <a:pt x="10556" y="8356"/>
                    <a:pt x="10922" y="5600"/>
                    <a:pt x="11166" y="2845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EAB8ABF6-1461-A669-3E33-AF9893B8876B}"/>
                </a:ext>
              </a:extLst>
            </p:cNvPr>
            <p:cNvSpPr/>
            <p:nvPr/>
          </p:nvSpPr>
          <p:spPr>
            <a:xfrm>
              <a:off x="10012775" y="2551211"/>
              <a:ext cx="137517" cy="335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283" extrusionOk="0">
                  <a:moveTo>
                    <a:pt x="20526" y="16876"/>
                  </a:moveTo>
                  <a:cubicBezTo>
                    <a:pt x="18959" y="15258"/>
                    <a:pt x="13820" y="15294"/>
                    <a:pt x="12078" y="13749"/>
                  </a:cubicBezTo>
                  <a:cubicBezTo>
                    <a:pt x="9465" y="11449"/>
                    <a:pt x="6852" y="9184"/>
                    <a:pt x="7200" y="6561"/>
                  </a:cubicBezTo>
                  <a:cubicBezTo>
                    <a:pt x="7200" y="5554"/>
                    <a:pt x="7200" y="4548"/>
                    <a:pt x="7287" y="3578"/>
                  </a:cubicBezTo>
                  <a:cubicBezTo>
                    <a:pt x="8333" y="3075"/>
                    <a:pt x="8158" y="2428"/>
                    <a:pt x="8071" y="1853"/>
                  </a:cubicBezTo>
                  <a:cubicBezTo>
                    <a:pt x="7984" y="1206"/>
                    <a:pt x="9290" y="199"/>
                    <a:pt x="6939" y="20"/>
                  </a:cubicBezTo>
                  <a:cubicBezTo>
                    <a:pt x="4501" y="-160"/>
                    <a:pt x="4762" y="954"/>
                    <a:pt x="4413" y="1565"/>
                  </a:cubicBezTo>
                  <a:cubicBezTo>
                    <a:pt x="3542" y="3362"/>
                    <a:pt x="2846" y="5195"/>
                    <a:pt x="1888" y="7028"/>
                  </a:cubicBezTo>
                  <a:cubicBezTo>
                    <a:pt x="494" y="9759"/>
                    <a:pt x="-464" y="12527"/>
                    <a:pt x="233" y="15330"/>
                  </a:cubicBezTo>
                  <a:cubicBezTo>
                    <a:pt x="843" y="17666"/>
                    <a:pt x="2062" y="18205"/>
                    <a:pt x="7723" y="18277"/>
                  </a:cubicBezTo>
                  <a:cubicBezTo>
                    <a:pt x="8333" y="18421"/>
                    <a:pt x="8943" y="18601"/>
                    <a:pt x="9552" y="18744"/>
                  </a:cubicBezTo>
                  <a:cubicBezTo>
                    <a:pt x="10162" y="19823"/>
                    <a:pt x="12949" y="20182"/>
                    <a:pt x="13994" y="21081"/>
                  </a:cubicBezTo>
                  <a:cubicBezTo>
                    <a:pt x="15475" y="21368"/>
                    <a:pt x="16782" y="21440"/>
                    <a:pt x="17827" y="20685"/>
                  </a:cubicBezTo>
                  <a:cubicBezTo>
                    <a:pt x="19220" y="19679"/>
                    <a:pt x="20701" y="18673"/>
                    <a:pt x="21136" y="17451"/>
                  </a:cubicBezTo>
                  <a:cubicBezTo>
                    <a:pt x="21048" y="17307"/>
                    <a:pt x="20787" y="17091"/>
                    <a:pt x="20526" y="16876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951AAAD0-D87D-1202-72A5-384F3DCB2550}"/>
                </a:ext>
              </a:extLst>
            </p:cNvPr>
            <p:cNvSpPr/>
            <p:nvPr/>
          </p:nvSpPr>
          <p:spPr>
            <a:xfrm>
              <a:off x="10551109" y="2964878"/>
              <a:ext cx="9635" cy="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372" extrusionOk="0">
                  <a:moveTo>
                    <a:pt x="0" y="4371"/>
                  </a:moveTo>
                  <a:cubicBezTo>
                    <a:pt x="8896" y="-5228"/>
                    <a:pt x="15248" y="1968"/>
                    <a:pt x="21600" y="16372"/>
                  </a:cubicBezTo>
                  <a:cubicBezTo>
                    <a:pt x="13976" y="11567"/>
                    <a:pt x="7624" y="6762"/>
                    <a:pt x="0" y="4371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Line">
              <a:extLst>
                <a:ext uri="{FF2B5EF4-FFF2-40B4-BE49-F238E27FC236}">
                  <a16:creationId xmlns:a16="http://schemas.microsoft.com/office/drawing/2014/main" id="{E7954DEC-2AA4-F3F4-DAE8-CA41F3449D7B}"/>
                </a:ext>
              </a:extLst>
            </p:cNvPr>
            <p:cNvSpPr/>
            <p:nvPr/>
          </p:nvSpPr>
          <p:spPr>
            <a:xfrm>
              <a:off x="11684443" y="5327881"/>
              <a:ext cx="0" cy="40801"/>
            </a:xfrm>
            <a:prstGeom prst="line">
              <a:avLst/>
            </a:prstGeom>
            <a:solidFill>
              <a:srgbClr val="F1CCA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3685D5BC-A51D-2D32-9F0A-08FBAED89709}"/>
                </a:ext>
              </a:extLst>
            </p:cNvPr>
            <p:cNvSpPr/>
            <p:nvPr/>
          </p:nvSpPr>
          <p:spPr>
            <a:xfrm>
              <a:off x="10534109" y="2562545"/>
              <a:ext cx="413670" cy="40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extrusionOk="0">
                  <a:moveTo>
                    <a:pt x="7486" y="20708"/>
                  </a:moveTo>
                  <a:cubicBezTo>
                    <a:pt x="7486" y="20708"/>
                    <a:pt x="10563" y="18121"/>
                    <a:pt x="11125" y="14782"/>
                  </a:cubicBezTo>
                  <a:cubicBezTo>
                    <a:pt x="11125" y="14782"/>
                    <a:pt x="11836" y="10540"/>
                    <a:pt x="11125" y="10299"/>
                  </a:cubicBezTo>
                  <a:cubicBezTo>
                    <a:pt x="10415" y="10089"/>
                    <a:pt x="9261" y="9848"/>
                    <a:pt x="8255" y="10690"/>
                  </a:cubicBezTo>
                  <a:cubicBezTo>
                    <a:pt x="8255" y="10690"/>
                    <a:pt x="7279" y="9908"/>
                    <a:pt x="6154" y="9728"/>
                  </a:cubicBezTo>
                  <a:cubicBezTo>
                    <a:pt x="5060" y="9547"/>
                    <a:pt x="4172" y="7772"/>
                    <a:pt x="4438" y="7201"/>
                  </a:cubicBezTo>
                  <a:cubicBezTo>
                    <a:pt x="4705" y="6629"/>
                    <a:pt x="5415" y="5516"/>
                    <a:pt x="5000" y="5005"/>
                  </a:cubicBezTo>
                  <a:cubicBezTo>
                    <a:pt x="4557" y="4493"/>
                    <a:pt x="1746" y="3651"/>
                    <a:pt x="0" y="4222"/>
                  </a:cubicBezTo>
                  <a:cubicBezTo>
                    <a:pt x="0" y="4222"/>
                    <a:pt x="592" y="2026"/>
                    <a:pt x="4142" y="913"/>
                  </a:cubicBezTo>
                  <a:cubicBezTo>
                    <a:pt x="7663" y="-200"/>
                    <a:pt x="12250" y="-200"/>
                    <a:pt x="13818" y="402"/>
                  </a:cubicBezTo>
                  <a:cubicBezTo>
                    <a:pt x="15416" y="1003"/>
                    <a:pt x="17842" y="4252"/>
                    <a:pt x="18730" y="7501"/>
                  </a:cubicBezTo>
                  <a:cubicBezTo>
                    <a:pt x="19617" y="10750"/>
                    <a:pt x="18907" y="16226"/>
                    <a:pt x="21600" y="19264"/>
                  </a:cubicBezTo>
                  <a:cubicBezTo>
                    <a:pt x="21600" y="19264"/>
                    <a:pt x="19174" y="18542"/>
                    <a:pt x="18197" y="18362"/>
                  </a:cubicBezTo>
                  <a:cubicBezTo>
                    <a:pt x="17221" y="18181"/>
                    <a:pt x="15446" y="17971"/>
                    <a:pt x="15179" y="18873"/>
                  </a:cubicBezTo>
                  <a:cubicBezTo>
                    <a:pt x="14913" y="19776"/>
                    <a:pt x="15179" y="21069"/>
                    <a:pt x="15830" y="21340"/>
                  </a:cubicBezTo>
                  <a:cubicBezTo>
                    <a:pt x="15830" y="21340"/>
                    <a:pt x="13966" y="20558"/>
                    <a:pt x="13493" y="19144"/>
                  </a:cubicBezTo>
                  <a:cubicBezTo>
                    <a:pt x="13019" y="17730"/>
                    <a:pt x="12901" y="16527"/>
                    <a:pt x="12901" y="16527"/>
                  </a:cubicBezTo>
                  <a:cubicBezTo>
                    <a:pt x="12901" y="16527"/>
                    <a:pt x="12339" y="18813"/>
                    <a:pt x="10859" y="20106"/>
                  </a:cubicBezTo>
                  <a:cubicBezTo>
                    <a:pt x="9380" y="21400"/>
                    <a:pt x="10859" y="19114"/>
                    <a:pt x="10859" y="19114"/>
                  </a:cubicBezTo>
                  <a:cubicBezTo>
                    <a:pt x="10859" y="19114"/>
                    <a:pt x="9261" y="20588"/>
                    <a:pt x="7486" y="20708"/>
                  </a:cubicBezTo>
                  <a:close/>
                </a:path>
              </a:pathLst>
            </a:custGeom>
            <a:solidFill>
              <a:srgbClr val="C1976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D6367B0-40F7-DFA4-9A89-BD11F77CE432}"/>
              </a:ext>
            </a:extLst>
          </p:cNvPr>
          <p:cNvGrpSpPr/>
          <p:nvPr/>
        </p:nvGrpSpPr>
        <p:grpSpPr>
          <a:xfrm>
            <a:off x="395317" y="2720879"/>
            <a:ext cx="1922374" cy="2752911"/>
            <a:chOff x="419100" y="2885545"/>
            <a:chExt cx="1878847" cy="2690578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173D3B5-1EE4-DC3F-3733-C04CBCB22404}"/>
                </a:ext>
              </a:extLst>
            </p:cNvPr>
            <p:cNvSpPr/>
            <p:nvPr/>
          </p:nvSpPr>
          <p:spPr>
            <a:xfrm>
              <a:off x="1603434" y="3191545"/>
              <a:ext cx="185301" cy="39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63" y="1681"/>
                  </a:moveTo>
                  <a:lnTo>
                    <a:pt x="18429" y="8497"/>
                  </a:lnTo>
                  <a:lnTo>
                    <a:pt x="21600" y="14753"/>
                  </a:lnTo>
                  <a:lnTo>
                    <a:pt x="11031" y="21600"/>
                  </a:lnTo>
                  <a:lnTo>
                    <a:pt x="0" y="2770"/>
                  </a:lnTo>
                  <a:lnTo>
                    <a:pt x="6209" y="0"/>
                  </a:lnTo>
                  <a:close/>
                </a:path>
              </a:pathLst>
            </a:custGeom>
            <a:solidFill>
              <a:srgbClr val="F4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2CC9E99E-1CDD-44F1-C608-EC71DA131E40}"/>
                </a:ext>
              </a:extLst>
            </p:cNvPr>
            <p:cNvSpPr/>
            <p:nvPr/>
          </p:nvSpPr>
          <p:spPr>
            <a:xfrm>
              <a:off x="2158769" y="3656212"/>
              <a:ext cx="74234" cy="188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extrusionOk="0">
                  <a:moveTo>
                    <a:pt x="19456" y="9557"/>
                  </a:moveTo>
                  <a:cubicBezTo>
                    <a:pt x="19456" y="9557"/>
                    <a:pt x="19456" y="18669"/>
                    <a:pt x="17808" y="20134"/>
                  </a:cubicBezTo>
                  <a:cubicBezTo>
                    <a:pt x="16159" y="21600"/>
                    <a:pt x="2638" y="21090"/>
                    <a:pt x="2638" y="21090"/>
                  </a:cubicBezTo>
                  <a:lnTo>
                    <a:pt x="0" y="4906"/>
                  </a:lnTo>
                  <a:lnTo>
                    <a:pt x="3298" y="0"/>
                  </a:lnTo>
                  <a:lnTo>
                    <a:pt x="21600" y="4205"/>
                  </a:lnTo>
                  <a:lnTo>
                    <a:pt x="19456" y="9557"/>
                  </a:lnTo>
                  <a:close/>
                </a:path>
              </a:pathLst>
            </a:custGeom>
            <a:solidFill>
              <a:srgbClr val="F4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9301BD03-D016-E305-29D9-776F7FB1A9CD}"/>
                </a:ext>
              </a:extLst>
            </p:cNvPr>
            <p:cNvSpPr/>
            <p:nvPr/>
          </p:nvSpPr>
          <p:spPr>
            <a:xfrm>
              <a:off x="1745102" y="3344546"/>
              <a:ext cx="80476" cy="94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23" extrusionOk="0">
                  <a:moveTo>
                    <a:pt x="3474" y="0"/>
                  </a:moveTo>
                  <a:cubicBezTo>
                    <a:pt x="3474" y="0"/>
                    <a:pt x="6797" y="193"/>
                    <a:pt x="9214" y="451"/>
                  </a:cubicBezTo>
                  <a:cubicBezTo>
                    <a:pt x="11631" y="709"/>
                    <a:pt x="9214" y="1431"/>
                    <a:pt x="9214" y="1431"/>
                  </a:cubicBezTo>
                  <a:cubicBezTo>
                    <a:pt x="9214" y="1431"/>
                    <a:pt x="16615" y="2011"/>
                    <a:pt x="17975" y="2848"/>
                  </a:cubicBezTo>
                  <a:cubicBezTo>
                    <a:pt x="19334" y="3686"/>
                    <a:pt x="21298" y="21239"/>
                    <a:pt x="21449" y="21420"/>
                  </a:cubicBezTo>
                  <a:cubicBezTo>
                    <a:pt x="21600" y="21600"/>
                    <a:pt x="14652" y="15169"/>
                    <a:pt x="10875" y="12024"/>
                  </a:cubicBezTo>
                  <a:cubicBezTo>
                    <a:pt x="7099" y="8867"/>
                    <a:pt x="1813" y="1907"/>
                    <a:pt x="3323" y="1456"/>
                  </a:cubicBezTo>
                  <a:cubicBezTo>
                    <a:pt x="3323" y="1456"/>
                    <a:pt x="0" y="928"/>
                    <a:pt x="0" y="735"/>
                  </a:cubicBezTo>
                  <a:cubicBezTo>
                    <a:pt x="0" y="541"/>
                    <a:pt x="3474" y="0"/>
                    <a:pt x="3474" y="0"/>
                  </a:cubicBezTo>
                  <a:close/>
                </a:path>
              </a:pathLst>
            </a:custGeom>
            <a:solidFill>
              <a:srgbClr val="2AB9E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Line">
              <a:extLst>
                <a:ext uri="{FF2B5EF4-FFF2-40B4-BE49-F238E27FC236}">
                  <a16:creationId xmlns:a16="http://schemas.microsoft.com/office/drawing/2014/main" id="{F47F931B-E4FC-DDE6-2DD2-69FEF7E7B219}"/>
                </a:ext>
              </a:extLst>
            </p:cNvPr>
            <p:cNvSpPr/>
            <p:nvPr/>
          </p:nvSpPr>
          <p:spPr>
            <a:xfrm>
              <a:off x="419100" y="3225545"/>
              <a:ext cx="1775523" cy="235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43" extrusionOk="0">
                  <a:moveTo>
                    <a:pt x="16006" y="1618"/>
                  </a:moveTo>
                  <a:cubicBezTo>
                    <a:pt x="15937" y="1426"/>
                    <a:pt x="15772" y="1265"/>
                    <a:pt x="15717" y="1067"/>
                  </a:cubicBezTo>
                  <a:cubicBezTo>
                    <a:pt x="15580" y="730"/>
                    <a:pt x="15243" y="506"/>
                    <a:pt x="14913" y="283"/>
                  </a:cubicBezTo>
                  <a:cubicBezTo>
                    <a:pt x="14865" y="252"/>
                    <a:pt x="14790" y="236"/>
                    <a:pt x="14769" y="179"/>
                  </a:cubicBezTo>
                  <a:cubicBezTo>
                    <a:pt x="14645" y="132"/>
                    <a:pt x="14522" y="96"/>
                    <a:pt x="14405" y="44"/>
                  </a:cubicBezTo>
                  <a:cubicBezTo>
                    <a:pt x="14281" y="-13"/>
                    <a:pt x="14171" y="-13"/>
                    <a:pt x="14054" y="34"/>
                  </a:cubicBezTo>
                  <a:cubicBezTo>
                    <a:pt x="13931" y="210"/>
                    <a:pt x="13772" y="325"/>
                    <a:pt x="13504" y="397"/>
                  </a:cubicBezTo>
                  <a:cubicBezTo>
                    <a:pt x="13181" y="486"/>
                    <a:pt x="12865" y="636"/>
                    <a:pt x="12597" y="802"/>
                  </a:cubicBezTo>
                  <a:cubicBezTo>
                    <a:pt x="12247" y="1015"/>
                    <a:pt x="11924" y="1249"/>
                    <a:pt x="11704" y="1561"/>
                  </a:cubicBezTo>
                  <a:cubicBezTo>
                    <a:pt x="11498" y="1857"/>
                    <a:pt x="11237" y="2132"/>
                    <a:pt x="11072" y="2449"/>
                  </a:cubicBezTo>
                  <a:cubicBezTo>
                    <a:pt x="10941" y="2708"/>
                    <a:pt x="10865" y="2979"/>
                    <a:pt x="10804" y="3254"/>
                  </a:cubicBezTo>
                  <a:cubicBezTo>
                    <a:pt x="10769" y="3410"/>
                    <a:pt x="10673" y="3555"/>
                    <a:pt x="10618" y="3711"/>
                  </a:cubicBezTo>
                  <a:cubicBezTo>
                    <a:pt x="10529" y="3960"/>
                    <a:pt x="10391" y="4194"/>
                    <a:pt x="10233" y="4417"/>
                  </a:cubicBezTo>
                  <a:cubicBezTo>
                    <a:pt x="10096" y="4609"/>
                    <a:pt x="10013" y="4817"/>
                    <a:pt x="9855" y="5004"/>
                  </a:cubicBezTo>
                  <a:cubicBezTo>
                    <a:pt x="9807" y="5066"/>
                    <a:pt x="9766" y="5129"/>
                    <a:pt x="9745" y="5201"/>
                  </a:cubicBezTo>
                  <a:cubicBezTo>
                    <a:pt x="9704" y="5316"/>
                    <a:pt x="9649" y="5430"/>
                    <a:pt x="9512" y="5503"/>
                  </a:cubicBezTo>
                  <a:cubicBezTo>
                    <a:pt x="9463" y="5529"/>
                    <a:pt x="9429" y="5565"/>
                    <a:pt x="9402" y="5601"/>
                  </a:cubicBezTo>
                  <a:cubicBezTo>
                    <a:pt x="9079" y="6069"/>
                    <a:pt x="8570" y="6437"/>
                    <a:pt x="8158" y="6853"/>
                  </a:cubicBezTo>
                  <a:cubicBezTo>
                    <a:pt x="7780" y="7237"/>
                    <a:pt x="7422" y="7632"/>
                    <a:pt x="7058" y="8027"/>
                  </a:cubicBezTo>
                  <a:cubicBezTo>
                    <a:pt x="6859" y="8240"/>
                    <a:pt x="6673" y="8453"/>
                    <a:pt x="6529" y="8686"/>
                  </a:cubicBezTo>
                  <a:cubicBezTo>
                    <a:pt x="6474" y="8769"/>
                    <a:pt x="6467" y="8826"/>
                    <a:pt x="6577" y="8878"/>
                  </a:cubicBezTo>
                  <a:cubicBezTo>
                    <a:pt x="6852" y="9003"/>
                    <a:pt x="6914" y="9164"/>
                    <a:pt x="6879" y="9413"/>
                  </a:cubicBezTo>
                  <a:cubicBezTo>
                    <a:pt x="6804" y="9953"/>
                    <a:pt x="6996" y="10468"/>
                    <a:pt x="7319" y="10951"/>
                  </a:cubicBezTo>
                  <a:cubicBezTo>
                    <a:pt x="7415" y="11096"/>
                    <a:pt x="7512" y="11241"/>
                    <a:pt x="7629" y="11377"/>
                  </a:cubicBezTo>
                  <a:cubicBezTo>
                    <a:pt x="7704" y="11470"/>
                    <a:pt x="7704" y="11595"/>
                    <a:pt x="7704" y="11704"/>
                  </a:cubicBezTo>
                  <a:cubicBezTo>
                    <a:pt x="7725" y="12275"/>
                    <a:pt x="7725" y="12851"/>
                    <a:pt x="7787" y="13423"/>
                  </a:cubicBezTo>
                  <a:cubicBezTo>
                    <a:pt x="7828" y="13766"/>
                    <a:pt x="7897" y="14108"/>
                    <a:pt x="7862" y="14451"/>
                  </a:cubicBezTo>
                  <a:cubicBezTo>
                    <a:pt x="7855" y="14560"/>
                    <a:pt x="7855" y="14659"/>
                    <a:pt x="7697" y="14732"/>
                  </a:cubicBezTo>
                  <a:cubicBezTo>
                    <a:pt x="7594" y="14778"/>
                    <a:pt x="7512" y="14872"/>
                    <a:pt x="7457" y="14939"/>
                  </a:cubicBezTo>
                  <a:cubicBezTo>
                    <a:pt x="7326" y="15095"/>
                    <a:pt x="7120" y="15121"/>
                    <a:pt x="6941" y="15168"/>
                  </a:cubicBezTo>
                  <a:cubicBezTo>
                    <a:pt x="6694" y="15235"/>
                    <a:pt x="6488" y="15344"/>
                    <a:pt x="6268" y="15443"/>
                  </a:cubicBezTo>
                  <a:cubicBezTo>
                    <a:pt x="5361" y="15864"/>
                    <a:pt x="4584" y="16404"/>
                    <a:pt x="3807" y="16939"/>
                  </a:cubicBezTo>
                  <a:cubicBezTo>
                    <a:pt x="3622" y="17069"/>
                    <a:pt x="3409" y="17173"/>
                    <a:pt x="3216" y="17297"/>
                  </a:cubicBezTo>
                  <a:cubicBezTo>
                    <a:pt x="3120" y="17359"/>
                    <a:pt x="3010" y="17417"/>
                    <a:pt x="2935" y="17489"/>
                  </a:cubicBezTo>
                  <a:cubicBezTo>
                    <a:pt x="2667" y="17775"/>
                    <a:pt x="2241" y="17941"/>
                    <a:pt x="1979" y="18211"/>
                  </a:cubicBezTo>
                  <a:cubicBezTo>
                    <a:pt x="1753" y="18450"/>
                    <a:pt x="1436" y="18590"/>
                    <a:pt x="1168" y="18777"/>
                  </a:cubicBezTo>
                  <a:cubicBezTo>
                    <a:pt x="1065" y="18850"/>
                    <a:pt x="983" y="18954"/>
                    <a:pt x="804" y="18928"/>
                  </a:cubicBezTo>
                  <a:cubicBezTo>
                    <a:pt x="784" y="18923"/>
                    <a:pt x="749" y="18949"/>
                    <a:pt x="729" y="18969"/>
                  </a:cubicBezTo>
                  <a:cubicBezTo>
                    <a:pt x="550" y="19167"/>
                    <a:pt x="323" y="19338"/>
                    <a:pt x="227" y="19572"/>
                  </a:cubicBezTo>
                  <a:cubicBezTo>
                    <a:pt x="206" y="19624"/>
                    <a:pt x="172" y="19686"/>
                    <a:pt x="179" y="19738"/>
                  </a:cubicBezTo>
                  <a:cubicBezTo>
                    <a:pt x="193" y="19863"/>
                    <a:pt x="144" y="19977"/>
                    <a:pt x="62" y="20076"/>
                  </a:cubicBezTo>
                  <a:cubicBezTo>
                    <a:pt x="-48" y="20206"/>
                    <a:pt x="-7" y="20309"/>
                    <a:pt x="151" y="20398"/>
                  </a:cubicBezTo>
                  <a:cubicBezTo>
                    <a:pt x="454" y="20564"/>
                    <a:pt x="811" y="20637"/>
                    <a:pt x="1155" y="20720"/>
                  </a:cubicBezTo>
                  <a:cubicBezTo>
                    <a:pt x="1217" y="20735"/>
                    <a:pt x="1278" y="20741"/>
                    <a:pt x="1333" y="20761"/>
                  </a:cubicBezTo>
                  <a:cubicBezTo>
                    <a:pt x="1505" y="20824"/>
                    <a:pt x="1636" y="20808"/>
                    <a:pt x="1704" y="20657"/>
                  </a:cubicBezTo>
                  <a:cubicBezTo>
                    <a:pt x="1739" y="20580"/>
                    <a:pt x="1801" y="20569"/>
                    <a:pt x="1890" y="20611"/>
                  </a:cubicBezTo>
                  <a:cubicBezTo>
                    <a:pt x="2055" y="20678"/>
                    <a:pt x="2234" y="20730"/>
                    <a:pt x="2385" y="20818"/>
                  </a:cubicBezTo>
                  <a:cubicBezTo>
                    <a:pt x="2419" y="20829"/>
                    <a:pt x="2454" y="20834"/>
                    <a:pt x="2488" y="20850"/>
                  </a:cubicBezTo>
                  <a:cubicBezTo>
                    <a:pt x="2777" y="20995"/>
                    <a:pt x="3058" y="21146"/>
                    <a:pt x="3354" y="21286"/>
                  </a:cubicBezTo>
                  <a:cubicBezTo>
                    <a:pt x="3601" y="21405"/>
                    <a:pt x="3897" y="21426"/>
                    <a:pt x="4165" y="21436"/>
                  </a:cubicBezTo>
                  <a:cubicBezTo>
                    <a:pt x="4515" y="21447"/>
                    <a:pt x="4845" y="21338"/>
                    <a:pt x="5154" y="21218"/>
                  </a:cubicBezTo>
                  <a:cubicBezTo>
                    <a:pt x="5313" y="21156"/>
                    <a:pt x="5471" y="21088"/>
                    <a:pt x="5629" y="21021"/>
                  </a:cubicBezTo>
                  <a:cubicBezTo>
                    <a:pt x="5759" y="20927"/>
                    <a:pt x="5917" y="20855"/>
                    <a:pt x="5849" y="20678"/>
                  </a:cubicBezTo>
                  <a:cubicBezTo>
                    <a:pt x="5780" y="20491"/>
                    <a:pt x="5697" y="20439"/>
                    <a:pt x="5443" y="20491"/>
                  </a:cubicBezTo>
                  <a:cubicBezTo>
                    <a:pt x="5148" y="20548"/>
                    <a:pt x="4859" y="20611"/>
                    <a:pt x="4550" y="20600"/>
                  </a:cubicBezTo>
                  <a:cubicBezTo>
                    <a:pt x="4316" y="20595"/>
                    <a:pt x="4130" y="20554"/>
                    <a:pt x="3993" y="20387"/>
                  </a:cubicBezTo>
                  <a:cubicBezTo>
                    <a:pt x="3890" y="20263"/>
                    <a:pt x="3780" y="20143"/>
                    <a:pt x="3649" y="20029"/>
                  </a:cubicBezTo>
                  <a:cubicBezTo>
                    <a:pt x="3416" y="19842"/>
                    <a:pt x="3505" y="19593"/>
                    <a:pt x="3849" y="19437"/>
                  </a:cubicBezTo>
                  <a:cubicBezTo>
                    <a:pt x="3959" y="19390"/>
                    <a:pt x="4034" y="19328"/>
                    <a:pt x="4117" y="19260"/>
                  </a:cubicBezTo>
                  <a:cubicBezTo>
                    <a:pt x="4151" y="19229"/>
                    <a:pt x="4192" y="19193"/>
                    <a:pt x="4240" y="19172"/>
                  </a:cubicBezTo>
                  <a:cubicBezTo>
                    <a:pt x="5209" y="18736"/>
                    <a:pt x="6048" y="18164"/>
                    <a:pt x="6886" y="17604"/>
                  </a:cubicBezTo>
                  <a:cubicBezTo>
                    <a:pt x="7237" y="17370"/>
                    <a:pt x="7635" y="17183"/>
                    <a:pt x="8041" y="17001"/>
                  </a:cubicBezTo>
                  <a:cubicBezTo>
                    <a:pt x="8680" y="16715"/>
                    <a:pt x="9312" y="16430"/>
                    <a:pt x="9944" y="16144"/>
                  </a:cubicBezTo>
                  <a:cubicBezTo>
                    <a:pt x="10295" y="15988"/>
                    <a:pt x="10426" y="15698"/>
                    <a:pt x="10590" y="15438"/>
                  </a:cubicBezTo>
                  <a:cubicBezTo>
                    <a:pt x="10817" y="15074"/>
                    <a:pt x="10879" y="14669"/>
                    <a:pt x="10968" y="14280"/>
                  </a:cubicBezTo>
                  <a:cubicBezTo>
                    <a:pt x="11044" y="13973"/>
                    <a:pt x="11092" y="13662"/>
                    <a:pt x="11161" y="13334"/>
                  </a:cubicBezTo>
                  <a:cubicBezTo>
                    <a:pt x="11319" y="13397"/>
                    <a:pt x="11456" y="13449"/>
                    <a:pt x="11587" y="13516"/>
                  </a:cubicBezTo>
                  <a:cubicBezTo>
                    <a:pt x="12144" y="13781"/>
                    <a:pt x="12687" y="14056"/>
                    <a:pt x="13202" y="14368"/>
                  </a:cubicBezTo>
                  <a:cubicBezTo>
                    <a:pt x="13339" y="14451"/>
                    <a:pt x="13291" y="14545"/>
                    <a:pt x="13271" y="14638"/>
                  </a:cubicBezTo>
                  <a:cubicBezTo>
                    <a:pt x="13188" y="15002"/>
                    <a:pt x="12941" y="15329"/>
                    <a:pt x="12797" y="15677"/>
                  </a:cubicBezTo>
                  <a:cubicBezTo>
                    <a:pt x="12652" y="16035"/>
                    <a:pt x="12494" y="16383"/>
                    <a:pt x="12432" y="16757"/>
                  </a:cubicBezTo>
                  <a:cubicBezTo>
                    <a:pt x="12370" y="17121"/>
                    <a:pt x="12206" y="17469"/>
                    <a:pt x="12034" y="17816"/>
                  </a:cubicBezTo>
                  <a:cubicBezTo>
                    <a:pt x="11944" y="17993"/>
                    <a:pt x="11855" y="18170"/>
                    <a:pt x="11821" y="18362"/>
                  </a:cubicBezTo>
                  <a:cubicBezTo>
                    <a:pt x="11786" y="18554"/>
                    <a:pt x="11628" y="18725"/>
                    <a:pt x="11580" y="18918"/>
                  </a:cubicBezTo>
                  <a:cubicBezTo>
                    <a:pt x="11518" y="19130"/>
                    <a:pt x="11408" y="19333"/>
                    <a:pt x="11388" y="19556"/>
                  </a:cubicBezTo>
                  <a:cubicBezTo>
                    <a:pt x="11381" y="19655"/>
                    <a:pt x="11340" y="19769"/>
                    <a:pt x="11168" y="19795"/>
                  </a:cubicBezTo>
                  <a:cubicBezTo>
                    <a:pt x="11120" y="19800"/>
                    <a:pt x="11092" y="19826"/>
                    <a:pt x="11078" y="19863"/>
                  </a:cubicBezTo>
                  <a:cubicBezTo>
                    <a:pt x="10996" y="20143"/>
                    <a:pt x="10810" y="20413"/>
                    <a:pt x="10859" y="20714"/>
                  </a:cubicBezTo>
                  <a:cubicBezTo>
                    <a:pt x="10865" y="20766"/>
                    <a:pt x="10879" y="20818"/>
                    <a:pt x="10893" y="20870"/>
                  </a:cubicBezTo>
                  <a:cubicBezTo>
                    <a:pt x="10996" y="20933"/>
                    <a:pt x="10927" y="21021"/>
                    <a:pt x="10941" y="21094"/>
                  </a:cubicBezTo>
                  <a:cubicBezTo>
                    <a:pt x="10955" y="21156"/>
                    <a:pt x="10955" y="21213"/>
                    <a:pt x="11017" y="21265"/>
                  </a:cubicBezTo>
                  <a:cubicBezTo>
                    <a:pt x="11154" y="21374"/>
                    <a:pt x="11312" y="21457"/>
                    <a:pt x="11525" y="21468"/>
                  </a:cubicBezTo>
                  <a:cubicBezTo>
                    <a:pt x="11793" y="21478"/>
                    <a:pt x="12068" y="21483"/>
                    <a:pt x="12336" y="21494"/>
                  </a:cubicBezTo>
                  <a:cubicBezTo>
                    <a:pt x="12425" y="21499"/>
                    <a:pt x="12494" y="21478"/>
                    <a:pt x="12542" y="21416"/>
                  </a:cubicBezTo>
                  <a:cubicBezTo>
                    <a:pt x="12618" y="21327"/>
                    <a:pt x="12714" y="21296"/>
                    <a:pt x="12845" y="21338"/>
                  </a:cubicBezTo>
                  <a:cubicBezTo>
                    <a:pt x="12934" y="21364"/>
                    <a:pt x="13044" y="21369"/>
                    <a:pt x="13133" y="21395"/>
                  </a:cubicBezTo>
                  <a:cubicBezTo>
                    <a:pt x="13841" y="21587"/>
                    <a:pt x="14556" y="21571"/>
                    <a:pt x="15277" y="21468"/>
                  </a:cubicBezTo>
                  <a:cubicBezTo>
                    <a:pt x="15717" y="21405"/>
                    <a:pt x="16143" y="21327"/>
                    <a:pt x="16563" y="21213"/>
                  </a:cubicBezTo>
                  <a:cubicBezTo>
                    <a:pt x="16721" y="21156"/>
                    <a:pt x="16886" y="21109"/>
                    <a:pt x="17030" y="21026"/>
                  </a:cubicBezTo>
                  <a:cubicBezTo>
                    <a:pt x="17202" y="20927"/>
                    <a:pt x="17236" y="20798"/>
                    <a:pt x="17140" y="20605"/>
                  </a:cubicBezTo>
                  <a:cubicBezTo>
                    <a:pt x="17064" y="20465"/>
                    <a:pt x="16899" y="20496"/>
                    <a:pt x="16762" y="20512"/>
                  </a:cubicBezTo>
                  <a:cubicBezTo>
                    <a:pt x="16460" y="20553"/>
                    <a:pt x="16157" y="20595"/>
                    <a:pt x="15862" y="20522"/>
                  </a:cubicBezTo>
                  <a:cubicBezTo>
                    <a:pt x="15332" y="20387"/>
                    <a:pt x="14817" y="20221"/>
                    <a:pt x="14357" y="19967"/>
                  </a:cubicBezTo>
                  <a:cubicBezTo>
                    <a:pt x="14240" y="19899"/>
                    <a:pt x="14082" y="19863"/>
                    <a:pt x="14075" y="19722"/>
                  </a:cubicBezTo>
                  <a:cubicBezTo>
                    <a:pt x="14075" y="19691"/>
                    <a:pt x="14054" y="19655"/>
                    <a:pt x="14082" y="19624"/>
                  </a:cubicBezTo>
                  <a:cubicBezTo>
                    <a:pt x="14425" y="19234"/>
                    <a:pt x="14494" y="18767"/>
                    <a:pt x="14700" y="18341"/>
                  </a:cubicBezTo>
                  <a:cubicBezTo>
                    <a:pt x="15222" y="17282"/>
                    <a:pt x="15600" y="16186"/>
                    <a:pt x="16219" y="15147"/>
                  </a:cubicBezTo>
                  <a:cubicBezTo>
                    <a:pt x="16377" y="14882"/>
                    <a:pt x="16569" y="14628"/>
                    <a:pt x="16631" y="14337"/>
                  </a:cubicBezTo>
                  <a:cubicBezTo>
                    <a:pt x="16666" y="14160"/>
                    <a:pt x="16618" y="13994"/>
                    <a:pt x="16542" y="13833"/>
                  </a:cubicBezTo>
                  <a:cubicBezTo>
                    <a:pt x="16329" y="13397"/>
                    <a:pt x="16020" y="12997"/>
                    <a:pt x="15642" y="12628"/>
                  </a:cubicBezTo>
                  <a:cubicBezTo>
                    <a:pt x="15092" y="12083"/>
                    <a:pt x="14535" y="11537"/>
                    <a:pt x="13958" y="11013"/>
                  </a:cubicBezTo>
                  <a:cubicBezTo>
                    <a:pt x="13944" y="10997"/>
                    <a:pt x="13930" y="10982"/>
                    <a:pt x="13910" y="10971"/>
                  </a:cubicBezTo>
                  <a:cubicBezTo>
                    <a:pt x="13738" y="10883"/>
                    <a:pt x="13766" y="10821"/>
                    <a:pt x="13889" y="10691"/>
                  </a:cubicBezTo>
                  <a:cubicBezTo>
                    <a:pt x="14116" y="10457"/>
                    <a:pt x="14247" y="10177"/>
                    <a:pt x="14363" y="9901"/>
                  </a:cubicBezTo>
                  <a:cubicBezTo>
                    <a:pt x="14480" y="9611"/>
                    <a:pt x="14673" y="9340"/>
                    <a:pt x="14762" y="9039"/>
                  </a:cubicBezTo>
                  <a:cubicBezTo>
                    <a:pt x="14790" y="8951"/>
                    <a:pt x="14838" y="8863"/>
                    <a:pt x="14948" y="8795"/>
                  </a:cubicBezTo>
                  <a:cubicBezTo>
                    <a:pt x="15030" y="8743"/>
                    <a:pt x="15099" y="8660"/>
                    <a:pt x="15030" y="8567"/>
                  </a:cubicBezTo>
                  <a:cubicBezTo>
                    <a:pt x="14996" y="8515"/>
                    <a:pt x="15030" y="8473"/>
                    <a:pt x="15051" y="8432"/>
                  </a:cubicBezTo>
                  <a:cubicBezTo>
                    <a:pt x="15243" y="8016"/>
                    <a:pt x="15422" y="7601"/>
                    <a:pt x="15573" y="7175"/>
                  </a:cubicBezTo>
                  <a:cubicBezTo>
                    <a:pt x="15600" y="7097"/>
                    <a:pt x="15649" y="7029"/>
                    <a:pt x="15717" y="6962"/>
                  </a:cubicBezTo>
                  <a:cubicBezTo>
                    <a:pt x="15786" y="6899"/>
                    <a:pt x="15827" y="6827"/>
                    <a:pt x="15807" y="6718"/>
                  </a:cubicBezTo>
                  <a:cubicBezTo>
                    <a:pt x="15779" y="6598"/>
                    <a:pt x="15875" y="6468"/>
                    <a:pt x="15958" y="6354"/>
                  </a:cubicBezTo>
                  <a:cubicBezTo>
                    <a:pt x="15985" y="6318"/>
                    <a:pt x="16020" y="6318"/>
                    <a:pt x="16061" y="6349"/>
                  </a:cubicBezTo>
                  <a:cubicBezTo>
                    <a:pt x="16384" y="6593"/>
                    <a:pt x="16796" y="6666"/>
                    <a:pt x="17236" y="6671"/>
                  </a:cubicBezTo>
                  <a:lnTo>
                    <a:pt x="17380" y="6666"/>
                  </a:lnTo>
                  <a:cubicBezTo>
                    <a:pt x="17539" y="6603"/>
                    <a:pt x="17717" y="6598"/>
                    <a:pt x="17889" y="6577"/>
                  </a:cubicBezTo>
                  <a:cubicBezTo>
                    <a:pt x="18885" y="6442"/>
                    <a:pt x="19889" y="6344"/>
                    <a:pt x="20878" y="6188"/>
                  </a:cubicBezTo>
                  <a:cubicBezTo>
                    <a:pt x="21023" y="6167"/>
                    <a:pt x="21057" y="6126"/>
                    <a:pt x="21023" y="6032"/>
                  </a:cubicBezTo>
                  <a:cubicBezTo>
                    <a:pt x="20975" y="5907"/>
                    <a:pt x="21037" y="5871"/>
                    <a:pt x="21202" y="5897"/>
                  </a:cubicBezTo>
                  <a:cubicBezTo>
                    <a:pt x="21463" y="5933"/>
                    <a:pt x="21449" y="5923"/>
                    <a:pt x="21490" y="5721"/>
                  </a:cubicBezTo>
                  <a:cubicBezTo>
                    <a:pt x="21552" y="5414"/>
                    <a:pt x="21531" y="5108"/>
                    <a:pt x="21525" y="4806"/>
                  </a:cubicBezTo>
                  <a:cubicBezTo>
                    <a:pt x="21518" y="4640"/>
                    <a:pt x="21456" y="4458"/>
                    <a:pt x="21263" y="4334"/>
                  </a:cubicBezTo>
                  <a:cubicBezTo>
                    <a:pt x="21153" y="4287"/>
                    <a:pt x="21037" y="4297"/>
                    <a:pt x="20920" y="4297"/>
                  </a:cubicBezTo>
                  <a:cubicBezTo>
                    <a:pt x="20624" y="4282"/>
                    <a:pt x="20329" y="4282"/>
                    <a:pt x="20040" y="4240"/>
                  </a:cubicBezTo>
                  <a:cubicBezTo>
                    <a:pt x="19985" y="4235"/>
                    <a:pt x="19923" y="4220"/>
                    <a:pt x="19875" y="4230"/>
                  </a:cubicBezTo>
                  <a:cubicBezTo>
                    <a:pt x="19518" y="4318"/>
                    <a:pt x="19181" y="4235"/>
                    <a:pt x="18837" y="4162"/>
                  </a:cubicBezTo>
                  <a:cubicBezTo>
                    <a:pt x="18528" y="4095"/>
                    <a:pt x="18226" y="4001"/>
                    <a:pt x="17916" y="3960"/>
                  </a:cubicBezTo>
                  <a:cubicBezTo>
                    <a:pt x="17600" y="3918"/>
                    <a:pt x="17422" y="3742"/>
                    <a:pt x="17195" y="3612"/>
                  </a:cubicBezTo>
                  <a:cubicBezTo>
                    <a:pt x="17167" y="3596"/>
                    <a:pt x="17147" y="3565"/>
                    <a:pt x="17140" y="3539"/>
                  </a:cubicBezTo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4FF73096-F967-9EB5-B741-8BAE822997FB}"/>
                </a:ext>
              </a:extLst>
            </p:cNvPr>
            <p:cNvSpPr/>
            <p:nvPr/>
          </p:nvSpPr>
          <p:spPr>
            <a:xfrm>
              <a:off x="1580768" y="2942211"/>
              <a:ext cx="360225" cy="40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26" extrusionOk="0">
                  <a:moveTo>
                    <a:pt x="19749" y="7066"/>
                  </a:moveTo>
                  <a:cubicBezTo>
                    <a:pt x="20018" y="6617"/>
                    <a:pt x="19884" y="6168"/>
                    <a:pt x="19817" y="5720"/>
                  </a:cubicBezTo>
                  <a:cubicBezTo>
                    <a:pt x="19615" y="4463"/>
                    <a:pt x="19346" y="3236"/>
                    <a:pt x="18975" y="2010"/>
                  </a:cubicBezTo>
                  <a:cubicBezTo>
                    <a:pt x="17932" y="1471"/>
                    <a:pt x="16890" y="963"/>
                    <a:pt x="15846" y="424"/>
                  </a:cubicBezTo>
                  <a:cubicBezTo>
                    <a:pt x="14904" y="-54"/>
                    <a:pt x="13761" y="-174"/>
                    <a:pt x="12919" y="305"/>
                  </a:cubicBezTo>
                  <a:cubicBezTo>
                    <a:pt x="12045" y="813"/>
                    <a:pt x="12280" y="1830"/>
                    <a:pt x="12549" y="2668"/>
                  </a:cubicBezTo>
                  <a:cubicBezTo>
                    <a:pt x="12583" y="2818"/>
                    <a:pt x="12650" y="2997"/>
                    <a:pt x="12751" y="3147"/>
                  </a:cubicBezTo>
                  <a:cubicBezTo>
                    <a:pt x="13222" y="4074"/>
                    <a:pt x="13626" y="4942"/>
                    <a:pt x="12415" y="5750"/>
                  </a:cubicBezTo>
                  <a:cubicBezTo>
                    <a:pt x="12146" y="5929"/>
                    <a:pt x="11977" y="6408"/>
                    <a:pt x="12011" y="6737"/>
                  </a:cubicBezTo>
                  <a:cubicBezTo>
                    <a:pt x="12045" y="7515"/>
                    <a:pt x="11304" y="7754"/>
                    <a:pt x="10867" y="8173"/>
                  </a:cubicBezTo>
                  <a:cubicBezTo>
                    <a:pt x="10564" y="8472"/>
                    <a:pt x="10161" y="8532"/>
                    <a:pt x="9858" y="8023"/>
                  </a:cubicBezTo>
                  <a:cubicBezTo>
                    <a:pt x="9521" y="7425"/>
                    <a:pt x="8882" y="7066"/>
                    <a:pt x="8277" y="6677"/>
                  </a:cubicBezTo>
                  <a:cubicBezTo>
                    <a:pt x="7536" y="6198"/>
                    <a:pt x="5854" y="6318"/>
                    <a:pt x="5282" y="6946"/>
                  </a:cubicBezTo>
                  <a:cubicBezTo>
                    <a:pt x="4609" y="7634"/>
                    <a:pt x="4105" y="8412"/>
                    <a:pt x="3970" y="9369"/>
                  </a:cubicBezTo>
                  <a:cubicBezTo>
                    <a:pt x="3768" y="10656"/>
                    <a:pt x="4206" y="12182"/>
                    <a:pt x="2322" y="12780"/>
                  </a:cubicBezTo>
                  <a:cubicBezTo>
                    <a:pt x="2288" y="12780"/>
                    <a:pt x="2254" y="12900"/>
                    <a:pt x="2288" y="12930"/>
                  </a:cubicBezTo>
                  <a:cubicBezTo>
                    <a:pt x="2624" y="13647"/>
                    <a:pt x="2019" y="13707"/>
                    <a:pt x="1514" y="13917"/>
                  </a:cubicBezTo>
                  <a:cubicBezTo>
                    <a:pt x="976" y="14156"/>
                    <a:pt x="404" y="14365"/>
                    <a:pt x="0" y="14814"/>
                  </a:cubicBezTo>
                  <a:cubicBezTo>
                    <a:pt x="34" y="14934"/>
                    <a:pt x="34" y="15024"/>
                    <a:pt x="67" y="15143"/>
                  </a:cubicBezTo>
                  <a:cubicBezTo>
                    <a:pt x="639" y="14844"/>
                    <a:pt x="1211" y="14874"/>
                    <a:pt x="1783" y="15203"/>
                  </a:cubicBezTo>
                  <a:cubicBezTo>
                    <a:pt x="2355" y="15502"/>
                    <a:pt x="2961" y="15712"/>
                    <a:pt x="3566" y="15981"/>
                  </a:cubicBezTo>
                  <a:cubicBezTo>
                    <a:pt x="4778" y="16250"/>
                    <a:pt x="5619" y="17028"/>
                    <a:pt x="6628" y="17627"/>
                  </a:cubicBezTo>
                  <a:cubicBezTo>
                    <a:pt x="7873" y="18374"/>
                    <a:pt x="9219" y="19003"/>
                    <a:pt x="10026" y="20229"/>
                  </a:cubicBezTo>
                  <a:cubicBezTo>
                    <a:pt x="10262" y="20588"/>
                    <a:pt x="10464" y="21007"/>
                    <a:pt x="10699" y="21426"/>
                  </a:cubicBezTo>
                  <a:cubicBezTo>
                    <a:pt x="11036" y="20977"/>
                    <a:pt x="10531" y="20558"/>
                    <a:pt x="10901" y="20080"/>
                  </a:cubicBezTo>
                  <a:cubicBezTo>
                    <a:pt x="11708" y="18973"/>
                    <a:pt x="12684" y="18584"/>
                    <a:pt x="14097" y="18883"/>
                  </a:cubicBezTo>
                  <a:cubicBezTo>
                    <a:pt x="14736" y="19033"/>
                    <a:pt x="15443" y="18973"/>
                    <a:pt x="16116" y="18973"/>
                  </a:cubicBezTo>
                  <a:cubicBezTo>
                    <a:pt x="17293" y="18943"/>
                    <a:pt x="17731" y="18614"/>
                    <a:pt x="17865" y="17567"/>
                  </a:cubicBezTo>
                  <a:cubicBezTo>
                    <a:pt x="17899" y="17267"/>
                    <a:pt x="17966" y="17028"/>
                    <a:pt x="18236" y="16849"/>
                  </a:cubicBezTo>
                  <a:cubicBezTo>
                    <a:pt x="18673" y="16520"/>
                    <a:pt x="18942" y="16161"/>
                    <a:pt x="18740" y="15622"/>
                  </a:cubicBezTo>
                  <a:cubicBezTo>
                    <a:pt x="18707" y="15502"/>
                    <a:pt x="18740" y="15263"/>
                    <a:pt x="18807" y="15233"/>
                  </a:cubicBezTo>
                  <a:cubicBezTo>
                    <a:pt x="19682" y="14934"/>
                    <a:pt x="19480" y="14216"/>
                    <a:pt x="19649" y="13618"/>
                  </a:cubicBezTo>
                  <a:cubicBezTo>
                    <a:pt x="19750" y="13319"/>
                    <a:pt x="20120" y="13259"/>
                    <a:pt x="20490" y="13169"/>
                  </a:cubicBezTo>
                  <a:cubicBezTo>
                    <a:pt x="21365" y="12959"/>
                    <a:pt x="21600" y="12541"/>
                    <a:pt x="21196" y="11823"/>
                  </a:cubicBezTo>
                  <a:cubicBezTo>
                    <a:pt x="20826" y="11105"/>
                    <a:pt x="20523" y="10387"/>
                    <a:pt x="20019" y="9699"/>
                  </a:cubicBezTo>
                  <a:cubicBezTo>
                    <a:pt x="20019" y="9699"/>
                    <a:pt x="19480" y="8681"/>
                    <a:pt x="19480" y="8292"/>
                  </a:cubicBezTo>
                  <a:cubicBezTo>
                    <a:pt x="19447" y="7844"/>
                    <a:pt x="19749" y="7066"/>
                    <a:pt x="19749" y="7066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693ED674-1AF2-CE02-9A21-9B55E9E8EB35}"/>
                </a:ext>
              </a:extLst>
            </p:cNvPr>
            <p:cNvSpPr/>
            <p:nvPr/>
          </p:nvSpPr>
          <p:spPr>
            <a:xfrm>
              <a:off x="1546768" y="2885545"/>
              <a:ext cx="364974" cy="33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67" extrusionOk="0">
                  <a:moveTo>
                    <a:pt x="1747" y="21467"/>
                  </a:moveTo>
                  <a:cubicBezTo>
                    <a:pt x="2143" y="20926"/>
                    <a:pt x="2703" y="20674"/>
                    <a:pt x="3231" y="20385"/>
                  </a:cubicBezTo>
                  <a:cubicBezTo>
                    <a:pt x="3725" y="20097"/>
                    <a:pt x="4319" y="20025"/>
                    <a:pt x="3989" y="19195"/>
                  </a:cubicBezTo>
                  <a:cubicBezTo>
                    <a:pt x="3956" y="19159"/>
                    <a:pt x="3989" y="19015"/>
                    <a:pt x="4022" y="19015"/>
                  </a:cubicBezTo>
                  <a:cubicBezTo>
                    <a:pt x="5869" y="18258"/>
                    <a:pt x="5473" y="16419"/>
                    <a:pt x="5638" y="14904"/>
                  </a:cubicBezTo>
                  <a:cubicBezTo>
                    <a:pt x="5770" y="13750"/>
                    <a:pt x="6265" y="12849"/>
                    <a:pt x="6924" y="11983"/>
                  </a:cubicBezTo>
                  <a:cubicBezTo>
                    <a:pt x="7485" y="11226"/>
                    <a:pt x="9134" y="11082"/>
                    <a:pt x="9859" y="11659"/>
                  </a:cubicBezTo>
                  <a:cubicBezTo>
                    <a:pt x="10453" y="12127"/>
                    <a:pt x="11079" y="12596"/>
                    <a:pt x="11409" y="13281"/>
                  </a:cubicBezTo>
                  <a:cubicBezTo>
                    <a:pt x="11706" y="13895"/>
                    <a:pt x="12102" y="13822"/>
                    <a:pt x="12398" y="13462"/>
                  </a:cubicBezTo>
                  <a:cubicBezTo>
                    <a:pt x="12827" y="12957"/>
                    <a:pt x="13553" y="12668"/>
                    <a:pt x="13520" y="11731"/>
                  </a:cubicBezTo>
                  <a:cubicBezTo>
                    <a:pt x="13487" y="11334"/>
                    <a:pt x="13651" y="10757"/>
                    <a:pt x="13915" y="10541"/>
                  </a:cubicBezTo>
                  <a:cubicBezTo>
                    <a:pt x="15069" y="9603"/>
                    <a:pt x="14674" y="8522"/>
                    <a:pt x="14245" y="7404"/>
                  </a:cubicBezTo>
                  <a:cubicBezTo>
                    <a:pt x="14179" y="7223"/>
                    <a:pt x="14113" y="7043"/>
                    <a:pt x="14047" y="6827"/>
                  </a:cubicBezTo>
                  <a:cubicBezTo>
                    <a:pt x="13783" y="5817"/>
                    <a:pt x="13552" y="4591"/>
                    <a:pt x="14410" y="3978"/>
                  </a:cubicBezTo>
                  <a:cubicBezTo>
                    <a:pt x="15234" y="3401"/>
                    <a:pt x="16323" y="3545"/>
                    <a:pt x="17279" y="4122"/>
                  </a:cubicBezTo>
                  <a:cubicBezTo>
                    <a:pt x="18301" y="4771"/>
                    <a:pt x="19323" y="5384"/>
                    <a:pt x="20346" y="6033"/>
                  </a:cubicBezTo>
                  <a:cubicBezTo>
                    <a:pt x="21467" y="5348"/>
                    <a:pt x="21368" y="4807"/>
                    <a:pt x="20939" y="3545"/>
                  </a:cubicBezTo>
                  <a:cubicBezTo>
                    <a:pt x="20544" y="2319"/>
                    <a:pt x="19653" y="2788"/>
                    <a:pt x="19027" y="2391"/>
                  </a:cubicBezTo>
                  <a:cubicBezTo>
                    <a:pt x="16092" y="552"/>
                    <a:pt x="12827" y="228"/>
                    <a:pt x="9529" y="11"/>
                  </a:cubicBezTo>
                  <a:cubicBezTo>
                    <a:pt x="7221" y="-133"/>
                    <a:pt x="5605" y="1093"/>
                    <a:pt x="3923" y="2680"/>
                  </a:cubicBezTo>
                  <a:cubicBezTo>
                    <a:pt x="1384" y="5096"/>
                    <a:pt x="560" y="8233"/>
                    <a:pt x="65" y="11587"/>
                  </a:cubicBezTo>
                  <a:cubicBezTo>
                    <a:pt x="-133" y="12993"/>
                    <a:pt x="131" y="14471"/>
                    <a:pt x="691" y="15770"/>
                  </a:cubicBezTo>
                  <a:cubicBezTo>
                    <a:pt x="1384" y="17320"/>
                    <a:pt x="1582" y="18907"/>
                    <a:pt x="1516" y="20602"/>
                  </a:cubicBezTo>
                  <a:cubicBezTo>
                    <a:pt x="1549" y="20962"/>
                    <a:pt x="1450" y="21251"/>
                    <a:pt x="1747" y="21467"/>
                  </a:cubicBezTo>
                  <a:close/>
                </a:path>
              </a:pathLst>
            </a:custGeom>
            <a:solidFill>
              <a:srgbClr val="06070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B7994C87-F7A2-9A7E-1996-08BCC8C94110}"/>
                </a:ext>
              </a:extLst>
            </p:cNvPr>
            <p:cNvSpPr/>
            <p:nvPr/>
          </p:nvSpPr>
          <p:spPr>
            <a:xfrm>
              <a:off x="2147435" y="3457879"/>
              <a:ext cx="150512" cy="30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77" extrusionOk="0">
                  <a:moveTo>
                    <a:pt x="0" y="16482"/>
                  </a:moveTo>
                  <a:cubicBezTo>
                    <a:pt x="1375" y="16442"/>
                    <a:pt x="2750" y="16402"/>
                    <a:pt x="4045" y="16762"/>
                  </a:cubicBezTo>
                  <a:cubicBezTo>
                    <a:pt x="7362" y="16402"/>
                    <a:pt x="8575" y="16682"/>
                    <a:pt x="9627" y="18202"/>
                  </a:cubicBezTo>
                  <a:cubicBezTo>
                    <a:pt x="10193" y="19002"/>
                    <a:pt x="10679" y="19802"/>
                    <a:pt x="10679" y="20682"/>
                  </a:cubicBezTo>
                  <a:cubicBezTo>
                    <a:pt x="10679" y="21562"/>
                    <a:pt x="11569" y="21482"/>
                    <a:pt x="12620" y="21122"/>
                  </a:cubicBezTo>
                  <a:cubicBezTo>
                    <a:pt x="15128" y="20282"/>
                    <a:pt x="16503" y="19002"/>
                    <a:pt x="17879" y="17762"/>
                  </a:cubicBezTo>
                  <a:cubicBezTo>
                    <a:pt x="20144" y="15722"/>
                    <a:pt x="20063" y="13442"/>
                    <a:pt x="20548" y="11242"/>
                  </a:cubicBezTo>
                  <a:cubicBezTo>
                    <a:pt x="21196" y="8282"/>
                    <a:pt x="20710" y="5282"/>
                    <a:pt x="21438" y="2322"/>
                  </a:cubicBezTo>
                  <a:cubicBezTo>
                    <a:pt x="21600" y="1802"/>
                    <a:pt x="21357" y="1282"/>
                    <a:pt x="20791" y="842"/>
                  </a:cubicBezTo>
                  <a:cubicBezTo>
                    <a:pt x="20387" y="522"/>
                    <a:pt x="20467" y="-38"/>
                    <a:pt x="19335" y="2"/>
                  </a:cubicBezTo>
                  <a:cubicBezTo>
                    <a:pt x="18445" y="42"/>
                    <a:pt x="18040" y="442"/>
                    <a:pt x="17636" y="802"/>
                  </a:cubicBezTo>
                  <a:cubicBezTo>
                    <a:pt x="17312" y="1082"/>
                    <a:pt x="17150" y="1402"/>
                    <a:pt x="16827" y="1722"/>
                  </a:cubicBezTo>
                  <a:cubicBezTo>
                    <a:pt x="16665" y="1882"/>
                    <a:pt x="16503" y="2122"/>
                    <a:pt x="15856" y="2042"/>
                  </a:cubicBezTo>
                  <a:cubicBezTo>
                    <a:pt x="12377" y="1682"/>
                    <a:pt x="11811" y="1922"/>
                    <a:pt x="10679" y="3522"/>
                  </a:cubicBezTo>
                  <a:cubicBezTo>
                    <a:pt x="8737" y="6282"/>
                    <a:pt x="6148" y="8842"/>
                    <a:pt x="3236" y="11402"/>
                  </a:cubicBezTo>
                  <a:cubicBezTo>
                    <a:pt x="1456" y="12962"/>
                    <a:pt x="324" y="14682"/>
                    <a:pt x="0" y="16482"/>
                  </a:cubicBezTo>
                  <a:close/>
                </a:path>
              </a:pathLst>
            </a:custGeom>
            <a:solidFill>
              <a:srgbClr val="F1CCA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1C7A6DE6-F453-DF82-6F9F-C1F2421D8BE3}"/>
              </a:ext>
            </a:extLst>
          </p:cNvPr>
          <p:cNvSpPr txBox="1"/>
          <p:nvPr/>
        </p:nvSpPr>
        <p:spPr>
          <a:xfrm>
            <a:off x="7617370" y="2699966"/>
            <a:ext cx="1703459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566774-4B70-B66E-5DAC-632A58E0EF56}"/>
              </a:ext>
            </a:extLst>
          </p:cNvPr>
          <p:cNvSpPr txBox="1"/>
          <p:nvPr/>
        </p:nvSpPr>
        <p:spPr>
          <a:xfrm>
            <a:off x="8213923" y="3315425"/>
            <a:ext cx="1703459" cy="127727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BA97D31-56C7-B9DF-7DD3-C3AEBFC06E26}"/>
              </a:ext>
            </a:extLst>
          </p:cNvPr>
          <p:cNvGrpSpPr/>
          <p:nvPr/>
        </p:nvGrpSpPr>
        <p:grpSpPr>
          <a:xfrm>
            <a:off x="2520274" y="3733963"/>
            <a:ext cx="2495211" cy="1336320"/>
            <a:chOff x="332936" y="2689321"/>
            <a:chExt cx="2926080" cy="133632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74BCAB1-FFC9-E837-32A9-FC145A12AAD7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447C744-BA24-5541-9863-EBADCED23C9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1" name="Graphic 30" descr="Chat with solid fill">
            <a:extLst>
              <a:ext uri="{FF2B5EF4-FFF2-40B4-BE49-F238E27FC236}">
                <a16:creationId xmlns:a16="http://schemas.microsoft.com/office/drawing/2014/main" id="{16A0D0DA-A06B-25D6-8357-28B7F23B1D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23744" y="2676255"/>
            <a:ext cx="739056" cy="739056"/>
          </a:xfrm>
          <a:prstGeom prst="rect">
            <a:avLst/>
          </a:prstGeom>
        </p:spPr>
      </p:pic>
      <p:pic>
        <p:nvPicPr>
          <p:cNvPr id="33" name="Graphic 32" descr="Lights On with solid fill">
            <a:extLst>
              <a:ext uri="{FF2B5EF4-FFF2-40B4-BE49-F238E27FC236}">
                <a16:creationId xmlns:a16="http://schemas.microsoft.com/office/drawing/2014/main" id="{EB54745C-1356-047E-72D7-AEC010BCB4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33569" y="1344424"/>
            <a:ext cx="739056" cy="73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83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217</Words>
  <Application>Microsoft Office PowerPoint</Application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Teamwork, Solution &amp; Success – Slide Template</vt:lpstr>
      <vt:lpstr>Teamwork, Solution &amp; Success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Teamwork, Solution &amp; Success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2022-12-15T18:43:18Z</dcterms:modified>
  <cp:category>Graphics &amp; Metaphors</cp:category>
</cp:coreProperties>
</file>