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8"/>
  </p:notesMasterIdLst>
  <p:sldIdLst>
    <p:sldId id="353" r:id="rId4"/>
    <p:sldId id="355" r:id="rId5"/>
    <p:sldId id="354" r:id="rId6"/>
    <p:sldId id="30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4/6/2021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904817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527251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461861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4/6/2021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4" name="Shape">
            <a:extLst>
              <a:ext uri="{FF2B5EF4-FFF2-40B4-BE49-F238E27FC236}">
                <a16:creationId xmlns:a16="http://schemas.microsoft.com/office/drawing/2014/main" id="{A974F8FD-982A-4671-8E4F-9713999DCA7D}"/>
              </a:ext>
            </a:extLst>
          </p:cNvPr>
          <p:cNvSpPr/>
          <p:nvPr/>
        </p:nvSpPr>
        <p:spPr>
          <a:xfrm>
            <a:off x="661787" y="1692311"/>
            <a:ext cx="1208154" cy="2461896"/>
          </a:xfrm>
          <a:custGeom>
            <a:avLst/>
            <a:gdLst/>
            <a:ahLst/>
            <a:cxnLst>
              <a:cxn ang="0">
                <a:pos x="wd2" y="hd2"/>
              </a:cxn>
              <a:cxn ang="5400000">
                <a:pos x="wd2" y="hd2"/>
              </a:cxn>
              <a:cxn ang="10800000">
                <a:pos x="wd2" y="hd2"/>
              </a:cxn>
              <a:cxn ang="16200000">
                <a:pos x="wd2" y="hd2"/>
              </a:cxn>
            </a:cxnLst>
            <a:rect l="0" t="0" r="r" b="b"/>
            <a:pathLst>
              <a:path w="21600" h="21600" extrusionOk="0">
                <a:moveTo>
                  <a:pt x="508" y="21600"/>
                </a:moveTo>
                <a:lnTo>
                  <a:pt x="945" y="21600"/>
                </a:lnTo>
                <a:cubicBezTo>
                  <a:pt x="945" y="21468"/>
                  <a:pt x="1244" y="21360"/>
                  <a:pt x="1611" y="21360"/>
                </a:cubicBezTo>
                <a:cubicBezTo>
                  <a:pt x="1979" y="21360"/>
                  <a:pt x="2278" y="21468"/>
                  <a:pt x="2278" y="21600"/>
                </a:cubicBezTo>
                <a:lnTo>
                  <a:pt x="2714" y="21600"/>
                </a:lnTo>
                <a:cubicBezTo>
                  <a:pt x="2714" y="21468"/>
                  <a:pt x="3013" y="21360"/>
                  <a:pt x="3381" y="21360"/>
                </a:cubicBezTo>
                <a:cubicBezTo>
                  <a:pt x="3748" y="21360"/>
                  <a:pt x="4047" y="21468"/>
                  <a:pt x="4047" y="21600"/>
                </a:cubicBezTo>
                <a:lnTo>
                  <a:pt x="4484" y="21600"/>
                </a:lnTo>
                <a:cubicBezTo>
                  <a:pt x="4484" y="21468"/>
                  <a:pt x="4783" y="21360"/>
                  <a:pt x="5150" y="21360"/>
                </a:cubicBezTo>
                <a:cubicBezTo>
                  <a:pt x="5518" y="21360"/>
                  <a:pt x="5817" y="21468"/>
                  <a:pt x="5817" y="21600"/>
                </a:cubicBezTo>
                <a:lnTo>
                  <a:pt x="6253" y="21600"/>
                </a:lnTo>
                <a:cubicBezTo>
                  <a:pt x="6253" y="21468"/>
                  <a:pt x="6552" y="21360"/>
                  <a:pt x="6920" y="21360"/>
                </a:cubicBezTo>
                <a:cubicBezTo>
                  <a:pt x="7288" y="21360"/>
                  <a:pt x="7587" y="21468"/>
                  <a:pt x="7587" y="21600"/>
                </a:cubicBezTo>
                <a:lnTo>
                  <a:pt x="8023" y="21600"/>
                </a:lnTo>
                <a:cubicBezTo>
                  <a:pt x="8023" y="21468"/>
                  <a:pt x="8322" y="21360"/>
                  <a:pt x="8690" y="21360"/>
                </a:cubicBezTo>
                <a:cubicBezTo>
                  <a:pt x="9057" y="21360"/>
                  <a:pt x="9356" y="21468"/>
                  <a:pt x="9356" y="21600"/>
                </a:cubicBezTo>
                <a:lnTo>
                  <a:pt x="9793" y="21600"/>
                </a:lnTo>
                <a:cubicBezTo>
                  <a:pt x="9793" y="21468"/>
                  <a:pt x="10092" y="21360"/>
                  <a:pt x="10459" y="21360"/>
                </a:cubicBezTo>
                <a:cubicBezTo>
                  <a:pt x="10827" y="21360"/>
                  <a:pt x="11126" y="21468"/>
                  <a:pt x="11126" y="21600"/>
                </a:cubicBezTo>
                <a:lnTo>
                  <a:pt x="11562" y="21600"/>
                </a:lnTo>
                <a:cubicBezTo>
                  <a:pt x="11562" y="21468"/>
                  <a:pt x="11861" y="21360"/>
                  <a:pt x="12229" y="21360"/>
                </a:cubicBezTo>
                <a:cubicBezTo>
                  <a:pt x="12597" y="21360"/>
                  <a:pt x="12895" y="21468"/>
                  <a:pt x="12895" y="21600"/>
                </a:cubicBezTo>
                <a:lnTo>
                  <a:pt x="13332" y="21600"/>
                </a:lnTo>
                <a:cubicBezTo>
                  <a:pt x="13332" y="21468"/>
                  <a:pt x="13631" y="21360"/>
                  <a:pt x="13998" y="21360"/>
                </a:cubicBezTo>
                <a:cubicBezTo>
                  <a:pt x="14366" y="21360"/>
                  <a:pt x="14665" y="21468"/>
                  <a:pt x="14665" y="21600"/>
                </a:cubicBezTo>
                <a:lnTo>
                  <a:pt x="15101" y="21600"/>
                </a:lnTo>
                <a:cubicBezTo>
                  <a:pt x="15101" y="21468"/>
                  <a:pt x="15400" y="21360"/>
                  <a:pt x="15768" y="21360"/>
                </a:cubicBezTo>
                <a:cubicBezTo>
                  <a:pt x="16136" y="21360"/>
                  <a:pt x="16435" y="21468"/>
                  <a:pt x="16435" y="21600"/>
                </a:cubicBezTo>
                <a:lnTo>
                  <a:pt x="16871" y="21600"/>
                </a:lnTo>
                <a:cubicBezTo>
                  <a:pt x="16871" y="21468"/>
                  <a:pt x="17170" y="21360"/>
                  <a:pt x="17538" y="21360"/>
                </a:cubicBezTo>
                <a:cubicBezTo>
                  <a:pt x="17905" y="21360"/>
                  <a:pt x="18204" y="21468"/>
                  <a:pt x="18204" y="21600"/>
                </a:cubicBezTo>
                <a:lnTo>
                  <a:pt x="18641" y="21600"/>
                </a:lnTo>
                <a:cubicBezTo>
                  <a:pt x="18641" y="21468"/>
                  <a:pt x="18940" y="21360"/>
                  <a:pt x="19307" y="21360"/>
                </a:cubicBezTo>
                <a:cubicBezTo>
                  <a:pt x="19675" y="21360"/>
                  <a:pt x="19974" y="21468"/>
                  <a:pt x="19974" y="21600"/>
                </a:cubicBezTo>
                <a:lnTo>
                  <a:pt x="20410" y="21600"/>
                </a:lnTo>
                <a:cubicBezTo>
                  <a:pt x="20410" y="21468"/>
                  <a:pt x="20709" y="21360"/>
                  <a:pt x="21077" y="21360"/>
                </a:cubicBezTo>
                <a:cubicBezTo>
                  <a:pt x="21289" y="21360"/>
                  <a:pt x="21477" y="21397"/>
                  <a:pt x="21600" y="21453"/>
                </a:cubicBezTo>
                <a:lnTo>
                  <a:pt x="21600" y="0"/>
                </a:lnTo>
                <a:lnTo>
                  <a:pt x="4570" y="0"/>
                </a:lnTo>
                <a:cubicBezTo>
                  <a:pt x="2048" y="0"/>
                  <a:pt x="0" y="737"/>
                  <a:pt x="0" y="1644"/>
                </a:cubicBezTo>
                <a:lnTo>
                  <a:pt x="0" y="21368"/>
                </a:lnTo>
                <a:cubicBezTo>
                  <a:pt x="290" y="21394"/>
                  <a:pt x="508" y="21487"/>
                  <a:pt x="508" y="21600"/>
                </a:cubicBezTo>
                <a:close/>
              </a:path>
            </a:pathLst>
          </a:custGeom>
          <a:solidFill>
            <a:srgbClr val="FBD357"/>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01</a:t>
            </a:r>
            <a:endParaRPr sz="2700" b="1" dirty="0">
              <a:solidFill>
                <a:schemeClr val="tx1">
                  <a:lumMod val="85000"/>
                  <a:lumOff val="15000"/>
                </a:schemeClr>
              </a:solidFill>
            </a:endParaRPr>
          </a:p>
        </p:txBody>
      </p:sp>
      <p:sp>
        <p:nvSpPr>
          <p:cNvPr id="5" name="Shape">
            <a:extLst>
              <a:ext uri="{FF2B5EF4-FFF2-40B4-BE49-F238E27FC236}">
                <a16:creationId xmlns:a16="http://schemas.microsoft.com/office/drawing/2014/main" id="{21D5011D-36AC-46E9-BB44-7D2E0F444FF4}"/>
              </a:ext>
            </a:extLst>
          </p:cNvPr>
          <p:cNvSpPr/>
          <p:nvPr/>
        </p:nvSpPr>
        <p:spPr>
          <a:xfrm>
            <a:off x="1951732"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90" y="21600"/>
                </a:moveTo>
                <a:lnTo>
                  <a:pt x="926" y="21600"/>
                </a:lnTo>
                <a:cubicBezTo>
                  <a:pt x="926" y="21468"/>
                  <a:pt x="1225" y="21360"/>
                  <a:pt x="1592" y="21360"/>
                </a:cubicBezTo>
                <a:cubicBezTo>
                  <a:pt x="1959" y="21360"/>
                  <a:pt x="2258" y="21468"/>
                  <a:pt x="2258" y="21600"/>
                </a:cubicBezTo>
                <a:lnTo>
                  <a:pt x="2694" y="21600"/>
                </a:lnTo>
                <a:cubicBezTo>
                  <a:pt x="2694" y="21468"/>
                  <a:pt x="2993" y="21360"/>
                  <a:pt x="3360" y="21360"/>
                </a:cubicBezTo>
                <a:cubicBezTo>
                  <a:pt x="3727" y="21360"/>
                  <a:pt x="4026" y="21468"/>
                  <a:pt x="4026" y="21600"/>
                </a:cubicBezTo>
                <a:lnTo>
                  <a:pt x="4462" y="21600"/>
                </a:lnTo>
                <a:cubicBezTo>
                  <a:pt x="4462" y="21468"/>
                  <a:pt x="4761" y="21360"/>
                  <a:pt x="5128" y="21360"/>
                </a:cubicBezTo>
                <a:cubicBezTo>
                  <a:pt x="5496" y="21360"/>
                  <a:pt x="5794" y="21468"/>
                  <a:pt x="5794" y="21600"/>
                </a:cubicBezTo>
                <a:lnTo>
                  <a:pt x="6230" y="21600"/>
                </a:lnTo>
                <a:cubicBezTo>
                  <a:pt x="6230" y="21468"/>
                  <a:pt x="6529" y="21360"/>
                  <a:pt x="6896" y="21360"/>
                </a:cubicBezTo>
                <a:cubicBezTo>
                  <a:pt x="7264" y="21360"/>
                  <a:pt x="7562" y="21468"/>
                  <a:pt x="7562" y="21600"/>
                </a:cubicBezTo>
                <a:lnTo>
                  <a:pt x="7998" y="21600"/>
                </a:lnTo>
                <a:cubicBezTo>
                  <a:pt x="7998" y="21468"/>
                  <a:pt x="8297" y="21360"/>
                  <a:pt x="8664" y="21360"/>
                </a:cubicBezTo>
                <a:cubicBezTo>
                  <a:pt x="9032" y="21360"/>
                  <a:pt x="9331" y="21468"/>
                  <a:pt x="9331" y="21600"/>
                </a:cubicBezTo>
                <a:lnTo>
                  <a:pt x="9767" y="21600"/>
                </a:lnTo>
                <a:cubicBezTo>
                  <a:pt x="9767" y="21468"/>
                  <a:pt x="10065" y="21360"/>
                  <a:pt x="10433" y="21360"/>
                </a:cubicBezTo>
                <a:cubicBezTo>
                  <a:pt x="10800" y="21360"/>
                  <a:pt x="11099" y="21468"/>
                  <a:pt x="11099" y="21600"/>
                </a:cubicBezTo>
                <a:lnTo>
                  <a:pt x="11535" y="21600"/>
                </a:lnTo>
                <a:cubicBezTo>
                  <a:pt x="11535" y="21468"/>
                  <a:pt x="11833" y="21360"/>
                  <a:pt x="12201" y="21360"/>
                </a:cubicBezTo>
                <a:cubicBezTo>
                  <a:pt x="12568" y="21360"/>
                  <a:pt x="12867" y="21468"/>
                  <a:pt x="12867" y="21600"/>
                </a:cubicBezTo>
                <a:lnTo>
                  <a:pt x="13303" y="21600"/>
                </a:lnTo>
                <a:cubicBezTo>
                  <a:pt x="13303" y="21468"/>
                  <a:pt x="13602" y="21360"/>
                  <a:pt x="13969" y="21360"/>
                </a:cubicBezTo>
                <a:cubicBezTo>
                  <a:pt x="14336" y="21360"/>
                  <a:pt x="14635" y="21468"/>
                  <a:pt x="14635" y="21600"/>
                </a:cubicBezTo>
                <a:lnTo>
                  <a:pt x="15071" y="21600"/>
                </a:lnTo>
                <a:cubicBezTo>
                  <a:pt x="15071" y="21468"/>
                  <a:pt x="15370" y="21360"/>
                  <a:pt x="15737" y="21360"/>
                </a:cubicBezTo>
                <a:cubicBezTo>
                  <a:pt x="16104" y="21360"/>
                  <a:pt x="16403" y="21468"/>
                  <a:pt x="16403" y="21600"/>
                </a:cubicBezTo>
                <a:lnTo>
                  <a:pt x="16839" y="21600"/>
                </a:lnTo>
                <a:cubicBezTo>
                  <a:pt x="16839" y="21468"/>
                  <a:pt x="17138" y="21360"/>
                  <a:pt x="17505" y="21360"/>
                </a:cubicBezTo>
                <a:cubicBezTo>
                  <a:pt x="17873" y="21360"/>
                  <a:pt x="18171" y="21468"/>
                  <a:pt x="18171" y="21600"/>
                </a:cubicBezTo>
                <a:lnTo>
                  <a:pt x="18607" y="21600"/>
                </a:lnTo>
                <a:cubicBezTo>
                  <a:pt x="18607" y="21468"/>
                  <a:pt x="18906" y="21360"/>
                  <a:pt x="19273" y="21360"/>
                </a:cubicBezTo>
                <a:cubicBezTo>
                  <a:pt x="19641" y="21360"/>
                  <a:pt x="19939" y="21468"/>
                  <a:pt x="19939" y="21600"/>
                </a:cubicBezTo>
                <a:lnTo>
                  <a:pt x="20375" y="21600"/>
                </a:lnTo>
                <a:cubicBezTo>
                  <a:pt x="20375" y="21468"/>
                  <a:pt x="20674" y="21360"/>
                  <a:pt x="21041" y="21360"/>
                </a:cubicBezTo>
                <a:cubicBezTo>
                  <a:pt x="21274" y="21360"/>
                  <a:pt x="21481" y="21403"/>
                  <a:pt x="21600" y="21470"/>
                </a:cubicBezTo>
                <a:lnTo>
                  <a:pt x="21600" y="0"/>
                </a:lnTo>
                <a:lnTo>
                  <a:pt x="0" y="0"/>
                </a:lnTo>
                <a:lnTo>
                  <a:pt x="0" y="21371"/>
                </a:lnTo>
                <a:cubicBezTo>
                  <a:pt x="290" y="21401"/>
                  <a:pt x="490" y="21491"/>
                  <a:pt x="490" y="21600"/>
                </a:cubicBezTo>
                <a:close/>
              </a:path>
            </a:pathLst>
          </a:custGeom>
          <a:solidFill>
            <a:srgbClr val="34C6EE"/>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02</a:t>
            </a:r>
            <a:endParaRPr sz="2700" b="1" dirty="0">
              <a:solidFill>
                <a:schemeClr val="tx1">
                  <a:lumMod val="85000"/>
                  <a:lumOff val="15000"/>
                </a:schemeClr>
              </a:solidFill>
            </a:endParaRPr>
          </a:p>
        </p:txBody>
      </p:sp>
      <p:sp>
        <p:nvSpPr>
          <p:cNvPr id="6" name="Shape">
            <a:extLst>
              <a:ext uri="{FF2B5EF4-FFF2-40B4-BE49-F238E27FC236}">
                <a16:creationId xmlns:a16="http://schemas.microsoft.com/office/drawing/2014/main" id="{8D9F189D-1FD8-4DAF-87BE-590976DE2B55}"/>
              </a:ext>
            </a:extLst>
          </p:cNvPr>
          <p:cNvSpPr/>
          <p:nvPr/>
        </p:nvSpPr>
        <p:spPr>
          <a:xfrm>
            <a:off x="3242679"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57" y="21600"/>
                </a:moveTo>
                <a:lnTo>
                  <a:pt x="893" y="21600"/>
                </a:lnTo>
                <a:cubicBezTo>
                  <a:pt x="893" y="21468"/>
                  <a:pt x="1192" y="21360"/>
                  <a:pt x="1559" y="21360"/>
                </a:cubicBezTo>
                <a:cubicBezTo>
                  <a:pt x="1926" y="21360"/>
                  <a:pt x="2225" y="21468"/>
                  <a:pt x="2225" y="21600"/>
                </a:cubicBezTo>
                <a:lnTo>
                  <a:pt x="2661" y="21600"/>
                </a:lnTo>
                <a:cubicBezTo>
                  <a:pt x="2661" y="21468"/>
                  <a:pt x="2960" y="21360"/>
                  <a:pt x="3327" y="21360"/>
                </a:cubicBezTo>
                <a:cubicBezTo>
                  <a:pt x="3695" y="21360"/>
                  <a:pt x="3993" y="21468"/>
                  <a:pt x="3993" y="21600"/>
                </a:cubicBezTo>
                <a:lnTo>
                  <a:pt x="4429" y="21600"/>
                </a:lnTo>
                <a:cubicBezTo>
                  <a:pt x="4429" y="21468"/>
                  <a:pt x="4728" y="21360"/>
                  <a:pt x="5095" y="21360"/>
                </a:cubicBezTo>
                <a:cubicBezTo>
                  <a:pt x="5463" y="21360"/>
                  <a:pt x="5761" y="21468"/>
                  <a:pt x="5761" y="21600"/>
                </a:cubicBezTo>
                <a:lnTo>
                  <a:pt x="6197" y="21600"/>
                </a:lnTo>
                <a:cubicBezTo>
                  <a:pt x="6197" y="21468"/>
                  <a:pt x="6496" y="21360"/>
                  <a:pt x="6863" y="21360"/>
                </a:cubicBezTo>
                <a:cubicBezTo>
                  <a:pt x="7231" y="21360"/>
                  <a:pt x="7529" y="21468"/>
                  <a:pt x="7529" y="21600"/>
                </a:cubicBezTo>
                <a:lnTo>
                  <a:pt x="7966" y="21600"/>
                </a:lnTo>
                <a:cubicBezTo>
                  <a:pt x="7966" y="21468"/>
                  <a:pt x="8264" y="21360"/>
                  <a:pt x="8632" y="21360"/>
                </a:cubicBezTo>
                <a:cubicBezTo>
                  <a:pt x="8999" y="21360"/>
                  <a:pt x="9298" y="21468"/>
                  <a:pt x="9298" y="21600"/>
                </a:cubicBezTo>
                <a:lnTo>
                  <a:pt x="9734" y="21600"/>
                </a:lnTo>
                <a:cubicBezTo>
                  <a:pt x="9734" y="21468"/>
                  <a:pt x="10032" y="21360"/>
                  <a:pt x="10400" y="21360"/>
                </a:cubicBezTo>
                <a:cubicBezTo>
                  <a:pt x="10767" y="21360"/>
                  <a:pt x="11066" y="21468"/>
                  <a:pt x="11066" y="21600"/>
                </a:cubicBezTo>
                <a:lnTo>
                  <a:pt x="11502" y="21600"/>
                </a:lnTo>
                <a:cubicBezTo>
                  <a:pt x="11502" y="21468"/>
                  <a:pt x="11801" y="21360"/>
                  <a:pt x="12168" y="21360"/>
                </a:cubicBezTo>
                <a:cubicBezTo>
                  <a:pt x="12535" y="21360"/>
                  <a:pt x="12834" y="21468"/>
                  <a:pt x="12834" y="21600"/>
                </a:cubicBezTo>
                <a:lnTo>
                  <a:pt x="13270" y="21600"/>
                </a:lnTo>
                <a:cubicBezTo>
                  <a:pt x="13270" y="21468"/>
                  <a:pt x="13569" y="21360"/>
                  <a:pt x="13936" y="21360"/>
                </a:cubicBezTo>
                <a:cubicBezTo>
                  <a:pt x="14303" y="21360"/>
                  <a:pt x="14602" y="21468"/>
                  <a:pt x="14602" y="21600"/>
                </a:cubicBezTo>
                <a:lnTo>
                  <a:pt x="15038" y="21600"/>
                </a:lnTo>
                <a:cubicBezTo>
                  <a:pt x="15038" y="21468"/>
                  <a:pt x="15337" y="21360"/>
                  <a:pt x="15704" y="21360"/>
                </a:cubicBezTo>
                <a:cubicBezTo>
                  <a:pt x="16072" y="21360"/>
                  <a:pt x="16370" y="21468"/>
                  <a:pt x="16370" y="21600"/>
                </a:cubicBezTo>
                <a:lnTo>
                  <a:pt x="16806" y="21600"/>
                </a:lnTo>
                <a:cubicBezTo>
                  <a:pt x="16806" y="21468"/>
                  <a:pt x="17105" y="21360"/>
                  <a:pt x="17472" y="21360"/>
                </a:cubicBezTo>
                <a:cubicBezTo>
                  <a:pt x="17840" y="21360"/>
                  <a:pt x="18138" y="21468"/>
                  <a:pt x="18138" y="21600"/>
                </a:cubicBezTo>
                <a:lnTo>
                  <a:pt x="18574" y="21600"/>
                </a:lnTo>
                <a:cubicBezTo>
                  <a:pt x="18574" y="21468"/>
                  <a:pt x="18873" y="21360"/>
                  <a:pt x="19240" y="21360"/>
                </a:cubicBezTo>
                <a:cubicBezTo>
                  <a:pt x="19608" y="21360"/>
                  <a:pt x="19907" y="21468"/>
                  <a:pt x="19907" y="21600"/>
                </a:cubicBezTo>
                <a:lnTo>
                  <a:pt x="20343" y="21600"/>
                </a:lnTo>
                <a:cubicBezTo>
                  <a:pt x="20343" y="21468"/>
                  <a:pt x="20641" y="21360"/>
                  <a:pt x="21009" y="21360"/>
                </a:cubicBezTo>
                <a:cubicBezTo>
                  <a:pt x="21268" y="21360"/>
                  <a:pt x="21492" y="21414"/>
                  <a:pt x="21600" y="21492"/>
                </a:cubicBezTo>
                <a:lnTo>
                  <a:pt x="21600" y="0"/>
                </a:lnTo>
                <a:lnTo>
                  <a:pt x="0" y="0"/>
                </a:lnTo>
                <a:lnTo>
                  <a:pt x="0" y="21375"/>
                </a:lnTo>
                <a:cubicBezTo>
                  <a:pt x="275" y="21409"/>
                  <a:pt x="457" y="21497"/>
                  <a:pt x="457" y="21600"/>
                </a:cubicBezTo>
                <a:close/>
              </a:path>
            </a:pathLst>
          </a:custGeom>
          <a:solidFill>
            <a:schemeClr val="accent5"/>
          </a:solidFill>
          <a:ln w="12700">
            <a:miter lim="400000"/>
          </a:ln>
        </p:spPr>
        <p:txBody>
          <a:bodyPr lIns="28575" tIns="28575" rIns="28575" bIns="28575" anchor="t"/>
          <a:lstStyle/>
          <a:p>
            <a:pPr algn="ctr">
              <a:defRPr sz="3000">
                <a:solidFill>
                  <a:srgbClr val="FFFFFF"/>
                </a:solidFill>
              </a:defRPr>
            </a:pPr>
            <a:r>
              <a:rPr lang="en-US" sz="2700" b="1" dirty="0">
                <a:solidFill>
                  <a:schemeClr val="bg1"/>
                </a:solidFill>
                <a:effectLst>
                  <a:outerShdw blurRad="38100" dist="38100" dir="2700000" algn="tl">
                    <a:srgbClr val="000000">
                      <a:alpha val="43137"/>
                    </a:srgbClr>
                  </a:outerShdw>
                </a:effectLst>
              </a:rPr>
              <a:t>03</a:t>
            </a:r>
            <a:endParaRPr sz="2700" b="1" dirty="0">
              <a:solidFill>
                <a:schemeClr val="bg1"/>
              </a:solidFill>
              <a:effectLst>
                <a:outerShdw blurRad="38100" dist="38100" dir="2700000" algn="tl">
                  <a:srgbClr val="000000">
                    <a:alpha val="43137"/>
                  </a:srgbClr>
                </a:outerShdw>
              </a:effectLst>
            </a:endParaRPr>
          </a:p>
        </p:txBody>
      </p:sp>
      <p:sp>
        <p:nvSpPr>
          <p:cNvPr id="7" name="Shape">
            <a:extLst>
              <a:ext uri="{FF2B5EF4-FFF2-40B4-BE49-F238E27FC236}">
                <a16:creationId xmlns:a16="http://schemas.microsoft.com/office/drawing/2014/main" id="{B0A663EE-869F-4C09-91B4-65E45361A1AC}"/>
              </a:ext>
            </a:extLst>
          </p:cNvPr>
          <p:cNvSpPr/>
          <p:nvPr/>
        </p:nvSpPr>
        <p:spPr>
          <a:xfrm>
            <a:off x="4533628"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21" y="21600"/>
                </a:moveTo>
                <a:lnTo>
                  <a:pt x="857" y="21600"/>
                </a:lnTo>
                <a:cubicBezTo>
                  <a:pt x="857" y="21468"/>
                  <a:pt x="1156" y="21360"/>
                  <a:pt x="1523" y="21360"/>
                </a:cubicBezTo>
                <a:cubicBezTo>
                  <a:pt x="1891" y="21360"/>
                  <a:pt x="2189" y="21468"/>
                  <a:pt x="2189" y="21600"/>
                </a:cubicBezTo>
                <a:lnTo>
                  <a:pt x="2625" y="21600"/>
                </a:lnTo>
                <a:cubicBezTo>
                  <a:pt x="2625" y="21468"/>
                  <a:pt x="2924" y="21360"/>
                  <a:pt x="3291" y="21360"/>
                </a:cubicBezTo>
                <a:cubicBezTo>
                  <a:pt x="3659" y="21360"/>
                  <a:pt x="3957" y="21468"/>
                  <a:pt x="3957" y="21600"/>
                </a:cubicBezTo>
                <a:lnTo>
                  <a:pt x="4393" y="21600"/>
                </a:lnTo>
                <a:cubicBezTo>
                  <a:pt x="4393" y="21468"/>
                  <a:pt x="4692" y="21360"/>
                  <a:pt x="5059" y="21360"/>
                </a:cubicBezTo>
                <a:cubicBezTo>
                  <a:pt x="5427" y="21360"/>
                  <a:pt x="5726" y="21468"/>
                  <a:pt x="5726" y="21600"/>
                </a:cubicBezTo>
                <a:lnTo>
                  <a:pt x="6162" y="21600"/>
                </a:lnTo>
                <a:cubicBezTo>
                  <a:pt x="6162" y="21468"/>
                  <a:pt x="6460" y="21360"/>
                  <a:pt x="6828" y="21360"/>
                </a:cubicBezTo>
                <a:cubicBezTo>
                  <a:pt x="7195" y="21360"/>
                  <a:pt x="7494" y="21468"/>
                  <a:pt x="7494" y="21600"/>
                </a:cubicBezTo>
                <a:lnTo>
                  <a:pt x="7930" y="21600"/>
                </a:lnTo>
                <a:cubicBezTo>
                  <a:pt x="7930" y="21468"/>
                  <a:pt x="8228" y="21360"/>
                  <a:pt x="8596" y="21360"/>
                </a:cubicBezTo>
                <a:cubicBezTo>
                  <a:pt x="8963" y="21360"/>
                  <a:pt x="9262" y="21468"/>
                  <a:pt x="9262" y="21600"/>
                </a:cubicBezTo>
                <a:lnTo>
                  <a:pt x="9698" y="21600"/>
                </a:lnTo>
                <a:cubicBezTo>
                  <a:pt x="9698" y="21468"/>
                  <a:pt x="9997" y="21360"/>
                  <a:pt x="10364" y="21360"/>
                </a:cubicBezTo>
                <a:cubicBezTo>
                  <a:pt x="10731" y="21360"/>
                  <a:pt x="11030" y="21468"/>
                  <a:pt x="11030" y="21600"/>
                </a:cubicBezTo>
                <a:lnTo>
                  <a:pt x="11466" y="21600"/>
                </a:lnTo>
                <a:cubicBezTo>
                  <a:pt x="11466" y="21468"/>
                  <a:pt x="11765" y="21360"/>
                  <a:pt x="12132" y="21360"/>
                </a:cubicBezTo>
                <a:cubicBezTo>
                  <a:pt x="12499" y="21360"/>
                  <a:pt x="12798" y="21468"/>
                  <a:pt x="12798" y="21600"/>
                </a:cubicBezTo>
                <a:lnTo>
                  <a:pt x="13234" y="21600"/>
                </a:lnTo>
                <a:cubicBezTo>
                  <a:pt x="13234" y="21468"/>
                  <a:pt x="13533" y="21360"/>
                  <a:pt x="13900" y="21360"/>
                </a:cubicBezTo>
                <a:cubicBezTo>
                  <a:pt x="14268" y="21360"/>
                  <a:pt x="14566" y="21468"/>
                  <a:pt x="14566" y="21600"/>
                </a:cubicBezTo>
                <a:lnTo>
                  <a:pt x="15002" y="21600"/>
                </a:lnTo>
                <a:cubicBezTo>
                  <a:pt x="15002" y="21468"/>
                  <a:pt x="15301" y="21360"/>
                  <a:pt x="15668" y="21360"/>
                </a:cubicBezTo>
                <a:cubicBezTo>
                  <a:pt x="16036" y="21360"/>
                  <a:pt x="16334" y="21468"/>
                  <a:pt x="16334" y="21600"/>
                </a:cubicBezTo>
                <a:lnTo>
                  <a:pt x="16770" y="21600"/>
                </a:lnTo>
                <a:cubicBezTo>
                  <a:pt x="16770" y="21468"/>
                  <a:pt x="17069" y="21360"/>
                  <a:pt x="17436" y="21360"/>
                </a:cubicBezTo>
                <a:cubicBezTo>
                  <a:pt x="17804" y="21360"/>
                  <a:pt x="18103" y="21468"/>
                  <a:pt x="18103" y="21600"/>
                </a:cubicBezTo>
                <a:lnTo>
                  <a:pt x="18539" y="21600"/>
                </a:lnTo>
                <a:cubicBezTo>
                  <a:pt x="18539" y="21468"/>
                  <a:pt x="18837" y="21360"/>
                  <a:pt x="19205" y="21360"/>
                </a:cubicBezTo>
                <a:cubicBezTo>
                  <a:pt x="19572" y="21360"/>
                  <a:pt x="19871" y="21468"/>
                  <a:pt x="19871" y="21600"/>
                </a:cubicBezTo>
                <a:lnTo>
                  <a:pt x="20307" y="21600"/>
                </a:lnTo>
                <a:cubicBezTo>
                  <a:pt x="20307" y="21468"/>
                  <a:pt x="20605" y="21360"/>
                  <a:pt x="20973" y="21360"/>
                </a:cubicBezTo>
                <a:cubicBezTo>
                  <a:pt x="21265" y="21360"/>
                  <a:pt x="21510" y="21428"/>
                  <a:pt x="21600" y="21522"/>
                </a:cubicBezTo>
                <a:lnTo>
                  <a:pt x="21600" y="0"/>
                </a:lnTo>
                <a:lnTo>
                  <a:pt x="0" y="0"/>
                </a:lnTo>
                <a:lnTo>
                  <a:pt x="0" y="21380"/>
                </a:lnTo>
                <a:cubicBezTo>
                  <a:pt x="257" y="21416"/>
                  <a:pt x="421" y="21501"/>
                  <a:pt x="421" y="21600"/>
                </a:cubicBezTo>
                <a:close/>
              </a:path>
            </a:pathLst>
          </a:custGeom>
          <a:solidFill>
            <a:srgbClr val="ACC56F"/>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04</a:t>
            </a:r>
            <a:endParaRPr sz="2700" b="1" dirty="0">
              <a:solidFill>
                <a:schemeClr val="tx1">
                  <a:lumMod val="85000"/>
                  <a:lumOff val="15000"/>
                </a:schemeClr>
              </a:solidFill>
            </a:endParaRPr>
          </a:p>
        </p:txBody>
      </p:sp>
      <p:sp>
        <p:nvSpPr>
          <p:cNvPr id="8" name="Shape">
            <a:extLst>
              <a:ext uri="{FF2B5EF4-FFF2-40B4-BE49-F238E27FC236}">
                <a16:creationId xmlns:a16="http://schemas.microsoft.com/office/drawing/2014/main" id="{C9D0059D-54F4-4369-9285-94DEFAD1D9D3}"/>
              </a:ext>
            </a:extLst>
          </p:cNvPr>
          <p:cNvSpPr/>
          <p:nvPr/>
        </p:nvSpPr>
        <p:spPr>
          <a:xfrm>
            <a:off x="5824576"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385" y="21600"/>
                </a:moveTo>
                <a:lnTo>
                  <a:pt x="821" y="21600"/>
                </a:lnTo>
                <a:cubicBezTo>
                  <a:pt x="821" y="21468"/>
                  <a:pt x="1120" y="21360"/>
                  <a:pt x="1487" y="21360"/>
                </a:cubicBezTo>
                <a:cubicBezTo>
                  <a:pt x="1855" y="21360"/>
                  <a:pt x="2153" y="21468"/>
                  <a:pt x="2153" y="21600"/>
                </a:cubicBezTo>
                <a:lnTo>
                  <a:pt x="2589" y="21600"/>
                </a:lnTo>
                <a:cubicBezTo>
                  <a:pt x="2589" y="21468"/>
                  <a:pt x="2888" y="21360"/>
                  <a:pt x="3255" y="21360"/>
                </a:cubicBezTo>
                <a:cubicBezTo>
                  <a:pt x="3623" y="21360"/>
                  <a:pt x="3922" y="21468"/>
                  <a:pt x="3922" y="21600"/>
                </a:cubicBezTo>
                <a:lnTo>
                  <a:pt x="4358" y="21600"/>
                </a:lnTo>
                <a:cubicBezTo>
                  <a:pt x="4358" y="21468"/>
                  <a:pt x="4656" y="21360"/>
                  <a:pt x="5024" y="21360"/>
                </a:cubicBezTo>
                <a:cubicBezTo>
                  <a:pt x="5391" y="21360"/>
                  <a:pt x="5690" y="21468"/>
                  <a:pt x="5690" y="21600"/>
                </a:cubicBezTo>
                <a:lnTo>
                  <a:pt x="6126" y="21600"/>
                </a:lnTo>
                <a:cubicBezTo>
                  <a:pt x="6126" y="21468"/>
                  <a:pt x="6424" y="21360"/>
                  <a:pt x="6792" y="21360"/>
                </a:cubicBezTo>
                <a:cubicBezTo>
                  <a:pt x="7159" y="21360"/>
                  <a:pt x="7458" y="21468"/>
                  <a:pt x="7458" y="21600"/>
                </a:cubicBezTo>
                <a:lnTo>
                  <a:pt x="7894" y="21600"/>
                </a:lnTo>
                <a:cubicBezTo>
                  <a:pt x="7894" y="21468"/>
                  <a:pt x="8193" y="21360"/>
                  <a:pt x="8560" y="21360"/>
                </a:cubicBezTo>
                <a:cubicBezTo>
                  <a:pt x="8927" y="21360"/>
                  <a:pt x="9226" y="21468"/>
                  <a:pt x="9226" y="21600"/>
                </a:cubicBezTo>
                <a:lnTo>
                  <a:pt x="9662" y="21600"/>
                </a:lnTo>
                <a:cubicBezTo>
                  <a:pt x="9662" y="21468"/>
                  <a:pt x="9961" y="21360"/>
                  <a:pt x="10328" y="21360"/>
                </a:cubicBezTo>
                <a:cubicBezTo>
                  <a:pt x="10695" y="21360"/>
                  <a:pt x="10994" y="21468"/>
                  <a:pt x="10994" y="21600"/>
                </a:cubicBezTo>
                <a:lnTo>
                  <a:pt x="11430" y="21600"/>
                </a:lnTo>
                <a:cubicBezTo>
                  <a:pt x="11430" y="21468"/>
                  <a:pt x="11729" y="21360"/>
                  <a:pt x="12096" y="21360"/>
                </a:cubicBezTo>
                <a:cubicBezTo>
                  <a:pt x="12464" y="21360"/>
                  <a:pt x="12762" y="21468"/>
                  <a:pt x="12762" y="21600"/>
                </a:cubicBezTo>
                <a:lnTo>
                  <a:pt x="13198" y="21600"/>
                </a:lnTo>
                <a:cubicBezTo>
                  <a:pt x="13198" y="21468"/>
                  <a:pt x="13497" y="21360"/>
                  <a:pt x="13864" y="21360"/>
                </a:cubicBezTo>
                <a:cubicBezTo>
                  <a:pt x="14232" y="21360"/>
                  <a:pt x="14530" y="21468"/>
                  <a:pt x="14530" y="21600"/>
                </a:cubicBezTo>
                <a:lnTo>
                  <a:pt x="14966" y="21600"/>
                </a:lnTo>
                <a:cubicBezTo>
                  <a:pt x="14966" y="21468"/>
                  <a:pt x="15265" y="21360"/>
                  <a:pt x="15633" y="21360"/>
                </a:cubicBezTo>
                <a:cubicBezTo>
                  <a:pt x="16000" y="21360"/>
                  <a:pt x="16299" y="21468"/>
                  <a:pt x="16299" y="21600"/>
                </a:cubicBezTo>
                <a:lnTo>
                  <a:pt x="16735" y="21600"/>
                </a:lnTo>
                <a:cubicBezTo>
                  <a:pt x="16735" y="21468"/>
                  <a:pt x="17033" y="21360"/>
                  <a:pt x="17401" y="21360"/>
                </a:cubicBezTo>
                <a:cubicBezTo>
                  <a:pt x="17768" y="21360"/>
                  <a:pt x="18067" y="21468"/>
                  <a:pt x="18067" y="21600"/>
                </a:cubicBezTo>
                <a:lnTo>
                  <a:pt x="18503" y="21600"/>
                </a:lnTo>
                <a:cubicBezTo>
                  <a:pt x="18503" y="21468"/>
                  <a:pt x="18801" y="21360"/>
                  <a:pt x="19169" y="21360"/>
                </a:cubicBezTo>
                <a:cubicBezTo>
                  <a:pt x="19536" y="21360"/>
                  <a:pt x="19835" y="21468"/>
                  <a:pt x="19835" y="21600"/>
                </a:cubicBezTo>
                <a:lnTo>
                  <a:pt x="20271" y="21600"/>
                </a:lnTo>
                <a:cubicBezTo>
                  <a:pt x="20271" y="21468"/>
                  <a:pt x="20570" y="21360"/>
                  <a:pt x="20937" y="21360"/>
                </a:cubicBezTo>
                <a:cubicBezTo>
                  <a:pt x="21289" y="21360"/>
                  <a:pt x="21573" y="21458"/>
                  <a:pt x="21600" y="21582"/>
                </a:cubicBezTo>
                <a:lnTo>
                  <a:pt x="21600" y="0"/>
                </a:lnTo>
                <a:lnTo>
                  <a:pt x="0" y="0"/>
                </a:lnTo>
                <a:lnTo>
                  <a:pt x="0" y="21386"/>
                </a:lnTo>
                <a:cubicBezTo>
                  <a:pt x="236" y="21426"/>
                  <a:pt x="385" y="21506"/>
                  <a:pt x="385" y="21600"/>
                </a:cubicBezTo>
                <a:close/>
              </a:path>
            </a:pathLst>
          </a:custGeom>
          <a:solidFill>
            <a:schemeClr val="accent1"/>
          </a:solidFill>
          <a:ln w="12700">
            <a:miter lim="400000"/>
          </a:ln>
        </p:spPr>
        <p:txBody>
          <a:bodyPr lIns="28575" tIns="28575" rIns="28575" bIns="28575" anchor="t"/>
          <a:lstStyle/>
          <a:p>
            <a:pPr algn="ctr">
              <a:defRPr sz="3000">
                <a:solidFill>
                  <a:srgbClr val="FFFFFF"/>
                </a:solidFill>
              </a:defRPr>
            </a:pPr>
            <a:r>
              <a:rPr lang="en-US" sz="2700" b="1" dirty="0">
                <a:solidFill>
                  <a:schemeClr val="bg1"/>
                </a:solidFill>
                <a:effectLst>
                  <a:outerShdw blurRad="38100" dist="38100" dir="2700000" algn="tl">
                    <a:srgbClr val="000000">
                      <a:alpha val="43137"/>
                    </a:srgbClr>
                  </a:outerShdw>
                </a:effectLst>
              </a:rPr>
              <a:t>05</a:t>
            </a:r>
            <a:endParaRPr sz="2700" b="1" dirty="0">
              <a:solidFill>
                <a:schemeClr val="bg1"/>
              </a:solidFill>
              <a:effectLst>
                <a:outerShdw blurRad="38100" dist="38100" dir="2700000" algn="tl">
                  <a:srgbClr val="000000">
                    <a:alpha val="43137"/>
                  </a:srgbClr>
                </a:outerShdw>
              </a:effectLst>
            </a:endParaRPr>
          </a:p>
        </p:txBody>
      </p:sp>
      <p:sp>
        <p:nvSpPr>
          <p:cNvPr id="9" name="Shape">
            <a:extLst>
              <a:ext uri="{FF2B5EF4-FFF2-40B4-BE49-F238E27FC236}">
                <a16:creationId xmlns:a16="http://schemas.microsoft.com/office/drawing/2014/main" id="{A88FBB60-7307-42C1-9E05-40BC1E93F872}"/>
              </a:ext>
            </a:extLst>
          </p:cNvPr>
          <p:cNvSpPr/>
          <p:nvPr/>
        </p:nvSpPr>
        <p:spPr>
          <a:xfrm>
            <a:off x="7115527"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18" y="21392"/>
                </a:moveTo>
                <a:cubicBezTo>
                  <a:pt x="218" y="21434"/>
                  <a:pt x="352" y="21511"/>
                  <a:pt x="352" y="21600"/>
                </a:cubicBezTo>
                <a:lnTo>
                  <a:pt x="788" y="21600"/>
                </a:lnTo>
                <a:cubicBezTo>
                  <a:pt x="788" y="21468"/>
                  <a:pt x="1087" y="21360"/>
                  <a:pt x="1455" y="21360"/>
                </a:cubicBezTo>
                <a:cubicBezTo>
                  <a:pt x="1822" y="21360"/>
                  <a:pt x="2121" y="21468"/>
                  <a:pt x="2121" y="21600"/>
                </a:cubicBezTo>
                <a:lnTo>
                  <a:pt x="2557" y="21600"/>
                </a:lnTo>
                <a:cubicBezTo>
                  <a:pt x="2557" y="21468"/>
                  <a:pt x="2855" y="21360"/>
                  <a:pt x="3223" y="21360"/>
                </a:cubicBezTo>
                <a:cubicBezTo>
                  <a:pt x="3590" y="21360"/>
                  <a:pt x="3889" y="21468"/>
                  <a:pt x="3889" y="21600"/>
                </a:cubicBezTo>
                <a:lnTo>
                  <a:pt x="4325" y="21600"/>
                </a:lnTo>
                <a:cubicBezTo>
                  <a:pt x="4325" y="21468"/>
                  <a:pt x="4623" y="21360"/>
                  <a:pt x="4991" y="21360"/>
                </a:cubicBezTo>
                <a:cubicBezTo>
                  <a:pt x="5358" y="21360"/>
                  <a:pt x="5657" y="21468"/>
                  <a:pt x="5657" y="21600"/>
                </a:cubicBezTo>
                <a:lnTo>
                  <a:pt x="6093" y="21600"/>
                </a:lnTo>
                <a:cubicBezTo>
                  <a:pt x="6093" y="21468"/>
                  <a:pt x="6392" y="21360"/>
                  <a:pt x="6759" y="21360"/>
                </a:cubicBezTo>
                <a:cubicBezTo>
                  <a:pt x="7126" y="21360"/>
                  <a:pt x="7425" y="21468"/>
                  <a:pt x="7425" y="21600"/>
                </a:cubicBezTo>
                <a:lnTo>
                  <a:pt x="7861" y="21600"/>
                </a:lnTo>
                <a:cubicBezTo>
                  <a:pt x="7861" y="21468"/>
                  <a:pt x="8160" y="21360"/>
                  <a:pt x="8527" y="21360"/>
                </a:cubicBezTo>
                <a:cubicBezTo>
                  <a:pt x="8894" y="21360"/>
                  <a:pt x="9193" y="21468"/>
                  <a:pt x="9193" y="21600"/>
                </a:cubicBezTo>
                <a:lnTo>
                  <a:pt x="9629" y="21600"/>
                </a:lnTo>
                <a:cubicBezTo>
                  <a:pt x="9629" y="21468"/>
                  <a:pt x="9928" y="21360"/>
                  <a:pt x="10295" y="21360"/>
                </a:cubicBezTo>
                <a:cubicBezTo>
                  <a:pt x="10663" y="21360"/>
                  <a:pt x="10961" y="21468"/>
                  <a:pt x="10961" y="21600"/>
                </a:cubicBezTo>
                <a:lnTo>
                  <a:pt x="11397" y="21600"/>
                </a:lnTo>
                <a:cubicBezTo>
                  <a:pt x="11397" y="21468"/>
                  <a:pt x="11696" y="21360"/>
                  <a:pt x="12063" y="21360"/>
                </a:cubicBezTo>
                <a:cubicBezTo>
                  <a:pt x="12431" y="21360"/>
                  <a:pt x="12729" y="21468"/>
                  <a:pt x="12729" y="21600"/>
                </a:cubicBezTo>
                <a:lnTo>
                  <a:pt x="13166" y="21600"/>
                </a:lnTo>
                <a:cubicBezTo>
                  <a:pt x="13166" y="21468"/>
                  <a:pt x="13464" y="21360"/>
                  <a:pt x="13832" y="21360"/>
                </a:cubicBezTo>
                <a:cubicBezTo>
                  <a:pt x="14199" y="21360"/>
                  <a:pt x="14498" y="21468"/>
                  <a:pt x="14498" y="21600"/>
                </a:cubicBezTo>
                <a:lnTo>
                  <a:pt x="14934" y="21600"/>
                </a:lnTo>
                <a:cubicBezTo>
                  <a:pt x="14934" y="21468"/>
                  <a:pt x="15232" y="21360"/>
                  <a:pt x="15600" y="21360"/>
                </a:cubicBezTo>
                <a:cubicBezTo>
                  <a:pt x="15967" y="21360"/>
                  <a:pt x="16266" y="21468"/>
                  <a:pt x="16266" y="21600"/>
                </a:cubicBezTo>
                <a:lnTo>
                  <a:pt x="16702" y="21600"/>
                </a:lnTo>
                <a:cubicBezTo>
                  <a:pt x="16702" y="21468"/>
                  <a:pt x="17000" y="21360"/>
                  <a:pt x="17368" y="21360"/>
                </a:cubicBezTo>
                <a:cubicBezTo>
                  <a:pt x="17735" y="21360"/>
                  <a:pt x="18034" y="21468"/>
                  <a:pt x="18034" y="21600"/>
                </a:cubicBezTo>
                <a:lnTo>
                  <a:pt x="18470" y="21600"/>
                </a:lnTo>
                <a:cubicBezTo>
                  <a:pt x="18470" y="21468"/>
                  <a:pt x="18769" y="21360"/>
                  <a:pt x="19136" y="21360"/>
                </a:cubicBezTo>
                <a:cubicBezTo>
                  <a:pt x="19503" y="21360"/>
                  <a:pt x="19802" y="21468"/>
                  <a:pt x="19802" y="21600"/>
                </a:cubicBezTo>
                <a:lnTo>
                  <a:pt x="20238" y="21600"/>
                </a:lnTo>
                <a:cubicBezTo>
                  <a:pt x="20238" y="21468"/>
                  <a:pt x="20537" y="21360"/>
                  <a:pt x="20904" y="21360"/>
                </a:cubicBezTo>
                <a:cubicBezTo>
                  <a:pt x="21271" y="21360"/>
                  <a:pt x="21570" y="21468"/>
                  <a:pt x="21570" y="21600"/>
                </a:cubicBezTo>
                <a:lnTo>
                  <a:pt x="21600" y="21600"/>
                </a:lnTo>
                <a:lnTo>
                  <a:pt x="21600" y="1644"/>
                </a:lnTo>
                <a:cubicBezTo>
                  <a:pt x="21600" y="737"/>
                  <a:pt x="19554" y="0"/>
                  <a:pt x="17033" y="0"/>
                </a:cubicBezTo>
                <a:lnTo>
                  <a:pt x="0" y="0"/>
                </a:lnTo>
                <a:lnTo>
                  <a:pt x="0" y="21392"/>
                </a:lnTo>
                <a:close/>
              </a:path>
            </a:pathLst>
          </a:custGeom>
          <a:solidFill>
            <a:schemeClr val="accent2"/>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06</a:t>
            </a:r>
            <a:endParaRPr sz="2700" b="1" dirty="0">
              <a:solidFill>
                <a:schemeClr val="tx1">
                  <a:lumMod val="85000"/>
                  <a:lumOff val="15000"/>
                </a:schemeClr>
              </a:solidFill>
            </a:endParaRPr>
          </a:p>
        </p:txBody>
      </p:sp>
      <p:grpSp>
        <p:nvGrpSpPr>
          <p:cNvPr id="30" name="Group 29">
            <a:extLst>
              <a:ext uri="{FF2B5EF4-FFF2-40B4-BE49-F238E27FC236}">
                <a16:creationId xmlns:a16="http://schemas.microsoft.com/office/drawing/2014/main" id="{DE6A72C7-20B1-48B6-9A17-0C9623233DC8}"/>
              </a:ext>
            </a:extLst>
          </p:cNvPr>
          <p:cNvGrpSpPr/>
          <p:nvPr/>
        </p:nvGrpSpPr>
        <p:grpSpPr>
          <a:xfrm>
            <a:off x="819314" y="2349449"/>
            <a:ext cx="900995" cy="1521612"/>
            <a:chOff x="332936" y="2720099"/>
            <a:chExt cx="2926080" cy="2028816"/>
          </a:xfrm>
        </p:grpSpPr>
        <p:sp>
          <p:nvSpPr>
            <p:cNvPr id="31" name="TextBox 30">
              <a:extLst>
                <a:ext uri="{FF2B5EF4-FFF2-40B4-BE49-F238E27FC236}">
                  <a16:creationId xmlns:a16="http://schemas.microsoft.com/office/drawing/2014/main" id="{D3591901-389F-4505-A504-2680401F0C3E}"/>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32" name="TextBox 31">
              <a:extLst>
                <a:ext uri="{FF2B5EF4-FFF2-40B4-BE49-F238E27FC236}">
                  <a16:creationId xmlns:a16="http://schemas.microsoft.com/office/drawing/2014/main" id="{BBC98733-3D1F-4916-874E-2C6BAE2670A9}"/>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DC1220F4-6603-4318-B282-3A8F6FDBE843}"/>
              </a:ext>
            </a:extLst>
          </p:cNvPr>
          <p:cNvGrpSpPr/>
          <p:nvPr/>
        </p:nvGrpSpPr>
        <p:grpSpPr>
          <a:xfrm>
            <a:off x="2110265" y="2349449"/>
            <a:ext cx="900995" cy="1521612"/>
            <a:chOff x="332936" y="2720099"/>
            <a:chExt cx="2926080" cy="2028816"/>
          </a:xfrm>
        </p:grpSpPr>
        <p:sp>
          <p:nvSpPr>
            <p:cNvPr id="28" name="TextBox 27">
              <a:extLst>
                <a:ext uri="{FF2B5EF4-FFF2-40B4-BE49-F238E27FC236}">
                  <a16:creationId xmlns:a16="http://schemas.microsoft.com/office/drawing/2014/main" id="{D34A9FA0-DA63-4EFD-8779-80464E791E0A}"/>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33" name="TextBox 32">
              <a:extLst>
                <a:ext uri="{FF2B5EF4-FFF2-40B4-BE49-F238E27FC236}">
                  <a16:creationId xmlns:a16="http://schemas.microsoft.com/office/drawing/2014/main" id="{18A16142-2C1D-421B-A911-805DCBB547C2}"/>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5C978C08-D365-4C4A-AE83-0941DC66B922}"/>
              </a:ext>
            </a:extLst>
          </p:cNvPr>
          <p:cNvGrpSpPr/>
          <p:nvPr/>
        </p:nvGrpSpPr>
        <p:grpSpPr>
          <a:xfrm>
            <a:off x="3396761" y="2349449"/>
            <a:ext cx="900995" cy="1521612"/>
            <a:chOff x="332936" y="2720099"/>
            <a:chExt cx="2926080" cy="2028816"/>
          </a:xfrm>
        </p:grpSpPr>
        <p:sp>
          <p:nvSpPr>
            <p:cNvPr id="35" name="TextBox 34">
              <a:extLst>
                <a:ext uri="{FF2B5EF4-FFF2-40B4-BE49-F238E27FC236}">
                  <a16:creationId xmlns:a16="http://schemas.microsoft.com/office/drawing/2014/main" id="{C95AC728-6645-4F68-B0C4-4ECCA4AA73D2}"/>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solidFill>
                    <a:schemeClr val="bg1"/>
                  </a:solidFill>
                </a:rPr>
                <a:t>Lorem Ipsum</a:t>
              </a:r>
            </a:p>
          </p:txBody>
        </p:sp>
        <p:sp>
          <p:nvSpPr>
            <p:cNvPr id="36" name="TextBox 35">
              <a:extLst>
                <a:ext uri="{FF2B5EF4-FFF2-40B4-BE49-F238E27FC236}">
                  <a16:creationId xmlns:a16="http://schemas.microsoft.com/office/drawing/2014/main" id="{5ACAF005-07EF-4AD8-8845-D1F079DB9D87}"/>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38" name="Group 37">
            <a:extLst>
              <a:ext uri="{FF2B5EF4-FFF2-40B4-BE49-F238E27FC236}">
                <a16:creationId xmlns:a16="http://schemas.microsoft.com/office/drawing/2014/main" id="{68339AE4-8336-4FDA-87BB-2844BEC79435}"/>
              </a:ext>
            </a:extLst>
          </p:cNvPr>
          <p:cNvGrpSpPr/>
          <p:nvPr/>
        </p:nvGrpSpPr>
        <p:grpSpPr>
          <a:xfrm>
            <a:off x="4687710" y="2349449"/>
            <a:ext cx="900995" cy="1521612"/>
            <a:chOff x="332936" y="2720099"/>
            <a:chExt cx="2926080" cy="2028816"/>
          </a:xfrm>
        </p:grpSpPr>
        <p:sp>
          <p:nvSpPr>
            <p:cNvPr id="39" name="TextBox 38">
              <a:extLst>
                <a:ext uri="{FF2B5EF4-FFF2-40B4-BE49-F238E27FC236}">
                  <a16:creationId xmlns:a16="http://schemas.microsoft.com/office/drawing/2014/main" id="{9D63DD70-5ACE-4B9A-9C3D-C1C0B0DEF23E}"/>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40" name="TextBox 39">
              <a:extLst>
                <a:ext uri="{FF2B5EF4-FFF2-40B4-BE49-F238E27FC236}">
                  <a16:creationId xmlns:a16="http://schemas.microsoft.com/office/drawing/2014/main" id="{2C991FC8-9409-4197-98B5-A55F6033A90A}"/>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1" name="Group 40">
            <a:extLst>
              <a:ext uri="{FF2B5EF4-FFF2-40B4-BE49-F238E27FC236}">
                <a16:creationId xmlns:a16="http://schemas.microsoft.com/office/drawing/2014/main" id="{F5021926-F119-4D82-B730-C80D41C01DA5}"/>
              </a:ext>
            </a:extLst>
          </p:cNvPr>
          <p:cNvGrpSpPr/>
          <p:nvPr/>
        </p:nvGrpSpPr>
        <p:grpSpPr>
          <a:xfrm>
            <a:off x="5978657" y="2349449"/>
            <a:ext cx="900995" cy="1521612"/>
            <a:chOff x="332936" y="2720099"/>
            <a:chExt cx="2926080" cy="2028816"/>
          </a:xfrm>
        </p:grpSpPr>
        <p:sp>
          <p:nvSpPr>
            <p:cNvPr id="42" name="TextBox 41">
              <a:extLst>
                <a:ext uri="{FF2B5EF4-FFF2-40B4-BE49-F238E27FC236}">
                  <a16:creationId xmlns:a16="http://schemas.microsoft.com/office/drawing/2014/main" id="{FBB09068-F288-4148-A45D-873CD1179567}"/>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solidFill>
                    <a:schemeClr val="bg1"/>
                  </a:solidFill>
                </a:rPr>
                <a:t>Lorem Ipsum</a:t>
              </a:r>
            </a:p>
          </p:txBody>
        </p:sp>
        <p:sp>
          <p:nvSpPr>
            <p:cNvPr id="43" name="TextBox 42">
              <a:extLst>
                <a:ext uri="{FF2B5EF4-FFF2-40B4-BE49-F238E27FC236}">
                  <a16:creationId xmlns:a16="http://schemas.microsoft.com/office/drawing/2014/main" id="{132432D9-8064-4CE4-B537-B49A65BA3152}"/>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988C948C-86D8-4C21-A78E-1FE52F84E5E9}"/>
              </a:ext>
            </a:extLst>
          </p:cNvPr>
          <p:cNvGrpSpPr/>
          <p:nvPr/>
        </p:nvGrpSpPr>
        <p:grpSpPr>
          <a:xfrm>
            <a:off x="7269609" y="2349449"/>
            <a:ext cx="900995" cy="1521612"/>
            <a:chOff x="332936" y="2720099"/>
            <a:chExt cx="2926080" cy="2028816"/>
          </a:xfrm>
        </p:grpSpPr>
        <p:sp>
          <p:nvSpPr>
            <p:cNvPr id="45" name="TextBox 44">
              <a:extLst>
                <a:ext uri="{FF2B5EF4-FFF2-40B4-BE49-F238E27FC236}">
                  <a16:creationId xmlns:a16="http://schemas.microsoft.com/office/drawing/2014/main" id="{4C7D1E55-7EE2-4FCF-93F5-53B6FB19BE2D}"/>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46" name="TextBox 45">
              <a:extLst>
                <a:ext uri="{FF2B5EF4-FFF2-40B4-BE49-F238E27FC236}">
                  <a16:creationId xmlns:a16="http://schemas.microsoft.com/office/drawing/2014/main" id="{E7EFE651-B16D-4C27-A18D-C40029FD126B}"/>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sp>
        <p:nvSpPr>
          <p:cNvPr id="47" name="Shape">
            <a:extLst>
              <a:ext uri="{FF2B5EF4-FFF2-40B4-BE49-F238E27FC236}">
                <a16:creationId xmlns:a16="http://schemas.microsoft.com/office/drawing/2014/main" id="{EA7DD9BE-0FBB-43B5-B796-53165BFB4465}"/>
              </a:ext>
            </a:extLst>
          </p:cNvPr>
          <p:cNvSpPr/>
          <p:nvPr/>
        </p:nvSpPr>
        <p:spPr>
          <a:xfrm>
            <a:off x="466725" y="4135652"/>
            <a:ext cx="1385209" cy="1315446"/>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8" name="Shape">
            <a:extLst>
              <a:ext uri="{FF2B5EF4-FFF2-40B4-BE49-F238E27FC236}">
                <a16:creationId xmlns:a16="http://schemas.microsoft.com/office/drawing/2014/main" id="{850BBD76-9B33-4AE2-A377-AC731CC39A1D}"/>
              </a:ext>
            </a:extLst>
          </p:cNvPr>
          <p:cNvSpPr/>
          <p:nvPr/>
        </p:nvSpPr>
        <p:spPr>
          <a:xfrm>
            <a:off x="2957929" y="4135659"/>
            <a:ext cx="1463797" cy="1341367"/>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33725588-A139-4FAB-89F6-7FF65A928676}"/>
              </a:ext>
            </a:extLst>
          </p:cNvPr>
          <p:cNvSpPr/>
          <p:nvPr/>
        </p:nvSpPr>
        <p:spPr>
          <a:xfrm>
            <a:off x="1815434" y="4143828"/>
            <a:ext cx="1340742" cy="1256736"/>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6733B756-3760-424A-A494-7ADB09D35E30}"/>
              </a:ext>
            </a:extLst>
          </p:cNvPr>
          <p:cNvSpPr/>
          <p:nvPr/>
        </p:nvSpPr>
        <p:spPr>
          <a:xfrm>
            <a:off x="7173245" y="4142358"/>
            <a:ext cx="1480929" cy="1401198"/>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51" name="Freeform: Shape 50">
            <a:extLst>
              <a:ext uri="{FF2B5EF4-FFF2-40B4-BE49-F238E27FC236}">
                <a16:creationId xmlns:a16="http://schemas.microsoft.com/office/drawing/2014/main" id="{B88BD301-48B5-4E52-8B83-1EE610EFC1E2}"/>
              </a:ext>
            </a:extLst>
          </p:cNvPr>
          <p:cNvSpPr/>
          <p:nvPr/>
        </p:nvSpPr>
        <p:spPr>
          <a:xfrm rot="10800000" flipH="1">
            <a:off x="4533630" y="4142358"/>
            <a:ext cx="1209157"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2" name="Freeform: Shape 51">
            <a:extLst>
              <a:ext uri="{FF2B5EF4-FFF2-40B4-BE49-F238E27FC236}">
                <a16:creationId xmlns:a16="http://schemas.microsoft.com/office/drawing/2014/main" id="{EAC04E77-4F26-4CC4-B13D-C0993A4C5BF3}"/>
              </a:ext>
            </a:extLst>
          </p:cNvPr>
          <p:cNvSpPr/>
          <p:nvPr/>
        </p:nvSpPr>
        <p:spPr>
          <a:xfrm rot="10800000" flipH="1">
            <a:off x="5822790" y="4142358"/>
            <a:ext cx="1209158"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pic>
        <p:nvPicPr>
          <p:cNvPr id="53" name="Graphic 52" descr="Bar chart with solid fill">
            <a:extLst>
              <a:ext uri="{FF2B5EF4-FFF2-40B4-BE49-F238E27FC236}">
                <a16:creationId xmlns:a16="http://schemas.microsoft.com/office/drawing/2014/main" id="{ACCF5FAD-972A-4D3B-A7D0-670E75E13490}"/>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66941" y="4528999"/>
            <a:ext cx="685800" cy="685800"/>
          </a:xfrm>
          <a:prstGeom prst="rect">
            <a:avLst/>
          </a:prstGeom>
        </p:spPr>
      </p:pic>
      <p:pic>
        <p:nvPicPr>
          <p:cNvPr id="54" name="Graphic 53" descr="Eye with solid fill">
            <a:extLst>
              <a:ext uri="{FF2B5EF4-FFF2-40B4-BE49-F238E27FC236}">
                <a16:creationId xmlns:a16="http://schemas.microsoft.com/office/drawing/2014/main" id="{81E0D7E1-E321-44B0-BD10-D935AC500086}"/>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98704" y="4396507"/>
            <a:ext cx="685800" cy="685800"/>
          </a:xfrm>
          <a:prstGeom prst="rect">
            <a:avLst/>
          </a:prstGeom>
        </p:spPr>
      </p:pic>
      <p:pic>
        <p:nvPicPr>
          <p:cNvPr id="55" name="Graphic 54" descr="Lights On with solid fill">
            <a:extLst>
              <a:ext uri="{FF2B5EF4-FFF2-40B4-BE49-F238E27FC236}">
                <a16:creationId xmlns:a16="http://schemas.microsoft.com/office/drawing/2014/main" id="{D7E61809-A8D7-4734-AE46-0DAF75E39416}"/>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8979" y="4447412"/>
            <a:ext cx="685800" cy="685800"/>
          </a:xfrm>
          <a:prstGeom prst="rect">
            <a:avLst/>
          </a:prstGeom>
        </p:spPr>
      </p:pic>
      <p:pic>
        <p:nvPicPr>
          <p:cNvPr id="56" name="Graphic 55" descr="Magnifying glass with solid fill">
            <a:extLst>
              <a:ext uri="{FF2B5EF4-FFF2-40B4-BE49-F238E27FC236}">
                <a16:creationId xmlns:a16="http://schemas.microsoft.com/office/drawing/2014/main" id="{5BCC7A27-76DE-427B-88CA-2A53F1857F2F}"/>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22418" y="4391025"/>
            <a:ext cx="685800" cy="685800"/>
          </a:xfrm>
          <a:prstGeom prst="rect">
            <a:avLst/>
          </a:prstGeom>
        </p:spPr>
      </p:pic>
      <p:pic>
        <p:nvPicPr>
          <p:cNvPr id="57" name="Graphic 56" descr="Single gear with solid fill">
            <a:extLst>
              <a:ext uri="{FF2B5EF4-FFF2-40B4-BE49-F238E27FC236}">
                <a16:creationId xmlns:a16="http://schemas.microsoft.com/office/drawing/2014/main" id="{274B9FDD-6049-4D8D-B346-07A157B85A34}"/>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337811" y="4528999"/>
            <a:ext cx="685800" cy="685800"/>
          </a:xfrm>
          <a:prstGeom prst="rect">
            <a:avLst/>
          </a:prstGeom>
          <a:effectLst>
            <a:outerShdw blurRad="50800" dist="38100" dir="2700000" algn="tl" rotWithShape="0">
              <a:prstClr val="black">
                <a:alpha val="40000"/>
              </a:prstClr>
            </a:outerShdw>
          </a:effectLst>
        </p:spPr>
      </p:pic>
      <p:pic>
        <p:nvPicPr>
          <p:cNvPr id="58" name="Graphic 57" descr="Stopwatch 33% with solid fill">
            <a:extLst>
              <a:ext uri="{FF2B5EF4-FFF2-40B4-BE49-F238E27FC236}">
                <a16:creationId xmlns:a16="http://schemas.microsoft.com/office/drawing/2014/main" id="{DBF75647-A5F8-4826-82ED-F50454A02320}"/>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86255" y="4426340"/>
            <a:ext cx="685800" cy="6858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24949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3DB8F823-204C-4EBA-8CC4-4D3EA67CB986}"/>
              </a:ext>
            </a:extLst>
          </p:cNvPr>
          <p:cNvSpPr/>
          <p:nvPr/>
        </p:nvSpPr>
        <p:spPr>
          <a:xfrm>
            <a:off x="661787" y="1605306"/>
            <a:ext cx="7662899" cy="2461896"/>
          </a:xfrm>
          <a:custGeom>
            <a:avLst/>
            <a:gdLst>
              <a:gd name="connsiteX0" fmla="*/ 340819 w 10217198"/>
              <a:gd name="connsiteY0" fmla="*/ 0 h 3282528"/>
              <a:gd name="connsiteX1" fmla="*/ 9876320 w 10217198"/>
              <a:gd name="connsiteY1" fmla="*/ 0 h 3282528"/>
              <a:gd name="connsiteX2" fmla="*/ 10217198 w 10217198"/>
              <a:gd name="connsiteY2" fmla="*/ 249837 h 3282528"/>
              <a:gd name="connsiteX3" fmla="*/ 10217198 w 10217198"/>
              <a:gd name="connsiteY3" fmla="*/ 3282528 h 3282528"/>
              <a:gd name="connsiteX4" fmla="*/ 10214959 w 10217198"/>
              <a:gd name="connsiteY4" fmla="*/ 3282528 h 3282528"/>
              <a:gd name="connsiteX5" fmla="*/ 10165249 w 10217198"/>
              <a:gd name="connsiteY5" fmla="*/ 3246056 h 3282528"/>
              <a:gd name="connsiteX6" fmla="*/ 10115539 w 10217198"/>
              <a:gd name="connsiteY6" fmla="*/ 3282528 h 3282528"/>
              <a:gd name="connsiteX7" fmla="*/ 10082996 w 10217198"/>
              <a:gd name="connsiteY7" fmla="*/ 3282528 h 3282528"/>
              <a:gd name="connsiteX8" fmla="*/ 10033286 w 10217198"/>
              <a:gd name="connsiteY8" fmla="*/ 3246056 h 3282528"/>
              <a:gd name="connsiteX9" fmla="*/ 9983577 w 10217198"/>
              <a:gd name="connsiteY9" fmla="*/ 3282528 h 3282528"/>
              <a:gd name="connsiteX10" fmla="*/ 9951034 w 10217198"/>
              <a:gd name="connsiteY10" fmla="*/ 3282528 h 3282528"/>
              <a:gd name="connsiteX11" fmla="*/ 9901324 w 10217198"/>
              <a:gd name="connsiteY11" fmla="*/ 3246056 h 3282528"/>
              <a:gd name="connsiteX12" fmla="*/ 9851614 w 10217198"/>
              <a:gd name="connsiteY12" fmla="*/ 3282528 h 3282528"/>
              <a:gd name="connsiteX13" fmla="*/ 9819071 w 10217198"/>
              <a:gd name="connsiteY13" fmla="*/ 3282528 h 3282528"/>
              <a:gd name="connsiteX14" fmla="*/ 9769361 w 10217198"/>
              <a:gd name="connsiteY14" fmla="*/ 3246056 h 3282528"/>
              <a:gd name="connsiteX15" fmla="*/ 9719651 w 10217198"/>
              <a:gd name="connsiteY15" fmla="*/ 3282528 h 3282528"/>
              <a:gd name="connsiteX16" fmla="*/ 9687109 w 10217198"/>
              <a:gd name="connsiteY16" fmla="*/ 3282528 h 3282528"/>
              <a:gd name="connsiteX17" fmla="*/ 9637399 w 10217198"/>
              <a:gd name="connsiteY17" fmla="*/ 3246056 h 3282528"/>
              <a:gd name="connsiteX18" fmla="*/ 9587689 w 10217198"/>
              <a:gd name="connsiteY18" fmla="*/ 3282528 h 3282528"/>
              <a:gd name="connsiteX19" fmla="*/ 9555071 w 10217198"/>
              <a:gd name="connsiteY19" fmla="*/ 3282528 h 3282528"/>
              <a:gd name="connsiteX20" fmla="*/ 9505362 w 10217198"/>
              <a:gd name="connsiteY20" fmla="*/ 3246056 h 3282528"/>
              <a:gd name="connsiteX21" fmla="*/ 9455652 w 10217198"/>
              <a:gd name="connsiteY21" fmla="*/ 3282528 h 3282528"/>
              <a:gd name="connsiteX22" fmla="*/ 9423109 w 10217198"/>
              <a:gd name="connsiteY22" fmla="*/ 3282528 h 3282528"/>
              <a:gd name="connsiteX23" fmla="*/ 9373399 w 10217198"/>
              <a:gd name="connsiteY23" fmla="*/ 3246056 h 3282528"/>
              <a:gd name="connsiteX24" fmla="*/ 9323689 w 10217198"/>
              <a:gd name="connsiteY24" fmla="*/ 3282528 h 3282528"/>
              <a:gd name="connsiteX25" fmla="*/ 9291146 w 10217198"/>
              <a:gd name="connsiteY25" fmla="*/ 3282528 h 3282528"/>
              <a:gd name="connsiteX26" fmla="*/ 9241437 w 10217198"/>
              <a:gd name="connsiteY26" fmla="*/ 3246056 h 3282528"/>
              <a:gd name="connsiteX27" fmla="*/ 9191727 w 10217198"/>
              <a:gd name="connsiteY27" fmla="*/ 3282528 h 3282528"/>
              <a:gd name="connsiteX28" fmla="*/ 9159184 w 10217198"/>
              <a:gd name="connsiteY28" fmla="*/ 3282528 h 3282528"/>
              <a:gd name="connsiteX29" fmla="*/ 9109474 w 10217198"/>
              <a:gd name="connsiteY29" fmla="*/ 3246056 h 3282528"/>
              <a:gd name="connsiteX30" fmla="*/ 9059764 w 10217198"/>
              <a:gd name="connsiteY30" fmla="*/ 3282528 h 3282528"/>
              <a:gd name="connsiteX31" fmla="*/ 9027221 w 10217198"/>
              <a:gd name="connsiteY31" fmla="*/ 3282528 h 3282528"/>
              <a:gd name="connsiteX32" fmla="*/ 8977511 w 10217198"/>
              <a:gd name="connsiteY32" fmla="*/ 3246056 h 3282528"/>
              <a:gd name="connsiteX33" fmla="*/ 8927802 w 10217198"/>
              <a:gd name="connsiteY33" fmla="*/ 3282528 h 3282528"/>
              <a:gd name="connsiteX34" fmla="*/ 8895259 w 10217198"/>
              <a:gd name="connsiteY34" fmla="*/ 3282528 h 3282528"/>
              <a:gd name="connsiteX35" fmla="*/ 8845549 w 10217198"/>
              <a:gd name="connsiteY35" fmla="*/ 3246056 h 3282528"/>
              <a:gd name="connsiteX36" fmla="*/ 8795839 w 10217198"/>
              <a:gd name="connsiteY36" fmla="*/ 3282528 h 3282528"/>
              <a:gd name="connsiteX37" fmla="*/ 8763296 w 10217198"/>
              <a:gd name="connsiteY37" fmla="*/ 3282528 h 3282528"/>
              <a:gd name="connsiteX38" fmla="*/ 8713586 w 10217198"/>
              <a:gd name="connsiteY38" fmla="*/ 3246056 h 3282528"/>
              <a:gd name="connsiteX39" fmla="*/ 8663802 w 10217198"/>
              <a:gd name="connsiteY39" fmla="*/ 3282528 h 3282528"/>
              <a:gd name="connsiteX40" fmla="*/ 8631259 w 10217198"/>
              <a:gd name="connsiteY40" fmla="*/ 3282528 h 3282528"/>
              <a:gd name="connsiteX41" fmla="*/ 8606330 w 10217198"/>
              <a:gd name="connsiteY41" fmla="*/ 3250919 h 3282528"/>
              <a:gd name="connsiteX42" fmla="*/ 8604986 w 10217198"/>
              <a:gd name="connsiteY42" fmla="*/ 3250919 h 3282528"/>
              <a:gd name="connsiteX43" fmla="*/ 8600219 w 10217198"/>
              <a:gd name="connsiteY43" fmla="*/ 3252181 h 3282528"/>
              <a:gd name="connsiteX44" fmla="*/ 8600219 w 10217198"/>
              <a:gd name="connsiteY44" fmla="*/ 3252825 h 3282528"/>
              <a:gd name="connsiteX45" fmla="*/ 8599088 w 10217198"/>
              <a:gd name="connsiteY45" fmla="*/ 3252481 h 3282528"/>
              <a:gd name="connsiteX46" fmla="*/ 8535863 w 10217198"/>
              <a:gd name="connsiteY46" fmla="*/ 3269221 h 3282528"/>
              <a:gd name="connsiteX47" fmla="*/ 8528335 w 10217198"/>
              <a:gd name="connsiteY47" fmla="*/ 3282528 h 3282528"/>
              <a:gd name="connsiteX48" fmla="*/ 8495745 w 10217198"/>
              <a:gd name="connsiteY48" fmla="*/ 3282528 h 3282528"/>
              <a:gd name="connsiteX49" fmla="*/ 8487284 w 10217198"/>
              <a:gd name="connsiteY49" fmla="*/ 3267571 h 3282528"/>
              <a:gd name="connsiteX50" fmla="*/ 8487284 w 10217198"/>
              <a:gd name="connsiteY50" fmla="*/ 3266567 h 3282528"/>
              <a:gd name="connsiteX51" fmla="*/ 8480284 w 10217198"/>
              <a:gd name="connsiteY51" fmla="*/ 3255858 h 3282528"/>
              <a:gd name="connsiteX52" fmla="*/ 8446444 w 10217198"/>
              <a:gd name="connsiteY52" fmla="*/ 3246056 h 3282528"/>
              <a:gd name="connsiteX53" fmla="*/ 8396734 w 10217198"/>
              <a:gd name="connsiteY53" fmla="*/ 3282528 h 3282528"/>
              <a:gd name="connsiteX54" fmla="*/ 8364191 w 10217198"/>
              <a:gd name="connsiteY54" fmla="*/ 3282528 h 3282528"/>
              <a:gd name="connsiteX55" fmla="*/ 8314481 w 10217198"/>
              <a:gd name="connsiteY55" fmla="*/ 3246056 h 3282528"/>
              <a:gd name="connsiteX56" fmla="*/ 8264772 w 10217198"/>
              <a:gd name="connsiteY56" fmla="*/ 3282528 h 3282528"/>
              <a:gd name="connsiteX57" fmla="*/ 8232229 w 10217198"/>
              <a:gd name="connsiteY57" fmla="*/ 3282528 h 3282528"/>
              <a:gd name="connsiteX58" fmla="*/ 8182519 w 10217198"/>
              <a:gd name="connsiteY58" fmla="*/ 3246056 h 3282528"/>
              <a:gd name="connsiteX59" fmla="*/ 8132809 w 10217198"/>
              <a:gd name="connsiteY59" fmla="*/ 3282528 h 3282528"/>
              <a:gd name="connsiteX60" fmla="*/ 8100266 w 10217198"/>
              <a:gd name="connsiteY60" fmla="*/ 3282528 h 3282528"/>
              <a:gd name="connsiteX61" fmla="*/ 8050556 w 10217198"/>
              <a:gd name="connsiteY61" fmla="*/ 3246056 h 3282528"/>
              <a:gd name="connsiteX62" fmla="*/ 8000772 w 10217198"/>
              <a:gd name="connsiteY62" fmla="*/ 3282528 h 3282528"/>
              <a:gd name="connsiteX63" fmla="*/ 7968229 w 10217198"/>
              <a:gd name="connsiteY63" fmla="*/ 3282528 h 3282528"/>
              <a:gd name="connsiteX64" fmla="*/ 7918519 w 10217198"/>
              <a:gd name="connsiteY64" fmla="*/ 3246056 h 3282528"/>
              <a:gd name="connsiteX65" fmla="*/ 7868809 w 10217198"/>
              <a:gd name="connsiteY65" fmla="*/ 3282528 h 3282528"/>
              <a:gd name="connsiteX66" fmla="*/ 7836267 w 10217198"/>
              <a:gd name="connsiteY66" fmla="*/ 3282528 h 3282528"/>
              <a:gd name="connsiteX67" fmla="*/ 7786557 w 10217198"/>
              <a:gd name="connsiteY67" fmla="*/ 3246056 h 3282528"/>
              <a:gd name="connsiteX68" fmla="*/ 7736847 w 10217198"/>
              <a:gd name="connsiteY68" fmla="*/ 3282528 h 3282528"/>
              <a:gd name="connsiteX69" fmla="*/ 7704304 w 10217198"/>
              <a:gd name="connsiteY69" fmla="*/ 3282528 h 3282528"/>
              <a:gd name="connsiteX70" fmla="*/ 7654594 w 10217198"/>
              <a:gd name="connsiteY70" fmla="*/ 3246056 h 3282528"/>
              <a:gd name="connsiteX71" fmla="*/ 7604884 w 10217198"/>
              <a:gd name="connsiteY71" fmla="*/ 3282528 h 3282528"/>
              <a:gd name="connsiteX72" fmla="*/ 7572341 w 10217198"/>
              <a:gd name="connsiteY72" fmla="*/ 3282528 h 3282528"/>
              <a:gd name="connsiteX73" fmla="*/ 7522632 w 10217198"/>
              <a:gd name="connsiteY73" fmla="*/ 3246056 h 3282528"/>
              <a:gd name="connsiteX74" fmla="*/ 7472922 w 10217198"/>
              <a:gd name="connsiteY74" fmla="*/ 3282528 h 3282528"/>
              <a:gd name="connsiteX75" fmla="*/ 7440379 w 10217198"/>
              <a:gd name="connsiteY75" fmla="*/ 3282528 h 3282528"/>
              <a:gd name="connsiteX76" fmla="*/ 7390669 w 10217198"/>
              <a:gd name="connsiteY76" fmla="*/ 3246056 h 3282528"/>
              <a:gd name="connsiteX77" fmla="*/ 7340959 w 10217198"/>
              <a:gd name="connsiteY77" fmla="*/ 3282528 h 3282528"/>
              <a:gd name="connsiteX78" fmla="*/ 7308417 w 10217198"/>
              <a:gd name="connsiteY78" fmla="*/ 3282528 h 3282528"/>
              <a:gd name="connsiteX79" fmla="*/ 7258707 w 10217198"/>
              <a:gd name="connsiteY79" fmla="*/ 3246056 h 3282528"/>
              <a:gd name="connsiteX80" fmla="*/ 7208997 w 10217198"/>
              <a:gd name="connsiteY80" fmla="*/ 3282528 h 3282528"/>
              <a:gd name="connsiteX81" fmla="*/ 7176454 w 10217198"/>
              <a:gd name="connsiteY81" fmla="*/ 3282528 h 3282528"/>
              <a:gd name="connsiteX82" fmla="*/ 7126670 w 10217198"/>
              <a:gd name="connsiteY82" fmla="*/ 3246056 h 3282528"/>
              <a:gd name="connsiteX83" fmla="*/ 7076960 w 10217198"/>
              <a:gd name="connsiteY83" fmla="*/ 3282528 h 3282528"/>
              <a:gd name="connsiteX84" fmla="*/ 7044417 w 10217198"/>
              <a:gd name="connsiteY84" fmla="*/ 3282528 h 3282528"/>
              <a:gd name="connsiteX85" fmla="*/ 6994707 w 10217198"/>
              <a:gd name="connsiteY85" fmla="*/ 3246056 h 3282528"/>
              <a:gd name="connsiteX86" fmla="*/ 6944997 w 10217198"/>
              <a:gd name="connsiteY86" fmla="*/ 3282528 h 3282528"/>
              <a:gd name="connsiteX87" fmla="*/ 6912454 w 10217198"/>
              <a:gd name="connsiteY87" fmla="*/ 3282528 h 3282528"/>
              <a:gd name="connsiteX88" fmla="*/ 6904692 w 10217198"/>
              <a:gd name="connsiteY88" fmla="*/ 3263191 h 3282528"/>
              <a:gd name="connsiteX89" fmla="*/ 6890416 w 10217198"/>
              <a:gd name="connsiteY89" fmla="*/ 3254218 h 3282528"/>
              <a:gd name="connsiteX90" fmla="*/ 6879341 w 10217198"/>
              <a:gd name="connsiteY90" fmla="*/ 3250837 h 3282528"/>
              <a:gd name="connsiteX91" fmla="*/ 6826172 w 10217198"/>
              <a:gd name="connsiteY91" fmla="*/ 3260914 h 3282528"/>
              <a:gd name="connsiteX92" fmla="*/ 6813937 w 10217198"/>
              <a:gd name="connsiteY92" fmla="*/ 3282528 h 3282528"/>
              <a:gd name="connsiteX93" fmla="*/ 6781421 w 10217198"/>
              <a:gd name="connsiteY93" fmla="*/ 3282528 h 3282528"/>
              <a:gd name="connsiteX94" fmla="*/ 6777785 w 10217198"/>
              <a:gd name="connsiteY94" fmla="*/ 3276104 h 3282528"/>
              <a:gd name="connsiteX95" fmla="*/ 6777785 w 10217198"/>
              <a:gd name="connsiteY95" fmla="*/ 3270084 h 3282528"/>
              <a:gd name="connsiteX96" fmla="*/ 6774666 w 10217198"/>
              <a:gd name="connsiteY96" fmla="*/ 3270675 h 3282528"/>
              <a:gd name="connsiteX97" fmla="*/ 6727867 w 10217198"/>
              <a:gd name="connsiteY97" fmla="*/ 3246056 h 3282528"/>
              <a:gd name="connsiteX98" fmla="*/ 6678157 w 10217198"/>
              <a:gd name="connsiteY98" fmla="*/ 3282528 h 3282528"/>
              <a:gd name="connsiteX99" fmla="*/ 6645615 w 10217198"/>
              <a:gd name="connsiteY99" fmla="*/ 3282528 h 3282528"/>
              <a:gd name="connsiteX100" fmla="*/ 6595905 w 10217198"/>
              <a:gd name="connsiteY100" fmla="*/ 3246056 h 3282528"/>
              <a:gd name="connsiteX101" fmla="*/ 6546195 w 10217198"/>
              <a:gd name="connsiteY101" fmla="*/ 3282528 h 3282528"/>
              <a:gd name="connsiteX102" fmla="*/ 6513652 w 10217198"/>
              <a:gd name="connsiteY102" fmla="*/ 3282528 h 3282528"/>
              <a:gd name="connsiteX103" fmla="*/ 6463868 w 10217198"/>
              <a:gd name="connsiteY103" fmla="*/ 3246056 h 3282528"/>
              <a:gd name="connsiteX104" fmla="*/ 6414158 w 10217198"/>
              <a:gd name="connsiteY104" fmla="*/ 3282528 h 3282528"/>
              <a:gd name="connsiteX105" fmla="*/ 6381615 w 10217198"/>
              <a:gd name="connsiteY105" fmla="*/ 3282528 h 3282528"/>
              <a:gd name="connsiteX106" fmla="*/ 6331905 w 10217198"/>
              <a:gd name="connsiteY106" fmla="*/ 3246056 h 3282528"/>
              <a:gd name="connsiteX107" fmla="*/ 6282195 w 10217198"/>
              <a:gd name="connsiteY107" fmla="*/ 3282528 h 3282528"/>
              <a:gd name="connsiteX108" fmla="*/ 6249652 w 10217198"/>
              <a:gd name="connsiteY108" fmla="*/ 3282528 h 3282528"/>
              <a:gd name="connsiteX109" fmla="*/ 6199942 w 10217198"/>
              <a:gd name="connsiteY109" fmla="*/ 3246056 h 3282528"/>
              <a:gd name="connsiteX110" fmla="*/ 6150233 w 10217198"/>
              <a:gd name="connsiteY110" fmla="*/ 3282528 h 3282528"/>
              <a:gd name="connsiteX111" fmla="*/ 6117690 w 10217198"/>
              <a:gd name="connsiteY111" fmla="*/ 3282528 h 3282528"/>
              <a:gd name="connsiteX112" fmla="*/ 6067980 w 10217198"/>
              <a:gd name="connsiteY112" fmla="*/ 3246056 h 3282528"/>
              <a:gd name="connsiteX113" fmla="*/ 6018270 w 10217198"/>
              <a:gd name="connsiteY113" fmla="*/ 3282528 h 3282528"/>
              <a:gd name="connsiteX114" fmla="*/ 5985727 w 10217198"/>
              <a:gd name="connsiteY114" fmla="*/ 3282528 h 3282528"/>
              <a:gd name="connsiteX115" fmla="*/ 5936017 w 10217198"/>
              <a:gd name="connsiteY115" fmla="*/ 3246056 h 3282528"/>
              <a:gd name="connsiteX116" fmla="*/ 5886308 w 10217198"/>
              <a:gd name="connsiteY116" fmla="*/ 3282528 h 3282528"/>
              <a:gd name="connsiteX117" fmla="*/ 5853765 w 10217198"/>
              <a:gd name="connsiteY117" fmla="*/ 3282528 h 3282528"/>
              <a:gd name="connsiteX118" fmla="*/ 5804055 w 10217198"/>
              <a:gd name="connsiteY118" fmla="*/ 3246056 h 3282528"/>
              <a:gd name="connsiteX119" fmla="*/ 5754345 w 10217198"/>
              <a:gd name="connsiteY119" fmla="*/ 3282528 h 3282528"/>
              <a:gd name="connsiteX120" fmla="*/ 5721802 w 10217198"/>
              <a:gd name="connsiteY120" fmla="*/ 3282528 h 3282528"/>
              <a:gd name="connsiteX121" fmla="*/ 5672092 w 10217198"/>
              <a:gd name="connsiteY121" fmla="*/ 3246056 h 3282528"/>
              <a:gd name="connsiteX122" fmla="*/ 5622382 w 10217198"/>
              <a:gd name="connsiteY122" fmla="*/ 3282528 h 3282528"/>
              <a:gd name="connsiteX123" fmla="*/ 5589840 w 10217198"/>
              <a:gd name="connsiteY123" fmla="*/ 3282528 h 3282528"/>
              <a:gd name="connsiteX124" fmla="*/ 5540055 w 10217198"/>
              <a:gd name="connsiteY124" fmla="*/ 3246056 h 3282528"/>
              <a:gd name="connsiteX125" fmla="*/ 5490345 w 10217198"/>
              <a:gd name="connsiteY125" fmla="*/ 3282528 h 3282528"/>
              <a:gd name="connsiteX126" fmla="*/ 5457803 w 10217198"/>
              <a:gd name="connsiteY126" fmla="*/ 3282528 h 3282528"/>
              <a:gd name="connsiteX127" fmla="*/ 5408093 w 10217198"/>
              <a:gd name="connsiteY127" fmla="*/ 3246056 h 3282528"/>
              <a:gd name="connsiteX128" fmla="*/ 5358383 w 10217198"/>
              <a:gd name="connsiteY128" fmla="*/ 3282528 h 3282528"/>
              <a:gd name="connsiteX129" fmla="*/ 5325840 w 10217198"/>
              <a:gd name="connsiteY129" fmla="*/ 3282528 h 3282528"/>
              <a:gd name="connsiteX130" fmla="*/ 5276130 w 10217198"/>
              <a:gd name="connsiteY130" fmla="*/ 3246056 h 3282528"/>
              <a:gd name="connsiteX131" fmla="*/ 5226420 w 10217198"/>
              <a:gd name="connsiteY131" fmla="*/ 3282528 h 3282528"/>
              <a:gd name="connsiteX132" fmla="*/ 5193877 w 10217198"/>
              <a:gd name="connsiteY132" fmla="*/ 3282528 h 3282528"/>
              <a:gd name="connsiteX133" fmla="*/ 5162454 w 10217198"/>
              <a:gd name="connsiteY133" fmla="*/ 3249095 h 3282528"/>
              <a:gd name="connsiteX134" fmla="*/ 5104977 w 10217198"/>
              <a:gd name="connsiteY134" fmla="*/ 3258066 h 3282528"/>
              <a:gd name="connsiteX135" fmla="*/ 5091139 w 10217198"/>
              <a:gd name="connsiteY135" fmla="*/ 3282528 h 3282528"/>
              <a:gd name="connsiteX136" fmla="*/ 5058549 w 10217198"/>
              <a:gd name="connsiteY136" fmla="*/ 3282528 h 3282528"/>
              <a:gd name="connsiteX137" fmla="*/ 5045753 w 10217198"/>
              <a:gd name="connsiteY137" fmla="*/ 3259906 h 3282528"/>
              <a:gd name="connsiteX138" fmla="*/ 5040632 w 10217198"/>
              <a:gd name="connsiteY138" fmla="*/ 3255748 h 3282528"/>
              <a:gd name="connsiteX139" fmla="*/ 5038003 w 10217198"/>
              <a:gd name="connsiteY139" fmla="*/ 3254946 h 3282528"/>
              <a:gd name="connsiteX140" fmla="*/ 5038003 w 10217198"/>
              <a:gd name="connsiteY140" fmla="*/ 3253615 h 3282528"/>
              <a:gd name="connsiteX141" fmla="*/ 5035572 w 10217198"/>
              <a:gd name="connsiteY141" fmla="*/ 3251641 h 3282528"/>
              <a:gd name="connsiteX142" fmla="*/ 5009289 w 10217198"/>
              <a:gd name="connsiteY142" fmla="*/ 3246056 h 3282528"/>
              <a:gd name="connsiteX143" fmla="*/ 4959579 w 10217198"/>
              <a:gd name="connsiteY143" fmla="*/ 3282528 h 3282528"/>
              <a:gd name="connsiteX144" fmla="*/ 4927037 w 10217198"/>
              <a:gd name="connsiteY144" fmla="*/ 3282528 h 3282528"/>
              <a:gd name="connsiteX145" fmla="*/ 4877252 w 10217198"/>
              <a:gd name="connsiteY145" fmla="*/ 3246056 h 3282528"/>
              <a:gd name="connsiteX146" fmla="*/ 4827542 w 10217198"/>
              <a:gd name="connsiteY146" fmla="*/ 3282528 h 3282528"/>
              <a:gd name="connsiteX147" fmla="*/ 4794999 w 10217198"/>
              <a:gd name="connsiteY147" fmla="*/ 3282528 h 3282528"/>
              <a:gd name="connsiteX148" fmla="*/ 4745290 w 10217198"/>
              <a:gd name="connsiteY148" fmla="*/ 3246056 h 3282528"/>
              <a:gd name="connsiteX149" fmla="*/ 4695580 w 10217198"/>
              <a:gd name="connsiteY149" fmla="*/ 3282528 h 3282528"/>
              <a:gd name="connsiteX150" fmla="*/ 4663037 w 10217198"/>
              <a:gd name="connsiteY150" fmla="*/ 3282528 h 3282528"/>
              <a:gd name="connsiteX151" fmla="*/ 4613327 w 10217198"/>
              <a:gd name="connsiteY151" fmla="*/ 3246056 h 3282528"/>
              <a:gd name="connsiteX152" fmla="*/ 4563617 w 10217198"/>
              <a:gd name="connsiteY152" fmla="*/ 3282528 h 3282528"/>
              <a:gd name="connsiteX153" fmla="*/ 4531074 w 10217198"/>
              <a:gd name="connsiteY153" fmla="*/ 3282528 h 3282528"/>
              <a:gd name="connsiteX154" fmla="*/ 4481365 w 10217198"/>
              <a:gd name="connsiteY154" fmla="*/ 3246056 h 3282528"/>
              <a:gd name="connsiteX155" fmla="*/ 4431655 w 10217198"/>
              <a:gd name="connsiteY155" fmla="*/ 3282528 h 3282528"/>
              <a:gd name="connsiteX156" fmla="*/ 4399112 w 10217198"/>
              <a:gd name="connsiteY156" fmla="*/ 3282528 h 3282528"/>
              <a:gd name="connsiteX157" fmla="*/ 4349402 w 10217198"/>
              <a:gd name="connsiteY157" fmla="*/ 3246056 h 3282528"/>
              <a:gd name="connsiteX158" fmla="*/ 4299692 w 10217198"/>
              <a:gd name="connsiteY158" fmla="*/ 3282528 h 3282528"/>
              <a:gd name="connsiteX159" fmla="*/ 4267149 w 10217198"/>
              <a:gd name="connsiteY159" fmla="*/ 3282528 h 3282528"/>
              <a:gd name="connsiteX160" fmla="*/ 4217439 w 10217198"/>
              <a:gd name="connsiteY160" fmla="*/ 3246056 h 3282528"/>
              <a:gd name="connsiteX161" fmla="*/ 4167730 w 10217198"/>
              <a:gd name="connsiteY161" fmla="*/ 3282528 h 3282528"/>
              <a:gd name="connsiteX162" fmla="*/ 4135187 w 10217198"/>
              <a:gd name="connsiteY162" fmla="*/ 3282528 h 3282528"/>
              <a:gd name="connsiteX163" fmla="*/ 4085477 w 10217198"/>
              <a:gd name="connsiteY163" fmla="*/ 3246056 h 3282528"/>
              <a:gd name="connsiteX164" fmla="*/ 4035767 w 10217198"/>
              <a:gd name="connsiteY164" fmla="*/ 3282528 h 3282528"/>
              <a:gd name="connsiteX165" fmla="*/ 4003150 w 10217198"/>
              <a:gd name="connsiteY165" fmla="*/ 3282528 h 3282528"/>
              <a:gd name="connsiteX166" fmla="*/ 3953440 w 10217198"/>
              <a:gd name="connsiteY166" fmla="*/ 3246056 h 3282528"/>
              <a:gd name="connsiteX167" fmla="*/ 3903730 w 10217198"/>
              <a:gd name="connsiteY167" fmla="*/ 3282528 h 3282528"/>
              <a:gd name="connsiteX168" fmla="*/ 3871187 w 10217198"/>
              <a:gd name="connsiteY168" fmla="*/ 3282528 h 3282528"/>
              <a:gd name="connsiteX169" fmla="*/ 3821477 w 10217198"/>
              <a:gd name="connsiteY169" fmla="*/ 3246056 h 3282528"/>
              <a:gd name="connsiteX170" fmla="*/ 3771767 w 10217198"/>
              <a:gd name="connsiteY170" fmla="*/ 3282528 h 3282528"/>
              <a:gd name="connsiteX171" fmla="*/ 3739225 w 10217198"/>
              <a:gd name="connsiteY171" fmla="*/ 3282528 h 3282528"/>
              <a:gd name="connsiteX172" fmla="*/ 3689515 w 10217198"/>
              <a:gd name="connsiteY172" fmla="*/ 3246056 h 3282528"/>
              <a:gd name="connsiteX173" fmla="*/ 3639805 w 10217198"/>
              <a:gd name="connsiteY173" fmla="*/ 3282528 h 3282528"/>
              <a:gd name="connsiteX174" fmla="*/ 3607262 w 10217198"/>
              <a:gd name="connsiteY174" fmla="*/ 3282528 h 3282528"/>
              <a:gd name="connsiteX175" fmla="*/ 3557552 w 10217198"/>
              <a:gd name="connsiteY175" fmla="*/ 3246056 h 3282528"/>
              <a:gd name="connsiteX176" fmla="*/ 3507842 w 10217198"/>
              <a:gd name="connsiteY176" fmla="*/ 3282528 h 3282528"/>
              <a:gd name="connsiteX177" fmla="*/ 3475299 w 10217198"/>
              <a:gd name="connsiteY177" fmla="*/ 3282528 h 3282528"/>
              <a:gd name="connsiteX178" fmla="*/ 3441189 w 10217198"/>
              <a:gd name="connsiteY178" fmla="*/ 3248335 h 3282528"/>
              <a:gd name="connsiteX179" fmla="*/ 3394571 w 10217198"/>
              <a:gd name="connsiteY179" fmla="*/ 3254507 h 3282528"/>
              <a:gd name="connsiteX180" fmla="*/ 3387158 w 10217198"/>
              <a:gd name="connsiteY180" fmla="*/ 3256770 h 3282528"/>
              <a:gd name="connsiteX181" fmla="*/ 3372587 w 10217198"/>
              <a:gd name="connsiteY181" fmla="*/ 3282528 h 3282528"/>
              <a:gd name="connsiteX182" fmla="*/ 3339997 w 10217198"/>
              <a:gd name="connsiteY182" fmla="*/ 3282528 h 3282528"/>
              <a:gd name="connsiteX183" fmla="*/ 3326703 w 10217198"/>
              <a:gd name="connsiteY183" fmla="*/ 3259027 h 3282528"/>
              <a:gd name="connsiteX184" fmla="*/ 3321839 w 10217198"/>
              <a:gd name="connsiteY184" fmla="*/ 3255675 h 3282528"/>
              <a:gd name="connsiteX185" fmla="*/ 3318251 w 10217198"/>
              <a:gd name="connsiteY185" fmla="*/ 3254580 h 3282528"/>
              <a:gd name="connsiteX186" fmla="*/ 3318251 w 10217198"/>
              <a:gd name="connsiteY186" fmla="*/ 3253203 h 3282528"/>
              <a:gd name="connsiteX187" fmla="*/ 3314468 w 10217198"/>
              <a:gd name="connsiteY187" fmla="*/ 3250596 h 3282528"/>
              <a:gd name="connsiteX188" fmla="*/ 3290416 w 10217198"/>
              <a:gd name="connsiteY188" fmla="*/ 3246056 h 3282528"/>
              <a:gd name="connsiteX189" fmla="*/ 3240706 w 10217198"/>
              <a:gd name="connsiteY189" fmla="*/ 3282528 h 3282528"/>
              <a:gd name="connsiteX190" fmla="*/ 3208163 w 10217198"/>
              <a:gd name="connsiteY190" fmla="*/ 3282528 h 3282528"/>
              <a:gd name="connsiteX191" fmla="*/ 3158454 w 10217198"/>
              <a:gd name="connsiteY191" fmla="*/ 3246056 h 3282528"/>
              <a:gd name="connsiteX192" fmla="*/ 3108743 w 10217198"/>
              <a:gd name="connsiteY192" fmla="*/ 3282528 h 3282528"/>
              <a:gd name="connsiteX193" fmla="*/ 3076201 w 10217198"/>
              <a:gd name="connsiteY193" fmla="*/ 3282528 h 3282528"/>
              <a:gd name="connsiteX194" fmla="*/ 3026491 w 10217198"/>
              <a:gd name="connsiteY194" fmla="*/ 3246056 h 3282528"/>
              <a:gd name="connsiteX195" fmla="*/ 2976781 w 10217198"/>
              <a:gd name="connsiteY195" fmla="*/ 3282528 h 3282528"/>
              <a:gd name="connsiteX196" fmla="*/ 2944238 w 10217198"/>
              <a:gd name="connsiteY196" fmla="*/ 3282528 h 3282528"/>
              <a:gd name="connsiteX197" fmla="*/ 2894528 w 10217198"/>
              <a:gd name="connsiteY197" fmla="*/ 3246056 h 3282528"/>
              <a:gd name="connsiteX198" fmla="*/ 2844818 w 10217198"/>
              <a:gd name="connsiteY198" fmla="*/ 3282528 h 3282528"/>
              <a:gd name="connsiteX199" fmla="*/ 2812276 w 10217198"/>
              <a:gd name="connsiteY199" fmla="*/ 3282528 h 3282528"/>
              <a:gd name="connsiteX200" fmla="*/ 2762566 w 10217198"/>
              <a:gd name="connsiteY200" fmla="*/ 3246056 h 3282528"/>
              <a:gd name="connsiteX201" fmla="*/ 2712856 w 10217198"/>
              <a:gd name="connsiteY201" fmla="*/ 3282528 h 3282528"/>
              <a:gd name="connsiteX202" fmla="*/ 2680313 w 10217198"/>
              <a:gd name="connsiteY202" fmla="*/ 3282528 h 3282528"/>
              <a:gd name="connsiteX203" fmla="*/ 2630603 w 10217198"/>
              <a:gd name="connsiteY203" fmla="*/ 3246056 h 3282528"/>
              <a:gd name="connsiteX204" fmla="*/ 2580894 w 10217198"/>
              <a:gd name="connsiteY204" fmla="*/ 3282528 h 3282528"/>
              <a:gd name="connsiteX205" fmla="*/ 2548351 w 10217198"/>
              <a:gd name="connsiteY205" fmla="*/ 3282528 h 3282528"/>
              <a:gd name="connsiteX206" fmla="*/ 2498641 w 10217198"/>
              <a:gd name="connsiteY206" fmla="*/ 3246056 h 3282528"/>
              <a:gd name="connsiteX207" fmla="*/ 2448931 w 10217198"/>
              <a:gd name="connsiteY207" fmla="*/ 3282528 h 3282528"/>
              <a:gd name="connsiteX208" fmla="*/ 2416388 w 10217198"/>
              <a:gd name="connsiteY208" fmla="*/ 3282528 h 3282528"/>
              <a:gd name="connsiteX209" fmla="*/ 2366603 w 10217198"/>
              <a:gd name="connsiteY209" fmla="*/ 3246056 h 3282528"/>
              <a:gd name="connsiteX210" fmla="*/ 2316894 w 10217198"/>
              <a:gd name="connsiteY210" fmla="*/ 3282528 h 3282528"/>
              <a:gd name="connsiteX211" fmla="*/ 2284351 w 10217198"/>
              <a:gd name="connsiteY211" fmla="*/ 3282528 h 3282528"/>
              <a:gd name="connsiteX212" fmla="*/ 2234641 w 10217198"/>
              <a:gd name="connsiteY212" fmla="*/ 3246056 h 3282528"/>
              <a:gd name="connsiteX213" fmla="*/ 2184931 w 10217198"/>
              <a:gd name="connsiteY213" fmla="*/ 3282528 h 3282528"/>
              <a:gd name="connsiteX214" fmla="*/ 2152389 w 10217198"/>
              <a:gd name="connsiteY214" fmla="*/ 3282528 h 3282528"/>
              <a:gd name="connsiteX215" fmla="*/ 2102678 w 10217198"/>
              <a:gd name="connsiteY215" fmla="*/ 3246056 h 3282528"/>
              <a:gd name="connsiteX216" fmla="*/ 2052969 w 10217198"/>
              <a:gd name="connsiteY216" fmla="*/ 3282528 h 3282528"/>
              <a:gd name="connsiteX217" fmla="*/ 2020426 w 10217198"/>
              <a:gd name="connsiteY217" fmla="*/ 3282528 h 3282528"/>
              <a:gd name="connsiteX218" fmla="*/ 1970716 w 10217198"/>
              <a:gd name="connsiteY218" fmla="*/ 3246056 h 3282528"/>
              <a:gd name="connsiteX219" fmla="*/ 1921007 w 10217198"/>
              <a:gd name="connsiteY219" fmla="*/ 3282528 h 3282528"/>
              <a:gd name="connsiteX220" fmla="*/ 1888464 w 10217198"/>
              <a:gd name="connsiteY220" fmla="*/ 3282528 h 3282528"/>
              <a:gd name="connsiteX221" fmla="*/ 1838753 w 10217198"/>
              <a:gd name="connsiteY221" fmla="*/ 3246056 h 3282528"/>
              <a:gd name="connsiteX222" fmla="*/ 1789044 w 10217198"/>
              <a:gd name="connsiteY222" fmla="*/ 3282528 h 3282528"/>
              <a:gd name="connsiteX223" fmla="*/ 1756500 w 10217198"/>
              <a:gd name="connsiteY223" fmla="*/ 3282528 h 3282528"/>
              <a:gd name="connsiteX224" fmla="*/ 1719927 w 10217198"/>
              <a:gd name="connsiteY224" fmla="*/ 3247727 h 3282528"/>
              <a:gd name="connsiteX225" fmla="*/ 1691141 w 10217198"/>
              <a:gd name="connsiteY225" fmla="*/ 3251017 h 3282528"/>
              <a:gd name="connsiteX226" fmla="*/ 1672294 w 10217198"/>
              <a:gd name="connsiteY226" fmla="*/ 3256770 h 3282528"/>
              <a:gd name="connsiteX227" fmla="*/ 1657723 w 10217198"/>
              <a:gd name="connsiteY227" fmla="*/ 3282528 h 3282528"/>
              <a:gd name="connsiteX228" fmla="*/ 1625133 w 10217198"/>
              <a:gd name="connsiteY228" fmla="*/ 3282528 h 3282528"/>
              <a:gd name="connsiteX229" fmla="*/ 1612398 w 10217198"/>
              <a:gd name="connsiteY229" fmla="*/ 3260015 h 3282528"/>
              <a:gd name="connsiteX230" fmla="*/ 1610872 w 10217198"/>
              <a:gd name="connsiteY230" fmla="*/ 3260189 h 3282528"/>
              <a:gd name="connsiteX231" fmla="*/ 1571868 w 10217198"/>
              <a:gd name="connsiteY231" fmla="*/ 3246056 h 3282528"/>
              <a:gd name="connsiteX232" fmla="*/ 1522126 w 10217198"/>
              <a:gd name="connsiteY232" fmla="*/ 3282528 h 3282528"/>
              <a:gd name="connsiteX233" fmla="*/ 1489610 w 10217198"/>
              <a:gd name="connsiteY233" fmla="*/ 3282528 h 3282528"/>
              <a:gd name="connsiteX234" fmla="*/ 1439867 w 10217198"/>
              <a:gd name="connsiteY234" fmla="*/ 3246056 h 3282528"/>
              <a:gd name="connsiteX235" fmla="*/ 1390198 w 10217198"/>
              <a:gd name="connsiteY235" fmla="*/ 3282528 h 3282528"/>
              <a:gd name="connsiteX236" fmla="*/ 1357607 w 10217198"/>
              <a:gd name="connsiteY236" fmla="*/ 3282528 h 3282528"/>
              <a:gd name="connsiteX237" fmla="*/ 1307939 w 10217198"/>
              <a:gd name="connsiteY237" fmla="*/ 3246056 h 3282528"/>
              <a:gd name="connsiteX238" fmla="*/ 1258196 w 10217198"/>
              <a:gd name="connsiteY238" fmla="*/ 3282528 h 3282528"/>
              <a:gd name="connsiteX239" fmla="*/ 1225680 w 10217198"/>
              <a:gd name="connsiteY239" fmla="*/ 3282528 h 3282528"/>
              <a:gd name="connsiteX240" fmla="*/ 1175937 w 10217198"/>
              <a:gd name="connsiteY240" fmla="*/ 3246056 h 3282528"/>
              <a:gd name="connsiteX241" fmla="*/ 1126194 w 10217198"/>
              <a:gd name="connsiteY241" fmla="*/ 3282528 h 3282528"/>
              <a:gd name="connsiteX242" fmla="*/ 1093678 w 10217198"/>
              <a:gd name="connsiteY242" fmla="*/ 3282528 h 3282528"/>
              <a:gd name="connsiteX243" fmla="*/ 1043935 w 10217198"/>
              <a:gd name="connsiteY243" fmla="*/ 3246056 h 3282528"/>
              <a:gd name="connsiteX244" fmla="*/ 994267 w 10217198"/>
              <a:gd name="connsiteY244" fmla="*/ 3282528 h 3282528"/>
              <a:gd name="connsiteX245" fmla="*/ 961676 w 10217198"/>
              <a:gd name="connsiteY245" fmla="*/ 3282528 h 3282528"/>
              <a:gd name="connsiteX246" fmla="*/ 912008 w 10217198"/>
              <a:gd name="connsiteY246" fmla="*/ 3246056 h 3282528"/>
              <a:gd name="connsiteX247" fmla="*/ 862265 w 10217198"/>
              <a:gd name="connsiteY247" fmla="*/ 3282528 h 3282528"/>
              <a:gd name="connsiteX248" fmla="*/ 829749 w 10217198"/>
              <a:gd name="connsiteY248" fmla="*/ 3282528 h 3282528"/>
              <a:gd name="connsiteX249" fmla="*/ 780006 w 10217198"/>
              <a:gd name="connsiteY249" fmla="*/ 3246056 h 3282528"/>
              <a:gd name="connsiteX250" fmla="*/ 730337 w 10217198"/>
              <a:gd name="connsiteY250" fmla="*/ 3282528 h 3282528"/>
              <a:gd name="connsiteX251" fmla="*/ 697747 w 10217198"/>
              <a:gd name="connsiteY251" fmla="*/ 3282528 h 3282528"/>
              <a:gd name="connsiteX252" fmla="*/ 648078 w 10217198"/>
              <a:gd name="connsiteY252" fmla="*/ 3246056 h 3282528"/>
              <a:gd name="connsiteX253" fmla="*/ 598335 w 10217198"/>
              <a:gd name="connsiteY253" fmla="*/ 3282528 h 3282528"/>
              <a:gd name="connsiteX254" fmla="*/ 565819 w 10217198"/>
              <a:gd name="connsiteY254" fmla="*/ 3282528 h 3282528"/>
              <a:gd name="connsiteX255" fmla="*/ 516076 w 10217198"/>
              <a:gd name="connsiteY255" fmla="*/ 3246056 h 3282528"/>
              <a:gd name="connsiteX256" fmla="*/ 466333 w 10217198"/>
              <a:gd name="connsiteY256" fmla="*/ 3282528 h 3282528"/>
              <a:gd name="connsiteX257" fmla="*/ 433817 w 10217198"/>
              <a:gd name="connsiteY257" fmla="*/ 3282528 h 3282528"/>
              <a:gd name="connsiteX258" fmla="*/ 384074 w 10217198"/>
              <a:gd name="connsiteY258" fmla="*/ 3246056 h 3282528"/>
              <a:gd name="connsiteX259" fmla="*/ 334406 w 10217198"/>
              <a:gd name="connsiteY259" fmla="*/ 3282528 h 3282528"/>
              <a:gd name="connsiteX260" fmla="*/ 301815 w 10217198"/>
              <a:gd name="connsiteY260" fmla="*/ 3282528 h 3282528"/>
              <a:gd name="connsiteX261" fmla="*/ 252147 w 10217198"/>
              <a:gd name="connsiteY261" fmla="*/ 3246056 h 3282528"/>
              <a:gd name="connsiteX262" fmla="*/ 202404 w 10217198"/>
              <a:gd name="connsiteY262" fmla="*/ 3282528 h 3282528"/>
              <a:gd name="connsiteX263" fmla="*/ 169888 w 10217198"/>
              <a:gd name="connsiteY263" fmla="*/ 3282528 h 3282528"/>
              <a:gd name="connsiteX264" fmla="*/ 120145 w 10217198"/>
              <a:gd name="connsiteY264" fmla="*/ 3246056 h 3282528"/>
              <a:gd name="connsiteX265" fmla="*/ 70476 w 10217198"/>
              <a:gd name="connsiteY265" fmla="*/ 3282528 h 3282528"/>
              <a:gd name="connsiteX266" fmla="*/ 37886 w 10217198"/>
              <a:gd name="connsiteY266" fmla="*/ 3282528 h 3282528"/>
              <a:gd name="connsiteX267" fmla="*/ 0 w 10217198"/>
              <a:gd name="connsiteY267" fmla="*/ 3247271 h 3282528"/>
              <a:gd name="connsiteX268" fmla="*/ 0 w 10217198"/>
              <a:gd name="connsiteY268" fmla="*/ 249837 h 3282528"/>
              <a:gd name="connsiteX269" fmla="*/ 340819 w 10217198"/>
              <a:gd name="connsiteY269" fmla="*/ 0 h 3282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Lst>
            <a:rect l="l" t="t" r="r" b="b"/>
            <a:pathLst>
              <a:path w="10217198" h="3282528">
                <a:moveTo>
                  <a:pt x="340819" y="0"/>
                </a:moveTo>
                <a:lnTo>
                  <a:pt x="9876320" y="0"/>
                </a:lnTo>
                <a:cubicBezTo>
                  <a:pt x="10064486" y="0"/>
                  <a:pt x="10217198" y="112001"/>
                  <a:pt x="10217198" y="249837"/>
                </a:cubicBezTo>
                <a:lnTo>
                  <a:pt x="10217198" y="3282528"/>
                </a:lnTo>
                <a:lnTo>
                  <a:pt x="10214959" y="3282528"/>
                </a:lnTo>
                <a:cubicBezTo>
                  <a:pt x="10214959" y="3262468"/>
                  <a:pt x="10192642" y="3246056"/>
                  <a:pt x="10165249" y="3246056"/>
                </a:cubicBezTo>
                <a:cubicBezTo>
                  <a:pt x="10137856" y="3246056"/>
                  <a:pt x="10115539" y="3262468"/>
                  <a:pt x="10115539" y="3282528"/>
                </a:cubicBezTo>
                <a:lnTo>
                  <a:pt x="10082996" y="3282528"/>
                </a:lnTo>
                <a:cubicBezTo>
                  <a:pt x="10082996" y="3262468"/>
                  <a:pt x="10060679" y="3246056"/>
                  <a:pt x="10033286" y="3246056"/>
                </a:cubicBezTo>
                <a:cubicBezTo>
                  <a:pt x="10005894" y="3246056"/>
                  <a:pt x="9983577" y="3262468"/>
                  <a:pt x="9983577" y="3282528"/>
                </a:cubicBezTo>
                <a:lnTo>
                  <a:pt x="9951034" y="3282528"/>
                </a:lnTo>
                <a:cubicBezTo>
                  <a:pt x="9951034" y="3262468"/>
                  <a:pt x="9928717" y="3246056"/>
                  <a:pt x="9901324" y="3246056"/>
                </a:cubicBezTo>
                <a:cubicBezTo>
                  <a:pt x="9873857" y="3246056"/>
                  <a:pt x="9851614" y="3262468"/>
                  <a:pt x="9851614" y="3282528"/>
                </a:cubicBezTo>
                <a:lnTo>
                  <a:pt x="9819071" y="3282528"/>
                </a:lnTo>
                <a:cubicBezTo>
                  <a:pt x="9819071" y="3262468"/>
                  <a:pt x="9796754" y="3246056"/>
                  <a:pt x="9769361" y="3246056"/>
                </a:cubicBezTo>
                <a:cubicBezTo>
                  <a:pt x="9741894" y="3246056"/>
                  <a:pt x="9719651" y="3262468"/>
                  <a:pt x="9719651" y="3282528"/>
                </a:cubicBezTo>
                <a:lnTo>
                  <a:pt x="9687109" y="3282528"/>
                </a:lnTo>
                <a:cubicBezTo>
                  <a:pt x="9687109" y="3262468"/>
                  <a:pt x="9664791" y="3246056"/>
                  <a:pt x="9637399" y="3246056"/>
                </a:cubicBezTo>
                <a:cubicBezTo>
                  <a:pt x="9609931" y="3246056"/>
                  <a:pt x="9587689" y="3262468"/>
                  <a:pt x="9587689" y="3282528"/>
                </a:cubicBezTo>
                <a:lnTo>
                  <a:pt x="9555071" y="3282528"/>
                </a:lnTo>
                <a:cubicBezTo>
                  <a:pt x="9555071" y="3262468"/>
                  <a:pt x="9532829" y="3246056"/>
                  <a:pt x="9505362" y="3246056"/>
                </a:cubicBezTo>
                <a:cubicBezTo>
                  <a:pt x="9477969" y="3246056"/>
                  <a:pt x="9455652" y="3262468"/>
                  <a:pt x="9455652" y="3282528"/>
                </a:cubicBezTo>
                <a:lnTo>
                  <a:pt x="9423109" y="3282528"/>
                </a:lnTo>
                <a:cubicBezTo>
                  <a:pt x="9423109" y="3262468"/>
                  <a:pt x="9400866" y="3246056"/>
                  <a:pt x="9373399" y="3246056"/>
                </a:cubicBezTo>
                <a:cubicBezTo>
                  <a:pt x="9346006" y="3246056"/>
                  <a:pt x="9323689" y="3262468"/>
                  <a:pt x="9323689" y="3282528"/>
                </a:cubicBezTo>
                <a:lnTo>
                  <a:pt x="9291146" y="3282528"/>
                </a:lnTo>
                <a:cubicBezTo>
                  <a:pt x="9291146" y="3262468"/>
                  <a:pt x="9268829" y="3246056"/>
                  <a:pt x="9241437" y="3246056"/>
                </a:cubicBezTo>
                <a:cubicBezTo>
                  <a:pt x="9214044" y="3246056"/>
                  <a:pt x="9191727" y="3262468"/>
                  <a:pt x="9191727" y="3282528"/>
                </a:cubicBezTo>
                <a:lnTo>
                  <a:pt x="9159184" y="3282528"/>
                </a:lnTo>
                <a:cubicBezTo>
                  <a:pt x="9159184" y="3262468"/>
                  <a:pt x="9136867" y="3246056"/>
                  <a:pt x="9109474" y="3246056"/>
                </a:cubicBezTo>
                <a:cubicBezTo>
                  <a:pt x="9082081" y="3246056"/>
                  <a:pt x="9059764" y="3262468"/>
                  <a:pt x="9059764" y="3282528"/>
                </a:cubicBezTo>
                <a:lnTo>
                  <a:pt x="9027221" y="3282528"/>
                </a:lnTo>
                <a:cubicBezTo>
                  <a:pt x="9027221" y="3262468"/>
                  <a:pt x="9004904" y="3246056"/>
                  <a:pt x="8977511" y="3246056"/>
                </a:cubicBezTo>
                <a:cubicBezTo>
                  <a:pt x="8950044" y="3246056"/>
                  <a:pt x="8927802" y="3262468"/>
                  <a:pt x="8927802" y="3282528"/>
                </a:cubicBezTo>
                <a:lnTo>
                  <a:pt x="8895259" y="3282528"/>
                </a:lnTo>
                <a:cubicBezTo>
                  <a:pt x="8895259" y="3262468"/>
                  <a:pt x="8872942" y="3246056"/>
                  <a:pt x="8845549" y="3246056"/>
                </a:cubicBezTo>
                <a:cubicBezTo>
                  <a:pt x="8818082" y="3246056"/>
                  <a:pt x="8795839" y="3262468"/>
                  <a:pt x="8795839" y="3282528"/>
                </a:cubicBezTo>
                <a:lnTo>
                  <a:pt x="8763296" y="3282528"/>
                </a:lnTo>
                <a:cubicBezTo>
                  <a:pt x="8763296" y="3262468"/>
                  <a:pt x="8740979" y="3246056"/>
                  <a:pt x="8713586" y="3246056"/>
                </a:cubicBezTo>
                <a:cubicBezTo>
                  <a:pt x="8686119" y="3246056"/>
                  <a:pt x="8663802" y="3262468"/>
                  <a:pt x="8663802" y="3282528"/>
                </a:cubicBezTo>
                <a:lnTo>
                  <a:pt x="8631259" y="3282528"/>
                </a:lnTo>
                <a:cubicBezTo>
                  <a:pt x="8631259" y="3269003"/>
                  <a:pt x="8621257" y="3257301"/>
                  <a:pt x="8606330" y="3250919"/>
                </a:cubicBezTo>
                <a:lnTo>
                  <a:pt x="8604986" y="3250919"/>
                </a:lnTo>
                <a:lnTo>
                  <a:pt x="8600219" y="3252181"/>
                </a:lnTo>
                <a:lnTo>
                  <a:pt x="8600219" y="3252825"/>
                </a:lnTo>
                <a:lnTo>
                  <a:pt x="8599088" y="3252481"/>
                </a:lnTo>
                <a:lnTo>
                  <a:pt x="8535863" y="3269221"/>
                </a:lnTo>
                <a:lnTo>
                  <a:pt x="8528335" y="3282528"/>
                </a:lnTo>
                <a:lnTo>
                  <a:pt x="8495745" y="3282528"/>
                </a:lnTo>
                <a:lnTo>
                  <a:pt x="8487284" y="3267571"/>
                </a:lnTo>
                <a:lnTo>
                  <a:pt x="8487284" y="3266567"/>
                </a:lnTo>
                <a:lnTo>
                  <a:pt x="8480284" y="3255858"/>
                </a:lnTo>
                <a:cubicBezTo>
                  <a:pt x="8471448" y="3249779"/>
                  <a:pt x="8459580" y="3246056"/>
                  <a:pt x="8446444" y="3246056"/>
                </a:cubicBezTo>
                <a:cubicBezTo>
                  <a:pt x="8419051" y="3246056"/>
                  <a:pt x="8396734" y="3262468"/>
                  <a:pt x="8396734" y="3282528"/>
                </a:cubicBezTo>
                <a:lnTo>
                  <a:pt x="8364191" y="3282528"/>
                </a:lnTo>
                <a:cubicBezTo>
                  <a:pt x="8364191" y="3262468"/>
                  <a:pt x="8341874" y="3246056"/>
                  <a:pt x="8314481" y="3246056"/>
                </a:cubicBezTo>
                <a:cubicBezTo>
                  <a:pt x="8287014" y="3246056"/>
                  <a:pt x="8264772" y="3262468"/>
                  <a:pt x="8264772" y="3282528"/>
                </a:cubicBezTo>
                <a:lnTo>
                  <a:pt x="8232229" y="3282528"/>
                </a:lnTo>
                <a:cubicBezTo>
                  <a:pt x="8232229" y="3262468"/>
                  <a:pt x="8209912" y="3246056"/>
                  <a:pt x="8182519" y="3246056"/>
                </a:cubicBezTo>
                <a:cubicBezTo>
                  <a:pt x="8155052" y="3246056"/>
                  <a:pt x="8132809" y="3262468"/>
                  <a:pt x="8132809" y="3282528"/>
                </a:cubicBezTo>
                <a:lnTo>
                  <a:pt x="8100266" y="3282528"/>
                </a:lnTo>
                <a:cubicBezTo>
                  <a:pt x="8100266" y="3262468"/>
                  <a:pt x="8077949" y="3246056"/>
                  <a:pt x="8050556" y="3246056"/>
                </a:cubicBezTo>
                <a:cubicBezTo>
                  <a:pt x="8023089" y="3246056"/>
                  <a:pt x="8000772" y="3262468"/>
                  <a:pt x="8000772" y="3282528"/>
                </a:cubicBezTo>
                <a:lnTo>
                  <a:pt x="7968229" y="3282528"/>
                </a:lnTo>
                <a:cubicBezTo>
                  <a:pt x="7968229" y="3262468"/>
                  <a:pt x="7945987" y="3246056"/>
                  <a:pt x="7918519" y="3246056"/>
                </a:cubicBezTo>
                <a:cubicBezTo>
                  <a:pt x="7891127" y="3246056"/>
                  <a:pt x="7868809" y="3262468"/>
                  <a:pt x="7868809" y="3282528"/>
                </a:cubicBezTo>
                <a:lnTo>
                  <a:pt x="7836267" y="3282528"/>
                </a:lnTo>
                <a:cubicBezTo>
                  <a:pt x="7836267" y="3262468"/>
                  <a:pt x="7814024" y="3246056"/>
                  <a:pt x="7786557" y="3246056"/>
                </a:cubicBezTo>
                <a:cubicBezTo>
                  <a:pt x="7759164" y="3246056"/>
                  <a:pt x="7736847" y="3262468"/>
                  <a:pt x="7736847" y="3282528"/>
                </a:cubicBezTo>
                <a:lnTo>
                  <a:pt x="7704304" y="3282528"/>
                </a:lnTo>
                <a:cubicBezTo>
                  <a:pt x="7704304" y="3262468"/>
                  <a:pt x="7681987" y="3246056"/>
                  <a:pt x="7654594" y="3246056"/>
                </a:cubicBezTo>
                <a:cubicBezTo>
                  <a:pt x="7627201" y="3246056"/>
                  <a:pt x="7604884" y="3262468"/>
                  <a:pt x="7604884" y="3282528"/>
                </a:cubicBezTo>
                <a:lnTo>
                  <a:pt x="7572341" y="3282528"/>
                </a:lnTo>
                <a:cubicBezTo>
                  <a:pt x="7572341" y="3262468"/>
                  <a:pt x="7550024" y="3246056"/>
                  <a:pt x="7522632" y="3246056"/>
                </a:cubicBezTo>
                <a:cubicBezTo>
                  <a:pt x="7495239" y="3246056"/>
                  <a:pt x="7472922" y="3262468"/>
                  <a:pt x="7472922" y="3282528"/>
                </a:cubicBezTo>
                <a:lnTo>
                  <a:pt x="7440379" y="3282528"/>
                </a:lnTo>
                <a:cubicBezTo>
                  <a:pt x="7440379" y="3262468"/>
                  <a:pt x="7418062" y="3246056"/>
                  <a:pt x="7390669" y="3246056"/>
                </a:cubicBezTo>
                <a:cubicBezTo>
                  <a:pt x="7363202" y="3246056"/>
                  <a:pt x="7340959" y="3262468"/>
                  <a:pt x="7340959" y="3282528"/>
                </a:cubicBezTo>
                <a:lnTo>
                  <a:pt x="7308417" y="3282528"/>
                </a:lnTo>
                <a:cubicBezTo>
                  <a:pt x="7308417" y="3262468"/>
                  <a:pt x="7286099" y="3246056"/>
                  <a:pt x="7258707" y="3246056"/>
                </a:cubicBezTo>
                <a:cubicBezTo>
                  <a:pt x="7231239" y="3246056"/>
                  <a:pt x="7208997" y="3262468"/>
                  <a:pt x="7208997" y="3282528"/>
                </a:cubicBezTo>
                <a:lnTo>
                  <a:pt x="7176454" y="3282528"/>
                </a:lnTo>
                <a:cubicBezTo>
                  <a:pt x="7176454" y="3262468"/>
                  <a:pt x="7154137" y="3246056"/>
                  <a:pt x="7126670" y="3246056"/>
                </a:cubicBezTo>
                <a:cubicBezTo>
                  <a:pt x="7099277" y="3246056"/>
                  <a:pt x="7076960" y="3262468"/>
                  <a:pt x="7076960" y="3282528"/>
                </a:cubicBezTo>
                <a:lnTo>
                  <a:pt x="7044417" y="3282528"/>
                </a:lnTo>
                <a:cubicBezTo>
                  <a:pt x="7044417" y="3262468"/>
                  <a:pt x="7022174" y="3246056"/>
                  <a:pt x="6994707" y="3246056"/>
                </a:cubicBezTo>
                <a:cubicBezTo>
                  <a:pt x="6967314" y="3246056"/>
                  <a:pt x="6944997" y="3262468"/>
                  <a:pt x="6944997" y="3282528"/>
                </a:cubicBezTo>
                <a:lnTo>
                  <a:pt x="6912454" y="3282528"/>
                </a:lnTo>
                <a:cubicBezTo>
                  <a:pt x="6912454" y="3275386"/>
                  <a:pt x="6909674" y="3268775"/>
                  <a:pt x="6904692" y="3263191"/>
                </a:cubicBezTo>
                <a:lnTo>
                  <a:pt x="6890416" y="3254218"/>
                </a:lnTo>
                <a:lnTo>
                  <a:pt x="6879341" y="3250837"/>
                </a:lnTo>
                <a:lnTo>
                  <a:pt x="6826172" y="3260914"/>
                </a:lnTo>
                <a:lnTo>
                  <a:pt x="6813937" y="3282528"/>
                </a:lnTo>
                <a:lnTo>
                  <a:pt x="6781421" y="3282528"/>
                </a:lnTo>
                <a:lnTo>
                  <a:pt x="6777785" y="3276104"/>
                </a:lnTo>
                <a:lnTo>
                  <a:pt x="6777785" y="3270084"/>
                </a:lnTo>
                <a:lnTo>
                  <a:pt x="6774666" y="3270675"/>
                </a:lnTo>
                <a:cubicBezTo>
                  <a:pt x="6767949" y="3256389"/>
                  <a:pt x="6749662" y="3246056"/>
                  <a:pt x="6727867" y="3246056"/>
                </a:cubicBezTo>
                <a:cubicBezTo>
                  <a:pt x="6700400" y="3246056"/>
                  <a:pt x="6678157" y="3262468"/>
                  <a:pt x="6678157" y="3282528"/>
                </a:cubicBezTo>
                <a:lnTo>
                  <a:pt x="6645615" y="3282528"/>
                </a:lnTo>
                <a:cubicBezTo>
                  <a:pt x="6645615" y="3262468"/>
                  <a:pt x="6623297" y="3246056"/>
                  <a:pt x="6595905" y="3246056"/>
                </a:cubicBezTo>
                <a:cubicBezTo>
                  <a:pt x="6568437" y="3246056"/>
                  <a:pt x="6546195" y="3262468"/>
                  <a:pt x="6546195" y="3282528"/>
                </a:cubicBezTo>
                <a:lnTo>
                  <a:pt x="6513652" y="3282528"/>
                </a:lnTo>
                <a:cubicBezTo>
                  <a:pt x="6513652" y="3262468"/>
                  <a:pt x="6491335" y="3246056"/>
                  <a:pt x="6463868" y="3246056"/>
                </a:cubicBezTo>
                <a:cubicBezTo>
                  <a:pt x="6436475" y="3246056"/>
                  <a:pt x="6414158" y="3262468"/>
                  <a:pt x="6414158" y="3282528"/>
                </a:cubicBezTo>
                <a:lnTo>
                  <a:pt x="6381615" y="3282528"/>
                </a:lnTo>
                <a:cubicBezTo>
                  <a:pt x="6381615" y="3262468"/>
                  <a:pt x="6359372" y="3246056"/>
                  <a:pt x="6331905" y="3246056"/>
                </a:cubicBezTo>
                <a:cubicBezTo>
                  <a:pt x="6304512" y="3246056"/>
                  <a:pt x="6282195" y="3262468"/>
                  <a:pt x="6282195" y="3282528"/>
                </a:cubicBezTo>
                <a:lnTo>
                  <a:pt x="6249652" y="3282528"/>
                </a:lnTo>
                <a:cubicBezTo>
                  <a:pt x="6249652" y="3262468"/>
                  <a:pt x="6227410" y="3246056"/>
                  <a:pt x="6199942" y="3246056"/>
                </a:cubicBezTo>
                <a:cubicBezTo>
                  <a:pt x="6172550" y="3246056"/>
                  <a:pt x="6150233" y="3262468"/>
                  <a:pt x="6150233" y="3282528"/>
                </a:cubicBezTo>
                <a:lnTo>
                  <a:pt x="6117690" y="3282528"/>
                </a:lnTo>
                <a:cubicBezTo>
                  <a:pt x="6117690" y="3262468"/>
                  <a:pt x="6095373" y="3246056"/>
                  <a:pt x="6067980" y="3246056"/>
                </a:cubicBezTo>
                <a:cubicBezTo>
                  <a:pt x="6040587" y="3246056"/>
                  <a:pt x="6018270" y="3262468"/>
                  <a:pt x="6018270" y="3282528"/>
                </a:cubicBezTo>
                <a:lnTo>
                  <a:pt x="5985727" y="3282528"/>
                </a:lnTo>
                <a:cubicBezTo>
                  <a:pt x="5985727" y="3262468"/>
                  <a:pt x="5963410" y="3246056"/>
                  <a:pt x="5936017" y="3246056"/>
                </a:cubicBezTo>
                <a:cubicBezTo>
                  <a:pt x="5908625" y="3246056"/>
                  <a:pt x="5886308" y="3262468"/>
                  <a:pt x="5886308" y="3282528"/>
                </a:cubicBezTo>
                <a:lnTo>
                  <a:pt x="5853765" y="3282528"/>
                </a:lnTo>
                <a:cubicBezTo>
                  <a:pt x="5853765" y="3262468"/>
                  <a:pt x="5831448" y="3246056"/>
                  <a:pt x="5804055" y="3246056"/>
                </a:cubicBezTo>
                <a:cubicBezTo>
                  <a:pt x="5776588" y="3246056"/>
                  <a:pt x="5754345" y="3262468"/>
                  <a:pt x="5754345" y="3282528"/>
                </a:cubicBezTo>
                <a:lnTo>
                  <a:pt x="5721802" y="3282528"/>
                </a:lnTo>
                <a:cubicBezTo>
                  <a:pt x="5721802" y="3262468"/>
                  <a:pt x="5699485" y="3246056"/>
                  <a:pt x="5672092" y="3246056"/>
                </a:cubicBezTo>
                <a:cubicBezTo>
                  <a:pt x="5644625" y="3246056"/>
                  <a:pt x="5622382" y="3262468"/>
                  <a:pt x="5622382" y="3282528"/>
                </a:cubicBezTo>
                <a:lnTo>
                  <a:pt x="5589840" y="3282528"/>
                </a:lnTo>
                <a:cubicBezTo>
                  <a:pt x="5589840" y="3262468"/>
                  <a:pt x="5567522" y="3246056"/>
                  <a:pt x="5540055" y="3246056"/>
                </a:cubicBezTo>
                <a:cubicBezTo>
                  <a:pt x="5512663" y="3246056"/>
                  <a:pt x="5490345" y="3262468"/>
                  <a:pt x="5490345" y="3282528"/>
                </a:cubicBezTo>
                <a:lnTo>
                  <a:pt x="5457803" y="3282528"/>
                </a:lnTo>
                <a:cubicBezTo>
                  <a:pt x="5457803" y="3262468"/>
                  <a:pt x="5435560" y="3246056"/>
                  <a:pt x="5408093" y="3246056"/>
                </a:cubicBezTo>
                <a:cubicBezTo>
                  <a:pt x="5380700" y="3246056"/>
                  <a:pt x="5358383" y="3262468"/>
                  <a:pt x="5358383" y="3282528"/>
                </a:cubicBezTo>
                <a:lnTo>
                  <a:pt x="5325840" y="3282528"/>
                </a:lnTo>
                <a:cubicBezTo>
                  <a:pt x="5325840" y="3262468"/>
                  <a:pt x="5303597" y="3246056"/>
                  <a:pt x="5276130" y="3246056"/>
                </a:cubicBezTo>
                <a:cubicBezTo>
                  <a:pt x="5248737" y="3246056"/>
                  <a:pt x="5226420" y="3262468"/>
                  <a:pt x="5226420" y="3282528"/>
                </a:cubicBezTo>
                <a:lnTo>
                  <a:pt x="5193877" y="3282528"/>
                </a:lnTo>
                <a:cubicBezTo>
                  <a:pt x="5193877" y="3267483"/>
                  <a:pt x="5181637" y="3254566"/>
                  <a:pt x="5162454" y="3249095"/>
                </a:cubicBezTo>
                <a:lnTo>
                  <a:pt x="5104977" y="3258066"/>
                </a:lnTo>
                <a:lnTo>
                  <a:pt x="5091139" y="3282528"/>
                </a:lnTo>
                <a:lnTo>
                  <a:pt x="5058549" y="3282528"/>
                </a:lnTo>
                <a:lnTo>
                  <a:pt x="5045753" y="3259906"/>
                </a:lnTo>
                <a:lnTo>
                  <a:pt x="5040632" y="3255748"/>
                </a:lnTo>
                <a:lnTo>
                  <a:pt x="5038003" y="3254946"/>
                </a:lnTo>
                <a:lnTo>
                  <a:pt x="5038003" y="3253615"/>
                </a:lnTo>
                <a:lnTo>
                  <a:pt x="5035572" y="3251641"/>
                </a:lnTo>
                <a:cubicBezTo>
                  <a:pt x="5027968" y="3248108"/>
                  <a:pt x="5018955" y="3246056"/>
                  <a:pt x="5009289" y="3246056"/>
                </a:cubicBezTo>
                <a:cubicBezTo>
                  <a:pt x="4981822" y="3246056"/>
                  <a:pt x="4959579" y="3262468"/>
                  <a:pt x="4959579" y="3282528"/>
                </a:cubicBezTo>
                <a:lnTo>
                  <a:pt x="4927037" y="3282528"/>
                </a:lnTo>
                <a:cubicBezTo>
                  <a:pt x="4927037" y="3262468"/>
                  <a:pt x="4904719" y="3246056"/>
                  <a:pt x="4877252" y="3246056"/>
                </a:cubicBezTo>
                <a:cubicBezTo>
                  <a:pt x="4849859" y="3246056"/>
                  <a:pt x="4827542" y="3262468"/>
                  <a:pt x="4827542" y="3282528"/>
                </a:cubicBezTo>
                <a:lnTo>
                  <a:pt x="4794999" y="3282528"/>
                </a:lnTo>
                <a:cubicBezTo>
                  <a:pt x="4794999" y="3262468"/>
                  <a:pt x="4772757" y="3246056"/>
                  <a:pt x="4745290" y="3246056"/>
                </a:cubicBezTo>
                <a:cubicBezTo>
                  <a:pt x="4717897" y="3246056"/>
                  <a:pt x="4695580" y="3262468"/>
                  <a:pt x="4695580" y="3282528"/>
                </a:cubicBezTo>
                <a:lnTo>
                  <a:pt x="4663037" y="3282528"/>
                </a:lnTo>
                <a:cubicBezTo>
                  <a:pt x="4663037" y="3262468"/>
                  <a:pt x="4640794" y="3246056"/>
                  <a:pt x="4613327" y="3246056"/>
                </a:cubicBezTo>
                <a:cubicBezTo>
                  <a:pt x="4585934" y="3246056"/>
                  <a:pt x="4563617" y="3262468"/>
                  <a:pt x="4563617" y="3282528"/>
                </a:cubicBezTo>
                <a:lnTo>
                  <a:pt x="4531074" y="3282528"/>
                </a:lnTo>
                <a:cubicBezTo>
                  <a:pt x="4531074" y="3262468"/>
                  <a:pt x="4508757" y="3246056"/>
                  <a:pt x="4481365" y="3246056"/>
                </a:cubicBezTo>
                <a:cubicBezTo>
                  <a:pt x="4453972" y="3246056"/>
                  <a:pt x="4431655" y="3262468"/>
                  <a:pt x="4431655" y="3282528"/>
                </a:cubicBezTo>
                <a:lnTo>
                  <a:pt x="4399112" y="3282528"/>
                </a:lnTo>
                <a:cubicBezTo>
                  <a:pt x="4399112" y="3262468"/>
                  <a:pt x="4376795" y="3246056"/>
                  <a:pt x="4349402" y="3246056"/>
                </a:cubicBezTo>
                <a:cubicBezTo>
                  <a:pt x="4322009" y="3246056"/>
                  <a:pt x="4299692" y="3262468"/>
                  <a:pt x="4299692" y="3282528"/>
                </a:cubicBezTo>
                <a:lnTo>
                  <a:pt x="4267149" y="3282528"/>
                </a:lnTo>
                <a:cubicBezTo>
                  <a:pt x="4267149" y="3262468"/>
                  <a:pt x="4244832" y="3246056"/>
                  <a:pt x="4217439" y="3246056"/>
                </a:cubicBezTo>
                <a:cubicBezTo>
                  <a:pt x="4189972" y="3246056"/>
                  <a:pt x="4167730" y="3262468"/>
                  <a:pt x="4167730" y="3282528"/>
                </a:cubicBezTo>
                <a:lnTo>
                  <a:pt x="4135187" y="3282528"/>
                </a:lnTo>
                <a:cubicBezTo>
                  <a:pt x="4135187" y="3262468"/>
                  <a:pt x="4112870" y="3246056"/>
                  <a:pt x="4085477" y="3246056"/>
                </a:cubicBezTo>
                <a:cubicBezTo>
                  <a:pt x="4058010" y="3246056"/>
                  <a:pt x="4035767" y="3262468"/>
                  <a:pt x="4035767" y="3282528"/>
                </a:cubicBezTo>
                <a:lnTo>
                  <a:pt x="4003150" y="3282528"/>
                </a:lnTo>
                <a:cubicBezTo>
                  <a:pt x="4003150" y="3262468"/>
                  <a:pt x="3980907" y="3246056"/>
                  <a:pt x="3953440" y="3246056"/>
                </a:cubicBezTo>
                <a:cubicBezTo>
                  <a:pt x="3926047" y="3246056"/>
                  <a:pt x="3903730" y="3262468"/>
                  <a:pt x="3903730" y="3282528"/>
                </a:cubicBezTo>
                <a:lnTo>
                  <a:pt x="3871187" y="3282528"/>
                </a:lnTo>
                <a:cubicBezTo>
                  <a:pt x="3871187" y="3262468"/>
                  <a:pt x="3848945" y="3246056"/>
                  <a:pt x="3821477" y="3246056"/>
                </a:cubicBezTo>
                <a:cubicBezTo>
                  <a:pt x="3794085" y="3246056"/>
                  <a:pt x="3771767" y="3262468"/>
                  <a:pt x="3771767" y="3282528"/>
                </a:cubicBezTo>
                <a:lnTo>
                  <a:pt x="3739225" y="3282528"/>
                </a:lnTo>
                <a:cubicBezTo>
                  <a:pt x="3739225" y="3262468"/>
                  <a:pt x="3716982" y="3246056"/>
                  <a:pt x="3689515" y="3246056"/>
                </a:cubicBezTo>
                <a:cubicBezTo>
                  <a:pt x="3662122" y="3246056"/>
                  <a:pt x="3639805" y="3262468"/>
                  <a:pt x="3639805" y="3282528"/>
                </a:cubicBezTo>
                <a:lnTo>
                  <a:pt x="3607262" y="3282528"/>
                </a:lnTo>
                <a:cubicBezTo>
                  <a:pt x="3607262" y="3262468"/>
                  <a:pt x="3584945" y="3246056"/>
                  <a:pt x="3557552" y="3246056"/>
                </a:cubicBezTo>
                <a:cubicBezTo>
                  <a:pt x="3530159" y="3246056"/>
                  <a:pt x="3507842" y="3262468"/>
                  <a:pt x="3507842" y="3282528"/>
                </a:cubicBezTo>
                <a:lnTo>
                  <a:pt x="3475299" y="3282528"/>
                </a:lnTo>
                <a:cubicBezTo>
                  <a:pt x="3475299" y="3266875"/>
                  <a:pt x="3461715" y="3253502"/>
                  <a:pt x="3441189" y="3248335"/>
                </a:cubicBezTo>
                <a:lnTo>
                  <a:pt x="3394571" y="3254507"/>
                </a:lnTo>
                <a:lnTo>
                  <a:pt x="3387158" y="3256770"/>
                </a:lnTo>
                <a:cubicBezTo>
                  <a:pt x="3378162" y="3263380"/>
                  <a:pt x="3372587" y="3272498"/>
                  <a:pt x="3372587" y="3282528"/>
                </a:cubicBezTo>
                <a:lnTo>
                  <a:pt x="3339997" y="3282528"/>
                </a:lnTo>
                <a:lnTo>
                  <a:pt x="3326703" y="3259027"/>
                </a:lnTo>
                <a:lnTo>
                  <a:pt x="3321839" y="3255675"/>
                </a:lnTo>
                <a:lnTo>
                  <a:pt x="3318251" y="3254580"/>
                </a:lnTo>
                <a:lnTo>
                  <a:pt x="3318251" y="3253203"/>
                </a:lnTo>
                <a:lnTo>
                  <a:pt x="3314468" y="3250596"/>
                </a:lnTo>
                <a:cubicBezTo>
                  <a:pt x="3307322" y="3247690"/>
                  <a:pt x="3299112" y="3246056"/>
                  <a:pt x="3290416" y="3246056"/>
                </a:cubicBezTo>
                <a:cubicBezTo>
                  <a:pt x="3263023" y="3246056"/>
                  <a:pt x="3240706" y="3262468"/>
                  <a:pt x="3240706" y="3282528"/>
                </a:cubicBezTo>
                <a:lnTo>
                  <a:pt x="3208163" y="3282528"/>
                </a:lnTo>
                <a:cubicBezTo>
                  <a:pt x="3208163" y="3262468"/>
                  <a:pt x="3185921" y="3246056"/>
                  <a:pt x="3158454" y="3246056"/>
                </a:cubicBezTo>
                <a:cubicBezTo>
                  <a:pt x="3131061" y="3246056"/>
                  <a:pt x="3108743" y="3262468"/>
                  <a:pt x="3108743" y="3282528"/>
                </a:cubicBezTo>
                <a:lnTo>
                  <a:pt x="3076201" y="3282528"/>
                </a:lnTo>
                <a:cubicBezTo>
                  <a:pt x="3076201" y="3262468"/>
                  <a:pt x="3053958" y="3246056"/>
                  <a:pt x="3026491" y="3246056"/>
                </a:cubicBezTo>
                <a:cubicBezTo>
                  <a:pt x="2999098" y="3246056"/>
                  <a:pt x="2976781" y="3262468"/>
                  <a:pt x="2976781" y="3282528"/>
                </a:cubicBezTo>
                <a:lnTo>
                  <a:pt x="2944238" y="3282528"/>
                </a:lnTo>
                <a:cubicBezTo>
                  <a:pt x="2944238" y="3262468"/>
                  <a:pt x="2921921" y="3246056"/>
                  <a:pt x="2894528" y="3246056"/>
                </a:cubicBezTo>
                <a:cubicBezTo>
                  <a:pt x="2867136" y="3246056"/>
                  <a:pt x="2844818" y="3262468"/>
                  <a:pt x="2844818" y="3282528"/>
                </a:cubicBezTo>
                <a:lnTo>
                  <a:pt x="2812276" y="3282528"/>
                </a:lnTo>
                <a:cubicBezTo>
                  <a:pt x="2812276" y="3262468"/>
                  <a:pt x="2789958" y="3246056"/>
                  <a:pt x="2762566" y="3246056"/>
                </a:cubicBezTo>
                <a:cubicBezTo>
                  <a:pt x="2735173" y="3246056"/>
                  <a:pt x="2712856" y="3262468"/>
                  <a:pt x="2712856" y="3282528"/>
                </a:cubicBezTo>
                <a:lnTo>
                  <a:pt x="2680313" y="3282528"/>
                </a:lnTo>
                <a:cubicBezTo>
                  <a:pt x="2680313" y="3262468"/>
                  <a:pt x="2657996" y="3246056"/>
                  <a:pt x="2630603" y="3246056"/>
                </a:cubicBezTo>
                <a:cubicBezTo>
                  <a:pt x="2603136" y="3246056"/>
                  <a:pt x="2580894" y="3262468"/>
                  <a:pt x="2580894" y="3282528"/>
                </a:cubicBezTo>
                <a:lnTo>
                  <a:pt x="2548351" y="3282528"/>
                </a:lnTo>
                <a:cubicBezTo>
                  <a:pt x="2548351" y="3262468"/>
                  <a:pt x="2526034" y="3246056"/>
                  <a:pt x="2498641" y="3246056"/>
                </a:cubicBezTo>
                <a:cubicBezTo>
                  <a:pt x="2471174" y="3246056"/>
                  <a:pt x="2448931" y="3262468"/>
                  <a:pt x="2448931" y="3282528"/>
                </a:cubicBezTo>
                <a:lnTo>
                  <a:pt x="2416388" y="3282528"/>
                </a:lnTo>
                <a:cubicBezTo>
                  <a:pt x="2416388" y="3262468"/>
                  <a:pt x="2394071" y="3246056"/>
                  <a:pt x="2366603" y="3246056"/>
                </a:cubicBezTo>
                <a:cubicBezTo>
                  <a:pt x="2339211" y="3246056"/>
                  <a:pt x="2316894" y="3262468"/>
                  <a:pt x="2316894" y="3282528"/>
                </a:cubicBezTo>
                <a:lnTo>
                  <a:pt x="2284351" y="3282528"/>
                </a:lnTo>
                <a:cubicBezTo>
                  <a:pt x="2284351" y="3262468"/>
                  <a:pt x="2262109" y="3246056"/>
                  <a:pt x="2234641" y="3246056"/>
                </a:cubicBezTo>
                <a:cubicBezTo>
                  <a:pt x="2207249" y="3246056"/>
                  <a:pt x="2184931" y="3262468"/>
                  <a:pt x="2184931" y="3282528"/>
                </a:cubicBezTo>
                <a:lnTo>
                  <a:pt x="2152389" y="3282528"/>
                </a:lnTo>
                <a:cubicBezTo>
                  <a:pt x="2152389" y="3262468"/>
                  <a:pt x="2130146" y="3246056"/>
                  <a:pt x="2102678" y="3246056"/>
                </a:cubicBezTo>
                <a:cubicBezTo>
                  <a:pt x="2075286" y="3246056"/>
                  <a:pt x="2052969" y="3262468"/>
                  <a:pt x="2052969" y="3282528"/>
                </a:cubicBezTo>
                <a:lnTo>
                  <a:pt x="2020426" y="3282528"/>
                </a:lnTo>
                <a:cubicBezTo>
                  <a:pt x="2020426" y="3262468"/>
                  <a:pt x="1998109" y="3246056"/>
                  <a:pt x="1970716" y="3246056"/>
                </a:cubicBezTo>
                <a:cubicBezTo>
                  <a:pt x="1943323" y="3246056"/>
                  <a:pt x="1921007" y="3262468"/>
                  <a:pt x="1921007" y="3282528"/>
                </a:cubicBezTo>
                <a:lnTo>
                  <a:pt x="1888464" y="3282528"/>
                </a:lnTo>
                <a:cubicBezTo>
                  <a:pt x="1888464" y="3262468"/>
                  <a:pt x="1866147" y="3246056"/>
                  <a:pt x="1838753" y="3246056"/>
                </a:cubicBezTo>
                <a:cubicBezTo>
                  <a:pt x="1811361" y="3246056"/>
                  <a:pt x="1789044" y="3262468"/>
                  <a:pt x="1789044" y="3282528"/>
                </a:cubicBezTo>
                <a:lnTo>
                  <a:pt x="1756500" y="3282528"/>
                </a:lnTo>
                <a:cubicBezTo>
                  <a:pt x="1756500" y="3265964"/>
                  <a:pt x="1741573" y="3252286"/>
                  <a:pt x="1719927" y="3247727"/>
                </a:cubicBezTo>
                <a:lnTo>
                  <a:pt x="1691141" y="3251017"/>
                </a:lnTo>
                <a:lnTo>
                  <a:pt x="1672294" y="3256770"/>
                </a:lnTo>
                <a:cubicBezTo>
                  <a:pt x="1663298" y="3263380"/>
                  <a:pt x="1657723" y="3272498"/>
                  <a:pt x="1657723" y="3282528"/>
                </a:cubicBezTo>
                <a:lnTo>
                  <a:pt x="1625133" y="3282528"/>
                </a:lnTo>
                <a:lnTo>
                  <a:pt x="1612398" y="3260015"/>
                </a:lnTo>
                <a:lnTo>
                  <a:pt x="1610872" y="3260189"/>
                </a:lnTo>
                <a:cubicBezTo>
                  <a:pt x="1601699" y="3251678"/>
                  <a:pt x="1587679" y="3246056"/>
                  <a:pt x="1571868" y="3246056"/>
                </a:cubicBezTo>
                <a:cubicBezTo>
                  <a:pt x="1544424" y="3246056"/>
                  <a:pt x="1522126" y="3262468"/>
                  <a:pt x="1522126" y="3282528"/>
                </a:cubicBezTo>
                <a:lnTo>
                  <a:pt x="1489610" y="3282528"/>
                </a:lnTo>
                <a:cubicBezTo>
                  <a:pt x="1489610" y="3262468"/>
                  <a:pt x="1467311" y="3246056"/>
                  <a:pt x="1439867" y="3246056"/>
                </a:cubicBezTo>
                <a:cubicBezTo>
                  <a:pt x="1412497" y="3246056"/>
                  <a:pt x="1390198" y="3262468"/>
                  <a:pt x="1390198" y="3282528"/>
                </a:cubicBezTo>
                <a:lnTo>
                  <a:pt x="1357607" y="3282528"/>
                </a:lnTo>
                <a:cubicBezTo>
                  <a:pt x="1357607" y="3262468"/>
                  <a:pt x="1335309" y="3246056"/>
                  <a:pt x="1307939" y="3246056"/>
                </a:cubicBezTo>
                <a:cubicBezTo>
                  <a:pt x="1280495" y="3246056"/>
                  <a:pt x="1258196" y="3262468"/>
                  <a:pt x="1258196" y="3282528"/>
                </a:cubicBezTo>
                <a:lnTo>
                  <a:pt x="1225680" y="3282528"/>
                </a:lnTo>
                <a:cubicBezTo>
                  <a:pt x="1225680" y="3262468"/>
                  <a:pt x="1203382" y="3246056"/>
                  <a:pt x="1175937" y="3246056"/>
                </a:cubicBezTo>
                <a:cubicBezTo>
                  <a:pt x="1148493" y="3246056"/>
                  <a:pt x="1126194" y="3262468"/>
                  <a:pt x="1126194" y="3282528"/>
                </a:cubicBezTo>
                <a:lnTo>
                  <a:pt x="1093678" y="3282528"/>
                </a:lnTo>
                <a:cubicBezTo>
                  <a:pt x="1093678" y="3262468"/>
                  <a:pt x="1071379" y="3246056"/>
                  <a:pt x="1043935" y="3246056"/>
                </a:cubicBezTo>
                <a:cubicBezTo>
                  <a:pt x="1016565" y="3246056"/>
                  <a:pt x="994267" y="3262468"/>
                  <a:pt x="994267" y="3282528"/>
                </a:cubicBezTo>
                <a:lnTo>
                  <a:pt x="961676" y="3282528"/>
                </a:lnTo>
                <a:cubicBezTo>
                  <a:pt x="961676" y="3262468"/>
                  <a:pt x="939452" y="3246056"/>
                  <a:pt x="912008" y="3246056"/>
                </a:cubicBezTo>
                <a:cubicBezTo>
                  <a:pt x="884563" y="3246056"/>
                  <a:pt x="862265" y="3262468"/>
                  <a:pt x="862265" y="3282528"/>
                </a:cubicBezTo>
                <a:lnTo>
                  <a:pt x="829749" y="3282528"/>
                </a:lnTo>
                <a:cubicBezTo>
                  <a:pt x="829749" y="3262468"/>
                  <a:pt x="807450" y="3246056"/>
                  <a:pt x="780006" y="3246056"/>
                </a:cubicBezTo>
                <a:cubicBezTo>
                  <a:pt x="752636" y="3246056"/>
                  <a:pt x="730337" y="3262468"/>
                  <a:pt x="730337" y="3282528"/>
                </a:cubicBezTo>
                <a:lnTo>
                  <a:pt x="697747" y="3282528"/>
                </a:lnTo>
                <a:cubicBezTo>
                  <a:pt x="697747" y="3262468"/>
                  <a:pt x="675448" y="3246056"/>
                  <a:pt x="648078" y="3246056"/>
                </a:cubicBezTo>
                <a:cubicBezTo>
                  <a:pt x="620634" y="3246056"/>
                  <a:pt x="598335" y="3262468"/>
                  <a:pt x="598335" y="3282528"/>
                </a:cubicBezTo>
                <a:lnTo>
                  <a:pt x="565819" y="3282528"/>
                </a:lnTo>
                <a:cubicBezTo>
                  <a:pt x="565819" y="3262468"/>
                  <a:pt x="543521" y="3246056"/>
                  <a:pt x="516076" y="3246056"/>
                </a:cubicBezTo>
                <a:cubicBezTo>
                  <a:pt x="488632" y="3246056"/>
                  <a:pt x="466333" y="3262468"/>
                  <a:pt x="466333" y="3282528"/>
                </a:cubicBezTo>
                <a:lnTo>
                  <a:pt x="433817" y="3282528"/>
                </a:lnTo>
                <a:cubicBezTo>
                  <a:pt x="433817" y="3262468"/>
                  <a:pt x="411519" y="3246056"/>
                  <a:pt x="384074" y="3246056"/>
                </a:cubicBezTo>
                <a:cubicBezTo>
                  <a:pt x="356704" y="3246056"/>
                  <a:pt x="334406" y="3262468"/>
                  <a:pt x="334406" y="3282528"/>
                </a:cubicBezTo>
                <a:lnTo>
                  <a:pt x="301815" y="3282528"/>
                </a:lnTo>
                <a:cubicBezTo>
                  <a:pt x="301815" y="3262468"/>
                  <a:pt x="279517" y="3246056"/>
                  <a:pt x="252147" y="3246056"/>
                </a:cubicBezTo>
                <a:cubicBezTo>
                  <a:pt x="224702" y="3246056"/>
                  <a:pt x="202404" y="3262468"/>
                  <a:pt x="202404" y="3282528"/>
                </a:cubicBezTo>
                <a:lnTo>
                  <a:pt x="169888" y="3282528"/>
                </a:lnTo>
                <a:cubicBezTo>
                  <a:pt x="169888" y="3262468"/>
                  <a:pt x="147589" y="3246056"/>
                  <a:pt x="120145" y="3246056"/>
                </a:cubicBezTo>
                <a:cubicBezTo>
                  <a:pt x="92775" y="3246056"/>
                  <a:pt x="70476" y="3262468"/>
                  <a:pt x="70476" y="3282528"/>
                </a:cubicBezTo>
                <a:lnTo>
                  <a:pt x="37886" y="3282528"/>
                </a:lnTo>
                <a:cubicBezTo>
                  <a:pt x="37886" y="3265356"/>
                  <a:pt x="21628" y="3251223"/>
                  <a:pt x="0" y="3247271"/>
                </a:cubicBezTo>
                <a:lnTo>
                  <a:pt x="0" y="249837"/>
                </a:lnTo>
                <a:cubicBezTo>
                  <a:pt x="0" y="112001"/>
                  <a:pt x="152735" y="0"/>
                  <a:pt x="340819" y="0"/>
                </a:cubicBezTo>
                <a:close/>
              </a:path>
            </a:pathLst>
          </a:custGeom>
          <a:solidFill>
            <a:schemeClr val="bg2">
              <a:lumMod val="90000"/>
            </a:schemeClr>
          </a:solidFill>
          <a:ln w="12700">
            <a:miter lim="400000"/>
          </a:ln>
        </p:spPr>
        <p:txBody>
          <a:bodyPr wrap="square" lIns="28575" tIns="28575" rIns="28575" bIns="28575" anchor="t">
            <a:noAutofit/>
          </a:bodyPr>
          <a:lstStyle/>
          <a:p>
            <a:pPr algn="ctr">
              <a:defRPr sz="3000">
                <a:solidFill>
                  <a:srgbClr val="FFFFFF"/>
                </a:solidFill>
              </a:defRPr>
            </a:pPr>
            <a:r>
              <a:rPr lang="en-US" sz="2700" b="1" noProof="1">
                <a:solidFill>
                  <a:schemeClr val="tx1">
                    <a:lumMod val="85000"/>
                    <a:lumOff val="15000"/>
                  </a:schemeClr>
                </a:solidFill>
              </a:rPr>
              <a:t>Lorem Ipsum Dolor Sit Amet</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10" name="Shape">
            <a:extLst>
              <a:ext uri="{FF2B5EF4-FFF2-40B4-BE49-F238E27FC236}">
                <a16:creationId xmlns:a16="http://schemas.microsoft.com/office/drawing/2014/main" id="{44E5D238-1DEF-42A6-B76F-B0051AFEAB3B}"/>
              </a:ext>
            </a:extLst>
          </p:cNvPr>
          <p:cNvSpPr/>
          <p:nvPr/>
        </p:nvSpPr>
        <p:spPr>
          <a:xfrm>
            <a:off x="466725" y="4060496"/>
            <a:ext cx="1385209" cy="1315446"/>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1" name="Shape">
            <a:extLst>
              <a:ext uri="{FF2B5EF4-FFF2-40B4-BE49-F238E27FC236}">
                <a16:creationId xmlns:a16="http://schemas.microsoft.com/office/drawing/2014/main" id="{D9D550F7-5FB2-48C8-A499-ED95F7099E86}"/>
              </a:ext>
            </a:extLst>
          </p:cNvPr>
          <p:cNvSpPr/>
          <p:nvPr/>
        </p:nvSpPr>
        <p:spPr>
          <a:xfrm>
            <a:off x="2957929" y="4060503"/>
            <a:ext cx="1463797" cy="1341367"/>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5E86F71-958A-46E6-B382-73E2F001540C}"/>
              </a:ext>
            </a:extLst>
          </p:cNvPr>
          <p:cNvSpPr/>
          <p:nvPr/>
        </p:nvSpPr>
        <p:spPr>
          <a:xfrm>
            <a:off x="1815434" y="4068672"/>
            <a:ext cx="1340742" cy="1256736"/>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F37CF7BC-705F-41D3-A887-469031253C90}"/>
              </a:ext>
            </a:extLst>
          </p:cNvPr>
          <p:cNvSpPr/>
          <p:nvPr/>
        </p:nvSpPr>
        <p:spPr>
          <a:xfrm>
            <a:off x="7173245" y="4067202"/>
            <a:ext cx="1480929" cy="1401198"/>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75000"/>
            </a:schemeClr>
          </a:solidFill>
          <a:ln w="12700">
            <a:miter lim="400000"/>
          </a:ln>
        </p:spPr>
        <p:txBody>
          <a:bodyPr lIns="28575" tIns="28575" rIns="28575" bIns="28575" anchor="ctr"/>
          <a:lstStyle/>
          <a:p>
            <a:pPr>
              <a:defRPr sz="3000">
                <a:solidFill>
                  <a:srgbClr val="FFFFFF"/>
                </a:solidFill>
              </a:defRPr>
            </a:pPr>
            <a:endParaRPr sz="2250"/>
          </a:p>
        </p:txBody>
      </p:sp>
      <p:sp>
        <p:nvSpPr>
          <p:cNvPr id="14" name="Freeform: Shape 13">
            <a:extLst>
              <a:ext uri="{FF2B5EF4-FFF2-40B4-BE49-F238E27FC236}">
                <a16:creationId xmlns:a16="http://schemas.microsoft.com/office/drawing/2014/main" id="{A321C0B3-B0B6-49B4-B344-E3374C9D2923}"/>
              </a:ext>
            </a:extLst>
          </p:cNvPr>
          <p:cNvSpPr/>
          <p:nvPr/>
        </p:nvSpPr>
        <p:spPr>
          <a:xfrm rot="10800000" flipH="1">
            <a:off x="4533630" y="4067202"/>
            <a:ext cx="1209157"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75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15" name="Freeform: Shape 14">
            <a:extLst>
              <a:ext uri="{FF2B5EF4-FFF2-40B4-BE49-F238E27FC236}">
                <a16:creationId xmlns:a16="http://schemas.microsoft.com/office/drawing/2014/main" id="{36E69850-8B66-4526-BB68-5A9445EDBCB4}"/>
              </a:ext>
            </a:extLst>
          </p:cNvPr>
          <p:cNvSpPr/>
          <p:nvPr/>
        </p:nvSpPr>
        <p:spPr>
          <a:xfrm rot="10800000" flipH="1">
            <a:off x="5822790" y="4067202"/>
            <a:ext cx="1209158"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5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pic>
        <p:nvPicPr>
          <p:cNvPr id="19" name="Graphic 18" descr="Bar chart with solid fill">
            <a:extLst>
              <a:ext uri="{FF2B5EF4-FFF2-40B4-BE49-F238E27FC236}">
                <a16:creationId xmlns:a16="http://schemas.microsoft.com/office/drawing/2014/main" id="{F2C4C191-E3E9-49B4-992E-8529B5AE5913}"/>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66941" y="4453843"/>
            <a:ext cx="685800" cy="685800"/>
          </a:xfrm>
          <a:prstGeom prst="rect">
            <a:avLst/>
          </a:prstGeom>
        </p:spPr>
      </p:pic>
      <p:pic>
        <p:nvPicPr>
          <p:cNvPr id="21" name="Graphic 20" descr="Eye with solid fill">
            <a:extLst>
              <a:ext uri="{FF2B5EF4-FFF2-40B4-BE49-F238E27FC236}">
                <a16:creationId xmlns:a16="http://schemas.microsoft.com/office/drawing/2014/main" id="{976206A2-CB0A-4CB6-ABC9-18440E45E4C2}"/>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98704" y="4321351"/>
            <a:ext cx="685800" cy="685800"/>
          </a:xfrm>
          <a:prstGeom prst="rect">
            <a:avLst/>
          </a:prstGeom>
        </p:spPr>
      </p:pic>
      <p:pic>
        <p:nvPicPr>
          <p:cNvPr id="23" name="Graphic 22" descr="Lights On with solid fill">
            <a:extLst>
              <a:ext uri="{FF2B5EF4-FFF2-40B4-BE49-F238E27FC236}">
                <a16:creationId xmlns:a16="http://schemas.microsoft.com/office/drawing/2014/main" id="{29B5673A-195B-411C-96F5-AA544E4482FD}"/>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8979" y="4372256"/>
            <a:ext cx="685800" cy="685800"/>
          </a:xfrm>
          <a:prstGeom prst="rect">
            <a:avLst/>
          </a:prstGeom>
        </p:spPr>
      </p:pic>
      <p:pic>
        <p:nvPicPr>
          <p:cNvPr id="25" name="Graphic 24" descr="Magnifying glass with solid fill">
            <a:extLst>
              <a:ext uri="{FF2B5EF4-FFF2-40B4-BE49-F238E27FC236}">
                <a16:creationId xmlns:a16="http://schemas.microsoft.com/office/drawing/2014/main" id="{A66204FF-D555-41E5-BEFC-B97FDF2DC220}"/>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22418" y="4315869"/>
            <a:ext cx="685800" cy="685800"/>
          </a:xfrm>
          <a:prstGeom prst="rect">
            <a:avLst/>
          </a:prstGeom>
        </p:spPr>
      </p:pic>
      <p:pic>
        <p:nvPicPr>
          <p:cNvPr id="27" name="Graphic 26" descr="Single gear with solid fill">
            <a:extLst>
              <a:ext uri="{FF2B5EF4-FFF2-40B4-BE49-F238E27FC236}">
                <a16:creationId xmlns:a16="http://schemas.microsoft.com/office/drawing/2014/main" id="{8EF4F48B-B1D4-4E30-959B-08018D321767}"/>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337811" y="4453843"/>
            <a:ext cx="685800" cy="685800"/>
          </a:xfrm>
          <a:prstGeom prst="rect">
            <a:avLst/>
          </a:prstGeom>
          <a:effectLst>
            <a:outerShdw blurRad="50800" dist="38100" dir="2700000" algn="tl" rotWithShape="0">
              <a:prstClr val="black">
                <a:alpha val="40000"/>
              </a:prstClr>
            </a:outerShdw>
          </a:effectLst>
        </p:spPr>
      </p:pic>
      <p:pic>
        <p:nvPicPr>
          <p:cNvPr id="29" name="Graphic 28" descr="Stopwatch 33% with solid fill">
            <a:extLst>
              <a:ext uri="{FF2B5EF4-FFF2-40B4-BE49-F238E27FC236}">
                <a16:creationId xmlns:a16="http://schemas.microsoft.com/office/drawing/2014/main" id="{F348101E-B302-4886-B683-0F4CCB0062E5}"/>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86255" y="4351184"/>
            <a:ext cx="685800" cy="685800"/>
          </a:xfrm>
          <a:prstGeom prst="rect">
            <a:avLst/>
          </a:prstGeom>
          <a:effectLst>
            <a:outerShdw blurRad="50800" dist="38100" dir="2700000" algn="tl" rotWithShape="0">
              <a:prstClr val="black">
                <a:alpha val="40000"/>
              </a:prstClr>
            </a:outerShdw>
          </a:effectLst>
        </p:spPr>
      </p:pic>
      <p:sp>
        <p:nvSpPr>
          <p:cNvPr id="51" name="TextBox 50">
            <a:extLst>
              <a:ext uri="{FF2B5EF4-FFF2-40B4-BE49-F238E27FC236}">
                <a16:creationId xmlns:a16="http://schemas.microsoft.com/office/drawing/2014/main" id="{8770716B-3CEF-404F-B416-9548C029B545}"/>
              </a:ext>
            </a:extLst>
          </p:cNvPr>
          <p:cNvSpPr txBox="1"/>
          <p:nvPr/>
        </p:nvSpPr>
        <p:spPr>
          <a:xfrm>
            <a:off x="2077020" y="2174143"/>
            <a:ext cx="4989962" cy="1661993"/>
          </a:xfrm>
          <a:prstGeom prst="rect">
            <a:avLst/>
          </a:prstGeom>
          <a:noFill/>
        </p:spPr>
        <p:txBody>
          <a:bodyPr wrap="square" lIns="0" rIns="0" rtlCol="0" anchor="t">
            <a:spAutoFit/>
          </a:bodyPr>
          <a:lstStyle/>
          <a:p>
            <a:pPr algn="just">
              <a:spcAft>
                <a:spcPts val="900"/>
              </a:spcAft>
            </a:pPr>
            <a:r>
              <a:rPr lang="en-US" sz="135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35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spTree>
    <p:extLst>
      <p:ext uri="{BB962C8B-B14F-4D97-AF65-F5344CB8AC3E}">
        <p14:creationId xmlns:p14="http://schemas.microsoft.com/office/powerpoint/2010/main" val="398587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Tear-Off Paper – Slide Template</a:t>
            </a:r>
          </a:p>
        </p:txBody>
      </p:sp>
      <p:sp>
        <p:nvSpPr>
          <p:cNvPr id="4" name="Shape">
            <a:extLst>
              <a:ext uri="{FF2B5EF4-FFF2-40B4-BE49-F238E27FC236}">
                <a16:creationId xmlns:a16="http://schemas.microsoft.com/office/drawing/2014/main" id="{A974F8FD-982A-4671-8E4F-9713999DCA7D}"/>
              </a:ext>
            </a:extLst>
          </p:cNvPr>
          <p:cNvSpPr/>
          <p:nvPr/>
        </p:nvSpPr>
        <p:spPr>
          <a:xfrm>
            <a:off x="661787" y="1692311"/>
            <a:ext cx="1208154" cy="2461896"/>
          </a:xfrm>
          <a:custGeom>
            <a:avLst/>
            <a:gdLst/>
            <a:ahLst/>
            <a:cxnLst>
              <a:cxn ang="0">
                <a:pos x="wd2" y="hd2"/>
              </a:cxn>
              <a:cxn ang="5400000">
                <a:pos x="wd2" y="hd2"/>
              </a:cxn>
              <a:cxn ang="10800000">
                <a:pos x="wd2" y="hd2"/>
              </a:cxn>
              <a:cxn ang="16200000">
                <a:pos x="wd2" y="hd2"/>
              </a:cxn>
            </a:cxnLst>
            <a:rect l="0" t="0" r="r" b="b"/>
            <a:pathLst>
              <a:path w="21600" h="21600" extrusionOk="0">
                <a:moveTo>
                  <a:pt x="508" y="21600"/>
                </a:moveTo>
                <a:lnTo>
                  <a:pt x="945" y="21600"/>
                </a:lnTo>
                <a:cubicBezTo>
                  <a:pt x="945" y="21468"/>
                  <a:pt x="1244" y="21360"/>
                  <a:pt x="1611" y="21360"/>
                </a:cubicBezTo>
                <a:cubicBezTo>
                  <a:pt x="1979" y="21360"/>
                  <a:pt x="2278" y="21468"/>
                  <a:pt x="2278" y="21600"/>
                </a:cubicBezTo>
                <a:lnTo>
                  <a:pt x="2714" y="21600"/>
                </a:lnTo>
                <a:cubicBezTo>
                  <a:pt x="2714" y="21468"/>
                  <a:pt x="3013" y="21360"/>
                  <a:pt x="3381" y="21360"/>
                </a:cubicBezTo>
                <a:cubicBezTo>
                  <a:pt x="3748" y="21360"/>
                  <a:pt x="4047" y="21468"/>
                  <a:pt x="4047" y="21600"/>
                </a:cubicBezTo>
                <a:lnTo>
                  <a:pt x="4484" y="21600"/>
                </a:lnTo>
                <a:cubicBezTo>
                  <a:pt x="4484" y="21468"/>
                  <a:pt x="4783" y="21360"/>
                  <a:pt x="5150" y="21360"/>
                </a:cubicBezTo>
                <a:cubicBezTo>
                  <a:pt x="5518" y="21360"/>
                  <a:pt x="5817" y="21468"/>
                  <a:pt x="5817" y="21600"/>
                </a:cubicBezTo>
                <a:lnTo>
                  <a:pt x="6253" y="21600"/>
                </a:lnTo>
                <a:cubicBezTo>
                  <a:pt x="6253" y="21468"/>
                  <a:pt x="6552" y="21360"/>
                  <a:pt x="6920" y="21360"/>
                </a:cubicBezTo>
                <a:cubicBezTo>
                  <a:pt x="7288" y="21360"/>
                  <a:pt x="7587" y="21468"/>
                  <a:pt x="7587" y="21600"/>
                </a:cubicBezTo>
                <a:lnTo>
                  <a:pt x="8023" y="21600"/>
                </a:lnTo>
                <a:cubicBezTo>
                  <a:pt x="8023" y="21468"/>
                  <a:pt x="8322" y="21360"/>
                  <a:pt x="8690" y="21360"/>
                </a:cubicBezTo>
                <a:cubicBezTo>
                  <a:pt x="9057" y="21360"/>
                  <a:pt x="9356" y="21468"/>
                  <a:pt x="9356" y="21600"/>
                </a:cubicBezTo>
                <a:lnTo>
                  <a:pt x="9793" y="21600"/>
                </a:lnTo>
                <a:cubicBezTo>
                  <a:pt x="9793" y="21468"/>
                  <a:pt x="10092" y="21360"/>
                  <a:pt x="10459" y="21360"/>
                </a:cubicBezTo>
                <a:cubicBezTo>
                  <a:pt x="10827" y="21360"/>
                  <a:pt x="11126" y="21468"/>
                  <a:pt x="11126" y="21600"/>
                </a:cubicBezTo>
                <a:lnTo>
                  <a:pt x="11562" y="21600"/>
                </a:lnTo>
                <a:cubicBezTo>
                  <a:pt x="11562" y="21468"/>
                  <a:pt x="11861" y="21360"/>
                  <a:pt x="12229" y="21360"/>
                </a:cubicBezTo>
                <a:cubicBezTo>
                  <a:pt x="12597" y="21360"/>
                  <a:pt x="12895" y="21468"/>
                  <a:pt x="12895" y="21600"/>
                </a:cubicBezTo>
                <a:lnTo>
                  <a:pt x="13332" y="21600"/>
                </a:lnTo>
                <a:cubicBezTo>
                  <a:pt x="13332" y="21468"/>
                  <a:pt x="13631" y="21360"/>
                  <a:pt x="13998" y="21360"/>
                </a:cubicBezTo>
                <a:cubicBezTo>
                  <a:pt x="14366" y="21360"/>
                  <a:pt x="14665" y="21468"/>
                  <a:pt x="14665" y="21600"/>
                </a:cubicBezTo>
                <a:lnTo>
                  <a:pt x="15101" y="21600"/>
                </a:lnTo>
                <a:cubicBezTo>
                  <a:pt x="15101" y="21468"/>
                  <a:pt x="15400" y="21360"/>
                  <a:pt x="15768" y="21360"/>
                </a:cubicBezTo>
                <a:cubicBezTo>
                  <a:pt x="16136" y="21360"/>
                  <a:pt x="16435" y="21468"/>
                  <a:pt x="16435" y="21600"/>
                </a:cubicBezTo>
                <a:lnTo>
                  <a:pt x="16871" y="21600"/>
                </a:lnTo>
                <a:cubicBezTo>
                  <a:pt x="16871" y="21468"/>
                  <a:pt x="17170" y="21360"/>
                  <a:pt x="17538" y="21360"/>
                </a:cubicBezTo>
                <a:cubicBezTo>
                  <a:pt x="17905" y="21360"/>
                  <a:pt x="18204" y="21468"/>
                  <a:pt x="18204" y="21600"/>
                </a:cubicBezTo>
                <a:lnTo>
                  <a:pt x="18641" y="21600"/>
                </a:lnTo>
                <a:cubicBezTo>
                  <a:pt x="18641" y="21468"/>
                  <a:pt x="18940" y="21360"/>
                  <a:pt x="19307" y="21360"/>
                </a:cubicBezTo>
                <a:cubicBezTo>
                  <a:pt x="19675" y="21360"/>
                  <a:pt x="19974" y="21468"/>
                  <a:pt x="19974" y="21600"/>
                </a:cubicBezTo>
                <a:lnTo>
                  <a:pt x="20410" y="21600"/>
                </a:lnTo>
                <a:cubicBezTo>
                  <a:pt x="20410" y="21468"/>
                  <a:pt x="20709" y="21360"/>
                  <a:pt x="21077" y="21360"/>
                </a:cubicBezTo>
                <a:cubicBezTo>
                  <a:pt x="21289" y="21360"/>
                  <a:pt x="21477" y="21397"/>
                  <a:pt x="21600" y="21453"/>
                </a:cubicBezTo>
                <a:lnTo>
                  <a:pt x="21600" y="0"/>
                </a:lnTo>
                <a:lnTo>
                  <a:pt x="4570" y="0"/>
                </a:lnTo>
                <a:cubicBezTo>
                  <a:pt x="2048" y="0"/>
                  <a:pt x="0" y="737"/>
                  <a:pt x="0" y="1644"/>
                </a:cubicBezTo>
                <a:lnTo>
                  <a:pt x="0" y="21368"/>
                </a:lnTo>
                <a:cubicBezTo>
                  <a:pt x="290" y="21394"/>
                  <a:pt x="508" y="21487"/>
                  <a:pt x="508" y="21600"/>
                </a:cubicBezTo>
                <a:close/>
              </a:path>
            </a:pathLst>
          </a:custGeom>
          <a:solidFill>
            <a:srgbClr val="FBD357"/>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01</a:t>
            </a:r>
            <a:endParaRPr sz="2700" b="1" dirty="0">
              <a:solidFill>
                <a:schemeClr val="tx1">
                  <a:lumMod val="85000"/>
                  <a:lumOff val="15000"/>
                </a:schemeClr>
              </a:solidFill>
            </a:endParaRPr>
          </a:p>
        </p:txBody>
      </p:sp>
      <p:sp>
        <p:nvSpPr>
          <p:cNvPr id="5" name="Shape">
            <a:extLst>
              <a:ext uri="{FF2B5EF4-FFF2-40B4-BE49-F238E27FC236}">
                <a16:creationId xmlns:a16="http://schemas.microsoft.com/office/drawing/2014/main" id="{21D5011D-36AC-46E9-BB44-7D2E0F444FF4}"/>
              </a:ext>
            </a:extLst>
          </p:cNvPr>
          <p:cNvSpPr/>
          <p:nvPr/>
        </p:nvSpPr>
        <p:spPr>
          <a:xfrm>
            <a:off x="1951732"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90" y="21600"/>
                </a:moveTo>
                <a:lnTo>
                  <a:pt x="926" y="21600"/>
                </a:lnTo>
                <a:cubicBezTo>
                  <a:pt x="926" y="21468"/>
                  <a:pt x="1225" y="21360"/>
                  <a:pt x="1592" y="21360"/>
                </a:cubicBezTo>
                <a:cubicBezTo>
                  <a:pt x="1959" y="21360"/>
                  <a:pt x="2258" y="21468"/>
                  <a:pt x="2258" y="21600"/>
                </a:cubicBezTo>
                <a:lnTo>
                  <a:pt x="2694" y="21600"/>
                </a:lnTo>
                <a:cubicBezTo>
                  <a:pt x="2694" y="21468"/>
                  <a:pt x="2993" y="21360"/>
                  <a:pt x="3360" y="21360"/>
                </a:cubicBezTo>
                <a:cubicBezTo>
                  <a:pt x="3727" y="21360"/>
                  <a:pt x="4026" y="21468"/>
                  <a:pt x="4026" y="21600"/>
                </a:cubicBezTo>
                <a:lnTo>
                  <a:pt x="4462" y="21600"/>
                </a:lnTo>
                <a:cubicBezTo>
                  <a:pt x="4462" y="21468"/>
                  <a:pt x="4761" y="21360"/>
                  <a:pt x="5128" y="21360"/>
                </a:cubicBezTo>
                <a:cubicBezTo>
                  <a:pt x="5496" y="21360"/>
                  <a:pt x="5794" y="21468"/>
                  <a:pt x="5794" y="21600"/>
                </a:cubicBezTo>
                <a:lnTo>
                  <a:pt x="6230" y="21600"/>
                </a:lnTo>
                <a:cubicBezTo>
                  <a:pt x="6230" y="21468"/>
                  <a:pt x="6529" y="21360"/>
                  <a:pt x="6896" y="21360"/>
                </a:cubicBezTo>
                <a:cubicBezTo>
                  <a:pt x="7264" y="21360"/>
                  <a:pt x="7562" y="21468"/>
                  <a:pt x="7562" y="21600"/>
                </a:cubicBezTo>
                <a:lnTo>
                  <a:pt x="7998" y="21600"/>
                </a:lnTo>
                <a:cubicBezTo>
                  <a:pt x="7998" y="21468"/>
                  <a:pt x="8297" y="21360"/>
                  <a:pt x="8664" y="21360"/>
                </a:cubicBezTo>
                <a:cubicBezTo>
                  <a:pt x="9032" y="21360"/>
                  <a:pt x="9331" y="21468"/>
                  <a:pt x="9331" y="21600"/>
                </a:cubicBezTo>
                <a:lnTo>
                  <a:pt x="9767" y="21600"/>
                </a:lnTo>
                <a:cubicBezTo>
                  <a:pt x="9767" y="21468"/>
                  <a:pt x="10065" y="21360"/>
                  <a:pt x="10433" y="21360"/>
                </a:cubicBezTo>
                <a:cubicBezTo>
                  <a:pt x="10800" y="21360"/>
                  <a:pt x="11099" y="21468"/>
                  <a:pt x="11099" y="21600"/>
                </a:cubicBezTo>
                <a:lnTo>
                  <a:pt x="11535" y="21600"/>
                </a:lnTo>
                <a:cubicBezTo>
                  <a:pt x="11535" y="21468"/>
                  <a:pt x="11833" y="21360"/>
                  <a:pt x="12201" y="21360"/>
                </a:cubicBezTo>
                <a:cubicBezTo>
                  <a:pt x="12568" y="21360"/>
                  <a:pt x="12867" y="21468"/>
                  <a:pt x="12867" y="21600"/>
                </a:cubicBezTo>
                <a:lnTo>
                  <a:pt x="13303" y="21600"/>
                </a:lnTo>
                <a:cubicBezTo>
                  <a:pt x="13303" y="21468"/>
                  <a:pt x="13602" y="21360"/>
                  <a:pt x="13969" y="21360"/>
                </a:cubicBezTo>
                <a:cubicBezTo>
                  <a:pt x="14336" y="21360"/>
                  <a:pt x="14635" y="21468"/>
                  <a:pt x="14635" y="21600"/>
                </a:cubicBezTo>
                <a:lnTo>
                  <a:pt x="15071" y="21600"/>
                </a:lnTo>
                <a:cubicBezTo>
                  <a:pt x="15071" y="21468"/>
                  <a:pt x="15370" y="21360"/>
                  <a:pt x="15737" y="21360"/>
                </a:cubicBezTo>
                <a:cubicBezTo>
                  <a:pt x="16104" y="21360"/>
                  <a:pt x="16403" y="21468"/>
                  <a:pt x="16403" y="21600"/>
                </a:cubicBezTo>
                <a:lnTo>
                  <a:pt x="16839" y="21600"/>
                </a:lnTo>
                <a:cubicBezTo>
                  <a:pt x="16839" y="21468"/>
                  <a:pt x="17138" y="21360"/>
                  <a:pt x="17505" y="21360"/>
                </a:cubicBezTo>
                <a:cubicBezTo>
                  <a:pt x="17873" y="21360"/>
                  <a:pt x="18171" y="21468"/>
                  <a:pt x="18171" y="21600"/>
                </a:cubicBezTo>
                <a:lnTo>
                  <a:pt x="18607" y="21600"/>
                </a:lnTo>
                <a:cubicBezTo>
                  <a:pt x="18607" y="21468"/>
                  <a:pt x="18906" y="21360"/>
                  <a:pt x="19273" y="21360"/>
                </a:cubicBezTo>
                <a:cubicBezTo>
                  <a:pt x="19641" y="21360"/>
                  <a:pt x="19939" y="21468"/>
                  <a:pt x="19939" y="21600"/>
                </a:cubicBezTo>
                <a:lnTo>
                  <a:pt x="20375" y="21600"/>
                </a:lnTo>
                <a:cubicBezTo>
                  <a:pt x="20375" y="21468"/>
                  <a:pt x="20674" y="21360"/>
                  <a:pt x="21041" y="21360"/>
                </a:cubicBezTo>
                <a:cubicBezTo>
                  <a:pt x="21274" y="21360"/>
                  <a:pt x="21481" y="21403"/>
                  <a:pt x="21600" y="21470"/>
                </a:cubicBezTo>
                <a:lnTo>
                  <a:pt x="21600" y="0"/>
                </a:lnTo>
                <a:lnTo>
                  <a:pt x="0" y="0"/>
                </a:lnTo>
                <a:lnTo>
                  <a:pt x="0" y="21371"/>
                </a:lnTo>
                <a:cubicBezTo>
                  <a:pt x="290" y="21401"/>
                  <a:pt x="490" y="21491"/>
                  <a:pt x="490" y="21600"/>
                </a:cubicBezTo>
                <a:close/>
              </a:path>
            </a:pathLst>
          </a:custGeom>
          <a:solidFill>
            <a:srgbClr val="34C6EE"/>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02</a:t>
            </a:r>
            <a:endParaRPr sz="2700" b="1" dirty="0">
              <a:solidFill>
                <a:schemeClr val="tx1">
                  <a:lumMod val="85000"/>
                  <a:lumOff val="15000"/>
                </a:schemeClr>
              </a:solidFill>
            </a:endParaRPr>
          </a:p>
        </p:txBody>
      </p:sp>
      <p:sp>
        <p:nvSpPr>
          <p:cNvPr id="6" name="Shape">
            <a:extLst>
              <a:ext uri="{FF2B5EF4-FFF2-40B4-BE49-F238E27FC236}">
                <a16:creationId xmlns:a16="http://schemas.microsoft.com/office/drawing/2014/main" id="{8D9F189D-1FD8-4DAF-87BE-590976DE2B55}"/>
              </a:ext>
            </a:extLst>
          </p:cNvPr>
          <p:cNvSpPr/>
          <p:nvPr/>
        </p:nvSpPr>
        <p:spPr>
          <a:xfrm>
            <a:off x="3242679"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57" y="21600"/>
                </a:moveTo>
                <a:lnTo>
                  <a:pt x="893" y="21600"/>
                </a:lnTo>
                <a:cubicBezTo>
                  <a:pt x="893" y="21468"/>
                  <a:pt x="1192" y="21360"/>
                  <a:pt x="1559" y="21360"/>
                </a:cubicBezTo>
                <a:cubicBezTo>
                  <a:pt x="1926" y="21360"/>
                  <a:pt x="2225" y="21468"/>
                  <a:pt x="2225" y="21600"/>
                </a:cubicBezTo>
                <a:lnTo>
                  <a:pt x="2661" y="21600"/>
                </a:lnTo>
                <a:cubicBezTo>
                  <a:pt x="2661" y="21468"/>
                  <a:pt x="2960" y="21360"/>
                  <a:pt x="3327" y="21360"/>
                </a:cubicBezTo>
                <a:cubicBezTo>
                  <a:pt x="3695" y="21360"/>
                  <a:pt x="3993" y="21468"/>
                  <a:pt x="3993" y="21600"/>
                </a:cubicBezTo>
                <a:lnTo>
                  <a:pt x="4429" y="21600"/>
                </a:lnTo>
                <a:cubicBezTo>
                  <a:pt x="4429" y="21468"/>
                  <a:pt x="4728" y="21360"/>
                  <a:pt x="5095" y="21360"/>
                </a:cubicBezTo>
                <a:cubicBezTo>
                  <a:pt x="5463" y="21360"/>
                  <a:pt x="5761" y="21468"/>
                  <a:pt x="5761" y="21600"/>
                </a:cubicBezTo>
                <a:lnTo>
                  <a:pt x="6197" y="21600"/>
                </a:lnTo>
                <a:cubicBezTo>
                  <a:pt x="6197" y="21468"/>
                  <a:pt x="6496" y="21360"/>
                  <a:pt x="6863" y="21360"/>
                </a:cubicBezTo>
                <a:cubicBezTo>
                  <a:pt x="7231" y="21360"/>
                  <a:pt x="7529" y="21468"/>
                  <a:pt x="7529" y="21600"/>
                </a:cubicBezTo>
                <a:lnTo>
                  <a:pt x="7966" y="21600"/>
                </a:lnTo>
                <a:cubicBezTo>
                  <a:pt x="7966" y="21468"/>
                  <a:pt x="8264" y="21360"/>
                  <a:pt x="8632" y="21360"/>
                </a:cubicBezTo>
                <a:cubicBezTo>
                  <a:pt x="8999" y="21360"/>
                  <a:pt x="9298" y="21468"/>
                  <a:pt x="9298" y="21600"/>
                </a:cubicBezTo>
                <a:lnTo>
                  <a:pt x="9734" y="21600"/>
                </a:lnTo>
                <a:cubicBezTo>
                  <a:pt x="9734" y="21468"/>
                  <a:pt x="10032" y="21360"/>
                  <a:pt x="10400" y="21360"/>
                </a:cubicBezTo>
                <a:cubicBezTo>
                  <a:pt x="10767" y="21360"/>
                  <a:pt x="11066" y="21468"/>
                  <a:pt x="11066" y="21600"/>
                </a:cubicBezTo>
                <a:lnTo>
                  <a:pt x="11502" y="21600"/>
                </a:lnTo>
                <a:cubicBezTo>
                  <a:pt x="11502" y="21468"/>
                  <a:pt x="11801" y="21360"/>
                  <a:pt x="12168" y="21360"/>
                </a:cubicBezTo>
                <a:cubicBezTo>
                  <a:pt x="12535" y="21360"/>
                  <a:pt x="12834" y="21468"/>
                  <a:pt x="12834" y="21600"/>
                </a:cubicBezTo>
                <a:lnTo>
                  <a:pt x="13270" y="21600"/>
                </a:lnTo>
                <a:cubicBezTo>
                  <a:pt x="13270" y="21468"/>
                  <a:pt x="13569" y="21360"/>
                  <a:pt x="13936" y="21360"/>
                </a:cubicBezTo>
                <a:cubicBezTo>
                  <a:pt x="14303" y="21360"/>
                  <a:pt x="14602" y="21468"/>
                  <a:pt x="14602" y="21600"/>
                </a:cubicBezTo>
                <a:lnTo>
                  <a:pt x="15038" y="21600"/>
                </a:lnTo>
                <a:cubicBezTo>
                  <a:pt x="15038" y="21468"/>
                  <a:pt x="15337" y="21360"/>
                  <a:pt x="15704" y="21360"/>
                </a:cubicBezTo>
                <a:cubicBezTo>
                  <a:pt x="16072" y="21360"/>
                  <a:pt x="16370" y="21468"/>
                  <a:pt x="16370" y="21600"/>
                </a:cubicBezTo>
                <a:lnTo>
                  <a:pt x="16806" y="21600"/>
                </a:lnTo>
                <a:cubicBezTo>
                  <a:pt x="16806" y="21468"/>
                  <a:pt x="17105" y="21360"/>
                  <a:pt x="17472" y="21360"/>
                </a:cubicBezTo>
                <a:cubicBezTo>
                  <a:pt x="17840" y="21360"/>
                  <a:pt x="18138" y="21468"/>
                  <a:pt x="18138" y="21600"/>
                </a:cubicBezTo>
                <a:lnTo>
                  <a:pt x="18574" y="21600"/>
                </a:lnTo>
                <a:cubicBezTo>
                  <a:pt x="18574" y="21468"/>
                  <a:pt x="18873" y="21360"/>
                  <a:pt x="19240" y="21360"/>
                </a:cubicBezTo>
                <a:cubicBezTo>
                  <a:pt x="19608" y="21360"/>
                  <a:pt x="19907" y="21468"/>
                  <a:pt x="19907" y="21600"/>
                </a:cubicBezTo>
                <a:lnTo>
                  <a:pt x="20343" y="21600"/>
                </a:lnTo>
                <a:cubicBezTo>
                  <a:pt x="20343" y="21468"/>
                  <a:pt x="20641" y="21360"/>
                  <a:pt x="21009" y="21360"/>
                </a:cubicBezTo>
                <a:cubicBezTo>
                  <a:pt x="21268" y="21360"/>
                  <a:pt x="21492" y="21414"/>
                  <a:pt x="21600" y="21492"/>
                </a:cubicBezTo>
                <a:lnTo>
                  <a:pt x="21600" y="0"/>
                </a:lnTo>
                <a:lnTo>
                  <a:pt x="0" y="0"/>
                </a:lnTo>
                <a:lnTo>
                  <a:pt x="0" y="21375"/>
                </a:lnTo>
                <a:cubicBezTo>
                  <a:pt x="275" y="21409"/>
                  <a:pt x="457" y="21497"/>
                  <a:pt x="457" y="21600"/>
                </a:cubicBezTo>
                <a:close/>
              </a:path>
            </a:pathLst>
          </a:custGeom>
          <a:solidFill>
            <a:schemeClr val="accent5"/>
          </a:solidFill>
          <a:ln w="12700">
            <a:miter lim="400000"/>
          </a:ln>
        </p:spPr>
        <p:txBody>
          <a:bodyPr lIns="28575" tIns="28575" rIns="28575" bIns="28575" anchor="t"/>
          <a:lstStyle/>
          <a:p>
            <a:pPr algn="ctr">
              <a:defRPr sz="3000">
                <a:solidFill>
                  <a:srgbClr val="FFFFFF"/>
                </a:solidFill>
              </a:defRPr>
            </a:pPr>
            <a:r>
              <a:rPr lang="en-US" sz="2700" b="1" dirty="0">
                <a:solidFill>
                  <a:schemeClr val="bg1"/>
                </a:solidFill>
                <a:effectLst>
                  <a:outerShdw blurRad="38100" dist="38100" dir="2700000" algn="tl">
                    <a:srgbClr val="000000">
                      <a:alpha val="43137"/>
                    </a:srgbClr>
                  </a:outerShdw>
                </a:effectLst>
              </a:rPr>
              <a:t>03</a:t>
            </a:r>
            <a:endParaRPr sz="2700" b="1" dirty="0">
              <a:solidFill>
                <a:schemeClr val="bg1"/>
              </a:solidFill>
              <a:effectLst>
                <a:outerShdw blurRad="38100" dist="38100" dir="2700000" algn="tl">
                  <a:srgbClr val="000000">
                    <a:alpha val="43137"/>
                  </a:srgbClr>
                </a:outerShdw>
              </a:effectLst>
            </a:endParaRPr>
          </a:p>
        </p:txBody>
      </p:sp>
      <p:sp>
        <p:nvSpPr>
          <p:cNvPr id="7" name="Shape">
            <a:extLst>
              <a:ext uri="{FF2B5EF4-FFF2-40B4-BE49-F238E27FC236}">
                <a16:creationId xmlns:a16="http://schemas.microsoft.com/office/drawing/2014/main" id="{B0A663EE-869F-4C09-91B4-65E45361A1AC}"/>
              </a:ext>
            </a:extLst>
          </p:cNvPr>
          <p:cNvSpPr/>
          <p:nvPr/>
        </p:nvSpPr>
        <p:spPr>
          <a:xfrm>
            <a:off x="4533628"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421" y="21600"/>
                </a:moveTo>
                <a:lnTo>
                  <a:pt x="857" y="21600"/>
                </a:lnTo>
                <a:cubicBezTo>
                  <a:pt x="857" y="21468"/>
                  <a:pt x="1156" y="21360"/>
                  <a:pt x="1523" y="21360"/>
                </a:cubicBezTo>
                <a:cubicBezTo>
                  <a:pt x="1891" y="21360"/>
                  <a:pt x="2189" y="21468"/>
                  <a:pt x="2189" y="21600"/>
                </a:cubicBezTo>
                <a:lnTo>
                  <a:pt x="2625" y="21600"/>
                </a:lnTo>
                <a:cubicBezTo>
                  <a:pt x="2625" y="21468"/>
                  <a:pt x="2924" y="21360"/>
                  <a:pt x="3291" y="21360"/>
                </a:cubicBezTo>
                <a:cubicBezTo>
                  <a:pt x="3659" y="21360"/>
                  <a:pt x="3957" y="21468"/>
                  <a:pt x="3957" y="21600"/>
                </a:cubicBezTo>
                <a:lnTo>
                  <a:pt x="4393" y="21600"/>
                </a:lnTo>
                <a:cubicBezTo>
                  <a:pt x="4393" y="21468"/>
                  <a:pt x="4692" y="21360"/>
                  <a:pt x="5059" y="21360"/>
                </a:cubicBezTo>
                <a:cubicBezTo>
                  <a:pt x="5427" y="21360"/>
                  <a:pt x="5726" y="21468"/>
                  <a:pt x="5726" y="21600"/>
                </a:cubicBezTo>
                <a:lnTo>
                  <a:pt x="6162" y="21600"/>
                </a:lnTo>
                <a:cubicBezTo>
                  <a:pt x="6162" y="21468"/>
                  <a:pt x="6460" y="21360"/>
                  <a:pt x="6828" y="21360"/>
                </a:cubicBezTo>
                <a:cubicBezTo>
                  <a:pt x="7195" y="21360"/>
                  <a:pt x="7494" y="21468"/>
                  <a:pt x="7494" y="21600"/>
                </a:cubicBezTo>
                <a:lnTo>
                  <a:pt x="7930" y="21600"/>
                </a:lnTo>
                <a:cubicBezTo>
                  <a:pt x="7930" y="21468"/>
                  <a:pt x="8228" y="21360"/>
                  <a:pt x="8596" y="21360"/>
                </a:cubicBezTo>
                <a:cubicBezTo>
                  <a:pt x="8963" y="21360"/>
                  <a:pt x="9262" y="21468"/>
                  <a:pt x="9262" y="21600"/>
                </a:cubicBezTo>
                <a:lnTo>
                  <a:pt x="9698" y="21600"/>
                </a:lnTo>
                <a:cubicBezTo>
                  <a:pt x="9698" y="21468"/>
                  <a:pt x="9997" y="21360"/>
                  <a:pt x="10364" y="21360"/>
                </a:cubicBezTo>
                <a:cubicBezTo>
                  <a:pt x="10731" y="21360"/>
                  <a:pt x="11030" y="21468"/>
                  <a:pt x="11030" y="21600"/>
                </a:cubicBezTo>
                <a:lnTo>
                  <a:pt x="11466" y="21600"/>
                </a:lnTo>
                <a:cubicBezTo>
                  <a:pt x="11466" y="21468"/>
                  <a:pt x="11765" y="21360"/>
                  <a:pt x="12132" y="21360"/>
                </a:cubicBezTo>
                <a:cubicBezTo>
                  <a:pt x="12499" y="21360"/>
                  <a:pt x="12798" y="21468"/>
                  <a:pt x="12798" y="21600"/>
                </a:cubicBezTo>
                <a:lnTo>
                  <a:pt x="13234" y="21600"/>
                </a:lnTo>
                <a:cubicBezTo>
                  <a:pt x="13234" y="21468"/>
                  <a:pt x="13533" y="21360"/>
                  <a:pt x="13900" y="21360"/>
                </a:cubicBezTo>
                <a:cubicBezTo>
                  <a:pt x="14268" y="21360"/>
                  <a:pt x="14566" y="21468"/>
                  <a:pt x="14566" y="21600"/>
                </a:cubicBezTo>
                <a:lnTo>
                  <a:pt x="15002" y="21600"/>
                </a:lnTo>
                <a:cubicBezTo>
                  <a:pt x="15002" y="21468"/>
                  <a:pt x="15301" y="21360"/>
                  <a:pt x="15668" y="21360"/>
                </a:cubicBezTo>
                <a:cubicBezTo>
                  <a:pt x="16036" y="21360"/>
                  <a:pt x="16334" y="21468"/>
                  <a:pt x="16334" y="21600"/>
                </a:cubicBezTo>
                <a:lnTo>
                  <a:pt x="16770" y="21600"/>
                </a:lnTo>
                <a:cubicBezTo>
                  <a:pt x="16770" y="21468"/>
                  <a:pt x="17069" y="21360"/>
                  <a:pt x="17436" y="21360"/>
                </a:cubicBezTo>
                <a:cubicBezTo>
                  <a:pt x="17804" y="21360"/>
                  <a:pt x="18103" y="21468"/>
                  <a:pt x="18103" y="21600"/>
                </a:cubicBezTo>
                <a:lnTo>
                  <a:pt x="18539" y="21600"/>
                </a:lnTo>
                <a:cubicBezTo>
                  <a:pt x="18539" y="21468"/>
                  <a:pt x="18837" y="21360"/>
                  <a:pt x="19205" y="21360"/>
                </a:cubicBezTo>
                <a:cubicBezTo>
                  <a:pt x="19572" y="21360"/>
                  <a:pt x="19871" y="21468"/>
                  <a:pt x="19871" y="21600"/>
                </a:cubicBezTo>
                <a:lnTo>
                  <a:pt x="20307" y="21600"/>
                </a:lnTo>
                <a:cubicBezTo>
                  <a:pt x="20307" y="21468"/>
                  <a:pt x="20605" y="21360"/>
                  <a:pt x="20973" y="21360"/>
                </a:cubicBezTo>
                <a:cubicBezTo>
                  <a:pt x="21265" y="21360"/>
                  <a:pt x="21510" y="21428"/>
                  <a:pt x="21600" y="21522"/>
                </a:cubicBezTo>
                <a:lnTo>
                  <a:pt x="21600" y="0"/>
                </a:lnTo>
                <a:lnTo>
                  <a:pt x="0" y="0"/>
                </a:lnTo>
                <a:lnTo>
                  <a:pt x="0" y="21380"/>
                </a:lnTo>
                <a:cubicBezTo>
                  <a:pt x="257" y="21416"/>
                  <a:pt x="421" y="21501"/>
                  <a:pt x="421" y="21600"/>
                </a:cubicBezTo>
                <a:close/>
              </a:path>
            </a:pathLst>
          </a:custGeom>
          <a:solidFill>
            <a:srgbClr val="ACC56F"/>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04</a:t>
            </a:r>
            <a:endParaRPr sz="2700" b="1" dirty="0">
              <a:solidFill>
                <a:schemeClr val="tx1">
                  <a:lumMod val="85000"/>
                  <a:lumOff val="15000"/>
                </a:schemeClr>
              </a:solidFill>
            </a:endParaRPr>
          </a:p>
        </p:txBody>
      </p:sp>
      <p:sp>
        <p:nvSpPr>
          <p:cNvPr id="8" name="Shape">
            <a:extLst>
              <a:ext uri="{FF2B5EF4-FFF2-40B4-BE49-F238E27FC236}">
                <a16:creationId xmlns:a16="http://schemas.microsoft.com/office/drawing/2014/main" id="{C9D0059D-54F4-4369-9285-94DEFAD1D9D3}"/>
              </a:ext>
            </a:extLst>
          </p:cNvPr>
          <p:cNvSpPr/>
          <p:nvPr/>
        </p:nvSpPr>
        <p:spPr>
          <a:xfrm>
            <a:off x="5824576"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385" y="21600"/>
                </a:moveTo>
                <a:lnTo>
                  <a:pt x="821" y="21600"/>
                </a:lnTo>
                <a:cubicBezTo>
                  <a:pt x="821" y="21468"/>
                  <a:pt x="1120" y="21360"/>
                  <a:pt x="1487" y="21360"/>
                </a:cubicBezTo>
                <a:cubicBezTo>
                  <a:pt x="1855" y="21360"/>
                  <a:pt x="2153" y="21468"/>
                  <a:pt x="2153" y="21600"/>
                </a:cubicBezTo>
                <a:lnTo>
                  <a:pt x="2589" y="21600"/>
                </a:lnTo>
                <a:cubicBezTo>
                  <a:pt x="2589" y="21468"/>
                  <a:pt x="2888" y="21360"/>
                  <a:pt x="3255" y="21360"/>
                </a:cubicBezTo>
                <a:cubicBezTo>
                  <a:pt x="3623" y="21360"/>
                  <a:pt x="3922" y="21468"/>
                  <a:pt x="3922" y="21600"/>
                </a:cubicBezTo>
                <a:lnTo>
                  <a:pt x="4358" y="21600"/>
                </a:lnTo>
                <a:cubicBezTo>
                  <a:pt x="4358" y="21468"/>
                  <a:pt x="4656" y="21360"/>
                  <a:pt x="5024" y="21360"/>
                </a:cubicBezTo>
                <a:cubicBezTo>
                  <a:pt x="5391" y="21360"/>
                  <a:pt x="5690" y="21468"/>
                  <a:pt x="5690" y="21600"/>
                </a:cubicBezTo>
                <a:lnTo>
                  <a:pt x="6126" y="21600"/>
                </a:lnTo>
                <a:cubicBezTo>
                  <a:pt x="6126" y="21468"/>
                  <a:pt x="6424" y="21360"/>
                  <a:pt x="6792" y="21360"/>
                </a:cubicBezTo>
                <a:cubicBezTo>
                  <a:pt x="7159" y="21360"/>
                  <a:pt x="7458" y="21468"/>
                  <a:pt x="7458" y="21600"/>
                </a:cubicBezTo>
                <a:lnTo>
                  <a:pt x="7894" y="21600"/>
                </a:lnTo>
                <a:cubicBezTo>
                  <a:pt x="7894" y="21468"/>
                  <a:pt x="8193" y="21360"/>
                  <a:pt x="8560" y="21360"/>
                </a:cubicBezTo>
                <a:cubicBezTo>
                  <a:pt x="8927" y="21360"/>
                  <a:pt x="9226" y="21468"/>
                  <a:pt x="9226" y="21600"/>
                </a:cubicBezTo>
                <a:lnTo>
                  <a:pt x="9662" y="21600"/>
                </a:lnTo>
                <a:cubicBezTo>
                  <a:pt x="9662" y="21468"/>
                  <a:pt x="9961" y="21360"/>
                  <a:pt x="10328" y="21360"/>
                </a:cubicBezTo>
                <a:cubicBezTo>
                  <a:pt x="10695" y="21360"/>
                  <a:pt x="10994" y="21468"/>
                  <a:pt x="10994" y="21600"/>
                </a:cubicBezTo>
                <a:lnTo>
                  <a:pt x="11430" y="21600"/>
                </a:lnTo>
                <a:cubicBezTo>
                  <a:pt x="11430" y="21468"/>
                  <a:pt x="11729" y="21360"/>
                  <a:pt x="12096" y="21360"/>
                </a:cubicBezTo>
                <a:cubicBezTo>
                  <a:pt x="12464" y="21360"/>
                  <a:pt x="12762" y="21468"/>
                  <a:pt x="12762" y="21600"/>
                </a:cubicBezTo>
                <a:lnTo>
                  <a:pt x="13198" y="21600"/>
                </a:lnTo>
                <a:cubicBezTo>
                  <a:pt x="13198" y="21468"/>
                  <a:pt x="13497" y="21360"/>
                  <a:pt x="13864" y="21360"/>
                </a:cubicBezTo>
                <a:cubicBezTo>
                  <a:pt x="14232" y="21360"/>
                  <a:pt x="14530" y="21468"/>
                  <a:pt x="14530" y="21600"/>
                </a:cubicBezTo>
                <a:lnTo>
                  <a:pt x="14966" y="21600"/>
                </a:lnTo>
                <a:cubicBezTo>
                  <a:pt x="14966" y="21468"/>
                  <a:pt x="15265" y="21360"/>
                  <a:pt x="15633" y="21360"/>
                </a:cubicBezTo>
                <a:cubicBezTo>
                  <a:pt x="16000" y="21360"/>
                  <a:pt x="16299" y="21468"/>
                  <a:pt x="16299" y="21600"/>
                </a:cubicBezTo>
                <a:lnTo>
                  <a:pt x="16735" y="21600"/>
                </a:lnTo>
                <a:cubicBezTo>
                  <a:pt x="16735" y="21468"/>
                  <a:pt x="17033" y="21360"/>
                  <a:pt x="17401" y="21360"/>
                </a:cubicBezTo>
                <a:cubicBezTo>
                  <a:pt x="17768" y="21360"/>
                  <a:pt x="18067" y="21468"/>
                  <a:pt x="18067" y="21600"/>
                </a:cubicBezTo>
                <a:lnTo>
                  <a:pt x="18503" y="21600"/>
                </a:lnTo>
                <a:cubicBezTo>
                  <a:pt x="18503" y="21468"/>
                  <a:pt x="18801" y="21360"/>
                  <a:pt x="19169" y="21360"/>
                </a:cubicBezTo>
                <a:cubicBezTo>
                  <a:pt x="19536" y="21360"/>
                  <a:pt x="19835" y="21468"/>
                  <a:pt x="19835" y="21600"/>
                </a:cubicBezTo>
                <a:lnTo>
                  <a:pt x="20271" y="21600"/>
                </a:lnTo>
                <a:cubicBezTo>
                  <a:pt x="20271" y="21468"/>
                  <a:pt x="20570" y="21360"/>
                  <a:pt x="20937" y="21360"/>
                </a:cubicBezTo>
                <a:cubicBezTo>
                  <a:pt x="21289" y="21360"/>
                  <a:pt x="21573" y="21458"/>
                  <a:pt x="21600" y="21582"/>
                </a:cubicBezTo>
                <a:lnTo>
                  <a:pt x="21600" y="0"/>
                </a:lnTo>
                <a:lnTo>
                  <a:pt x="0" y="0"/>
                </a:lnTo>
                <a:lnTo>
                  <a:pt x="0" y="21386"/>
                </a:lnTo>
                <a:cubicBezTo>
                  <a:pt x="236" y="21426"/>
                  <a:pt x="385" y="21506"/>
                  <a:pt x="385" y="21600"/>
                </a:cubicBezTo>
                <a:close/>
              </a:path>
            </a:pathLst>
          </a:custGeom>
          <a:solidFill>
            <a:schemeClr val="accent1"/>
          </a:solidFill>
          <a:ln w="12700">
            <a:miter lim="400000"/>
          </a:ln>
        </p:spPr>
        <p:txBody>
          <a:bodyPr lIns="28575" tIns="28575" rIns="28575" bIns="28575" anchor="t"/>
          <a:lstStyle/>
          <a:p>
            <a:pPr algn="ctr">
              <a:defRPr sz="3000">
                <a:solidFill>
                  <a:srgbClr val="FFFFFF"/>
                </a:solidFill>
              </a:defRPr>
            </a:pPr>
            <a:r>
              <a:rPr lang="en-US" sz="2700" b="1" dirty="0">
                <a:solidFill>
                  <a:schemeClr val="bg1"/>
                </a:solidFill>
                <a:effectLst>
                  <a:outerShdw blurRad="38100" dist="38100" dir="2700000" algn="tl">
                    <a:srgbClr val="000000">
                      <a:alpha val="43137"/>
                    </a:srgbClr>
                  </a:outerShdw>
                </a:effectLst>
              </a:rPr>
              <a:t>05</a:t>
            </a:r>
            <a:endParaRPr sz="2700" b="1" dirty="0">
              <a:solidFill>
                <a:schemeClr val="bg1"/>
              </a:solidFill>
              <a:effectLst>
                <a:outerShdw blurRad="38100" dist="38100" dir="2700000" algn="tl">
                  <a:srgbClr val="000000">
                    <a:alpha val="43137"/>
                  </a:srgbClr>
                </a:outerShdw>
              </a:effectLst>
            </a:endParaRPr>
          </a:p>
        </p:txBody>
      </p:sp>
      <p:sp>
        <p:nvSpPr>
          <p:cNvPr id="9" name="Shape">
            <a:extLst>
              <a:ext uri="{FF2B5EF4-FFF2-40B4-BE49-F238E27FC236}">
                <a16:creationId xmlns:a16="http://schemas.microsoft.com/office/drawing/2014/main" id="{A88FBB60-7307-42C1-9E05-40BC1E93F872}"/>
              </a:ext>
            </a:extLst>
          </p:cNvPr>
          <p:cNvSpPr/>
          <p:nvPr/>
        </p:nvSpPr>
        <p:spPr>
          <a:xfrm>
            <a:off x="7115527" y="1692311"/>
            <a:ext cx="1209159" cy="2461896"/>
          </a:xfrm>
          <a:custGeom>
            <a:avLst/>
            <a:gdLst/>
            <a:ahLst/>
            <a:cxnLst>
              <a:cxn ang="0">
                <a:pos x="wd2" y="hd2"/>
              </a:cxn>
              <a:cxn ang="5400000">
                <a:pos x="wd2" y="hd2"/>
              </a:cxn>
              <a:cxn ang="10800000">
                <a:pos x="wd2" y="hd2"/>
              </a:cxn>
              <a:cxn ang="16200000">
                <a:pos x="wd2" y="hd2"/>
              </a:cxn>
            </a:cxnLst>
            <a:rect l="0" t="0" r="r" b="b"/>
            <a:pathLst>
              <a:path w="21600" h="21600" extrusionOk="0">
                <a:moveTo>
                  <a:pt x="18" y="21392"/>
                </a:moveTo>
                <a:cubicBezTo>
                  <a:pt x="218" y="21434"/>
                  <a:pt x="352" y="21511"/>
                  <a:pt x="352" y="21600"/>
                </a:cubicBezTo>
                <a:lnTo>
                  <a:pt x="788" y="21600"/>
                </a:lnTo>
                <a:cubicBezTo>
                  <a:pt x="788" y="21468"/>
                  <a:pt x="1087" y="21360"/>
                  <a:pt x="1455" y="21360"/>
                </a:cubicBezTo>
                <a:cubicBezTo>
                  <a:pt x="1822" y="21360"/>
                  <a:pt x="2121" y="21468"/>
                  <a:pt x="2121" y="21600"/>
                </a:cubicBezTo>
                <a:lnTo>
                  <a:pt x="2557" y="21600"/>
                </a:lnTo>
                <a:cubicBezTo>
                  <a:pt x="2557" y="21468"/>
                  <a:pt x="2855" y="21360"/>
                  <a:pt x="3223" y="21360"/>
                </a:cubicBezTo>
                <a:cubicBezTo>
                  <a:pt x="3590" y="21360"/>
                  <a:pt x="3889" y="21468"/>
                  <a:pt x="3889" y="21600"/>
                </a:cubicBezTo>
                <a:lnTo>
                  <a:pt x="4325" y="21600"/>
                </a:lnTo>
                <a:cubicBezTo>
                  <a:pt x="4325" y="21468"/>
                  <a:pt x="4623" y="21360"/>
                  <a:pt x="4991" y="21360"/>
                </a:cubicBezTo>
                <a:cubicBezTo>
                  <a:pt x="5358" y="21360"/>
                  <a:pt x="5657" y="21468"/>
                  <a:pt x="5657" y="21600"/>
                </a:cubicBezTo>
                <a:lnTo>
                  <a:pt x="6093" y="21600"/>
                </a:lnTo>
                <a:cubicBezTo>
                  <a:pt x="6093" y="21468"/>
                  <a:pt x="6392" y="21360"/>
                  <a:pt x="6759" y="21360"/>
                </a:cubicBezTo>
                <a:cubicBezTo>
                  <a:pt x="7126" y="21360"/>
                  <a:pt x="7425" y="21468"/>
                  <a:pt x="7425" y="21600"/>
                </a:cubicBezTo>
                <a:lnTo>
                  <a:pt x="7861" y="21600"/>
                </a:lnTo>
                <a:cubicBezTo>
                  <a:pt x="7861" y="21468"/>
                  <a:pt x="8160" y="21360"/>
                  <a:pt x="8527" y="21360"/>
                </a:cubicBezTo>
                <a:cubicBezTo>
                  <a:pt x="8894" y="21360"/>
                  <a:pt x="9193" y="21468"/>
                  <a:pt x="9193" y="21600"/>
                </a:cubicBezTo>
                <a:lnTo>
                  <a:pt x="9629" y="21600"/>
                </a:lnTo>
                <a:cubicBezTo>
                  <a:pt x="9629" y="21468"/>
                  <a:pt x="9928" y="21360"/>
                  <a:pt x="10295" y="21360"/>
                </a:cubicBezTo>
                <a:cubicBezTo>
                  <a:pt x="10663" y="21360"/>
                  <a:pt x="10961" y="21468"/>
                  <a:pt x="10961" y="21600"/>
                </a:cubicBezTo>
                <a:lnTo>
                  <a:pt x="11397" y="21600"/>
                </a:lnTo>
                <a:cubicBezTo>
                  <a:pt x="11397" y="21468"/>
                  <a:pt x="11696" y="21360"/>
                  <a:pt x="12063" y="21360"/>
                </a:cubicBezTo>
                <a:cubicBezTo>
                  <a:pt x="12431" y="21360"/>
                  <a:pt x="12729" y="21468"/>
                  <a:pt x="12729" y="21600"/>
                </a:cubicBezTo>
                <a:lnTo>
                  <a:pt x="13166" y="21600"/>
                </a:lnTo>
                <a:cubicBezTo>
                  <a:pt x="13166" y="21468"/>
                  <a:pt x="13464" y="21360"/>
                  <a:pt x="13832" y="21360"/>
                </a:cubicBezTo>
                <a:cubicBezTo>
                  <a:pt x="14199" y="21360"/>
                  <a:pt x="14498" y="21468"/>
                  <a:pt x="14498" y="21600"/>
                </a:cubicBezTo>
                <a:lnTo>
                  <a:pt x="14934" y="21600"/>
                </a:lnTo>
                <a:cubicBezTo>
                  <a:pt x="14934" y="21468"/>
                  <a:pt x="15232" y="21360"/>
                  <a:pt x="15600" y="21360"/>
                </a:cubicBezTo>
                <a:cubicBezTo>
                  <a:pt x="15967" y="21360"/>
                  <a:pt x="16266" y="21468"/>
                  <a:pt x="16266" y="21600"/>
                </a:cubicBezTo>
                <a:lnTo>
                  <a:pt x="16702" y="21600"/>
                </a:lnTo>
                <a:cubicBezTo>
                  <a:pt x="16702" y="21468"/>
                  <a:pt x="17000" y="21360"/>
                  <a:pt x="17368" y="21360"/>
                </a:cubicBezTo>
                <a:cubicBezTo>
                  <a:pt x="17735" y="21360"/>
                  <a:pt x="18034" y="21468"/>
                  <a:pt x="18034" y="21600"/>
                </a:cubicBezTo>
                <a:lnTo>
                  <a:pt x="18470" y="21600"/>
                </a:lnTo>
                <a:cubicBezTo>
                  <a:pt x="18470" y="21468"/>
                  <a:pt x="18769" y="21360"/>
                  <a:pt x="19136" y="21360"/>
                </a:cubicBezTo>
                <a:cubicBezTo>
                  <a:pt x="19503" y="21360"/>
                  <a:pt x="19802" y="21468"/>
                  <a:pt x="19802" y="21600"/>
                </a:cubicBezTo>
                <a:lnTo>
                  <a:pt x="20238" y="21600"/>
                </a:lnTo>
                <a:cubicBezTo>
                  <a:pt x="20238" y="21468"/>
                  <a:pt x="20537" y="21360"/>
                  <a:pt x="20904" y="21360"/>
                </a:cubicBezTo>
                <a:cubicBezTo>
                  <a:pt x="21271" y="21360"/>
                  <a:pt x="21570" y="21468"/>
                  <a:pt x="21570" y="21600"/>
                </a:cubicBezTo>
                <a:lnTo>
                  <a:pt x="21600" y="21600"/>
                </a:lnTo>
                <a:lnTo>
                  <a:pt x="21600" y="1644"/>
                </a:lnTo>
                <a:cubicBezTo>
                  <a:pt x="21600" y="737"/>
                  <a:pt x="19554" y="0"/>
                  <a:pt x="17033" y="0"/>
                </a:cubicBezTo>
                <a:lnTo>
                  <a:pt x="0" y="0"/>
                </a:lnTo>
                <a:lnTo>
                  <a:pt x="0" y="21392"/>
                </a:lnTo>
                <a:close/>
              </a:path>
            </a:pathLst>
          </a:custGeom>
          <a:solidFill>
            <a:schemeClr val="accent2"/>
          </a:solidFill>
          <a:ln w="12700">
            <a:miter lim="400000"/>
          </a:ln>
        </p:spPr>
        <p:txBody>
          <a:bodyPr lIns="28575" tIns="28575" rIns="28575" bIns="28575" anchor="t"/>
          <a:lstStyle/>
          <a:p>
            <a:pPr algn="ctr">
              <a:defRPr sz="3000">
                <a:solidFill>
                  <a:srgbClr val="FFFFFF"/>
                </a:solidFill>
              </a:defRPr>
            </a:pPr>
            <a:r>
              <a:rPr lang="en-US" sz="2700" b="1" dirty="0">
                <a:solidFill>
                  <a:schemeClr val="tx1">
                    <a:lumMod val="85000"/>
                    <a:lumOff val="15000"/>
                  </a:schemeClr>
                </a:solidFill>
              </a:rPr>
              <a:t>06</a:t>
            </a:r>
            <a:endParaRPr sz="2700" b="1" dirty="0">
              <a:solidFill>
                <a:schemeClr val="tx1">
                  <a:lumMod val="85000"/>
                  <a:lumOff val="15000"/>
                </a:schemeClr>
              </a:solidFill>
            </a:endParaRPr>
          </a:p>
        </p:txBody>
      </p:sp>
      <p:grpSp>
        <p:nvGrpSpPr>
          <p:cNvPr id="30" name="Group 29">
            <a:extLst>
              <a:ext uri="{FF2B5EF4-FFF2-40B4-BE49-F238E27FC236}">
                <a16:creationId xmlns:a16="http://schemas.microsoft.com/office/drawing/2014/main" id="{DE6A72C7-20B1-48B6-9A17-0C9623233DC8}"/>
              </a:ext>
            </a:extLst>
          </p:cNvPr>
          <p:cNvGrpSpPr/>
          <p:nvPr/>
        </p:nvGrpSpPr>
        <p:grpSpPr>
          <a:xfrm>
            <a:off x="819314" y="2349449"/>
            <a:ext cx="900995" cy="1521612"/>
            <a:chOff x="332936" y="2720099"/>
            <a:chExt cx="2926080" cy="2028816"/>
          </a:xfrm>
        </p:grpSpPr>
        <p:sp>
          <p:nvSpPr>
            <p:cNvPr id="31" name="TextBox 30">
              <a:extLst>
                <a:ext uri="{FF2B5EF4-FFF2-40B4-BE49-F238E27FC236}">
                  <a16:creationId xmlns:a16="http://schemas.microsoft.com/office/drawing/2014/main" id="{D3591901-389F-4505-A504-2680401F0C3E}"/>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32" name="TextBox 31">
              <a:extLst>
                <a:ext uri="{FF2B5EF4-FFF2-40B4-BE49-F238E27FC236}">
                  <a16:creationId xmlns:a16="http://schemas.microsoft.com/office/drawing/2014/main" id="{BBC98733-3D1F-4916-874E-2C6BAE2670A9}"/>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26" name="Group 25">
            <a:extLst>
              <a:ext uri="{FF2B5EF4-FFF2-40B4-BE49-F238E27FC236}">
                <a16:creationId xmlns:a16="http://schemas.microsoft.com/office/drawing/2014/main" id="{DC1220F4-6603-4318-B282-3A8F6FDBE843}"/>
              </a:ext>
            </a:extLst>
          </p:cNvPr>
          <p:cNvGrpSpPr/>
          <p:nvPr/>
        </p:nvGrpSpPr>
        <p:grpSpPr>
          <a:xfrm>
            <a:off x="2110265" y="2349449"/>
            <a:ext cx="900995" cy="1521612"/>
            <a:chOff x="332936" y="2720099"/>
            <a:chExt cx="2926080" cy="2028816"/>
          </a:xfrm>
        </p:grpSpPr>
        <p:sp>
          <p:nvSpPr>
            <p:cNvPr id="28" name="TextBox 27">
              <a:extLst>
                <a:ext uri="{FF2B5EF4-FFF2-40B4-BE49-F238E27FC236}">
                  <a16:creationId xmlns:a16="http://schemas.microsoft.com/office/drawing/2014/main" id="{D34A9FA0-DA63-4EFD-8779-80464E791E0A}"/>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33" name="TextBox 32">
              <a:extLst>
                <a:ext uri="{FF2B5EF4-FFF2-40B4-BE49-F238E27FC236}">
                  <a16:creationId xmlns:a16="http://schemas.microsoft.com/office/drawing/2014/main" id="{18A16142-2C1D-421B-A911-805DCBB547C2}"/>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34" name="Group 33">
            <a:extLst>
              <a:ext uri="{FF2B5EF4-FFF2-40B4-BE49-F238E27FC236}">
                <a16:creationId xmlns:a16="http://schemas.microsoft.com/office/drawing/2014/main" id="{5C978C08-D365-4C4A-AE83-0941DC66B922}"/>
              </a:ext>
            </a:extLst>
          </p:cNvPr>
          <p:cNvGrpSpPr/>
          <p:nvPr/>
        </p:nvGrpSpPr>
        <p:grpSpPr>
          <a:xfrm>
            <a:off x="3396761" y="2349449"/>
            <a:ext cx="900995" cy="1521612"/>
            <a:chOff x="332936" y="2720099"/>
            <a:chExt cx="2926080" cy="2028816"/>
          </a:xfrm>
        </p:grpSpPr>
        <p:sp>
          <p:nvSpPr>
            <p:cNvPr id="35" name="TextBox 34">
              <a:extLst>
                <a:ext uri="{FF2B5EF4-FFF2-40B4-BE49-F238E27FC236}">
                  <a16:creationId xmlns:a16="http://schemas.microsoft.com/office/drawing/2014/main" id="{C95AC728-6645-4F68-B0C4-4ECCA4AA73D2}"/>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solidFill>
                    <a:schemeClr val="bg1"/>
                  </a:solidFill>
                </a:rPr>
                <a:t>Lorem Ipsum</a:t>
              </a:r>
            </a:p>
          </p:txBody>
        </p:sp>
        <p:sp>
          <p:nvSpPr>
            <p:cNvPr id="36" name="TextBox 35">
              <a:extLst>
                <a:ext uri="{FF2B5EF4-FFF2-40B4-BE49-F238E27FC236}">
                  <a16:creationId xmlns:a16="http://schemas.microsoft.com/office/drawing/2014/main" id="{5ACAF005-07EF-4AD8-8845-D1F079DB9D87}"/>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38" name="Group 37">
            <a:extLst>
              <a:ext uri="{FF2B5EF4-FFF2-40B4-BE49-F238E27FC236}">
                <a16:creationId xmlns:a16="http://schemas.microsoft.com/office/drawing/2014/main" id="{68339AE4-8336-4FDA-87BB-2844BEC79435}"/>
              </a:ext>
            </a:extLst>
          </p:cNvPr>
          <p:cNvGrpSpPr/>
          <p:nvPr/>
        </p:nvGrpSpPr>
        <p:grpSpPr>
          <a:xfrm>
            <a:off x="4687710" y="2349449"/>
            <a:ext cx="900995" cy="1521612"/>
            <a:chOff x="332936" y="2720099"/>
            <a:chExt cx="2926080" cy="2028816"/>
          </a:xfrm>
        </p:grpSpPr>
        <p:sp>
          <p:nvSpPr>
            <p:cNvPr id="39" name="TextBox 38">
              <a:extLst>
                <a:ext uri="{FF2B5EF4-FFF2-40B4-BE49-F238E27FC236}">
                  <a16:creationId xmlns:a16="http://schemas.microsoft.com/office/drawing/2014/main" id="{9D63DD70-5ACE-4B9A-9C3D-C1C0B0DEF23E}"/>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40" name="TextBox 39">
              <a:extLst>
                <a:ext uri="{FF2B5EF4-FFF2-40B4-BE49-F238E27FC236}">
                  <a16:creationId xmlns:a16="http://schemas.microsoft.com/office/drawing/2014/main" id="{2C991FC8-9409-4197-98B5-A55F6033A90A}"/>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65000"/>
                      <a:lumOff val="35000"/>
                    </a:schemeClr>
                  </a:solidFill>
                </a:rPr>
                <a:t>Lorem ipsum dolor sit amet, nibh est. A magna maecenas, quam magna nec quis, lorem nunc. Suspendisse viverra sodales mauris, cras pharetra proin egestas arcu erat dolor, at amet. </a:t>
              </a:r>
            </a:p>
          </p:txBody>
        </p:sp>
      </p:grpSp>
      <p:grpSp>
        <p:nvGrpSpPr>
          <p:cNvPr id="41" name="Group 40">
            <a:extLst>
              <a:ext uri="{FF2B5EF4-FFF2-40B4-BE49-F238E27FC236}">
                <a16:creationId xmlns:a16="http://schemas.microsoft.com/office/drawing/2014/main" id="{F5021926-F119-4D82-B730-C80D41C01DA5}"/>
              </a:ext>
            </a:extLst>
          </p:cNvPr>
          <p:cNvGrpSpPr/>
          <p:nvPr/>
        </p:nvGrpSpPr>
        <p:grpSpPr>
          <a:xfrm>
            <a:off x="5978657" y="2349449"/>
            <a:ext cx="900995" cy="1521612"/>
            <a:chOff x="332936" y="2720099"/>
            <a:chExt cx="2926080" cy="2028816"/>
          </a:xfrm>
        </p:grpSpPr>
        <p:sp>
          <p:nvSpPr>
            <p:cNvPr id="42" name="TextBox 41">
              <a:extLst>
                <a:ext uri="{FF2B5EF4-FFF2-40B4-BE49-F238E27FC236}">
                  <a16:creationId xmlns:a16="http://schemas.microsoft.com/office/drawing/2014/main" id="{FBB09068-F288-4148-A45D-873CD1179567}"/>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solidFill>
                    <a:schemeClr val="bg1"/>
                  </a:solidFill>
                </a:rPr>
                <a:t>Lorem Ipsum</a:t>
              </a:r>
            </a:p>
          </p:txBody>
        </p:sp>
        <p:sp>
          <p:nvSpPr>
            <p:cNvPr id="43" name="TextBox 42">
              <a:extLst>
                <a:ext uri="{FF2B5EF4-FFF2-40B4-BE49-F238E27FC236}">
                  <a16:creationId xmlns:a16="http://schemas.microsoft.com/office/drawing/2014/main" id="{132432D9-8064-4CE4-B537-B49A65BA3152}"/>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bg1"/>
                  </a:solidFill>
                </a:rPr>
                <a:t>Lorem ipsum dolor sit amet, nibh est. A magna maecenas, quam magna nec quis, lorem nunc. Suspendisse viverra sodales mauris, cras pharetra proin egestas arcu erat dolor, at amet. </a:t>
              </a:r>
            </a:p>
          </p:txBody>
        </p:sp>
      </p:grpSp>
      <p:grpSp>
        <p:nvGrpSpPr>
          <p:cNvPr id="44" name="Group 43">
            <a:extLst>
              <a:ext uri="{FF2B5EF4-FFF2-40B4-BE49-F238E27FC236}">
                <a16:creationId xmlns:a16="http://schemas.microsoft.com/office/drawing/2014/main" id="{988C948C-86D8-4C21-A78E-1FE52F84E5E9}"/>
              </a:ext>
            </a:extLst>
          </p:cNvPr>
          <p:cNvGrpSpPr/>
          <p:nvPr/>
        </p:nvGrpSpPr>
        <p:grpSpPr>
          <a:xfrm>
            <a:off x="7269609" y="2349449"/>
            <a:ext cx="900995" cy="1521612"/>
            <a:chOff x="332936" y="2720099"/>
            <a:chExt cx="2926080" cy="2028816"/>
          </a:xfrm>
        </p:grpSpPr>
        <p:sp>
          <p:nvSpPr>
            <p:cNvPr id="45" name="TextBox 44">
              <a:extLst>
                <a:ext uri="{FF2B5EF4-FFF2-40B4-BE49-F238E27FC236}">
                  <a16:creationId xmlns:a16="http://schemas.microsoft.com/office/drawing/2014/main" id="{4C7D1E55-7EE2-4FCF-93F5-53B6FB19BE2D}"/>
                </a:ext>
              </a:extLst>
            </p:cNvPr>
            <p:cNvSpPr txBox="1"/>
            <p:nvPr/>
          </p:nvSpPr>
          <p:spPr>
            <a:xfrm>
              <a:off x="332936" y="2720099"/>
              <a:ext cx="2926080" cy="369332"/>
            </a:xfrm>
            <a:prstGeom prst="rect">
              <a:avLst/>
            </a:prstGeom>
            <a:noFill/>
          </p:spPr>
          <p:txBody>
            <a:bodyPr wrap="square" lIns="0" rIns="0" rtlCol="0" anchor="b">
              <a:spAutoFit/>
            </a:bodyPr>
            <a:lstStyle/>
            <a:p>
              <a:pPr algn="ctr"/>
              <a:r>
                <a:rPr lang="en-US" sz="1200" b="1" noProof="1"/>
                <a:t>Lorem Ipsum</a:t>
              </a:r>
            </a:p>
          </p:txBody>
        </p:sp>
        <p:sp>
          <p:nvSpPr>
            <p:cNvPr id="46" name="TextBox 45">
              <a:extLst>
                <a:ext uri="{FF2B5EF4-FFF2-40B4-BE49-F238E27FC236}">
                  <a16:creationId xmlns:a16="http://schemas.microsoft.com/office/drawing/2014/main" id="{E7EFE651-B16D-4C27-A18D-C40029FD126B}"/>
                </a:ext>
              </a:extLst>
            </p:cNvPr>
            <p:cNvSpPr txBox="1"/>
            <p:nvPr/>
          </p:nvSpPr>
          <p:spPr>
            <a:xfrm>
              <a:off x="332936" y="3086922"/>
              <a:ext cx="2926080" cy="1661993"/>
            </a:xfrm>
            <a:prstGeom prst="rect">
              <a:avLst/>
            </a:prstGeom>
            <a:noFill/>
          </p:spPr>
          <p:txBody>
            <a:bodyPr wrap="square" lIns="0" rIns="0" rtlCol="0" anchor="t">
              <a:spAutoFit/>
            </a:bodyPr>
            <a:lstStyle/>
            <a:p>
              <a:pPr algn="just"/>
              <a:r>
                <a:rPr lang="en-US" sz="750" noProof="1">
                  <a:solidFill>
                    <a:schemeClr val="tx1">
                      <a:lumMod val="75000"/>
                      <a:lumOff val="25000"/>
                    </a:schemeClr>
                  </a:solidFill>
                </a:rPr>
                <a:t>Lorem ipsum dolor sit amet, nibh est. A magna maecenas, quam magna nec quis, lorem nunc. Suspendisse viverra sodales mauris, cras pharetra proin egestas arcu erat dolor, at amet. </a:t>
              </a:r>
            </a:p>
          </p:txBody>
        </p:sp>
      </p:grpSp>
      <p:sp>
        <p:nvSpPr>
          <p:cNvPr id="47" name="Shape">
            <a:extLst>
              <a:ext uri="{FF2B5EF4-FFF2-40B4-BE49-F238E27FC236}">
                <a16:creationId xmlns:a16="http://schemas.microsoft.com/office/drawing/2014/main" id="{33C4CFBD-7CDF-4747-B9A4-AB8C88B9A50E}"/>
              </a:ext>
            </a:extLst>
          </p:cNvPr>
          <p:cNvSpPr/>
          <p:nvPr/>
        </p:nvSpPr>
        <p:spPr>
          <a:xfrm>
            <a:off x="466725" y="4135652"/>
            <a:ext cx="1385209" cy="1315446"/>
          </a:xfrm>
          <a:custGeom>
            <a:avLst/>
            <a:gdLst/>
            <a:ahLst/>
            <a:cxnLst>
              <a:cxn ang="0">
                <a:pos x="wd2" y="hd2"/>
              </a:cxn>
              <a:cxn ang="5400000">
                <a:pos x="wd2" y="hd2"/>
              </a:cxn>
              <a:cxn ang="10800000">
                <a:pos x="wd2" y="hd2"/>
              </a:cxn>
              <a:cxn ang="16200000">
                <a:pos x="wd2" y="hd2"/>
              </a:cxn>
            </a:cxnLst>
            <a:rect l="0" t="0" r="r" b="b"/>
            <a:pathLst>
              <a:path w="21286" h="21600" extrusionOk="0">
                <a:moveTo>
                  <a:pt x="20808" y="3221"/>
                </a:moveTo>
                <a:cubicBezTo>
                  <a:pt x="20495" y="3173"/>
                  <a:pt x="20287" y="2906"/>
                  <a:pt x="20341" y="2628"/>
                </a:cubicBezTo>
                <a:lnTo>
                  <a:pt x="19971" y="2570"/>
                </a:lnTo>
                <a:cubicBezTo>
                  <a:pt x="19917" y="2851"/>
                  <a:pt x="19619" y="3037"/>
                  <a:pt x="19308" y="2989"/>
                </a:cubicBezTo>
                <a:cubicBezTo>
                  <a:pt x="18994" y="2940"/>
                  <a:pt x="18786" y="2674"/>
                  <a:pt x="18840" y="2395"/>
                </a:cubicBezTo>
                <a:lnTo>
                  <a:pt x="18470" y="2338"/>
                </a:lnTo>
                <a:cubicBezTo>
                  <a:pt x="18416" y="2618"/>
                  <a:pt x="18118" y="2805"/>
                  <a:pt x="17807" y="2756"/>
                </a:cubicBezTo>
                <a:cubicBezTo>
                  <a:pt x="17496" y="2708"/>
                  <a:pt x="17286" y="2441"/>
                  <a:pt x="17340" y="2163"/>
                </a:cubicBezTo>
                <a:lnTo>
                  <a:pt x="16970" y="2105"/>
                </a:lnTo>
                <a:cubicBezTo>
                  <a:pt x="16916" y="2386"/>
                  <a:pt x="16618" y="2572"/>
                  <a:pt x="16307" y="2524"/>
                </a:cubicBezTo>
                <a:cubicBezTo>
                  <a:pt x="15993" y="2476"/>
                  <a:pt x="15785" y="2209"/>
                  <a:pt x="15839" y="1930"/>
                </a:cubicBezTo>
                <a:lnTo>
                  <a:pt x="15469" y="1873"/>
                </a:lnTo>
                <a:cubicBezTo>
                  <a:pt x="15415" y="2154"/>
                  <a:pt x="15117" y="2340"/>
                  <a:pt x="14806" y="2292"/>
                </a:cubicBezTo>
                <a:cubicBezTo>
                  <a:pt x="14493" y="2243"/>
                  <a:pt x="14285" y="1976"/>
                  <a:pt x="14339" y="1698"/>
                </a:cubicBezTo>
                <a:lnTo>
                  <a:pt x="13969" y="1640"/>
                </a:lnTo>
                <a:cubicBezTo>
                  <a:pt x="13915" y="1921"/>
                  <a:pt x="13617" y="2108"/>
                  <a:pt x="13306" y="2059"/>
                </a:cubicBezTo>
                <a:cubicBezTo>
                  <a:pt x="12992" y="2011"/>
                  <a:pt x="12784" y="1744"/>
                  <a:pt x="12838" y="1466"/>
                </a:cubicBezTo>
                <a:lnTo>
                  <a:pt x="12468" y="1408"/>
                </a:lnTo>
                <a:cubicBezTo>
                  <a:pt x="12414" y="1689"/>
                  <a:pt x="12116" y="1875"/>
                  <a:pt x="11805" y="1827"/>
                </a:cubicBezTo>
                <a:cubicBezTo>
                  <a:pt x="11492" y="1779"/>
                  <a:pt x="11284" y="1512"/>
                  <a:pt x="11338" y="1233"/>
                </a:cubicBezTo>
                <a:lnTo>
                  <a:pt x="10968" y="1176"/>
                </a:lnTo>
                <a:cubicBezTo>
                  <a:pt x="10914" y="1456"/>
                  <a:pt x="10616" y="1643"/>
                  <a:pt x="10305" y="1594"/>
                </a:cubicBezTo>
                <a:cubicBezTo>
                  <a:pt x="9991" y="1546"/>
                  <a:pt x="9783" y="1279"/>
                  <a:pt x="9837" y="1001"/>
                </a:cubicBezTo>
                <a:lnTo>
                  <a:pt x="9467" y="943"/>
                </a:lnTo>
                <a:cubicBezTo>
                  <a:pt x="9413" y="1224"/>
                  <a:pt x="9115" y="1410"/>
                  <a:pt x="8804" y="1362"/>
                </a:cubicBezTo>
                <a:cubicBezTo>
                  <a:pt x="8491" y="1314"/>
                  <a:pt x="8283" y="1047"/>
                  <a:pt x="8337" y="769"/>
                </a:cubicBezTo>
                <a:lnTo>
                  <a:pt x="7967" y="711"/>
                </a:lnTo>
                <a:cubicBezTo>
                  <a:pt x="7913" y="992"/>
                  <a:pt x="7615" y="1178"/>
                  <a:pt x="7304" y="1130"/>
                </a:cubicBezTo>
                <a:cubicBezTo>
                  <a:pt x="6990" y="1081"/>
                  <a:pt x="6782" y="815"/>
                  <a:pt x="6836" y="536"/>
                </a:cubicBezTo>
                <a:lnTo>
                  <a:pt x="6474" y="465"/>
                </a:lnTo>
                <a:cubicBezTo>
                  <a:pt x="6420" y="745"/>
                  <a:pt x="6122" y="932"/>
                  <a:pt x="5811" y="884"/>
                </a:cubicBezTo>
                <a:cubicBezTo>
                  <a:pt x="5498" y="835"/>
                  <a:pt x="5290" y="568"/>
                  <a:pt x="5344" y="290"/>
                </a:cubicBezTo>
                <a:lnTo>
                  <a:pt x="4974" y="232"/>
                </a:lnTo>
                <a:cubicBezTo>
                  <a:pt x="4920" y="513"/>
                  <a:pt x="4622" y="699"/>
                  <a:pt x="4311" y="651"/>
                </a:cubicBezTo>
                <a:cubicBezTo>
                  <a:pt x="3997" y="603"/>
                  <a:pt x="3789" y="336"/>
                  <a:pt x="3843" y="58"/>
                </a:cubicBezTo>
                <a:lnTo>
                  <a:pt x="3473" y="0"/>
                </a:lnTo>
                <a:cubicBezTo>
                  <a:pt x="3427" y="237"/>
                  <a:pt x="3206" y="407"/>
                  <a:pt x="2946" y="423"/>
                </a:cubicBezTo>
                <a:lnTo>
                  <a:pt x="59" y="15282"/>
                </a:lnTo>
                <a:cubicBezTo>
                  <a:pt x="-314" y="17196"/>
                  <a:pt x="1117" y="19018"/>
                  <a:pt x="3255" y="19350"/>
                </a:cubicBezTo>
                <a:lnTo>
                  <a:pt x="17689" y="21600"/>
                </a:lnTo>
                <a:lnTo>
                  <a:pt x="21286" y="3097"/>
                </a:lnTo>
                <a:cubicBezTo>
                  <a:pt x="21163" y="3196"/>
                  <a:pt x="20988" y="3249"/>
                  <a:pt x="20808" y="3221"/>
                </a:cubicBez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48" name="Shape">
            <a:extLst>
              <a:ext uri="{FF2B5EF4-FFF2-40B4-BE49-F238E27FC236}">
                <a16:creationId xmlns:a16="http://schemas.microsoft.com/office/drawing/2014/main" id="{5AA36F65-E91F-4805-A7B4-039C0D3DEE03}"/>
              </a:ext>
            </a:extLst>
          </p:cNvPr>
          <p:cNvSpPr/>
          <p:nvPr/>
        </p:nvSpPr>
        <p:spPr>
          <a:xfrm>
            <a:off x="2957929" y="4135659"/>
            <a:ext cx="1463797" cy="1341367"/>
          </a:xfrm>
          <a:custGeom>
            <a:avLst/>
            <a:gdLst/>
            <a:ahLst/>
            <a:cxnLst>
              <a:cxn ang="0">
                <a:pos x="wd2" y="hd2"/>
              </a:cxn>
              <a:cxn ang="5400000">
                <a:pos x="wd2" y="hd2"/>
              </a:cxn>
              <a:cxn ang="10800000">
                <a:pos x="wd2" y="hd2"/>
              </a:cxn>
              <a:cxn ang="16200000">
                <a:pos x="wd2" y="hd2"/>
              </a:cxn>
            </a:cxnLst>
            <a:rect l="0" t="0" r="r" b="b"/>
            <a:pathLst>
              <a:path w="21600" h="21600" extrusionOk="0">
                <a:moveTo>
                  <a:pt x="21060" y="3667"/>
                </a:moveTo>
                <a:cubicBezTo>
                  <a:pt x="20761" y="3610"/>
                  <a:pt x="20571" y="3342"/>
                  <a:pt x="20633" y="3071"/>
                </a:cubicBezTo>
                <a:lnTo>
                  <a:pt x="20280" y="3003"/>
                </a:lnTo>
                <a:cubicBezTo>
                  <a:pt x="20218" y="3276"/>
                  <a:pt x="19925" y="3450"/>
                  <a:pt x="19629" y="3394"/>
                </a:cubicBezTo>
                <a:cubicBezTo>
                  <a:pt x="19330" y="3337"/>
                  <a:pt x="19140" y="3069"/>
                  <a:pt x="19202" y="2798"/>
                </a:cubicBezTo>
                <a:lnTo>
                  <a:pt x="18849" y="2730"/>
                </a:lnTo>
                <a:cubicBezTo>
                  <a:pt x="18787" y="3003"/>
                  <a:pt x="18494" y="3177"/>
                  <a:pt x="18198" y="3121"/>
                </a:cubicBezTo>
                <a:cubicBezTo>
                  <a:pt x="17899" y="3064"/>
                  <a:pt x="17709" y="2796"/>
                  <a:pt x="17771" y="2525"/>
                </a:cubicBezTo>
                <a:lnTo>
                  <a:pt x="17418" y="2457"/>
                </a:lnTo>
                <a:cubicBezTo>
                  <a:pt x="17356" y="2730"/>
                  <a:pt x="17063" y="2904"/>
                  <a:pt x="16767" y="2847"/>
                </a:cubicBezTo>
                <a:cubicBezTo>
                  <a:pt x="16468" y="2791"/>
                  <a:pt x="16278" y="2523"/>
                  <a:pt x="16340" y="2252"/>
                </a:cubicBezTo>
                <a:lnTo>
                  <a:pt x="15987" y="2184"/>
                </a:lnTo>
                <a:cubicBezTo>
                  <a:pt x="15926" y="2457"/>
                  <a:pt x="15632" y="2631"/>
                  <a:pt x="15336" y="2574"/>
                </a:cubicBezTo>
                <a:cubicBezTo>
                  <a:pt x="15037" y="2518"/>
                  <a:pt x="14847" y="2250"/>
                  <a:pt x="14909" y="1979"/>
                </a:cubicBezTo>
                <a:lnTo>
                  <a:pt x="14556" y="1911"/>
                </a:lnTo>
                <a:cubicBezTo>
                  <a:pt x="14495" y="2184"/>
                  <a:pt x="14201" y="2358"/>
                  <a:pt x="13905" y="2301"/>
                </a:cubicBezTo>
                <a:cubicBezTo>
                  <a:pt x="13606" y="2245"/>
                  <a:pt x="13416" y="1977"/>
                  <a:pt x="13478" y="1706"/>
                </a:cubicBezTo>
                <a:lnTo>
                  <a:pt x="13125" y="1638"/>
                </a:lnTo>
                <a:cubicBezTo>
                  <a:pt x="13064" y="1911"/>
                  <a:pt x="12770" y="2085"/>
                  <a:pt x="12474" y="2028"/>
                </a:cubicBezTo>
                <a:cubicBezTo>
                  <a:pt x="12175" y="1972"/>
                  <a:pt x="11985" y="1704"/>
                  <a:pt x="12047" y="1433"/>
                </a:cubicBezTo>
                <a:lnTo>
                  <a:pt x="11694" y="1365"/>
                </a:lnTo>
                <a:cubicBezTo>
                  <a:pt x="11633" y="1638"/>
                  <a:pt x="11339" y="1812"/>
                  <a:pt x="11043" y="1755"/>
                </a:cubicBezTo>
                <a:cubicBezTo>
                  <a:pt x="10744" y="1699"/>
                  <a:pt x="10554" y="1431"/>
                  <a:pt x="10616" y="1160"/>
                </a:cubicBezTo>
                <a:lnTo>
                  <a:pt x="10263" y="1092"/>
                </a:lnTo>
                <a:cubicBezTo>
                  <a:pt x="10202" y="1365"/>
                  <a:pt x="9908" y="1539"/>
                  <a:pt x="9612" y="1482"/>
                </a:cubicBezTo>
                <a:cubicBezTo>
                  <a:pt x="9314" y="1426"/>
                  <a:pt x="9124" y="1158"/>
                  <a:pt x="9185" y="887"/>
                </a:cubicBezTo>
                <a:lnTo>
                  <a:pt x="8832" y="819"/>
                </a:lnTo>
                <a:cubicBezTo>
                  <a:pt x="8771" y="1092"/>
                  <a:pt x="8477" y="1266"/>
                  <a:pt x="8181" y="1209"/>
                </a:cubicBezTo>
                <a:cubicBezTo>
                  <a:pt x="7883" y="1153"/>
                  <a:pt x="7693" y="884"/>
                  <a:pt x="7754" y="614"/>
                </a:cubicBezTo>
                <a:lnTo>
                  <a:pt x="7401" y="546"/>
                </a:lnTo>
                <a:cubicBezTo>
                  <a:pt x="7340" y="819"/>
                  <a:pt x="7046" y="993"/>
                  <a:pt x="6750" y="936"/>
                </a:cubicBezTo>
                <a:cubicBezTo>
                  <a:pt x="6452" y="880"/>
                  <a:pt x="6262" y="611"/>
                  <a:pt x="6323" y="341"/>
                </a:cubicBezTo>
                <a:lnTo>
                  <a:pt x="5971" y="273"/>
                </a:lnTo>
                <a:cubicBezTo>
                  <a:pt x="5909" y="546"/>
                  <a:pt x="5615" y="720"/>
                  <a:pt x="5319" y="663"/>
                </a:cubicBezTo>
                <a:cubicBezTo>
                  <a:pt x="5021" y="607"/>
                  <a:pt x="4831" y="338"/>
                  <a:pt x="4892" y="68"/>
                </a:cubicBezTo>
                <a:lnTo>
                  <a:pt x="4540" y="0"/>
                </a:lnTo>
                <a:cubicBezTo>
                  <a:pt x="4490" y="212"/>
                  <a:pt x="4303" y="363"/>
                  <a:pt x="4081" y="395"/>
                </a:cubicBezTo>
                <a:lnTo>
                  <a:pt x="0" y="18265"/>
                </a:lnTo>
                <a:lnTo>
                  <a:pt x="17465" y="21600"/>
                </a:lnTo>
                <a:lnTo>
                  <a:pt x="21600" y="3491"/>
                </a:lnTo>
                <a:cubicBezTo>
                  <a:pt x="21474" y="3630"/>
                  <a:pt x="21269" y="3705"/>
                  <a:pt x="21060" y="3667"/>
                </a:cubicBezTo>
                <a:close/>
              </a:path>
            </a:pathLst>
          </a:custGeom>
          <a:solidFill>
            <a:schemeClr val="accent5">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49" name="Shape">
            <a:extLst>
              <a:ext uri="{FF2B5EF4-FFF2-40B4-BE49-F238E27FC236}">
                <a16:creationId xmlns:a16="http://schemas.microsoft.com/office/drawing/2014/main" id="{93E781A9-5F24-433A-AD63-6DD0FF4E6196}"/>
              </a:ext>
            </a:extLst>
          </p:cNvPr>
          <p:cNvSpPr/>
          <p:nvPr/>
        </p:nvSpPr>
        <p:spPr>
          <a:xfrm>
            <a:off x="1815434" y="4143828"/>
            <a:ext cx="1340742" cy="1256736"/>
          </a:xfrm>
          <a:custGeom>
            <a:avLst/>
            <a:gdLst/>
            <a:ahLst/>
            <a:cxnLst>
              <a:cxn ang="0">
                <a:pos x="wd2" y="hd2"/>
              </a:cxn>
              <a:cxn ang="5400000">
                <a:pos x="wd2" y="hd2"/>
              </a:cxn>
              <a:cxn ang="10800000">
                <a:pos x="wd2" y="hd2"/>
              </a:cxn>
              <a:cxn ang="16200000">
                <a:pos x="wd2" y="hd2"/>
              </a:cxn>
            </a:cxnLst>
            <a:rect l="0" t="0" r="r" b="b"/>
            <a:pathLst>
              <a:path w="21600" h="21600" extrusionOk="0">
                <a:moveTo>
                  <a:pt x="21013" y="2216"/>
                </a:moveTo>
                <a:cubicBezTo>
                  <a:pt x="20681" y="2187"/>
                  <a:pt x="20442" y="1922"/>
                  <a:pt x="20474" y="1626"/>
                </a:cubicBezTo>
                <a:lnTo>
                  <a:pt x="20083" y="1589"/>
                </a:lnTo>
                <a:cubicBezTo>
                  <a:pt x="20051" y="1886"/>
                  <a:pt x="19755" y="2100"/>
                  <a:pt x="19424" y="2071"/>
                </a:cubicBezTo>
                <a:cubicBezTo>
                  <a:pt x="19092" y="2042"/>
                  <a:pt x="18853" y="1777"/>
                  <a:pt x="18885" y="1481"/>
                </a:cubicBezTo>
                <a:lnTo>
                  <a:pt x="18494" y="1445"/>
                </a:lnTo>
                <a:cubicBezTo>
                  <a:pt x="18462" y="1741"/>
                  <a:pt x="18166" y="1956"/>
                  <a:pt x="17834" y="1927"/>
                </a:cubicBezTo>
                <a:cubicBezTo>
                  <a:pt x="17503" y="1898"/>
                  <a:pt x="17263" y="1633"/>
                  <a:pt x="17296" y="1337"/>
                </a:cubicBezTo>
                <a:lnTo>
                  <a:pt x="16905" y="1300"/>
                </a:lnTo>
                <a:cubicBezTo>
                  <a:pt x="16873" y="1597"/>
                  <a:pt x="16576" y="1811"/>
                  <a:pt x="16245" y="1782"/>
                </a:cubicBezTo>
                <a:cubicBezTo>
                  <a:pt x="15914" y="1753"/>
                  <a:pt x="15674" y="1488"/>
                  <a:pt x="15706" y="1192"/>
                </a:cubicBezTo>
                <a:lnTo>
                  <a:pt x="15316" y="1156"/>
                </a:lnTo>
                <a:cubicBezTo>
                  <a:pt x="15283" y="1452"/>
                  <a:pt x="14987" y="1667"/>
                  <a:pt x="14656" y="1638"/>
                </a:cubicBezTo>
                <a:cubicBezTo>
                  <a:pt x="14325" y="1609"/>
                  <a:pt x="14085" y="1344"/>
                  <a:pt x="14117" y="1048"/>
                </a:cubicBezTo>
                <a:lnTo>
                  <a:pt x="13727" y="1011"/>
                </a:lnTo>
                <a:cubicBezTo>
                  <a:pt x="13694" y="1308"/>
                  <a:pt x="13398" y="1522"/>
                  <a:pt x="13067" y="1493"/>
                </a:cubicBezTo>
                <a:cubicBezTo>
                  <a:pt x="12735" y="1464"/>
                  <a:pt x="12496" y="1199"/>
                  <a:pt x="12528" y="903"/>
                </a:cubicBezTo>
                <a:lnTo>
                  <a:pt x="12137" y="867"/>
                </a:lnTo>
                <a:cubicBezTo>
                  <a:pt x="12105" y="1163"/>
                  <a:pt x="11809" y="1378"/>
                  <a:pt x="11477" y="1349"/>
                </a:cubicBezTo>
                <a:cubicBezTo>
                  <a:pt x="11146" y="1320"/>
                  <a:pt x="10906" y="1055"/>
                  <a:pt x="10939" y="759"/>
                </a:cubicBezTo>
                <a:lnTo>
                  <a:pt x="10548" y="722"/>
                </a:lnTo>
                <a:cubicBezTo>
                  <a:pt x="10516" y="1019"/>
                  <a:pt x="10220" y="1233"/>
                  <a:pt x="9888" y="1204"/>
                </a:cubicBezTo>
                <a:cubicBezTo>
                  <a:pt x="9557" y="1175"/>
                  <a:pt x="9317" y="910"/>
                  <a:pt x="9349" y="614"/>
                </a:cubicBezTo>
                <a:lnTo>
                  <a:pt x="8959" y="578"/>
                </a:lnTo>
                <a:cubicBezTo>
                  <a:pt x="8927" y="874"/>
                  <a:pt x="8630" y="1089"/>
                  <a:pt x="8299" y="1060"/>
                </a:cubicBezTo>
                <a:cubicBezTo>
                  <a:pt x="7968" y="1031"/>
                  <a:pt x="7728" y="766"/>
                  <a:pt x="7760" y="470"/>
                </a:cubicBezTo>
                <a:lnTo>
                  <a:pt x="7370" y="433"/>
                </a:lnTo>
                <a:cubicBezTo>
                  <a:pt x="7337" y="730"/>
                  <a:pt x="7041" y="944"/>
                  <a:pt x="6710" y="915"/>
                </a:cubicBezTo>
                <a:cubicBezTo>
                  <a:pt x="6378" y="886"/>
                  <a:pt x="6139" y="621"/>
                  <a:pt x="6171" y="325"/>
                </a:cubicBezTo>
                <a:lnTo>
                  <a:pt x="5780" y="289"/>
                </a:lnTo>
                <a:cubicBezTo>
                  <a:pt x="5748" y="585"/>
                  <a:pt x="5452" y="800"/>
                  <a:pt x="5121" y="771"/>
                </a:cubicBezTo>
                <a:cubicBezTo>
                  <a:pt x="4789" y="742"/>
                  <a:pt x="4549" y="477"/>
                  <a:pt x="4582" y="181"/>
                </a:cubicBezTo>
                <a:lnTo>
                  <a:pt x="4191" y="144"/>
                </a:lnTo>
                <a:cubicBezTo>
                  <a:pt x="4159" y="441"/>
                  <a:pt x="3863" y="655"/>
                  <a:pt x="3531" y="626"/>
                </a:cubicBezTo>
                <a:cubicBezTo>
                  <a:pt x="3200" y="597"/>
                  <a:pt x="2960" y="332"/>
                  <a:pt x="2993" y="36"/>
                </a:cubicBezTo>
                <a:lnTo>
                  <a:pt x="2602" y="0"/>
                </a:lnTo>
                <a:cubicBezTo>
                  <a:pt x="2578" y="222"/>
                  <a:pt x="2405" y="397"/>
                  <a:pt x="2185" y="460"/>
                </a:cubicBezTo>
                <a:lnTo>
                  <a:pt x="0" y="19856"/>
                </a:lnTo>
                <a:lnTo>
                  <a:pt x="19380" y="21600"/>
                </a:lnTo>
                <a:lnTo>
                  <a:pt x="21600" y="1888"/>
                </a:lnTo>
                <a:cubicBezTo>
                  <a:pt x="21511" y="2110"/>
                  <a:pt x="21274" y="2240"/>
                  <a:pt x="21013" y="2216"/>
                </a:cubicBezTo>
                <a:close/>
              </a:path>
            </a:pathLst>
          </a:custGeom>
          <a:solidFill>
            <a:schemeClr val="accent3">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50" name="Shape">
            <a:extLst>
              <a:ext uri="{FF2B5EF4-FFF2-40B4-BE49-F238E27FC236}">
                <a16:creationId xmlns:a16="http://schemas.microsoft.com/office/drawing/2014/main" id="{7BBF5E8E-2F01-4532-A8E6-DE62278EA08E}"/>
              </a:ext>
            </a:extLst>
          </p:cNvPr>
          <p:cNvSpPr/>
          <p:nvPr/>
        </p:nvSpPr>
        <p:spPr>
          <a:xfrm>
            <a:off x="7173245" y="4142358"/>
            <a:ext cx="1480929" cy="1401198"/>
          </a:xfrm>
          <a:custGeom>
            <a:avLst/>
            <a:gdLst/>
            <a:ahLst/>
            <a:cxnLst>
              <a:cxn ang="0">
                <a:pos x="wd2" y="hd2"/>
              </a:cxn>
              <a:cxn ang="5400000">
                <a:pos x="wd2" y="hd2"/>
              </a:cxn>
              <a:cxn ang="10800000">
                <a:pos x="wd2" y="hd2"/>
              </a:cxn>
              <a:cxn ang="16200000">
                <a:pos x="wd2" y="hd2"/>
              </a:cxn>
            </a:cxnLst>
            <a:rect l="0" t="0" r="r" b="b"/>
            <a:pathLst>
              <a:path w="21180" h="21600" extrusionOk="0">
                <a:moveTo>
                  <a:pt x="16064" y="613"/>
                </a:moveTo>
                <a:cubicBezTo>
                  <a:pt x="15782" y="689"/>
                  <a:pt x="15483" y="542"/>
                  <a:pt x="15402" y="287"/>
                </a:cubicBezTo>
                <a:lnTo>
                  <a:pt x="15067" y="376"/>
                </a:lnTo>
                <a:cubicBezTo>
                  <a:pt x="15151" y="631"/>
                  <a:pt x="14988" y="900"/>
                  <a:pt x="14706" y="974"/>
                </a:cubicBezTo>
                <a:cubicBezTo>
                  <a:pt x="14424" y="1047"/>
                  <a:pt x="14125" y="903"/>
                  <a:pt x="14044" y="648"/>
                </a:cubicBezTo>
                <a:lnTo>
                  <a:pt x="13709" y="736"/>
                </a:lnTo>
                <a:cubicBezTo>
                  <a:pt x="13793" y="991"/>
                  <a:pt x="13630" y="1261"/>
                  <a:pt x="13348" y="1334"/>
                </a:cubicBezTo>
                <a:cubicBezTo>
                  <a:pt x="13066" y="1408"/>
                  <a:pt x="12767" y="1263"/>
                  <a:pt x="12685" y="1008"/>
                </a:cubicBezTo>
                <a:lnTo>
                  <a:pt x="12351" y="1097"/>
                </a:lnTo>
                <a:cubicBezTo>
                  <a:pt x="12434" y="1352"/>
                  <a:pt x="12272" y="1622"/>
                  <a:pt x="11990" y="1695"/>
                </a:cubicBezTo>
                <a:cubicBezTo>
                  <a:pt x="11707" y="1771"/>
                  <a:pt x="11409" y="1624"/>
                  <a:pt x="11327" y="1369"/>
                </a:cubicBezTo>
                <a:lnTo>
                  <a:pt x="10992" y="1457"/>
                </a:lnTo>
                <a:cubicBezTo>
                  <a:pt x="11076" y="1712"/>
                  <a:pt x="10914" y="1982"/>
                  <a:pt x="10631" y="2056"/>
                </a:cubicBezTo>
                <a:cubicBezTo>
                  <a:pt x="10349" y="2131"/>
                  <a:pt x="10050" y="1984"/>
                  <a:pt x="9969" y="1729"/>
                </a:cubicBezTo>
                <a:lnTo>
                  <a:pt x="9634" y="1818"/>
                </a:lnTo>
                <a:cubicBezTo>
                  <a:pt x="9718" y="2073"/>
                  <a:pt x="9555" y="2343"/>
                  <a:pt x="9273" y="2416"/>
                </a:cubicBezTo>
                <a:cubicBezTo>
                  <a:pt x="8991" y="2492"/>
                  <a:pt x="8692" y="2345"/>
                  <a:pt x="8611" y="2090"/>
                </a:cubicBezTo>
                <a:lnTo>
                  <a:pt x="8276" y="2179"/>
                </a:lnTo>
                <a:cubicBezTo>
                  <a:pt x="8360" y="2433"/>
                  <a:pt x="8197" y="2703"/>
                  <a:pt x="7915" y="2777"/>
                </a:cubicBezTo>
                <a:cubicBezTo>
                  <a:pt x="7633" y="2852"/>
                  <a:pt x="7334" y="2705"/>
                  <a:pt x="7253" y="2451"/>
                </a:cubicBezTo>
                <a:lnTo>
                  <a:pt x="6918" y="2539"/>
                </a:lnTo>
                <a:cubicBezTo>
                  <a:pt x="7002" y="2794"/>
                  <a:pt x="6839" y="3064"/>
                  <a:pt x="6557" y="3137"/>
                </a:cubicBezTo>
                <a:cubicBezTo>
                  <a:pt x="6275" y="3213"/>
                  <a:pt x="5976" y="3066"/>
                  <a:pt x="5894" y="2811"/>
                </a:cubicBezTo>
                <a:lnTo>
                  <a:pt x="5560" y="2900"/>
                </a:lnTo>
                <a:cubicBezTo>
                  <a:pt x="5643" y="3155"/>
                  <a:pt x="5481" y="3424"/>
                  <a:pt x="5199" y="3498"/>
                </a:cubicBezTo>
                <a:cubicBezTo>
                  <a:pt x="4916" y="3573"/>
                  <a:pt x="4617" y="3427"/>
                  <a:pt x="4536" y="3172"/>
                </a:cubicBezTo>
                <a:lnTo>
                  <a:pt x="4201" y="3260"/>
                </a:lnTo>
                <a:cubicBezTo>
                  <a:pt x="4285" y="3515"/>
                  <a:pt x="4122" y="3785"/>
                  <a:pt x="3840" y="3858"/>
                </a:cubicBezTo>
                <a:cubicBezTo>
                  <a:pt x="3558" y="3934"/>
                  <a:pt x="3259" y="3787"/>
                  <a:pt x="3178" y="3532"/>
                </a:cubicBezTo>
                <a:lnTo>
                  <a:pt x="2843" y="3621"/>
                </a:lnTo>
                <a:cubicBezTo>
                  <a:pt x="2927" y="3876"/>
                  <a:pt x="2764" y="4146"/>
                  <a:pt x="2482" y="4219"/>
                </a:cubicBezTo>
                <a:cubicBezTo>
                  <a:pt x="2200" y="4295"/>
                  <a:pt x="1901" y="4148"/>
                  <a:pt x="1820" y="3893"/>
                </a:cubicBezTo>
                <a:lnTo>
                  <a:pt x="1485" y="3981"/>
                </a:lnTo>
                <a:cubicBezTo>
                  <a:pt x="1569" y="4236"/>
                  <a:pt x="1406" y="4506"/>
                  <a:pt x="1124" y="4580"/>
                </a:cubicBezTo>
                <a:cubicBezTo>
                  <a:pt x="842" y="4655"/>
                  <a:pt x="543" y="4508"/>
                  <a:pt x="462" y="4254"/>
                </a:cubicBezTo>
                <a:lnTo>
                  <a:pt x="127" y="4342"/>
                </a:lnTo>
                <a:cubicBezTo>
                  <a:pt x="182" y="4513"/>
                  <a:pt x="127" y="4690"/>
                  <a:pt x="0" y="4808"/>
                </a:cubicBezTo>
                <a:lnTo>
                  <a:pt x="5474" y="21600"/>
                </a:lnTo>
                <a:lnTo>
                  <a:pt x="18556" y="18124"/>
                </a:lnTo>
                <a:cubicBezTo>
                  <a:pt x="20493" y="17610"/>
                  <a:pt x="21600" y="15775"/>
                  <a:pt x="21031" y="14026"/>
                </a:cubicBezTo>
                <a:lnTo>
                  <a:pt x="16459" y="0"/>
                </a:lnTo>
                <a:lnTo>
                  <a:pt x="16437" y="6"/>
                </a:lnTo>
                <a:cubicBezTo>
                  <a:pt x="16511" y="270"/>
                  <a:pt x="16349" y="538"/>
                  <a:pt x="16064" y="613"/>
                </a:cubicBezTo>
                <a:close/>
              </a:path>
            </a:pathLst>
          </a:custGeom>
          <a:solidFill>
            <a:schemeClr val="accent2">
              <a:lumMod val="60000"/>
              <a:lumOff val="40000"/>
            </a:schemeClr>
          </a:solidFill>
          <a:ln w="12700">
            <a:miter lim="400000"/>
          </a:ln>
        </p:spPr>
        <p:txBody>
          <a:bodyPr lIns="28575" tIns="28575" rIns="28575" bIns="28575" anchor="ctr"/>
          <a:lstStyle/>
          <a:p>
            <a:pPr>
              <a:defRPr sz="3000">
                <a:solidFill>
                  <a:srgbClr val="FFFFFF"/>
                </a:solidFill>
              </a:defRPr>
            </a:pPr>
            <a:endParaRPr sz="2250"/>
          </a:p>
        </p:txBody>
      </p:sp>
      <p:sp>
        <p:nvSpPr>
          <p:cNvPr id="51" name="Freeform: Shape 50">
            <a:extLst>
              <a:ext uri="{FF2B5EF4-FFF2-40B4-BE49-F238E27FC236}">
                <a16:creationId xmlns:a16="http://schemas.microsoft.com/office/drawing/2014/main" id="{A8E2B6D5-46A8-4AA2-9B52-951645FFC8EC}"/>
              </a:ext>
            </a:extLst>
          </p:cNvPr>
          <p:cNvSpPr/>
          <p:nvPr/>
        </p:nvSpPr>
        <p:spPr>
          <a:xfrm rot="10800000" flipH="1">
            <a:off x="4533630" y="4142358"/>
            <a:ext cx="1209157"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6">
              <a:lumMod val="60000"/>
              <a:lumOff val="4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sp>
        <p:nvSpPr>
          <p:cNvPr id="52" name="Freeform: Shape 51">
            <a:extLst>
              <a:ext uri="{FF2B5EF4-FFF2-40B4-BE49-F238E27FC236}">
                <a16:creationId xmlns:a16="http://schemas.microsoft.com/office/drawing/2014/main" id="{4A557FE1-CA1F-4EA2-A859-F575A617A426}"/>
              </a:ext>
            </a:extLst>
          </p:cNvPr>
          <p:cNvSpPr/>
          <p:nvPr/>
        </p:nvSpPr>
        <p:spPr>
          <a:xfrm rot="10800000" flipH="1">
            <a:off x="5822790" y="4142358"/>
            <a:ext cx="1209158" cy="1176098"/>
          </a:xfrm>
          <a:custGeom>
            <a:avLst/>
            <a:gdLst>
              <a:gd name="connsiteX0" fmla="*/ 20137 w 1033137"/>
              <a:gd name="connsiteY0" fmla="*/ 1199066 h 1199066"/>
              <a:gd name="connsiteX1" fmla="*/ 40991 w 1033137"/>
              <a:gd name="connsiteY1" fmla="*/ 1199066 h 1199066"/>
              <a:gd name="connsiteX2" fmla="*/ 72846 w 1033137"/>
              <a:gd name="connsiteY2" fmla="*/ 1167181 h 1199066"/>
              <a:gd name="connsiteX3" fmla="*/ 104701 w 1033137"/>
              <a:gd name="connsiteY3" fmla="*/ 1199066 h 1199066"/>
              <a:gd name="connsiteX4" fmla="*/ 125555 w 1033137"/>
              <a:gd name="connsiteY4" fmla="*/ 1199066 h 1199066"/>
              <a:gd name="connsiteX5" fmla="*/ 157410 w 1033137"/>
              <a:gd name="connsiteY5" fmla="*/ 1167181 h 1199066"/>
              <a:gd name="connsiteX6" fmla="*/ 189265 w 1033137"/>
              <a:gd name="connsiteY6" fmla="*/ 1199066 h 1199066"/>
              <a:gd name="connsiteX7" fmla="*/ 210119 w 1033137"/>
              <a:gd name="connsiteY7" fmla="*/ 1199066 h 1199066"/>
              <a:gd name="connsiteX8" fmla="*/ 241974 w 1033137"/>
              <a:gd name="connsiteY8" fmla="*/ 1167181 h 1199066"/>
              <a:gd name="connsiteX9" fmla="*/ 273877 w 1033137"/>
              <a:gd name="connsiteY9" fmla="*/ 1199066 h 1199066"/>
              <a:gd name="connsiteX10" fmla="*/ 294731 w 1033137"/>
              <a:gd name="connsiteY10" fmla="*/ 1199066 h 1199066"/>
              <a:gd name="connsiteX11" fmla="*/ 326586 w 1033137"/>
              <a:gd name="connsiteY11" fmla="*/ 1167181 h 1199066"/>
              <a:gd name="connsiteX12" fmla="*/ 358441 w 1033137"/>
              <a:gd name="connsiteY12" fmla="*/ 1199066 h 1199066"/>
              <a:gd name="connsiteX13" fmla="*/ 379295 w 1033137"/>
              <a:gd name="connsiteY13" fmla="*/ 1199066 h 1199066"/>
              <a:gd name="connsiteX14" fmla="*/ 411150 w 1033137"/>
              <a:gd name="connsiteY14" fmla="*/ 1167181 h 1199066"/>
              <a:gd name="connsiteX15" fmla="*/ 443006 w 1033137"/>
              <a:gd name="connsiteY15" fmla="*/ 1199066 h 1199066"/>
              <a:gd name="connsiteX16" fmla="*/ 463860 w 1033137"/>
              <a:gd name="connsiteY16" fmla="*/ 1199066 h 1199066"/>
              <a:gd name="connsiteX17" fmla="*/ 495715 w 1033137"/>
              <a:gd name="connsiteY17" fmla="*/ 1167181 h 1199066"/>
              <a:gd name="connsiteX18" fmla="*/ 527570 w 1033137"/>
              <a:gd name="connsiteY18" fmla="*/ 1199066 h 1199066"/>
              <a:gd name="connsiteX19" fmla="*/ 548424 w 1033137"/>
              <a:gd name="connsiteY19" fmla="*/ 1199066 h 1199066"/>
              <a:gd name="connsiteX20" fmla="*/ 580279 w 1033137"/>
              <a:gd name="connsiteY20" fmla="*/ 1167181 h 1199066"/>
              <a:gd name="connsiteX21" fmla="*/ 612134 w 1033137"/>
              <a:gd name="connsiteY21" fmla="*/ 1199066 h 1199066"/>
              <a:gd name="connsiteX22" fmla="*/ 632988 w 1033137"/>
              <a:gd name="connsiteY22" fmla="*/ 1199066 h 1199066"/>
              <a:gd name="connsiteX23" fmla="*/ 664843 w 1033137"/>
              <a:gd name="connsiteY23" fmla="*/ 1167181 h 1199066"/>
              <a:gd name="connsiteX24" fmla="*/ 696698 w 1033137"/>
              <a:gd name="connsiteY24" fmla="*/ 1199066 h 1199066"/>
              <a:gd name="connsiteX25" fmla="*/ 717552 w 1033137"/>
              <a:gd name="connsiteY25" fmla="*/ 1199066 h 1199066"/>
              <a:gd name="connsiteX26" fmla="*/ 749407 w 1033137"/>
              <a:gd name="connsiteY26" fmla="*/ 1167181 h 1199066"/>
              <a:gd name="connsiteX27" fmla="*/ 781262 w 1033137"/>
              <a:gd name="connsiteY27" fmla="*/ 1199066 h 1199066"/>
              <a:gd name="connsiteX28" fmla="*/ 802116 w 1033137"/>
              <a:gd name="connsiteY28" fmla="*/ 1199066 h 1199066"/>
              <a:gd name="connsiteX29" fmla="*/ 833971 w 1033137"/>
              <a:gd name="connsiteY29" fmla="*/ 1167181 h 1199066"/>
              <a:gd name="connsiteX30" fmla="*/ 865874 w 1033137"/>
              <a:gd name="connsiteY30" fmla="*/ 1199066 h 1199066"/>
              <a:gd name="connsiteX31" fmla="*/ 886728 w 1033137"/>
              <a:gd name="connsiteY31" fmla="*/ 1199066 h 1199066"/>
              <a:gd name="connsiteX32" fmla="*/ 918583 w 1033137"/>
              <a:gd name="connsiteY32" fmla="*/ 1167181 h 1199066"/>
              <a:gd name="connsiteX33" fmla="*/ 950438 w 1033137"/>
              <a:gd name="connsiteY33" fmla="*/ 1199066 h 1199066"/>
              <a:gd name="connsiteX34" fmla="*/ 971292 w 1033137"/>
              <a:gd name="connsiteY34" fmla="*/ 1199066 h 1199066"/>
              <a:gd name="connsiteX35" fmla="*/ 1003148 w 1033137"/>
              <a:gd name="connsiteY35" fmla="*/ 1167181 h 1199066"/>
              <a:gd name="connsiteX36" fmla="*/ 1033137 w 1033137"/>
              <a:gd name="connsiteY36" fmla="*/ 1188703 h 1199066"/>
              <a:gd name="connsiteX37" fmla="*/ 1033137 w 1033137"/>
              <a:gd name="connsiteY37" fmla="*/ 0 h 1199066"/>
              <a:gd name="connsiteX38" fmla="*/ 0 w 1033137"/>
              <a:gd name="connsiteY38" fmla="*/ 0 h 1199066"/>
              <a:gd name="connsiteX39" fmla="*/ 0 w 1033137"/>
              <a:gd name="connsiteY39" fmla="*/ 1169838 h 1199066"/>
              <a:gd name="connsiteX40" fmla="*/ 20137 w 1033137"/>
              <a:gd name="connsiteY40" fmla="*/ 1199066 h 1199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33137" h="1199066">
                <a:moveTo>
                  <a:pt x="20137" y="1199066"/>
                </a:moveTo>
                <a:lnTo>
                  <a:pt x="40991" y="1199066"/>
                </a:lnTo>
                <a:cubicBezTo>
                  <a:pt x="40991" y="1181529"/>
                  <a:pt x="55292" y="1167181"/>
                  <a:pt x="72846" y="1167181"/>
                </a:cubicBezTo>
                <a:cubicBezTo>
                  <a:pt x="90448" y="1167181"/>
                  <a:pt x="104701" y="1181529"/>
                  <a:pt x="104701" y="1199066"/>
                </a:cubicBezTo>
                <a:lnTo>
                  <a:pt x="125555" y="1199066"/>
                </a:lnTo>
                <a:cubicBezTo>
                  <a:pt x="125555" y="1181529"/>
                  <a:pt x="139856" y="1167181"/>
                  <a:pt x="157410" y="1167181"/>
                </a:cubicBezTo>
                <a:cubicBezTo>
                  <a:pt x="175012" y="1167181"/>
                  <a:pt x="189265" y="1181529"/>
                  <a:pt x="189265" y="1199066"/>
                </a:cubicBezTo>
                <a:lnTo>
                  <a:pt x="210119" y="1199066"/>
                </a:lnTo>
                <a:cubicBezTo>
                  <a:pt x="210119" y="1181529"/>
                  <a:pt x="224421" y="1167181"/>
                  <a:pt x="241974" y="1167181"/>
                </a:cubicBezTo>
                <a:cubicBezTo>
                  <a:pt x="259576" y="1167181"/>
                  <a:pt x="273877" y="1181529"/>
                  <a:pt x="273877" y="1199066"/>
                </a:cubicBezTo>
                <a:lnTo>
                  <a:pt x="294731" y="1199066"/>
                </a:lnTo>
                <a:cubicBezTo>
                  <a:pt x="294731" y="1181529"/>
                  <a:pt x="308985" y="1167181"/>
                  <a:pt x="326586" y="1167181"/>
                </a:cubicBezTo>
                <a:cubicBezTo>
                  <a:pt x="344140" y="1167181"/>
                  <a:pt x="358441" y="1181529"/>
                  <a:pt x="358441" y="1199066"/>
                </a:cubicBezTo>
                <a:lnTo>
                  <a:pt x="379295" y="1199066"/>
                </a:lnTo>
                <a:cubicBezTo>
                  <a:pt x="379295" y="1181529"/>
                  <a:pt x="393549" y="1167181"/>
                  <a:pt x="411150" y="1167181"/>
                </a:cubicBezTo>
                <a:cubicBezTo>
                  <a:pt x="428704" y="1167181"/>
                  <a:pt x="443006" y="1181529"/>
                  <a:pt x="443006" y="1199066"/>
                </a:cubicBezTo>
                <a:lnTo>
                  <a:pt x="463860" y="1199066"/>
                </a:lnTo>
                <a:cubicBezTo>
                  <a:pt x="463860" y="1181529"/>
                  <a:pt x="478161" y="1167181"/>
                  <a:pt x="495715" y="1167181"/>
                </a:cubicBezTo>
                <a:cubicBezTo>
                  <a:pt x="513268" y="1167181"/>
                  <a:pt x="527570" y="1181529"/>
                  <a:pt x="527570" y="1199066"/>
                </a:cubicBezTo>
                <a:lnTo>
                  <a:pt x="548424" y="1199066"/>
                </a:lnTo>
                <a:cubicBezTo>
                  <a:pt x="548424" y="1181529"/>
                  <a:pt x="562725" y="1167181"/>
                  <a:pt x="580279" y="1167181"/>
                </a:cubicBezTo>
                <a:cubicBezTo>
                  <a:pt x="597833" y="1167181"/>
                  <a:pt x="612134" y="1181529"/>
                  <a:pt x="612134" y="1199066"/>
                </a:cubicBezTo>
                <a:lnTo>
                  <a:pt x="632988" y="1199066"/>
                </a:lnTo>
                <a:cubicBezTo>
                  <a:pt x="632988" y="1181529"/>
                  <a:pt x="647289" y="1167181"/>
                  <a:pt x="664843" y="1167181"/>
                </a:cubicBezTo>
                <a:cubicBezTo>
                  <a:pt x="682445" y="1167181"/>
                  <a:pt x="696698" y="1181529"/>
                  <a:pt x="696698" y="1199066"/>
                </a:cubicBezTo>
                <a:lnTo>
                  <a:pt x="717552" y="1199066"/>
                </a:lnTo>
                <a:cubicBezTo>
                  <a:pt x="717552" y="1181529"/>
                  <a:pt x="731853" y="1167181"/>
                  <a:pt x="749407" y="1167181"/>
                </a:cubicBezTo>
                <a:cubicBezTo>
                  <a:pt x="767009" y="1167181"/>
                  <a:pt x="781262" y="1181529"/>
                  <a:pt x="781262" y="1199066"/>
                </a:cubicBezTo>
                <a:lnTo>
                  <a:pt x="802116" y="1199066"/>
                </a:lnTo>
                <a:cubicBezTo>
                  <a:pt x="802116" y="1181529"/>
                  <a:pt x="816418" y="1167181"/>
                  <a:pt x="833971" y="1167181"/>
                </a:cubicBezTo>
                <a:cubicBezTo>
                  <a:pt x="851573" y="1167181"/>
                  <a:pt x="865874" y="1181529"/>
                  <a:pt x="865874" y="1199066"/>
                </a:cubicBezTo>
                <a:lnTo>
                  <a:pt x="886728" y="1199066"/>
                </a:lnTo>
                <a:cubicBezTo>
                  <a:pt x="886728" y="1181529"/>
                  <a:pt x="900982" y="1167181"/>
                  <a:pt x="918583" y="1167181"/>
                </a:cubicBezTo>
                <a:cubicBezTo>
                  <a:pt x="936137" y="1167181"/>
                  <a:pt x="950438" y="1181529"/>
                  <a:pt x="950438" y="1199066"/>
                </a:cubicBezTo>
                <a:lnTo>
                  <a:pt x="971292" y="1199066"/>
                </a:lnTo>
                <a:cubicBezTo>
                  <a:pt x="971292" y="1181529"/>
                  <a:pt x="985546" y="1167181"/>
                  <a:pt x="1003148" y="1167181"/>
                </a:cubicBezTo>
                <a:cubicBezTo>
                  <a:pt x="1017114" y="1167181"/>
                  <a:pt x="1028832" y="1176215"/>
                  <a:pt x="1033137" y="1188703"/>
                </a:cubicBezTo>
                <a:lnTo>
                  <a:pt x="1033137" y="0"/>
                </a:lnTo>
                <a:lnTo>
                  <a:pt x="0" y="0"/>
                </a:lnTo>
                <a:lnTo>
                  <a:pt x="0" y="1169838"/>
                </a:lnTo>
                <a:cubicBezTo>
                  <a:pt x="12293" y="1174621"/>
                  <a:pt x="20137" y="1185913"/>
                  <a:pt x="20137" y="1199066"/>
                </a:cubicBezTo>
                <a:close/>
              </a:path>
            </a:pathLst>
          </a:custGeom>
          <a:solidFill>
            <a:schemeClr val="accent1">
              <a:lumMod val="60000"/>
              <a:lumOff val="40000"/>
            </a:schemeClr>
          </a:solidFill>
          <a:ln w="12700">
            <a:miter lim="400000"/>
          </a:ln>
        </p:spPr>
        <p:txBody>
          <a:bodyPr wrap="square" lIns="28575" tIns="28575" rIns="28575" bIns="28575" anchor="ctr">
            <a:noAutofit/>
          </a:bodyPr>
          <a:lstStyle/>
          <a:p>
            <a:pPr>
              <a:defRPr sz="3000">
                <a:solidFill>
                  <a:srgbClr val="FFFFFF"/>
                </a:solidFill>
              </a:defRPr>
            </a:pPr>
            <a:endParaRPr sz="2250"/>
          </a:p>
        </p:txBody>
      </p:sp>
      <p:pic>
        <p:nvPicPr>
          <p:cNvPr id="53" name="Graphic 52" descr="Bar chart with solid fill">
            <a:extLst>
              <a:ext uri="{FF2B5EF4-FFF2-40B4-BE49-F238E27FC236}">
                <a16:creationId xmlns:a16="http://schemas.microsoft.com/office/drawing/2014/main" id="{C984ADE0-1F05-4CDD-B6A7-39F3A7F7FEEB}"/>
              </a:ext>
            </a:extLst>
          </p:cNvPr>
          <p:cNvPicPr preferRelativeResize="0">
            <a:picLocks/>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66941" y="4528999"/>
            <a:ext cx="685800" cy="685800"/>
          </a:xfrm>
          <a:prstGeom prst="rect">
            <a:avLst/>
          </a:prstGeom>
        </p:spPr>
      </p:pic>
      <p:pic>
        <p:nvPicPr>
          <p:cNvPr id="54" name="Graphic 53" descr="Eye with solid fill">
            <a:extLst>
              <a:ext uri="{FF2B5EF4-FFF2-40B4-BE49-F238E27FC236}">
                <a16:creationId xmlns:a16="http://schemas.microsoft.com/office/drawing/2014/main" id="{7EC66245-A08A-4F84-AD16-523029FD0A6F}"/>
              </a:ext>
            </a:extLst>
          </p:cNvPr>
          <p:cNvPicPr preferRelativeResize="0">
            <a:picLocks/>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798704" y="4396507"/>
            <a:ext cx="685800" cy="685800"/>
          </a:xfrm>
          <a:prstGeom prst="rect">
            <a:avLst/>
          </a:prstGeom>
        </p:spPr>
      </p:pic>
      <p:pic>
        <p:nvPicPr>
          <p:cNvPr id="55" name="Graphic 54" descr="Lights On with solid fill">
            <a:extLst>
              <a:ext uri="{FF2B5EF4-FFF2-40B4-BE49-F238E27FC236}">
                <a16:creationId xmlns:a16="http://schemas.microsoft.com/office/drawing/2014/main" id="{181C33CE-ACB3-4F15-B13E-EDFE337F878A}"/>
              </a:ext>
            </a:extLst>
          </p:cNvPr>
          <p:cNvPicPr preferRelativeResize="0">
            <a:picLocks/>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08979" y="4447412"/>
            <a:ext cx="685800" cy="685800"/>
          </a:xfrm>
          <a:prstGeom prst="rect">
            <a:avLst/>
          </a:prstGeom>
        </p:spPr>
      </p:pic>
      <p:pic>
        <p:nvPicPr>
          <p:cNvPr id="56" name="Graphic 55" descr="Magnifying glass with solid fill">
            <a:extLst>
              <a:ext uri="{FF2B5EF4-FFF2-40B4-BE49-F238E27FC236}">
                <a16:creationId xmlns:a16="http://schemas.microsoft.com/office/drawing/2014/main" id="{AAFE1541-66CA-4D46-B7EE-43B5F3D6F888}"/>
              </a:ext>
            </a:extLst>
          </p:cNvPr>
          <p:cNvPicPr preferRelativeResize="0">
            <a:picLocks/>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2122418" y="4391025"/>
            <a:ext cx="685800" cy="685800"/>
          </a:xfrm>
          <a:prstGeom prst="rect">
            <a:avLst/>
          </a:prstGeom>
        </p:spPr>
      </p:pic>
      <p:pic>
        <p:nvPicPr>
          <p:cNvPr id="57" name="Graphic 56" descr="Single gear with solid fill">
            <a:extLst>
              <a:ext uri="{FF2B5EF4-FFF2-40B4-BE49-F238E27FC236}">
                <a16:creationId xmlns:a16="http://schemas.microsoft.com/office/drawing/2014/main" id="{DD5EE004-82E6-42F9-A7AB-324C67BF186B}"/>
              </a:ext>
            </a:extLst>
          </p:cNvPr>
          <p:cNvPicPr preferRelativeResize="0">
            <a:picLocks/>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337811" y="4528999"/>
            <a:ext cx="685800" cy="685800"/>
          </a:xfrm>
          <a:prstGeom prst="rect">
            <a:avLst/>
          </a:prstGeom>
          <a:effectLst>
            <a:outerShdw blurRad="50800" dist="38100" dir="2700000" algn="tl" rotWithShape="0">
              <a:prstClr val="black">
                <a:alpha val="40000"/>
              </a:prstClr>
            </a:outerShdw>
          </a:effectLst>
        </p:spPr>
      </p:pic>
      <p:pic>
        <p:nvPicPr>
          <p:cNvPr id="58" name="Graphic 57" descr="Stopwatch 33% with solid fill">
            <a:extLst>
              <a:ext uri="{FF2B5EF4-FFF2-40B4-BE49-F238E27FC236}">
                <a16:creationId xmlns:a16="http://schemas.microsoft.com/office/drawing/2014/main" id="{5B204526-14D2-4170-94B3-B91D49DBBB0D}"/>
              </a:ext>
            </a:extLst>
          </p:cNvPr>
          <p:cNvPicPr preferRelativeResize="0">
            <a:picLocks/>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086255" y="4426340"/>
            <a:ext cx="685800" cy="6858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9888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637</Words>
  <PresentationFormat>On-screen Show (4:3)</PresentationFormat>
  <Paragraphs>50</Paragraphs>
  <Slides>4</Slides>
  <Notes>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vt:i4>
      </vt:variant>
    </vt:vector>
  </HeadingPairs>
  <TitlesOfParts>
    <vt:vector size="12" baseType="lpstr">
      <vt:lpstr>Arial</vt:lpstr>
      <vt:lpstr>Calibri</vt:lpstr>
      <vt:lpstr>Calibri Light</vt:lpstr>
      <vt:lpstr>Helvetica</vt:lpstr>
      <vt:lpstr>Open Sans</vt:lpstr>
      <vt:lpstr>Template PresentationGO</vt:lpstr>
      <vt:lpstr>Template PresentationGO Dark</vt:lpstr>
      <vt:lpstr>Custom Design</vt:lpstr>
      <vt:lpstr>Tear-Off Paper – Slide Template</vt:lpstr>
      <vt:lpstr>Tear-Off Paper – Slide Template</vt:lpstr>
      <vt:lpstr>Tear-Off Paper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Tear-Off Paper</dc:title>
  <dc:creator>PresentationGO.com</dc:creator>
  <dc:description>© Copyright PresentationGO.com</dc:description>
  <dcterms:created xsi:type="dcterms:W3CDTF">2014-11-26T05:14:11Z</dcterms:created>
  <dcterms:modified xsi:type="dcterms:W3CDTF">2021-04-06T19:29:22Z</dcterms:modified>
  <cp:category>Text &amp; Tables</cp:category>
</cp:coreProperties>
</file>