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5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Teardrop Opposite Radial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F18DD09-CA51-9669-519D-D2BED7C1E511}"/>
              </a:ext>
            </a:extLst>
          </p:cNvPr>
          <p:cNvSpPr/>
          <p:nvPr/>
        </p:nvSpPr>
        <p:spPr>
          <a:xfrm>
            <a:off x="1083984" y="2630321"/>
            <a:ext cx="1895897" cy="1895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4836"/>
                  <a:pt x="16764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6764"/>
                  <a:pt x="4836" y="21600"/>
                  <a:pt x="10800" y="21600"/>
                </a:cubicBezTo>
                <a:lnTo>
                  <a:pt x="21600" y="2160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EB9AF64-161A-C17F-5906-60BDD6D20CA4}"/>
              </a:ext>
            </a:extLst>
          </p:cNvPr>
          <p:cNvSpPr/>
          <p:nvPr/>
        </p:nvSpPr>
        <p:spPr>
          <a:xfrm>
            <a:off x="819150" y="1898134"/>
            <a:ext cx="4966413" cy="3405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80" y="0"/>
                </a:moveTo>
                <a:cubicBezTo>
                  <a:pt x="21258" y="0"/>
                  <a:pt x="21160" y="143"/>
                  <a:pt x="21160" y="321"/>
                </a:cubicBezTo>
                <a:lnTo>
                  <a:pt x="21160" y="10632"/>
                </a:lnTo>
                <a:cubicBezTo>
                  <a:pt x="21160" y="14520"/>
                  <a:pt x="18988" y="17687"/>
                  <a:pt x="16322" y="17687"/>
                </a:cubicBezTo>
                <a:lnTo>
                  <a:pt x="10556" y="17687"/>
                </a:lnTo>
                <a:lnTo>
                  <a:pt x="10556" y="10632"/>
                </a:lnTo>
                <a:cubicBezTo>
                  <a:pt x="10556" y="6388"/>
                  <a:pt x="8188" y="2935"/>
                  <a:pt x="5278" y="2935"/>
                </a:cubicBezTo>
                <a:cubicBezTo>
                  <a:pt x="2368" y="2935"/>
                  <a:pt x="0" y="6388"/>
                  <a:pt x="0" y="10632"/>
                </a:cubicBezTo>
                <a:cubicBezTo>
                  <a:pt x="0" y="14876"/>
                  <a:pt x="2368" y="18329"/>
                  <a:pt x="5278" y="18329"/>
                </a:cubicBezTo>
                <a:lnTo>
                  <a:pt x="10116" y="18329"/>
                </a:lnTo>
                <a:lnTo>
                  <a:pt x="10116" y="21279"/>
                </a:lnTo>
                <a:cubicBezTo>
                  <a:pt x="10116" y="21457"/>
                  <a:pt x="10214" y="21600"/>
                  <a:pt x="10336" y="21600"/>
                </a:cubicBezTo>
                <a:cubicBezTo>
                  <a:pt x="10458" y="21600"/>
                  <a:pt x="10556" y="21457"/>
                  <a:pt x="10556" y="21279"/>
                </a:cubicBezTo>
                <a:lnTo>
                  <a:pt x="10556" y="18329"/>
                </a:lnTo>
                <a:lnTo>
                  <a:pt x="16322" y="18329"/>
                </a:lnTo>
                <a:cubicBezTo>
                  <a:pt x="19232" y="18329"/>
                  <a:pt x="21600" y="14876"/>
                  <a:pt x="21600" y="10632"/>
                </a:cubicBezTo>
                <a:lnTo>
                  <a:pt x="21600" y="321"/>
                </a:lnTo>
                <a:cubicBezTo>
                  <a:pt x="21600" y="143"/>
                  <a:pt x="21498" y="0"/>
                  <a:pt x="21380" y="0"/>
                </a:cubicBezTo>
                <a:close/>
                <a:moveTo>
                  <a:pt x="10116" y="17692"/>
                </a:moveTo>
                <a:lnTo>
                  <a:pt x="5278" y="17692"/>
                </a:lnTo>
                <a:cubicBezTo>
                  <a:pt x="2612" y="17692"/>
                  <a:pt x="440" y="14525"/>
                  <a:pt x="440" y="10637"/>
                </a:cubicBezTo>
                <a:cubicBezTo>
                  <a:pt x="440" y="6749"/>
                  <a:pt x="2612" y="3582"/>
                  <a:pt x="5278" y="3582"/>
                </a:cubicBezTo>
                <a:cubicBezTo>
                  <a:pt x="7944" y="3582"/>
                  <a:pt x="10116" y="6749"/>
                  <a:pt x="10116" y="10637"/>
                </a:cubicBezTo>
                <a:lnTo>
                  <a:pt x="10116" y="1769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C22A5B0-18CD-DF19-5CDB-CD6459869656}"/>
              </a:ext>
            </a:extLst>
          </p:cNvPr>
          <p:cNvSpPr/>
          <p:nvPr/>
        </p:nvSpPr>
        <p:spPr>
          <a:xfrm>
            <a:off x="3623272" y="2630321"/>
            <a:ext cx="1895897" cy="1895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lnTo>
                  <a:pt x="0" y="21600"/>
                </a:lnTo>
                <a:lnTo>
                  <a:pt x="0" y="10800"/>
                </a:lnTo>
                <a:cubicBezTo>
                  <a:pt x="0" y="4836"/>
                  <a:pt x="4836" y="0"/>
                  <a:pt x="10800" y="0"/>
                </a:cubicBezTo>
                <a:lnTo>
                  <a:pt x="216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D4D79E2-4C6F-D9CA-1703-642F0253685D}"/>
              </a:ext>
            </a:extLst>
          </p:cNvPr>
          <p:cNvSpPr/>
          <p:nvPr/>
        </p:nvSpPr>
        <p:spPr>
          <a:xfrm>
            <a:off x="6162560" y="2630321"/>
            <a:ext cx="1895897" cy="1895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cubicBezTo>
                  <a:pt x="0" y="16764"/>
                  <a:pt x="4836" y="21600"/>
                  <a:pt x="10800" y="21600"/>
                </a:cubicBezTo>
                <a:cubicBezTo>
                  <a:pt x="16763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495A2A0-E71E-4FB1-442E-C058C3796A0F}"/>
              </a:ext>
            </a:extLst>
          </p:cNvPr>
          <p:cNvSpPr/>
          <p:nvPr/>
        </p:nvSpPr>
        <p:spPr>
          <a:xfrm>
            <a:off x="3358437" y="1898134"/>
            <a:ext cx="4966413" cy="3405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19" y="2940"/>
                </a:moveTo>
                <a:lnTo>
                  <a:pt x="11481" y="2940"/>
                </a:lnTo>
                <a:lnTo>
                  <a:pt x="11481" y="321"/>
                </a:lnTo>
                <a:cubicBezTo>
                  <a:pt x="11481" y="143"/>
                  <a:pt x="11383" y="0"/>
                  <a:pt x="11261" y="0"/>
                </a:cubicBezTo>
                <a:cubicBezTo>
                  <a:pt x="11139" y="0"/>
                  <a:pt x="11041" y="143"/>
                  <a:pt x="11041" y="321"/>
                </a:cubicBezTo>
                <a:lnTo>
                  <a:pt x="11041" y="2940"/>
                </a:lnTo>
                <a:lnTo>
                  <a:pt x="5278" y="2940"/>
                </a:lnTo>
                <a:cubicBezTo>
                  <a:pt x="2368" y="2940"/>
                  <a:pt x="0" y="6393"/>
                  <a:pt x="0" y="10637"/>
                </a:cubicBezTo>
                <a:lnTo>
                  <a:pt x="0" y="21279"/>
                </a:lnTo>
                <a:cubicBezTo>
                  <a:pt x="0" y="21457"/>
                  <a:pt x="98" y="21600"/>
                  <a:pt x="220" y="21600"/>
                </a:cubicBezTo>
                <a:cubicBezTo>
                  <a:pt x="342" y="21600"/>
                  <a:pt x="440" y="21457"/>
                  <a:pt x="440" y="21279"/>
                </a:cubicBezTo>
                <a:lnTo>
                  <a:pt x="440" y="10637"/>
                </a:lnTo>
                <a:cubicBezTo>
                  <a:pt x="440" y="6749"/>
                  <a:pt x="2612" y="3582"/>
                  <a:pt x="5278" y="3582"/>
                </a:cubicBezTo>
                <a:lnTo>
                  <a:pt x="11044" y="3582"/>
                </a:lnTo>
                <a:lnTo>
                  <a:pt x="11044" y="10637"/>
                </a:lnTo>
                <a:cubicBezTo>
                  <a:pt x="11044" y="14881"/>
                  <a:pt x="13412" y="18334"/>
                  <a:pt x="16322" y="18334"/>
                </a:cubicBezTo>
                <a:cubicBezTo>
                  <a:pt x="19232" y="18334"/>
                  <a:pt x="21600" y="14881"/>
                  <a:pt x="21600" y="10637"/>
                </a:cubicBezTo>
                <a:cubicBezTo>
                  <a:pt x="21600" y="6393"/>
                  <a:pt x="19229" y="2940"/>
                  <a:pt x="16319" y="2940"/>
                </a:cubicBezTo>
                <a:close/>
                <a:moveTo>
                  <a:pt x="16319" y="17692"/>
                </a:moveTo>
                <a:cubicBezTo>
                  <a:pt x="13652" y="17692"/>
                  <a:pt x="11481" y="14525"/>
                  <a:pt x="11481" y="10637"/>
                </a:cubicBezTo>
                <a:lnTo>
                  <a:pt x="11481" y="3582"/>
                </a:lnTo>
                <a:lnTo>
                  <a:pt x="16319" y="3582"/>
                </a:lnTo>
                <a:cubicBezTo>
                  <a:pt x="18985" y="3582"/>
                  <a:pt x="21156" y="6749"/>
                  <a:pt x="21156" y="10637"/>
                </a:cubicBezTo>
                <a:cubicBezTo>
                  <a:pt x="21156" y="14525"/>
                  <a:pt x="18988" y="17692"/>
                  <a:pt x="16319" y="1769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0877FCB-9346-A2E9-63E2-EA3D3F479713}"/>
              </a:ext>
            </a:extLst>
          </p:cNvPr>
          <p:cNvGrpSpPr/>
          <p:nvPr/>
        </p:nvGrpSpPr>
        <p:grpSpPr>
          <a:xfrm>
            <a:off x="3885420" y="3121566"/>
            <a:ext cx="1371600" cy="913413"/>
            <a:chOff x="332934" y="2707373"/>
            <a:chExt cx="2986475" cy="1030783"/>
          </a:xfrm>
        </p:grpSpPr>
        <p:sp>
          <p:nvSpPr>
            <p:cNvPr id="21" name="TextBox 9">
              <a:extLst>
                <a:ext uri="{FF2B5EF4-FFF2-40B4-BE49-F238E27FC236}">
                  <a16:creationId xmlns:a16="http://schemas.microsoft.com/office/drawing/2014/main" id="{66A14E60-8ACB-4963-E9EA-0E6F928CAA29}"/>
                </a:ext>
              </a:extLst>
            </p:cNvPr>
            <p:cNvSpPr txBox="1"/>
            <p:nvPr/>
          </p:nvSpPr>
          <p:spPr>
            <a:xfrm>
              <a:off x="332934" y="2707373"/>
              <a:ext cx="2986475" cy="3820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2" name="TextBox 10">
              <a:extLst>
                <a:ext uri="{FF2B5EF4-FFF2-40B4-BE49-F238E27FC236}">
                  <a16:creationId xmlns:a16="http://schemas.microsoft.com/office/drawing/2014/main" id="{2BAEB938-A12D-89C5-D490-BB8033DBCD2C}"/>
                </a:ext>
              </a:extLst>
            </p:cNvPr>
            <p:cNvSpPr txBox="1"/>
            <p:nvPr/>
          </p:nvSpPr>
          <p:spPr>
            <a:xfrm>
              <a:off x="332934" y="3086922"/>
              <a:ext cx="2986475" cy="6512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AD350AA-39BD-20A1-911C-57F31AA55971}"/>
              </a:ext>
            </a:extLst>
          </p:cNvPr>
          <p:cNvGrpSpPr/>
          <p:nvPr/>
        </p:nvGrpSpPr>
        <p:grpSpPr>
          <a:xfrm>
            <a:off x="6424708" y="3148496"/>
            <a:ext cx="1371601" cy="859553"/>
            <a:chOff x="332934" y="2742105"/>
            <a:chExt cx="2986477" cy="970002"/>
          </a:xfrm>
        </p:grpSpPr>
        <p:sp>
          <p:nvSpPr>
            <p:cNvPr id="19" name="TextBox 12">
              <a:extLst>
                <a:ext uri="{FF2B5EF4-FFF2-40B4-BE49-F238E27FC236}">
                  <a16:creationId xmlns:a16="http://schemas.microsoft.com/office/drawing/2014/main" id="{ECA45CC6-CE0F-D0C2-227C-E4319A5F9C4A}"/>
                </a:ext>
              </a:extLst>
            </p:cNvPr>
            <p:cNvSpPr txBox="1"/>
            <p:nvPr/>
          </p:nvSpPr>
          <p:spPr>
            <a:xfrm>
              <a:off x="332934" y="2742105"/>
              <a:ext cx="2986475" cy="3473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0" name="TextBox 13">
              <a:extLst>
                <a:ext uri="{FF2B5EF4-FFF2-40B4-BE49-F238E27FC236}">
                  <a16:creationId xmlns:a16="http://schemas.microsoft.com/office/drawing/2014/main" id="{A0A401CC-C51C-D062-46A8-C66B3C7DDE3A}"/>
                </a:ext>
              </a:extLst>
            </p:cNvPr>
            <p:cNvSpPr txBox="1"/>
            <p:nvPr/>
          </p:nvSpPr>
          <p:spPr>
            <a:xfrm>
              <a:off x="332936" y="3086923"/>
              <a:ext cx="2986475" cy="6251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CC68CB5-480D-F20C-4C41-104D552C774E}"/>
              </a:ext>
            </a:extLst>
          </p:cNvPr>
          <p:cNvGrpSpPr/>
          <p:nvPr/>
        </p:nvGrpSpPr>
        <p:grpSpPr>
          <a:xfrm>
            <a:off x="1346132" y="3148496"/>
            <a:ext cx="1371601" cy="859553"/>
            <a:chOff x="332934" y="2742105"/>
            <a:chExt cx="2986477" cy="970002"/>
          </a:xfrm>
        </p:grpSpPr>
        <p:sp>
          <p:nvSpPr>
            <p:cNvPr id="17" name="TextBox 15">
              <a:extLst>
                <a:ext uri="{FF2B5EF4-FFF2-40B4-BE49-F238E27FC236}">
                  <a16:creationId xmlns:a16="http://schemas.microsoft.com/office/drawing/2014/main" id="{A9B195C0-8AE6-FB29-EB5A-5CA375F2F87A}"/>
                </a:ext>
              </a:extLst>
            </p:cNvPr>
            <p:cNvSpPr txBox="1"/>
            <p:nvPr/>
          </p:nvSpPr>
          <p:spPr>
            <a:xfrm>
              <a:off x="332936" y="2742105"/>
              <a:ext cx="2986475" cy="3473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18" name="TextBox 16">
              <a:extLst>
                <a:ext uri="{FF2B5EF4-FFF2-40B4-BE49-F238E27FC236}">
                  <a16:creationId xmlns:a16="http://schemas.microsoft.com/office/drawing/2014/main" id="{02FA0C61-5898-831C-1D7C-841EC8E42C29}"/>
                </a:ext>
              </a:extLst>
            </p:cNvPr>
            <p:cNvSpPr txBox="1"/>
            <p:nvPr/>
          </p:nvSpPr>
          <p:spPr>
            <a:xfrm>
              <a:off x="332934" y="3086923"/>
              <a:ext cx="2986475" cy="6251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3" name="Graphic 19" descr="Bar graph with upward trend with solid fill">
            <a:extLst>
              <a:ext uri="{FF2B5EF4-FFF2-40B4-BE49-F238E27FC236}">
                <a16:creationId xmlns:a16="http://schemas.microsoft.com/office/drawing/2014/main" id="{348FE2ED-511B-8FBC-45B2-11F8FB08A7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20025" y="2687787"/>
            <a:ext cx="417565" cy="417565"/>
          </a:xfrm>
          <a:prstGeom prst="rect">
            <a:avLst/>
          </a:prstGeom>
        </p:spPr>
      </p:pic>
      <p:pic>
        <p:nvPicPr>
          <p:cNvPr id="14" name="Graphic 20" descr="Bullseye with solid fill">
            <a:extLst>
              <a:ext uri="{FF2B5EF4-FFF2-40B4-BE49-F238E27FC236}">
                <a16:creationId xmlns:a16="http://schemas.microsoft.com/office/drawing/2014/main" id="{7C7DEB73-0153-7EC3-72CB-F945ECE2C6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80737" y="4051193"/>
            <a:ext cx="417565" cy="417565"/>
          </a:xfrm>
          <a:prstGeom prst="rect">
            <a:avLst/>
          </a:prstGeom>
        </p:spPr>
      </p:pic>
      <p:pic>
        <p:nvPicPr>
          <p:cNvPr id="15" name="Graphic 22" descr="Gears with solid fill">
            <a:extLst>
              <a:ext uri="{FF2B5EF4-FFF2-40B4-BE49-F238E27FC236}">
                <a16:creationId xmlns:a16="http://schemas.microsoft.com/office/drawing/2014/main" id="{681DDB24-48A2-BF0A-F733-C302E521A5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44139" y="2687787"/>
            <a:ext cx="417565" cy="417565"/>
          </a:xfrm>
          <a:prstGeom prst="rect">
            <a:avLst/>
          </a:prstGeom>
        </p:spPr>
      </p:pic>
      <p:pic>
        <p:nvPicPr>
          <p:cNvPr id="16" name="Graphic 24" descr="Lightbulb with solid fill">
            <a:extLst>
              <a:ext uri="{FF2B5EF4-FFF2-40B4-BE49-F238E27FC236}">
                <a16:creationId xmlns:a16="http://schemas.microsoft.com/office/drawing/2014/main" id="{37D61714-B6F5-BB9F-CDD6-BC7CA55893F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04850" y="4051193"/>
            <a:ext cx="417565" cy="417565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DB2008EF-CC33-EAC2-EC14-04D7002D5136}"/>
              </a:ext>
            </a:extLst>
          </p:cNvPr>
          <p:cNvGrpSpPr/>
          <p:nvPr/>
        </p:nvGrpSpPr>
        <p:grpSpPr>
          <a:xfrm>
            <a:off x="6299724" y="1010616"/>
            <a:ext cx="2194560" cy="1237868"/>
            <a:chOff x="6697329" y="1465257"/>
            <a:chExt cx="2194560" cy="123786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46CC743-2019-8BF3-488C-99CC585CEBC7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C46C1AE-8BB6-656B-62B4-6541F63CD056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EFA846A-52CE-6CE4-B5B3-9DC4445479A3}"/>
              </a:ext>
            </a:extLst>
          </p:cNvPr>
          <p:cNvGrpSpPr/>
          <p:nvPr/>
        </p:nvGrpSpPr>
        <p:grpSpPr>
          <a:xfrm>
            <a:off x="649716" y="4889450"/>
            <a:ext cx="2194560" cy="1237867"/>
            <a:chOff x="255548" y="1465256"/>
            <a:chExt cx="2194560" cy="123786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02DFE5C-930B-2615-641A-6B3ACEED9E01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54BFC38-4AAF-D5D2-E1AA-CC6FF8B615EA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Teardrop Opposite Radial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F18DD09-CA51-9669-519D-D2BED7C1E511}"/>
              </a:ext>
            </a:extLst>
          </p:cNvPr>
          <p:cNvSpPr/>
          <p:nvPr/>
        </p:nvSpPr>
        <p:spPr>
          <a:xfrm>
            <a:off x="1083984" y="2630321"/>
            <a:ext cx="1895897" cy="1895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4836"/>
                  <a:pt x="16764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6764"/>
                  <a:pt x="4836" y="21600"/>
                  <a:pt x="10800" y="21600"/>
                </a:cubicBezTo>
                <a:lnTo>
                  <a:pt x="21600" y="2160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EB9AF64-161A-C17F-5906-60BDD6D20CA4}"/>
              </a:ext>
            </a:extLst>
          </p:cNvPr>
          <p:cNvSpPr/>
          <p:nvPr/>
        </p:nvSpPr>
        <p:spPr>
          <a:xfrm>
            <a:off x="819150" y="1898134"/>
            <a:ext cx="4966413" cy="3405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80" y="0"/>
                </a:moveTo>
                <a:cubicBezTo>
                  <a:pt x="21258" y="0"/>
                  <a:pt x="21160" y="143"/>
                  <a:pt x="21160" y="321"/>
                </a:cubicBezTo>
                <a:lnTo>
                  <a:pt x="21160" y="10632"/>
                </a:lnTo>
                <a:cubicBezTo>
                  <a:pt x="21160" y="14520"/>
                  <a:pt x="18988" y="17687"/>
                  <a:pt x="16322" y="17687"/>
                </a:cubicBezTo>
                <a:lnTo>
                  <a:pt x="10556" y="17687"/>
                </a:lnTo>
                <a:lnTo>
                  <a:pt x="10556" y="10632"/>
                </a:lnTo>
                <a:cubicBezTo>
                  <a:pt x="10556" y="6388"/>
                  <a:pt x="8188" y="2935"/>
                  <a:pt x="5278" y="2935"/>
                </a:cubicBezTo>
                <a:cubicBezTo>
                  <a:pt x="2368" y="2935"/>
                  <a:pt x="0" y="6388"/>
                  <a:pt x="0" y="10632"/>
                </a:cubicBezTo>
                <a:cubicBezTo>
                  <a:pt x="0" y="14876"/>
                  <a:pt x="2368" y="18329"/>
                  <a:pt x="5278" y="18329"/>
                </a:cubicBezTo>
                <a:lnTo>
                  <a:pt x="10116" y="18329"/>
                </a:lnTo>
                <a:lnTo>
                  <a:pt x="10116" y="21279"/>
                </a:lnTo>
                <a:cubicBezTo>
                  <a:pt x="10116" y="21457"/>
                  <a:pt x="10214" y="21600"/>
                  <a:pt x="10336" y="21600"/>
                </a:cubicBezTo>
                <a:cubicBezTo>
                  <a:pt x="10458" y="21600"/>
                  <a:pt x="10556" y="21457"/>
                  <a:pt x="10556" y="21279"/>
                </a:cubicBezTo>
                <a:lnTo>
                  <a:pt x="10556" y="18329"/>
                </a:lnTo>
                <a:lnTo>
                  <a:pt x="16322" y="18329"/>
                </a:lnTo>
                <a:cubicBezTo>
                  <a:pt x="19232" y="18329"/>
                  <a:pt x="21600" y="14876"/>
                  <a:pt x="21600" y="10632"/>
                </a:cubicBezTo>
                <a:lnTo>
                  <a:pt x="21600" y="321"/>
                </a:lnTo>
                <a:cubicBezTo>
                  <a:pt x="21600" y="143"/>
                  <a:pt x="21498" y="0"/>
                  <a:pt x="21380" y="0"/>
                </a:cubicBezTo>
                <a:close/>
                <a:moveTo>
                  <a:pt x="10116" y="17692"/>
                </a:moveTo>
                <a:lnTo>
                  <a:pt x="5278" y="17692"/>
                </a:lnTo>
                <a:cubicBezTo>
                  <a:pt x="2612" y="17692"/>
                  <a:pt x="440" y="14525"/>
                  <a:pt x="440" y="10637"/>
                </a:cubicBezTo>
                <a:cubicBezTo>
                  <a:pt x="440" y="6749"/>
                  <a:pt x="2612" y="3582"/>
                  <a:pt x="5278" y="3582"/>
                </a:cubicBezTo>
                <a:cubicBezTo>
                  <a:pt x="7944" y="3582"/>
                  <a:pt x="10116" y="6749"/>
                  <a:pt x="10116" y="10637"/>
                </a:cubicBezTo>
                <a:lnTo>
                  <a:pt x="10116" y="1769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C22A5B0-18CD-DF19-5CDB-CD6459869656}"/>
              </a:ext>
            </a:extLst>
          </p:cNvPr>
          <p:cNvSpPr/>
          <p:nvPr/>
        </p:nvSpPr>
        <p:spPr>
          <a:xfrm>
            <a:off x="3623272" y="2630321"/>
            <a:ext cx="1895897" cy="1895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lnTo>
                  <a:pt x="0" y="21600"/>
                </a:lnTo>
                <a:lnTo>
                  <a:pt x="0" y="10800"/>
                </a:lnTo>
                <a:cubicBezTo>
                  <a:pt x="0" y="4836"/>
                  <a:pt x="4836" y="0"/>
                  <a:pt x="10800" y="0"/>
                </a:cubicBezTo>
                <a:lnTo>
                  <a:pt x="216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D4D79E2-4C6F-D9CA-1703-642F0253685D}"/>
              </a:ext>
            </a:extLst>
          </p:cNvPr>
          <p:cNvSpPr/>
          <p:nvPr/>
        </p:nvSpPr>
        <p:spPr>
          <a:xfrm>
            <a:off x="6162560" y="2630321"/>
            <a:ext cx="1895897" cy="1895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cubicBezTo>
                  <a:pt x="0" y="16764"/>
                  <a:pt x="4836" y="21600"/>
                  <a:pt x="10800" y="21600"/>
                </a:cubicBezTo>
                <a:cubicBezTo>
                  <a:pt x="16763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495A2A0-E71E-4FB1-442E-C058C3796A0F}"/>
              </a:ext>
            </a:extLst>
          </p:cNvPr>
          <p:cNvSpPr/>
          <p:nvPr/>
        </p:nvSpPr>
        <p:spPr>
          <a:xfrm>
            <a:off x="3358437" y="1898134"/>
            <a:ext cx="4966413" cy="3405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19" y="2940"/>
                </a:moveTo>
                <a:lnTo>
                  <a:pt x="11481" y="2940"/>
                </a:lnTo>
                <a:lnTo>
                  <a:pt x="11481" y="321"/>
                </a:lnTo>
                <a:cubicBezTo>
                  <a:pt x="11481" y="143"/>
                  <a:pt x="11383" y="0"/>
                  <a:pt x="11261" y="0"/>
                </a:cubicBezTo>
                <a:cubicBezTo>
                  <a:pt x="11139" y="0"/>
                  <a:pt x="11041" y="143"/>
                  <a:pt x="11041" y="321"/>
                </a:cubicBezTo>
                <a:lnTo>
                  <a:pt x="11041" y="2940"/>
                </a:lnTo>
                <a:lnTo>
                  <a:pt x="5278" y="2940"/>
                </a:lnTo>
                <a:cubicBezTo>
                  <a:pt x="2368" y="2940"/>
                  <a:pt x="0" y="6393"/>
                  <a:pt x="0" y="10637"/>
                </a:cubicBezTo>
                <a:lnTo>
                  <a:pt x="0" y="21279"/>
                </a:lnTo>
                <a:cubicBezTo>
                  <a:pt x="0" y="21457"/>
                  <a:pt x="98" y="21600"/>
                  <a:pt x="220" y="21600"/>
                </a:cubicBezTo>
                <a:cubicBezTo>
                  <a:pt x="342" y="21600"/>
                  <a:pt x="440" y="21457"/>
                  <a:pt x="440" y="21279"/>
                </a:cubicBezTo>
                <a:lnTo>
                  <a:pt x="440" y="10637"/>
                </a:lnTo>
                <a:cubicBezTo>
                  <a:pt x="440" y="6749"/>
                  <a:pt x="2612" y="3582"/>
                  <a:pt x="5278" y="3582"/>
                </a:cubicBezTo>
                <a:lnTo>
                  <a:pt x="11044" y="3582"/>
                </a:lnTo>
                <a:lnTo>
                  <a:pt x="11044" y="10637"/>
                </a:lnTo>
                <a:cubicBezTo>
                  <a:pt x="11044" y="14881"/>
                  <a:pt x="13412" y="18334"/>
                  <a:pt x="16322" y="18334"/>
                </a:cubicBezTo>
                <a:cubicBezTo>
                  <a:pt x="19232" y="18334"/>
                  <a:pt x="21600" y="14881"/>
                  <a:pt x="21600" y="10637"/>
                </a:cubicBezTo>
                <a:cubicBezTo>
                  <a:pt x="21600" y="6393"/>
                  <a:pt x="19229" y="2940"/>
                  <a:pt x="16319" y="2940"/>
                </a:cubicBezTo>
                <a:close/>
                <a:moveTo>
                  <a:pt x="16319" y="17692"/>
                </a:moveTo>
                <a:cubicBezTo>
                  <a:pt x="13652" y="17692"/>
                  <a:pt x="11481" y="14525"/>
                  <a:pt x="11481" y="10637"/>
                </a:cubicBezTo>
                <a:lnTo>
                  <a:pt x="11481" y="3582"/>
                </a:lnTo>
                <a:lnTo>
                  <a:pt x="16319" y="3582"/>
                </a:lnTo>
                <a:cubicBezTo>
                  <a:pt x="18985" y="3582"/>
                  <a:pt x="21156" y="6749"/>
                  <a:pt x="21156" y="10637"/>
                </a:cubicBezTo>
                <a:cubicBezTo>
                  <a:pt x="21156" y="14525"/>
                  <a:pt x="18988" y="17692"/>
                  <a:pt x="16319" y="1769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0877FCB-9346-A2E9-63E2-EA3D3F479713}"/>
              </a:ext>
            </a:extLst>
          </p:cNvPr>
          <p:cNvGrpSpPr/>
          <p:nvPr/>
        </p:nvGrpSpPr>
        <p:grpSpPr>
          <a:xfrm>
            <a:off x="3885420" y="3121566"/>
            <a:ext cx="1371600" cy="913413"/>
            <a:chOff x="332934" y="2707373"/>
            <a:chExt cx="2986475" cy="1030783"/>
          </a:xfrm>
        </p:grpSpPr>
        <p:sp>
          <p:nvSpPr>
            <p:cNvPr id="21" name="TextBox 9">
              <a:extLst>
                <a:ext uri="{FF2B5EF4-FFF2-40B4-BE49-F238E27FC236}">
                  <a16:creationId xmlns:a16="http://schemas.microsoft.com/office/drawing/2014/main" id="{66A14E60-8ACB-4963-E9EA-0E6F928CAA29}"/>
                </a:ext>
              </a:extLst>
            </p:cNvPr>
            <p:cNvSpPr txBox="1"/>
            <p:nvPr/>
          </p:nvSpPr>
          <p:spPr>
            <a:xfrm>
              <a:off x="332934" y="2707373"/>
              <a:ext cx="2986475" cy="3820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2" name="TextBox 10">
              <a:extLst>
                <a:ext uri="{FF2B5EF4-FFF2-40B4-BE49-F238E27FC236}">
                  <a16:creationId xmlns:a16="http://schemas.microsoft.com/office/drawing/2014/main" id="{2BAEB938-A12D-89C5-D490-BB8033DBCD2C}"/>
                </a:ext>
              </a:extLst>
            </p:cNvPr>
            <p:cNvSpPr txBox="1"/>
            <p:nvPr/>
          </p:nvSpPr>
          <p:spPr>
            <a:xfrm>
              <a:off x="332934" y="3086922"/>
              <a:ext cx="2986475" cy="6512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AD350AA-39BD-20A1-911C-57F31AA55971}"/>
              </a:ext>
            </a:extLst>
          </p:cNvPr>
          <p:cNvGrpSpPr/>
          <p:nvPr/>
        </p:nvGrpSpPr>
        <p:grpSpPr>
          <a:xfrm>
            <a:off x="6424708" y="3148496"/>
            <a:ext cx="1371601" cy="859553"/>
            <a:chOff x="332934" y="2742105"/>
            <a:chExt cx="2986477" cy="970002"/>
          </a:xfrm>
        </p:grpSpPr>
        <p:sp>
          <p:nvSpPr>
            <p:cNvPr id="19" name="TextBox 12">
              <a:extLst>
                <a:ext uri="{FF2B5EF4-FFF2-40B4-BE49-F238E27FC236}">
                  <a16:creationId xmlns:a16="http://schemas.microsoft.com/office/drawing/2014/main" id="{ECA45CC6-CE0F-D0C2-227C-E4319A5F9C4A}"/>
                </a:ext>
              </a:extLst>
            </p:cNvPr>
            <p:cNvSpPr txBox="1"/>
            <p:nvPr/>
          </p:nvSpPr>
          <p:spPr>
            <a:xfrm>
              <a:off x="332934" y="2742105"/>
              <a:ext cx="2986475" cy="3473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0" name="TextBox 13">
              <a:extLst>
                <a:ext uri="{FF2B5EF4-FFF2-40B4-BE49-F238E27FC236}">
                  <a16:creationId xmlns:a16="http://schemas.microsoft.com/office/drawing/2014/main" id="{A0A401CC-C51C-D062-46A8-C66B3C7DDE3A}"/>
                </a:ext>
              </a:extLst>
            </p:cNvPr>
            <p:cNvSpPr txBox="1"/>
            <p:nvPr/>
          </p:nvSpPr>
          <p:spPr>
            <a:xfrm>
              <a:off x="332936" y="3086923"/>
              <a:ext cx="2986475" cy="6251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CC68CB5-480D-F20C-4C41-104D552C774E}"/>
              </a:ext>
            </a:extLst>
          </p:cNvPr>
          <p:cNvGrpSpPr/>
          <p:nvPr/>
        </p:nvGrpSpPr>
        <p:grpSpPr>
          <a:xfrm>
            <a:off x="1346132" y="3148496"/>
            <a:ext cx="1371601" cy="859553"/>
            <a:chOff x="332934" y="2742105"/>
            <a:chExt cx="2986477" cy="970002"/>
          </a:xfrm>
        </p:grpSpPr>
        <p:sp>
          <p:nvSpPr>
            <p:cNvPr id="17" name="TextBox 15">
              <a:extLst>
                <a:ext uri="{FF2B5EF4-FFF2-40B4-BE49-F238E27FC236}">
                  <a16:creationId xmlns:a16="http://schemas.microsoft.com/office/drawing/2014/main" id="{A9B195C0-8AE6-FB29-EB5A-5CA375F2F87A}"/>
                </a:ext>
              </a:extLst>
            </p:cNvPr>
            <p:cNvSpPr txBox="1"/>
            <p:nvPr/>
          </p:nvSpPr>
          <p:spPr>
            <a:xfrm>
              <a:off x="332936" y="2742105"/>
              <a:ext cx="2986475" cy="3473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18" name="TextBox 16">
              <a:extLst>
                <a:ext uri="{FF2B5EF4-FFF2-40B4-BE49-F238E27FC236}">
                  <a16:creationId xmlns:a16="http://schemas.microsoft.com/office/drawing/2014/main" id="{02FA0C61-5898-831C-1D7C-841EC8E42C29}"/>
                </a:ext>
              </a:extLst>
            </p:cNvPr>
            <p:cNvSpPr txBox="1"/>
            <p:nvPr/>
          </p:nvSpPr>
          <p:spPr>
            <a:xfrm>
              <a:off x="332934" y="3086923"/>
              <a:ext cx="2986475" cy="6251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3" name="Graphic 19" descr="Bar graph with upward trend with solid fill">
            <a:extLst>
              <a:ext uri="{FF2B5EF4-FFF2-40B4-BE49-F238E27FC236}">
                <a16:creationId xmlns:a16="http://schemas.microsoft.com/office/drawing/2014/main" id="{348FE2ED-511B-8FBC-45B2-11F8FB08A7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20025" y="2687787"/>
            <a:ext cx="417565" cy="417565"/>
          </a:xfrm>
          <a:prstGeom prst="rect">
            <a:avLst/>
          </a:prstGeom>
        </p:spPr>
      </p:pic>
      <p:pic>
        <p:nvPicPr>
          <p:cNvPr id="14" name="Graphic 20" descr="Bullseye with solid fill">
            <a:extLst>
              <a:ext uri="{FF2B5EF4-FFF2-40B4-BE49-F238E27FC236}">
                <a16:creationId xmlns:a16="http://schemas.microsoft.com/office/drawing/2014/main" id="{7C7DEB73-0153-7EC3-72CB-F945ECE2C6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80737" y="4051193"/>
            <a:ext cx="417565" cy="417565"/>
          </a:xfrm>
          <a:prstGeom prst="rect">
            <a:avLst/>
          </a:prstGeom>
        </p:spPr>
      </p:pic>
      <p:pic>
        <p:nvPicPr>
          <p:cNvPr id="15" name="Graphic 22" descr="Gears with solid fill">
            <a:extLst>
              <a:ext uri="{FF2B5EF4-FFF2-40B4-BE49-F238E27FC236}">
                <a16:creationId xmlns:a16="http://schemas.microsoft.com/office/drawing/2014/main" id="{681DDB24-48A2-BF0A-F733-C302E521A5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44139" y="2687787"/>
            <a:ext cx="417565" cy="417565"/>
          </a:xfrm>
          <a:prstGeom prst="rect">
            <a:avLst/>
          </a:prstGeom>
        </p:spPr>
      </p:pic>
      <p:pic>
        <p:nvPicPr>
          <p:cNvPr id="16" name="Graphic 24" descr="Lightbulb with solid fill">
            <a:extLst>
              <a:ext uri="{FF2B5EF4-FFF2-40B4-BE49-F238E27FC236}">
                <a16:creationId xmlns:a16="http://schemas.microsoft.com/office/drawing/2014/main" id="{37D61714-B6F5-BB9F-CDD6-BC7CA55893F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04850" y="4051193"/>
            <a:ext cx="417565" cy="417565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DB2008EF-CC33-EAC2-EC14-04D7002D5136}"/>
              </a:ext>
            </a:extLst>
          </p:cNvPr>
          <p:cNvGrpSpPr/>
          <p:nvPr/>
        </p:nvGrpSpPr>
        <p:grpSpPr>
          <a:xfrm>
            <a:off x="6299724" y="1010616"/>
            <a:ext cx="2194560" cy="1237868"/>
            <a:chOff x="6697329" y="1465257"/>
            <a:chExt cx="2194560" cy="123786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46CC743-2019-8BF3-488C-99CC585CEBC7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C46C1AE-8BB6-656B-62B4-6541F63CD056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EFA846A-52CE-6CE4-B5B3-9DC4445479A3}"/>
              </a:ext>
            </a:extLst>
          </p:cNvPr>
          <p:cNvGrpSpPr/>
          <p:nvPr/>
        </p:nvGrpSpPr>
        <p:grpSpPr>
          <a:xfrm>
            <a:off x="649716" y="4889450"/>
            <a:ext cx="2194560" cy="1237867"/>
            <a:chOff x="255548" y="1465256"/>
            <a:chExt cx="2194560" cy="123786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02DFE5C-930B-2615-641A-6B3ACEED9E01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54BFC38-4AAF-D5D2-E1AA-CC6FF8B615EA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11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315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Teardrop Opposite Radial – Slide Template</vt:lpstr>
      <vt:lpstr>Teardrop Opposite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Teardrop Opposite Radial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2022-08-02T19:58:20Z</dcterms:modified>
  <cp:category>Charts &amp; Diagrams</cp:category>
</cp:coreProperties>
</file>