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4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11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Teardrop Opposite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F18DD09-CA51-9669-519D-D2BED7C1E511}"/>
              </a:ext>
            </a:extLst>
          </p:cNvPr>
          <p:cNvSpPr/>
          <p:nvPr/>
        </p:nvSpPr>
        <p:spPr>
          <a:xfrm>
            <a:off x="2159783" y="2495490"/>
            <a:ext cx="2139515" cy="213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6"/>
                  <a:pt x="16764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lnTo>
                  <a:pt x="2160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EB9AF64-161A-C17F-5906-60BDD6D20CA4}"/>
              </a:ext>
            </a:extLst>
          </p:cNvPr>
          <p:cNvSpPr/>
          <p:nvPr/>
        </p:nvSpPr>
        <p:spPr>
          <a:xfrm>
            <a:off x="1860920" y="1669219"/>
            <a:ext cx="5604582" cy="384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0" y="0"/>
                </a:moveTo>
                <a:cubicBezTo>
                  <a:pt x="21258" y="0"/>
                  <a:pt x="21160" y="143"/>
                  <a:pt x="21160" y="321"/>
                </a:cubicBezTo>
                <a:lnTo>
                  <a:pt x="21160" y="10632"/>
                </a:lnTo>
                <a:cubicBezTo>
                  <a:pt x="21160" y="14520"/>
                  <a:pt x="18988" y="17687"/>
                  <a:pt x="16322" y="17687"/>
                </a:cubicBezTo>
                <a:lnTo>
                  <a:pt x="10556" y="17687"/>
                </a:lnTo>
                <a:lnTo>
                  <a:pt x="10556" y="10632"/>
                </a:lnTo>
                <a:cubicBezTo>
                  <a:pt x="10556" y="6388"/>
                  <a:pt x="8188" y="2935"/>
                  <a:pt x="5278" y="2935"/>
                </a:cubicBezTo>
                <a:cubicBezTo>
                  <a:pt x="2368" y="2935"/>
                  <a:pt x="0" y="6388"/>
                  <a:pt x="0" y="10632"/>
                </a:cubicBezTo>
                <a:cubicBezTo>
                  <a:pt x="0" y="14876"/>
                  <a:pt x="2368" y="18329"/>
                  <a:pt x="5278" y="18329"/>
                </a:cubicBezTo>
                <a:lnTo>
                  <a:pt x="10116" y="18329"/>
                </a:lnTo>
                <a:lnTo>
                  <a:pt x="10116" y="21279"/>
                </a:lnTo>
                <a:cubicBezTo>
                  <a:pt x="10116" y="21457"/>
                  <a:pt x="10214" y="21600"/>
                  <a:pt x="10336" y="21600"/>
                </a:cubicBezTo>
                <a:cubicBezTo>
                  <a:pt x="10458" y="21600"/>
                  <a:pt x="10556" y="21457"/>
                  <a:pt x="10556" y="21279"/>
                </a:cubicBezTo>
                <a:lnTo>
                  <a:pt x="10556" y="18329"/>
                </a:lnTo>
                <a:lnTo>
                  <a:pt x="16322" y="18329"/>
                </a:lnTo>
                <a:cubicBezTo>
                  <a:pt x="19232" y="18329"/>
                  <a:pt x="21600" y="14876"/>
                  <a:pt x="21600" y="10632"/>
                </a:cubicBezTo>
                <a:lnTo>
                  <a:pt x="21600" y="321"/>
                </a:lnTo>
                <a:cubicBezTo>
                  <a:pt x="21600" y="143"/>
                  <a:pt x="21498" y="0"/>
                  <a:pt x="21380" y="0"/>
                </a:cubicBezTo>
                <a:close/>
                <a:moveTo>
                  <a:pt x="10116" y="17692"/>
                </a:moveTo>
                <a:lnTo>
                  <a:pt x="5278" y="17692"/>
                </a:lnTo>
                <a:cubicBezTo>
                  <a:pt x="2612" y="17692"/>
                  <a:pt x="440" y="14525"/>
                  <a:pt x="440" y="10637"/>
                </a:cubicBezTo>
                <a:cubicBezTo>
                  <a:pt x="440" y="6749"/>
                  <a:pt x="2612" y="3582"/>
                  <a:pt x="5278" y="3582"/>
                </a:cubicBezTo>
                <a:cubicBezTo>
                  <a:pt x="7944" y="3582"/>
                  <a:pt x="10116" y="6749"/>
                  <a:pt x="10116" y="10637"/>
                </a:cubicBezTo>
                <a:lnTo>
                  <a:pt x="10116" y="176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C22A5B0-18CD-DF19-5CDB-CD6459869656}"/>
              </a:ext>
            </a:extLst>
          </p:cNvPr>
          <p:cNvSpPr/>
          <p:nvPr/>
        </p:nvSpPr>
        <p:spPr>
          <a:xfrm>
            <a:off x="5025363" y="2495490"/>
            <a:ext cx="2139515" cy="213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lnTo>
                  <a:pt x="0" y="21600"/>
                </a:lnTo>
                <a:lnTo>
                  <a:pt x="0" y="10800"/>
                </a:lnTo>
                <a:cubicBezTo>
                  <a:pt x="0" y="4836"/>
                  <a:pt x="4836" y="0"/>
                  <a:pt x="10800" y="0"/>
                </a:cubicBezTo>
                <a:lnTo>
                  <a:pt x="216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D4D79E2-4C6F-D9CA-1703-642F0253685D}"/>
              </a:ext>
            </a:extLst>
          </p:cNvPr>
          <p:cNvSpPr/>
          <p:nvPr/>
        </p:nvSpPr>
        <p:spPr>
          <a:xfrm>
            <a:off x="7890942" y="2495490"/>
            <a:ext cx="2139515" cy="213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cubicBezTo>
                  <a:pt x="0" y="16764"/>
                  <a:pt x="4836" y="21600"/>
                  <a:pt x="10800" y="21600"/>
                </a:cubicBezTo>
                <a:cubicBezTo>
                  <a:pt x="16763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495A2A0-E71E-4FB1-442E-C058C3796A0F}"/>
              </a:ext>
            </a:extLst>
          </p:cNvPr>
          <p:cNvSpPr/>
          <p:nvPr/>
        </p:nvSpPr>
        <p:spPr>
          <a:xfrm>
            <a:off x="4726499" y="1669219"/>
            <a:ext cx="5604582" cy="384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9" y="2940"/>
                </a:moveTo>
                <a:lnTo>
                  <a:pt x="11481" y="2940"/>
                </a:lnTo>
                <a:lnTo>
                  <a:pt x="11481" y="321"/>
                </a:lnTo>
                <a:cubicBezTo>
                  <a:pt x="11481" y="143"/>
                  <a:pt x="11383" y="0"/>
                  <a:pt x="11261" y="0"/>
                </a:cubicBezTo>
                <a:cubicBezTo>
                  <a:pt x="11139" y="0"/>
                  <a:pt x="11041" y="143"/>
                  <a:pt x="11041" y="321"/>
                </a:cubicBezTo>
                <a:lnTo>
                  <a:pt x="11041" y="2940"/>
                </a:lnTo>
                <a:lnTo>
                  <a:pt x="5278" y="2940"/>
                </a:lnTo>
                <a:cubicBezTo>
                  <a:pt x="2368" y="2940"/>
                  <a:pt x="0" y="6393"/>
                  <a:pt x="0" y="10637"/>
                </a:cubicBezTo>
                <a:lnTo>
                  <a:pt x="0" y="21279"/>
                </a:lnTo>
                <a:cubicBezTo>
                  <a:pt x="0" y="21457"/>
                  <a:pt x="98" y="21600"/>
                  <a:pt x="220" y="21600"/>
                </a:cubicBezTo>
                <a:cubicBezTo>
                  <a:pt x="342" y="21600"/>
                  <a:pt x="440" y="21457"/>
                  <a:pt x="440" y="21279"/>
                </a:cubicBezTo>
                <a:lnTo>
                  <a:pt x="440" y="10637"/>
                </a:lnTo>
                <a:cubicBezTo>
                  <a:pt x="440" y="6749"/>
                  <a:pt x="2612" y="3582"/>
                  <a:pt x="5278" y="3582"/>
                </a:cubicBezTo>
                <a:lnTo>
                  <a:pt x="11044" y="3582"/>
                </a:lnTo>
                <a:lnTo>
                  <a:pt x="11044" y="10637"/>
                </a:lnTo>
                <a:cubicBezTo>
                  <a:pt x="11044" y="14881"/>
                  <a:pt x="13412" y="18334"/>
                  <a:pt x="16322" y="18334"/>
                </a:cubicBezTo>
                <a:cubicBezTo>
                  <a:pt x="19232" y="18334"/>
                  <a:pt x="21600" y="14881"/>
                  <a:pt x="21600" y="10637"/>
                </a:cubicBezTo>
                <a:cubicBezTo>
                  <a:pt x="21600" y="6393"/>
                  <a:pt x="19229" y="2940"/>
                  <a:pt x="16319" y="2940"/>
                </a:cubicBezTo>
                <a:close/>
                <a:moveTo>
                  <a:pt x="16319" y="17692"/>
                </a:moveTo>
                <a:cubicBezTo>
                  <a:pt x="13652" y="17692"/>
                  <a:pt x="11481" y="14525"/>
                  <a:pt x="11481" y="10637"/>
                </a:cubicBezTo>
                <a:lnTo>
                  <a:pt x="11481" y="3582"/>
                </a:lnTo>
                <a:lnTo>
                  <a:pt x="16319" y="3582"/>
                </a:lnTo>
                <a:cubicBezTo>
                  <a:pt x="18985" y="3582"/>
                  <a:pt x="21156" y="6749"/>
                  <a:pt x="21156" y="10637"/>
                </a:cubicBezTo>
                <a:cubicBezTo>
                  <a:pt x="21156" y="14525"/>
                  <a:pt x="18988" y="17692"/>
                  <a:pt x="16319" y="176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0877FCB-9346-A2E9-63E2-EA3D3F479713}"/>
              </a:ext>
            </a:extLst>
          </p:cNvPr>
          <p:cNvGrpSpPr/>
          <p:nvPr/>
        </p:nvGrpSpPr>
        <p:grpSpPr>
          <a:xfrm>
            <a:off x="5324142" y="3058673"/>
            <a:ext cx="1541957" cy="1013154"/>
            <a:chOff x="332936" y="2720099"/>
            <a:chExt cx="2975111" cy="1013154"/>
          </a:xfrm>
        </p:grpSpPr>
        <p:sp>
          <p:nvSpPr>
            <p:cNvPr id="21" name="TextBox 9">
              <a:extLst>
                <a:ext uri="{FF2B5EF4-FFF2-40B4-BE49-F238E27FC236}">
                  <a16:creationId xmlns:a16="http://schemas.microsoft.com/office/drawing/2014/main" id="{66A14E60-8ACB-4963-E9EA-0E6F928CAA2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10">
              <a:extLst>
                <a:ext uri="{FF2B5EF4-FFF2-40B4-BE49-F238E27FC236}">
                  <a16:creationId xmlns:a16="http://schemas.microsoft.com/office/drawing/2014/main" id="{2BAEB938-A12D-89C5-D490-BB8033DBCD2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AD350AA-39BD-20A1-911C-57F31AA55971}"/>
              </a:ext>
            </a:extLst>
          </p:cNvPr>
          <p:cNvGrpSpPr/>
          <p:nvPr/>
        </p:nvGrpSpPr>
        <p:grpSpPr>
          <a:xfrm>
            <a:off x="8189721" y="3058673"/>
            <a:ext cx="1541957" cy="1013154"/>
            <a:chOff x="332936" y="2720099"/>
            <a:chExt cx="2975111" cy="1013154"/>
          </a:xfrm>
        </p:grpSpPr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ECA45CC6-CE0F-D0C2-227C-E4319A5F9C4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A0A401CC-C51C-D062-46A8-C66B3C7DDE3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C68CB5-480D-F20C-4C41-104D552C774E}"/>
              </a:ext>
            </a:extLst>
          </p:cNvPr>
          <p:cNvGrpSpPr/>
          <p:nvPr/>
        </p:nvGrpSpPr>
        <p:grpSpPr>
          <a:xfrm>
            <a:off x="2458562" y="3058673"/>
            <a:ext cx="1541957" cy="1013154"/>
            <a:chOff x="332936" y="2720099"/>
            <a:chExt cx="2975111" cy="1013154"/>
          </a:xfrm>
        </p:grpSpPr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A9B195C0-8AE6-FB29-EB5A-5CA375F2F87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02FA0C61-5898-831C-1D7C-841EC8E42C2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1" name="TextBox 17">
            <a:extLst>
              <a:ext uri="{FF2B5EF4-FFF2-40B4-BE49-F238E27FC236}">
                <a16:creationId xmlns:a16="http://schemas.microsoft.com/office/drawing/2014/main" id="{BCB68C06-2B40-2C88-C269-CF1969EB933A}"/>
              </a:ext>
            </a:extLst>
          </p:cNvPr>
          <p:cNvSpPr txBox="1"/>
          <p:nvPr/>
        </p:nvSpPr>
        <p:spPr>
          <a:xfrm>
            <a:off x="3719854" y="5518850"/>
            <a:ext cx="188671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97840AB7-19E0-4A3F-D2F1-4A9D5F46E8DC}"/>
              </a:ext>
            </a:extLst>
          </p:cNvPr>
          <p:cNvSpPr txBox="1"/>
          <p:nvPr/>
        </p:nvSpPr>
        <p:spPr>
          <a:xfrm>
            <a:off x="6585433" y="1136182"/>
            <a:ext cx="188671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/>
              <a:t>Lorem Ipsum</a:t>
            </a:r>
          </a:p>
        </p:txBody>
      </p:sp>
      <p:pic>
        <p:nvPicPr>
          <p:cNvPr id="13" name="Graphic 19" descr="Bar graph with upward trend with solid fill">
            <a:extLst>
              <a:ext uri="{FF2B5EF4-FFF2-40B4-BE49-F238E27FC236}">
                <a16:creationId xmlns:a16="http://schemas.microsoft.com/office/drawing/2014/main" id="{348FE2ED-511B-8FBC-45B2-11F8FB08A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5792" y="2560340"/>
            <a:ext cx="471221" cy="471221"/>
          </a:xfrm>
          <a:prstGeom prst="rect">
            <a:avLst/>
          </a:prstGeom>
        </p:spPr>
      </p:pic>
      <p:pic>
        <p:nvPicPr>
          <p:cNvPr id="14" name="Graphic 20" descr="Bullseye with solid fill">
            <a:extLst>
              <a:ext uri="{FF2B5EF4-FFF2-40B4-BE49-F238E27FC236}">
                <a16:creationId xmlns:a16="http://schemas.microsoft.com/office/drawing/2014/main" id="{7C7DEB73-0153-7EC3-72CB-F945ECE2C6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90213" y="4098939"/>
            <a:ext cx="471221" cy="471221"/>
          </a:xfrm>
          <a:prstGeom prst="rect">
            <a:avLst/>
          </a:prstGeom>
        </p:spPr>
      </p:pic>
      <p:pic>
        <p:nvPicPr>
          <p:cNvPr id="15" name="Graphic 22" descr="Gears with solid fill">
            <a:extLst>
              <a:ext uri="{FF2B5EF4-FFF2-40B4-BE49-F238E27FC236}">
                <a16:creationId xmlns:a16="http://schemas.microsoft.com/office/drawing/2014/main" id="{681DDB24-48A2-BF0A-F733-C302E521A5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8807" y="2560340"/>
            <a:ext cx="471221" cy="471221"/>
          </a:xfrm>
          <a:prstGeom prst="rect">
            <a:avLst/>
          </a:prstGeom>
        </p:spPr>
      </p:pic>
      <p:pic>
        <p:nvPicPr>
          <p:cNvPr id="16" name="Graphic 24" descr="Lightbulb with solid fill">
            <a:extLst>
              <a:ext uri="{FF2B5EF4-FFF2-40B4-BE49-F238E27FC236}">
                <a16:creationId xmlns:a16="http://schemas.microsoft.com/office/drawing/2014/main" id="{37D61714-B6F5-BB9F-CDD6-BC7CA55893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63227" y="4098939"/>
            <a:ext cx="471221" cy="47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Teardrop Opposite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EF18DD09-CA51-9669-519D-D2BED7C1E511}"/>
              </a:ext>
            </a:extLst>
          </p:cNvPr>
          <p:cNvSpPr/>
          <p:nvPr/>
        </p:nvSpPr>
        <p:spPr>
          <a:xfrm>
            <a:off x="2159783" y="2495490"/>
            <a:ext cx="2139515" cy="213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4836"/>
                  <a:pt x="16764" y="0"/>
                  <a:pt x="10800" y="0"/>
                </a:cubicBezTo>
                <a:cubicBezTo>
                  <a:pt x="4836" y="0"/>
                  <a:pt x="0" y="4836"/>
                  <a:pt x="0" y="10800"/>
                </a:cubicBezTo>
                <a:cubicBezTo>
                  <a:pt x="0" y="16764"/>
                  <a:pt x="4836" y="21600"/>
                  <a:pt x="10800" y="21600"/>
                </a:cubicBezTo>
                <a:lnTo>
                  <a:pt x="21600" y="2160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EB9AF64-161A-C17F-5906-60BDD6D20CA4}"/>
              </a:ext>
            </a:extLst>
          </p:cNvPr>
          <p:cNvSpPr/>
          <p:nvPr/>
        </p:nvSpPr>
        <p:spPr>
          <a:xfrm>
            <a:off x="1860920" y="1669219"/>
            <a:ext cx="5604582" cy="384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0" y="0"/>
                </a:moveTo>
                <a:cubicBezTo>
                  <a:pt x="21258" y="0"/>
                  <a:pt x="21160" y="143"/>
                  <a:pt x="21160" y="321"/>
                </a:cubicBezTo>
                <a:lnTo>
                  <a:pt x="21160" y="10632"/>
                </a:lnTo>
                <a:cubicBezTo>
                  <a:pt x="21160" y="14520"/>
                  <a:pt x="18988" y="17687"/>
                  <a:pt x="16322" y="17687"/>
                </a:cubicBezTo>
                <a:lnTo>
                  <a:pt x="10556" y="17687"/>
                </a:lnTo>
                <a:lnTo>
                  <a:pt x="10556" y="10632"/>
                </a:lnTo>
                <a:cubicBezTo>
                  <a:pt x="10556" y="6388"/>
                  <a:pt x="8188" y="2935"/>
                  <a:pt x="5278" y="2935"/>
                </a:cubicBezTo>
                <a:cubicBezTo>
                  <a:pt x="2368" y="2935"/>
                  <a:pt x="0" y="6388"/>
                  <a:pt x="0" y="10632"/>
                </a:cubicBezTo>
                <a:cubicBezTo>
                  <a:pt x="0" y="14876"/>
                  <a:pt x="2368" y="18329"/>
                  <a:pt x="5278" y="18329"/>
                </a:cubicBezTo>
                <a:lnTo>
                  <a:pt x="10116" y="18329"/>
                </a:lnTo>
                <a:lnTo>
                  <a:pt x="10116" y="21279"/>
                </a:lnTo>
                <a:cubicBezTo>
                  <a:pt x="10116" y="21457"/>
                  <a:pt x="10214" y="21600"/>
                  <a:pt x="10336" y="21600"/>
                </a:cubicBezTo>
                <a:cubicBezTo>
                  <a:pt x="10458" y="21600"/>
                  <a:pt x="10556" y="21457"/>
                  <a:pt x="10556" y="21279"/>
                </a:cubicBezTo>
                <a:lnTo>
                  <a:pt x="10556" y="18329"/>
                </a:lnTo>
                <a:lnTo>
                  <a:pt x="16322" y="18329"/>
                </a:lnTo>
                <a:cubicBezTo>
                  <a:pt x="19232" y="18329"/>
                  <a:pt x="21600" y="14876"/>
                  <a:pt x="21600" y="10632"/>
                </a:cubicBezTo>
                <a:lnTo>
                  <a:pt x="21600" y="321"/>
                </a:lnTo>
                <a:cubicBezTo>
                  <a:pt x="21600" y="143"/>
                  <a:pt x="21498" y="0"/>
                  <a:pt x="21380" y="0"/>
                </a:cubicBezTo>
                <a:close/>
                <a:moveTo>
                  <a:pt x="10116" y="17692"/>
                </a:moveTo>
                <a:lnTo>
                  <a:pt x="5278" y="17692"/>
                </a:lnTo>
                <a:cubicBezTo>
                  <a:pt x="2612" y="17692"/>
                  <a:pt x="440" y="14525"/>
                  <a:pt x="440" y="10637"/>
                </a:cubicBezTo>
                <a:cubicBezTo>
                  <a:pt x="440" y="6749"/>
                  <a:pt x="2612" y="3582"/>
                  <a:pt x="5278" y="3582"/>
                </a:cubicBezTo>
                <a:cubicBezTo>
                  <a:pt x="7944" y="3582"/>
                  <a:pt x="10116" y="6749"/>
                  <a:pt x="10116" y="10637"/>
                </a:cubicBezTo>
                <a:lnTo>
                  <a:pt x="10116" y="1769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C22A5B0-18CD-DF19-5CDB-CD6459869656}"/>
              </a:ext>
            </a:extLst>
          </p:cNvPr>
          <p:cNvSpPr/>
          <p:nvPr/>
        </p:nvSpPr>
        <p:spPr>
          <a:xfrm>
            <a:off x="5025363" y="2495490"/>
            <a:ext cx="2139515" cy="213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cubicBezTo>
                  <a:pt x="21600" y="16764"/>
                  <a:pt x="16764" y="21600"/>
                  <a:pt x="10800" y="21600"/>
                </a:cubicBezTo>
                <a:lnTo>
                  <a:pt x="0" y="21600"/>
                </a:lnTo>
                <a:lnTo>
                  <a:pt x="0" y="10800"/>
                </a:lnTo>
                <a:cubicBezTo>
                  <a:pt x="0" y="4836"/>
                  <a:pt x="4836" y="0"/>
                  <a:pt x="10800" y="0"/>
                </a:cubicBezTo>
                <a:lnTo>
                  <a:pt x="21600" y="0"/>
                </a:lnTo>
                <a:lnTo>
                  <a:pt x="21600" y="108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D4D79E2-4C6F-D9CA-1703-642F0253685D}"/>
              </a:ext>
            </a:extLst>
          </p:cNvPr>
          <p:cNvSpPr/>
          <p:nvPr/>
        </p:nvSpPr>
        <p:spPr>
          <a:xfrm>
            <a:off x="7890942" y="2495490"/>
            <a:ext cx="2139515" cy="2139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cubicBezTo>
                  <a:pt x="0" y="16764"/>
                  <a:pt x="4836" y="21600"/>
                  <a:pt x="10800" y="21600"/>
                </a:cubicBezTo>
                <a:cubicBezTo>
                  <a:pt x="16763" y="21600"/>
                  <a:pt x="21600" y="16764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495A2A0-E71E-4FB1-442E-C058C3796A0F}"/>
              </a:ext>
            </a:extLst>
          </p:cNvPr>
          <p:cNvSpPr/>
          <p:nvPr/>
        </p:nvSpPr>
        <p:spPr>
          <a:xfrm>
            <a:off x="4726499" y="1669219"/>
            <a:ext cx="5604582" cy="384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319" y="2940"/>
                </a:moveTo>
                <a:lnTo>
                  <a:pt x="11481" y="2940"/>
                </a:lnTo>
                <a:lnTo>
                  <a:pt x="11481" y="321"/>
                </a:lnTo>
                <a:cubicBezTo>
                  <a:pt x="11481" y="143"/>
                  <a:pt x="11383" y="0"/>
                  <a:pt x="11261" y="0"/>
                </a:cubicBezTo>
                <a:cubicBezTo>
                  <a:pt x="11139" y="0"/>
                  <a:pt x="11041" y="143"/>
                  <a:pt x="11041" y="321"/>
                </a:cubicBezTo>
                <a:lnTo>
                  <a:pt x="11041" y="2940"/>
                </a:lnTo>
                <a:lnTo>
                  <a:pt x="5278" y="2940"/>
                </a:lnTo>
                <a:cubicBezTo>
                  <a:pt x="2368" y="2940"/>
                  <a:pt x="0" y="6393"/>
                  <a:pt x="0" y="10637"/>
                </a:cubicBezTo>
                <a:lnTo>
                  <a:pt x="0" y="21279"/>
                </a:lnTo>
                <a:cubicBezTo>
                  <a:pt x="0" y="21457"/>
                  <a:pt x="98" y="21600"/>
                  <a:pt x="220" y="21600"/>
                </a:cubicBezTo>
                <a:cubicBezTo>
                  <a:pt x="342" y="21600"/>
                  <a:pt x="440" y="21457"/>
                  <a:pt x="440" y="21279"/>
                </a:cubicBezTo>
                <a:lnTo>
                  <a:pt x="440" y="10637"/>
                </a:lnTo>
                <a:cubicBezTo>
                  <a:pt x="440" y="6749"/>
                  <a:pt x="2612" y="3582"/>
                  <a:pt x="5278" y="3582"/>
                </a:cubicBezTo>
                <a:lnTo>
                  <a:pt x="11044" y="3582"/>
                </a:lnTo>
                <a:lnTo>
                  <a:pt x="11044" y="10637"/>
                </a:lnTo>
                <a:cubicBezTo>
                  <a:pt x="11044" y="14881"/>
                  <a:pt x="13412" y="18334"/>
                  <a:pt x="16322" y="18334"/>
                </a:cubicBezTo>
                <a:cubicBezTo>
                  <a:pt x="19232" y="18334"/>
                  <a:pt x="21600" y="14881"/>
                  <a:pt x="21600" y="10637"/>
                </a:cubicBezTo>
                <a:cubicBezTo>
                  <a:pt x="21600" y="6393"/>
                  <a:pt x="19229" y="2940"/>
                  <a:pt x="16319" y="2940"/>
                </a:cubicBezTo>
                <a:close/>
                <a:moveTo>
                  <a:pt x="16319" y="17692"/>
                </a:moveTo>
                <a:cubicBezTo>
                  <a:pt x="13652" y="17692"/>
                  <a:pt x="11481" y="14525"/>
                  <a:pt x="11481" y="10637"/>
                </a:cubicBezTo>
                <a:lnTo>
                  <a:pt x="11481" y="3582"/>
                </a:lnTo>
                <a:lnTo>
                  <a:pt x="16319" y="3582"/>
                </a:lnTo>
                <a:cubicBezTo>
                  <a:pt x="18985" y="3582"/>
                  <a:pt x="21156" y="6749"/>
                  <a:pt x="21156" y="10637"/>
                </a:cubicBezTo>
                <a:cubicBezTo>
                  <a:pt x="21156" y="14525"/>
                  <a:pt x="18988" y="17692"/>
                  <a:pt x="16319" y="1769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0877FCB-9346-A2E9-63E2-EA3D3F479713}"/>
              </a:ext>
            </a:extLst>
          </p:cNvPr>
          <p:cNvGrpSpPr/>
          <p:nvPr/>
        </p:nvGrpSpPr>
        <p:grpSpPr>
          <a:xfrm>
            <a:off x="5324142" y="3058673"/>
            <a:ext cx="1541957" cy="1013154"/>
            <a:chOff x="332936" y="2720099"/>
            <a:chExt cx="2975111" cy="1013154"/>
          </a:xfrm>
        </p:grpSpPr>
        <p:sp>
          <p:nvSpPr>
            <p:cNvPr id="21" name="TextBox 9">
              <a:extLst>
                <a:ext uri="{FF2B5EF4-FFF2-40B4-BE49-F238E27FC236}">
                  <a16:creationId xmlns:a16="http://schemas.microsoft.com/office/drawing/2014/main" id="{66A14E60-8ACB-4963-E9EA-0E6F928CAA29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10">
              <a:extLst>
                <a:ext uri="{FF2B5EF4-FFF2-40B4-BE49-F238E27FC236}">
                  <a16:creationId xmlns:a16="http://schemas.microsoft.com/office/drawing/2014/main" id="{2BAEB938-A12D-89C5-D490-BB8033DBCD2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AD350AA-39BD-20A1-911C-57F31AA55971}"/>
              </a:ext>
            </a:extLst>
          </p:cNvPr>
          <p:cNvGrpSpPr/>
          <p:nvPr/>
        </p:nvGrpSpPr>
        <p:grpSpPr>
          <a:xfrm>
            <a:off x="8189721" y="3058673"/>
            <a:ext cx="1541957" cy="1013154"/>
            <a:chOff x="332936" y="2720099"/>
            <a:chExt cx="2975111" cy="1013154"/>
          </a:xfrm>
        </p:grpSpPr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ECA45CC6-CE0F-D0C2-227C-E4319A5F9C4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3">
              <a:extLst>
                <a:ext uri="{FF2B5EF4-FFF2-40B4-BE49-F238E27FC236}">
                  <a16:creationId xmlns:a16="http://schemas.microsoft.com/office/drawing/2014/main" id="{A0A401CC-C51C-D062-46A8-C66B3C7DDE3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CC68CB5-480D-F20C-4C41-104D552C774E}"/>
              </a:ext>
            </a:extLst>
          </p:cNvPr>
          <p:cNvGrpSpPr/>
          <p:nvPr/>
        </p:nvGrpSpPr>
        <p:grpSpPr>
          <a:xfrm>
            <a:off x="2458562" y="3058673"/>
            <a:ext cx="1541957" cy="1013154"/>
            <a:chOff x="332936" y="2720099"/>
            <a:chExt cx="2975111" cy="1013154"/>
          </a:xfrm>
        </p:grpSpPr>
        <p:sp>
          <p:nvSpPr>
            <p:cNvPr id="17" name="TextBox 15">
              <a:extLst>
                <a:ext uri="{FF2B5EF4-FFF2-40B4-BE49-F238E27FC236}">
                  <a16:creationId xmlns:a16="http://schemas.microsoft.com/office/drawing/2014/main" id="{A9B195C0-8AE6-FB29-EB5A-5CA375F2F87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6">
              <a:extLst>
                <a:ext uri="{FF2B5EF4-FFF2-40B4-BE49-F238E27FC236}">
                  <a16:creationId xmlns:a16="http://schemas.microsoft.com/office/drawing/2014/main" id="{02FA0C61-5898-831C-1D7C-841EC8E42C2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1" name="TextBox 17">
            <a:extLst>
              <a:ext uri="{FF2B5EF4-FFF2-40B4-BE49-F238E27FC236}">
                <a16:creationId xmlns:a16="http://schemas.microsoft.com/office/drawing/2014/main" id="{BCB68C06-2B40-2C88-C269-CF1969EB933A}"/>
              </a:ext>
            </a:extLst>
          </p:cNvPr>
          <p:cNvSpPr txBox="1"/>
          <p:nvPr/>
        </p:nvSpPr>
        <p:spPr>
          <a:xfrm>
            <a:off x="3719854" y="5518850"/>
            <a:ext cx="188671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8">
            <a:extLst>
              <a:ext uri="{FF2B5EF4-FFF2-40B4-BE49-F238E27FC236}">
                <a16:creationId xmlns:a16="http://schemas.microsoft.com/office/drawing/2014/main" id="{97840AB7-19E0-4A3F-D2F1-4A9D5F46E8DC}"/>
              </a:ext>
            </a:extLst>
          </p:cNvPr>
          <p:cNvSpPr txBox="1"/>
          <p:nvPr/>
        </p:nvSpPr>
        <p:spPr>
          <a:xfrm>
            <a:off x="6585433" y="1136182"/>
            <a:ext cx="1886713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13" name="Graphic 19" descr="Bar graph with upward trend with solid fill">
            <a:extLst>
              <a:ext uri="{FF2B5EF4-FFF2-40B4-BE49-F238E27FC236}">
                <a16:creationId xmlns:a16="http://schemas.microsoft.com/office/drawing/2014/main" id="{348FE2ED-511B-8FBC-45B2-11F8FB08A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55792" y="2560340"/>
            <a:ext cx="471221" cy="471221"/>
          </a:xfrm>
          <a:prstGeom prst="rect">
            <a:avLst/>
          </a:prstGeom>
        </p:spPr>
      </p:pic>
      <p:pic>
        <p:nvPicPr>
          <p:cNvPr id="14" name="Graphic 20" descr="Bullseye with solid fill">
            <a:extLst>
              <a:ext uri="{FF2B5EF4-FFF2-40B4-BE49-F238E27FC236}">
                <a16:creationId xmlns:a16="http://schemas.microsoft.com/office/drawing/2014/main" id="{7C7DEB73-0153-7EC3-72CB-F945ECE2C6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90213" y="4098939"/>
            <a:ext cx="471221" cy="471221"/>
          </a:xfrm>
          <a:prstGeom prst="rect">
            <a:avLst/>
          </a:prstGeom>
        </p:spPr>
      </p:pic>
      <p:pic>
        <p:nvPicPr>
          <p:cNvPr id="15" name="Graphic 22" descr="Gears with solid fill">
            <a:extLst>
              <a:ext uri="{FF2B5EF4-FFF2-40B4-BE49-F238E27FC236}">
                <a16:creationId xmlns:a16="http://schemas.microsoft.com/office/drawing/2014/main" id="{681DDB24-48A2-BF0A-F733-C302E521A5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28807" y="2560340"/>
            <a:ext cx="471221" cy="471221"/>
          </a:xfrm>
          <a:prstGeom prst="rect">
            <a:avLst/>
          </a:prstGeom>
        </p:spPr>
      </p:pic>
      <p:pic>
        <p:nvPicPr>
          <p:cNvPr id="16" name="Graphic 24" descr="Lightbulb with solid fill">
            <a:extLst>
              <a:ext uri="{FF2B5EF4-FFF2-40B4-BE49-F238E27FC236}">
                <a16:creationId xmlns:a16="http://schemas.microsoft.com/office/drawing/2014/main" id="{37D61714-B6F5-BB9F-CDD6-BC7CA55893F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63227" y="4098939"/>
            <a:ext cx="471221" cy="47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0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8510</TotalTime>
  <Words>167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Teardrop Opposite Radial – Slide Template</vt:lpstr>
      <vt:lpstr>Teardrop Opposite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Teardrop Opposite Radial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2022-08-02T19:52:56Z</dcterms:modified>
  <cp:category>Charts &amp; Diagrams</cp:category>
</cp:coreProperties>
</file>