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51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2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Teardrop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16DA90C-D5A9-41CB-A315-0C20F2D89AF2}"/>
              </a:ext>
            </a:extLst>
          </p:cNvPr>
          <p:cNvGrpSpPr/>
          <p:nvPr/>
        </p:nvGrpSpPr>
        <p:grpSpPr>
          <a:xfrm>
            <a:off x="1477165" y="1792772"/>
            <a:ext cx="2106875" cy="2058956"/>
            <a:chOff x="1575836" y="2501899"/>
            <a:chExt cx="2106875" cy="2058956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91F8FA43-B89E-4E4C-A9E1-CFBC572804D7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DF6F3B-32DB-4398-86DF-91194CEB2FCE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27C482-66C8-46C4-9B7D-B83A706A9F8D}"/>
              </a:ext>
            </a:extLst>
          </p:cNvPr>
          <p:cNvGrpSpPr/>
          <p:nvPr/>
        </p:nvGrpSpPr>
        <p:grpSpPr>
          <a:xfrm>
            <a:off x="3419605" y="1792772"/>
            <a:ext cx="2106875" cy="2058956"/>
            <a:chOff x="1575836" y="2501899"/>
            <a:chExt cx="2106875" cy="2058956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C1A4DD6-EF43-46F7-BE3F-F2239E7C0E18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E76CBB6-A0EE-4634-8C0D-A129E7B1CCE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A36FD57-3F9B-448E-BEC3-E3FFD5483AD0}"/>
              </a:ext>
            </a:extLst>
          </p:cNvPr>
          <p:cNvGrpSpPr/>
          <p:nvPr/>
        </p:nvGrpSpPr>
        <p:grpSpPr>
          <a:xfrm>
            <a:off x="5362045" y="1792772"/>
            <a:ext cx="2106875" cy="2058956"/>
            <a:chOff x="1575836" y="2501899"/>
            <a:chExt cx="2106875" cy="2058956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30C2A9B3-5F57-40AF-B12C-4E5E190C3ACF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DA17615-3128-4C96-ACAF-20D905E1A2B7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1D66EE-0BC7-4ACA-96E8-12C145B233CF}"/>
              </a:ext>
            </a:extLst>
          </p:cNvPr>
          <p:cNvGrpSpPr/>
          <p:nvPr/>
        </p:nvGrpSpPr>
        <p:grpSpPr>
          <a:xfrm>
            <a:off x="7304485" y="1792772"/>
            <a:ext cx="2106875" cy="2058956"/>
            <a:chOff x="1575836" y="2501899"/>
            <a:chExt cx="2106875" cy="2058956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A0172457-5472-4381-8ADE-9C2777A56CD9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E45ECA-6BC8-48CA-905F-37986A6300DF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B8EB577-7196-4EDA-B2F1-44A0ED5FD901}"/>
              </a:ext>
            </a:extLst>
          </p:cNvPr>
          <p:cNvGrpSpPr/>
          <p:nvPr/>
        </p:nvGrpSpPr>
        <p:grpSpPr>
          <a:xfrm>
            <a:off x="9246925" y="1792772"/>
            <a:ext cx="2106875" cy="2058956"/>
            <a:chOff x="1575836" y="2501899"/>
            <a:chExt cx="2106875" cy="2058956"/>
          </a:xfrm>
        </p:grpSpPr>
        <p:sp>
          <p:nvSpPr>
            <p:cNvPr id="64" name="Teardrop 63">
              <a:extLst>
                <a:ext uri="{FF2B5EF4-FFF2-40B4-BE49-F238E27FC236}">
                  <a16:creationId xmlns:a16="http://schemas.microsoft.com/office/drawing/2014/main" id="{4190A67D-2CC8-459E-BAD0-838D41CBF20B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0D5A387-A80F-4894-822C-6D30A75375C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CE2085E-3E1D-4811-AB52-7845CB9F15C0}"/>
              </a:ext>
            </a:extLst>
          </p:cNvPr>
          <p:cNvSpPr/>
          <p:nvPr/>
        </p:nvSpPr>
        <p:spPr>
          <a:xfrm>
            <a:off x="1660855" y="2346975"/>
            <a:ext cx="947251" cy="948448"/>
          </a:xfrm>
          <a:custGeom>
            <a:avLst/>
            <a:gdLst>
              <a:gd name="connsiteX0" fmla="*/ 265773 w 947251"/>
              <a:gd name="connsiteY0" fmla="*/ 178381 h 948448"/>
              <a:gd name="connsiteX1" fmla="*/ 289716 w 947251"/>
              <a:gd name="connsiteY1" fmla="*/ 195141 h 948448"/>
              <a:gd name="connsiteX2" fmla="*/ 338800 w 947251"/>
              <a:gd name="connsiteY2" fmla="*/ 458515 h 948448"/>
              <a:gd name="connsiteX3" fmla="*/ 410629 w 947251"/>
              <a:gd name="connsiteY3" fmla="*/ 268167 h 948448"/>
              <a:gd name="connsiteX4" fmla="*/ 424995 w 947251"/>
              <a:gd name="connsiteY4" fmla="*/ 254998 h 948448"/>
              <a:gd name="connsiteX5" fmla="*/ 451333 w 947251"/>
              <a:gd name="connsiteY5" fmla="*/ 269364 h 948448"/>
              <a:gd name="connsiteX6" fmla="*/ 489641 w 947251"/>
              <a:gd name="connsiteY6" fmla="*/ 402249 h 948448"/>
              <a:gd name="connsiteX7" fmla="*/ 535133 w 947251"/>
              <a:gd name="connsiteY7" fmla="*/ 353166 h 948448"/>
              <a:gd name="connsiteX8" fmla="*/ 550696 w 947251"/>
              <a:gd name="connsiteY8" fmla="*/ 343588 h 948448"/>
              <a:gd name="connsiteX9" fmla="*/ 618934 w 947251"/>
              <a:gd name="connsiteY9" fmla="*/ 343588 h 948448"/>
              <a:gd name="connsiteX10" fmla="*/ 620131 w 947251"/>
              <a:gd name="connsiteY10" fmla="*/ 343588 h 948448"/>
              <a:gd name="connsiteX11" fmla="*/ 620131 w 947251"/>
              <a:gd name="connsiteY11" fmla="*/ 391474 h 948448"/>
              <a:gd name="connsiteX12" fmla="*/ 561470 w 947251"/>
              <a:gd name="connsiteY12" fmla="*/ 391474 h 948448"/>
              <a:gd name="connsiteX13" fmla="*/ 496824 w 947251"/>
              <a:gd name="connsiteY13" fmla="*/ 458515 h 948448"/>
              <a:gd name="connsiteX14" fmla="*/ 487247 w 947251"/>
              <a:gd name="connsiteY14" fmla="*/ 464501 h 948448"/>
              <a:gd name="connsiteX15" fmla="*/ 460910 w 947251"/>
              <a:gd name="connsiteY15" fmla="*/ 450135 h 948448"/>
              <a:gd name="connsiteX16" fmla="*/ 429784 w 947251"/>
              <a:gd name="connsiteY16" fmla="*/ 342391 h 948448"/>
              <a:gd name="connsiteX17" fmla="*/ 353166 w 947251"/>
              <a:gd name="connsiteY17" fmla="*/ 543513 h 948448"/>
              <a:gd name="connsiteX18" fmla="*/ 332815 w 947251"/>
              <a:gd name="connsiteY18" fmla="*/ 556681 h 948448"/>
              <a:gd name="connsiteX19" fmla="*/ 330420 w 947251"/>
              <a:gd name="connsiteY19" fmla="*/ 556681 h 948448"/>
              <a:gd name="connsiteX20" fmla="*/ 311265 w 947251"/>
              <a:gd name="connsiteY20" fmla="*/ 539921 h 948448"/>
              <a:gd name="connsiteX21" fmla="*/ 263379 w 947251"/>
              <a:gd name="connsiteY21" fmla="*/ 282533 h 948448"/>
              <a:gd name="connsiteX22" fmla="*/ 233450 w 947251"/>
              <a:gd name="connsiteY22" fmla="*/ 373517 h 948448"/>
              <a:gd name="connsiteX23" fmla="*/ 213099 w 947251"/>
              <a:gd name="connsiteY23" fmla="*/ 391474 h 948448"/>
              <a:gd name="connsiteX24" fmla="*/ 104158 w 947251"/>
              <a:gd name="connsiteY24" fmla="*/ 391474 h 948448"/>
              <a:gd name="connsiteX25" fmla="*/ 104158 w 947251"/>
              <a:gd name="connsiteY25" fmla="*/ 343588 h 948448"/>
              <a:gd name="connsiteX26" fmla="*/ 197536 w 947251"/>
              <a:gd name="connsiteY26" fmla="*/ 343588 h 948448"/>
              <a:gd name="connsiteX27" fmla="*/ 249013 w 947251"/>
              <a:gd name="connsiteY27" fmla="*/ 192747 h 948448"/>
              <a:gd name="connsiteX28" fmla="*/ 265773 w 947251"/>
              <a:gd name="connsiteY28" fmla="*/ 178381 h 948448"/>
              <a:gd name="connsiteX29" fmla="*/ 361545 w 947251"/>
              <a:gd name="connsiteY29" fmla="*/ 74229 h 948448"/>
              <a:gd name="connsiteX30" fmla="*/ 74229 w 947251"/>
              <a:gd name="connsiteY30" fmla="*/ 361546 h 948448"/>
              <a:gd name="connsiteX31" fmla="*/ 361545 w 947251"/>
              <a:gd name="connsiteY31" fmla="*/ 648862 h 948448"/>
              <a:gd name="connsiteX32" fmla="*/ 648862 w 947251"/>
              <a:gd name="connsiteY32" fmla="*/ 361546 h 948448"/>
              <a:gd name="connsiteX33" fmla="*/ 361545 w 947251"/>
              <a:gd name="connsiteY33" fmla="*/ 74229 h 948448"/>
              <a:gd name="connsiteX34" fmla="*/ 361545 w 947251"/>
              <a:gd name="connsiteY34" fmla="*/ 6 h 948448"/>
              <a:gd name="connsiteX35" fmla="*/ 720691 w 947251"/>
              <a:gd name="connsiteY35" fmla="*/ 362743 h 948448"/>
              <a:gd name="connsiteX36" fmla="*/ 646468 w 947251"/>
              <a:gd name="connsiteY36" fmla="*/ 580624 h 948448"/>
              <a:gd name="connsiteX37" fmla="*/ 700339 w 947251"/>
              <a:gd name="connsiteY37" fmla="*/ 633299 h 948448"/>
              <a:gd name="connsiteX38" fmla="*/ 774563 w 947251"/>
              <a:gd name="connsiteY38" fmla="*/ 656045 h 948448"/>
              <a:gd name="connsiteX39" fmla="*/ 923009 w 947251"/>
              <a:gd name="connsiteY39" fmla="*/ 805689 h 948448"/>
              <a:gd name="connsiteX40" fmla="*/ 923009 w 947251"/>
              <a:gd name="connsiteY40" fmla="*/ 924206 h 948448"/>
              <a:gd name="connsiteX41" fmla="*/ 804491 w 947251"/>
              <a:gd name="connsiteY41" fmla="*/ 924206 h 948448"/>
              <a:gd name="connsiteX42" fmla="*/ 654848 w 947251"/>
              <a:gd name="connsiteY42" fmla="*/ 774563 h 948448"/>
              <a:gd name="connsiteX43" fmla="*/ 632102 w 947251"/>
              <a:gd name="connsiteY43" fmla="*/ 699142 h 948448"/>
              <a:gd name="connsiteX44" fmla="*/ 579427 w 947251"/>
              <a:gd name="connsiteY44" fmla="*/ 646468 h 948448"/>
              <a:gd name="connsiteX45" fmla="*/ 359151 w 947251"/>
              <a:gd name="connsiteY45" fmla="*/ 720691 h 948448"/>
              <a:gd name="connsiteX46" fmla="*/ 6 w 947251"/>
              <a:gd name="connsiteY46" fmla="*/ 359152 h 948448"/>
              <a:gd name="connsiteX47" fmla="*/ 361545 w 947251"/>
              <a:gd name="connsiteY47" fmla="*/ 6 h 94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47251" h="948448">
                <a:moveTo>
                  <a:pt x="265773" y="178381"/>
                </a:moveTo>
                <a:cubicBezTo>
                  <a:pt x="276548" y="175986"/>
                  <a:pt x="287322" y="183169"/>
                  <a:pt x="289716" y="195141"/>
                </a:cubicBezTo>
                <a:lnTo>
                  <a:pt x="338800" y="458515"/>
                </a:lnTo>
                <a:lnTo>
                  <a:pt x="410629" y="268167"/>
                </a:lnTo>
                <a:cubicBezTo>
                  <a:pt x="413024" y="260984"/>
                  <a:pt x="419009" y="257393"/>
                  <a:pt x="424995" y="254998"/>
                </a:cubicBezTo>
                <a:cubicBezTo>
                  <a:pt x="435770" y="251407"/>
                  <a:pt x="447741" y="258590"/>
                  <a:pt x="451333" y="269364"/>
                </a:cubicBezTo>
                <a:lnTo>
                  <a:pt x="489641" y="402249"/>
                </a:lnTo>
                <a:lnTo>
                  <a:pt x="535133" y="353166"/>
                </a:lnTo>
                <a:cubicBezTo>
                  <a:pt x="538724" y="348377"/>
                  <a:pt x="544710" y="344786"/>
                  <a:pt x="550696" y="343588"/>
                </a:cubicBezTo>
                <a:lnTo>
                  <a:pt x="618934" y="343588"/>
                </a:lnTo>
                <a:lnTo>
                  <a:pt x="620131" y="343588"/>
                </a:lnTo>
                <a:lnTo>
                  <a:pt x="620131" y="391474"/>
                </a:lnTo>
                <a:lnTo>
                  <a:pt x="561470" y="391474"/>
                </a:lnTo>
                <a:lnTo>
                  <a:pt x="496824" y="458515"/>
                </a:lnTo>
                <a:cubicBezTo>
                  <a:pt x="494430" y="460909"/>
                  <a:pt x="490838" y="463303"/>
                  <a:pt x="487247" y="464501"/>
                </a:cubicBezTo>
                <a:cubicBezTo>
                  <a:pt x="475276" y="468092"/>
                  <a:pt x="464501" y="460909"/>
                  <a:pt x="460910" y="450135"/>
                </a:cubicBezTo>
                <a:lnTo>
                  <a:pt x="429784" y="342391"/>
                </a:lnTo>
                <a:lnTo>
                  <a:pt x="353166" y="543513"/>
                </a:lnTo>
                <a:cubicBezTo>
                  <a:pt x="349575" y="551893"/>
                  <a:pt x="341195" y="556681"/>
                  <a:pt x="332815" y="556681"/>
                </a:cubicBezTo>
                <a:lnTo>
                  <a:pt x="330420" y="556681"/>
                </a:lnTo>
                <a:cubicBezTo>
                  <a:pt x="320842" y="556681"/>
                  <a:pt x="312462" y="549498"/>
                  <a:pt x="311265" y="539921"/>
                </a:cubicBezTo>
                <a:lnTo>
                  <a:pt x="263379" y="282533"/>
                </a:lnTo>
                <a:lnTo>
                  <a:pt x="233450" y="373517"/>
                </a:lnTo>
                <a:cubicBezTo>
                  <a:pt x="231056" y="383094"/>
                  <a:pt x="222676" y="390277"/>
                  <a:pt x="213099" y="391474"/>
                </a:cubicBezTo>
                <a:lnTo>
                  <a:pt x="104158" y="391474"/>
                </a:lnTo>
                <a:lnTo>
                  <a:pt x="104158" y="343588"/>
                </a:lnTo>
                <a:lnTo>
                  <a:pt x="197536" y="343588"/>
                </a:lnTo>
                <a:lnTo>
                  <a:pt x="249013" y="192747"/>
                </a:lnTo>
                <a:cubicBezTo>
                  <a:pt x="252605" y="185564"/>
                  <a:pt x="258590" y="179578"/>
                  <a:pt x="265773" y="178381"/>
                </a:cubicBezTo>
                <a:close/>
                <a:moveTo>
                  <a:pt x="361545" y="74229"/>
                </a:moveTo>
                <a:cubicBezTo>
                  <a:pt x="202324" y="74229"/>
                  <a:pt x="74229" y="202324"/>
                  <a:pt x="74229" y="361546"/>
                </a:cubicBezTo>
                <a:cubicBezTo>
                  <a:pt x="74229" y="520767"/>
                  <a:pt x="202324" y="648862"/>
                  <a:pt x="361545" y="648862"/>
                </a:cubicBezTo>
                <a:cubicBezTo>
                  <a:pt x="519570" y="648862"/>
                  <a:pt x="648862" y="519570"/>
                  <a:pt x="648862" y="361546"/>
                </a:cubicBezTo>
                <a:cubicBezTo>
                  <a:pt x="648862" y="202324"/>
                  <a:pt x="520767" y="74229"/>
                  <a:pt x="361545" y="74229"/>
                </a:cubicBezTo>
                <a:close/>
                <a:moveTo>
                  <a:pt x="361545" y="6"/>
                </a:moveTo>
                <a:cubicBezTo>
                  <a:pt x="560273" y="1203"/>
                  <a:pt x="721888" y="162818"/>
                  <a:pt x="720691" y="362743"/>
                </a:cubicBezTo>
                <a:cubicBezTo>
                  <a:pt x="720691" y="441755"/>
                  <a:pt x="694354" y="518373"/>
                  <a:pt x="646468" y="580624"/>
                </a:cubicBezTo>
                <a:lnTo>
                  <a:pt x="700339" y="633299"/>
                </a:lnTo>
                <a:cubicBezTo>
                  <a:pt x="726677" y="627313"/>
                  <a:pt x="755408" y="636890"/>
                  <a:pt x="774563" y="656045"/>
                </a:cubicBezTo>
                <a:lnTo>
                  <a:pt x="923009" y="805689"/>
                </a:lnTo>
                <a:cubicBezTo>
                  <a:pt x="955332" y="838012"/>
                  <a:pt x="955332" y="891883"/>
                  <a:pt x="923009" y="924206"/>
                </a:cubicBezTo>
                <a:cubicBezTo>
                  <a:pt x="890686" y="956529"/>
                  <a:pt x="836814" y="956529"/>
                  <a:pt x="804491" y="924206"/>
                </a:cubicBezTo>
                <a:lnTo>
                  <a:pt x="654848" y="774563"/>
                </a:lnTo>
                <a:cubicBezTo>
                  <a:pt x="635693" y="754211"/>
                  <a:pt x="627313" y="726677"/>
                  <a:pt x="632102" y="699142"/>
                </a:cubicBezTo>
                <a:lnTo>
                  <a:pt x="579427" y="646468"/>
                </a:lnTo>
                <a:cubicBezTo>
                  <a:pt x="515978" y="694354"/>
                  <a:pt x="438164" y="720691"/>
                  <a:pt x="359151" y="720691"/>
                </a:cubicBezTo>
                <a:cubicBezTo>
                  <a:pt x="160424" y="719494"/>
                  <a:pt x="-1192" y="557879"/>
                  <a:pt x="6" y="359152"/>
                </a:cubicBezTo>
                <a:cubicBezTo>
                  <a:pt x="1203" y="160424"/>
                  <a:pt x="162818" y="-1192"/>
                  <a:pt x="361545" y="6"/>
                </a:cubicBezTo>
                <a:close/>
              </a:path>
            </a:pathLst>
          </a:custGeom>
          <a:solidFill>
            <a:schemeClr val="bg2"/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55389A4-F2DE-4A2A-9920-2ABC9C232098}"/>
              </a:ext>
            </a:extLst>
          </p:cNvPr>
          <p:cNvSpPr/>
          <p:nvPr/>
        </p:nvSpPr>
        <p:spPr>
          <a:xfrm>
            <a:off x="3733854" y="2367333"/>
            <a:ext cx="670404" cy="909834"/>
          </a:xfrm>
          <a:custGeom>
            <a:avLst/>
            <a:gdLst>
              <a:gd name="connsiteX0" fmla="*/ 574632 w 670404"/>
              <a:gd name="connsiteY0" fmla="*/ 766176 h 909834"/>
              <a:gd name="connsiteX1" fmla="*/ 550689 w 670404"/>
              <a:gd name="connsiteY1" fmla="*/ 790119 h 909834"/>
              <a:gd name="connsiteX2" fmla="*/ 574632 w 670404"/>
              <a:gd name="connsiteY2" fmla="*/ 814062 h 909834"/>
              <a:gd name="connsiteX3" fmla="*/ 598575 w 670404"/>
              <a:gd name="connsiteY3" fmla="*/ 790119 h 909834"/>
              <a:gd name="connsiteX4" fmla="*/ 574632 w 670404"/>
              <a:gd name="connsiteY4" fmla="*/ 766176 h 909834"/>
              <a:gd name="connsiteX5" fmla="*/ 0 w 670404"/>
              <a:gd name="connsiteY5" fmla="*/ 622518 h 909834"/>
              <a:gd name="connsiteX6" fmla="*/ 335202 w 670404"/>
              <a:gd name="connsiteY6" fmla="*/ 718290 h 909834"/>
              <a:gd name="connsiteX7" fmla="*/ 670404 w 670404"/>
              <a:gd name="connsiteY7" fmla="*/ 622518 h 909834"/>
              <a:gd name="connsiteX8" fmla="*/ 670404 w 670404"/>
              <a:gd name="connsiteY8" fmla="*/ 814062 h 909834"/>
              <a:gd name="connsiteX9" fmla="*/ 335202 w 670404"/>
              <a:gd name="connsiteY9" fmla="*/ 909834 h 909834"/>
              <a:gd name="connsiteX10" fmla="*/ 0 w 670404"/>
              <a:gd name="connsiteY10" fmla="*/ 814062 h 909834"/>
              <a:gd name="connsiteX11" fmla="*/ 574632 w 670404"/>
              <a:gd name="connsiteY11" fmla="*/ 526746 h 909834"/>
              <a:gd name="connsiteX12" fmla="*/ 550689 w 670404"/>
              <a:gd name="connsiteY12" fmla="*/ 550689 h 909834"/>
              <a:gd name="connsiteX13" fmla="*/ 574632 w 670404"/>
              <a:gd name="connsiteY13" fmla="*/ 574632 h 909834"/>
              <a:gd name="connsiteX14" fmla="*/ 598575 w 670404"/>
              <a:gd name="connsiteY14" fmla="*/ 550689 h 909834"/>
              <a:gd name="connsiteX15" fmla="*/ 574632 w 670404"/>
              <a:gd name="connsiteY15" fmla="*/ 526746 h 909834"/>
              <a:gd name="connsiteX16" fmla="*/ 0 w 670404"/>
              <a:gd name="connsiteY16" fmla="*/ 383088 h 909834"/>
              <a:gd name="connsiteX17" fmla="*/ 335202 w 670404"/>
              <a:gd name="connsiteY17" fmla="*/ 478860 h 909834"/>
              <a:gd name="connsiteX18" fmla="*/ 670404 w 670404"/>
              <a:gd name="connsiteY18" fmla="*/ 383088 h 909834"/>
              <a:gd name="connsiteX19" fmla="*/ 670404 w 670404"/>
              <a:gd name="connsiteY19" fmla="*/ 574632 h 909834"/>
              <a:gd name="connsiteX20" fmla="*/ 335202 w 670404"/>
              <a:gd name="connsiteY20" fmla="*/ 670404 h 909834"/>
              <a:gd name="connsiteX21" fmla="*/ 0 w 670404"/>
              <a:gd name="connsiteY21" fmla="*/ 574632 h 909834"/>
              <a:gd name="connsiteX22" fmla="*/ 574632 w 670404"/>
              <a:gd name="connsiteY22" fmla="*/ 287316 h 909834"/>
              <a:gd name="connsiteX23" fmla="*/ 550689 w 670404"/>
              <a:gd name="connsiteY23" fmla="*/ 311259 h 909834"/>
              <a:gd name="connsiteX24" fmla="*/ 574632 w 670404"/>
              <a:gd name="connsiteY24" fmla="*/ 335202 h 909834"/>
              <a:gd name="connsiteX25" fmla="*/ 598575 w 670404"/>
              <a:gd name="connsiteY25" fmla="*/ 311259 h 909834"/>
              <a:gd name="connsiteX26" fmla="*/ 574632 w 670404"/>
              <a:gd name="connsiteY26" fmla="*/ 287316 h 909834"/>
              <a:gd name="connsiteX27" fmla="*/ 0 w 670404"/>
              <a:gd name="connsiteY27" fmla="*/ 143658 h 909834"/>
              <a:gd name="connsiteX28" fmla="*/ 335202 w 670404"/>
              <a:gd name="connsiteY28" fmla="*/ 239430 h 909834"/>
              <a:gd name="connsiteX29" fmla="*/ 670404 w 670404"/>
              <a:gd name="connsiteY29" fmla="*/ 143658 h 909834"/>
              <a:gd name="connsiteX30" fmla="*/ 670404 w 670404"/>
              <a:gd name="connsiteY30" fmla="*/ 335202 h 909834"/>
              <a:gd name="connsiteX31" fmla="*/ 335202 w 670404"/>
              <a:gd name="connsiteY31" fmla="*/ 430974 h 909834"/>
              <a:gd name="connsiteX32" fmla="*/ 0 w 670404"/>
              <a:gd name="connsiteY32" fmla="*/ 335202 h 909834"/>
              <a:gd name="connsiteX33" fmla="*/ 335202 w 670404"/>
              <a:gd name="connsiteY33" fmla="*/ 0 h 909834"/>
              <a:gd name="connsiteX34" fmla="*/ 670404 w 670404"/>
              <a:gd name="connsiteY34" fmla="*/ 95772 h 909834"/>
              <a:gd name="connsiteX35" fmla="*/ 335202 w 670404"/>
              <a:gd name="connsiteY35" fmla="*/ 191544 h 909834"/>
              <a:gd name="connsiteX36" fmla="*/ 0 w 670404"/>
              <a:gd name="connsiteY36" fmla="*/ 95772 h 909834"/>
              <a:gd name="connsiteX37" fmla="*/ 335202 w 670404"/>
              <a:gd name="connsiteY37" fmla="*/ 0 h 9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70404" h="909834">
                <a:moveTo>
                  <a:pt x="574632" y="766176"/>
                </a:moveTo>
                <a:cubicBezTo>
                  <a:pt x="560266" y="766176"/>
                  <a:pt x="550689" y="775753"/>
                  <a:pt x="550689" y="790119"/>
                </a:cubicBezTo>
                <a:cubicBezTo>
                  <a:pt x="550689" y="804485"/>
                  <a:pt x="560266" y="814062"/>
                  <a:pt x="574632" y="814062"/>
                </a:cubicBezTo>
                <a:cubicBezTo>
                  <a:pt x="588998" y="814062"/>
                  <a:pt x="598575" y="804485"/>
                  <a:pt x="598575" y="790119"/>
                </a:cubicBezTo>
                <a:cubicBezTo>
                  <a:pt x="598575" y="775753"/>
                  <a:pt x="588998" y="766176"/>
                  <a:pt x="574632" y="766176"/>
                </a:cubicBezTo>
                <a:close/>
                <a:moveTo>
                  <a:pt x="0" y="622518"/>
                </a:moveTo>
                <a:cubicBezTo>
                  <a:pt x="0" y="675193"/>
                  <a:pt x="150841" y="718290"/>
                  <a:pt x="335202" y="718290"/>
                </a:cubicBezTo>
                <a:cubicBezTo>
                  <a:pt x="519563" y="718290"/>
                  <a:pt x="670404" y="675193"/>
                  <a:pt x="670404" y="622518"/>
                </a:cubicBezTo>
                <a:lnTo>
                  <a:pt x="670404" y="814062"/>
                </a:lnTo>
                <a:cubicBezTo>
                  <a:pt x="670404" y="866737"/>
                  <a:pt x="519563" y="909834"/>
                  <a:pt x="335202" y="909834"/>
                </a:cubicBezTo>
                <a:cubicBezTo>
                  <a:pt x="150841" y="909834"/>
                  <a:pt x="0" y="866737"/>
                  <a:pt x="0" y="814062"/>
                </a:cubicBezTo>
                <a:close/>
                <a:moveTo>
                  <a:pt x="574632" y="526746"/>
                </a:moveTo>
                <a:cubicBezTo>
                  <a:pt x="560266" y="526746"/>
                  <a:pt x="550689" y="536323"/>
                  <a:pt x="550689" y="550689"/>
                </a:cubicBezTo>
                <a:cubicBezTo>
                  <a:pt x="550689" y="565055"/>
                  <a:pt x="560266" y="574632"/>
                  <a:pt x="574632" y="574632"/>
                </a:cubicBezTo>
                <a:cubicBezTo>
                  <a:pt x="588998" y="574632"/>
                  <a:pt x="598575" y="565055"/>
                  <a:pt x="598575" y="550689"/>
                </a:cubicBezTo>
                <a:cubicBezTo>
                  <a:pt x="598575" y="536323"/>
                  <a:pt x="588998" y="526746"/>
                  <a:pt x="574632" y="526746"/>
                </a:cubicBezTo>
                <a:close/>
                <a:moveTo>
                  <a:pt x="0" y="383088"/>
                </a:moveTo>
                <a:cubicBezTo>
                  <a:pt x="0" y="435763"/>
                  <a:pt x="150841" y="478860"/>
                  <a:pt x="335202" y="478860"/>
                </a:cubicBezTo>
                <a:cubicBezTo>
                  <a:pt x="519563" y="478860"/>
                  <a:pt x="670404" y="435763"/>
                  <a:pt x="670404" y="383088"/>
                </a:cubicBezTo>
                <a:lnTo>
                  <a:pt x="670404" y="574632"/>
                </a:lnTo>
                <a:cubicBezTo>
                  <a:pt x="670404" y="627307"/>
                  <a:pt x="519563" y="670404"/>
                  <a:pt x="335202" y="670404"/>
                </a:cubicBezTo>
                <a:cubicBezTo>
                  <a:pt x="150841" y="670404"/>
                  <a:pt x="0" y="627307"/>
                  <a:pt x="0" y="574632"/>
                </a:cubicBezTo>
                <a:close/>
                <a:moveTo>
                  <a:pt x="574632" y="287316"/>
                </a:moveTo>
                <a:cubicBezTo>
                  <a:pt x="560266" y="287316"/>
                  <a:pt x="550689" y="296893"/>
                  <a:pt x="550689" y="311259"/>
                </a:cubicBezTo>
                <a:cubicBezTo>
                  <a:pt x="550689" y="325625"/>
                  <a:pt x="560266" y="335202"/>
                  <a:pt x="574632" y="335202"/>
                </a:cubicBezTo>
                <a:cubicBezTo>
                  <a:pt x="588998" y="335202"/>
                  <a:pt x="598575" y="325625"/>
                  <a:pt x="598575" y="311259"/>
                </a:cubicBezTo>
                <a:cubicBezTo>
                  <a:pt x="598575" y="296893"/>
                  <a:pt x="588998" y="287316"/>
                  <a:pt x="574632" y="287316"/>
                </a:cubicBezTo>
                <a:close/>
                <a:moveTo>
                  <a:pt x="0" y="143658"/>
                </a:moveTo>
                <a:cubicBezTo>
                  <a:pt x="0" y="196333"/>
                  <a:pt x="150841" y="239430"/>
                  <a:pt x="335202" y="239430"/>
                </a:cubicBezTo>
                <a:cubicBezTo>
                  <a:pt x="519563" y="239430"/>
                  <a:pt x="670404" y="196333"/>
                  <a:pt x="670404" y="143658"/>
                </a:cubicBezTo>
                <a:lnTo>
                  <a:pt x="670404" y="335202"/>
                </a:lnTo>
                <a:cubicBezTo>
                  <a:pt x="670404" y="387877"/>
                  <a:pt x="519563" y="430974"/>
                  <a:pt x="335202" y="430974"/>
                </a:cubicBezTo>
                <a:cubicBezTo>
                  <a:pt x="150841" y="430974"/>
                  <a:pt x="0" y="387877"/>
                  <a:pt x="0" y="335202"/>
                </a:cubicBezTo>
                <a:close/>
                <a:moveTo>
                  <a:pt x="335202" y="0"/>
                </a:moveTo>
                <a:cubicBezTo>
                  <a:pt x="520329" y="0"/>
                  <a:pt x="670404" y="42879"/>
                  <a:pt x="670404" y="95772"/>
                </a:cubicBezTo>
                <a:cubicBezTo>
                  <a:pt x="670404" y="148665"/>
                  <a:pt x="520329" y="191544"/>
                  <a:pt x="335202" y="191544"/>
                </a:cubicBezTo>
                <a:cubicBezTo>
                  <a:pt x="150075" y="191544"/>
                  <a:pt x="0" y="148665"/>
                  <a:pt x="0" y="95772"/>
                </a:cubicBezTo>
                <a:cubicBezTo>
                  <a:pt x="0" y="42879"/>
                  <a:pt x="150075" y="0"/>
                  <a:pt x="335202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468A0F1-5772-46C2-B296-4987E7B29005}"/>
              </a:ext>
            </a:extLst>
          </p:cNvPr>
          <p:cNvSpPr/>
          <p:nvPr/>
        </p:nvSpPr>
        <p:spPr>
          <a:xfrm>
            <a:off x="5493193" y="2461900"/>
            <a:ext cx="1005606" cy="721165"/>
          </a:xfrm>
          <a:custGeom>
            <a:avLst/>
            <a:gdLst>
              <a:gd name="connsiteX0" fmla="*/ 312456 w 1005606"/>
              <a:gd name="connsiteY0" fmla="*/ 519571 h 721165"/>
              <a:gd name="connsiteX1" fmla="*/ 662024 w 1005606"/>
              <a:gd name="connsiteY1" fmla="*/ 537528 h 721165"/>
              <a:gd name="connsiteX2" fmla="*/ 669207 w 1005606"/>
              <a:gd name="connsiteY2" fmla="*/ 544711 h 721165"/>
              <a:gd name="connsiteX3" fmla="*/ 697939 w 1005606"/>
              <a:gd name="connsiteY3" fmla="*/ 612949 h 721165"/>
              <a:gd name="connsiteX4" fmla="*/ 718290 w 1005606"/>
              <a:gd name="connsiteY4" fmla="*/ 633300 h 721165"/>
              <a:gd name="connsiteX5" fmla="*/ 718290 w 1005606"/>
              <a:gd name="connsiteY5" fmla="*/ 671609 h 721165"/>
              <a:gd name="connsiteX6" fmla="*/ 287316 w 1005606"/>
              <a:gd name="connsiteY6" fmla="*/ 671609 h 721165"/>
              <a:gd name="connsiteX7" fmla="*/ 287316 w 1005606"/>
              <a:gd name="connsiteY7" fmla="*/ 563866 h 721165"/>
              <a:gd name="connsiteX8" fmla="*/ 308865 w 1005606"/>
              <a:gd name="connsiteY8" fmla="*/ 521965 h 721165"/>
              <a:gd name="connsiteX9" fmla="*/ 808077 w 1005606"/>
              <a:gd name="connsiteY9" fmla="*/ 289718 h 721165"/>
              <a:gd name="connsiteX10" fmla="*/ 878709 w 1005606"/>
              <a:gd name="connsiteY10" fmla="*/ 302887 h 721165"/>
              <a:gd name="connsiteX11" fmla="*/ 984058 w 1005606"/>
              <a:gd name="connsiteY11" fmla="*/ 353167 h 721165"/>
              <a:gd name="connsiteX12" fmla="*/ 1005606 w 1005606"/>
              <a:gd name="connsiteY12" fmla="*/ 396265 h 721165"/>
              <a:gd name="connsiteX13" fmla="*/ 1005606 w 1005606"/>
              <a:gd name="connsiteY13" fmla="*/ 504009 h 721165"/>
              <a:gd name="connsiteX14" fmla="*/ 870329 w 1005606"/>
              <a:gd name="connsiteY14" fmla="*/ 504009 h 721165"/>
              <a:gd name="connsiteX15" fmla="*/ 838005 w 1005606"/>
              <a:gd name="connsiteY15" fmla="*/ 471686 h 721165"/>
              <a:gd name="connsiteX16" fmla="*/ 769768 w 1005606"/>
              <a:gd name="connsiteY16" fmla="*/ 442954 h 721165"/>
              <a:gd name="connsiteX17" fmla="*/ 762585 w 1005606"/>
              <a:gd name="connsiteY17" fmla="*/ 435771 h 721165"/>
              <a:gd name="connsiteX18" fmla="*/ 808077 w 1005606"/>
              <a:gd name="connsiteY18" fmla="*/ 289718 h 721165"/>
              <a:gd name="connsiteX19" fmla="*/ 191545 w 1005606"/>
              <a:gd name="connsiteY19" fmla="*/ 289718 h 721165"/>
              <a:gd name="connsiteX20" fmla="*/ 276543 w 1005606"/>
              <a:gd name="connsiteY20" fmla="*/ 486052 h 721165"/>
              <a:gd name="connsiteX21" fmla="*/ 258585 w 1005606"/>
              <a:gd name="connsiteY21" fmla="*/ 504009 h 721165"/>
              <a:gd name="connsiteX22" fmla="*/ 0 w 1005606"/>
              <a:gd name="connsiteY22" fmla="*/ 504009 h 721165"/>
              <a:gd name="connsiteX23" fmla="*/ 0 w 1005606"/>
              <a:gd name="connsiteY23" fmla="*/ 396265 h 721165"/>
              <a:gd name="connsiteX24" fmla="*/ 21549 w 1005606"/>
              <a:gd name="connsiteY24" fmla="*/ 353167 h 721165"/>
              <a:gd name="connsiteX25" fmla="*/ 126899 w 1005606"/>
              <a:gd name="connsiteY25" fmla="*/ 302887 h 721165"/>
              <a:gd name="connsiteX26" fmla="*/ 191545 w 1005606"/>
              <a:gd name="connsiteY26" fmla="*/ 289718 h 721165"/>
              <a:gd name="connsiteX27" fmla="*/ 498014 w 1005606"/>
              <a:gd name="connsiteY27" fmla="*/ 105357 h 721165"/>
              <a:gd name="connsiteX28" fmla="*/ 618926 w 1005606"/>
              <a:gd name="connsiteY28" fmla="*/ 226269 h 721165"/>
              <a:gd name="connsiteX29" fmla="*/ 498014 w 1005606"/>
              <a:gd name="connsiteY29" fmla="*/ 347181 h 721165"/>
              <a:gd name="connsiteX30" fmla="*/ 377102 w 1005606"/>
              <a:gd name="connsiteY30" fmla="*/ 226269 h 721165"/>
              <a:gd name="connsiteX31" fmla="*/ 498014 w 1005606"/>
              <a:gd name="connsiteY31" fmla="*/ 105357 h 721165"/>
              <a:gd name="connsiteX32" fmla="*/ 500408 w 1005606"/>
              <a:gd name="connsiteY32" fmla="*/ 56274 h 721165"/>
              <a:gd name="connsiteX33" fmla="*/ 357948 w 1005606"/>
              <a:gd name="connsiteY33" fmla="*/ 108948 h 721165"/>
              <a:gd name="connsiteX34" fmla="*/ 334005 w 1005606"/>
              <a:gd name="connsiteY34" fmla="*/ 415419 h 721165"/>
              <a:gd name="connsiteX35" fmla="*/ 398651 w 1005606"/>
              <a:gd name="connsiteY35" fmla="*/ 389082 h 721165"/>
              <a:gd name="connsiteX36" fmla="*/ 498014 w 1005606"/>
              <a:gd name="connsiteY36" fmla="*/ 373519 h 721165"/>
              <a:gd name="connsiteX37" fmla="*/ 597378 w 1005606"/>
              <a:gd name="connsiteY37" fmla="*/ 389082 h 721165"/>
              <a:gd name="connsiteX38" fmla="*/ 666812 w 1005606"/>
              <a:gd name="connsiteY38" fmla="*/ 414222 h 721165"/>
              <a:gd name="connsiteX39" fmla="*/ 718290 w 1005606"/>
              <a:gd name="connsiteY39" fmla="*/ 274155 h 721165"/>
              <a:gd name="connsiteX40" fmla="*/ 500408 w 1005606"/>
              <a:gd name="connsiteY40" fmla="*/ 56274 h 721165"/>
              <a:gd name="connsiteX41" fmla="*/ 772162 w 1005606"/>
              <a:gd name="connsiteY41" fmla="*/ 45500 h 721165"/>
              <a:gd name="connsiteX42" fmla="*/ 896665 w 1005606"/>
              <a:gd name="connsiteY42" fmla="*/ 134090 h 721165"/>
              <a:gd name="connsiteX43" fmla="*/ 808076 w 1005606"/>
              <a:gd name="connsiteY43" fmla="*/ 258593 h 721165"/>
              <a:gd name="connsiteX44" fmla="*/ 726670 w 1005606"/>
              <a:gd name="connsiteY44" fmla="*/ 64654 h 721165"/>
              <a:gd name="connsiteX45" fmla="*/ 772162 w 1005606"/>
              <a:gd name="connsiteY45" fmla="*/ 45500 h 721165"/>
              <a:gd name="connsiteX46" fmla="*/ 204922 w 1005606"/>
              <a:gd name="connsiteY46" fmla="*/ 44272 h 721165"/>
              <a:gd name="connsiteX47" fmla="*/ 235970 w 1005606"/>
              <a:gd name="connsiteY47" fmla="*/ 45725 h 721165"/>
              <a:gd name="connsiteX48" fmla="*/ 275345 w 1005606"/>
              <a:gd name="connsiteY48" fmla="*/ 62260 h 721165"/>
              <a:gd name="connsiteX49" fmla="*/ 191544 w 1005606"/>
              <a:gd name="connsiteY49" fmla="*/ 257396 h 721165"/>
              <a:gd name="connsiteX50" fmla="*/ 155630 w 1005606"/>
              <a:gd name="connsiteY50" fmla="*/ 241833 h 721165"/>
              <a:gd name="connsiteX51" fmla="*/ 125701 w 1005606"/>
              <a:gd name="connsiteY51" fmla="*/ 92189 h 721165"/>
              <a:gd name="connsiteX52" fmla="*/ 204922 w 1005606"/>
              <a:gd name="connsiteY52" fmla="*/ 44272 h 721165"/>
              <a:gd name="connsiteX53" fmla="*/ 499211 w 1005606"/>
              <a:gd name="connsiteY53" fmla="*/ 8 h 721165"/>
              <a:gd name="connsiteX54" fmla="*/ 772161 w 1005606"/>
              <a:gd name="connsiteY54" fmla="*/ 275352 h 721165"/>
              <a:gd name="connsiteX55" fmla="*/ 715895 w 1005606"/>
              <a:gd name="connsiteY55" fmla="*/ 440559 h 721165"/>
              <a:gd name="connsiteX56" fmla="*/ 756598 w 1005606"/>
              <a:gd name="connsiteY56" fmla="*/ 480065 h 721165"/>
              <a:gd name="connsiteX57" fmla="*/ 814062 w 1005606"/>
              <a:gd name="connsiteY57" fmla="*/ 496825 h 721165"/>
              <a:gd name="connsiteX58" fmla="*/ 926594 w 1005606"/>
              <a:gd name="connsiteY58" fmla="*/ 610554 h 721165"/>
              <a:gd name="connsiteX59" fmla="*/ 930185 w 1005606"/>
              <a:gd name="connsiteY59" fmla="*/ 614146 h 721165"/>
              <a:gd name="connsiteX60" fmla="*/ 927791 w 1005606"/>
              <a:gd name="connsiteY60" fmla="*/ 703932 h 721165"/>
              <a:gd name="connsiteX61" fmla="*/ 838005 w 1005606"/>
              <a:gd name="connsiteY61" fmla="*/ 701538 h 721165"/>
              <a:gd name="connsiteX62" fmla="*/ 724275 w 1005606"/>
              <a:gd name="connsiteY62" fmla="*/ 587808 h 721165"/>
              <a:gd name="connsiteX63" fmla="*/ 707515 w 1005606"/>
              <a:gd name="connsiteY63" fmla="*/ 530345 h 721165"/>
              <a:gd name="connsiteX64" fmla="*/ 666812 w 1005606"/>
              <a:gd name="connsiteY64" fmla="*/ 490839 h 721165"/>
              <a:gd name="connsiteX65" fmla="*/ 499211 w 1005606"/>
              <a:gd name="connsiteY65" fmla="*/ 547105 h 721165"/>
              <a:gd name="connsiteX66" fmla="*/ 226261 w 1005606"/>
              <a:gd name="connsiteY66" fmla="*/ 271761 h 721165"/>
              <a:gd name="connsiteX67" fmla="*/ 499211 w 1005606"/>
              <a:gd name="connsiteY67" fmla="*/ 8 h 7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05606" h="721165">
                <a:moveTo>
                  <a:pt x="312456" y="519571"/>
                </a:moveTo>
                <a:cubicBezTo>
                  <a:pt x="414214" y="597386"/>
                  <a:pt x="553083" y="604569"/>
                  <a:pt x="662024" y="537528"/>
                </a:cubicBezTo>
                <a:lnTo>
                  <a:pt x="669207" y="544711"/>
                </a:lnTo>
                <a:cubicBezTo>
                  <a:pt x="669207" y="569851"/>
                  <a:pt x="679981" y="594991"/>
                  <a:pt x="697939" y="612949"/>
                </a:cubicBezTo>
                <a:lnTo>
                  <a:pt x="718290" y="633300"/>
                </a:lnTo>
                <a:lnTo>
                  <a:pt x="718290" y="671609"/>
                </a:lnTo>
                <a:lnTo>
                  <a:pt x="287316" y="671609"/>
                </a:lnTo>
                <a:lnTo>
                  <a:pt x="287316" y="563866"/>
                </a:lnTo>
                <a:cubicBezTo>
                  <a:pt x="287316" y="547105"/>
                  <a:pt x="295696" y="531543"/>
                  <a:pt x="308865" y="521965"/>
                </a:cubicBezTo>
                <a:close/>
                <a:moveTo>
                  <a:pt x="808077" y="289718"/>
                </a:moveTo>
                <a:cubicBezTo>
                  <a:pt x="832020" y="292112"/>
                  <a:pt x="855963" y="295704"/>
                  <a:pt x="878709" y="302887"/>
                </a:cubicBezTo>
                <a:cubicBezTo>
                  <a:pt x="917017" y="311267"/>
                  <a:pt x="952932" y="329224"/>
                  <a:pt x="984058" y="353167"/>
                </a:cubicBezTo>
                <a:cubicBezTo>
                  <a:pt x="998424" y="362744"/>
                  <a:pt x="1005606" y="379505"/>
                  <a:pt x="1005606" y="396265"/>
                </a:cubicBezTo>
                <a:lnTo>
                  <a:pt x="1005606" y="504009"/>
                </a:lnTo>
                <a:lnTo>
                  <a:pt x="870329" y="504009"/>
                </a:lnTo>
                <a:lnTo>
                  <a:pt x="838005" y="471686"/>
                </a:lnTo>
                <a:cubicBezTo>
                  <a:pt x="820048" y="453729"/>
                  <a:pt x="794908" y="442954"/>
                  <a:pt x="769768" y="442954"/>
                </a:cubicBezTo>
                <a:lnTo>
                  <a:pt x="762585" y="435771"/>
                </a:lnTo>
                <a:cubicBezTo>
                  <a:pt x="790119" y="391477"/>
                  <a:pt x="805682" y="341195"/>
                  <a:pt x="808077" y="289718"/>
                </a:cubicBezTo>
                <a:close/>
                <a:moveTo>
                  <a:pt x="191545" y="289718"/>
                </a:moveTo>
                <a:cubicBezTo>
                  <a:pt x="195136" y="362744"/>
                  <a:pt x="225065" y="432180"/>
                  <a:pt x="276543" y="486052"/>
                </a:cubicBezTo>
                <a:cubicBezTo>
                  <a:pt x="269360" y="490840"/>
                  <a:pt x="263374" y="496826"/>
                  <a:pt x="258585" y="504009"/>
                </a:cubicBezTo>
                <a:lnTo>
                  <a:pt x="0" y="504009"/>
                </a:lnTo>
                <a:lnTo>
                  <a:pt x="0" y="396265"/>
                </a:lnTo>
                <a:cubicBezTo>
                  <a:pt x="0" y="379505"/>
                  <a:pt x="7183" y="362744"/>
                  <a:pt x="21549" y="353167"/>
                </a:cubicBezTo>
                <a:cubicBezTo>
                  <a:pt x="53872" y="331618"/>
                  <a:pt x="89786" y="313661"/>
                  <a:pt x="126899" y="302887"/>
                </a:cubicBezTo>
                <a:cubicBezTo>
                  <a:pt x="148448" y="295704"/>
                  <a:pt x="169996" y="292112"/>
                  <a:pt x="191545" y="289718"/>
                </a:cubicBezTo>
                <a:close/>
                <a:moveTo>
                  <a:pt x="498014" y="105357"/>
                </a:moveTo>
                <a:cubicBezTo>
                  <a:pt x="564792" y="105357"/>
                  <a:pt x="618926" y="159491"/>
                  <a:pt x="618926" y="226269"/>
                </a:cubicBezTo>
                <a:cubicBezTo>
                  <a:pt x="618926" y="293047"/>
                  <a:pt x="564792" y="347181"/>
                  <a:pt x="498014" y="347181"/>
                </a:cubicBezTo>
                <a:cubicBezTo>
                  <a:pt x="431236" y="347181"/>
                  <a:pt x="377102" y="293047"/>
                  <a:pt x="377102" y="226269"/>
                </a:cubicBezTo>
                <a:cubicBezTo>
                  <a:pt x="377102" y="159491"/>
                  <a:pt x="431236" y="105357"/>
                  <a:pt x="498014" y="105357"/>
                </a:cubicBezTo>
                <a:close/>
                <a:moveTo>
                  <a:pt x="500408" y="56274"/>
                </a:moveTo>
                <a:cubicBezTo>
                  <a:pt x="447734" y="56274"/>
                  <a:pt x="397453" y="74231"/>
                  <a:pt x="357948" y="108948"/>
                </a:cubicBezTo>
                <a:cubicBezTo>
                  <a:pt x="266964" y="186763"/>
                  <a:pt x="256190" y="324435"/>
                  <a:pt x="334005" y="415419"/>
                </a:cubicBezTo>
                <a:cubicBezTo>
                  <a:pt x="354356" y="403447"/>
                  <a:pt x="375905" y="395067"/>
                  <a:pt x="398651" y="389082"/>
                </a:cubicBezTo>
                <a:cubicBezTo>
                  <a:pt x="430974" y="379504"/>
                  <a:pt x="464494" y="373519"/>
                  <a:pt x="498014" y="373519"/>
                </a:cubicBezTo>
                <a:cubicBezTo>
                  <a:pt x="531534" y="373519"/>
                  <a:pt x="565054" y="379504"/>
                  <a:pt x="597378" y="389082"/>
                </a:cubicBezTo>
                <a:cubicBezTo>
                  <a:pt x="621321" y="395067"/>
                  <a:pt x="644066" y="403447"/>
                  <a:pt x="666812" y="414222"/>
                </a:cubicBezTo>
                <a:cubicBezTo>
                  <a:pt x="700332" y="375913"/>
                  <a:pt x="718290" y="325633"/>
                  <a:pt x="718290" y="274155"/>
                </a:cubicBezTo>
                <a:cubicBezTo>
                  <a:pt x="718290" y="153243"/>
                  <a:pt x="621321" y="56274"/>
                  <a:pt x="500408" y="56274"/>
                </a:cubicBezTo>
                <a:close/>
                <a:moveTo>
                  <a:pt x="772162" y="45500"/>
                </a:moveTo>
                <a:cubicBezTo>
                  <a:pt x="830822" y="35922"/>
                  <a:pt x="887088" y="75428"/>
                  <a:pt x="896665" y="134090"/>
                </a:cubicBezTo>
                <a:cubicBezTo>
                  <a:pt x="906243" y="192750"/>
                  <a:pt x="866737" y="249016"/>
                  <a:pt x="808076" y="258593"/>
                </a:cubicBezTo>
                <a:cubicBezTo>
                  <a:pt x="804485" y="185567"/>
                  <a:pt x="775753" y="117329"/>
                  <a:pt x="726670" y="64654"/>
                </a:cubicBezTo>
                <a:cubicBezTo>
                  <a:pt x="739839" y="55077"/>
                  <a:pt x="755402" y="47894"/>
                  <a:pt x="772162" y="45500"/>
                </a:cubicBezTo>
                <a:close/>
                <a:moveTo>
                  <a:pt x="204922" y="44272"/>
                </a:moveTo>
                <a:cubicBezTo>
                  <a:pt x="215224" y="43241"/>
                  <a:pt x="225686" y="43704"/>
                  <a:pt x="235970" y="45725"/>
                </a:cubicBezTo>
                <a:cubicBezTo>
                  <a:pt x="249681" y="48418"/>
                  <a:pt x="263074" y="53880"/>
                  <a:pt x="275345" y="62260"/>
                </a:cubicBezTo>
                <a:cubicBezTo>
                  <a:pt x="225064" y="116132"/>
                  <a:pt x="195135" y="184370"/>
                  <a:pt x="191544" y="257396"/>
                </a:cubicBezTo>
                <a:cubicBezTo>
                  <a:pt x="178375" y="253805"/>
                  <a:pt x="166404" y="249016"/>
                  <a:pt x="155630" y="241833"/>
                </a:cubicBezTo>
                <a:cubicBezTo>
                  <a:pt x="105349" y="208313"/>
                  <a:pt x="92181" y="142470"/>
                  <a:pt x="125701" y="92189"/>
                </a:cubicBezTo>
                <a:cubicBezTo>
                  <a:pt x="144556" y="63906"/>
                  <a:pt x="174017" y="47366"/>
                  <a:pt x="204922" y="44272"/>
                </a:cubicBezTo>
                <a:close/>
                <a:moveTo>
                  <a:pt x="499211" y="8"/>
                </a:moveTo>
                <a:cubicBezTo>
                  <a:pt x="651249" y="1205"/>
                  <a:pt x="773359" y="124511"/>
                  <a:pt x="772161" y="275352"/>
                </a:cubicBezTo>
                <a:cubicBezTo>
                  <a:pt x="772161" y="335210"/>
                  <a:pt x="753007" y="392673"/>
                  <a:pt x="715895" y="440559"/>
                </a:cubicBezTo>
                <a:lnTo>
                  <a:pt x="756598" y="480065"/>
                </a:lnTo>
                <a:cubicBezTo>
                  <a:pt x="778147" y="475276"/>
                  <a:pt x="798499" y="482459"/>
                  <a:pt x="814062" y="496825"/>
                </a:cubicBezTo>
                <a:lnTo>
                  <a:pt x="926594" y="610554"/>
                </a:lnTo>
                <a:cubicBezTo>
                  <a:pt x="927791" y="611751"/>
                  <a:pt x="928988" y="612949"/>
                  <a:pt x="930185" y="614146"/>
                </a:cubicBezTo>
                <a:cubicBezTo>
                  <a:pt x="954128" y="639286"/>
                  <a:pt x="952931" y="679989"/>
                  <a:pt x="927791" y="703932"/>
                </a:cubicBezTo>
                <a:cubicBezTo>
                  <a:pt x="902651" y="727875"/>
                  <a:pt x="861948" y="726678"/>
                  <a:pt x="838005" y="701538"/>
                </a:cubicBezTo>
                <a:lnTo>
                  <a:pt x="724275" y="587808"/>
                </a:lnTo>
                <a:cubicBezTo>
                  <a:pt x="709910" y="572245"/>
                  <a:pt x="703924" y="550697"/>
                  <a:pt x="707515" y="530345"/>
                </a:cubicBezTo>
                <a:lnTo>
                  <a:pt x="666812" y="490839"/>
                </a:lnTo>
                <a:cubicBezTo>
                  <a:pt x="617729" y="527951"/>
                  <a:pt x="559069" y="547105"/>
                  <a:pt x="499211" y="547105"/>
                </a:cubicBezTo>
                <a:cubicBezTo>
                  <a:pt x="347173" y="545908"/>
                  <a:pt x="226261" y="422602"/>
                  <a:pt x="226261" y="271761"/>
                </a:cubicBezTo>
                <a:cubicBezTo>
                  <a:pt x="226261" y="120920"/>
                  <a:pt x="347173" y="-1189"/>
                  <a:pt x="499211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52E8350-6DEB-4E08-A921-CE7181C69967}"/>
              </a:ext>
            </a:extLst>
          </p:cNvPr>
          <p:cNvSpPr/>
          <p:nvPr/>
        </p:nvSpPr>
        <p:spPr>
          <a:xfrm>
            <a:off x="7403373" y="2509793"/>
            <a:ext cx="1039126" cy="622750"/>
          </a:xfrm>
          <a:custGeom>
            <a:avLst/>
            <a:gdLst>
              <a:gd name="connsiteX0" fmla="*/ 525101 w 1039126"/>
              <a:gd name="connsiteY0" fmla="*/ 503252 h 622750"/>
              <a:gd name="connsiteX1" fmla="*/ 542310 w 1039126"/>
              <a:gd name="connsiteY1" fmla="*/ 508789 h 622750"/>
              <a:gd name="connsiteX2" fmla="*/ 544704 w 1039126"/>
              <a:gd name="connsiteY2" fmla="*/ 542309 h 622750"/>
              <a:gd name="connsiteX3" fmla="*/ 498016 w 1039126"/>
              <a:gd name="connsiteY3" fmla="*/ 596181 h 622750"/>
              <a:gd name="connsiteX4" fmla="*/ 482453 w 1039126"/>
              <a:gd name="connsiteY4" fmla="*/ 604561 h 622750"/>
              <a:gd name="connsiteX5" fmla="*/ 464494 w 1039126"/>
              <a:gd name="connsiteY5" fmla="*/ 598575 h 622750"/>
              <a:gd name="connsiteX6" fmla="*/ 462100 w 1039126"/>
              <a:gd name="connsiteY6" fmla="*/ 565055 h 622750"/>
              <a:gd name="connsiteX7" fmla="*/ 508790 w 1039126"/>
              <a:gd name="connsiteY7" fmla="*/ 511183 h 622750"/>
              <a:gd name="connsiteX8" fmla="*/ 525101 w 1039126"/>
              <a:gd name="connsiteY8" fmla="*/ 503252 h 622750"/>
              <a:gd name="connsiteX9" fmla="*/ 459856 w 1039126"/>
              <a:gd name="connsiteY9" fmla="*/ 454767 h 622750"/>
              <a:gd name="connsiteX10" fmla="*/ 481255 w 1039126"/>
              <a:gd name="connsiteY10" fmla="*/ 462100 h 622750"/>
              <a:gd name="connsiteX11" fmla="*/ 483649 w 1039126"/>
              <a:gd name="connsiteY11" fmla="*/ 504000 h 622750"/>
              <a:gd name="connsiteX12" fmla="*/ 428580 w 1039126"/>
              <a:gd name="connsiteY12" fmla="*/ 567449 h 622750"/>
              <a:gd name="connsiteX13" fmla="*/ 409426 w 1039126"/>
              <a:gd name="connsiteY13" fmla="*/ 577026 h 622750"/>
              <a:gd name="connsiteX14" fmla="*/ 386679 w 1039126"/>
              <a:gd name="connsiteY14" fmla="*/ 569843 h 622750"/>
              <a:gd name="connsiteX15" fmla="*/ 384285 w 1039126"/>
              <a:gd name="connsiteY15" fmla="*/ 527943 h 622750"/>
              <a:gd name="connsiteX16" fmla="*/ 439355 w 1039126"/>
              <a:gd name="connsiteY16" fmla="*/ 464494 h 622750"/>
              <a:gd name="connsiteX17" fmla="*/ 459856 w 1039126"/>
              <a:gd name="connsiteY17" fmla="*/ 454767 h 622750"/>
              <a:gd name="connsiteX18" fmla="*/ 383836 w 1039126"/>
              <a:gd name="connsiteY18" fmla="*/ 398501 h 622750"/>
              <a:gd name="connsiteX19" fmla="*/ 409425 w 1039126"/>
              <a:gd name="connsiteY19" fmla="*/ 407031 h 622750"/>
              <a:gd name="connsiteX20" fmla="*/ 413017 w 1039126"/>
              <a:gd name="connsiteY20" fmla="*/ 457312 h 622750"/>
              <a:gd name="connsiteX21" fmla="*/ 357948 w 1039126"/>
              <a:gd name="connsiteY21" fmla="*/ 520761 h 622750"/>
              <a:gd name="connsiteX22" fmla="*/ 334005 w 1039126"/>
              <a:gd name="connsiteY22" fmla="*/ 532733 h 622750"/>
              <a:gd name="connsiteX23" fmla="*/ 307668 w 1039126"/>
              <a:gd name="connsiteY23" fmla="*/ 524353 h 622750"/>
              <a:gd name="connsiteX24" fmla="*/ 304076 w 1039126"/>
              <a:gd name="connsiteY24" fmla="*/ 474073 h 622750"/>
              <a:gd name="connsiteX25" fmla="*/ 359145 w 1039126"/>
              <a:gd name="connsiteY25" fmla="*/ 410623 h 622750"/>
              <a:gd name="connsiteX26" fmla="*/ 383836 w 1039126"/>
              <a:gd name="connsiteY26" fmla="*/ 398501 h 622750"/>
              <a:gd name="connsiteX27" fmla="*/ 304825 w 1039126"/>
              <a:gd name="connsiteY27" fmla="*/ 345827 h 622750"/>
              <a:gd name="connsiteX28" fmla="*/ 330414 w 1039126"/>
              <a:gd name="connsiteY28" fmla="*/ 354356 h 622750"/>
              <a:gd name="connsiteX29" fmla="*/ 334006 w 1039126"/>
              <a:gd name="connsiteY29" fmla="*/ 404637 h 622750"/>
              <a:gd name="connsiteX30" fmla="*/ 270556 w 1039126"/>
              <a:gd name="connsiteY30" fmla="*/ 476466 h 622750"/>
              <a:gd name="connsiteX31" fmla="*/ 246613 w 1039126"/>
              <a:gd name="connsiteY31" fmla="*/ 488438 h 622750"/>
              <a:gd name="connsiteX32" fmla="*/ 220276 w 1039126"/>
              <a:gd name="connsiteY32" fmla="*/ 480058 h 622750"/>
              <a:gd name="connsiteX33" fmla="*/ 216684 w 1039126"/>
              <a:gd name="connsiteY33" fmla="*/ 429778 h 622750"/>
              <a:gd name="connsiteX34" fmla="*/ 280133 w 1039126"/>
              <a:gd name="connsiteY34" fmla="*/ 357948 h 622750"/>
              <a:gd name="connsiteX35" fmla="*/ 304825 w 1039126"/>
              <a:gd name="connsiteY35" fmla="*/ 345827 h 622750"/>
              <a:gd name="connsiteX36" fmla="*/ 251401 w 1039126"/>
              <a:gd name="connsiteY36" fmla="*/ 107743 h 622750"/>
              <a:gd name="connsiteX37" fmla="*/ 450129 w 1039126"/>
              <a:gd name="connsiteY37" fmla="*/ 122109 h 622750"/>
              <a:gd name="connsiteX38" fmla="*/ 379496 w 1039126"/>
              <a:gd name="connsiteY38" fmla="*/ 203515 h 622750"/>
              <a:gd name="connsiteX39" fmla="*/ 386680 w 1039126"/>
              <a:gd name="connsiteY39" fmla="*/ 305274 h 622750"/>
              <a:gd name="connsiteX40" fmla="*/ 433369 w 1039126"/>
              <a:gd name="connsiteY40" fmla="*/ 323231 h 622750"/>
              <a:gd name="connsiteX41" fmla="*/ 439355 w 1039126"/>
              <a:gd name="connsiteY41" fmla="*/ 323231 h 622750"/>
              <a:gd name="connsiteX42" fmla="*/ 487241 w 1039126"/>
              <a:gd name="connsiteY42" fmla="*/ 299288 h 622750"/>
              <a:gd name="connsiteX43" fmla="*/ 569844 w 1039126"/>
              <a:gd name="connsiteY43" fmla="*/ 204712 h 622750"/>
              <a:gd name="connsiteX44" fmla="*/ 583013 w 1039126"/>
              <a:gd name="connsiteY44" fmla="*/ 216684 h 622750"/>
              <a:gd name="connsiteX45" fmla="*/ 775754 w 1039126"/>
              <a:gd name="connsiteY45" fmla="*/ 381891 h 622750"/>
              <a:gd name="connsiteX46" fmla="*/ 788922 w 1039126"/>
              <a:gd name="connsiteY46" fmla="*/ 414214 h 622750"/>
              <a:gd name="connsiteX47" fmla="*/ 745825 w 1039126"/>
              <a:gd name="connsiteY47" fmla="*/ 465692 h 622750"/>
              <a:gd name="connsiteX48" fmla="*/ 720685 w 1039126"/>
              <a:gd name="connsiteY48" fmla="*/ 460903 h 622750"/>
              <a:gd name="connsiteX49" fmla="*/ 721882 w 1039126"/>
              <a:gd name="connsiteY49" fmla="*/ 468086 h 622750"/>
              <a:gd name="connsiteX50" fmla="*/ 678785 w 1039126"/>
              <a:gd name="connsiteY50" fmla="*/ 519564 h 622750"/>
              <a:gd name="connsiteX51" fmla="*/ 666813 w 1039126"/>
              <a:gd name="connsiteY51" fmla="*/ 518366 h 622750"/>
              <a:gd name="connsiteX52" fmla="*/ 666813 w 1039126"/>
              <a:gd name="connsiteY52" fmla="*/ 519564 h 622750"/>
              <a:gd name="connsiteX53" fmla="*/ 623716 w 1039126"/>
              <a:gd name="connsiteY53" fmla="*/ 571041 h 622750"/>
              <a:gd name="connsiteX54" fmla="*/ 611744 w 1039126"/>
              <a:gd name="connsiteY54" fmla="*/ 569844 h 622750"/>
              <a:gd name="connsiteX55" fmla="*/ 611744 w 1039126"/>
              <a:gd name="connsiteY55" fmla="*/ 571041 h 622750"/>
              <a:gd name="connsiteX56" fmla="*/ 568647 w 1039126"/>
              <a:gd name="connsiteY56" fmla="*/ 622519 h 622750"/>
              <a:gd name="connsiteX57" fmla="*/ 539915 w 1039126"/>
              <a:gd name="connsiteY57" fmla="*/ 615336 h 622750"/>
              <a:gd name="connsiteX58" fmla="*/ 523155 w 1039126"/>
              <a:gd name="connsiteY58" fmla="*/ 602167 h 622750"/>
              <a:gd name="connsiteX59" fmla="*/ 563858 w 1039126"/>
              <a:gd name="connsiteY59" fmla="*/ 555478 h 622750"/>
              <a:gd name="connsiteX60" fmla="*/ 575830 w 1039126"/>
              <a:gd name="connsiteY60" fmla="*/ 520761 h 622750"/>
              <a:gd name="connsiteX61" fmla="*/ 559070 w 1039126"/>
              <a:gd name="connsiteY61" fmla="*/ 488438 h 622750"/>
              <a:gd name="connsiteX62" fmla="*/ 527944 w 1039126"/>
              <a:gd name="connsiteY62" fmla="*/ 476466 h 622750"/>
              <a:gd name="connsiteX63" fmla="*/ 514775 w 1039126"/>
              <a:gd name="connsiteY63" fmla="*/ 478861 h 622750"/>
              <a:gd name="connsiteX64" fmla="*/ 496818 w 1039126"/>
              <a:gd name="connsiteY64" fmla="*/ 441749 h 622750"/>
              <a:gd name="connsiteX65" fmla="*/ 460903 w 1039126"/>
              <a:gd name="connsiteY65" fmla="*/ 428580 h 622750"/>
              <a:gd name="connsiteX66" fmla="*/ 445340 w 1039126"/>
              <a:gd name="connsiteY66" fmla="*/ 430975 h 622750"/>
              <a:gd name="connsiteX67" fmla="*/ 424989 w 1039126"/>
              <a:gd name="connsiteY67" fmla="*/ 386680 h 622750"/>
              <a:gd name="connsiteX68" fmla="*/ 385483 w 1039126"/>
              <a:gd name="connsiteY68" fmla="*/ 372314 h 622750"/>
              <a:gd name="connsiteX69" fmla="*/ 365130 w 1039126"/>
              <a:gd name="connsiteY69" fmla="*/ 375906 h 622750"/>
              <a:gd name="connsiteX70" fmla="*/ 344779 w 1039126"/>
              <a:gd name="connsiteY70" fmla="*/ 332808 h 622750"/>
              <a:gd name="connsiteX71" fmla="*/ 305273 w 1039126"/>
              <a:gd name="connsiteY71" fmla="*/ 318442 h 622750"/>
              <a:gd name="connsiteX72" fmla="*/ 259781 w 1039126"/>
              <a:gd name="connsiteY72" fmla="*/ 338794 h 622750"/>
              <a:gd name="connsiteX73" fmla="*/ 228655 w 1039126"/>
              <a:gd name="connsiteY73" fmla="*/ 374708 h 622750"/>
              <a:gd name="connsiteX74" fmla="*/ 147249 w 1039126"/>
              <a:gd name="connsiteY74" fmla="*/ 280133 h 622750"/>
              <a:gd name="connsiteX75" fmla="*/ 531534 w 1039126"/>
              <a:gd name="connsiteY75" fmla="*/ 96969 h 622750"/>
              <a:gd name="connsiteX76" fmla="*/ 537520 w 1039126"/>
              <a:gd name="connsiteY76" fmla="*/ 98167 h 622750"/>
              <a:gd name="connsiteX77" fmla="*/ 788922 w 1039126"/>
              <a:gd name="connsiteY77" fmla="*/ 112532 h 622750"/>
              <a:gd name="connsiteX78" fmla="*/ 890679 w 1039126"/>
              <a:gd name="connsiteY78" fmla="*/ 278937 h 622750"/>
              <a:gd name="connsiteX79" fmla="*/ 804485 w 1039126"/>
              <a:gd name="connsiteY79" fmla="*/ 378301 h 622750"/>
              <a:gd name="connsiteX80" fmla="*/ 791316 w 1039126"/>
              <a:gd name="connsiteY80" fmla="*/ 362738 h 622750"/>
              <a:gd name="connsiteX81" fmla="*/ 567449 w 1039126"/>
              <a:gd name="connsiteY81" fmla="*/ 169996 h 622750"/>
              <a:gd name="connsiteX82" fmla="*/ 469283 w 1039126"/>
              <a:gd name="connsiteY82" fmla="*/ 282529 h 622750"/>
              <a:gd name="connsiteX83" fmla="*/ 436960 w 1039126"/>
              <a:gd name="connsiteY83" fmla="*/ 299289 h 622750"/>
              <a:gd name="connsiteX84" fmla="*/ 401045 w 1039126"/>
              <a:gd name="connsiteY84" fmla="*/ 287317 h 622750"/>
              <a:gd name="connsiteX85" fmla="*/ 396257 w 1039126"/>
              <a:gd name="connsiteY85" fmla="*/ 220277 h 622750"/>
              <a:gd name="connsiteX86" fmla="*/ 490831 w 1039126"/>
              <a:gd name="connsiteY86" fmla="*/ 112532 h 622750"/>
              <a:gd name="connsiteX87" fmla="*/ 531534 w 1039126"/>
              <a:gd name="connsiteY87" fmla="*/ 96969 h 622750"/>
              <a:gd name="connsiteX88" fmla="*/ 903848 w 1039126"/>
              <a:gd name="connsiteY88" fmla="*/ 0 h 622750"/>
              <a:gd name="connsiteX89" fmla="*/ 1039126 w 1039126"/>
              <a:gd name="connsiteY89" fmla="*/ 225065 h 622750"/>
              <a:gd name="connsiteX90" fmla="*/ 946945 w 1039126"/>
              <a:gd name="connsiteY90" fmla="*/ 281331 h 622750"/>
              <a:gd name="connsiteX91" fmla="*/ 914622 w 1039126"/>
              <a:gd name="connsiteY91" fmla="*/ 272951 h 622750"/>
              <a:gd name="connsiteX92" fmla="*/ 803287 w 1039126"/>
              <a:gd name="connsiteY92" fmla="*/ 88589 h 622750"/>
              <a:gd name="connsiteX93" fmla="*/ 811668 w 1039126"/>
              <a:gd name="connsiteY93" fmla="*/ 56266 h 622750"/>
              <a:gd name="connsiteX94" fmla="*/ 136475 w 1039126"/>
              <a:gd name="connsiteY94" fmla="*/ 0 h 622750"/>
              <a:gd name="connsiteX95" fmla="*/ 227459 w 1039126"/>
              <a:gd name="connsiteY95" fmla="*/ 56266 h 622750"/>
              <a:gd name="connsiteX96" fmla="*/ 235839 w 1039126"/>
              <a:gd name="connsiteY96" fmla="*/ 88589 h 622750"/>
              <a:gd name="connsiteX97" fmla="*/ 124504 w 1039126"/>
              <a:gd name="connsiteY97" fmla="*/ 272951 h 622750"/>
              <a:gd name="connsiteX98" fmla="*/ 92181 w 1039126"/>
              <a:gd name="connsiteY98" fmla="*/ 281331 h 622750"/>
              <a:gd name="connsiteX99" fmla="*/ 0 w 1039126"/>
              <a:gd name="connsiteY99" fmla="*/ 225065 h 62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39126" h="622750">
                <a:moveTo>
                  <a:pt x="525101" y="503252"/>
                </a:moveTo>
                <a:cubicBezTo>
                  <a:pt x="531237" y="502803"/>
                  <a:pt x="537522" y="504599"/>
                  <a:pt x="542310" y="508789"/>
                </a:cubicBezTo>
                <a:cubicBezTo>
                  <a:pt x="551887" y="517169"/>
                  <a:pt x="553084" y="532732"/>
                  <a:pt x="544704" y="542309"/>
                </a:cubicBezTo>
                <a:lnTo>
                  <a:pt x="498016" y="596181"/>
                </a:lnTo>
                <a:cubicBezTo>
                  <a:pt x="494424" y="600970"/>
                  <a:pt x="488438" y="603364"/>
                  <a:pt x="482453" y="604561"/>
                </a:cubicBezTo>
                <a:cubicBezTo>
                  <a:pt x="476466" y="604561"/>
                  <a:pt x="469283" y="603364"/>
                  <a:pt x="464494" y="598575"/>
                </a:cubicBezTo>
                <a:cubicBezTo>
                  <a:pt x="454917" y="590195"/>
                  <a:pt x="453720" y="574632"/>
                  <a:pt x="462100" y="565055"/>
                </a:cubicBezTo>
                <a:lnTo>
                  <a:pt x="508790" y="511183"/>
                </a:lnTo>
                <a:cubicBezTo>
                  <a:pt x="512980" y="506395"/>
                  <a:pt x="518966" y="503701"/>
                  <a:pt x="525101" y="503252"/>
                </a:cubicBezTo>
                <a:close/>
                <a:moveTo>
                  <a:pt x="459856" y="454767"/>
                </a:moveTo>
                <a:cubicBezTo>
                  <a:pt x="467488" y="454318"/>
                  <a:pt x="475269" y="456713"/>
                  <a:pt x="481255" y="462100"/>
                </a:cubicBezTo>
                <a:cubicBezTo>
                  <a:pt x="493226" y="472874"/>
                  <a:pt x="494423" y="492028"/>
                  <a:pt x="483649" y="504000"/>
                </a:cubicBezTo>
                <a:lnTo>
                  <a:pt x="428580" y="567449"/>
                </a:lnTo>
                <a:cubicBezTo>
                  <a:pt x="423792" y="573435"/>
                  <a:pt x="416609" y="577026"/>
                  <a:pt x="409426" y="577026"/>
                </a:cubicBezTo>
                <a:cubicBezTo>
                  <a:pt x="401045" y="578223"/>
                  <a:pt x="393862" y="575829"/>
                  <a:pt x="386679" y="569843"/>
                </a:cubicBezTo>
                <a:cubicBezTo>
                  <a:pt x="374707" y="559069"/>
                  <a:pt x="373510" y="539914"/>
                  <a:pt x="384285" y="527943"/>
                </a:cubicBezTo>
                <a:lnTo>
                  <a:pt x="439355" y="464494"/>
                </a:lnTo>
                <a:cubicBezTo>
                  <a:pt x="444742" y="458508"/>
                  <a:pt x="452224" y="455216"/>
                  <a:pt x="459856" y="454767"/>
                </a:cubicBezTo>
                <a:close/>
                <a:moveTo>
                  <a:pt x="383836" y="398501"/>
                </a:moveTo>
                <a:cubicBezTo>
                  <a:pt x="392965" y="397753"/>
                  <a:pt x="402243" y="400447"/>
                  <a:pt x="409425" y="407031"/>
                </a:cubicBezTo>
                <a:cubicBezTo>
                  <a:pt x="423791" y="420200"/>
                  <a:pt x="426185" y="442946"/>
                  <a:pt x="413017" y="457312"/>
                </a:cubicBezTo>
                <a:lnTo>
                  <a:pt x="357948" y="520761"/>
                </a:lnTo>
                <a:cubicBezTo>
                  <a:pt x="351962" y="527944"/>
                  <a:pt x="342385" y="532733"/>
                  <a:pt x="334005" y="532733"/>
                </a:cubicBezTo>
                <a:cubicBezTo>
                  <a:pt x="324428" y="533930"/>
                  <a:pt x="314850" y="530339"/>
                  <a:pt x="307668" y="524353"/>
                </a:cubicBezTo>
                <a:cubicBezTo>
                  <a:pt x="293302" y="511184"/>
                  <a:pt x="290907" y="488438"/>
                  <a:pt x="304076" y="474073"/>
                </a:cubicBezTo>
                <a:lnTo>
                  <a:pt x="359145" y="410623"/>
                </a:lnTo>
                <a:cubicBezTo>
                  <a:pt x="365729" y="403440"/>
                  <a:pt x="374708" y="399250"/>
                  <a:pt x="383836" y="398501"/>
                </a:cubicBezTo>
                <a:close/>
                <a:moveTo>
                  <a:pt x="304825" y="345827"/>
                </a:moveTo>
                <a:cubicBezTo>
                  <a:pt x="313953" y="345078"/>
                  <a:pt x="323231" y="347772"/>
                  <a:pt x="330414" y="354356"/>
                </a:cubicBezTo>
                <a:cubicBezTo>
                  <a:pt x="344780" y="367525"/>
                  <a:pt x="347174" y="390271"/>
                  <a:pt x="334006" y="404637"/>
                </a:cubicBezTo>
                <a:lnTo>
                  <a:pt x="270556" y="476466"/>
                </a:lnTo>
                <a:cubicBezTo>
                  <a:pt x="263373" y="483649"/>
                  <a:pt x="254993" y="487241"/>
                  <a:pt x="246613" y="488438"/>
                </a:cubicBezTo>
                <a:cubicBezTo>
                  <a:pt x="237036" y="489635"/>
                  <a:pt x="227458" y="486044"/>
                  <a:pt x="220276" y="480058"/>
                </a:cubicBezTo>
                <a:cubicBezTo>
                  <a:pt x="205910" y="466889"/>
                  <a:pt x="203515" y="444143"/>
                  <a:pt x="216684" y="429778"/>
                </a:cubicBezTo>
                <a:lnTo>
                  <a:pt x="280133" y="357948"/>
                </a:lnTo>
                <a:cubicBezTo>
                  <a:pt x="286718" y="350765"/>
                  <a:pt x="295697" y="346575"/>
                  <a:pt x="304825" y="345827"/>
                </a:cubicBezTo>
                <a:close/>
                <a:moveTo>
                  <a:pt x="251401" y="107743"/>
                </a:moveTo>
                <a:cubicBezTo>
                  <a:pt x="324427" y="143658"/>
                  <a:pt x="395060" y="114926"/>
                  <a:pt x="450129" y="122109"/>
                </a:cubicBezTo>
                <a:lnTo>
                  <a:pt x="379496" y="203515"/>
                </a:lnTo>
                <a:cubicBezTo>
                  <a:pt x="354356" y="233444"/>
                  <a:pt x="356750" y="278935"/>
                  <a:pt x="386680" y="305274"/>
                </a:cubicBezTo>
                <a:cubicBezTo>
                  <a:pt x="398652" y="317245"/>
                  <a:pt x="415412" y="323231"/>
                  <a:pt x="433369" y="323231"/>
                </a:cubicBezTo>
                <a:cubicBezTo>
                  <a:pt x="434566" y="323231"/>
                  <a:pt x="436960" y="323231"/>
                  <a:pt x="439355" y="323231"/>
                </a:cubicBezTo>
                <a:cubicBezTo>
                  <a:pt x="458509" y="322034"/>
                  <a:pt x="475269" y="313654"/>
                  <a:pt x="487241" y="299288"/>
                </a:cubicBezTo>
                <a:lnTo>
                  <a:pt x="569844" y="204712"/>
                </a:lnTo>
                <a:lnTo>
                  <a:pt x="583013" y="216684"/>
                </a:lnTo>
                <a:lnTo>
                  <a:pt x="775754" y="381891"/>
                </a:lnTo>
                <a:cubicBezTo>
                  <a:pt x="784134" y="390271"/>
                  <a:pt x="790120" y="401046"/>
                  <a:pt x="788922" y="414214"/>
                </a:cubicBezTo>
                <a:cubicBezTo>
                  <a:pt x="791317" y="440552"/>
                  <a:pt x="772162" y="463298"/>
                  <a:pt x="745825" y="465692"/>
                </a:cubicBezTo>
                <a:cubicBezTo>
                  <a:pt x="736248" y="466889"/>
                  <a:pt x="727868" y="464495"/>
                  <a:pt x="720685" y="460903"/>
                </a:cubicBezTo>
                <a:cubicBezTo>
                  <a:pt x="720685" y="463298"/>
                  <a:pt x="721882" y="465692"/>
                  <a:pt x="721882" y="468086"/>
                </a:cubicBezTo>
                <a:cubicBezTo>
                  <a:pt x="724276" y="494423"/>
                  <a:pt x="705122" y="517169"/>
                  <a:pt x="678785" y="519564"/>
                </a:cubicBezTo>
                <a:cubicBezTo>
                  <a:pt x="675193" y="519564"/>
                  <a:pt x="670405" y="519564"/>
                  <a:pt x="666813" y="518366"/>
                </a:cubicBezTo>
                <a:cubicBezTo>
                  <a:pt x="666813" y="518366"/>
                  <a:pt x="666813" y="519564"/>
                  <a:pt x="666813" y="519564"/>
                </a:cubicBezTo>
                <a:cubicBezTo>
                  <a:pt x="669207" y="545901"/>
                  <a:pt x="650053" y="568647"/>
                  <a:pt x="623716" y="571041"/>
                </a:cubicBezTo>
                <a:cubicBezTo>
                  <a:pt x="620124" y="571041"/>
                  <a:pt x="615336" y="571041"/>
                  <a:pt x="611744" y="569844"/>
                </a:cubicBezTo>
                <a:cubicBezTo>
                  <a:pt x="611744" y="569844"/>
                  <a:pt x="611744" y="571041"/>
                  <a:pt x="611744" y="571041"/>
                </a:cubicBezTo>
                <a:cubicBezTo>
                  <a:pt x="614139" y="597378"/>
                  <a:pt x="594984" y="620124"/>
                  <a:pt x="568647" y="622519"/>
                </a:cubicBezTo>
                <a:cubicBezTo>
                  <a:pt x="557872" y="623716"/>
                  <a:pt x="548295" y="620124"/>
                  <a:pt x="539915" y="615336"/>
                </a:cubicBezTo>
                <a:lnTo>
                  <a:pt x="523155" y="602167"/>
                </a:lnTo>
                <a:lnTo>
                  <a:pt x="563858" y="555478"/>
                </a:lnTo>
                <a:cubicBezTo>
                  <a:pt x="572238" y="545901"/>
                  <a:pt x="577027" y="533929"/>
                  <a:pt x="575830" y="520761"/>
                </a:cubicBezTo>
                <a:cubicBezTo>
                  <a:pt x="574633" y="508789"/>
                  <a:pt x="568647" y="496818"/>
                  <a:pt x="559070" y="488438"/>
                </a:cubicBezTo>
                <a:cubicBezTo>
                  <a:pt x="550690" y="480058"/>
                  <a:pt x="539915" y="476466"/>
                  <a:pt x="527944" y="476466"/>
                </a:cubicBezTo>
                <a:cubicBezTo>
                  <a:pt x="523155" y="476466"/>
                  <a:pt x="518367" y="477663"/>
                  <a:pt x="514775" y="478861"/>
                </a:cubicBezTo>
                <a:cubicBezTo>
                  <a:pt x="513578" y="464495"/>
                  <a:pt x="507592" y="451326"/>
                  <a:pt x="496818" y="441749"/>
                </a:cubicBezTo>
                <a:cubicBezTo>
                  <a:pt x="486043" y="433369"/>
                  <a:pt x="474072" y="428580"/>
                  <a:pt x="460903" y="428580"/>
                </a:cubicBezTo>
                <a:cubicBezTo>
                  <a:pt x="456115" y="428580"/>
                  <a:pt x="450129" y="429777"/>
                  <a:pt x="445340" y="430975"/>
                </a:cubicBezTo>
                <a:cubicBezTo>
                  <a:pt x="445340" y="414214"/>
                  <a:pt x="438157" y="398651"/>
                  <a:pt x="424989" y="386680"/>
                </a:cubicBezTo>
                <a:cubicBezTo>
                  <a:pt x="414214" y="377103"/>
                  <a:pt x="399849" y="372314"/>
                  <a:pt x="385483" y="372314"/>
                </a:cubicBezTo>
                <a:cubicBezTo>
                  <a:pt x="378299" y="372314"/>
                  <a:pt x="371116" y="373511"/>
                  <a:pt x="365130" y="375906"/>
                </a:cubicBezTo>
                <a:cubicBezTo>
                  <a:pt x="363933" y="359146"/>
                  <a:pt x="357947" y="343583"/>
                  <a:pt x="344779" y="332808"/>
                </a:cubicBezTo>
                <a:cubicBezTo>
                  <a:pt x="334004" y="323231"/>
                  <a:pt x="319639" y="318442"/>
                  <a:pt x="305273" y="318442"/>
                </a:cubicBezTo>
                <a:cubicBezTo>
                  <a:pt x="287316" y="318442"/>
                  <a:pt x="270555" y="325625"/>
                  <a:pt x="259781" y="338794"/>
                </a:cubicBezTo>
                <a:lnTo>
                  <a:pt x="228655" y="374708"/>
                </a:lnTo>
                <a:lnTo>
                  <a:pt x="147249" y="280133"/>
                </a:lnTo>
                <a:close/>
                <a:moveTo>
                  <a:pt x="531534" y="96969"/>
                </a:moveTo>
                <a:cubicBezTo>
                  <a:pt x="531534" y="96969"/>
                  <a:pt x="536323" y="98167"/>
                  <a:pt x="537520" y="98167"/>
                </a:cubicBezTo>
                <a:cubicBezTo>
                  <a:pt x="617729" y="113729"/>
                  <a:pt x="689558" y="148447"/>
                  <a:pt x="788922" y="112532"/>
                </a:cubicBezTo>
                <a:lnTo>
                  <a:pt x="890679" y="278937"/>
                </a:lnTo>
                <a:lnTo>
                  <a:pt x="804485" y="378301"/>
                </a:lnTo>
                <a:cubicBezTo>
                  <a:pt x="799696" y="371118"/>
                  <a:pt x="797302" y="368723"/>
                  <a:pt x="791316" y="362738"/>
                </a:cubicBezTo>
                <a:lnTo>
                  <a:pt x="567449" y="169996"/>
                </a:lnTo>
                <a:cubicBezTo>
                  <a:pt x="567449" y="169996"/>
                  <a:pt x="469283" y="282529"/>
                  <a:pt x="469283" y="282529"/>
                </a:cubicBezTo>
                <a:cubicBezTo>
                  <a:pt x="460903" y="293303"/>
                  <a:pt x="448931" y="298092"/>
                  <a:pt x="436960" y="299289"/>
                </a:cubicBezTo>
                <a:cubicBezTo>
                  <a:pt x="423791" y="300486"/>
                  <a:pt x="411819" y="295697"/>
                  <a:pt x="401045" y="287317"/>
                </a:cubicBezTo>
                <a:cubicBezTo>
                  <a:pt x="380694" y="270557"/>
                  <a:pt x="378299" y="240628"/>
                  <a:pt x="396257" y="220277"/>
                </a:cubicBezTo>
                <a:lnTo>
                  <a:pt x="490831" y="112532"/>
                </a:lnTo>
                <a:cubicBezTo>
                  <a:pt x="501606" y="100561"/>
                  <a:pt x="517169" y="95772"/>
                  <a:pt x="531534" y="96969"/>
                </a:cubicBezTo>
                <a:close/>
                <a:moveTo>
                  <a:pt x="903848" y="0"/>
                </a:moveTo>
                <a:lnTo>
                  <a:pt x="1039126" y="225065"/>
                </a:lnTo>
                <a:lnTo>
                  <a:pt x="946945" y="281331"/>
                </a:lnTo>
                <a:cubicBezTo>
                  <a:pt x="936171" y="288514"/>
                  <a:pt x="920608" y="284923"/>
                  <a:pt x="914622" y="272951"/>
                </a:cubicBezTo>
                <a:lnTo>
                  <a:pt x="803287" y="88589"/>
                </a:lnTo>
                <a:cubicBezTo>
                  <a:pt x="796105" y="77815"/>
                  <a:pt x="799696" y="62252"/>
                  <a:pt x="811668" y="56266"/>
                </a:cubicBezTo>
                <a:close/>
                <a:moveTo>
                  <a:pt x="136475" y="0"/>
                </a:moveTo>
                <a:lnTo>
                  <a:pt x="227459" y="56266"/>
                </a:lnTo>
                <a:cubicBezTo>
                  <a:pt x="239430" y="62252"/>
                  <a:pt x="243021" y="77815"/>
                  <a:pt x="235839" y="88589"/>
                </a:cubicBezTo>
                <a:lnTo>
                  <a:pt x="124504" y="272951"/>
                </a:lnTo>
                <a:cubicBezTo>
                  <a:pt x="118518" y="284923"/>
                  <a:pt x="102955" y="288514"/>
                  <a:pt x="92181" y="281331"/>
                </a:cubicBezTo>
                <a:lnTo>
                  <a:pt x="0" y="22506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F7BF19E-984A-4129-825E-35E8C130817B}"/>
              </a:ext>
            </a:extLst>
          </p:cNvPr>
          <p:cNvSpPr/>
          <p:nvPr/>
        </p:nvSpPr>
        <p:spPr>
          <a:xfrm>
            <a:off x="9860807" y="2351769"/>
            <a:ext cx="683574" cy="940960"/>
          </a:xfrm>
          <a:custGeom>
            <a:avLst/>
            <a:gdLst>
              <a:gd name="connsiteX0" fmla="*/ 341189 w 683574"/>
              <a:gd name="connsiteY0" fmla="*/ 535126 h 940960"/>
              <a:gd name="connsiteX1" fmla="*/ 482452 w 683574"/>
              <a:gd name="connsiteY1" fmla="*/ 677588 h 940960"/>
              <a:gd name="connsiteX2" fmla="*/ 341189 w 683574"/>
              <a:gd name="connsiteY2" fmla="*/ 818852 h 940960"/>
              <a:gd name="connsiteX3" fmla="*/ 199924 w 683574"/>
              <a:gd name="connsiteY3" fmla="*/ 676391 h 940960"/>
              <a:gd name="connsiteX4" fmla="*/ 341189 w 683574"/>
              <a:gd name="connsiteY4" fmla="*/ 535126 h 940960"/>
              <a:gd name="connsiteX5" fmla="*/ 341188 w 683574"/>
              <a:gd name="connsiteY5" fmla="*/ 486043 h 940960"/>
              <a:gd name="connsiteX6" fmla="*/ 149644 w 683574"/>
              <a:gd name="connsiteY6" fmla="*/ 677587 h 940960"/>
              <a:gd name="connsiteX7" fmla="*/ 341188 w 683574"/>
              <a:gd name="connsiteY7" fmla="*/ 869131 h 940960"/>
              <a:gd name="connsiteX8" fmla="*/ 532732 w 683574"/>
              <a:gd name="connsiteY8" fmla="*/ 677587 h 940960"/>
              <a:gd name="connsiteX9" fmla="*/ 341188 w 683574"/>
              <a:gd name="connsiteY9" fmla="*/ 486043 h 940960"/>
              <a:gd name="connsiteX10" fmla="*/ 341188 w 683574"/>
              <a:gd name="connsiteY10" fmla="*/ 414214 h 940960"/>
              <a:gd name="connsiteX11" fmla="*/ 604561 w 683574"/>
              <a:gd name="connsiteY11" fmla="*/ 677587 h 940960"/>
              <a:gd name="connsiteX12" fmla="*/ 341188 w 683574"/>
              <a:gd name="connsiteY12" fmla="*/ 940960 h 940960"/>
              <a:gd name="connsiteX13" fmla="*/ 77815 w 683574"/>
              <a:gd name="connsiteY13" fmla="*/ 677587 h 940960"/>
              <a:gd name="connsiteX14" fmla="*/ 341188 w 683574"/>
              <a:gd name="connsiteY14" fmla="*/ 414214 h 940960"/>
              <a:gd name="connsiteX15" fmla="*/ 161616 w 683574"/>
              <a:gd name="connsiteY15" fmla="*/ 1197 h 940960"/>
              <a:gd name="connsiteX16" fmla="*/ 520761 w 683574"/>
              <a:gd name="connsiteY16" fmla="*/ 1197 h 940960"/>
              <a:gd name="connsiteX17" fmla="*/ 454918 w 683574"/>
              <a:gd name="connsiteY17" fmla="*/ 144856 h 940960"/>
              <a:gd name="connsiteX18" fmla="*/ 227459 w 683574"/>
              <a:gd name="connsiteY18" fmla="*/ 144856 h 940960"/>
              <a:gd name="connsiteX19" fmla="*/ 573436 w 683574"/>
              <a:gd name="connsiteY19" fmla="*/ 0 h 940960"/>
              <a:gd name="connsiteX20" fmla="*/ 616533 w 683574"/>
              <a:gd name="connsiteY20" fmla="*/ 0 h 940960"/>
              <a:gd name="connsiteX21" fmla="*/ 683574 w 683574"/>
              <a:gd name="connsiteY21" fmla="*/ 100561 h 940960"/>
              <a:gd name="connsiteX22" fmla="*/ 536323 w 683574"/>
              <a:gd name="connsiteY22" fmla="*/ 433368 h 940960"/>
              <a:gd name="connsiteX23" fmla="*/ 405834 w 683574"/>
              <a:gd name="connsiteY23" fmla="*/ 372314 h 940960"/>
              <a:gd name="connsiteX24" fmla="*/ 480057 w 683574"/>
              <a:gd name="connsiteY24" fmla="*/ 204713 h 940960"/>
              <a:gd name="connsiteX25" fmla="*/ 65843 w 683574"/>
              <a:gd name="connsiteY25" fmla="*/ 0 h 940960"/>
              <a:gd name="connsiteX26" fmla="*/ 108941 w 683574"/>
              <a:gd name="connsiteY26" fmla="*/ 0 h 940960"/>
              <a:gd name="connsiteX27" fmla="*/ 202319 w 683574"/>
              <a:gd name="connsiteY27" fmla="*/ 204713 h 940960"/>
              <a:gd name="connsiteX28" fmla="*/ 276543 w 683574"/>
              <a:gd name="connsiteY28" fmla="*/ 372314 h 940960"/>
              <a:gd name="connsiteX29" fmla="*/ 147250 w 683574"/>
              <a:gd name="connsiteY29" fmla="*/ 433368 h 940960"/>
              <a:gd name="connsiteX30" fmla="*/ 0 w 683574"/>
              <a:gd name="connsiteY30" fmla="*/ 100561 h 94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3574" h="940960">
                <a:moveTo>
                  <a:pt x="341189" y="535126"/>
                </a:moveTo>
                <a:cubicBezTo>
                  <a:pt x="419003" y="535126"/>
                  <a:pt x="482452" y="599772"/>
                  <a:pt x="482452" y="677588"/>
                </a:cubicBezTo>
                <a:cubicBezTo>
                  <a:pt x="482452" y="755403"/>
                  <a:pt x="419003" y="818852"/>
                  <a:pt x="341189" y="818852"/>
                </a:cubicBezTo>
                <a:cubicBezTo>
                  <a:pt x="263373" y="818852"/>
                  <a:pt x="199924" y="754205"/>
                  <a:pt x="199924" y="676391"/>
                </a:cubicBezTo>
                <a:cubicBezTo>
                  <a:pt x="199924" y="598575"/>
                  <a:pt x="263373" y="535126"/>
                  <a:pt x="341189" y="535126"/>
                </a:cubicBezTo>
                <a:close/>
                <a:moveTo>
                  <a:pt x="341188" y="486043"/>
                </a:moveTo>
                <a:cubicBezTo>
                  <a:pt x="235839" y="486043"/>
                  <a:pt x="149644" y="572238"/>
                  <a:pt x="149644" y="677587"/>
                </a:cubicBezTo>
                <a:cubicBezTo>
                  <a:pt x="149644" y="782936"/>
                  <a:pt x="235839" y="869131"/>
                  <a:pt x="341188" y="869131"/>
                </a:cubicBezTo>
                <a:cubicBezTo>
                  <a:pt x="446537" y="869131"/>
                  <a:pt x="532732" y="782936"/>
                  <a:pt x="532732" y="677587"/>
                </a:cubicBezTo>
                <a:cubicBezTo>
                  <a:pt x="532732" y="572238"/>
                  <a:pt x="446537" y="486043"/>
                  <a:pt x="341188" y="486043"/>
                </a:cubicBezTo>
                <a:close/>
                <a:moveTo>
                  <a:pt x="341188" y="414214"/>
                </a:moveTo>
                <a:cubicBezTo>
                  <a:pt x="486043" y="414214"/>
                  <a:pt x="604561" y="532732"/>
                  <a:pt x="604561" y="677587"/>
                </a:cubicBezTo>
                <a:cubicBezTo>
                  <a:pt x="604561" y="822442"/>
                  <a:pt x="486043" y="940960"/>
                  <a:pt x="341188" y="940960"/>
                </a:cubicBezTo>
                <a:cubicBezTo>
                  <a:pt x="196333" y="940960"/>
                  <a:pt x="77815" y="822442"/>
                  <a:pt x="77815" y="677587"/>
                </a:cubicBezTo>
                <a:cubicBezTo>
                  <a:pt x="77815" y="532732"/>
                  <a:pt x="196333" y="414214"/>
                  <a:pt x="341188" y="414214"/>
                </a:cubicBezTo>
                <a:close/>
                <a:moveTo>
                  <a:pt x="161616" y="1197"/>
                </a:moveTo>
                <a:lnTo>
                  <a:pt x="520761" y="1197"/>
                </a:lnTo>
                <a:lnTo>
                  <a:pt x="454918" y="144856"/>
                </a:lnTo>
                <a:lnTo>
                  <a:pt x="227459" y="144856"/>
                </a:lnTo>
                <a:close/>
                <a:moveTo>
                  <a:pt x="573436" y="0"/>
                </a:moveTo>
                <a:lnTo>
                  <a:pt x="616533" y="0"/>
                </a:lnTo>
                <a:lnTo>
                  <a:pt x="683574" y="100561"/>
                </a:lnTo>
                <a:lnTo>
                  <a:pt x="536323" y="433368"/>
                </a:lnTo>
                <a:cubicBezTo>
                  <a:pt x="498015" y="403440"/>
                  <a:pt x="453720" y="383088"/>
                  <a:pt x="405834" y="372314"/>
                </a:cubicBezTo>
                <a:lnTo>
                  <a:pt x="480057" y="204713"/>
                </a:lnTo>
                <a:close/>
                <a:moveTo>
                  <a:pt x="65843" y="0"/>
                </a:moveTo>
                <a:lnTo>
                  <a:pt x="108941" y="0"/>
                </a:lnTo>
                <a:lnTo>
                  <a:pt x="202319" y="204713"/>
                </a:lnTo>
                <a:lnTo>
                  <a:pt x="276543" y="372314"/>
                </a:lnTo>
                <a:cubicBezTo>
                  <a:pt x="228657" y="383088"/>
                  <a:pt x="184362" y="404637"/>
                  <a:pt x="147250" y="433368"/>
                </a:cubicBezTo>
                <a:lnTo>
                  <a:pt x="0" y="100561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B97779E-EED8-4F2E-B620-25F5F822DD21}"/>
              </a:ext>
            </a:extLst>
          </p:cNvPr>
          <p:cNvGrpSpPr/>
          <p:nvPr/>
        </p:nvGrpSpPr>
        <p:grpSpPr>
          <a:xfrm>
            <a:off x="3320393" y="4079977"/>
            <a:ext cx="1739696" cy="2028816"/>
            <a:chOff x="332936" y="2947244"/>
            <a:chExt cx="2926080" cy="202881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A5C95C1-6497-4459-A576-12A5C346748F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29B363-F2D7-442D-96D0-552B52FF444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8623693-06A6-4CB7-8CE6-96362F034224}"/>
              </a:ext>
            </a:extLst>
          </p:cNvPr>
          <p:cNvGrpSpPr/>
          <p:nvPr/>
        </p:nvGrpSpPr>
        <p:grpSpPr>
          <a:xfrm>
            <a:off x="1377953" y="4079977"/>
            <a:ext cx="1739696" cy="2028816"/>
            <a:chOff x="332936" y="2947244"/>
            <a:chExt cx="2926080" cy="202881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757C9A9-8B45-473F-963C-6CCB077086FB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383035E-72A2-4C1F-96BC-12738B9680C5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F6C3843-F5D7-4947-9F10-E217AEFCF4AC}"/>
              </a:ext>
            </a:extLst>
          </p:cNvPr>
          <p:cNvGrpSpPr/>
          <p:nvPr/>
        </p:nvGrpSpPr>
        <p:grpSpPr>
          <a:xfrm>
            <a:off x="5262833" y="4079977"/>
            <a:ext cx="1739696" cy="2028816"/>
            <a:chOff x="332936" y="2947244"/>
            <a:chExt cx="2926080" cy="202881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FE808B1-8BF5-4170-BDB2-AE962AE3B044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3057B32-02E6-45C7-B7D0-08855B25B95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20CD9E7-D721-481D-A16C-22E10973E36B}"/>
              </a:ext>
            </a:extLst>
          </p:cNvPr>
          <p:cNvGrpSpPr/>
          <p:nvPr/>
        </p:nvGrpSpPr>
        <p:grpSpPr>
          <a:xfrm>
            <a:off x="7205273" y="4079977"/>
            <a:ext cx="1739696" cy="2028816"/>
            <a:chOff x="332936" y="2947244"/>
            <a:chExt cx="2926080" cy="202881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2135464-41EB-4EB9-955C-50F9F391052E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D079FDB-2B2E-477A-9388-052EA140003A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42197A2-85AA-4621-8146-431B107B99C8}"/>
              </a:ext>
            </a:extLst>
          </p:cNvPr>
          <p:cNvGrpSpPr/>
          <p:nvPr/>
        </p:nvGrpSpPr>
        <p:grpSpPr>
          <a:xfrm>
            <a:off x="9147713" y="4079977"/>
            <a:ext cx="1739696" cy="2028816"/>
            <a:chOff x="332936" y="2947244"/>
            <a:chExt cx="2926080" cy="2028816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4D91CFD-CAB0-4F9A-A2BA-C44AF5EFF719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47BF991-E1EC-4FDE-89D2-36C4F53FB550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727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Teardrop Process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16DA90C-D5A9-41CB-A315-0C20F2D89AF2}"/>
              </a:ext>
            </a:extLst>
          </p:cNvPr>
          <p:cNvGrpSpPr/>
          <p:nvPr/>
        </p:nvGrpSpPr>
        <p:grpSpPr>
          <a:xfrm>
            <a:off x="1477165" y="1792772"/>
            <a:ext cx="2106875" cy="2058956"/>
            <a:chOff x="1575836" y="2501899"/>
            <a:chExt cx="2106875" cy="2058956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91F8FA43-B89E-4E4C-A9E1-CFBC572804D7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DF6F3B-32DB-4398-86DF-91194CEB2FCE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27C482-66C8-46C4-9B7D-B83A706A9F8D}"/>
              </a:ext>
            </a:extLst>
          </p:cNvPr>
          <p:cNvGrpSpPr/>
          <p:nvPr/>
        </p:nvGrpSpPr>
        <p:grpSpPr>
          <a:xfrm>
            <a:off x="3419605" y="1792772"/>
            <a:ext cx="2106875" cy="2058956"/>
            <a:chOff x="1575836" y="2501899"/>
            <a:chExt cx="2106875" cy="2058956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C1A4DD6-EF43-46F7-BE3F-F2239E7C0E18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E76CBB6-A0EE-4634-8C0D-A129E7B1CCE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A36FD57-3F9B-448E-BEC3-E3FFD5483AD0}"/>
              </a:ext>
            </a:extLst>
          </p:cNvPr>
          <p:cNvGrpSpPr/>
          <p:nvPr/>
        </p:nvGrpSpPr>
        <p:grpSpPr>
          <a:xfrm>
            <a:off x="5362045" y="1792772"/>
            <a:ext cx="2106875" cy="2058956"/>
            <a:chOff x="1575836" y="2501899"/>
            <a:chExt cx="2106875" cy="2058956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30C2A9B3-5F57-40AF-B12C-4E5E190C3ACF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DA17615-3128-4C96-ACAF-20D905E1A2B7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1D66EE-0BC7-4ACA-96E8-12C145B233CF}"/>
              </a:ext>
            </a:extLst>
          </p:cNvPr>
          <p:cNvGrpSpPr/>
          <p:nvPr/>
        </p:nvGrpSpPr>
        <p:grpSpPr>
          <a:xfrm>
            <a:off x="7304485" y="1792772"/>
            <a:ext cx="2106875" cy="2058956"/>
            <a:chOff x="1575836" y="2501899"/>
            <a:chExt cx="2106875" cy="2058956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A0172457-5472-4381-8ADE-9C2777A56CD9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2E45ECA-6BC8-48CA-905F-37986A6300DF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B8EB577-7196-4EDA-B2F1-44A0ED5FD901}"/>
              </a:ext>
            </a:extLst>
          </p:cNvPr>
          <p:cNvGrpSpPr/>
          <p:nvPr/>
        </p:nvGrpSpPr>
        <p:grpSpPr>
          <a:xfrm>
            <a:off x="9246925" y="1792772"/>
            <a:ext cx="2106875" cy="2058956"/>
            <a:chOff x="1575836" y="2501899"/>
            <a:chExt cx="2106875" cy="2058956"/>
          </a:xfrm>
        </p:grpSpPr>
        <p:sp>
          <p:nvSpPr>
            <p:cNvPr id="64" name="Teardrop 63">
              <a:extLst>
                <a:ext uri="{FF2B5EF4-FFF2-40B4-BE49-F238E27FC236}">
                  <a16:creationId xmlns:a16="http://schemas.microsoft.com/office/drawing/2014/main" id="{4190A67D-2CC8-459E-BAD0-838D41CBF20B}"/>
                </a:ext>
              </a:extLst>
            </p:cNvPr>
            <p:cNvSpPr/>
            <p:nvPr/>
          </p:nvSpPr>
          <p:spPr>
            <a:xfrm rot="13500000">
              <a:off x="1575836" y="2501899"/>
              <a:ext cx="2058956" cy="2058956"/>
            </a:xfrm>
            <a:prstGeom prst="teardrop">
              <a:avLst>
                <a:gd name="adj" fmla="val 11919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0D5A387-A80F-4894-822C-6D30A75375C2}"/>
                </a:ext>
              </a:extLst>
            </p:cNvPr>
            <p:cNvSpPr/>
            <p:nvPr/>
          </p:nvSpPr>
          <p:spPr>
            <a:xfrm rot="13500000">
              <a:off x="1855129" y="2617586"/>
              <a:ext cx="1827582" cy="1827582"/>
            </a:xfrm>
            <a:custGeom>
              <a:avLst/>
              <a:gdLst>
                <a:gd name="connsiteX0" fmla="*/ 1757429 w 1827582"/>
                <a:gd name="connsiteY0" fmla="*/ 1526055 h 1827582"/>
                <a:gd name="connsiteX1" fmla="*/ 1029478 w 1827582"/>
                <a:gd name="connsiteY1" fmla="*/ 1827582 h 1827582"/>
                <a:gd name="connsiteX2" fmla="*/ 0 w 1827582"/>
                <a:gd name="connsiteY2" fmla="*/ 798104 h 1827582"/>
                <a:gd name="connsiteX3" fmla="*/ 374635 w 1827582"/>
                <a:gd name="connsiteY3" fmla="*/ 3709 h 1827582"/>
                <a:gd name="connsiteX4" fmla="*/ 379594 w 1827582"/>
                <a:gd name="connsiteY4" fmla="*/ 0 h 1827582"/>
                <a:gd name="connsiteX5" fmla="*/ 324038 w 1827582"/>
                <a:gd name="connsiteY5" fmla="*/ 74294 h 1827582"/>
                <a:gd name="connsiteX6" fmla="*/ 148219 w 1827582"/>
                <a:gd name="connsiteY6" fmla="*/ 649884 h 1827582"/>
                <a:gd name="connsiteX7" fmla="*/ 1177697 w 1827582"/>
                <a:gd name="connsiteY7" fmla="*/ 1679362 h 1827582"/>
                <a:gd name="connsiteX8" fmla="*/ 1753288 w 1827582"/>
                <a:gd name="connsiteY8" fmla="*/ 1503544 h 1827582"/>
                <a:gd name="connsiteX9" fmla="*/ 1827582 w 1827582"/>
                <a:gd name="connsiteY9" fmla="*/ 1447988 h 1827582"/>
                <a:gd name="connsiteX10" fmla="*/ 1823873 w 1827582"/>
                <a:gd name="connsiteY10" fmla="*/ 1452947 h 1827582"/>
                <a:gd name="connsiteX11" fmla="*/ 1757429 w 1827582"/>
                <a:gd name="connsiteY11" fmla="*/ 1526055 h 182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27582" h="1827582">
                  <a:moveTo>
                    <a:pt x="1757429" y="1526055"/>
                  </a:moveTo>
                  <a:cubicBezTo>
                    <a:pt x="1571130" y="1712354"/>
                    <a:pt x="1313760" y="1827582"/>
                    <a:pt x="1029478" y="1827582"/>
                  </a:cubicBezTo>
                  <a:cubicBezTo>
                    <a:pt x="460913" y="1827582"/>
                    <a:pt x="0" y="1366669"/>
                    <a:pt x="0" y="798104"/>
                  </a:cubicBezTo>
                  <a:cubicBezTo>
                    <a:pt x="0" y="478286"/>
                    <a:pt x="145836" y="192530"/>
                    <a:pt x="374635" y="3709"/>
                  </a:cubicBezTo>
                  <a:lnTo>
                    <a:pt x="379594" y="0"/>
                  </a:lnTo>
                  <a:lnTo>
                    <a:pt x="324038" y="74294"/>
                  </a:lnTo>
                  <a:cubicBezTo>
                    <a:pt x="213036" y="238599"/>
                    <a:pt x="148219" y="436673"/>
                    <a:pt x="148219" y="649884"/>
                  </a:cubicBezTo>
                  <a:cubicBezTo>
                    <a:pt x="148219" y="1218449"/>
                    <a:pt x="609133" y="1679363"/>
                    <a:pt x="1177697" y="1679362"/>
                  </a:cubicBezTo>
                  <a:cubicBezTo>
                    <a:pt x="1390909" y="1679362"/>
                    <a:pt x="1588983" y="1614546"/>
                    <a:pt x="1753288" y="1503544"/>
                  </a:cubicBezTo>
                  <a:lnTo>
                    <a:pt x="1827582" y="1447988"/>
                  </a:lnTo>
                  <a:lnTo>
                    <a:pt x="1823873" y="1452947"/>
                  </a:lnTo>
                  <a:cubicBezTo>
                    <a:pt x="1802893" y="1478370"/>
                    <a:pt x="1780716" y="1502768"/>
                    <a:pt x="1757429" y="1526055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8CE2085E-3E1D-4811-AB52-7845CB9F15C0}"/>
              </a:ext>
            </a:extLst>
          </p:cNvPr>
          <p:cNvSpPr/>
          <p:nvPr/>
        </p:nvSpPr>
        <p:spPr>
          <a:xfrm>
            <a:off x="1660855" y="2346975"/>
            <a:ext cx="947251" cy="948448"/>
          </a:xfrm>
          <a:custGeom>
            <a:avLst/>
            <a:gdLst>
              <a:gd name="connsiteX0" fmla="*/ 265773 w 947251"/>
              <a:gd name="connsiteY0" fmla="*/ 178381 h 948448"/>
              <a:gd name="connsiteX1" fmla="*/ 289716 w 947251"/>
              <a:gd name="connsiteY1" fmla="*/ 195141 h 948448"/>
              <a:gd name="connsiteX2" fmla="*/ 338800 w 947251"/>
              <a:gd name="connsiteY2" fmla="*/ 458515 h 948448"/>
              <a:gd name="connsiteX3" fmla="*/ 410629 w 947251"/>
              <a:gd name="connsiteY3" fmla="*/ 268167 h 948448"/>
              <a:gd name="connsiteX4" fmla="*/ 424995 w 947251"/>
              <a:gd name="connsiteY4" fmla="*/ 254998 h 948448"/>
              <a:gd name="connsiteX5" fmla="*/ 451333 w 947251"/>
              <a:gd name="connsiteY5" fmla="*/ 269364 h 948448"/>
              <a:gd name="connsiteX6" fmla="*/ 489641 w 947251"/>
              <a:gd name="connsiteY6" fmla="*/ 402249 h 948448"/>
              <a:gd name="connsiteX7" fmla="*/ 535133 w 947251"/>
              <a:gd name="connsiteY7" fmla="*/ 353166 h 948448"/>
              <a:gd name="connsiteX8" fmla="*/ 550696 w 947251"/>
              <a:gd name="connsiteY8" fmla="*/ 343588 h 948448"/>
              <a:gd name="connsiteX9" fmla="*/ 618934 w 947251"/>
              <a:gd name="connsiteY9" fmla="*/ 343588 h 948448"/>
              <a:gd name="connsiteX10" fmla="*/ 620131 w 947251"/>
              <a:gd name="connsiteY10" fmla="*/ 343588 h 948448"/>
              <a:gd name="connsiteX11" fmla="*/ 620131 w 947251"/>
              <a:gd name="connsiteY11" fmla="*/ 391474 h 948448"/>
              <a:gd name="connsiteX12" fmla="*/ 561470 w 947251"/>
              <a:gd name="connsiteY12" fmla="*/ 391474 h 948448"/>
              <a:gd name="connsiteX13" fmla="*/ 496824 w 947251"/>
              <a:gd name="connsiteY13" fmla="*/ 458515 h 948448"/>
              <a:gd name="connsiteX14" fmla="*/ 487247 w 947251"/>
              <a:gd name="connsiteY14" fmla="*/ 464501 h 948448"/>
              <a:gd name="connsiteX15" fmla="*/ 460910 w 947251"/>
              <a:gd name="connsiteY15" fmla="*/ 450135 h 948448"/>
              <a:gd name="connsiteX16" fmla="*/ 429784 w 947251"/>
              <a:gd name="connsiteY16" fmla="*/ 342391 h 948448"/>
              <a:gd name="connsiteX17" fmla="*/ 353166 w 947251"/>
              <a:gd name="connsiteY17" fmla="*/ 543513 h 948448"/>
              <a:gd name="connsiteX18" fmla="*/ 332815 w 947251"/>
              <a:gd name="connsiteY18" fmla="*/ 556681 h 948448"/>
              <a:gd name="connsiteX19" fmla="*/ 330420 w 947251"/>
              <a:gd name="connsiteY19" fmla="*/ 556681 h 948448"/>
              <a:gd name="connsiteX20" fmla="*/ 311265 w 947251"/>
              <a:gd name="connsiteY20" fmla="*/ 539921 h 948448"/>
              <a:gd name="connsiteX21" fmla="*/ 263379 w 947251"/>
              <a:gd name="connsiteY21" fmla="*/ 282533 h 948448"/>
              <a:gd name="connsiteX22" fmla="*/ 233450 w 947251"/>
              <a:gd name="connsiteY22" fmla="*/ 373517 h 948448"/>
              <a:gd name="connsiteX23" fmla="*/ 213099 w 947251"/>
              <a:gd name="connsiteY23" fmla="*/ 391474 h 948448"/>
              <a:gd name="connsiteX24" fmla="*/ 104158 w 947251"/>
              <a:gd name="connsiteY24" fmla="*/ 391474 h 948448"/>
              <a:gd name="connsiteX25" fmla="*/ 104158 w 947251"/>
              <a:gd name="connsiteY25" fmla="*/ 343588 h 948448"/>
              <a:gd name="connsiteX26" fmla="*/ 197536 w 947251"/>
              <a:gd name="connsiteY26" fmla="*/ 343588 h 948448"/>
              <a:gd name="connsiteX27" fmla="*/ 249013 w 947251"/>
              <a:gd name="connsiteY27" fmla="*/ 192747 h 948448"/>
              <a:gd name="connsiteX28" fmla="*/ 265773 w 947251"/>
              <a:gd name="connsiteY28" fmla="*/ 178381 h 948448"/>
              <a:gd name="connsiteX29" fmla="*/ 361545 w 947251"/>
              <a:gd name="connsiteY29" fmla="*/ 74229 h 948448"/>
              <a:gd name="connsiteX30" fmla="*/ 74229 w 947251"/>
              <a:gd name="connsiteY30" fmla="*/ 361546 h 948448"/>
              <a:gd name="connsiteX31" fmla="*/ 361545 w 947251"/>
              <a:gd name="connsiteY31" fmla="*/ 648862 h 948448"/>
              <a:gd name="connsiteX32" fmla="*/ 648862 w 947251"/>
              <a:gd name="connsiteY32" fmla="*/ 361546 h 948448"/>
              <a:gd name="connsiteX33" fmla="*/ 361545 w 947251"/>
              <a:gd name="connsiteY33" fmla="*/ 74229 h 948448"/>
              <a:gd name="connsiteX34" fmla="*/ 361545 w 947251"/>
              <a:gd name="connsiteY34" fmla="*/ 6 h 948448"/>
              <a:gd name="connsiteX35" fmla="*/ 720691 w 947251"/>
              <a:gd name="connsiteY35" fmla="*/ 362743 h 948448"/>
              <a:gd name="connsiteX36" fmla="*/ 646468 w 947251"/>
              <a:gd name="connsiteY36" fmla="*/ 580624 h 948448"/>
              <a:gd name="connsiteX37" fmla="*/ 700339 w 947251"/>
              <a:gd name="connsiteY37" fmla="*/ 633299 h 948448"/>
              <a:gd name="connsiteX38" fmla="*/ 774563 w 947251"/>
              <a:gd name="connsiteY38" fmla="*/ 656045 h 948448"/>
              <a:gd name="connsiteX39" fmla="*/ 923009 w 947251"/>
              <a:gd name="connsiteY39" fmla="*/ 805689 h 948448"/>
              <a:gd name="connsiteX40" fmla="*/ 923009 w 947251"/>
              <a:gd name="connsiteY40" fmla="*/ 924206 h 948448"/>
              <a:gd name="connsiteX41" fmla="*/ 804491 w 947251"/>
              <a:gd name="connsiteY41" fmla="*/ 924206 h 948448"/>
              <a:gd name="connsiteX42" fmla="*/ 654848 w 947251"/>
              <a:gd name="connsiteY42" fmla="*/ 774563 h 948448"/>
              <a:gd name="connsiteX43" fmla="*/ 632102 w 947251"/>
              <a:gd name="connsiteY43" fmla="*/ 699142 h 948448"/>
              <a:gd name="connsiteX44" fmla="*/ 579427 w 947251"/>
              <a:gd name="connsiteY44" fmla="*/ 646468 h 948448"/>
              <a:gd name="connsiteX45" fmla="*/ 359151 w 947251"/>
              <a:gd name="connsiteY45" fmla="*/ 720691 h 948448"/>
              <a:gd name="connsiteX46" fmla="*/ 6 w 947251"/>
              <a:gd name="connsiteY46" fmla="*/ 359152 h 948448"/>
              <a:gd name="connsiteX47" fmla="*/ 361545 w 947251"/>
              <a:gd name="connsiteY47" fmla="*/ 6 h 94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47251" h="948448">
                <a:moveTo>
                  <a:pt x="265773" y="178381"/>
                </a:moveTo>
                <a:cubicBezTo>
                  <a:pt x="276548" y="175986"/>
                  <a:pt x="287322" y="183169"/>
                  <a:pt x="289716" y="195141"/>
                </a:cubicBezTo>
                <a:lnTo>
                  <a:pt x="338800" y="458515"/>
                </a:lnTo>
                <a:lnTo>
                  <a:pt x="410629" y="268167"/>
                </a:lnTo>
                <a:cubicBezTo>
                  <a:pt x="413024" y="260984"/>
                  <a:pt x="419009" y="257393"/>
                  <a:pt x="424995" y="254998"/>
                </a:cubicBezTo>
                <a:cubicBezTo>
                  <a:pt x="435770" y="251407"/>
                  <a:pt x="447741" y="258590"/>
                  <a:pt x="451333" y="269364"/>
                </a:cubicBezTo>
                <a:lnTo>
                  <a:pt x="489641" y="402249"/>
                </a:lnTo>
                <a:lnTo>
                  <a:pt x="535133" y="353166"/>
                </a:lnTo>
                <a:cubicBezTo>
                  <a:pt x="538724" y="348377"/>
                  <a:pt x="544710" y="344786"/>
                  <a:pt x="550696" y="343588"/>
                </a:cubicBezTo>
                <a:lnTo>
                  <a:pt x="618934" y="343588"/>
                </a:lnTo>
                <a:lnTo>
                  <a:pt x="620131" y="343588"/>
                </a:lnTo>
                <a:lnTo>
                  <a:pt x="620131" y="391474"/>
                </a:lnTo>
                <a:lnTo>
                  <a:pt x="561470" y="391474"/>
                </a:lnTo>
                <a:lnTo>
                  <a:pt x="496824" y="458515"/>
                </a:lnTo>
                <a:cubicBezTo>
                  <a:pt x="494430" y="460909"/>
                  <a:pt x="490838" y="463303"/>
                  <a:pt x="487247" y="464501"/>
                </a:cubicBezTo>
                <a:cubicBezTo>
                  <a:pt x="475276" y="468092"/>
                  <a:pt x="464501" y="460909"/>
                  <a:pt x="460910" y="450135"/>
                </a:cubicBezTo>
                <a:lnTo>
                  <a:pt x="429784" y="342391"/>
                </a:lnTo>
                <a:lnTo>
                  <a:pt x="353166" y="543513"/>
                </a:lnTo>
                <a:cubicBezTo>
                  <a:pt x="349575" y="551893"/>
                  <a:pt x="341195" y="556681"/>
                  <a:pt x="332815" y="556681"/>
                </a:cubicBezTo>
                <a:lnTo>
                  <a:pt x="330420" y="556681"/>
                </a:lnTo>
                <a:cubicBezTo>
                  <a:pt x="320842" y="556681"/>
                  <a:pt x="312462" y="549498"/>
                  <a:pt x="311265" y="539921"/>
                </a:cubicBezTo>
                <a:lnTo>
                  <a:pt x="263379" y="282533"/>
                </a:lnTo>
                <a:lnTo>
                  <a:pt x="233450" y="373517"/>
                </a:lnTo>
                <a:cubicBezTo>
                  <a:pt x="231056" y="383094"/>
                  <a:pt x="222676" y="390277"/>
                  <a:pt x="213099" y="391474"/>
                </a:cubicBezTo>
                <a:lnTo>
                  <a:pt x="104158" y="391474"/>
                </a:lnTo>
                <a:lnTo>
                  <a:pt x="104158" y="343588"/>
                </a:lnTo>
                <a:lnTo>
                  <a:pt x="197536" y="343588"/>
                </a:lnTo>
                <a:lnTo>
                  <a:pt x="249013" y="192747"/>
                </a:lnTo>
                <a:cubicBezTo>
                  <a:pt x="252605" y="185564"/>
                  <a:pt x="258590" y="179578"/>
                  <a:pt x="265773" y="178381"/>
                </a:cubicBezTo>
                <a:close/>
                <a:moveTo>
                  <a:pt x="361545" y="74229"/>
                </a:moveTo>
                <a:cubicBezTo>
                  <a:pt x="202324" y="74229"/>
                  <a:pt x="74229" y="202324"/>
                  <a:pt x="74229" y="361546"/>
                </a:cubicBezTo>
                <a:cubicBezTo>
                  <a:pt x="74229" y="520767"/>
                  <a:pt x="202324" y="648862"/>
                  <a:pt x="361545" y="648862"/>
                </a:cubicBezTo>
                <a:cubicBezTo>
                  <a:pt x="519570" y="648862"/>
                  <a:pt x="648862" y="519570"/>
                  <a:pt x="648862" y="361546"/>
                </a:cubicBezTo>
                <a:cubicBezTo>
                  <a:pt x="648862" y="202324"/>
                  <a:pt x="520767" y="74229"/>
                  <a:pt x="361545" y="74229"/>
                </a:cubicBezTo>
                <a:close/>
                <a:moveTo>
                  <a:pt x="361545" y="6"/>
                </a:moveTo>
                <a:cubicBezTo>
                  <a:pt x="560273" y="1203"/>
                  <a:pt x="721888" y="162818"/>
                  <a:pt x="720691" y="362743"/>
                </a:cubicBezTo>
                <a:cubicBezTo>
                  <a:pt x="720691" y="441755"/>
                  <a:pt x="694354" y="518373"/>
                  <a:pt x="646468" y="580624"/>
                </a:cubicBezTo>
                <a:lnTo>
                  <a:pt x="700339" y="633299"/>
                </a:lnTo>
                <a:cubicBezTo>
                  <a:pt x="726677" y="627313"/>
                  <a:pt x="755408" y="636890"/>
                  <a:pt x="774563" y="656045"/>
                </a:cubicBezTo>
                <a:lnTo>
                  <a:pt x="923009" y="805689"/>
                </a:lnTo>
                <a:cubicBezTo>
                  <a:pt x="955332" y="838012"/>
                  <a:pt x="955332" y="891883"/>
                  <a:pt x="923009" y="924206"/>
                </a:cubicBezTo>
                <a:cubicBezTo>
                  <a:pt x="890686" y="956529"/>
                  <a:pt x="836814" y="956529"/>
                  <a:pt x="804491" y="924206"/>
                </a:cubicBezTo>
                <a:lnTo>
                  <a:pt x="654848" y="774563"/>
                </a:lnTo>
                <a:cubicBezTo>
                  <a:pt x="635693" y="754211"/>
                  <a:pt x="627313" y="726677"/>
                  <a:pt x="632102" y="699142"/>
                </a:cubicBezTo>
                <a:lnTo>
                  <a:pt x="579427" y="646468"/>
                </a:lnTo>
                <a:cubicBezTo>
                  <a:pt x="515978" y="694354"/>
                  <a:pt x="438164" y="720691"/>
                  <a:pt x="359151" y="720691"/>
                </a:cubicBezTo>
                <a:cubicBezTo>
                  <a:pt x="160424" y="719494"/>
                  <a:pt x="-1192" y="557879"/>
                  <a:pt x="6" y="359152"/>
                </a:cubicBezTo>
                <a:cubicBezTo>
                  <a:pt x="1203" y="160424"/>
                  <a:pt x="162818" y="-1192"/>
                  <a:pt x="361545" y="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55389A4-F2DE-4A2A-9920-2ABC9C232098}"/>
              </a:ext>
            </a:extLst>
          </p:cNvPr>
          <p:cNvSpPr/>
          <p:nvPr/>
        </p:nvSpPr>
        <p:spPr>
          <a:xfrm>
            <a:off x="3733854" y="2367333"/>
            <a:ext cx="670404" cy="909834"/>
          </a:xfrm>
          <a:custGeom>
            <a:avLst/>
            <a:gdLst>
              <a:gd name="connsiteX0" fmla="*/ 574632 w 670404"/>
              <a:gd name="connsiteY0" fmla="*/ 766176 h 909834"/>
              <a:gd name="connsiteX1" fmla="*/ 550689 w 670404"/>
              <a:gd name="connsiteY1" fmla="*/ 790119 h 909834"/>
              <a:gd name="connsiteX2" fmla="*/ 574632 w 670404"/>
              <a:gd name="connsiteY2" fmla="*/ 814062 h 909834"/>
              <a:gd name="connsiteX3" fmla="*/ 598575 w 670404"/>
              <a:gd name="connsiteY3" fmla="*/ 790119 h 909834"/>
              <a:gd name="connsiteX4" fmla="*/ 574632 w 670404"/>
              <a:gd name="connsiteY4" fmla="*/ 766176 h 909834"/>
              <a:gd name="connsiteX5" fmla="*/ 0 w 670404"/>
              <a:gd name="connsiteY5" fmla="*/ 622518 h 909834"/>
              <a:gd name="connsiteX6" fmla="*/ 335202 w 670404"/>
              <a:gd name="connsiteY6" fmla="*/ 718290 h 909834"/>
              <a:gd name="connsiteX7" fmla="*/ 670404 w 670404"/>
              <a:gd name="connsiteY7" fmla="*/ 622518 h 909834"/>
              <a:gd name="connsiteX8" fmla="*/ 670404 w 670404"/>
              <a:gd name="connsiteY8" fmla="*/ 814062 h 909834"/>
              <a:gd name="connsiteX9" fmla="*/ 335202 w 670404"/>
              <a:gd name="connsiteY9" fmla="*/ 909834 h 909834"/>
              <a:gd name="connsiteX10" fmla="*/ 0 w 670404"/>
              <a:gd name="connsiteY10" fmla="*/ 814062 h 909834"/>
              <a:gd name="connsiteX11" fmla="*/ 574632 w 670404"/>
              <a:gd name="connsiteY11" fmla="*/ 526746 h 909834"/>
              <a:gd name="connsiteX12" fmla="*/ 550689 w 670404"/>
              <a:gd name="connsiteY12" fmla="*/ 550689 h 909834"/>
              <a:gd name="connsiteX13" fmla="*/ 574632 w 670404"/>
              <a:gd name="connsiteY13" fmla="*/ 574632 h 909834"/>
              <a:gd name="connsiteX14" fmla="*/ 598575 w 670404"/>
              <a:gd name="connsiteY14" fmla="*/ 550689 h 909834"/>
              <a:gd name="connsiteX15" fmla="*/ 574632 w 670404"/>
              <a:gd name="connsiteY15" fmla="*/ 526746 h 909834"/>
              <a:gd name="connsiteX16" fmla="*/ 0 w 670404"/>
              <a:gd name="connsiteY16" fmla="*/ 383088 h 909834"/>
              <a:gd name="connsiteX17" fmla="*/ 335202 w 670404"/>
              <a:gd name="connsiteY17" fmla="*/ 478860 h 909834"/>
              <a:gd name="connsiteX18" fmla="*/ 670404 w 670404"/>
              <a:gd name="connsiteY18" fmla="*/ 383088 h 909834"/>
              <a:gd name="connsiteX19" fmla="*/ 670404 w 670404"/>
              <a:gd name="connsiteY19" fmla="*/ 574632 h 909834"/>
              <a:gd name="connsiteX20" fmla="*/ 335202 w 670404"/>
              <a:gd name="connsiteY20" fmla="*/ 670404 h 909834"/>
              <a:gd name="connsiteX21" fmla="*/ 0 w 670404"/>
              <a:gd name="connsiteY21" fmla="*/ 574632 h 909834"/>
              <a:gd name="connsiteX22" fmla="*/ 574632 w 670404"/>
              <a:gd name="connsiteY22" fmla="*/ 287316 h 909834"/>
              <a:gd name="connsiteX23" fmla="*/ 550689 w 670404"/>
              <a:gd name="connsiteY23" fmla="*/ 311259 h 909834"/>
              <a:gd name="connsiteX24" fmla="*/ 574632 w 670404"/>
              <a:gd name="connsiteY24" fmla="*/ 335202 h 909834"/>
              <a:gd name="connsiteX25" fmla="*/ 598575 w 670404"/>
              <a:gd name="connsiteY25" fmla="*/ 311259 h 909834"/>
              <a:gd name="connsiteX26" fmla="*/ 574632 w 670404"/>
              <a:gd name="connsiteY26" fmla="*/ 287316 h 909834"/>
              <a:gd name="connsiteX27" fmla="*/ 0 w 670404"/>
              <a:gd name="connsiteY27" fmla="*/ 143658 h 909834"/>
              <a:gd name="connsiteX28" fmla="*/ 335202 w 670404"/>
              <a:gd name="connsiteY28" fmla="*/ 239430 h 909834"/>
              <a:gd name="connsiteX29" fmla="*/ 670404 w 670404"/>
              <a:gd name="connsiteY29" fmla="*/ 143658 h 909834"/>
              <a:gd name="connsiteX30" fmla="*/ 670404 w 670404"/>
              <a:gd name="connsiteY30" fmla="*/ 335202 h 909834"/>
              <a:gd name="connsiteX31" fmla="*/ 335202 w 670404"/>
              <a:gd name="connsiteY31" fmla="*/ 430974 h 909834"/>
              <a:gd name="connsiteX32" fmla="*/ 0 w 670404"/>
              <a:gd name="connsiteY32" fmla="*/ 335202 h 909834"/>
              <a:gd name="connsiteX33" fmla="*/ 335202 w 670404"/>
              <a:gd name="connsiteY33" fmla="*/ 0 h 909834"/>
              <a:gd name="connsiteX34" fmla="*/ 670404 w 670404"/>
              <a:gd name="connsiteY34" fmla="*/ 95772 h 909834"/>
              <a:gd name="connsiteX35" fmla="*/ 335202 w 670404"/>
              <a:gd name="connsiteY35" fmla="*/ 191544 h 909834"/>
              <a:gd name="connsiteX36" fmla="*/ 0 w 670404"/>
              <a:gd name="connsiteY36" fmla="*/ 95772 h 909834"/>
              <a:gd name="connsiteX37" fmla="*/ 335202 w 670404"/>
              <a:gd name="connsiteY37" fmla="*/ 0 h 90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70404" h="909834">
                <a:moveTo>
                  <a:pt x="574632" y="766176"/>
                </a:moveTo>
                <a:cubicBezTo>
                  <a:pt x="560266" y="766176"/>
                  <a:pt x="550689" y="775753"/>
                  <a:pt x="550689" y="790119"/>
                </a:cubicBezTo>
                <a:cubicBezTo>
                  <a:pt x="550689" y="804485"/>
                  <a:pt x="560266" y="814062"/>
                  <a:pt x="574632" y="814062"/>
                </a:cubicBezTo>
                <a:cubicBezTo>
                  <a:pt x="588998" y="814062"/>
                  <a:pt x="598575" y="804485"/>
                  <a:pt x="598575" y="790119"/>
                </a:cubicBezTo>
                <a:cubicBezTo>
                  <a:pt x="598575" y="775753"/>
                  <a:pt x="588998" y="766176"/>
                  <a:pt x="574632" y="766176"/>
                </a:cubicBezTo>
                <a:close/>
                <a:moveTo>
                  <a:pt x="0" y="622518"/>
                </a:moveTo>
                <a:cubicBezTo>
                  <a:pt x="0" y="675193"/>
                  <a:pt x="150841" y="718290"/>
                  <a:pt x="335202" y="718290"/>
                </a:cubicBezTo>
                <a:cubicBezTo>
                  <a:pt x="519563" y="718290"/>
                  <a:pt x="670404" y="675193"/>
                  <a:pt x="670404" y="622518"/>
                </a:cubicBezTo>
                <a:lnTo>
                  <a:pt x="670404" y="814062"/>
                </a:lnTo>
                <a:cubicBezTo>
                  <a:pt x="670404" y="866737"/>
                  <a:pt x="519563" y="909834"/>
                  <a:pt x="335202" y="909834"/>
                </a:cubicBezTo>
                <a:cubicBezTo>
                  <a:pt x="150841" y="909834"/>
                  <a:pt x="0" y="866737"/>
                  <a:pt x="0" y="814062"/>
                </a:cubicBezTo>
                <a:close/>
                <a:moveTo>
                  <a:pt x="574632" y="526746"/>
                </a:moveTo>
                <a:cubicBezTo>
                  <a:pt x="560266" y="526746"/>
                  <a:pt x="550689" y="536323"/>
                  <a:pt x="550689" y="550689"/>
                </a:cubicBezTo>
                <a:cubicBezTo>
                  <a:pt x="550689" y="565055"/>
                  <a:pt x="560266" y="574632"/>
                  <a:pt x="574632" y="574632"/>
                </a:cubicBezTo>
                <a:cubicBezTo>
                  <a:pt x="588998" y="574632"/>
                  <a:pt x="598575" y="565055"/>
                  <a:pt x="598575" y="550689"/>
                </a:cubicBezTo>
                <a:cubicBezTo>
                  <a:pt x="598575" y="536323"/>
                  <a:pt x="588998" y="526746"/>
                  <a:pt x="574632" y="526746"/>
                </a:cubicBezTo>
                <a:close/>
                <a:moveTo>
                  <a:pt x="0" y="383088"/>
                </a:moveTo>
                <a:cubicBezTo>
                  <a:pt x="0" y="435763"/>
                  <a:pt x="150841" y="478860"/>
                  <a:pt x="335202" y="478860"/>
                </a:cubicBezTo>
                <a:cubicBezTo>
                  <a:pt x="519563" y="478860"/>
                  <a:pt x="670404" y="435763"/>
                  <a:pt x="670404" y="383088"/>
                </a:cubicBezTo>
                <a:lnTo>
                  <a:pt x="670404" y="574632"/>
                </a:lnTo>
                <a:cubicBezTo>
                  <a:pt x="670404" y="627307"/>
                  <a:pt x="519563" y="670404"/>
                  <a:pt x="335202" y="670404"/>
                </a:cubicBezTo>
                <a:cubicBezTo>
                  <a:pt x="150841" y="670404"/>
                  <a:pt x="0" y="627307"/>
                  <a:pt x="0" y="574632"/>
                </a:cubicBezTo>
                <a:close/>
                <a:moveTo>
                  <a:pt x="574632" y="287316"/>
                </a:moveTo>
                <a:cubicBezTo>
                  <a:pt x="560266" y="287316"/>
                  <a:pt x="550689" y="296893"/>
                  <a:pt x="550689" y="311259"/>
                </a:cubicBezTo>
                <a:cubicBezTo>
                  <a:pt x="550689" y="325625"/>
                  <a:pt x="560266" y="335202"/>
                  <a:pt x="574632" y="335202"/>
                </a:cubicBezTo>
                <a:cubicBezTo>
                  <a:pt x="588998" y="335202"/>
                  <a:pt x="598575" y="325625"/>
                  <a:pt x="598575" y="311259"/>
                </a:cubicBezTo>
                <a:cubicBezTo>
                  <a:pt x="598575" y="296893"/>
                  <a:pt x="588998" y="287316"/>
                  <a:pt x="574632" y="287316"/>
                </a:cubicBezTo>
                <a:close/>
                <a:moveTo>
                  <a:pt x="0" y="143658"/>
                </a:moveTo>
                <a:cubicBezTo>
                  <a:pt x="0" y="196333"/>
                  <a:pt x="150841" y="239430"/>
                  <a:pt x="335202" y="239430"/>
                </a:cubicBezTo>
                <a:cubicBezTo>
                  <a:pt x="519563" y="239430"/>
                  <a:pt x="670404" y="196333"/>
                  <a:pt x="670404" y="143658"/>
                </a:cubicBezTo>
                <a:lnTo>
                  <a:pt x="670404" y="335202"/>
                </a:lnTo>
                <a:cubicBezTo>
                  <a:pt x="670404" y="387877"/>
                  <a:pt x="519563" y="430974"/>
                  <a:pt x="335202" y="430974"/>
                </a:cubicBezTo>
                <a:cubicBezTo>
                  <a:pt x="150841" y="430974"/>
                  <a:pt x="0" y="387877"/>
                  <a:pt x="0" y="335202"/>
                </a:cubicBezTo>
                <a:close/>
                <a:moveTo>
                  <a:pt x="335202" y="0"/>
                </a:moveTo>
                <a:cubicBezTo>
                  <a:pt x="520329" y="0"/>
                  <a:pt x="670404" y="42879"/>
                  <a:pt x="670404" y="95772"/>
                </a:cubicBezTo>
                <a:cubicBezTo>
                  <a:pt x="670404" y="148665"/>
                  <a:pt x="520329" y="191544"/>
                  <a:pt x="335202" y="191544"/>
                </a:cubicBezTo>
                <a:cubicBezTo>
                  <a:pt x="150075" y="191544"/>
                  <a:pt x="0" y="148665"/>
                  <a:pt x="0" y="95772"/>
                </a:cubicBezTo>
                <a:cubicBezTo>
                  <a:pt x="0" y="42879"/>
                  <a:pt x="150075" y="0"/>
                  <a:pt x="335202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468A0F1-5772-46C2-B296-4987E7B29005}"/>
              </a:ext>
            </a:extLst>
          </p:cNvPr>
          <p:cNvSpPr/>
          <p:nvPr/>
        </p:nvSpPr>
        <p:spPr>
          <a:xfrm>
            <a:off x="5493193" y="2461900"/>
            <a:ext cx="1005606" cy="721165"/>
          </a:xfrm>
          <a:custGeom>
            <a:avLst/>
            <a:gdLst>
              <a:gd name="connsiteX0" fmla="*/ 312456 w 1005606"/>
              <a:gd name="connsiteY0" fmla="*/ 519571 h 721165"/>
              <a:gd name="connsiteX1" fmla="*/ 662024 w 1005606"/>
              <a:gd name="connsiteY1" fmla="*/ 537528 h 721165"/>
              <a:gd name="connsiteX2" fmla="*/ 669207 w 1005606"/>
              <a:gd name="connsiteY2" fmla="*/ 544711 h 721165"/>
              <a:gd name="connsiteX3" fmla="*/ 697939 w 1005606"/>
              <a:gd name="connsiteY3" fmla="*/ 612949 h 721165"/>
              <a:gd name="connsiteX4" fmla="*/ 718290 w 1005606"/>
              <a:gd name="connsiteY4" fmla="*/ 633300 h 721165"/>
              <a:gd name="connsiteX5" fmla="*/ 718290 w 1005606"/>
              <a:gd name="connsiteY5" fmla="*/ 671609 h 721165"/>
              <a:gd name="connsiteX6" fmla="*/ 287316 w 1005606"/>
              <a:gd name="connsiteY6" fmla="*/ 671609 h 721165"/>
              <a:gd name="connsiteX7" fmla="*/ 287316 w 1005606"/>
              <a:gd name="connsiteY7" fmla="*/ 563866 h 721165"/>
              <a:gd name="connsiteX8" fmla="*/ 308865 w 1005606"/>
              <a:gd name="connsiteY8" fmla="*/ 521965 h 721165"/>
              <a:gd name="connsiteX9" fmla="*/ 808077 w 1005606"/>
              <a:gd name="connsiteY9" fmla="*/ 289718 h 721165"/>
              <a:gd name="connsiteX10" fmla="*/ 878709 w 1005606"/>
              <a:gd name="connsiteY10" fmla="*/ 302887 h 721165"/>
              <a:gd name="connsiteX11" fmla="*/ 984058 w 1005606"/>
              <a:gd name="connsiteY11" fmla="*/ 353167 h 721165"/>
              <a:gd name="connsiteX12" fmla="*/ 1005606 w 1005606"/>
              <a:gd name="connsiteY12" fmla="*/ 396265 h 721165"/>
              <a:gd name="connsiteX13" fmla="*/ 1005606 w 1005606"/>
              <a:gd name="connsiteY13" fmla="*/ 504009 h 721165"/>
              <a:gd name="connsiteX14" fmla="*/ 870329 w 1005606"/>
              <a:gd name="connsiteY14" fmla="*/ 504009 h 721165"/>
              <a:gd name="connsiteX15" fmla="*/ 838005 w 1005606"/>
              <a:gd name="connsiteY15" fmla="*/ 471686 h 721165"/>
              <a:gd name="connsiteX16" fmla="*/ 769768 w 1005606"/>
              <a:gd name="connsiteY16" fmla="*/ 442954 h 721165"/>
              <a:gd name="connsiteX17" fmla="*/ 762585 w 1005606"/>
              <a:gd name="connsiteY17" fmla="*/ 435771 h 721165"/>
              <a:gd name="connsiteX18" fmla="*/ 808077 w 1005606"/>
              <a:gd name="connsiteY18" fmla="*/ 289718 h 721165"/>
              <a:gd name="connsiteX19" fmla="*/ 191545 w 1005606"/>
              <a:gd name="connsiteY19" fmla="*/ 289718 h 721165"/>
              <a:gd name="connsiteX20" fmla="*/ 276543 w 1005606"/>
              <a:gd name="connsiteY20" fmla="*/ 486052 h 721165"/>
              <a:gd name="connsiteX21" fmla="*/ 258585 w 1005606"/>
              <a:gd name="connsiteY21" fmla="*/ 504009 h 721165"/>
              <a:gd name="connsiteX22" fmla="*/ 0 w 1005606"/>
              <a:gd name="connsiteY22" fmla="*/ 504009 h 721165"/>
              <a:gd name="connsiteX23" fmla="*/ 0 w 1005606"/>
              <a:gd name="connsiteY23" fmla="*/ 396265 h 721165"/>
              <a:gd name="connsiteX24" fmla="*/ 21549 w 1005606"/>
              <a:gd name="connsiteY24" fmla="*/ 353167 h 721165"/>
              <a:gd name="connsiteX25" fmla="*/ 126899 w 1005606"/>
              <a:gd name="connsiteY25" fmla="*/ 302887 h 721165"/>
              <a:gd name="connsiteX26" fmla="*/ 191545 w 1005606"/>
              <a:gd name="connsiteY26" fmla="*/ 289718 h 721165"/>
              <a:gd name="connsiteX27" fmla="*/ 498014 w 1005606"/>
              <a:gd name="connsiteY27" fmla="*/ 105357 h 721165"/>
              <a:gd name="connsiteX28" fmla="*/ 618926 w 1005606"/>
              <a:gd name="connsiteY28" fmla="*/ 226269 h 721165"/>
              <a:gd name="connsiteX29" fmla="*/ 498014 w 1005606"/>
              <a:gd name="connsiteY29" fmla="*/ 347181 h 721165"/>
              <a:gd name="connsiteX30" fmla="*/ 377102 w 1005606"/>
              <a:gd name="connsiteY30" fmla="*/ 226269 h 721165"/>
              <a:gd name="connsiteX31" fmla="*/ 498014 w 1005606"/>
              <a:gd name="connsiteY31" fmla="*/ 105357 h 721165"/>
              <a:gd name="connsiteX32" fmla="*/ 500408 w 1005606"/>
              <a:gd name="connsiteY32" fmla="*/ 56274 h 721165"/>
              <a:gd name="connsiteX33" fmla="*/ 357948 w 1005606"/>
              <a:gd name="connsiteY33" fmla="*/ 108948 h 721165"/>
              <a:gd name="connsiteX34" fmla="*/ 334005 w 1005606"/>
              <a:gd name="connsiteY34" fmla="*/ 415419 h 721165"/>
              <a:gd name="connsiteX35" fmla="*/ 398651 w 1005606"/>
              <a:gd name="connsiteY35" fmla="*/ 389082 h 721165"/>
              <a:gd name="connsiteX36" fmla="*/ 498014 w 1005606"/>
              <a:gd name="connsiteY36" fmla="*/ 373519 h 721165"/>
              <a:gd name="connsiteX37" fmla="*/ 597378 w 1005606"/>
              <a:gd name="connsiteY37" fmla="*/ 389082 h 721165"/>
              <a:gd name="connsiteX38" fmla="*/ 666812 w 1005606"/>
              <a:gd name="connsiteY38" fmla="*/ 414222 h 721165"/>
              <a:gd name="connsiteX39" fmla="*/ 718290 w 1005606"/>
              <a:gd name="connsiteY39" fmla="*/ 274155 h 721165"/>
              <a:gd name="connsiteX40" fmla="*/ 500408 w 1005606"/>
              <a:gd name="connsiteY40" fmla="*/ 56274 h 721165"/>
              <a:gd name="connsiteX41" fmla="*/ 772162 w 1005606"/>
              <a:gd name="connsiteY41" fmla="*/ 45500 h 721165"/>
              <a:gd name="connsiteX42" fmla="*/ 896665 w 1005606"/>
              <a:gd name="connsiteY42" fmla="*/ 134090 h 721165"/>
              <a:gd name="connsiteX43" fmla="*/ 808076 w 1005606"/>
              <a:gd name="connsiteY43" fmla="*/ 258593 h 721165"/>
              <a:gd name="connsiteX44" fmla="*/ 726670 w 1005606"/>
              <a:gd name="connsiteY44" fmla="*/ 64654 h 721165"/>
              <a:gd name="connsiteX45" fmla="*/ 772162 w 1005606"/>
              <a:gd name="connsiteY45" fmla="*/ 45500 h 721165"/>
              <a:gd name="connsiteX46" fmla="*/ 204922 w 1005606"/>
              <a:gd name="connsiteY46" fmla="*/ 44272 h 721165"/>
              <a:gd name="connsiteX47" fmla="*/ 235970 w 1005606"/>
              <a:gd name="connsiteY47" fmla="*/ 45725 h 721165"/>
              <a:gd name="connsiteX48" fmla="*/ 275345 w 1005606"/>
              <a:gd name="connsiteY48" fmla="*/ 62260 h 721165"/>
              <a:gd name="connsiteX49" fmla="*/ 191544 w 1005606"/>
              <a:gd name="connsiteY49" fmla="*/ 257396 h 721165"/>
              <a:gd name="connsiteX50" fmla="*/ 155630 w 1005606"/>
              <a:gd name="connsiteY50" fmla="*/ 241833 h 721165"/>
              <a:gd name="connsiteX51" fmla="*/ 125701 w 1005606"/>
              <a:gd name="connsiteY51" fmla="*/ 92189 h 721165"/>
              <a:gd name="connsiteX52" fmla="*/ 204922 w 1005606"/>
              <a:gd name="connsiteY52" fmla="*/ 44272 h 721165"/>
              <a:gd name="connsiteX53" fmla="*/ 499211 w 1005606"/>
              <a:gd name="connsiteY53" fmla="*/ 8 h 721165"/>
              <a:gd name="connsiteX54" fmla="*/ 772161 w 1005606"/>
              <a:gd name="connsiteY54" fmla="*/ 275352 h 721165"/>
              <a:gd name="connsiteX55" fmla="*/ 715895 w 1005606"/>
              <a:gd name="connsiteY55" fmla="*/ 440559 h 721165"/>
              <a:gd name="connsiteX56" fmla="*/ 756598 w 1005606"/>
              <a:gd name="connsiteY56" fmla="*/ 480065 h 721165"/>
              <a:gd name="connsiteX57" fmla="*/ 814062 w 1005606"/>
              <a:gd name="connsiteY57" fmla="*/ 496825 h 721165"/>
              <a:gd name="connsiteX58" fmla="*/ 926594 w 1005606"/>
              <a:gd name="connsiteY58" fmla="*/ 610554 h 721165"/>
              <a:gd name="connsiteX59" fmla="*/ 930185 w 1005606"/>
              <a:gd name="connsiteY59" fmla="*/ 614146 h 721165"/>
              <a:gd name="connsiteX60" fmla="*/ 927791 w 1005606"/>
              <a:gd name="connsiteY60" fmla="*/ 703932 h 721165"/>
              <a:gd name="connsiteX61" fmla="*/ 838005 w 1005606"/>
              <a:gd name="connsiteY61" fmla="*/ 701538 h 721165"/>
              <a:gd name="connsiteX62" fmla="*/ 724275 w 1005606"/>
              <a:gd name="connsiteY62" fmla="*/ 587808 h 721165"/>
              <a:gd name="connsiteX63" fmla="*/ 707515 w 1005606"/>
              <a:gd name="connsiteY63" fmla="*/ 530345 h 721165"/>
              <a:gd name="connsiteX64" fmla="*/ 666812 w 1005606"/>
              <a:gd name="connsiteY64" fmla="*/ 490839 h 721165"/>
              <a:gd name="connsiteX65" fmla="*/ 499211 w 1005606"/>
              <a:gd name="connsiteY65" fmla="*/ 547105 h 721165"/>
              <a:gd name="connsiteX66" fmla="*/ 226261 w 1005606"/>
              <a:gd name="connsiteY66" fmla="*/ 271761 h 721165"/>
              <a:gd name="connsiteX67" fmla="*/ 499211 w 1005606"/>
              <a:gd name="connsiteY67" fmla="*/ 8 h 721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005606" h="721165">
                <a:moveTo>
                  <a:pt x="312456" y="519571"/>
                </a:moveTo>
                <a:cubicBezTo>
                  <a:pt x="414214" y="597386"/>
                  <a:pt x="553083" y="604569"/>
                  <a:pt x="662024" y="537528"/>
                </a:cubicBezTo>
                <a:lnTo>
                  <a:pt x="669207" y="544711"/>
                </a:lnTo>
                <a:cubicBezTo>
                  <a:pt x="669207" y="569851"/>
                  <a:pt x="679981" y="594991"/>
                  <a:pt x="697939" y="612949"/>
                </a:cubicBezTo>
                <a:lnTo>
                  <a:pt x="718290" y="633300"/>
                </a:lnTo>
                <a:lnTo>
                  <a:pt x="718290" y="671609"/>
                </a:lnTo>
                <a:lnTo>
                  <a:pt x="287316" y="671609"/>
                </a:lnTo>
                <a:lnTo>
                  <a:pt x="287316" y="563866"/>
                </a:lnTo>
                <a:cubicBezTo>
                  <a:pt x="287316" y="547105"/>
                  <a:pt x="295696" y="531543"/>
                  <a:pt x="308865" y="521965"/>
                </a:cubicBezTo>
                <a:close/>
                <a:moveTo>
                  <a:pt x="808077" y="289718"/>
                </a:moveTo>
                <a:cubicBezTo>
                  <a:pt x="832020" y="292112"/>
                  <a:pt x="855963" y="295704"/>
                  <a:pt x="878709" y="302887"/>
                </a:cubicBezTo>
                <a:cubicBezTo>
                  <a:pt x="917017" y="311267"/>
                  <a:pt x="952932" y="329224"/>
                  <a:pt x="984058" y="353167"/>
                </a:cubicBezTo>
                <a:cubicBezTo>
                  <a:pt x="998424" y="362744"/>
                  <a:pt x="1005606" y="379505"/>
                  <a:pt x="1005606" y="396265"/>
                </a:cubicBezTo>
                <a:lnTo>
                  <a:pt x="1005606" y="504009"/>
                </a:lnTo>
                <a:lnTo>
                  <a:pt x="870329" y="504009"/>
                </a:lnTo>
                <a:lnTo>
                  <a:pt x="838005" y="471686"/>
                </a:lnTo>
                <a:cubicBezTo>
                  <a:pt x="820048" y="453729"/>
                  <a:pt x="794908" y="442954"/>
                  <a:pt x="769768" y="442954"/>
                </a:cubicBezTo>
                <a:lnTo>
                  <a:pt x="762585" y="435771"/>
                </a:lnTo>
                <a:cubicBezTo>
                  <a:pt x="790119" y="391477"/>
                  <a:pt x="805682" y="341195"/>
                  <a:pt x="808077" y="289718"/>
                </a:cubicBezTo>
                <a:close/>
                <a:moveTo>
                  <a:pt x="191545" y="289718"/>
                </a:moveTo>
                <a:cubicBezTo>
                  <a:pt x="195136" y="362744"/>
                  <a:pt x="225065" y="432180"/>
                  <a:pt x="276543" y="486052"/>
                </a:cubicBezTo>
                <a:cubicBezTo>
                  <a:pt x="269360" y="490840"/>
                  <a:pt x="263374" y="496826"/>
                  <a:pt x="258585" y="504009"/>
                </a:cubicBezTo>
                <a:lnTo>
                  <a:pt x="0" y="504009"/>
                </a:lnTo>
                <a:lnTo>
                  <a:pt x="0" y="396265"/>
                </a:lnTo>
                <a:cubicBezTo>
                  <a:pt x="0" y="379505"/>
                  <a:pt x="7183" y="362744"/>
                  <a:pt x="21549" y="353167"/>
                </a:cubicBezTo>
                <a:cubicBezTo>
                  <a:pt x="53872" y="331618"/>
                  <a:pt x="89786" y="313661"/>
                  <a:pt x="126899" y="302887"/>
                </a:cubicBezTo>
                <a:cubicBezTo>
                  <a:pt x="148448" y="295704"/>
                  <a:pt x="169996" y="292112"/>
                  <a:pt x="191545" y="289718"/>
                </a:cubicBezTo>
                <a:close/>
                <a:moveTo>
                  <a:pt x="498014" y="105357"/>
                </a:moveTo>
                <a:cubicBezTo>
                  <a:pt x="564792" y="105357"/>
                  <a:pt x="618926" y="159491"/>
                  <a:pt x="618926" y="226269"/>
                </a:cubicBezTo>
                <a:cubicBezTo>
                  <a:pt x="618926" y="293047"/>
                  <a:pt x="564792" y="347181"/>
                  <a:pt x="498014" y="347181"/>
                </a:cubicBezTo>
                <a:cubicBezTo>
                  <a:pt x="431236" y="347181"/>
                  <a:pt x="377102" y="293047"/>
                  <a:pt x="377102" y="226269"/>
                </a:cubicBezTo>
                <a:cubicBezTo>
                  <a:pt x="377102" y="159491"/>
                  <a:pt x="431236" y="105357"/>
                  <a:pt x="498014" y="105357"/>
                </a:cubicBezTo>
                <a:close/>
                <a:moveTo>
                  <a:pt x="500408" y="56274"/>
                </a:moveTo>
                <a:cubicBezTo>
                  <a:pt x="447734" y="56274"/>
                  <a:pt x="397453" y="74231"/>
                  <a:pt x="357948" y="108948"/>
                </a:cubicBezTo>
                <a:cubicBezTo>
                  <a:pt x="266964" y="186763"/>
                  <a:pt x="256190" y="324435"/>
                  <a:pt x="334005" y="415419"/>
                </a:cubicBezTo>
                <a:cubicBezTo>
                  <a:pt x="354356" y="403447"/>
                  <a:pt x="375905" y="395067"/>
                  <a:pt x="398651" y="389082"/>
                </a:cubicBezTo>
                <a:cubicBezTo>
                  <a:pt x="430974" y="379504"/>
                  <a:pt x="464494" y="373519"/>
                  <a:pt x="498014" y="373519"/>
                </a:cubicBezTo>
                <a:cubicBezTo>
                  <a:pt x="531534" y="373519"/>
                  <a:pt x="565054" y="379504"/>
                  <a:pt x="597378" y="389082"/>
                </a:cubicBezTo>
                <a:cubicBezTo>
                  <a:pt x="621321" y="395067"/>
                  <a:pt x="644066" y="403447"/>
                  <a:pt x="666812" y="414222"/>
                </a:cubicBezTo>
                <a:cubicBezTo>
                  <a:pt x="700332" y="375913"/>
                  <a:pt x="718290" y="325633"/>
                  <a:pt x="718290" y="274155"/>
                </a:cubicBezTo>
                <a:cubicBezTo>
                  <a:pt x="718290" y="153243"/>
                  <a:pt x="621321" y="56274"/>
                  <a:pt x="500408" y="56274"/>
                </a:cubicBezTo>
                <a:close/>
                <a:moveTo>
                  <a:pt x="772162" y="45500"/>
                </a:moveTo>
                <a:cubicBezTo>
                  <a:pt x="830822" y="35922"/>
                  <a:pt x="887088" y="75428"/>
                  <a:pt x="896665" y="134090"/>
                </a:cubicBezTo>
                <a:cubicBezTo>
                  <a:pt x="906243" y="192750"/>
                  <a:pt x="866737" y="249016"/>
                  <a:pt x="808076" y="258593"/>
                </a:cubicBezTo>
                <a:cubicBezTo>
                  <a:pt x="804485" y="185567"/>
                  <a:pt x="775753" y="117329"/>
                  <a:pt x="726670" y="64654"/>
                </a:cubicBezTo>
                <a:cubicBezTo>
                  <a:pt x="739839" y="55077"/>
                  <a:pt x="755402" y="47894"/>
                  <a:pt x="772162" y="45500"/>
                </a:cubicBezTo>
                <a:close/>
                <a:moveTo>
                  <a:pt x="204922" y="44272"/>
                </a:moveTo>
                <a:cubicBezTo>
                  <a:pt x="215224" y="43241"/>
                  <a:pt x="225686" y="43704"/>
                  <a:pt x="235970" y="45725"/>
                </a:cubicBezTo>
                <a:cubicBezTo>
                  <a:pt x="249681" y="48418"/>
                  <a:pt x="263074" y="53880"/>
                  <a:pt x="275345" y="62260"/>
                </a:cubicBezTo>
                <a:cubicBezTo>
                  <a:pt x="225064" y="116132"/>
                  <a:pt x="195135" y="184370"/>
                  <a:pt x="191544" y="257396"/>
                </a:cubicBezTo>
                <a:cubicBezTo>
                  <a:pt x="178375" y="253805"/>
                  <a:pt x="166404" y="249016"/>
                  <a:pt x="155630" y="241833"/>
                </a:cubicBezTo>
                <a:cubicBezTo>
                  <a:pt x="105349" y="208313"/>
                  <a:pt x="92181" y="142470"/>
                  <a:pt x="125701" y="92189"/>
                </a:cubicBezTo>
                <a:cubicBezTo>
                  <a:pt x="144556" y="63906"/>
                  <a:pt x="174017" y="47366"/>
                  <a:pt x="204922" y="44272"/>
                </a:cubicBezTo>
                <a:close/>
                <a:moveTo>
                  <a:pt x="499211" y="8"/>
                </a:moveTo>
                <a:cubicBezTo>
                  <a:pt x="651249" y="1205"/>
                  <a:pt x="773359" y="124511"/>
                  <a:pt x="772161" y="275352"/>
                </a:cubicBezTo>
                <a:cubicBezTo>
                  <a:pt x="772161" y="335210"/>
                  <a:pt x="753007" y="392673"/>
                  <a:pt x="715895" y="440559"/>
                </a:cubicBezTo>
                <a:lnTo>
                  <a:pt x="756598" y="480065"/>
                </a:lnTo>
                <a:cubicBezTo>
                  <a:pt x="778147" y="475276"/>
                  <a:pt x="798499" y="482459"/>
                  <a:pt x="814062" y="496825"/>
                </a:cubicBezTo>
                <a:lnTo>
                  <a:pt x="926594" y="610554"/>
                </a:lnTo>
                <a:cubicBezTo>
                  <a:pt x="927791" y="611751"/>
                  <a:pt x="928988" y="612949"/>
                  <a:pt x="930185" y="614146"/>
                </a:cubicBezTo>
                <a:cubicBezTo>
                  <a:pt x="954128" y="639286"/>
                  <a:pt x="952931" y="679989"/>
                  <a:pt x="927791" y="703932"/>
                </a:cubicBezTo>
                <a:cubicBezTo>
                  <a:pt x="902651" y="727875"/>
                  <a:pt x="861948" y="726678"/>
                  <a:pt x="838005" y="701538"/>
                </a:cubicBezTo>
                <a:lnTo>
                  <a:pt x="724275" y="587808"/>
                </a:lnTo>
                <a:cubicBezTo>
                  <a:pt x="709910" y="572245"/>
                  <a:pt x="703924" y="550697"/>
                  <a:pt x="707515" y="530345"/>
                </a:cubicBezTo>
                <a:lnTo>
                  <a:pt x="666812" y="490839"/>
                </a:lnTo>
                <a:cubicBezTo>
                  <a:pt x="617729" y="527951"/>
                  <a:pt x="559069" y="547105"/>
                  <a:pt x="499211" y="547105"/>
                </a:cubicBezTo>
                <a:cubicBezTo>
                  <a:pt x="347173" y="545908"/>
                  <a:pt x="226261" y="422602"/>
                  <a:pt x="226261" y="271761"/>
                </a:cubicBezTo>
                <a:cubicBezTo>
                  <a:pt x="226261" y="120920"/>
                  <a:pt x="347173" y="-1189"/>
                  <a:pt x="499211" y="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752E8350-6DEB-4E08-A921-CE7181C69967}"/>
              </a:ext>
            </a:extLst>
          </p:cNvPr>
          <p:cNvSpPr/>
          <p:nvPr/>
        </p:nvSpPr>
        <p:spPr>
          <a:xfrm>
            <a:off x="7403373" y="2509793"/>
            <a:ext cx="1039126" cy="622750"/>
          </a:xfrm>
          <a:custGeom>
            <a:avLst/>
            <a:gdLst>
              <a:gd name="connsiteX0" fmla="*/ 525101 w 1039126"/>
              <a:gd name="connsiteY0" fmla="*/ 503252 h 622750"/>
              <a:gd name="connsiteX1" fmla="*/ 542310 w 1039126"/>
              <a:gd name="connsiteY1" fmla="*/ 508789 h 622750"/>
              <a:gd name="connsiteX2" fmla="*/ 544704 w 1039126"/>
              <a:gd name="connsiteY2" fmla="*/ 542309 h 622750"/>
              <a:gd name="connsiteX3" fmla="*/ 498016 w 1039126"/>
              <a:gd name="connsiteY3" fmla="*/ 596181 h 622750"/>
              <a:gd name="connsiteX4" fmla="*/ 482453 w 1039126"/>
              <a:gd name="connsiteY4" fmla="*/ 604561 h 622750"/>
              <a:gd name="connsiteX5" fmla="*/ 464494 w 1039126"/>
              <a:gd name="connsiteY5" fmla="*/ 598575 h 622750"/>
              <a:gd name="connsiteX6" fmla="*/ 462100 w 1039126"/>
              <a:gd name="connsiteY6" fmla="*/ 565055 h 622750"/>
              <a:gd name="connsiteX7" fmla="*/ 508790 w 1039126"/>
              <a:gd name="connsiteY7" fmla="*/ 511183 h 622750"/>
              <a:gd name="connsiteX8" fmla="*/ 525101 w 1039126"/>
              <a:gd name="connsiteY8" fmla="*/ 503252 h 622750"/>
              <a:gd name="connsiteX9" fmla="*/ 459856 w 1039126"/>
              <a:gd name="connsiteY9" fmla="*/ 454767 h 622750"/>
              <a:gd name="connsiteX10" fmla="*/ 481255 w 1039126"/>
              <a:gd name="connsiteY10" fmla="*/ 462100 h 622750"/>
              <a:gd name="connsiteX11" fmla="*/ 483649 w 1039126"/>
              <a:gd name="connsiteY11" fmla="*/ 504000 h 622750"/>
              <a:gd name="connsiteX12" fmla="*/ 428580 w 1039126"/>
              <a:gd name="connsiteY12" fmla="*/ 567449 h 622750"/>
              <a:gd name="connsiteX13" fmla="*/ 409426 w 1039126"/>
              <a:gd name="connsiteY13" fmla="*/ 577026 h 622750"/>
              <a:gd name="connsiteX14" fmla="*/ 386679 w 1039126"/>
              <a:gd name="connsiteY14" fmla="*/ 569843 h 622750"/>
              <a:gd name="connsiteX15" fmla="*/ 384285 w 1039126"/>
              <a:gd name="connsiteY15" fmla="*/ 527943 h 622750"/>
              <a:gd name="connsiteX16" fmla="*/ 439355 w 1039126"/>
              <a:gd name="connsiteY16" fmla="*/ 464494 h 622750"/>
              <a:gd name="connsiteX17" fmla="*/ 459856 w 1039126"/>
              <a:gd name="connsiteY17" fmla="*/ 454767 h 622750"/>
              <a:gd name="connsiteX18" fmla="*/ 383836 w 1039126"/>
              <a:gd name="connsiteY18" fmla="*/ 398501 h 622750"/>
              <a:gd name="connsiteX19" fmla="*/ 409425 w 1039126"/>
              <a:gd name="connsiteY19" fmla="*/ 407031 h 622750"/>
              <a:gd name="connsiteX20" fmla="*/ 413017 w 1039126"/>
              <a:gd name="connsiteY20" fmla="*/ 457312 h 622750"/>
              <a:gd name="connsiteX21" fmla="*/ 357948 w 1039126"/>
              <a:gd name="connsiteY21" fmla="*/ 520761 h 622750"/>
              <a:gd name="connsiteX22" fmla="*/ 334005 w 1039126"/>
              <a:gd name="connsiteY22" fmla="*/ 532733 h 622750"/>
              <a:gd name="connsiteX23" fmla="*/ 307668 w 1039126"/>
              <a:gd name="connsiteY23" fmla="*/ 524353 h 622750"/>
              <a:gd name="connsiteX24" fmla="*/ 304076 w 1039126"/>
              <a:gd name="connsiteY24" fmla="*/ 474073 h 622750"/>
              <a:gd name="connsiteX25" fmla="*/ 359145 w 1039126"/>
              <a:gd name="connsiteY25" fmla="*/ 410623 h 622750"/>
              <a:gd name="connsiteX26" fmla="*/ 383836 w 1039126"/>
              <a:gd name="connsiteY26" fmla="*/ 398501 h 622750"/>
              <a:gd name="connsiteX27" fmla="*/ 304825 w 1039126"/>
              <a:gd name="connsiteY27" fmla="*/ 345827 h 622750"/>
              <a:gd name="connsiteX28" fmla="*/ 330414 w 1039126"/>
              <a:gd name="connsiteY28" fmla="*/ 354356 h 622750"/>
              <a:gd name="connsiteX29" fmla="*/ 334006 w 1039126"/>
              <a:gd name="connsiteY29" fmla="*/ 404637 h 622750"/>
              <a:gd name="connsiteX30" fmla="*/ 270556 w 1039126"/>
              <a:gd name="connsiteY30" fmla="*/ 476466 h 622750"/>
              <a:gd name="connsiteX31" fmla="*/ 246613 w 1039126"/>
              <a:gd name="connsiteY31" fmla="*/ 488438 h 622750"/>
              <a:gd name="connsiteX32" fmla="*/ 220276 w 1039126"/>
              <a:gd name="connsiteY32" fmla="*/ 480058 h 622750"/>
              <a:gd name="connsiteX33" fmla="*/ 216684 w 1039126"/>
              <a:gd name="connsiteY33" fmla="*/ 429778 h 622750"/>
              <a:gd name="connsiteX34" fmla="*/ 280133 w 1039126"/>
              <a:gd name="connsiteY34" fmla="*/ 357948 h 622750"/>
              <a:gd name="connsiteX35" fmla="*/ 304825 w 1039126"/>
              <a:gd name="connsiteY35" fmla="*/ 345827 h 622750"/>
              <a:gd name="connsiteX36" fmla="*/ 251401 w 1039126"/>
              <a:gd name="connsiteY36" fmla="*/ 107743 h 622750"/>
              <a:gd name="connsiteX37" fmla="*/ 450129 w 1039126"/>
              <a:gd name="connsiteY37" fmla="*/ 122109 h 622750"/>
              <a:gd name="connsiteX38" fmla="*/ 379496 w 1039126"/>
              <a:gd name="connsiteY38" fmla="*/ 203515 h 622750"/>
              <a:gd name="connsiteX39" fmla="*/ 386680 w 1039126"/>
              <a:gd name="connsiteY39" fmla="*/ 305274 h 622750"/>
              <a:gd name="connsiteX40" fmla="*/ 433369 w 1039126"/>
              <a:gd name="connsiteY40" fmla="*/ 323231 h 622750"/>
              <a:gd name="connsiteX41" fmla="*/ 439355 w 1039126"/>
              <a:gd name="connsiteY41" fmla="*/ 323231 h 622750"/>
              <a:gd name="connsiteX42" fmla="*/ 487241 w 1039126"/>
              <a:gd name="connsiteY42" fmla="*/ 299288 h 622750"/>
              <a:gd name="connsiteX43" fmla="*/ 569844 w 1039126"/>
              <a:gd name="connsiteY43" fmla="*/ 204712 h 622750"/>
              <a:gd name="connsiteX44" fmla="*/ 583013 w 1039126"/>
              <a:gd name="connsiteY44" fmla="*/ 216684 h 622750"/>
              <a:gd name="connsiteX45" fmla="*/ 775754 w 1039126"/>
              <a:gd name="connsiteY45" fmla="*/ 381891 h 622750"/>
              <a:gd name="connsiteX46" fmla="*/ 788922 w 1039126"/>
              <a:gd name="connsiteY46" fmla="*/ 414214 h 622750"/>
              <a:gd name="connsiteX47" fmla="*/ 745825 w 1039126"/>
              <a:gd name="connsiteY47" fmla="*/ 465692 h 622750"/>
              <a:gd name="connsiteX48" fmla="*/ 720685 w 1039126"/>
              <a:gd name="connsiteY48" fmla="*/ 460903 h 622750"/>
              <a:gd name="connsiteX49" fmla="*/ 721882 w 1039126"/>
              <a:gd name="connsiteY49" fmla="*/ 468086 h 622750"/>
              <a:gd name="connsiteX50" fmla="*/ 678785 w 1039126"/>
              <a:gd name="connsiteY50" fmla="*/ 519564 h 622750"/>
              <a:gd name="connsiteX51" fmla="*/ 666813 w 1039126"/>
              <a:gd name="connsiteY51" fmla="*/ 518366 h 622750"/>
              <a:gd name="connsiteX52" fmla="*/ 666813 w 1039126"/>
              <a:gd name="connsiteY52" fmla="*/ 519564 h 622750"/>
              <a:gd name="connsiteX53" fmla="*/ 623716 w 1039126"/>
              <a:gd name="connsiteY53" fmla="*/ 571041 h 622750"/>
              <a:gd name="connsiteX54" fmla="*/ 611744 w 1039126"/>
              <a:gd name="connsiteY54" fmla="*/ 569844 h 622750"/>
              <a:gd name="connsiteX55" fmla="*/ 611744 w 1039126"/>
              <a:gd name="connsiteY55" fmla="*/ 571041 h 622750"/>
              <a:gd name="connsiteX56" fmla="*/ 568647 w 1039126"/>
              <a:gd name="connsiteY56" fmla="*/ 622519 h 622750"/>
              <a:gd name="connsiteX57" fmla="*/ 539915 w 1039126"/>
              <a:gd name="connsiteY57" fmla="*/ 615336 h 622750"/>
              <a:gd name="connsiteX58" fmla="*/ 523155 w 1039126"/>
              <a:gd name="connsiteY58" fmla="*/ 602167 h 622750"/>
              <a:gd name="connsiteX59" fmla="*/ 563858 w 1039126"/>
              <a:gd name="connsiteY59" fmla="*/ 555478 h 622750"/>
              <a:gd name="connsiteX60" fmla="*/ 575830 w 1039126"/>
              <a:gd name="connsiteY60" fmla="*/ 520761 h 622750"/>
              <a:gd name="connsiteX61" fmla="*/ 559070 w 1039126"/>
              <a:gd name="connsiteY61" fmla="*/ 488438 h 622750"/>
              <a:gd name="connsiteX62" fmla="*/ 527944 w 1039126"/>
              <a:gd name="connsiteY62" fmla="*/ 476466 h 622750"/>
              <a:gd name="connsiteX63" fmla="*/ 514775 w 1039126"/>
              <a:gd name="connsiteY63" fmla="*/ 478861 h 622750"/>
              <a:gd name="connsiteX64" fmla="*/ 496818 w 1039126"/>
              <a:gd name="connsiteY64" fmla="*/ 441749 h 622750"/>
              <a:gd name="connsiteX65" fmla="*/ 460903 w 1039126"/>
              <a:gd name="connsiteY65" fmla="*/ 428580 h 622750"/>
              <a:gd name="connsiteX66" fmla="*/ 445340 w 1039126"/>
              <a:gd name="connsiteY66" fmla="*/ 430975 h 622750"/>
              <a:gd name="connsiteX67" fmla="*/ 424989 w 1039126"/>
              <a:gd name="connsiteY67" fmla="*/ 386680 h 622750"/>
              <a:gd name="connsiteX68" fmla="*/ 385483 w 1039126"/>
              <a:gd name="connsiteY68" fmla="*/ 372314 h 622750"/>
              <a:gd name="connsiteX69" fmla="*/ 365130 w 1039126"/>
              <a:gd name="connsiteY69" fmla="*/ 375906 h 622750"/>
              <a:gd name="connsiteX70" fmla="*/ 344779 w 1039126"/>
              <a:gd name="connsiteY70" fmla="*/ 332808 h 622750"/>
              <a:gd name="connsiteX71" fmla="*/ 305273 w 1039126"/>
              <a:gd name="connsiteY71" fmla="*/ 318442 h 622750"/>
              <a:gd name="connsiteX72" fmla="*/ 259781 w 1039126"/>
              <a:gd name="connsiteY72" fmla="*/ 338794 h 622750"/>
              <a:gd name="connsiteX73" fmla="*/ 228655 w 1039126"/>
              <a:gd name="connsiteY73" fmla="*/ 374708 h 622750"/>
              <a:gd name="connsiteX74" fmla="*/ 147249 w 1039126"/>
              <a:gd name="connsiteY74" fmla="*/ 280133 h 622750"/>
              <a:gd name="connsiteX75" fmla="*/ 531534 w 1039126"/>
              <a:gd name="connsiteY75" fmla="*/ 96969 h 622750"/>
              <a:gd name="connsiteX76" fmla="*/ 537520 w 1039126"/>
              <a:gd name="connsiteY76" fmla="*/ 98167 h 622750"/>
              <a:gd name="connsiteX77" fmla="*/ 788922 w 1039126"/>
              <a:gd name="connsiteY77" fmla="*/ 112532 h 622750"/>
              <a:gd name="connsiteX78" fmla="*/ 890679 w 1039126"/>
              <a:gd name="connsiteY78" fmla="*/ 278937 h 622750"/>
              <a:gd name="connsiteX79" fmla="*/ 804485 w 1039126"/>
              <a:gd name="connsiteY79" fmla="*/ 378301 h 622750"/>
              <a:gd name="connsiteX80" fmla="*/ 791316 w 1039126"/>
              <a:gd name="connsiteY80" fmla="*/ 362738 h 622750"/>
              <a:gd name="connsiteX81" fmla="*/ 567449 w 1039126"/>
              <a:gd name="connsiteY81" fmla="*/ 169996 h 622750"/>
              <a:gd name="connsiteX82" fmla="*/ 469283 w 1039126"/>
              <a:gd name="connsiteY82" fmla="*/ 282529 h 622750"/>
              <a:gd name="connsiteX83" fmla="*/ 436960 w 1039126"/>
              <a:gd name="connsiteY83" fmla="*/ 299289 h 622750"/>
              <a:gd name="connsiteX84" fmla="*/ 401045 w 1039126"/>
              <a:gd name="connsiteY84" fmla="*/ 287317 h 622750"/>
              <a:gd name="connsiteX85" fmla="*/ 396257 w 1039126"/>
              <a:gd name="connsiteY85" fmla="*/ 220277 h 622750"/>
              <a:gd name="connsiteX86" fmla="*/ 490831 w 1039126"/>
              <a:gd name="connsiteY86" fmla="*/ 112532 h 622750"/>
              <a:gd name="connsiteX87" fmla="*/ 531534 w 1039126"/>
              <a:gd name="connsiteY87" fmla="*/ 96969 h 622750"/>
              <a:gd name="connsiteX88" fmla="*/ 903848 w 1039126"/>
              <a:gd name="connsiteY88" fmla="*/ 0 h 622750"/>
              <a:gd name="connsiteX89" fmla="*/ 1039126 w 1039126"/>
              <a:gd name="connsiteY89" fmla="*/ 225065 h 622750"/>
              <a:gd name="connsiteX90" fmla="*/ 946945 w 1039126"/>
              <a:gd name="connsiteY90" fmla="*/ 281331 h 622750"/>
              <a:gd name="connsiteX91" fmla="*/ 914622 w 1039126"/>
              <a:gd name="connsiteY91" fmla="*/ 272951 h 622750"/>
              <a:gd name="connsiteX92" fmla="*/ 803287 w 1039126"/>
              <a:gd name="connsiteY92" fmla="*/ 88589 h 622750"/>
              <a:gd name="connsiteX93" fmla="*/ 811668 w 1039126"/>
              <a:gd name="connsiteY93" fmla="*/ 56266 h 622750"/>
              <a:gd name="connsiteX94" fmla="*/ 136475 w 1039126"/>
              <a:gd name="connsiteY94" fmla="*/ 0 h 622750"/>
              <a:gd name="connsiteX95" fmla="*/ 227459 w 1039126"/>
              <a:gd name="connsiteY95" fmla="*/ 56266 h 622750"/>
              <a:gd name="connsiteX96" fmla="*/ 235839 w 1039126"/>
              <a:gd name="connsiteY96" fmla="*/ 88589 h 622750"/>
              <a:gd name="connsiteX97" fmla="*/ 124504 w 1039126"/>
              <a:gd name="connsiteY97" fmla="*/ 272951 h 622750"/>
              <a:gd name="connsiteX98" fmla="*/ 92181 w 1039126"/>
              <a:gd name="connsiteY98" fmla="*/ 281331 h 622750"/>
              <a:gd name="connsiteX99" fmla="*/ 0 w 1039126"/>
              <a:gd name="connsiteY99" fmla="*/ 225065 h 62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1039126" h="622750">
                <a:moveTo>
                  <a:pt x="525101" y="503252"/>
                </a:moveTo>
                <a:cubicBezTo>
                  <a:pt x="531237" y="502803"/>
                  <a:pt x="537522" y="504599"/>
                  <a:pt x="542310" y="508789"/>
                </a:cubicBezTo>
                <a:cubicBezTo>
                  <a:pt x="551887" y="517169"/>
                  <a:pt x="553084" y="532732"/>
                  <a:pt x="544704" y="542309"/>
                </a:cubicBezTo>
                <a:lnTo>
                  <a:pt x="498016" y="596181"/>
                </a:lnTo>
                <a:cubicBezTo>
                  <a:pt x="494424" y="600970"/>
                  <a:pt x="488438" y="603364"/>
                  <a:pt x="482453" y="604561"/>
                </a:cubicBezTo>
                <a:cubicBezTo>
                  <a:pt x="476466" y="604561"/>
                  <a:pt x="469283" y="603364"/>
                  <a:pt x="464494" y="598575"/>
                </a:cubicBezTo>
                <a:cubicBezTo>
                  <a:pt x="454917" y="590195"/>
                  <a:pt x="453720" y="574632"/>
                  <a:pt x="462100" y="565055"/>
                </a:cubicBezTo>
                <a:lnTo>
                  <a:pt x="508790" y="511183"/>
                </a:lnTo>
                <a:cubicBezTo>
                  <a:pt x="512980" y="506395"/>
                  <a:pt x="518966" y="503701"/>
                  <a:pt x="525101" y="503252"/>
                </a:cubicBezTo>
                <a:close/>
                <a:moveTo>
                  <a:pt x="459856" y="454767"/>
                </a:moveTo>
                <a:cubicBezTo>
                  <a:pt x="467488" y="454318"/>
                  <a:pt x="475269" y="456713"/>
                  <a:pt x="481255" y="462100"/>
                </a:cubicBezTo>
                <a:cubicBezTo>
                  <a:pt x="493226" y="472874"/>
                  <a:pt x="494423" y="492028"/>
                  <a:pt x="483649" y="504000"/>
                </a:cubicBezTo>
                <a:lnTo>
                  <a:pt x="428580" y="567449"/>
                </a:lnTo>
                <a:cubicBezTo>
                  <a:pt x="423792" y="573435"/>
                  <a:pt x="416609" y="577026"/>
                  <a:pt x="409426" y="577026"/>
                </a:cubicBezTo>
                <a:cubicBezTo>
                  <a:pt x="401045" y="578223"/>
                  <a:pt x="393862" y="575829"/>
                  <a:pt x="386679" y="569843"/>
                </a:cubicBezTo>
                <a:cubicBezTo>
                  <a:pt x="374707" y="559069"/>
                  <a:pt x="373510" y="539914"/>
                  <a:pt x="384285" y="527943"/>
                </a:cubicBezTo>
                <a:lnTo>
                  <a:pt x="439355" y="464494"/>
                </a:lnTo>
                <a:cubicBezTo>
                  <a:pt x="444742" y="458508"/>
                  <a:pt x="452224" y="455216"/>
                  <a:pt x="459856" y="454767"/>
                </a:cubicBezTo>
                <a:close/>
                <a:moveTo>
                  <a:pt x="383836" y="398501"/>
                </a:moveTo>
                <a:cubicBezTo>
                  <a:pt x="392965" y="397753"/>
                  <a:pt x="402243" y="400447"/>
                  <a:pt x="409425" y="407031"/>
                </a:cubicBezTo>
                <a:cubicBezTo>
                  <a:pt x="423791" y="420200"/>
                  <a:pt x="426185" y="442946"/>
                  <a:pt x="413017" y="457312"/>
                </a:cubicBezTo>
                <a:lnTo>
                  <a:pt x="357948" y="520761"/>
                </a:lnTo>
                <a:cubicBezTo>
                  <a:pt x="351962" y="527944"/>
                  <a:pt x="342385" y="532733"/>
                  <a:pt x="334005" y="532733"/>
                </a:cubicBezTo>
                <a:cubicBezTo>
                  <a:pt x="324428" y="533930"/>
                  <a:pt x="314850" y="530339"/>
                  <a:pt x="307668" y="524353"/>
                </a:cubicBezTo>
                <a:cubicBezTo>
                  <a:pt x="293302" y="511184"/>
                  <a:pt x="290907" y="488438"/>
                  <a:pt x="304076" y="474073"/>
                </a:cubicBezTo>
                <a:lnTo>
                  <a:pt x="359145" y="410623"/>
                </a:lnTo>
                <a:cubicBezTo>
                  <a:pt x="365729" y="403440"/>
                  <a:pt x="374708" y="399250"/>
                  <a:pt x="383836" y="398501"/>
                </a:cubicBezTo>
                <a:close/>
                <a:moveTo>
                  <a:pt x="304825" y="345827"/>
                </a:moveTo>
                <a:cubicBezTo>
                  <a:pt x="313953" y="345078"/>
                  <a:pt x="323231" y="347772"/>
                  <a:pt x="330414" y="354356"/>
                </a:cubicBezTo>
                <a:cubicBezTo>
                  <a:pt x="344780" y="367525"/>
                  <a:pt x="347174" y="390271"/>
                  <a:pt x="334006" y="404637"/>
                </a:cubicBezTo>
                <a:lnTo>
                  <a:pt x="270556" y="476466"/>
                </a:lnTo>
                <a:cubicBezTo>
                  <a:pt x="263373" y="483649"/>
                  <a:pt x="254993" y="487241"/>
                  <a:pt x="246613" y="488438"/>
                </a:cubicBezTo>
                <a:cubicBezTo>
                  <a:pt x="237036" y="489635"/>
                  <a:pt x="227458" y="486044"/>
                  <a:pt x="220276" y="480058"/>
                </a:cubicBezTo>
                <a:cubicBezTo>
                  <a:pt x="205910" y="466889"/>
                  <a:pt x="203515" y="444143"/>
                  <a:pt x="216684" y="429778"/>
                </a:cubicBezTo>
                <a:lnTo>
                  <a:pt x="280133" y="357948"/>
                </a:lnTo>
                <a:cubicBezTo>
                  <a:pt x="286718" y="350765"/>
                  <a:pt x="295697" y="346575"/>
                  <a:pt x="304825" y="345827"/>
                </a:cubicBezTo>
                <a:close/>
                <a:moveTo>
                  <a:pt x="251401" y="107743"/>
                </a:moveTo>
                <a:cubicBezTo>
                  <a:pt x="324427" y="143658"/>
                  <a:pt x="395060" y="114926"/>
                  <a:pt x="450129" y="122109"/>
                </a:cubicBezTo>
                <a:lnTo>
                  <a:pt x="379496" y="203515"/>
                </a:lnTo>
                <a:cubicBezTo>
                  <a:pt x="354356" y="233444"/>
                  <a:pt x="356750" y="278935"/>
                  <a:pt x="386680" y="305274"/>
                </a:cubicBezTo>
                <a:cubicBezTo>
                  <a:pt x="398652" y="317245"/>
                  <a:pt x="415412" y="323231"/>
                  <a:pt x="433369" y="323231"/>
                </a:cubicBezTo>
                <a:cubicBezTo>
                  <a:pt x="434566" y="323231"/>
                  <a:pt x="436960" y="323231"/>
                  <a:pt x="439355" y="323231"/>
                </a:cubicBezTo>
                <a:cubicBezTo>
                  <a:pt x="458509" y="322034"/>
                  <a:pt x="475269" y="313654"/>
                  <a:pt x="487241" y="299288"/>
                </a:cubicBezTo>
                <a:lnTo>
                  <a:pt x="569844" y="204712"/>
                </a:lnTo>
                <a:lnTo>
                  <a:pt x="583013" y="216684"/>
                </a:lnTo>
                <a:lnTo>
                  <a:pt x="775754" y="381891"/>
                </a:lnTo>
                <a:cubicBezTo>
                  <a:pt x="784134" y="390271"/>
                  <a:pt x="790120" y="401046"/>
                  <a:pt x="788922" y="414214"/>
                </a:cubicBezTo>
                <a:cubicBezTo>
                  <a:pt x="791317" y="440552"/>
                  <a:pt x="772162" y="463298"/>
                  <a:pt x="745825" y="465692"/>
                </a:cubicBezTo>
                <a:cubicBezTo>
                  <a:pt x="736248" y="466889"/>
                  <a:pt x="727868" y="464495"/>
                  <a:pt x="720685" y="460903"/>
                </a:cubicBezTo>
                <a:cubicBezTo>
                  <a:pt x="720685" y="463298"/>
                  <a:pt x="721882" y="465692"/>
                  <a:pt x="721882" y="468086"/>
                </a:cubicBezTo>
                <a:cubicBezTo>
                  <a:pt x="724276" y="494423"/>
                  <a:pt x="705122" y="517169"/>
                  <a:pt x="678785" y="519564"/>
                </a:cubicBezTo>
                <a:cubicBezTo>
                  <a:pt x="675193" y="519564"/>
                  <a:pt x="670405" y="519564"/>
                  <a:pt x="666813" y="518366"/>
                </a:cubicBezTo>
                <a:cubicBezTo>
                  <a:pt x="666813" y="518366"/>
                  <a:pt x="666813" y="519564"/>
                  <a:pt x="666813" y="519564"/>
                </a:cubicBezTo>
                <a:cubicBezTo>
                  <a:pt x="669207" y="545901"/>
                  <a:pt x="650053" y="568647"/>
                  <a:pt x="623716" y="571041"/>
                </a:cubicBezTo>
                <a:cubicBezTo>
                  <a:pt x="620124" y="571041"/>
                  <a:pt x="615336" y="571041"/>
                  <a:pt x="611744" y="569844"/>
                </a:cubicBezTo>
                <a:cubicBezTo>
                  <a:pt x="611744" y="569844"/>
                  <a:pt x="611744" y="571041"/>
                  <a:pt x="611744" y="571041"/>
                </a:cubicBezTo>
                <a:cubicBezTo>
                  <a:pt x="614139" y="597378"/>
                  <a:pt x="594984" y="620124"/>
                  <a:pt x="568647" y="622519"/>
                </a:cubicBezTo>
                <a:cubicBezTo>
                  <a:pt x="557872" y="623716"/>
                  <a:pt x="548295" y="620124"/>
                  <a:pt x="539915" y="615336"/>
                </a:cubicBezTo>
                <a:lnTo>
                  <a:pt x="523155" y="602167"/>
                </a:lnTo>
                <a:lnTo>
                  <a:pt x="563858" y="555478"/>
                </a:lnTo>
                <a:cubicBezTo>
                  <a:pt x="572238" y="545901"/>
                  <a:pt x="577027" y="533929"/>
                  <a:pt x="575830" y="520761"/>
                </a:cubicBezTo>
                <a:cubicBezTo>
                  <a:pt x="574633" y="508789"/>
                  <a:pt x="568647" y="496818"/>
                  <a:pt x="559070" y="488438"/>
                </a:cubicBezTo>
                <a:cubicBezTo>
                  <a:pt x="550690" y="480058"/>
                  <a:pt x="539915" y="476466"/>
                  <a:pt x="527944" y="476466"/>
                </a:cubicBezTo>
                <a:cubicBezTo>
                  <a:pt x="523155" y="476466"/>
                  <a:pt x="518367" y="477663"/>
                  <a:pt x="514775" y="478861"/>
                </a:cubicBezTo>
                <a:cubicBezTo>
                  <a:pt x="513578" y="464495"/>
                  <a:pt x="507592" y="451326"/>
                  <a:pt x="496818" y="441749"/>
                </a:cubicBezTo>
                <a:cubicBezTo>
                  <a:pt x="486043" y="433369"/>
                  <a:pt x="474072" y="428580"/>
                  <a:pt x="460903" y="428580"/>
                </a:cubicBezTo>
                <a:cubicBezTo>
                  <a:pt x="456115" y="428580"/>
                  <a:pt x="450129" y="429777"/>
                  <a:pt x="445340" y="430975"/>
                </a:cubicBezTo>
                <a:cubicBezTo>
                  <a:pt x="445340" y="414214"/>
                  <a:pt x="438157" y="398651"/>
                  <a:pt x="424989" y="386680"/>
                </a:cubicBezTo>
                <a:cubicBezTo>
                  <a:pt x="414214" y="377103"/>
                  <a:pt x="399849" y="372314"/>
                  <a:pt x="385483" y="372314"/>
                </a:cubicBezTo>
                <a:cubicBezTo>
                  <a:pt x="378299" y="372314"/>
                  <a:pt x="371116" y="373511"/>
                  <a:pt x="365130" y="375906"/>
                </a:cubicBezTo>
                <a:cubicBezTo>
                  <a:pt x="363933" y="359146"/>
                  <a:pt x="357947" y="343583"/>
                  <a:pt x="344779" y="332808"/>
                </a:cubicBezTo>
                <a:cubicBezTo>
                  <a:pt x="334004" y="323231"/>
                  <a:pt x="319639" y="318442"/>
                  <a:pt x="305273" y="318442"/>
                </a:cubicBezTo>
                <a:cubicBezTo>
                  <a:pt x="287316" y="318442"/>
                  <a:pt x="270555" y="325625"/>
                  <a:pt x="259781" y="338794"/>
                </a:cubicBezTo>
                <a:lnTo>
                  <a:pt x="228655" y="374708"/>
                </a:lnTo>
                <a:lnTo>
                  <a:pt x="147249" y="280133"/>
                </a:lnTo>
                <a:close/>
                <a:moveTo>
                  <a:pt x="531534" y="96969"/>
                </a:moveTo>
                <a:cubicBezTo>
                  <a:pt x="531534" y="96969"/>
                  <a:pt x="536323" y="98167"/>
                  <a:pt x="537520" y="98167"/>
                </a:cubicBezTo>
                <a:cubicBezTo>
                  <a:pt x="617729" y="113729"/>
                  <a:pt x="689558" y="148447"/>
                  <a:pt x="788922" y="112532"/>
                </a:cubicBezTo>
                <a:lnTo>
                  <a:pt x="890679" y="278937"/>
                </a:lnTo>
                <a:lnTo>
                  <a:pt x="804485" y="378301"/>
                </a:lnTo>
                <a:cubicBezTo>
                  <a:pt x="799696" y="371118"/>
                  <a:pt x="797302" y="368723"/>
                  <a:pt x="791316" y="362738"/>
                </a:cubicBezTo>
                <a:lnTo>
                  <a:pt x="567449" y="169996"/>
                </a:lnTo>
                <a:cubicBezTo>
                  <a:pt x="567449" y="169996"/>
                  <a:pt x="469283" y="282529"/>
                  <a:pt x="469283" y="282529"/>
                </a:cubicBezTo>
                <a:cubicBezTo>
                  <a:pt x="460903" y="293303"/>
                  <a:pt x="448931" y="298092"/>
                  <a:pt x="436960" y="299289"/>
                </a:cubicBezTo>
                <a:cubicBezTo>
                  <a:pt x="423791" y="300486"/>
                  <a:pt x="411819" y="295697"/>
                  <a:pt x="401045" y="287317"/>
                </a:cubicBezTo>
                <a:cubicBezTo>
                  <a:pt x="380694" y="270557"/>
                  <a:pt x="378299" y="240628"/>
                  <a:pt x="396257" y="220277"/>
                </a:cubicBezTo>
                <a:lnTo>
                  <a:pt x="490831" y="112532"/>
                </a:lnTo>
                <a:cubicBezTo>
                  <a:pt x="501606" y="100561"/>
                  <a:pt x="517169" y="95772"/>
                  <a:pt x="531534" y="96969"/>
                </a:cubicBezTo>
                <a:close/>
                <a:moveTo>
                  <a:pt x="903848" y="0"/>
                </a:moveTo>
                <a:lnTo>
                  <a:pt x="1039126" y="225065"/>
                </a:lnTo>
                <a:lnTo>
                  <a:pt x="946945" y="281331"/>
                </a:lnTo>
                <a:cubicBezTo>
                  <a:pt x="936171" y="288514"/>
                  <a:pt x="920608" y="284923"/>
                  <a:pt x="914622" y="272951"/>
                </a:cubicBezTo>
                <a:lnTo>
                  <a:pt x="803287" y="88589"/>
                </a:lnTo>
                <a:cubicBezTo>
                  <a:pt x="796105" y="77815"/>
                  <a:pt x="799696" y="62252"/>
                  <a:pt x="811668" y="56266"/>
                </a:cubicBezTo>
                <a:close/>
                <a:moveTo>
                  <a:pt x="136475" y="0"/>
                </a:moveTo>
                <a:lnTo>
                  <a:pt x="227459" y="56266"/>
                </a:lnTo>
                <a:cubicBezTo>
                  <a:pt x="239430" y="62252"/>
                  <a:pt x="243021" y="77815"/>
                  <a:pt x="235839" y="88589"/>
                </a:cubicBezTo>
                <a:lnTo>
                  <a:pt x="124504" y="272951"/>
                </a:lnTo>
                <a:cubicBezTo>
                  <a:pt x="118518" y="284923"/>
                  <a:pt x="102955" y="288514"/>
                  <a:pt x="92181" y="281331"/>
                </a:cubicBezTo>
                <a:lnTo>
                  <a:pt x="0" y="225065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F7BF19E-984A-4129-825E-35E8C130817B}"/>
              </a:ext>
            </a:extLst>
          </p:cNvPr>
          <p:cNvSpPr/>
          <p:nvPr/>
        </p:nvSpPr>
        <p:spPr>
          <a:xfrm>
            <a:off x="9860807" y="2351769"/>
            <a:ext cx="683574" cy="940960"/>
          </a:xfrm>
          <a:custGeom>
            <a:avLst/>
            <a:gdLst>
              <a:gd name="connsiteX0" fmla="*/ 341189 w 683574"/>
              <a:gd name="connsiteY0" fmla="*/ 535126 h 940960"/>
              <a:gd name="connsiteX1" fmla="*/ 482452 w 683574"/>
              <a:gd name="connsiteY1" fmla="*/ 677588 h 940960"/>
              <a:gd name="connsiteX2" fmla="*/ 341189 w 683574"/>
              <a:gd name="connsiteY2" fmla="*/ 818852 h 940960"/>
              <a:gd name="connsiteX3" fmla="*/ 199924 w 683574"/>
              <a:gd name="connsiteY3" fmla="*/ 676391 h 940960"/>
              <a:gd name="connsiteX4" fmla="*/ 341189 w 683574"/>
              <a:gd name="connsiteY4" fmla="*/ 535126 h 940960"/>
              <a:gd name="connsiteX5" fmla="*/ 341188 w 683574"/>
              <a:gd name="connsiteY5" fmla="*/ 486043 h 940960"/>
              <a:gd name="connsiteX6" fmla="*/ 149644 w 683574"/>
              <a:gd name="connsiteY6" fmla="*/ 677587 h 940960"/>
              <a:gd name="connsiteX7" fmla="*/ 341188 w 683574"/>
              <a:gd name="connsiteY7" fmla="*/ 869131 h 940960"/>
              <a:gd name="connsiteX8" fmla="*/ 532732 w 683574"/>
              <a:gd name="connsiteY8" fmla="*/ 677587 h 940960"/>
              <a:gd name="connsiteX9" fmla="*/ 341188 w 683574"/>
              <a:gd name="connsiteY9" fmla="*/ 486043 h 940960"/>
              <a:gd name="connsiteX10" fmla="*/ 341188 w 683574"/>
              <a:gd name="connsiteY10" fmla="*/ 414214 h 940960"/>
              <a:gd name="connsiteX11" fmla="*/ 604561 w 683574"/>
              <a:gd name="connsiteY11" fmla="*/ 677587 h 940960"/>
              <a:gd name="connsiteX12" fmla="*/ 341188 w 683574"/>
              <a:gd name="connsiteY12" fmla="*/ 940960 h 940960"/>
              <a:gd name="connsiteX13" fmla="*/ 77815 w 683574"/>
              <a:gd name="connsiteY13" fmla="*/ 677587 h 940960"/>
              <a:gd name="connsiteX14" fmla="*/ 341188 w 683574"/>
              <a:gd name="connsiteY14" fmla="*/ 414214 h 940960"/>
              <a:gd name="connsiteX15" fmla="*/ 161616 w 683574"/>
              <a:gd name="connsiteY15" fmla="*/ 1197 h 940960"/>
              <a:gd name="connsiteX16" fmla="*/ 520761 w 683574"/>
              <a:gd name="connsiteY16" fmla="*/ 1197 h 940960"/>
              <a:gd name="connsiteX17" fmla="*/ 454918 w 683574"/>
              <a:gd name="connsiteY17" fmla="*/ 144856 h 940960"/>
              <a:gd name="connsiteX18" fmla="*/ 227459 w 683574"/>
              <a:gd name="connsiteY18" fmla="*/ 144856 h 940960"/>
              <a:gd name="connsiteX19" fmla="*/ 573436 w 683574"/>
              <a:gd name="connsiteY19" fmla="*/ 0 h 940960"/>
              <a:gd name="connsiteX20" fmla="*/ 616533 w 683574"/>
              <a:gd name="connsiteY20" fmla="*/ 0 h 940960"/>
              <a:gd name="connsiteX21" fmla="*/ 683574 w 683574"/>
              <a:gd name="connsiteY21" fmla="*/ 100561 h 940960"/>
              <a:gd name="connsiteX22" fmla="*/ 536323 w 683574"/>
              <a:gd name="connsiteY22" fmla="*/ 433368 h 940960"/>
              <a:gd name="connsiteX23" fmla="*/ 405834 w 683574"/>
              <a:gd name="connsiteY23" fmla="*/ 372314 h 940960"/>
              <a:gd name="connsiteX24" fmla="*/ 480057 w 683574"/>
              <a:gd name="connsiteY24" fmla="*/ 204713 h 940960"/>
              <a:gd name="connsiteX25" fmla="*/ 65843 w 683574"/>
              <a:gd name="connsiteY25" fmla="*/ 0 h 940960"/>
              <a:gd name="connsiteX26" fmla="*/ 108941 w 683574"/>
              <a:gd name="connsiteY26" fmla="*/ 0 h 940960"/>
              <a:gd name="connsiteX27" fmla="*/ 202319 w 683574"/>
              <a:gd name="connsiteY27" fmla="*/ 204713 h 940960"/>
              <a:gd name="connsiteX28" fmla="*/ 276543 w 683574"/>
              <a:gd name="connsiteY28" fmla="*/ 372314 h 940960"/>
              <a:gd name="connsiteX29" fmla="*/ 147250 w 683574"/>
              <a:gd name="connsiteY29" fmla="*/ 433368 h 940960"/>
              <a:gd name="connsiteX30" fmla="*/ 0 w 683574"/>
              <a:gd name="connsiteY30" fmla="*/ 100561 h 94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83574" h="940960">
                <a:moveTo>
                  <a:pt x="341189" y="535126"/>
                </a:moveTo>
                <a:cubicBezTo>
                  <a:pt x="419003" y="535126"/>
                  <a:pt x="482452" y="599772"/>
                  <a:pt x="482452" y="677588"/>
                </a:cubicBezTo>
                <a:cubicBezTo>
                  <a:pt x="482452" y="755403"/>
                  <a:pt x="419003" y="818852"/>
                  <a:pt x="341189" y="818852"/>
                </a:cubicBezTo>
                <a:cubicBezTo>
                  <a:pt x="263373" y="818852"/>
                  <a:pt x="199924" y="754205"/>
                  <a:pt x="199924" y="676391"/>
                </a:cubicBezTo>
                <a:cubicBezTo>
                  <a:pt x="199924" y="598575"/>
                  <a:pt x="263373" y="535126"/>
                  <a:pt x="341189" y="535126"/>
                </a:cubicBezTo>
                <a:close/>
                <a:moveTo>
                  <a:pt x="341188" y="486043"/>
                </a:moveTo>
                <a:cubicBezTo>
                  <a:pt x="235839" y="486043"/>
                  <a:pt x="149644" y="572238"/>
                  <a:pt x="149644" y="677587"/>
                </a:cubicBezTo>
                <a:cubicBezTo>
                  <a:pt x="149644" y="782936"/>
                  <a:pt x="235839" y="869131"/>
                  <a:pt x="341188" y="869131"/>
                </a:cubicBezTo>
                <a:cubicBezTo>
                  <a:pt x="446537" y="869131"/>
                  <a:pt x="532732" y="782936"/>
                  <a:pt x="532732" y="677587"/>
                </a:cubicBezTo>
                <a:cubicBezTo>
                  <a:pt x="532732" y="572238"/>
                  <a:pt x="446537" y="486043"/>
                  <a:pt x="341188" y="486043"/>
                </a:cubicBezTo>
                <a:close/>
                <a:moveTo>
                  <a:pt x="341188" y="414214"/>
                </a:moveTo>
                <a:cubicBezTo>
                  <a:pt x="486043" y="414214"/>
                  <a:pt x="604561" y="532732"/>
                  <a:pt x="604561" y="677587"/>
                </a:cubicBezTo>
                <a:cubicBezTo>
                  <a:pt x="604561" y="822442"/>
                  <a:pt x="486043" y="940960"/>
                  <a:pt x="341188" y="940960"/>
                </a:cubicBezTo>
                <a:cubicBezTo>
                  <a:pt x="196333" y="940960"/>
                  <a:pt x="77815" y="822442"/>
                  <a:pt x="77815" y="677587"/>
                </a:cubicBezTo>
                <a:cubicBezTo>
                  <a:pt x="77815" y="532732"/>
                  <a:pt x="196333" y="414214"/>
                  <a:pt x="341188" y="414214"/>
                </a:cubicBezTo>
                <a:close/>
                <a:moveTo>
                  <a:pt x="161616" y="1197"/>
                </a:moveTo>
                <a:lnTo>
                  <a:pt x="520761" y="1197"/>
                </a:lnTo>
                <a:lnTo>
                  <a:pt x="454918" y="144856"/>
                </a:lnTo>
                <a:lnTo>
                  <a:pt x="227459" y="144856"/>
                </a:lnTo>
                <a:close/>
                <a:moveTo>
                  <a:pt x="573436" y="0"/>
                </a:moveTo>
                <a:lnTo>
                  <a:pt x="616533" y="0"/>
                </a:lnTo>
                <a:lnTo>
                  <a:pt x="683574" y="100561"/>
                </a:lnTo>
                <a:lnTo>
                  <a:pt x="536323" y="433368"/>
                </a:lnTo>
                <a:cubicBezTo>
                  <a:pt x="498015" y="403440"/>
                  <a:pt x="453720" y="383088"/>
                  <a:pt x="405834" y="372314"/>
                </a:cubicBezTo>
                <a:lnTo>
                  <a:pt x="480057" y="204713"/>
                </a:lnTo>
                <a:close/>
                <a:moveTo>
                  <a:pt x="65843" y="0"/>
                </a:moveTo>
                <a:lnTo>
                  <a:pt x="108941" y="0"/>
                </a:lnTo>
                <a:lnTo>
                  <a:pt x="202319" y="204713"/>
                </a:lnTo>
                <a:lnTo>
                  <a:pt x="276543" y="372314"/>
                </a:lnTo>
                <a:cubicBezTo>
                  <a:pt x="228657" y="383088"/>
                  <a:pt x="184362" y="404637"/>
                  <a:pt x="147250" y="433368"/>
                </a:cubicBezTo>
                <a:lnTo>
                  <a:pt x="0" y="100561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1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B97779E-EED8-4F2E-B620-25F5F822DD21}"/>
              </a:ext>
            </a:extLst>
          </p:cNvPr>
          <p:cNvGrpSpPr/>
          <p:nvPr/>
        </p:nvGrpSpPr>
        <p:grpSpPr>
          <a:xfrm>
            <a:off x="3320393" y="4079977"/>
            <a:ext cx="1739696" cy="2028816"/>
            <a:chOff x="332936" y="2947244"/>
            <a:chExt cx="2926080" cy="202881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A5C95C1-6497-4459-A576-12A5C346748F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C29B363-F2D7-442D-96D0-552B52FF4448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8623693-06A6-4CB7-8CE6-96362F034224}"/>
              </a:ext>
            </a:extLst>
          </p:cNvPr>
          <p:cNvGrpSpPr/>
          <p:nvPr/>
        </p:nvGrpSpPr>
        <p:grpSpPr>
          <a:xfrm>
            <a:off x="1377953" y="4079977"/>
            <a:ext cx="1739696" cy="2028816"/>
            <a:chOff x="332936" y="2947244"/>
            <a:chExt cx="2926080" cy="202881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757C9A9-8B45-473F-963C-6CCB077086FB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383035E-72A2-4C1F-96BC-12738B9680C5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F6C3843-F5D7-4947-9F10-E217AEFCF4AC}"/>
              </a:ext>
            </a:extLst>
          </p:cNvPr>
          <p:cNvGrpSpPr/>
          <p:nvPr/>
        </p:nvGrpSpPr>
        <p:grpSpPr>
          <a:xfrm>
            <a:off x="5262833" y="4079977"/>
            <a:ext cx="1739696" cy="2028816"/>
            <a:chOff x="332936" y="2947244"/>
            <a:chExt cx="2926080" cy="202881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FE808B1-8BF5-4170-BDB2-AE962AE3B044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3057B32-02E6-45C7-B7D0-08855B25B95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20CD9E7-D721-481D-A16C-22E10973E36B}"/>
              </a:ext>
            </a:extLst>
          </p:cNvPr>
          <p:cNvGrpSpPr/>
          <p:nvPr/>
        </p:nvGrpSpPr>
        <p:grpSpPr>
          <a:xfrm>
            <a:off x="7205273" y="4079977"/>
            <a:ext cx="1739696" cy="2028816"/>
            <a:chOff x="332936" y="2947244"/>
            <a:chExt cx="2926080" cy="2028816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2135464-41EB-4EB9-955C-50F9F391052E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D079FDB-2B2E-477A-9388-052EA140003A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42197A2-85AA-4621-8146-431B107B99C8}"/>
              </a:ext>
            </a:extLst>
          </p:cNvPr>
          <p:cNvGrpSpPr/>
          <p:nvPr/>
        </p:nvGrpSpPr>
        <p:grpSpPr>
          <a:xfrm>
            <a:off x="9147713" y="4079977"/>
            <a:ext cx="1739696" cy="2028816"/>
            <a:chOff x="332936" y="2947244"/>
            <a:chExt cx="2926080" cy="2028816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4D91CFD-CAB0-4F9A-A2BA-C44AF5EFF719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47BF991-E1EC-4FDE-89D2-36C4F53FB550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319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8469</TotalTime>
  <Words>438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Teardrop Process Diagram – Slide Template</vt:lpstr>
      <vt:lpstr>Teardrop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Teardrop Process Diagram</dc:title>
  <dc:creator>PresentationGO.com</dc:creator>
  <dc:description>© Copyright PresentationGO.com</dc:description>
  <dcterms:created xsi:type="dcterms:W3CDTF">2014-11-26T05:14:11Z</dcterms:created>
  <dcterms:modified xsi:type="dcterms:W3CDTF">2019-06-04T02:21:39Z</dcterms:modified>
  <cp:category>Charts &amp; Diagrams</cp:category>
</cp:coreProperties>
</file>