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8" r:id="rId2"/>
  </p:sldMasterIdLst>
  <p:notesMasterIdLst>
    <p:notesMasterId r:id="rId13"/>
  </p:notesMasterIdLst>
  <p:sldIdLst>
    <p:sldId id="335" r:id="rId3"/>
    <p:sldId id="336" r:id="rId4"/>
    <p:sldId id="339" r:id="rId5"/>
    <p:sldId id="334" r:id="rId6"/>
    <p:sldId id="340" r:id="rId7"/>
    <p:sldId id="337" r:id="rId8"/>
    <p:sldId id="342" r:id="rId9"/>
    <p:sldId id="338" r:id="rId10"/>
    <p:sldId id="341" r:id="rId11"/>
    <p:sldId id="30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0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71" autoAdjust="0"/>
    <p:restoredTop sz="96327" autoAdjust="0"/>
  </p:normalViewPr>
  <p:slideViewPr>
    <p:cSldViewPr snapToGrid="0">
      <p:cViewPr varScale="1">
        <p:scale>
          <a:sx n="150" d="100"/>
          <a:sy n="150" d="100"/>
        </p:scale>
        <p:origin x="12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F5E78B-FE7C-474B-AC91-ABC1B62969E2}" type="datetimeFigureOut">
              <a:rPr lang="en-US" smtClean="0"/>
              <a:t>3/3/2020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50B4EB-D9F6-4F2F-973A-15D71B3F5057}" type="slidenum">
              <a:rPr lang="en-US" smtClean="0"/>
              <a:t>‹#›</a:t>
            </a:fld>
            <a:endParaRPr lang="en-US"/>
          </a:p>
        </p:txBody>
      </p:sp>
    </p:spTree>
    <p:extLst>
      <p:ext uri="{BB962C8B-B14F-4D97-AF65-F5344CB8AC3E}">
        <p14:creationId xmlns:p14="http://schemas.microsoft.com/office/powerpoint/2010/main" val="406278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223816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9326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2</a:t>
            </a:fld>
            <a:endParaRPr lang="en-US"/>
          </a:p>
        </p:txBody>
      </p:sp>
    </p:spTree>
    <p:extLst>
      <p:ext uri="{BB962C8B-B14F-4D97-AF65-F5344CB8AC3E}">
        <p14:creationId xmlns:p14="http://schemas.microsoft.com/office/powerpoint/2010/main" val="1875918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3</a:t>
            </a:fld>
            <a:endParaRPr lang="en-US"/>
          </a:p>
        </p:txBody>
      </p:sp>
    </p:spTree>
    <p:extLst>
      <p:ext uri="{BB962C8B-B14F-4D97-AF65-F5344CB8AC3E}">
        <p14:creationId xmlns:p14="http://schemas.microsoft.com/office/powerpoint/2010/main" val="335584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350091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131461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6</a:t>
            </a:fld>
            <a:endParaRPr lang="en-US"/>
          </a:p>
        </p:txBody>
      </p:sp>
    </p:spTree>
    <p:extLst>
      <p:ext uri="{BB962C8B-B14F-4D97-AF65-F5344CB8AC3E}">
        <p14:creationId xmlns:p14="http://schemas.microsoft.com/office/powerpoint/2010/main" val="3339803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7</a:t>
            </a:fld>
            <a:endParaRPr lang="en-US"/>
          </a:p>
        </p:txBody>
      </p:sp>
    </p:spTree>
    <p:extLst>
      <p:ext uri="{BB962C8B-B14F-4D97-AF65-F5344CB8AC3E}">
        <p14:creationId xmlns:p14="http://schemas.microsoft.com/office/powerpoint/2010/main" val="2945688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8</a:t>
            </a:fld>
            <a:endParaRPr lang="en-US"/>
          </a:p>
        </p:txBody>
      </p:sp>
    </p:spTree>
    <p:extLst>
      <p:ext uri="{BB962C8B-B14F-4D97-AF65-F5344CB8AC3E}">
        <p14:creationId xmlns:p14="http://schemas.microsoft.com/office/powerpoint/2010/main" val="3322204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9</a:t>
            </a:fld>
            <a:endParaRPr lang="en-US"/>
          </a:p>
        </p:txBody>
      </p:sp>
    </p:spTree>
    <p:extLst>
      <p:ext uri="{BB962C8B-B14F-4D97-AF65-F5344CB8AC3E}">
        <p14:creationId xmlns:p14="http://schemas.microsoft.com/office/powerpoint/2010/main" val="1872799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2A483ECA-5E4C-194B-8294-BB936B22E4FF}"/>
              </a:ext>
            </a:extLst>
          </p:cNvPr>
          <p:cNvSpPr/>
          <p:nvPr/>
        </p:nvSpPr>
        <p:spPr>
          <a:xfrm>
            <a:off x="464274" y="497438"/>
            <a:ext cx="11235442" cy="5889656"/>
          </a:xfrm>
          <a:prstGeom prst="rect">
            <a:avLst/>
          </a:prstGeom>
          <a:solidFill>
            <a:srgbClr val="202020"/>
          </a:solidFill>
          <a:ln w="12700">
            <a:miter lim="400000"/>
          </a:ln>
        </p:spPr>
        <p:txBody>
          <a:bodyPr lIns="38100" tIns="38100" rIns="38100" bIns="38100" anchor="ctr"/>
          <a:lstStyle/>
          <a:p>
            <a:pPr>
              <a:defRPr sz="3000">
                <a:solidFill>
                  <a:srgbClr val="FFFFFF"/>
                </a:solidFill>
              </a:defRPr>
            </a:pPr>
            <a:endParaRPr/>
          </a:p>
        </p:txBody>
      </p:sp>
      <p:sp>
        <p:nvSpPr>
          <p:cNvPr id="2" name="Title 1"/>
          <p:cNvSpPr>
            <a:spLocks noGrp="1"/>
          </p:cNvSpPr>
          <p:nvPr>
            <p:ph type="ctrTitle"/>
          </p:nvPr>
        </p:nvSpPr>
        <p:spPr>
          <a:xfrm>
            <a:off x="688977" y="3576577"/>
            <a:ext cx="10814046" cy="1160522"/>
          </a:xfrm>
        </p:spPr>
        <p:txBody>
          <a:bodyPr anchor="b">
            <a:normAutofit/>
          </a:bodyPr>
          <a:lstStyle>
            <a:lvl1pPr algn="r">
              <a:defRPr sz="6000">
                <a:solidFill>
                  <a:schemeClr val="bg1"/>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688977" y="4878897"/>
            <a:ext cx="10814045" cy="505904"/>
          </a:xfrm>
        </p:spPr>
        <p:txBody>
          <a:bodyPr anchor="t">
            <a:normAutofit/>
          </a:bodyPr>
          <a:lstStyle>
            <a:lvl1pPr marL="0" indent="0" algn="r">
              <a:buNone/>
              <a:defRPr sz="21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Picture Placeholder 11">
            <a:extLst>
              <a:ext uri="{FF2B5EF4-FFF2-40B4-BE49-F238E27FC236}">
                <a16:creationId xmlns:a16="http://schemas.microsoft.com/office/drawing/2014/main" id="{38E9F746-467C-9F48-B41E-1A9A86134C27}"/>
              </a:ext>
            </a:extLst>
          </p:cNvPr>
          <p:cNvSpPr>
            <a:spLocks noGrp="1"/>
          </p:cNvSpPr>
          <p:nvPr>
            <p:ph type="pic" sz="quarter" idx="13" hasCustomPrompt="1"/>
          </p:nvPr>
        </p:nvSpPr>
        <p:spPr>
          <a:xfrm>
            <a:off x="0" y="0"/>
            <a:ext cx="9732963" cy="3429000"/>
          </a:xfrm>
          <a:solidFill>
            <a:schemeClr val="accent5">
              <a:lumMod val="75000"/>
            </a:schemeClr>
          </a:solidFill>
        </p:spPr>
        <p:txBody>
          <a:bodyPr anchor="b"/>
          <a:lstStyle>
            <a:lvl1pPr marL="0" indent="0" algn="ctr">
              <a:buNone/>
              <a:defRPr>
                <a:solidFill>
                  <a:schemeClr val="bg1"/>
                </a:solidFill>
              </a:defRPr>
            </a:lvl1pPr>
          </a:lstStyle>
          <a:p>
            <a:r>
              <a:rPr lang="en-US" dirty="0"/>
              <a:t>Picture Placeholder</a:t>
            </a:r>
          </a:p>
        </p:txBody>
      </p:sp>
      <p:sp>
        <p:nvSpPr>
          <p:cNvPr id="14" name="Date Placeholder 3">
            <a:extLst>
              <a:ext uri="{FF2B5EF4-FFF2-40B4-BE49-F238E27FC236}">
                <a16:creationId xmlns:a16="http://schemas.microsoft.com/office/drawing/2014/main" id="{D7EA472F-50D0-8C4B-B4BF-CCB450057379}"/>
              </a:ext>
            </a:extLst>
          </p:cNvPr>
          <p:cNvSpPr>
            <a:spLocks noGrp="1"/>
          </p:cNvSpPr>
          <p:nvPr>
            <p:ph type="dt" sz="half" idx="10"/>
          </p:nvPr>
        </p:nvSpPr>
        <p:spPr>
          <a:xfrm>
            <a:off x="9732656" y="6434673"/>
            <a:ext cx="114300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5" name="Footer Placeholder 4">
            <a:extLst>
              <a:ext uri="{FF2B5EF4-FFF2-40B4-BE49-F238E27FC236}">
                <a16:creationId xmlns:a16="http://schemas.microsoft.com/office/drawing/2014/main" id="{26135640-A978-D44A-B3A6-D0403BB3D037}"/>
              </a:ext>
            </a:extLst>
          </p:cNvPr>
          <p:cNvSpPr>
            <a:spLocks noGrp="1"/>
          </p:cNvSpPr>
          <p:nvPr>
            <p:ph type="ftr" sz="quarter" idx="11"/>
          </p:nvPr>
        </p:nvSpPr>
        <p:spPr>
          <a:xfrm>
            <a:off x="571500" y="6434673"/>
            <a:ext cx="7084177" cy="365125"/>
          </a:xfrm>
        </p:spPr>
        <p:txBody>
          <a:bodyPr/>
          <a:lstStyle>
            <a:lvl1pPr>
              <a:defRPr>
                <a:solidFill>
                  <a:schemeClr val="tx1"/>
                </a:solidFill>
              </a:defRPr>
            </a:lvl1pPr>
          </a:lstStyle>
          <a:p>
            <a:endParaRPr lang="en-US" dirty="0"/>
          </a:p>
        </p:txBody>
      </p:sp>
      <p:sp>
        <p:nvSpPr>
          <p:cNvPr id="16" name="Slide Number Placeholder 5">
            <a:extLst>
              <a:ext uri="{FF2B5EF4-FFF2-40B4-BE49-F238E27FC236}">
                <a16:creationId xmlns:a16="http://schemas.microsoft.com/office/drawing/2014/main" id="{BD38AAB4-1F5D-F64A-868B-E9FCAE9DE3A8}"/>
              </a:ext>
            </a:extLst>
          </p:cNvPr>
          <p:cNvSpPr>
            <a:spLocks noGrp="1"/>
          </p:cNvSpPr>
          <p:nvPr>
            <p:ph type="sldNum" sz="quarter" idx="12"/>
          </p:nvPr>
        </p:nvSpPr>
        <p:spPr>
          <a:xfrm>
            <a:off x="10951856" y="6434673"/>
            <a:ext cx="551167" cy="365125"/>
          </a:xfrm>
        </p:spPr>
        <p:txBody>
          <a:bodyPr/>
          <a:lstStyle>
            <a:lvl1pPr>
              <a:defRPr>
                <a:solidFill>
                  <a:schemeClr val="tx1"/>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9226AA1F-E8AD-D24C-99F4-47BCF8A8F10A}"/>
              </a:ext>
            </a:extLst>
          </p:cNvPr>
          <p:cNvSpPr/>
          <p:nvPr/>
        </p:nvSpPr>
        <p:spPr>
          <a:xfrm>
            <a:off x="464274" y="497438"/>
            <a:ext cx="11235442" cy="5889656"/>
          </a:xfrm>
          <a:prstGeom prst="rect">
            <a:avLst/>
          </a:prstGeom>
          <a:solidFill>
            <a:srgbClr val="202020"/>
          </a:solidFill>
          <a:ln w="12700">
            <a:miter lim="400000"/>
          </a:ln>
        </p:spPr>
        <p:txBody>
          <a:bodyPr lIns="38100" tIns="38100" rIns="38100" bIns="38100" anchor="ctr"/>
          <a:lstStyle/>
          <a:p>
            <a:pPr>
              <a:defRPr sz="3000">
                <a:solidFill>
                  <a:srgbClr val="FFFFFF"/>
                </a:solidFill>
              </a:defRPr>
            </a:pPr>
            <a:endParaRPr/>
          </a:p>
        </p:txBody>
      </p:sp>
      <p:sp>
        <p:nvSpPr>
          <p:cNvPr id="2" name="Title 1"/>
          <p:cNvSpPr>
            <a:spLocks noGrp="1"/>
          </p:cNvSpPr>
          <p:nvPr>
            <p:ph type="title"/>
          </p:nvPr>
        </p:nvSpPr>
        <p:spPr>
          <a:xfrm>
            <a:off x="1482724" y="1752599"/>
            <a:ext cx="5426158" cy="1371600"/>
          </a:xfrm>
        </p:spPr>
        <p:txBody>
          <a:bodyPr anchor="b">
            <a:normAutofit/>
          </a:bodyPr>
          <a:lstStyle>
            <a:lvl1pPr algn="ctr">
              <a:defRPr sz="2800" b="0">
                <a:solidFill>
                  <a:schemeClr val="bg1"/>
                </a:solidFill>
              </a:defRPr>
            </a:lvl1pPr>
          </a:lstStyle>
          <a:p>
            <a:r>
              <a:rPr lang="en-US" dirty="0"/>
              <a:t>Click to edit Master title style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Picture Placeholder 11">
            <a:extLst>
              <a:ext uri="{FF2B5EF4-FFF2-40B4-BE49-F238E27FC236}">
                <a16:creationId xmlns:a16="http://schemas.microsoft.com/office/drawing/2014/main" id="{FC5F4903-5D46-B64B-9CE6-9F862047162C}"/>
              </a:ext>
            </a:extLst>
          </p:cNvPr>
          <p:cNvSpPr>
            <a:spLocks noGrp="1"/>
          </p:cNvSpPr>
          <p:nvPr>
            <p:ph type="pic" sz="quarter" idx="13" hasCustomPrompt="1"/>
          </p:nvPr>
        </p:nvSpPr>
        <p:spPr>
          <a:xfrm>
            <a:off x="7318375" y="0"/>
            <a:ext cx="4873625" cy="5486400"/>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15" name="Date Placeholder 3">
            <a:extLst>
              <a:ext uri="{FF2B5EF4-FFF2-40B4-BE49-F238E27FC236}">
                <a16:creationId xmlns:a16="http://schemas.microsoft.com/office/drawing/2014/main" id="{83214B01-190F-EA46-A0B5-8CB2F036F028}"/>
              </a:ext>
            </a:extLst>
          </p:cNvPr>
          <p:cNvSpPr>
            <a:spLocks noGrp="1"/>
          </p:cNvSpPr>
          <p:nvPr>
            <p:ph type="dt" sz="half" idx="10"/>
          </p:nvPr>
        </p:nvSpPr>
        <p:spPr>
          <a:xfrm>
            <a:off x="9732656" y="6434673"/>
            <a:ext cx="114300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6" name="Footer Placeholder 4">
            <a:extLst>
              <a:ext uri="{FF2B5EF4-FFF2-40B4-BE49-F238E27FC236}">
                <a16:creationId xmlns:a16="http://schemas.microsoft.com/office/drawing/2014/main" id="{D6C12819-9D70-B449-B341-F8BEE41DE472}"/>
              </a:ext>
            </a:extLst>
          </p:cNvPr>
          <p:cNvSpPr>
            <a:spLocks noGrp="1"/>
          </p:cNvSpPr>
          <p:nvPr>
            <p:ph type="ftr" sz="quarter" idx="11"/>
          </p:nvPr>
        </p:nvSpPr>
        <p:spPr>
          <a:xfrm>
            <a:off x="571500" y="6434673"/>
            <a:ext cx="7084177" cy="365125"/>
          </a:xfrm>
        </p:spPr>
        <p:txBody>
          <a:bodyPr/>
          <a:lstStyle>
            <a:lvl1pPr>
              <a:defRPr>
                <a:solidFill>
                  <a:schemeClr val="tx1"/>
                </a:solidFill>
              </a:defRPr>
            </a:lvl1pPr>
          </a:lstStyle>
          <a:p>
            <a:endParaRPr lang="en-US" dirty="0"/>
          </a:p>
        </p:txBody>
      </p:sp>
      <p:sp>
        <p:nvSpPr>
          <p:cNvPr id="17" name="Slide Number Placeholder 5">
            <a:extLst>
              <a:ext uri="{FF2B5EF4-FFF2-40B4-BE49-F238E27FC236}">
                <a16:creationId xmlns:a16="http://schemas.microsoft.com/office/drawing/2014/main" id="{E9EAD95E-91AC-D54C-A92C-2C7044BA80C9}"/>
              </a:ext>
            </a:extLst>
          </p:cNvPr>
          <p:cNvSpPr>
            <a:spLocks noGrp="1"/>
          </p:cNvSpPr>
          <p:nvPr>
            <p:ph type="sldNum" sz="quarter" idx="12"/>
          </p:nvPr>
        </p:nvSpPr>
        <p:spPr>
          <a:xfrm>
            <a:off x="10951856" y="6434673"/>
            <a:ext cx="551167" cy="365125"/>
          </a:xfrm>
        </p:spPr>
        <p:txBody>
          <a:bodyPr/>
          <a:lstStyle>
            <a:lvl1pPr>
              <a:defRPr>
                <a:solidFill>
                  <a:schemeClr val="tx1"/>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F736B7E5-8945-CC43-BB5D-FD29B700DE09}"/>
              </a:ext>
            </a:extLst>
          </p:cNvPr>
          <p:cNvSpPr>
            <a:spLocks noGrp="1"/>
          </p:cNvSpPr>
          <p:nvPr>
            <p:ph type="pic" sz="quarter" idx="13" hasCustomPrompt="1"/>
          </p:nvPr>
        </p:nvSpPr>
        <p:spPr>
          <a:xfrm>
            <a:off x="0" y="0"/>
            <a:ext cx="12192000" cy="6858000"/>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2" name="Title 1"/>
          <p:cNvSpPr>
            <a:spLocks noGrp="1"/>
          </p:cNvSpPr>
          <p:nvPr userDrawn="1">
            <p:ph type="title"/>
          </p:nvPr>
        </p:nvSpPr>
        <p:spPr>
          <a:xfrm>
            <a:off x="7647661" y="4732865"/>
            <a:ext cx="3865944" cy="566738"/>
          </a:xfrm>
        </p:spPr>
        <p:txBody>
          <a:bodyPr anchor="b">
            <a:normAutofit/>
          </a:bodyPr>
          <a:lstStyle>
            <a:lvl1pPr algn="ctr">
              <a:defRPr sz="2400" b="0">
                <a:solidFill>
                  <a:schemeClr val="bg1"/>
                </a:solidFill>
              </a:defRPr>
            </a:lvl1pPr>
          </a:lstStyle>
          <a:p>
            <a:r>
              <a:rPr lang="en-US" dirty="0"/>
              <a:t>Click to edit Master title style</a:t>
            </a:r>
          </a:p>
        </p:txBody>
      </p:sp>
      <p:sp>
        <p:nvSpPr>
          <p:cNvPr id="4" name="Text Placeholder 3"/>
          <p:cNvSpPr>
            <a:spLocks noGrp="1"/>
          </p:cNvSpPr>
          <p:nvPr userDrawn="1">
            <p:ph type="body" sz="half" idx="2"/>
          </p:nvPr>
        </p:nvSpPr>
        <p:spPr>
          <a:xfrm>
            <a:off x="7647661" y="5299603"/>
            <a:ext cx="3865944" cy="493712"/>
          </a:xfrm>
        </p:spPr>
        <p:txBody>
          <a:bodyPr>
            <a:normAutofit/>
          </a:bodyPr>
          <a:lstStyle>
            <a:lvl1pPr marL="0" indent="0" algn="ctr">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userDrawn="1">
            <p:ph type="dt" sz="half" idx="10"/>
          </p:nvPr>
        </p:nvSpPr>
        <p:spPr>
          <a:xfrm>
            <a:off x="9710286" y="5883275"/>
            <a:ext cx="1143000" cy="365125"/>
          </a:xfrm>
        </p:spPr>
        <p:txBody>
          <a:bodyPr/>
          <a:lstStyle>
            <a:lvl1pPr>
              <a:defRPr>
                <a:solidFill>
                  <a:schemeClr val="bg1"/>
                </a:solidFill>
              </a:defRPr>
            </a:lvl1pPr>
          </a:lstStyle>
          <a:p>
            <a:fld id="{B61BEF0D-F0BB-DE4B-95CE-6DB70DBA9567}" type="datetimeFigureOut">
              <a:rPr lang="en-US" smtClean="0"/>
              <a:pPr/>
              <a:t>3/3/2020</a:t>
            </a:fld>
            <a:endParaRPr lang="en-US" dirty="0"/>
          </a:p>
        </p:txBody>
      </p:sp>
      <p:sp>
        <p:nvSpPr>
          <p:cNvPr id="6" name="Footer Placeholder 5"/>
          <p:cNvSpPr>
            <a:spLocks noGrp="1"/>
          </p:cNvSpPr>
          <p:nvPr userDrawn="1">
            <p:ph type="ftr" sz="quarter" idx="11"/>
          </p:nvPr>
        </p:nvSpPr>
        <p:spPr>
          <a:xfrm>
            <a:off x="7639197" y="5883275"/>
            <a:ext cx="1972519" cy="365125"/>
          </a:xfrm>
        </p:spPr>
        <p:txBody>
          <a:bodyPr/>
          <a:lstStyle>
            <a:lvl1pPr>
              <a:defRPr>
                <a:solidFill>
                  <a:schemeClr val="bg1"/>
                </a:solidFill>
              </a:defRPr>
            </a:lvl1pPr>
          </a:lstStyle>
          <a:p>
            <a:endParaRPr lang="en-US" dirty="0"/>
          </a:p>
        </p:txBody>
      </p:sp>
      <p:sp>
        <p:nvSpPr>
          <p:cNvPr id="7" name="Slide Number Placeholder 6"/>
          <p:cNvSpPr>
            <a:spLocks noGrp="1"/>
          </p:cNvSpPr>
          <p:nvPr userDrawn="1">
            <p:ph type="sldNum" sz="quarter" idx="12"/>
          </p:nvPr>
        </p:nvSpPr>
        <p:spPr/>
        <p:txBody>
          <a:bodyPr/>
          <a:lstStyle>
            <a:lvl1pPr>
              <a:defRPr>
                <a:solidFill>
                  <a:schemeClr val="bg1"/>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0" name="Rectangle">
            <a:extLst>
              <a:ext uri="{FF2B5EF4-FFF2-40B4-BE49-F238E27FC236}">
                <a16:creationId xmlns:a16="http://schemas.microsoft.com/office/drawing/2014/main" id="{21F21BD7-D364-D44A-A3D3-F6D831E20179}"/>
              </a:ext>
            </a:extLst>
          </p:cNvPr>
          <p:cNvSpPr/>
          <p:nvPr/>
        </p:nvSpPr>
        <p:spPr>
          <a:xfrm>
            <a:off x="464274" y="497438"/>
            <a:ext cx="11235442" cy="5889656"/>
          </a:xfrm>
          <a:prstGeom prst="rect">
            <a:avLst/>
          </a:prstGeom>
          <a:solidFill>
            <a:srgbClr val="202020"/>
          </a:solidFill>
          <a:ln w="12700">
            <a:miter lim="400000"/>
          </a:ln>
        </p:spPr>
        <p:txBody>
          <a:bodyPr lIns="38100" tIns="38100" rIns="38100" bIns="38100" anchor="b"/>
          <a:lstStyle/>
          <a:p>
            <a:pPr algn="ctr">
              <a:defRPr sz="3000">
                <a:solidFill>
                  <a:srgbClr val="FFFFFF"/>
                </a:solidFill>
              </a:defRPr>
            </a:pPr>
            <a:endParaRPr/>
          </a:p>
        </p:txBody>
      </p:sp>
      <p:sp>
        <p:nvSpPr>
          <p:cNvPr id="8" name="Picture Placeholder 7">
            <a:extLst>
              <a:ext uri="{FF2B5EF4-FFF2-40B4-BE49-F238E27FC236}">
                <a16:creationId xmlns:a16="http://schemas.microsoft.com/office/drawing/2014/main" id="{5B6B2289-FFD1-F244-B951-270004D8BD71}"/>
              </a:ext>
            </a:extLst>
          </p:cNvPr>
          <p:cNvSpPr>
            <a:spLocks noGrp="1"/>
          </p:cNvSpPr>
          <p:nvPr>
            <p:ph type="pic" sz="quarter" idx="14" hasCustomPrompt="1"/>
          </p:nvPr>
        </p:nvSpPr>
        <p:spPr>
          <a:xfrm>
            <a:off x="0" y="-1"/>
            <a:ext cx="6095996" cy="3428999"/>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21" name="Picture Placeholder 7">
            <a:extLst>
              <a:ext uri="{FF2B5EF4-FFF2-40B4-BE49-F238E27FC236}">
                <a16:creationId xmlns:a16="http://schemas.microsoft.com/office/drawing/2014/main" id="{F28CA87E-4D32-F440-A412-46F5603EF062}"/>
              </a:ext>
            </a:extLst>
          </p:cNvPr>
          <p:cNvSpPr>
            <a:spLocks noGrp="1"/>
          </p:cNvSpPr>
          <p:nvPr>
            <p:ph type="pic" sz="quarter" idx="15" hasCustomPrompt="1"/>
          </p:nvPr>
        </p:nvSpPr>
        <p:spPr>
          <a:xfrm>
            <a:off x="6095998" y="3428998"/>
            <a:ext cx="6096002" cy="3429002"/>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14" name="TextBox 13"/>
          <p:cNvSpPr txBox="1"/>
          <p:nvPr/>
        </p:nvSpPr>
        <p:spPr>
          <a:xfrm>
            <a:off x="6096000" y="84318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latin typeface="Calibri" panose="020F0502020204030204" pitchFamily="34" charset="0"/>
              </a:rPr>
              <a:t>“</a:t>
            </a:r>
          </a:p>
        </p:txBody>
      </p:sp>
      <p:sp>
        <p:nvSpPr>
          <p:cNvPr id="15" name="TextBox 14"/>
          <p:cNvSpPr txBox="1"/>
          <p:nvPr/>
        </p:nvSpPr>
        <p:spPr>
          <a:xfrm>
            <a:off x="11090116" y="300876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latin typeface="Calibri" panose="020F0502020204030204" pitchFamily="34" charset="0"/>
              </a:rPr>
              <a:t>”</a:t>
            </a:r>
          </a:p>
        </p:txBody>
      </p:sp>
      <p:sp>
        <p:nvSpPr>
          <p:cNvPr id="2" name="Title 1"/>
          <p:cNvSpPr>
            <a:spLocks noGrp="1"/>
          </p:cNvSpPr>
          <p:nvPr>
            <p:ph type="title"/>
          </p:nvPr>
        </p:nvSpPr>
        <p:spPr>
          <a:xfrm>
            <a:off x="6308202" y="685800"/>
            <a:ext cx="5125698" cy="2578261"/>
          </a:xfrm>
        </p:spPr>
        <p:txBody>
          <a:bodyPr anchor="ctr">
            <a:normAutofit/>
          </a:bodyPr>
          <a:lstStyle>
            <a:lvl1pPr algn="ctr">
              <a:defRPr sz="3200" b="0" cap="none">
                <a:solidFill>
                  <a:schemeClr val="bg1"/>
                </a:solidFill>
              </a:defRPr>
            </a:lvl1pPr>
          </a:lstStyle>
          <a:p>
            <a:r>
              <a:rPr lang="en-US" dirty="0"/>
              <a:t>Click to edit Master title style</a:t>
            </a:r>
          </a:p>
        </p:txBody>
      </p:sp>
      <p:sp>
        <p:nvSpPr>
          <p:cNvPr id="10" name="Text Placeholder 9"/>
          <p:cNvSpPr>
            <a:spLocks noGrp="1"/>
          </p:cNvSpPr>
          <p:nvPr>
            <p:ph type="body" sz="quarter" idx="13"/>
          </p:nvPr>
        </p:nvSpPr>
        <p:spPr>
          <a:xfrm>
            <a:off x="758481" y="3681993"/>
            <a:ext cx="5133033" cy="381000"/>
          </a:xfrm>
        </p:spPr>
        <p:txBody>
          <a:bodyPr anchor="ctr">
            <a:normAutofit/>
          </a:bodyPr>
          <a:lstStyle>
            <a:lvl1pPr marL="0" indent="0">
              <a:buFontTx/>
              <a:buNone/>
              <a:defRPr sz="180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758481" y="4215395"/>
            <a:ext cx="5133033" cy="1447800"/>
          </a:xfrm>
        </p:spPr>
        <p:txBody>
          <a:bodyPr anchor="ctr">
            <a:normAutofit/>
          </a:bodyPr>
          <a:lstStyle>
            <a:lvl1pPr marL="0" indent="0" algn="ctr">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121147" y="5883275"/>
            <a:ext cx="1143000" cy="365125"/>
          </a:xfrm>
        </p:spPr>
        <p:txBody>
          <a:bodyPr/>
          <a:lstStyle>
            <a:lvl1pPr>
              <a:defRPr>
                <a:solidFill>
                  <a:schemeClr val="bg1"/>
                </a:solidFill>
              </a:defRPr>
            </a:lvl1p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a:xfrm>
            <a:off x="758481" y="5883275"/>
            <a:ext cx="3200061"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5340347" y="5883275"/>
            <a:ext cx="551167" cy="365125"/>
          </a:xfrm>
        </p:spPr>
        <p:txBody>
          <a:bodyPr/>
          <a:lstStyle>
            <a:lvl1pPr>
              <a:defRPr>
                <a:solidFill>
                  <a:schemeClr val="bg1"/>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latin typeface="Calibri" panose="020F0502020204030204" pitchFamily="34" charset="0"/>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latin typeface="Calibri" panose="020F0502020204030204" pitchFamily="34" charset="0"/>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56A604C2-E3DC-EE47-87D2-19AAF2B54BAC}"/>
              </a:ext>
            </a:extLst>
          </p:cNvPr>
          <p:cNvSpPr/>
          <p:nvPr userDrawn="1"/>
        </p:nvSpPr>
        <p:spPr>
          <a:xfrm>
            <a:off x="464274" y="497438"/>
            <a:ext cx="11235442" cy="5889656"/>
          </a:xfrm>
          <a:prstGeom prst="rect">
            <a:avLst/>
          </a:prstGeom>
          <a:solidFill>
            <a:srgbClr val="202020"/>
          </a:solidFill>
          <a:ln w="12700">
            <a:miter lim="400000"/>
          </a:ln>
        </p:spPr>
        <p:txBody>
          <a:bodyPr lIns="38100" tIns="38100" rIns="38100" bIns="38100" anchor="ctr"/>
          <a:lstStyle/>
          <a:p>
            <a:pPr>
              <a:defRPr sz="3000">
                <a:solidFill>
                  <a:srgbClr val="FFFFFF"/>
                </a:solidFill>
              </a:defRPr>
            </a:pPr>
            <a:endParaRPr/>
          </a:p>
        </p:txBody>
      </p:sp>
      <p:sp>
        <p:nvSpPr>
          <p:cNvPr id="2" name="Title 1"/>
          <p:cNvSpPr>
            <a:spLocks noGrp="1"/>
          </p:cNvSpPr>
          <p:nvPr>
            <p:ph type="title"/>
          </p:nvPr>
        </p:nvSpPr>
        <p:spPr>
          <a:xfrm>
            <a:off x="613459" y="685800"/>
            <a:ext cx="10889565" cy="1752599"/>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613458" y="2666999"/>
            <a:ext cx="10889565" cy="3505201"/>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F0DAEC1B-5A5F-B741-9290-D1BDFDF9B3BB}"/>
              </a:ext>
            </a:extLst>
          </p:cNvPr>
          <p:cNvSpPr>
            <a:spLocks noGrp="1"/>
          </p:cNvSpPr>
          <p:nvPr>
            <p:ph type="dt" sz="half" idx="10"/>
          </p:nvPr>
        </p:nvSpPr>
        <p:spPr>
          <a:xfrm>
            <a:off x="9732656" y="6434673"/>
            <a:ext cx="114300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1" name="Footer Placeholder 4">
            <a:extLst>
              <a:ext uri="{FF2B5EF4-FFF2-40B4-BE49-F238E27FC236}">
                <a16:creationId xmlns:a16="http://schemas.microsoft.com/office/drawing/2014/main" id="{3E09939B-C7F0-3E4A-AF90-5F4DD250CF91}"/>
              </a:ext>
            </a:extLst>
          </p:cNvPr>
          <p:cNvSpPr>
            <a:spLocks noGrp="1"/>
          </p:cNvSpPr>
          <p:nvPr>
            <p:ph type="ftr" sz="quarter" idx="11"/>
          </p:nvPr>
        </p:nvSpPr>
        <p:spPr>
          <a:xfrm>
            <a:off x="571500" y="6434673"/>
            <a:ext cx="7084177" cy="365125"/>
          </a:xfrm>
        </p:spPr>
        <p:txBody>
          <a:bodyPr/>
          <a:lstStyle>
            <a:lvl1pPr>
              <a:defRPr>
                <a:solidFill>
                  <a:schemeClr val="tx1"/>
                </a:solidFill>
              </a:defRPr>
            </a:lvl1pPr>
          </a:lstStyle>
          <a:p>
            <a:endParaRPr lang="en-US" dirty="0"/>
          </a:p>
        </p:txBody>
      </p:sp>
      <p:sp>
        <p:nvSpPr>
          <p:cNvPr id="12" name="Slide Number Placeholder 5">
            <a:extLst>
              <a:ext uri="{FF2B5EF4-FFF2-40B4-BE49-F238E27FC236}">
                <a16:creationId xmlns:a16="http://schemas.microsoft.com/office/drawing/2014/main" id="{B5352266-720C-F248-8B9A-EA61237752E5}"/>
              </a:ext>
            </a:extLst>
          </p:cNvPr>
          <p:cNvSpPr>
            <a:spLocks noGrp="1"/>
          </p:cNvSpPr>
          <p:nvPr>
            <p:ph type="sldNum" sz="quarter" idx="12"/>
          </p:nvPr>
        </p:nvSpPr>
        <p:spPr>
          <a:xfrm>
            <a:off x="10951856" y="6434673"/>
            <a:ext cx="551167" cy="365125"/>
          </a:xfrm>
        </p:spPr>
        <p:txBody>
          <a:bodyPr/>
          <a:lstStyle>
            <a:lvl1pPr>
              <a:defRPr>
                <a:solidFill>
                  <a:schemeClr val="tx1"/>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153912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56A604C2-E3DC-EE47-87D2-19AAF2B54BAC}"/>
              </a:ext>
            </a:extLst>
          </p:cNvPr>
          <p:cNvSpPr/>
          <p:nvPr/>
        </p:nvSpPr>
        <p:spPr>
          <a:xfrm>
            <a:off x="464274" y="497438"/>
            <a:ext cx="11235442" cy="5889656"/>
          </a:xfrm>
          <a:prstGeom prst="rect">
            <a:avLst/>
          </a:prstGeom>
          <a:solidFill>
            <a:srgbClr val="202020"/>
          </a:solidFill>
          <a:ln w="12700">
            <a:miter lim="400000"/>
          </a:ln>
        </p:spPr>
        <p:txBody>
          <a:bodyPr lIns="38100" tIns="38100" rIns="38100" bIns="38100" anchor="ctr"/>
          <a:lstStyle/>
          <a:p>
            <a:pPr>
              <a:defRPr sz="3000">
                <a:solidFill>
                  <a:srgbClr val="FFFFFF"/>
                </a:solidFill>
              </a:defRPr>
            </a:pPr>
            <a:endParaRPr/>
          </a:p>
        </p:txBody>
      </p:sp>
      <p:sp>
        <p:nvSpPr>
          <p:cNvPr id="2" name="Title 1"/>
          <p:cNvSpPr>
            <a:spLocks noGrp="1"/>
          </p:cNvSpPr>
          <p:nvPr>
            <p:ph type="title"/>
          </p:nvPr>
        </p:nvSpPr>
        <p:spPr>
          <a:xfrm>
            <a:off x="613459" y="685800"/>
            <a:ext cx="10889565" cy="1752599"/>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613458" y="2667000"/>
            <a:ext cx="10889565" cy="2472160"/>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F0DAEC1B-5A5F-B741-9290-D1BDFDF9B3BB}"/>
              </a:ext>
            </a:extLst>
          </p:cNvPr>
          <p:cNvSpPr>
            <a:spLocks noGrp="1"/>
          </p:cNvSpPr>
          <p:nvPr>
            <p:ph type="dt" sz="half" idx="10"/>
          </p:nvPr>
        </p:nvSpPr>
        <p:spPr>
          <a:xfrm>
            <a:off x="9732656" y="6434673"/>
            <a:ext cx="114300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1" name="Footer Placeholder 4">
            <a:extLst>
              <a:ext uri="{FF2B5EF4-FFF2-40B4-BE49-F238E27FC236}">
                <a16:creationId xmlns:a16="http://schemas.microsoft.com/office/drawing/2014/main" id="{3E09939B-C7F0-3E4A-AF90-5F4DD250CF91}"/>
              </a:ext>
            </a:extLst>
          </p:cNvPr>
          <p:cNvSpPr>
            <a:spLocks noGrp="1"/>
          </p:cNvSpPr>
          <p:nvPr>
            <p:ph type="ftr" sz="quarter" idx="11"/>
          </p:nvPr>
        </p:nvSpPr>
        <p:spPr>
          <a:xfrm>
            <a:off x="6172200" y="6434673"/>
            <a:ext cx="3484256" cy="365125"/>
          </a:xfrm>
        </p:spPr>
        <p:txBody>
          <a:bodyPr/>
          <a:lstStyle>
            <a:lvl1pPr>
              <a:defRPr>
                <a:solidFill>
                  <a:schemeClr val="tx1"/>
                </a:solidFill>
              </a:defRPr>
            </a:lvl1pPr>
          </a:lstStyle>
          <a:p>
            <a:endParaRPr lang="en-US" dirty="0"/>
          </a:p>
        </p:txBody>
      </p:sp>
      <p:sp>
        <p:nvSpPr>
          <p:cNvPr id="12" name="Slide Number Placeholder 5">
            <a:extLst>
              <a:ext uri="{FF2B5EF4-FFF2-40B4-BE49-F238E27FC236}">
                <a16:creationId xmlns:a16="http://schemas.microsoft.com/office/drawing/2014/main" id="{B5352266-720C-F248-8B9A-EA61237752E5}"/>
              </a:ext>
            </a:extLst>
          </p:cNvPr>
          <p:cNvSpPr>
            <a:spLocks noGrp="1"/>
          </p:cNvSpPr>
          <p:nvPr>
            <p:ph type="sldNum" sz="quarter" idx="12"/>
          </p:nvPr>
        </p:nvSpPr>
        <p:spPr>
          <a:xfrm>
            <a:off x="10951856" y="6434673"/>
            <a:ext cx="551167" cy="365125"/>
          </a:xfrm>
        </p:spPr>
        <p:txBody>
          <a:bodyPr/>
          <a:lstStyle>
            <a:lvl1pPr>
              <a:defRPr>
                <a:solidFill>
                  <a:schemeClr val="tx1"/>
                </a:solidFill>
              </a:defRPr>
            </a:lvl1pPr>
          </a:lstStyle>
          <a:p>
            <a:fld id="{D57F1E4F-1CFF-5643-939E-217C01CDF565}" type="slidenum">
              <a:rPr lang="en-US" smtClean="0"/>
              <a:pPr/>
              <a:t>‹#›</a:t>
            </a:fld>
            <a:endParaRPr lang="en-US" dirty="0"/>
          </a:p>
        </p:txBody>
      </p:sp>
      <p:sp>
        <p:nvSpPr>
          <p:cNvPr id="5" name="Picture Placeholder 4">
            <a:extLst>
              <a:ext uri="{FF2B5EF4-FFF2-40B4-BE49-F238E27FC236}">
                <a16:creationId xmlns:a16="http://schemas.microsoft.com/office/drawing/2014/main" id="{996B6044-6A70-424B-B784-9CD58FB1A143}"/>
              </a:ext>
            </a:extLst>
          </p:cNvPr>
          <p:cNvSpPr>
            <a:spLocks noGrp="1"/>
          </p:cNvSpPr>
          <p:nvPr>
            <p:ph type="pic" sz="quarter" idx="13" hasCustomPrompt="1"/>
          </p:nvPr>
        </p:nvSpPr>
        <p:spPr>
          <a:xfrm>
            <a:off x="0" y="5278438"/>
            <a:ext cx="6096000" cy="1579562"/>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Tree>
    <p:extLst>
      <p:ext uri="{BB962C8B-B14F-4D97-AF65-F5344CB8AC3E}">
        <p14:creationId xmlns:p14="http://schemas.microsoft.com/office/powerpoint/2010/main" val="319106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3" name="Rectangle">
            <a:extLst>
              <a:ext uri="{FF2B5EF4-FFF2-40B4-BE49-F238E27FC236}">
                <a16:creationId xmlns:a16="http://schemas.microsoft.com/office/drawing/2014/main" id="{1795A215-736B-9849-8880-43924211E22F}"/>
              </a:ext>
            </a:extLst>
          </p:cNvPr>
          <p:cNvSpPr/>
          <p:nvPr/>
        </p:nvSpPr>
        <p:spPr>
          <a:xfrm>
            <a:off x="464274" y="497438"/>
            <a:ext cx="11235442" cy="5889656"/>
          </a:xfrm>
          <a:prstGeom prst="rect">
            <a:avLst/>
          </a:prstGeom>
          <a:solidFill>
            <a:srgbClr val="202020"/>
          </a:solidFill>
          <a:ln w="12700">
            <a:miter lim="400000"/>
          </a:ln>
        </p:spPr>
        <p:txBody>
          <a:bodyPr lIns="38100" tIns="38100" rIns="38100" bIns="38100" anchor="ctr"/>
          <a:lstStyle/>
          <a:p>
            <a:pPr>
              <a:defRPr sz="3000">
                <a:solidFill>
                  <a:srgbClr val="FFFFFF"/>
                </a:solidFill>
              </a:defRPr>
            </a:pPr>
            <a:endParaRPr/>
          </a:p>
        </p:txBody>
      </p:sp>
      <p:sp>
        <p:nvSpPr>
          <p:cNvPr id="16" name="Picture Placeholder 14">
            <a:extLst>
              <a:ext uri="{FF2B5EF4-FFF2-40B4-BE49-F238E27FC236}">
                <a16:creationId xmlns:a16="http://schemas.microsoft.com/office/drawing/2014/main" id="{118D7888-9C5E-9146-8FE7-D54083D4A71C}"/>
              </a:ext>
            </a:extLst>
          </p:cNvPr>
          <p:cNvSpPr>
            <a:spLocks noGrp="1"/>
          </p:cNvSpPr>
          <p:nvPr>
            <p:ph type="pic" sz="quarter" idx="13" hasCustomPrompt="1"/>
          </p:nvPr>
        </p:nvSpPr>
        <p:spPr>
          <a:xfrm>
            <a:off x="1972469" y="3429000"/>
            <a:ext cx="8247063" cy="3429000"/>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2" name="Title 1"/>
          <p:cNvSpPr>
            <a:spLocks noGrp="1"/>
          </p:cNvSpPr>
          <p:nvPr>
            <p:ph type="title"/>
          </p:nvPr>
        </p:nvSpPr>
        <p:spPr>
          <a:xfrm>
            <a:off x="2572279" y="630165"/>
            <a:ext cx="8930747" cy="1688629"/>
          </a:xfrm>
        </p:spPr>
        <p:txBody>
          <a:bodyPr anchor="b"/>
          <a:lstStyle>
            <a:lvl1pPr algn="r">
              <a:defRPr sz="4000" b="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2572278" y="2491830"/>
            <a:ext cx="8930748" cy="688452"/>
          </a:xfrm>
        </p:spPr>
        <p:txBody>
          <a:bodyPr anchor="t">
            <a:normAutofit/>
          </a:bodyPr>
          <a:lstStyle>
            <a:lvl1pPr marL="0" indent="0" algn="r">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9732656" y="6434673"/>
            <a:ext cx="114300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a:xfrm>
            <a:off x="571500" y="6434673"/>
            <a:ext cx="7084177" cy="365125"/>
          </a:xfrm>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a:xfrm>
            <a:off x="10951856" y="6434673"/>
            <a:ext cx="551167" cy="365125"/>
          </a:xfrm>
        </p:spPr>
        <p:txBody>
          <a:bodyPr/>
          <a:lstStyle>
            <a:lvl1pPr>
              <a:defRPr>
                <a:solidFill>
                  <a:schemeClr val="tx1"/>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2)">
    <p:spTree>
      <p:nvGrpSpPr>
        <p:cNvPr id="1" name=""/>
        <p:cNvGrpSpPr/>
        <p:nvPr/>
      </p:nvGrpSpPr>
      <p:grpSpPr>
        <a:xfrm>
          <a:off x="0" y="0"/>
          <a:ext cx="0" cy="0"/>
          <a:chOff x="0" y="0"/>
          <a:chExt cx="0" cy="0"/>
        </a:xfrm>
      </p:grpSpPr>
      <p:sp>
        <p:nvSpPr>
          <p:cNvPr id="13" name="Rectangle">
            <a:extLst>
              <a:ext uri="{FF2B5EF4-FFF2-40B4-BE49-F238E27FC236}">
                <a16:creationId xmlns:a16="http://schemas.microsoft.com/office/drawing/2014/main" id="{1795A215-736B-9849-8880-43924211E22F}"/>
              </a:ext>
            </a:extLst>
          </p:cNvPr>
          <p:cNvSpPr/>
          <p:nvPr/>
        </p:nvSpPr>
        <p:spPr>
          <a:xfrm>
            <a:off x="464274" y="497438"/>
            <a:ext cx="11235442" cy="5889656"/>
          </a:xfrm>
          <a:prstGeom prst="rect">
            <a:avLst/>
          </a:prstGeom>
          <a:solidFill>
            <a:srgbClr val="202020"/>
          </a:solidFill>
          <a:ln w="12700">
            <a:miter lim="400000"/>
          </a:ln>
        </p:spPr>
        <p:txBody>
          <a:bodyPr lIns="38100" tIns="38100" rIns="38100" bIns="38100" anchor="ctr"/>
          <a:lstStyle/>
          <a:p>
            <a:pPr>
              <a:defRPr sz="3000">
                <a:solidFill>
                  <a:srgbClr val="FFFFFF"/>
                </a:solidFill>
              </a:defRPr>
            </a:pPr>
            <a:endParaRPr/>
          </a:p>
        </p:txBody>
      </p:sp>
      <p:sp>
        <p:nvSpPr>
          <p:cNvPr id="16" name="Picture Placeholder 14">
            <a:extLst>
              <a:ext uri="{FF2B5EF4-FFF2-40B4-BE49-F238E27FC236}">
                <a16:creationId xmlns:a16="http://schemas.microsoft.com/office/drawing/2014/main" id="{118D7888-9C5E-9146-8FE7-D54083D4A71C}"/>
              </a:ext>
            </a:extLst>
          </p:cNvPr>
          <p:cNvSpPr>
            <a:spLocks noGrp="1"/>
          </p:cNvSpPr>
          <p:nvPr>
            <p:ph type="pic" sz="quarter" idx="13" hasCustomPrompt="1"/>
          </p:nvPr>
        </p:nvSpPr>
        <p:spPr>
          <a:xfrm>
            <a:off x="1972469" y="4585"/>
            <a:ext cx="8247063" cy="3429000"/>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2" name="Title 1"/>
          <p:cNvSpPr>
            <a:spLocks noGrp="1"/>
          </p:cNvSpPr>
          <p:nvPr>
            <p:ph type="title"/>
          </p:nvPr>
        </p:nvSpPr>
        <p:spPr>
          <a:xfrm>
            <a:off x="2572279" y="3612505"/>
            <a:ext cx="8930747" cy="1688629"/>
          </a:xfrm>
        </p:spPr>
        <p:txBody>
          <a:bodyPr anchor="b"/>
          <a:lstStyle>
            <a:lvl1pPr algn="r">
              <a:defRPr sz="4000" b="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2572278" y="5474170"/>
            <a:ext cx="8930748" cy="688452"/>
          </a:xfrm>
        </p:spPr>
        <p:txBody>
          <a:bodyPr anchor="t">
            <a:normAutofit/>
          </a:bodyPr>
          <a:lstStyle>
            <a:lvl1pPr marL="0" indent="0" algn="r">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9732656" y="6434673"/>
            <a:ext cx="114300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a:xfrm>
            <a:off x="571500" y="6434673"/>
            <a:ext cx="7084177" cy="365125"/>
          </a:xfrm>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a:xfrm>
            <a:off x="10951856" y="6434673"/>
            <a:ext cx="551167" cy="365125"/>
          </a:xfrm>
        </p:spPr>
        <p:txBody>
          <a:bodyPr/>
          <a:lstStyle>
            <a:lvl1pPr>
              <a:defRPr>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605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www.presentationgo.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Calibri" panose="020F0502020204030204" pitchFamily="34" charset="0"/>
                <a:cs typeface="Calibri" panose="020F0502020204030204" pitchFamily="34" charset="0"/>
              </a:defRPr>
            </a:lvl1pPr>
          </a:lstStyle>
          <a:p>
            <a:fld id="{B61BEF0D-F0BB-DE4B-95CE-6DB70DBA9567}" type="datetimeFigureOut">
              <a:rPr lang="en-US" smtClean="0"/>
              <a:pPr/>
              <a:t>3/3/2020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Calibri" panose="020F0502020204030204" pitchFamily="34" charset="0"/>
                <a:cs typeface="Calibri" panose="020F0502020204030204" pitchFamily="34" charset="0"/>
              </a:defRPr>
            </a:lvl1pPr>
          </a:lstStyle>
          <a:p>
            <a:fld id="{D57F1E4F-1CFF-5643-939E-217C01CDF565}" type="slidenum">
              <a:rPr lang="en-US" smtClean="0"/>
              <a:pPr/>
              <a:t>‹#›</a:t>
            </a:fld>
            <a:endParaRPr lang="en-US" dirty="0"/>
          </a:p>
        </p:txBody>
      </p:sp>
      <p:sp>
        <p:nvSpPr>
          <p:cNvPr id="14" name="Rectangle 13">
            <a:extLst>
              <a:ext uri="{FF2B5EF4-FFF2-40B4-BE49-F238E27FC236}">
                <a16:creationId xmlns:a16="http://schemas.microsoft.com/office/drawing/2014/main" id="{65D35851-77C7-4EA7-8DA4-803301E9B62B}"/>
              </a:ext>
            </a:extLst>
          </p:cNvPr>
          <p:cNvSpPr/>
          <p:nvPr userDrawn="1"/>
        </p:nvSpPr>
        <p:spPr>
          <a:xfrm>
            <a:off x="-12701" y="7007226"/>
            <a:ext cx="1661032" cy="261610"/>
          </a:xfrm>
          <a:prstGeom prst="rect">
            <a:avLst/>
          </a:prstGeom>
        </p:spPr>
        <p:txBody>
          <a:bodyPr wrap="none">
            <a:spAutoFit/>
          </a:bodyPr>
          <a:lstStyle/>
          <a:p>
            <a:r>
              <a:rPr lang="en-US" sz="1100" b="0" i="0" dirty="0">
                <a:solidFill>
                  <a:schemeClr val="accent1"/>
                </a:solidFill>
                <a:effectLst/>
                <a:latin typeface="Open Sans" panose="020B0606030504020204" pitchFamily="34" charset="0"/>
              </a:rPr>
              <a:t>© </a:t>
            </a:r>
            <a:r>
              <a:rPr lang="en-US" sz="1100" b="0" i="0" u="none" strike="noStrike" dirty="0">
                <a:solidFill>
                  <a:schemeClr val="accent1"/>
                </a:solidFill>
                <a:effectLst/>
                <a:latin typeface="Open Sans" panose="020B0606030504020204" pitchFamily="34" charset="0"/>
                <a:hlinkClick r:id="rId21" tooltip="PresentationGo!">
                  <a:extLst>
                    <a:ext uri="{A12FA001-AC4F-418D-AE19-62706E023703}">
                      <ahyp:hlinkClr xmlns:ahyp="http://schemas.microsoft.com/office/drawing/2018/hyperlinkcolor" val="tx"/>
                    </a:ext>
                  </a:extLst>
                </a:hlinkClick>
              </a:rPr>
              <a:t>presentationgo.com</a:t>
            </a:r>
            <a:endParaRPr lang="en-US" sz="1100" dirty="0">
              <a:solidFill>
                <a:schemeClr val="accent1"/>
              </a:solidFill>
              <a:latin typeface="Calibri" panose="020F0502020204030204" pitchFamily="34" charset="0"/>
            </a:endParaRPr>
          </a:p>
        </p:txBody>
      </p:sp>
      <p:grpSp>
        <p:nvGrpSpPr>
          <p:cNvPr id="15" name="Group 14">
            <a:extLst>
              <a:ext uri="{FF2B5EF4-FFF2-40B4-BE49-F238E27FC236}">
                <a16:creationId xmlns:a16="http://schemas.microsoft.com/office/drawing/2014/main" id="{DE7DD553-2AC4-432D-A43B-C8305542BE0E}"/>
              </a:ext>
            </a:extLst>
          </p:cNvPr>
          <p:cNvGrpSpPr/>
          <p:nvPr userDrawn="1"/>
        </p:nvGrpSpPr>
        <p:grpSpPr>
          <a:xfrm>
            <a:off x="-1654908" y="-16654"/>
            <a:ext cx="1569183" cy="612144"/>
            <a:chOff x="-2096383" y="21447"/>
            <a:chExt cx="1569183" cy="612144"/>
          </a:xfrm>
        </p:grpSpPr>
        <p:sp>
          <p:nvSpPr>
            <p:cNvPr id="16" name="TextBox 15">
              <a:extLst>
                <a:ext uri="{FF2B5EF4-FFF2-40B4-BE49-F238E27FC236}">
                  <a16:creationId xmlns:a16="http://schemas.microsoft.com/office/drawing/2014/main" id="{3A23DA4F-C1FF-4F55-BAF5-771642DBC3DE}"/>
                </a:ext>
              </a:extLst>
            </p:cNvPr>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7" name="TextBox 16">
              <a:extLst>
                <a:ext uri="{FF2B5EF4-FFF2-40B4-BE49-F238E27FC236}">
                  <a16:creationId xmlns:a16="http://schemas.microsoft.com/office/drawing/2014/main" id="{0FEA9F86-74C3-4161-9AC2-8E8EC6B2814C}"/>
                </a:ext>
              </a:extLst>
            </p:cNvPr>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8" name="Picture 17">
              <a:extLst>
                <a:ext uri="{FF2B5EF4-FFF2-40B4-BE49-F238E27FC236}">
                  <a16:creationId xmlns:a16="http://schemas.microsoft.com/office/drawing/2014/main" id="{13382475-D263-4AB9-90E2-FD4C05C171FA}"/>
                </a:ext>
              </a:extLst>
            </p:cNvPr>
            <p:cNvPicPr>
              <a:picLocks noChangeAspect="1"/>
            </p:cNvPicPr>
            <p:nvPr userDrawn="1"/>
          </p:nvPicPr>
          <p:blipFill>
            <a:blip r:embed="rId22"/>
            <a:stretch>
              <a:fillRect/>
            </a:stretch>
          </p:blipFill>
          <p:spPr>
            <a:xfrm>
              <a:off x="-2018604" y="234547"/>
              <a:ext cx="1405251" cy="185944"/>
            </a:xfrm>
            <a:prstGeom prst="rect">
              <a:avLst/>
            </a:prstGeom>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51" r:id="rId4"/>
    <p:sldLayoutId id="2147483670" r:id="rId5"/>
    <p:sldLayoutId id="2147483652" r:id="rId6"/>
    <p:sldLayoutId id="2147483653" r:id="rId7"/>
    <p:sldLayoutId id="2147483654" r:id="rId8"/>
    <p:sldLayoutId id="2147483655" r:id="rId9"/>
    <p:sldLayoutId id="2147483656" r:id="rId10"/>
    <p:sldLayoutId id="2147483660" r:id="rId11"/>
    <p:sldLayoutId id="2147483657" r:id="rId12"/>
    <p:sldLayoutId id="2147483663" r:id="rId13"/>
    <p:sldLayoutId id="2147483664" r:id="rId14"/>
    <p:sldLayoutId id="2147483665" r:id="rId15"/>
    <p:sldLayoutId id="2147483666" r:id="rId16"/>
    <p:sldLayoutId id="2147483667" r:id="rId17"/>
    <p:sldLayoutId id="2147483658" r:id="rId18"/>
    <p:sldLayoutId id="2147483659" r:id="rId19"/>
  </p:sldLayoutIdLst>
  <p:txStyles>
    <p:title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Calibri" panose="020F0502020204030204" pitchFamily="34" charset="0"/>
          <a:ea typeface="+mn-ea"/>
          <a:cs typeface="Calibri" panose="020F0502020204030204" pitchFamily="34" charset="0"/>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Calibri" panose="020F0502020204030204" pitchFamily="34" charset="0"/>
          <a:ea typeface="+mn-ea"/>
          <a:cs typeface="Calibri" panose="020F0502020204030204" pitchFamily="34" charset="0"/>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Calibri" panose="020F0502020204030204" pitchFamily="34" charset="0"/>
          <a:ea typeface="+mn-ea"/>
          <a:cs typeface="Calibri" panose="020F0502020204030204" pitchFamily="34" charset="0"/>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3/3/2020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2005616584"/>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CFD0D48-696B-4896-8F6F-B19AA59A6AE6}"/>
              </a:ext>
            </a:extLst>
          </p:cNvPr>
          <p:cNvSpPr>
            <a:spLocks noGrp="1"/>
          </p:cNvSpPr>
          <p:nvPr>
            <p:ph type="ctrTitle"/>
          </p:nvPr>
        </p:nvSpPr>
        <p:spPr/>
        <p:txBody>
          <a:bodyPr/>
          <a:lstStyle/>
          <a:p>
            <a:r>
              <a:rPr lang="en-US" dirty="0"/>
              <a:t>Title of your Presentation</a:t>
            </a:r>
          </a:p>
        </p:txBody>
      </p:sp>
      <p:sp>
        <p:nvSpPr>
          <p:cNvPr id="5" name="Subtitle 4">
            <a:extLst>
              <a:ext uri="{FF2B5EF4-FFF2-40B4-BE49-F238E27FC236}">
                <a16:creationId xmlns:a16="http://schemas.microsoft.com/office/drawing/2014/main" id="{B239C1AF-BC69-40CE-935D-B07D61F1128C}"/>
              </a:ext>
            </a:extLst>
          </p:cNvPr>
          <p:cNvSpPr>
            <a:spLocks noGrp="1"/>
          </p:cNvSpPr>
          <p:nvPr>
            <p:ph type="subTitle" idx="1"/>
          </p:nvPr>
        </p:nvSpPr>
        <p:spPr/>
        <p:txBody>
          <a:bodyPr/>
          <a:lstStyle/>
          <a:p>
            <a:r>
              <a:rPr lang="en-US" dirty="0"/>
              <a:t>A Free Presentation Template</a:t>
            </a:r>
          </a:p>
        </p:txBody>
      </p:sp>
      <p:pic>
        <p:nvPicPr>
          <p:cNvPr id="12" name="Picture Placeholder 11" descr="A picture containing room, bed, table&#10;&#10;Description automatically generated">
            <a:extLst>
              <a:ext uri="{FF2B5EF4-FFF2-40B4-BE49-F238E27FC236}">
                <a16:creationId xmlns:a16="http://schemas.microsoft.com/office/drawing/2014/main" id="{6225CE17-0D53-4CF5-AFA5-8F0F63F686FD}"/>
              </a:ext>
            </a:extLst>
          </p:cNvPr>
          <p:cNvPicPr>
            <a:picLocks noGrp="1" noChangeAspect="1"/>
          </p:cNvPicPr>
          <p:nvPr>
            <p:ph type="pic" sz="quarter" idx="13"/>
          </p:nvPr>
        </p:nvPicPr>
        <p:blipFill>
          <a:blip r:embed="rId3"/>
          <a:srcRect l="8" r="8"/>
          <a:stretch>
            <a:fillRect/>
          </a:stretch>
        </p:blipFill>
        <p:spPr/>
      </p:pic>
    </p:spTree>
    <p:extLst>
      <p:ext uri="{BB962C8B-B14F-4D97-AF65-F5344CB8AC3E}">
        <p14:creationId xmlns:p14="http://schemas.microsoft.com/office/powerpoint/2010/main" val="1655416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B403BC-4327-4F09-99DB-F6BBA21BE557}"/>
              </a:ext>
            </a:extLst>
          </p:cNvPr>
          <p:cNvSpPr>
            <a:spLocks noGrp="1"/>
          </p:cNvSpPr>
          <p:nvPr>
            <p:ph type="title"/>
          </p:nvPr>
        </p:nvSpPr>
        <p:spPr/>
        <p:txBody>
          <a:bodyPr/>
          <a:lstStyle/>
          <a:p>
            <a:r>
              <a:rPr lang="en-US" dirty="0"/>
              <a:t>Title of your Section</a:t>
            </a:r>
          </a:p>
        </p:txBody>
      </p:sp>
      <p:sp>
        <p:nvSpPr>
          <p:cNvPr id="5" name="Text Placeholder 4">
            <a:extLst>
              <a:ext uri="{FF2B5EF4-FFF2-40B4-BE49-F238E27FC236}">
                <a16:creationId xmlns:a16="http://schemas.microsoft.com/office/drawing/2014/main" id="{CEE75C38-651B-4D8B-A382-532CF031694E}"/>
              </a:ext>
            </a:extLst>
          </p:cNvPr>
          <p:cNvSpPr>
            <a:spLocks noGrp="1"/>
          </p:cNvSpPr>
          <p:nvPr>
            <p:ph type="body" idx="1"/>
          </p:nvPr>
        </p:nvSpPr>
        <p:spPr/>
        <p:txBody>
          <a:bodyPr/>
          <a:lstStyle/>
          <a:p>
            <a:r>
              <a:rPr lang="en-US" dirty="0"/>
              <a:t>Here goes the subtitle of your section</a:t>
            </a:r>
          </a:p>
        </p:txBody>
      </p:sp>
      <p:pic>
        <p:nvPicPr>
          <p:cNvPr id="15" name="Picture Placeholder 14" descr="A picture containing computer, laptop, sitting, desk&#10;&#10;Description automatically generated">
            <a:extLst>
              <a:ext uri="{FF2B5EF4-FFF2-40B4-BE49-F238E27FC236}">
                <a16:creationId xmlns:a16="http://schemas.microsoft.com/office/drawing/2014/main" id="{12B6EE93-C8A2-4495-B055-7DE9479B455F}"/>
              </a:ext>
            </a:extLst>
          </p:cNvPr>
          <p:cNvPicPr>
            <a:picLocks noGrp="1" noChangeAspect="1"/>
          </p:cNvPicPr>
          <p:nvPr>
            <p:ph type="pic" sz="quarter" idx="13"/>
          </p:nvPr>
        </p:nvPicPr>
        <p:blipFill>
          <a:blip r:embed="rId3"/>
          <a:srcRect l="10" r="10"/>
          <a:stretch>
            <a:fillRect/>
          </a:stretch>
        </p:blipFill>
        <p:spPr/>
      </p:pic>
    </p:spTree>
    <p:extLst>
      <p:ext uri="{BB962C8B-B14F-4D97-AF65-F5344CB8AC3E}">
        <p14:creationId xmlns:p14="http://schemas.microsoft.com/office/powerpoint/2010/main" val="3378298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B403BC-4327-4F09-99DB-F6BBA21BE557}"/>
              </a:ext>
            </a:extLst>
          </p:cNvPr>
          <p:cNvSpPr>
            <a:spLocks noGrp="1"/>
          </p:cNvSpPr>
          <p:nvPr>
            <p:ph type="title"/>
          </p:nvPr>
        </p:nvSpPr>
        <p:spPr/>
        <p:txBody>
          <a:bodyPr/>
          <a:lstStyle/>
          <a:p>
            <a:r>
              <a:rPr lang="en-US" dirty="0"/>
              <a:t>Title of your Section</a:t>
            </a:r>
          </a:p>
        </p:txBody>
      </p:sp>
      <p:sp>
        <p:nvSpPr>
          <p:cNvPr id="5" name="Text Placeholder 4">
            <a:extLst>
              <a:ext uri="{FF2B5EF4-FFF2-40B4-BE49-F238E27FC236}">
                <a16:creationId xmlns:a16="http://schemas.microsoft.com/office/drawing/2014/main" id="{CEE75C38-651B-4D8B-A382-532CF031694E}"/>
              </a:ext>
            </a:extLst>
          </p:cNvPr>
          <p:cNvSpPr>
            <a:spLocks noGrp="1"/>
          </p:cNvSpPr>
          <p:nvPr>
            <p:ph type="body" idx="1"/>
          </p:nvPr>
        </p:nvSpPr>
        <p:spPr/>
        <p:txBody>
          <a:bodyPr/>
          <a:lstStyle/>
          <a:p>
            <a:r>
              <a:rPr lang="en-US" dirty="0"/>
              <a:t>Here goes the subtitle of your section</a:t>
            </a:r>
          </a:p>
        </p:txBody>
      </p:sp>
      <p:pic>
        <p:nvPicPr>
          <p:cNvPr id="13" name="Picture Placeholder 12" descr="A close up of a computer&#10;&#10;Description automatically generated">
            <a:extLst>
              <a:ext uri="{FF2B5EF4-FFF2-40B4-BE49-F238E27FC236}">
                <a16:creationId xmlns:a16="http://schemas.microsoft.com/office/drawing/2014/main" id="{BFB54FB4-959A-4103-A444-92C9BA0B4B18}"/>
              </a:ext>
            </a:extLst>
          </p:cNvPr>
          <p:cNvPicPr>
            <a:picLocks noGrp="1" noChangeAspect="1"/>
          </p:cNvPicPr>
          <p:nvPr>
            <p:ph type="pic" sz="quarter" idx="13"/>
          </p:nvPr>
        </p:nvPicPr>
        <p:blipFill>
          <a:blip r:embed="rId3"/>
          <a:srcRect l="10" r="10"/>
          <a:stretch>
            <a:fillRect/>
          </a:stretch>
        </p:blipFill>
        <p:spPr/>
      </p:pic>
    </p:spTree>
    <p:extLst>
      <p:ext uri="{BB962C8B-B14F-4D97-AF65-F5344CB8AC3E}">
        <p14:creationId xmlns:p14="http://schemas.microsoft.com/office/powerpoint/2010/main" val="4293140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8425-2F50-4608-A74C-052CD9F68EC2}"/>
              </a:ext>
            </a:extLst>
          </p:cNvPr>
          <p:cNvSpPr>
            <a:spLocks noGrp="1"/>
          </p:cNvSpPr>
          <p:nvPr>
            <p:ph type="title"/>
          </p:nvPr>
        </p:nvSpPr>
        <p:spPr/>
        <p:txBody>
          <a:bodyPr/>
          <a:lstStyle/>
          <a:p>
            <a:r>
              <a:rPr lang="en-US" dirty="0"/>
              <a:t>Title of your Slide</a:t>
            </a:r>
          </a:p>
        </p:txBody>
      </p:sp>
      <p:sp>
        <p:nvSpPr>
          <p:cNvPr id="6" name="Text Placeholder 5">
            <a:extLst>
              <a:ext uri="{FF2B5EF4-FFF2-40B4-BE49-F238E27FC236}">
                <a16:creationId xmlns:a16="http://schemas.microsoft.com/office/drawing/2014/main" id="{4AD2F034-1AA1-45F2-AACA-3ABBD51179DA}"/>
              </a:ext>
            </a:extLst>
          </p:cNvPr>
          <p:cNvSpPr>
            <a:spLocks noGrp="1"/>
          </p:cNvSpPr>
          <p:nvPr>
            <p:ph idx="1"/>
          </p:nvPr>
        </p:nvSpPr>
        <p:spPr/>
        <p:txBody>
          <a:bodyPr>
            <a:noAutofit/>
          </a:bodyPr>
          <a:lstStyle/>
          <a:p>
            <a:pPr algn="just">
              <a:spcBef>
                <a:spcPts val="1800"/>
              </a:spcBef>
            </a:pPr>
            <a:r>
              <a:rPr lang="en-US" noProof="1"/>
              <a:t>Lorem ipsum dolor sit amet, tollit epicuri est ex, exerci accumsan singulis ei mel. Non blandit massa enim nec dui nunc mattis enim. Fermentum et sollicitudin ac orci phasellus egestas tellus.</a:t>
            </a:r>
          </a:p>
          <a:p>
            <a:pPr algn="just">
              <a:spcBef>
                <a:spcPts val="1800"/>
              </a:spcBef>
            </a:pPr>
            <a:r>
              <a:rPr lang="en-US" noProof="1"/>
              <a:t>Duis aute irure dolor in reprehenderit in voluptate velit esse cillum dolore eu fugiat nulla pariatur. Excepteur sint occaecat cupidatat non proident, sunt in culpa qui officia deserunt mollit anim id est laborum.</a:t>
            </a:r>
          </a:p>
        </p:txBody>
      </p:sp>
      <p:sp>
        <p:nvSpPr>
          <p:cNvPr id="3" name="Date Placeholder 2">
            <a:extLst>
              <a:ext uri="{FF2B5EF4-FFF2-40B4-BE49-F238E27FC236}">
                <a16:creationId xmlns:a16="http://schemas.microsoft.com/office/drawing/2014/main" id="{08E05E48-BAB5-4B93-A9A2-ED88CDDE1F30}"/>
              </a:ext>
            </a:extLst>
          </p:cNvPr>
          <p:cNvSpPr>
            <a:spLocks noGrp="1"/>
          </p:cNvSpPr>
          <p:nvPr>
            <p:ph type="dt" sz="half" idx="10"/>
          </p:nvPr>
        </p:nvSpPr>
        <p:spPr/>
        <p:txBody>
          <a:bodyPr/>
          <a:lstStyle/>
          <a:p>
            <a:r>
              <a:rPr lang="en-US"/>
              <a:t>Date</a:t>
            </a:r>
          </a:p>
        </p:txBody>
      </p:sp>
      <p:sp>
        <p:nvSpPr>
          <p:cNvPr id="4" name="Footer Placeholder 3">
            <a:extLst>
              <a:ext uri="{FF2B5EF4-FFF2-40B4-BE49-F238E27FC236}">
                <a16:creationId xmlns:a16="http://schemas.microsoft.com/office/drawing/2014/main" id="{52E8C947-47C8-4643-9EAC-F06C7DF92C41}"/>
              </a:ext>
            </a:extLst>
          </p:cNvPr>
          <p:cNvSpPr>
            <a:spLocks noGrp="1"/>
          </p:cNvSpPr>
          <p:nvPr>
            <p:ph type="ftr" sz="quarter" idx="11"/>
          </p:nvPr>
        </p:nvSpPr>
        <p:spPr/>
        <p:txBody>
          <a:bodyPr/>
          <a:lstStyle/>
          <a:p>
            <a:r>
              <a:rPr lang="en-US" dirty="0"/>
              <a:t>Your Footer Here</a:t>
            </a:r>
          </a:p>
        </p:txBody>
      </p:sp>
      <p:sp>
        <p:nvSpPr>
          <p:cNvPr id="5" name="Slide Number Placeholder 4">
            <a:extLst>
              <a:ext uri="{FF2B5EF4-FFF2-40B4-BE49-F238E27FC236}">
                <a16:creationId xmlns:a16="http://schemas.microsoft.com/office/drawing/2014/main" id="{E7853B5B-17BE-4FD5-A01D-77FAC793DA72}"/>
              </a:ext>
            </a:extLst>
          </p:cNvPr>
          <p:cNvSpPr>
            <a:spLocks noGrp="1"/>
          </p:cNvSpPr>
          <p:nvPr>
            <p:ph type="sldNum" sz="quarter" idx="12"/>
          </p:nvPr>
        </p:nvSpPr>
        <p:spPr/>
        <p:txBody>
          <a:bodyPr/>
          <a:lstStyle/>
          <a:p>
            <a:fld id="{1C0DB9A4-7C00-41BB-B303-4E91C20728DD}" type="slidenum">
              <a:rPr lang="en-US" smtClean="0"/>
              <a:pPr/>
              <a:t>4</a:t>
            </a:fld>
            <a:endParaRPr lang="en-US"/>
          </a:p>
        </p:txBody>
      </p:sp>
    </p:spTree>
    <p:extLst>
      <p:ext uri="{BB962C8B-B14F-4D97-AF65-F5344CB8AC3E}">
        <p14:creationId xmlns:p14="http://schemas.microsoft.com/office/powerpoint/2010/main" val="4154540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8425-2F50-4608-A74C-052CD9F68EC2}"/>
              </a:ext>
            </a:extLst>
          </p:cNvPr>
          <p:cNvSpPr>
            <a:spLocks noGrp="1"/>
          </p:cNvSpPr>
          <p:nvPr>
            <p:ph type="title"/>
          </p:nvPr>
        </p:nvSpPr>
        <p:spPr/>
        <p:txBody>
          <a:bodyPr/>
          <a:lstStyle/>
          <a:p>
            <a:r>
              <a:rPr lang="en-US" dirty="0"/>
              <a:t>Title of your Slide</a:t>
            </a:r>
          </a:p>
        </p:txBody>
      </p:sp>
      <p:sp>
        <p:nvSpPr>
          <p:cNvPr id="6" name="Text Placeholder 5">
            <a:extLst>
              <a:ext uri="{FF2B5EF4-FFF2-40B4-BE49-F238E27FC236}">
                <a16:creationId xmlns:a16="http://schemas.microsoft.com/office/drawing/2014/main" id="{4AD2F034-1AA1-45F2-AACA-3ABBD51179DA}"/>
              </a:ext>
            </a:extLst>
          </p:cNvPr>
          <p:cNvSpPr>
            <a:spLocks noGrp="1"/>
          </p:cNvSpPr>
          <p:nvPr>
            <p:ph idx="1"/>
          </p:nvPr>
        </p:nvSpPr>
        <p:spPr/>
        <p:txBody>
          <a:bodyPr>
            <a:noAutofit/>
          </a:bodyPr>
          <a:lstStyle/>
          <a:p>
            <a:pPr algn="just">
              <a:spcBef>
                <a:spcPts val="1800"/>
              </a:spcBef>
            </a:pPr>
            <a:r>
              <a:rPr lang="en-US" noProof="1"/>
              <a:t>Lorem ipsum dolor sit amet, tollit epicuri est ex, exerci accumsan singulis ei mel. Non blandit massa enim nec dui nunc mattis enim. Fermentum et sollicitudin ac orci phasellus egestas tellus.</a:t>
            </a:r>
          </a:p>
          <a:p>
            <a:pPr algn="just">
              <a:spcBef>
                <a:spcPts val="1800"/>
              </a:spcBef>
            </a:pPr>
            <a:r>
              <a:rPr lang="en-US" noProof="1"/>
              <a:t>Duis aute irure dolor in reprehenderit in voluptate velit esse cillum dolore eu fugiat nulla pariatur. Excepteur sint occaecat cupidatat non proident, sunt in culpa qui officia deserunt mollit anim id est laborum.</a:t>
            </a:r>
          </a:p>
        </p:txBody>
      </p:sp>
      <p:sp>
        <p:nvSpPr>
          <p:cNvPr id="3" name="Date Placeholder 2">
            <a:extLst>
              <a:ext uri="{FF2B5EF4-FFF2-40B4-BE49-F238E27FC236}">
                <a16:creationId xmlns:a16="http://schemas.microsoft.com/office/drawing/2014/main" id="{08E05E48-BAB5-4B93-A9A2-ED88CDDE1F30}"/>
              </a:ext>
            </a:extLst>
          </p:cNvPr>
          <p:cNvSpPr>
            <a:spLocks noGrp="1"/>
          </p:cNvSpPr>
          <p:nvPr>
            <p:ph type="dt" sz="half" idx="10"/>
          </p:nvPr>
        </p:nvSpPr>
        <p:spPr/>
        <p:txBody>
          <a:bodyPr/>
          <a:lstStyle/>
          <a:p>
            <a:r>
              <a:rPr lang="en-US"/>
              <a:t>Date</a:t>
            </a:r>
          </a:p>
        </p:txBody>
      </p:sp>
      <p:sp>
        <p:nvSpPr>
          <p:cNvPr id="4" name="Footer Placeholder 3">
            <a:extLst>
              <a:ext uri="{FF2B5EF4-FFF2-40B4-BE49-F238E27FC236}">
                <a16:creationId xmlns:a16="http://schemas.microsoft.com/office/drawing/2014/main" id="{52E8C947-47C8-4643-9EAC-F06C7DF92C41}"/>
              </a:ext>
            </a:extLst>
          </p:cNvPr>
          <p:cNvSpPr>
            <a:spLocks noGrp="1"/>
          </p:cNvSpPr>
          <p:nvPr>
            <p:ph type="ftr" sz="quarter" idx="11"/>
          </p:nvPr>
        </p:nvSpPr>
        <p:spPr/>
        <p:txBody>
          <a:bodyPr/>
          <a:lstStyle/>
          <a:p>
            <a:r>
              <a:rPr lang="en-US" dirty="0"/>
              <a:t>Your Footer Here</a:t>
            </a:r>
          </a:p>
        </p:txBody>
      </p:sp>
      <p:sp>
        <p:nvSpPr>
          <p:cNvPr id="5" name="Slide Number Placeholder 4">
            <a:extLst>
              <a:ext uri="{FF2B5EF4-FFF2-40B4-BE49-F238E27FC236}">
                <a16:creationId xmlns:a16="http://schemas.microsoft.com/office/drawing/2014/main" id="{E7853B5B-17BE-4FD5-A01D-77FAC793DA72}"/>
              </a:ext>
            </a:extLst>
          </p:cNvPr>
          <p:cNvSpPr>
            <a:spLocks noGrp="1"/>
          </p:cNvSpPr>
          <p:nvPr>
            <p:ph type="sldNum" sz="quarter" idx="12"/>
          </p:nvPr>
        </p:nvSpPr>
        <p:spPr/>
        <p:txBody>
          <a:bodyPr/>
          <a:lstStyle/>
          <a:p>
            <a:fld id="{1C0DB9A4-7C00-41BB-B303-4E91C20728DD}" type="slidenum">
              <a:rPr lang="en-US" smtClean="0"/>
              <a:pPr/>
              <a:t>5</a:t>
            </a:fld>
            <a:endParaRPr lang="en-US"/>
          </a:p>
        </p:txBody>
      </p:sp>
      <p:pic>
        <p:nvPicPr>
          <p:cNvPr id="13" name="Picture Placeholder 12" descr="A picture containing swimming, sitting, motorcycle&#10;&#10;Description automatically generated">
            <a:extLst>
              <a:ext uri="{FF2B5EF4-FFF2-40B4-BE49-F238E27FC236}">
                <a16:creationId xmlns:a16="http://schemas.microsoft.com/office/drawing/2014/main" id="{80A90EE2-1154-4DB7-AFB6-0413AD42492E}"/>
              </a:ext>
            </a:extLst>
          </p:cNvPr>
          <p:cNvPicPr>
            <a:picLocks noGrp="1" noChangeAspect="1"/>
          </p:cNvPicPr>
          <p:nvPr>
            <p:ph type="pic" sz="quarter" idx="13"/>
          </p:nvPr>
        </p:nvPicPr>
        <p:blipFill>
          <a:blip r:embed="rId3"/>
          <a:srcRect t="50" b="50"/>
          <a:stretch>
            <a:fillRect/>
          </a:stretch>
        </p:blipFill>
        <p:spPr/>
      </p:pic>
    </p:spTree>
    <p:extLst>
      <p:ext uri="{BB962C8B-B14F-4D97-AF65-F5344CB8AC3E}">
        <p14:creationId xmlns:p14="http://schemas.microsoft.com/office/powerpoint/2010/main" val="1713978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780D41-2D13-4587-92FE-8FED023AFAA5}"/>
              </a:ext>
            </a:extLst>
          </p:cNvPr>
          <p:cNvSpPr>
            <a:spLocks noGrp="1"/>
          </p:cNvSpPr>
          <p:nvPr>
            <p:ph type="title"/>
          </p:nvPr>
        </p:nvSpPr>
        <p:spPr/>
        <p:txBody>
          <a:bodyPr/>
          <a:lstStyle/>
          <a:p>
            <a:r>
              <a:rPr lang="en-US" dirty="0"/>
              <a:t>Title of your Slide</a:t>
            </a:r>
          </a:p>
        </p:txBody>
      </p:sp>
      <p:sp>
        <p:nvSpPr>
          <p:cNvPr id="8" name="Text Placeholder 7">
            <a:extLst>
              <a:ext uri="{FF2B5EF4-FFF2-40B4-BE49-F238E27FC236}">
                <a16:creationId xmlns:a16="http://schemas.microsoft.com/office/drawing/2014/main" id="{BD6DB90E-C5A3-4DE4-AEC6-5754E177AE57}"/>
              </a:ext>
            </a:extLst>
          </p:cNvPr>
          <p:cNvSpPr>
            <a:spLocks noGrp="1"/>
          </p:cNvSpPr>
          <p:nvPr>
            <p:ph type="body" sz="half" idx="2"/>
          </p:nvPr>
        </p:nvSpPr>
        <p:spPr/>
        <p:txBody>
          <a:bodyPr/>
          <a:lstStyle/>
          <a:p>
            <a:r>
              <a:rPr lang="en-US" dirty="0"/>
              <a:t>Use this slide to showcase a nice (vertical) picture</a:t>
            </a:r>
          </a:p>
        </p:txBody>
      </p:sp>
      <p:pic>
        <p:nvPicPr>
          <p:cNvPr id="12" name="Picture Placeholder 11">
            <a:extLst>
              <a:ext uri="{FF2B5EF4-FFF2-40B4-BE49-F238E27FC236}">
                <a16:creationId xmlns:a16="http://schemas.microsoft.com/office/drawing/2014/main" id="{EF1B2B4A-24A1-4411-B60B-5E4E845A35F2}"/>
              </a:ext>
            </a:extLst>
          </p:cNvPr>
          <p:cNvPicPr>
            <a:picLocks noGrp="1" noChangeAspect="1"/>
          </p:cNvPicPr>
          <p:nvPr>
            <p:ph type="pic" sz="quarter" idx="13"/>
          </p:nvPr>
        </p:nvPicPr>
        <p:blipFill>
          <a:blip r:embed="rId3"/>
          <a:srcRect l="33" r="33"/>
          <a:stretch>
            <a:fillRect/>
          </a:stretch>
        </p:blipFill>
        <p:spPr>
          <a:xfrm>
            <a:off x="7318375" y="0"/>
            <a:ext cx="4873625" cy="5486400"/>
          </a:xfrm>
        </p:spPr>
      </p:pic>
      <p:sp>
        <p:nvSpPr>
          <p:cNvPr id="13" name="Rectangle 12">
            <a:extLst>
              <a:ext uri="{FF2B5EF4-FFF2-40B4-BE49-F238E27FC236}">
                <a16:creationId xmlns:a16="http://schemas.microsoft.com/office/drawing/2014/main" id="{40B36D50-A74B-443F-888E-C5C4E9145DD9}"/>
              </a:ext>
            </a:extLst>
          </p:cNvPr>
          <p:cNvSpPr/>
          <p:nvPr/>
        </p:nvSpPr>
        <p:spPr>
          <a:xfrm>
            <a:off x="7318374" y="0"/>
            <a:ext cx="4873626" cy="54864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3324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pier, standing, table, room&#10;&#10;Description automatically generated">
            <a:extLst>
              <a:ext uri="{FF2B5EF4-FFF2-40B4-BE49-F238E27FC236}">
                <a16:creationId xmlns:a16="http://schemas.microsoft.com/office/drawing/2014/main" id="{CDF03B9B-7E07-4EE7-869C-9B5403D38B95}"/>
              </a:ext>
            </a:extLst>
          </p:cNvPr>
          <p:cNvPicPr>
            <a:picLocks noGrp="1" noChangeAspect="1"/>
          </p:cNvPicPr>
          <p:nvPr>
            <p:ph type="pic" sz="quarter" idx="13"/>
          </p:nvPr>
        </p:nvPicPr>
        <p:blipFill>
          <a:blip r:embed="rId3"/>
          <a:srcRect/>
          <a:stretch>
            <a:fillRect/>
          </a:stretch>
        </p:blipFill>
        <p:spPr/>
      </p:pic>
      <p:sp>
        <p:nvSpPr>
          <p:cNvPr id="3" name="Title 2">
            <a:extLst>
              <a:ext uri="{FF2B5EF4-FFF2-40B4-BE49-F238E27FC236}">
                <a16:creationId xmlns:a16="http://schemas.microsoft.com/office/drawing/2014/main" id="{0DDBEF02-577B-2B40-8DD6-2FBE04737E57}"/>
              </a:ext>
            </a:extLst>
          </p:cNvPr>
          <p:cNvSpPr>
            <a:spLocks noGrp="1"/>
          </p:cNvSpPr>
          <p:nvPr>
            <p:ph type="title"/>
          </p:nvPr>
        </p:nvSpPr>
        <p:spPr/>
        <p:txBody>
          <a:bodyPr/>
          <a:lstStyle/>
          <a:p>
            <a:endParaRPr lang="en-US"/>
          </a:p>
        </p:txBody>
      </p:sp>
      <p:sp>
        <p:nvSpPr>
          <p:cNvPr id="10" name="Text Placeholder 9">
            <a:extLst>
              <a:ext uri="{FF2B5EF4-FFF2-40B4-BE49-F238E27FC236}">
                <a16:creationId xmlns:a16="http://schemas.microsoft.com/office/drawing/2014/main" id="{01D97129-48A6-9048-9C4C-A8E53C6F2470}"/>
              </a:ext>
            </a:extLst>
          </p:cNvPr>
          <p:cNvSpPr>
            <a:spLocks noGrp="1"/>
          </p:cNvSpPr>
          <p:nvPr>
            <p:ph type="body" sz="half" idx="2"/>
          </p:nvPr>
        </p:nvSpPr>
        <p:spPr/>
        <p:txBody>
          <a:bodyPr/>
          <a:lstStyle/>
          <a:p>
            <a:endParaRPr lang="en-US"/>
          </a:p>
        </p:txBody>
      </p:sp>
      <p:sp>
        <p:nvSpPr>
          <p:cNvPr id="14" name="Rectangle">
            <a:extLst>
              <a:ext uri="{FF2B5EF4-FFF2-40B4-BE49-F238E27FC236}">
                <a16:creationId xmlns:a16="http://schemas.microsoft.com/office/drawing/2014/main" id="{D5FB34BE-FCBC-B345-B839-29C0CC2CC03E}"/>
              </a:ext>
            </a:extLst>
          </p:cNvPr>
          <p:cNvSpPr/>
          <p:nvPr/>
        </p:nvSpPr>
        <p:spPr>
          <a:xfrm>
            <a:off x="7475556" y="3435630"/>
            <a:ext cx="4238165" cy="2944829"/>
          </a:xfrm>
          <a:prstGeom prst="rect">
            <a:avLst/>
          </a:prstGeom>
          <a:solidFill>
            <a:srgbClr val="202020"/>
          </a:solidFill>
          <a:ln w="12700">
            <a:miter lim="400000"/>
          </a:ln>
        </p:spPr>
        <p:txBody>
          <a:bodyPr lIns="38100" tIns="38100" rIns="38100" bIns="38100" anchor="ctr"/>
          <a:lstStyle/>
          <a:p>
            <a:pPr>
              <a:defRPr sz="3000">
                <a:solidFill>
                  <a:srgbClr val="FFFFFF"/>
                </a:solidFill>
              </a:defRPr>
            </a:pPr>
            <a:endParaRPr/>
          </a:p>
        </p:txBody>
      </p:sp>
      <p:sp>
        <p:nvSpPr>
          <p:cNvPr id="15" name="Title 3">
            <a:extLst>
              <a:ext uri="{FF2B5EF4-FFF2-40B4-BE49-F238E27FC236}">
                <a16:creationId xmlns:a16="http://schemas.microsoft.com/office/drawing/2014/main" id="{EE782C41-C4E5-1C48-BAE3-0452361E9A61}"/>
              </a:ext>
            </a:extLst>
          </p:cNvPr>
          <p:cNvSpPr txBox="1">
            <a:spLocks/>
          </p:cNvSpPr>
          <p:nvPr/>
        </p:nvSpPr>
        <p:spPr>
          <a:xfrm>
            <a:off x="7661666" y="4719599"/>
            <a:ext cx="3865944" cy="566738"/>
          </a:xfrm>
          <a:prstGeom prst="rect">
            <a:avLst/>
          </a:prstGeom>
          <a:effectLst/>
        </p:spPr>
        <p:txBody>
          <a:bodyPr vert="horz" lIns="91440" tIns="45720" rIns="91440" bIns="45720" rtlCol="0" anchor="b">
            <a:normAutofit/>
          </a:bodyPr>
          <a:lstStyle>
            <a:lvl1pPr algn="ctr" defTabSz="457200" rtl="0" eaLnBrk="1" latinLnBrk="0" hangingPunct="1">
              <a:spcBef>
                <a:spcPct val="0"/>
              </a:spcBef>
              <a:buNone/>
              <a:defRPr sz="2400" b="0" kern="1200" cap="none">
                <a:ln w="3175" cmpd="sng">
                  <a:noFill/>
                </a:ln>
                <a:solidFill>
                  <a:schemeClr val="bg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Title of your Slide</a:t>
            </a:r>
            <a:endParaRPr lang="en-US" dirty="0"/>
          </a:p>
        </p:txBody>
      </p:sp>
      <p:sp>
        <p:nvSpPr>
          <p:cNvPr id="16" name="Text Placeholder 7">
            <a:extLst>
              <a:ext uri="{FF2B5EF4-FFF2-40B4-BE49-F238E27FC236}">
                <a16:creationId xmlns:a16="http://schemas.microsoft.com/office/drawing/2014/main" id="{A6B89C4E-F4B0-CC4B-92A1-0AA80BFAA4F0}"/>
              </a:ext>
            </a:extLst>
          </p:cNvPr>
          <p:cNvSpPr txBox="1">
            <a:spLocks/>
          </p:cNvSpPr>
          <p:nvPr/>
        </p:nvSpPr>
        <p:spPr>
          <a:xfrm>
            <a:off x="7661666" y="5286337"/>
            <a:ext cx="3865944" cy="493712"/>
          </a:xfrm>
          <a:prstGeom prst="rect">
            <a:avLst/>
          </a:prstGeom>
        </p:spPr>
        <p:txBody>
          <a:bodyPr vert="horz" lIns="91440" tIns="45720" rIns="91440" bIns="45720" rtlCol="0" anchor="ctr">
            <a:normAutofit lnSpcReduction="10000"/>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bg1"/>
                </a:solidFill>
                <a:effectLst/>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200" kern="1200" cap="none">
                <a:solidFill>
                  <a:schemeClr val="tx1"/>
                </a:solidFill>
                <a:effectLst/>
                <a:latin typeface="Calibri" panose="020F0502020204030204" pitchFamily="34" charset="0"/>
                <a:ea typeface="+mn-ea"/>
                <a:cs typeface="Calibri" panose="020F0502020204030204" pitchFamily="34" charset="0"/>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000" kern="1200" cap="none">
                <a:solidFill>
                  <a:schemeClr val="tx1"/>
                </a:solidFill>
                <a:effectLst/>
                <a:latin typeface="Calibri" panose="020F0502020204030204" pitchFamily="34" charset="0"/>
                <a:ea typeface="+mn-ea"/>
                <a:cs typeface="Calibri" panose="020F0502020204030204" pitchFamily="34" charset="0"/>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900" kern="1200" cap="none">
                <a:solidFill>
                  <a:schemeClr val="tx1"/>
                </a:solidFill>
                <a:effectLst/>
                <a:latin typeface="Calibri" panose="020F0502020204030204" pitchFamily="34" charset="0"/>
                <a:ea typeface="+mn-ea"/>
                <a:cs typeface="Calibri" panose="020F0502020204030204" pitchFamily="34" charset="0"/>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900" kern="1200" cap="none">
                <a:solidFill>
                  <a:schemeClr val="tx1"/>
                </a:solidFill>
                <a:effectLst/>
                <a:latin typeface="Calibri" panose="020F0502020204030204" pitchFamily="34" charset="0"/>
                <a:ea typeface="+mn-ea"/>
                <a:cs typeface="Calibri" panose="020F0502020204030204" pitchFamily="34" charset="0"/>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900" kern="1200" cap="none">
                <a:solidFill>
                  <a:schemeClr val="tx1"/>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900" kern="1200" cap="none">
                <a:solidFill>
                  <a:schemeClr val="tx1"/>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900" kern="1200" cap="none">
                <a:solidFill>
                  <a:schemeClr val="tx1"/>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900" kern="1200" cap="none">
                <a:solidFill>
                  <a:schemeClr val="tx1"/>
                </a:solidFill>
                <a:effectLst/>
                <a:latin typeface="+mn-lt"/>
                <a:ea typeface="+mn-ea"/>
                <a:cs typeface="+mn-cs"/>
              </a:defRPr>
            </a:lvl9pPr>
          </a:lstStyle>
          <a:p>
            <a:r>
              <a:rPr lang="en-US" dirty="0"/>
              <a:t>Use this slide to showcase a nice (horizontal) picture</a:t>
            </a:r>
          </a:p>
        </p:txBody>
      </p:sp>
    </p:spTree>
    <p:extLst>
      <p:ext uri="{BB962C8B-B14F-4D97-AF65-F5344CB8AC3E}">
        <p14:creationId xmlns:p14="http://schemas.microsoft.com/office/powerpoint/2010/main" val="524960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1B9812-6900-4EE8-8CE4-FD70EBEAB84C}"/>
              </a:ext>
            </a:extLst>
          </p:cNvPr>
          <p:cNvSpPr>
            <a:spLocks noGrp="1"/>
          </p:cNvSpPr>
          <p:nvPr>
            <p:ph type="title"/>
          </p:nvPr>
        </p:nvSpPr>
        <p:spPr/>
        <p:txBody>
          <a:bodyPr/>
          <a:lstStyle/>
          <a:p>
            <a:r>
              <a:rPr lang="en-US" dirty="0"/>
              <a:t>Use this text placeholder to insert an inspirational quote</a:t>
            </a:r>
          </a:p>
        </p:txBody>
      </p:sp>
      <p:sp>
        <p:nvSpPr>
          <p:cNvPr id="7" name="Text Placeholder 6">
            <a:extLst>
              <a:ext uri="{FF2B5EF4-FFF2-40B4-BE49-F238E27FC236}">
                <a16:creationId xmlns:a16="http://schemas.microsoft.com/office/drawing/2014/main" id="{8A139C34-282E-426D-909C-A0929A036CF4}"/>
              </a:ext>
            </a:extLst>
          </p:cNvPr>
          <p:cNvSpPr>
            <a:spLocks noGrp="1"/>
          </p:cNvSpPr>
          <p:nvPr>
            <p:ph type="body" sz="quarter" idx="13"/>
          </p:nvPr>
        </p:nvSpPr>
        <p:spPr/>
        <p:txBody>
          <a:bodyPr/>
          <a:lstStyle/>
          <a:p>
            <a:r>
              <a:rPr lang="en-US" dirty="0"/>
              <a:t>Author’s Name</a:t>
            </a:r>
          </a:p>
        </p:txBody>
      </p:sp>
      <p:sp>
        <p:nvSpPr>
          <p:cNvPr id="6" name="Text Placeholder 5">
            <a:extLst>
              <a:ext uri="{FF2B5EF4-FFF2-40B4-BE49-F238E27FC236}">
                <a16:creationId xmlns:a16="http://schemas.microsoft.com/office/drawing/2014/main" id="{FCA5D92B-A474-4F7A-9DA6-7F0BB7AEF99B}"/>
              </a:ext>
            </a:extLst>
          </p:cNvPr>
          <p:cNvSpPr>
            <a:spLocks noGrp="1"/>
          </p:cNvSpPr>
          <p:nvPr>
            <p:ph type="body" idx="1"/>
          </p:nvPr>
        </p:nvSpPr>
        <p:spPr/>
        <p:txBody>
          <a:bodyPr>
            <a:normAutofit fontScale="92500"/>
          </a:bodyPr>
          <a:lstStyle/>
          <a:p>
            <a:pPr algn="just">
              <a:spcBef>
                <a:spcPts val="1800"/>
              </a:spcBef>
            </a:pPr>
            <a:r>
              <a:rPr lang="en-US" noProof="1"/>
              <a:t>Lorem ipsum dolor sit amet, tollit epicuri est ex, exerci accumsan singulis ei mel. Non blandit massa enim nec dui nunc mattis enim. Fermentum et sollicitudin ac orci phasellus egestas tellus.</a:t>
            </a:r>
          </a:p>
        </p:txBody>
      </p:sp>
      <p:pic>
        <p:nvPicPr>
          <p:cNvPr id="20" name="Picture Placeholder 19" descr="A picture containing indoor, remote, table, sitting&#10;&#10;Description automatically generated">
            <a:extLst>
              <a:ext uri="{FF2B5EF4-FFF2-40B4-BE49-F238E27FC236}">
                <a16:creationId xmlns:a16="http://schemas.microsoft.com/office/drawing/2014/main" id="{D6BE59E2-7647-4AFE-8494-1B06F9EF0F65}"/>
              </a:ext>
            </a:extLst>
          </p:cNvPr>
          <p:cNvPicPr>
            <a:picLocks noGrp="1" noChangeAspect="1"/>
          </p:cNvPicPr>
          <p:nvPr>
            <p:ph type="pic" sz="quarter" idx="14"/>
          </p:nvPr>
        </p:nvPicPr>
        <p:blipFill>
          <a:blip r:embed="rId3"/>
          <a:srcRect/>
          <a:stretch>
            <a:fillRect/>
          </a:stretch>
        </p:blipFill>
        <p:spPr/>
      </p:pic>
      <p:pic>
        <p:nvPicPr>
          <p:cNvPr id="22" name="Picture Placeholder 21" descr="A person sitting on a stage in front of a computer&#10;&#10;Description automatically generated">
            <a:extLst>
              <a:ext uri="{FF2B5EF4-FFF2-40B4-BE49-F238E27FC236}">
                <a16:creationId xmlns:a16="http://schemas.microsoft.com/office/drawing/2014/main" id="{AB3982ED-3D2E-49CB-B122-1A404C85EDAD}"/>
              </a:ext>
            </a:extLst>
          </p:cNvPr>
          <p:cNvPicPr>
            <a:picLocks noGrp="1" noChangeAspect="1"/>
          </p:cNvPicPr>
          <p:nvPr>
            <p:ph type="pic" sz="quarter" idx="15"/>
          </p:nvPr>
        </p:nvPicPr>
        <p:blipFill>
          <a:blip r:embed="rId4"/>
          <a:srcRect/>
          <a:stretch>
            <a:fillRect/>
          </a:stretch>
        </p:blipFill>
        <p:spPr/>
      </p:pic>
    </p:spTree>
    <p:extLst>
      <p:ext uri="{BB962C8B-B14F-4D97-AF65-F5344CB8AC3E}">
        <p14:creationId xmlns:p14="http://schemas.microsoft.com/office/powerpoint/2010/main" val="1865840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B403BC-4327-4F09-99DB-F6BBA21BE557}"/>
              </a:ext>
            </a:extLst>
          </p:cNvPr>
          <p:cNvSpPr>
            <a:spLocks noGrp="1"/>
          </p:cNvSpPr>
          <p:nvPr>
            <p:ph type="title"/>
          </p:nvPr>
        </p:nvSpPr>
        <p:spPr/>
        <p:txBody>
          <a:bodyPr/>
          <a:lstStyle/>
          <a:p>
            <a:r>
              <a:rPr lang="en-US" dirty="0"/>
              <a:t>Thank You!</a:t>
            </a:r>
          </a:p>
        </p:txBody>
      </p:sp>
      <p:sp>
        <p:nvSpPr>
          <p:cNvPr id="5" name="Text Placeholder 4">
            <a:extLst>
              <a:ext uri="{FF2B5EF4-FFF2-40B4-BE49-F238E27FC236}">
                <a16:creationId xmlns:a16="http://schemas.microsoft.com/office/drawing/2014/main" id="{CEE75C38-651B-4D8B-A382-532CF031694E}"/>
              </a:ext>
            </a:extLst>
          </p:cNvPr>
          <p:cNvSpPr>
            <a:spLocks noGrp="1"/>
          </p:cNvSpPr>
          <p:nvPr>
            <p:ph type="body" idx="1"/>
          </p:nvPr>
        </p:nvSpPr>
        <p:spPr/>
        <p:txBody>
          <a:bodyPr/>
          <a:lstStyle/>
          <a:p>
            <a:r>
              <a:rPr lang="en-US" noProof="1"/>
              <a:t>Lorem ipsum dolor sit amet, tollit epicuri est ex, exerci accumsan singulis ei mel.</a:t>
            </a:r>
            <a:endParaRPr lang="en-US" dirty="0"/>
          </a:p>
        </p:txBody>
      </p:sp>
      <p:pic>
        <p:nvPicPr>
          <p:cNvPr id="12" name="Picture Placeholder 11" descr="A picture containing animal, star&#10;&#10;Description automatically generated">
            <a:extLst>
              <a:ext uri="{FF2B5EF4-FFF2-40B4-BE49-F238E27FC236}">
                <a16:creationId xmlns:a16="http://schemas.microsoft.com/office/drawing/2014/main" id="{9522912D-2F75-46DC-81A4-88F47252AFF5}"/>
              </a:ext>
            </a:extLst>
          </p:cNvPr>
          <p:cNvPicPr>
            <a:picLocks noGrp="1" noChangeAspect="1"/>
          </p:cNvPicPr>
          <p:nvPr>
            <p:ph type="pic" sz="quarter" idx="13"/>
          </p:nvPr>
        </p:nvPicPr>
        <p:blipFill>
          <a:blip r:embed="rId3"/>
          <a:srcRect l="10" r="10"/>
          <a:stretch>
            <a:fillRect/>
          </a:stretch>
        </p:blipFill>
        <p:spPr>
          <a:xfrm>
            <a:off x="1972469" y="3429000"/>
            <a:ext cx="8247063" cy="3429000"/>
          </a:xfrm>
        </p:spPr>
      </p:pic>
      <p:sp>
        <p:nvSpPr>
          <p:cNvPr id="13" name="Rectangle 12">
            <a:extLst>
              <a:ext uri="{FF2B5EF4-FFF2-40B4-BE49-F238E27FC236}">
                <a16:creationId xmlns:a16="http://schemas.microsoft.com/office/drawing/2014/main" id="{931B7C68-D786-443C-9635-ACD6C28DBA1C}"/>
              </a:ext>
            </a:extLst>
          </p:cNvPr>
          <p:cNvSpPr/>
          <p:nvPr/>
        </p:nvSpPr>
        <p:spPr>
          <a:xfrm>
            <a:off x="1972469" y="3429000"/>
            <a:ext cx="8247062" cy="3429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489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Designed by Presentation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328</TotalTime>
  <Words>439</Words>
  <PresentationFormat>Widescreen</PresentationFormat>
  <Paragraphs>47</Paragraphs>
  <Slides>10</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Open Sans</vt:lpstr>
      <vt:lpstr>PresentationGO</vt:lpstr>
      <vt:lpstr>Designed by PresentationGO</vt:lpstr>
      <vt:lpstr>Title of your Presentation</vt:lpstr>
      <vt:lpstr>Title of your Section</vt:lpstr>
      <vt:lpstr>Title of your Section</vt:lpstr>
      <vt:lpstr>Title of your Slide</vt:lpstr>
      <vt:lpstr>Title of your Slide</vt:lpstr>
      <vt:lpstr>Title of your Slide</vt:lpstr>
      <vt:lpstr>PowerPoint Presentation</vt:lpstr>
      <vt:lpstr>Use this text placeholder to insert an inspirational quote</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dc:title>
  <dc:creator>PresentationGO.com</dc:creator>
  <dc:description>© Copyright PresentationGo.com</dc:description>
  <dcterms:created xsi:type="dcterms:W3CDTF">2019-11-21T05:02:10Z</dcterms:created>
  <dcterms:modified xsi:type="dcterms:W3CDTF">2020-03-03T19:31:14Z</dcterms:modified>
  <cp:category>Templates</cp:category>
</cp:coreProperties>
</file>