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17" d="100"/>
          <a:sy n="117" d="100"/>
        </p:scale>
        <p:origin x="6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20378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7/30/2020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Teeter-Totter / Balance – Slide Template</a:t>
            </a:r>
          </a:p>
        </p:txBody>
      </p:sp>
      <p:sp>
        <p:nvSpPr>
          <p:cNvPr id="3" name="Shape">
            <a:extLst>
              <a:ext uri="{FF2B5EF4-FFF2-40B4-BE49-F238E27FC236}">
                <a16:creationId xmlns:a16="http://schemas.microsoft.com/office/drawing/2014/main" id="{F1993597-D8DC-412D-85BC-9EBCE6EF2144}"/>
              </a:ext>
            </a:extLst>
          </p:cNvPr>
          <p:cNvSpPr/>
          <p:nvPr/>
        </p:nvSpPr>
        <p:spPr>
          <a:xfrm>
            <a:off x="4173399" y="3306127"/>
            <a:ext cx="804476" cy="527690"/>
          </a:xfrm>
          <a:custGeom>
            <a:avLst/>
            <a:gdLst/>
            <a:ahLst/>
            <a:cxnLst>
              <a:cxn ang="0">
                <a:pos x="wd2" y="hd2"/>
              </a:cxn>
              <a:cxn ang="5400000">
                <a:pos x="wd2" y="hd2"/>
              </a:cxn>
              <a:cxn ang="10800000">
                <a:pos x="wd2" y="hd2"/>
              </a:cxn>
              <a:cxn ang="16200000">
                <a:pos x="wd2" y="hd2"/>
              </a:cxn>
            </a:cxnLst>
            <a:rect l="0" t="0" r="r" b="b"/>
            <a:pathLst>
              <a:path w="19553" h="21068" extrusionOk="0">
                <a:moveTo>
                  <a:pt x="18655" y="12512"/>
                </a:moveTo>
                <a:lnTo>
                  <a:pt x="11942" y="1483"/>
                </a:lnTo>
                <a:cubicBezTo>
                  <a:pt x="10738" y="-494"/>
                  <a:pt x="8816" y="-494"/>
                  <a:pt x="7612" y="1483"/>
                </a:cubicBezTo>
                <a:lnTo>
                  <a:pt x="899" y="12512"/>
                </a:lnTo>
                <a:cubicBezTo>
                  <a:pt x="-1023" y="15668"/>
                  <a:pt x="343" y="21068"/>
                  <a:pt x="3052" y="21068"/>
                </a:cubicBezTo>
                <a:lnTo>
                  <a:pt x="16479" y="21068"/>
                </a:lnTo>
                <a:cubicBezTo>
                  <a:pt x="19211" y="21106"/>
                  <a:pt x="20577" y="15668"/>
                  <a:pt x="18655" y="12512"/>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015A828E-A12F-4BD5-AD87-4F86FF7B4363}"/>
              </a:ext>
            </a:extLst>
          </p:cNvPr>
          <p:cNvSpPr/>
          <p:nvPr/>
        </p:nvSpPr>
        <p:spPr>
          <a:xfrm>
            <a:off x="1296849" y="2572702"/>
            <a:ext cx="6569371" cy="1273469"/>
          </a:xfrm>
          <a:custGeom>
            <a:avLst/>
            <a:gdLst/>
            <a:ahLst/>
            <a:cxnLst>
              <a:cxn ang="0">
                <a:pos x="wd2" y="hd2"/>
              </a:cxn>
              <a:cxn ang="5400000">
                <a:pos x="wd2" y="hd2"/>
              </a:cxn>
              <a:cxn ang="10800000">
                <a:pos x="wd2" y="hd2"/>
              </a:cxn>
              <a:cxn ang="16200000">
                <a:pos x="wd2" y="hd2"/>
              </a:cxn>
            </a:cxnLst>
            <a:rect l="0" t="0" r="r" b="b"/>
            <a:pathLst>
              <a:path w="21550" h="21344" extrusionOk="0">
                <a:moveTo>
                  <a:pt x="21388" y="18342"/>
                </a:moveTo>
                <a:lnTo>
                  <a:pt x="16673" y="14255"/>
                </a:lnTo>
                <a:cubicBezTo>
                  <a:pt x="16567" y="14159"/>
                  <a:pt x="16464" y="14527"/>
                  <a:pt x="16445" y="15085"/>
                </a:cubicBezTo>
                <a:lnTo>
                  <a:pt x="5112" y="5267"/>
                </a:lnTo>
                <a:cubicBezTo>
                  <a:pt x="5131" y="4724"/>
                  <a:pt x="5059" y="4198"/>
                  <a:pt x="4950" y="4102"/>
                </a:cubicBezTo>
                <a:lnTo>
                  <a:pt x="235" y="15"/>
                </a:lnTo>
                <a:cubicBezTo>
                  <a:pt x="128" y="-81"/>
                  <a:pt x="25" y="286"/>
                  <a:pt x="7" y="845"/>
                </a:cubicBezTo>
                <a:cubicBezTo>
                  <a:pt x="-34" y="2058"/>
                  <a:pt x="125" y="3208"/>
                  <a:pt x="363" y="3415"/>
                </a:cubicBezTo>
                <a:lnTo>
                  <a:pt x="21044" y="21311"/>
                </a:lnTo>
                <a:cubicBezTo>
                  <a:pt x="21282" y="21519"/>
                  <a:pt x="21507" y="20705"/>
                  <a:pt x="21547" y="19492"/>
                </a:cubicBezTo>
                <a:cubicBezTo>
                  <a:pt x="21566" y="18949"/>
                  <a:pt x="21494" y="18422"/>
                  <a:pt x="21388" y="18342"/>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8949C64D-BF3F-43D0-874C-F468C111C8B6}"/>
              </a:ext>
            </a:extLst>
          </p:cNvPr>
          <p:cNvSpPr/>
          <p:nvPr/>
        </p:nvSpPr>
        <p:spPr>
          <a:xfrm>
            <a:off x="7866219" y="2438871"/>
            <a:ext cx="542138" cy="1178180"/>
          </a:xfrm>
          <a:custGeom>
            <a:avLst/>
            <a:gdLst/>
            <a:ahLst/>
            <a:cxnLst>
              <a:cxn ang="0">
                <a:pos x="wd2" y="hd2"/>
              </a:cxn>
              <a:cxn ang="5400000">
                <a:pos x="wd2" y="hd2"/>
              </a:cxn>
              <a:cxn ang="10800000">
                <a:pos x="wd2" y="hd2"/>
              </a:cxn>
              <a:cxn ang="16200000">
                <a:pos x="wd2" y="hd2"/>
              </a:cxn>
            </a:cxnLst>
            <a:rect l="0" t="0" r="r" b="b"/>
            <a:pathLst>
              <a:path w="21223" h="21418" extrusionOk="0">
                <a:moveTo>
                  <a:pt x="20717" y="2048"/>
                </a:moveTo>
                <a:lnTo>
                  <a:pt x="5265" y="13"/>
                </a:lnTo>
                <a:cubicBezTo>
                  <a:pt x="4891" y="-37"/>
                  <a:pt x="4516" y="62"/>
                  <a:pt x="4410" y="236"/>
                </a:cubicBezTo>
                <a:lnTo>
                  <a:pt x="25" y="7411"/>
                </a:lnTo>
                <a:cubicBezTo>
                  <a:pt x="-135" y="7684"/>
                  <a:pt x="507" y="7908"/>
                  <a:pt x="988" y="7784"/>
                </a:cubicBezTo>
                <a:lnTo>
                  <a:pt x="6762" y="6294"/>
                </a:lnTo>
                <a:cubicBezTo>
                  <a:pt x="7083" y="6195"/>
                  <a:pt x="7564" y="6269"/>
                  <a:pt x="7724" y="6443"/>
                </a:cubicBezTo>
                <a:cubicBezTo>
                  <a:pt x="12697" y="11260"/>
                  <a:pt x="10986" y="16920"/>
                  <a:pt x="3768" y="20893"/>
                </a:cubicBezTo>
                <a:cubicBezTo>
                  <a:pt x="3287" y="21166"/>
                  <a:pt x="3982" y="21563"/>
                  <a:pt x="4623" y="21364"/>
                </a:cubicBezTo>
                <a:cubicBezTo>
                  <a:pt x="4623" y="21364"/>
                  <a:pt x="4623" y="21364"/>
                  <a:pt x="4677" y="21364"/>
                </a:cubicBezTo>
                <a:cubicBezTo>
                  <a:pt x="17081" y="17715"/>
                  <a:pt x="21465" y="10440"/>
                  <a:pt x="15423" y="4432"/>
                </a:cubicBezTo>
                <a:cubicBezTo>
                  <a:pt x="15263" y="4283"/>
                  <a:pt x="15370" y="4109"/>
                  <a:pt x="15691" y="4010"/>
                </a:cubicBezTo>
                <a:lnTo>
                  <a:pt x="20877" y="2669"/>
                </a:lnTo>
                <a:cubicBezTo>
                  <a:pt x="21412" y="2495"/>
                  <a:pt x="21305" y="2123"/>
                  <a:pt x="20717" y="2048"/>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ECC4E746-FB5A-4EE8-AA95-59CCBD836657}"/>
              </a:ext>
            </a:extLst>
          </p:cNvPr>
          <p:cNvSpPr/>
          <p:nvPr/>
        </p:nvSpPr>
        <p:spPr>
          <a:xfrm>
            <a:off x="720691" y="2694696"/>
            <a:ext cx="541574" cy="1178182"/>
          </a:xfrm>
          <a:custGeom>
            <a:avLst/>
            <a:gdLst/>
            <a:ahLst/>
            <a:cxnLst>
              <a:cxn ang="0">
                <a:pos x="wd2" y="hd2"/>
              </a:cxn>
              <a:cxn ang="5400000">
                <a:pos x="wd2" y="hd2"/>
              </a:cxn>
              <a:cxn ang="10800000">
                <a:pos x="wd2" y="hd2"/>
              </a:cxn>
              <a:cxn ang="16200000">
                <a:pos x="wd2" y="hd2"/>
              </a:cxn>
            </a:cxnLst>
            <a:rect l="0" t="0" r="r" b="b"/>
            <a:pathLst>
              <a:path w="21201" h="21418" extrusionOk="0">
                <a:moveTo>
                  <a:pt x="486" y="19370"/>
                </a:moveTo>
                <a:lnTo>
                  <a:pt x="15937" y="21405"/>
                </a:lnTo>
                <a:cubicBezTo>
                  <a:pt x="16311" y="21455"/>
                  <a:pt x="16686" y="21356"/>
                  <a:pt x="16792" y="21182"/>
                </a:cubicBezTo>
                <a:lnTo>
                  <a:pt x="21177" y="14007"/>
                </a:lnTo>
                <a:cubicBezTo>
                  <a:pt x="21337" y="13734"/>
                  <a:pt x="20695" y="13510"/>
                  <a:pt x="20214" y="13634"/>
                </a:cubicBezTo>
                <a:lnTo>
                  <a:pt x="14440" y="15124"/>
                </a:lnTo>
                <a:cubicBezTo>
                  <a:pt x="14119" y="15223"/>
                  <a:pt x="13638" y="15149"/>
                  <a:pt x="13478" y="14975"/>
                </a:cubicBezTo>
                <a:cubicBezTo>
                  <a:pt x="8505" y="10158"/>
                  <a:pt x="10216" y="4498"/>
                  <a:pt x="17434" y="525"/>
                </a:cubicBezTo>
                <a:cubicBezTo>
                  <a:pt x="17915" y="252"/>
                  <a:pt x="17220" y="-145"/>
                  <a:pt x="16579" y="54"/>
                </a:cubicBezTo>
                <a:cubicBezTo>
                  <a:pt x="16579" y="54"/>
                  <a:pt x="16579" y="54"/>
                  <a:pt x="16525" y="54"/>
                </a:cubicBezTo>
                <a:cubicBezTo>
                  <a:pt x="4121" y="3703"/>
                  <a:pt x="-263" y="10978"/>
                  <a:pt x="5779" y="16986"/>
                </a:cubicBezTo>
                <a:cubicBezTo>
                  <a:pt x="5939" y="17135"/>
                  <a:pt x="5832" y="17309"/>
                  <a:pt x="5511" y="17408"/>
                </a:cubicBezTo>
                <a:lnTo>
                  <a:pt x="325" y="18749"/>
                </a:lnTo>
                <a:cubicBezTo>
                  <a:pt x="-156" y="18923"/>
                  <a:pt x="-103" y="19270"/>
                  <a:pt x="486" y="1937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8" name="Graphic 17" descr="Feather">
            <a:extLst>
              <a:ext uri="{FF2B5EF4-FFF2-40B4-BE49-F238E27FC236}">
                <a16:creationId xmlns:a16="http://schemas.microsoft.com/office/drawing/2014/main" id="{9D1C3B0F-EB65-42A9-9018-9EF5B61472DD}"/>
              </a:ext>
            </a:extLst>
          </p:cNvPr>
          <p:cNvSpPr/>
          <p:nvPr/>
        </p:nvSpPr>
        <p:spPr>
          <a:xfrm rot="2530112">
            <a:off x="1690076" y="1903431"/>
            <a:ext cx="959204" cy="1139071"/>
          </a:xfrm>
          <a:custGeom>
            <a:avLst/>
            <a:gdLst>
              <a:gd name="connsiteX0" fmla="*/ 152669 w 1072777"/>
              <a:gd name="connsiteY0" fmla="*/ 1129560 h 1273940"/>
              <a:gd name="connsiteX1" fmla="*/ 591267 w 1072777"/>
              <a:gd name="connsiteY1" fmla="*/ 779052 h 1273940"/>
              <a:gd name="connsiteX2" fmla="*/ 768534 w 1072777"/>
              <a:gd name="connsiteY2" fmla="*/ 521385 h 1273940"/>
              <a:gd name="connsiteX3" fmla="*/ 783067 w 1072777"/>
              <a:gd name="connsiteY3" fmla="*/ 479974 h 1273940"/>
              <a:gd name="connsiteX4" fmla="*/ 780256 w 1072777"/>
              <a:gd name="connsiteY4" fmla="*/ 475780 h 1273940"/>
              <a:gd name="connsiteX5" fmla="*/ 776477 w 1072777"/>
              <a:gd name="connsiteY5" fmla="*/ 477489 h 1273940"/>
              <a:gd name="connsiteX6" fmla="*/ 623053 w 1072777"/>
              <a:gd name="connsiteY6" fmla="*/ 693462 h 1273940"/>
              <a:gd name="connsiteX7" fmla="*/ 116464 w 1072777"/>
              <a:gd name="connsiteY7" fmla="*/ 1075441 h 1273940"/>
              <a:gd name="connsiteX8" fmla="*/ 0 w 1072777"/>
              <a:gd name="connsiteY8" fmla="*/ 1023933 h 1273940"/>
              <a:gd name="connsiteX9" fmla="*/ 172439 w 1072777"/>
              <a:gd name="connsiteY9" fmla="*/ 1017264 h 1273940"/>
              <a:gd name="connsiteX10" fmla="*/ 151017 w 1072777"/>
              <a:gd name="connsiteY10" fmla="*/ 983402 h 1273940"/>
              <a:gd name="connsiteX11" fmla="*/ 60788 w 1072777"/>
              <a:gd name="connsiteY11" fmla="*/ 880339 h 1273940"/>
              <a:gd name="connsiteX12" fmla="*/ 207134 w 1072777"/>
              <a:gd name="connsiteY12" fmla="*/ 923920 h 1273940"/>
              <a:gd name="connsiteX13" fmla="*/ 217121 w 1072777"/>
              <a:gd name="connsiteY13" fmla="*/ 940277 h 1273940"/>
              <a:gd name="connsiteX14" fmla="*/ 264493 w 1072777"/>
              <a:gd name="connsiteY14" fmla="*/ 750506 h 1273940"/>
              <a:gd name="connsiteX15" fmla="*/ 284420 w 1072777"/>
              <a:gd name="connsiteY15" fmla="*/ 715905 h 1273940"/>
              <a:gd name="connsiteX16" fmla="*/ 294398 w 1072777"/>
              <a:gd name="connsiteY16" fmla="*/ 713968 h 1273940"/>
              <a:gd name="connsiteX17" fmla="*/ 297474 w 1072777"/>
              <a:gd name="connsiteY17" fmla="*/ 718784 h 1273940"/>
              <a:gd name="connsiteX18" fmla="*/ 343084 w 1072777"/>
              <a:gd name="connsiteY18" fmla="*/ 836553 h 1273940"/>
              <a:gd name="connsiteX19" fmla="*/ 346104 w 1072777"/>
              <a:gd name="connsiteY19" fmla="*/ 838204 h 1273940"/>
              <a:gd name="connsiteX20" fmla="*/ 347551 w 1072777"/>
              <a:gd name="connsiteY20" fmla="*/ 837890 h 1273940"/>
              <a:gd name="connsiteX21" fmla="*/ 349611 w 1072777"/>
              <a:gd name="connsiteY21" fmla="*/ 833627 h 1273940"/>
              <a:gd name="connsiteX22" fmla="*/ 349014 w 1072777"/>
              <a:gd name="connsiteY22" fmla="*/ 831457 h 1273940"/>
              <a:gd name="connsiteX23" fmla="*/ 418216 w 1072777"/>
              <a:gd name="connsiteY23" fmla="*/ 568899 h 1273940"/>
              <a:gd name="connsiteX24" fmla="*/ 528309 w 1072777"/>
              <a:gd name="connsiteY24" fmla="*/ 432602 h 1273940"/>
              <a:gd name="connsiteX25" fmla="*/ 654273 w 1072777"/>
              <a:gd name="connsiteY25" fmla="*/ 219838 h 1273940"/>
              <a:gd name="connsiteX26" fmla="*/ 664164 w 1072777"/>
              <a:gd name="connsiteY26" fmla="*/ 217307 h 1273940"/>
              <a:gd name="connsiteX27" fmla="*/ 667358 w 1072777"/>
              <a:gd name="connsiteY27" fmla="*/ 221316 h 1273940"/>
              <a:gd name="connsiteX28" fmla="*/ 731842 w 1072777"/>
              <a:gd name="connsiteY28" fmla="*/ 339431 h 1273940"/>
              <a:gd name="connsiteX29" fmla="*/ 734547 w 1072777"/>
              <a:gd name="connsiteY29" fmla="*/ 340690 h 1273940"/>
              <a:gd name="connsiteX30" fmla="*/ 736450 w 1072777"/>
              <a:gd name="connsiteY30" fmla="*/ 340139 h 1273940"/>
              <a:gd name="connsiteX31" fmla="*/ 737834 w 1072777"/>
              <a:gd name="connsiteY31" fmla="*/ 335688 h 1273940"/>
              <a:gd name="connsiteX32" fmla="*/ 713645 w 1072777"/>
              <a:gd name="connsiteY32" fmla="*/ 165467 h 1273940"/>
              <a:gd name="connsiteX33" fmla="*/ 755386 w 1072777"/>
              <a:gd name="connsiteY33" fmla="*/ 76275 h 1273940"/>
              <a:gd name="connsiteX34" fmla="*/ 978720 w 1072777"/>
              <a:gd name="connsiteY34" fmla="*/ 20285 h 1273940"/>
              <a:gd name="connsiteX35" fmla="*/ 1072708 w 1072777"/>
              <a:gd name="connsiteY35" fmla="*/ 242910 h 1273940"/>
              <a:gd name="connsiteX36" fmla="*/ 987779 w 1072777"/>
              <a:gd name="connsiteY36" fmla="*/ 382101 h 1273940"/>
              <a:gd name="connsiteX37" fmla="*/ 922053 w 1072777"/>
              <a:gd name="connsiteY37" fmla="*/ 408051 h 1273940"/>
              <a:gd name="connsiteX38" fmla="*/ 919588 w 1072777"/>
              <a:gd name="connsiteY38" fmla="*/ 412483 h 1273940"/>
              <a:gd name="connsiteX39" fmla="*/ 922870 w 1072777"/>
              <a:gd name="connsiteY39" fmla="*/ 415082 h 1273940"/>
              <a:gd name="connsiteX40" fmla="*/ 933565 w 1072777"/>
              <a:gd name="connsiteY40" fmla="*/ 415255 h 1273940"/>
              <a:gd name="connsiteX41" fmla="*/ 1039083 w 1072777"/>
              <a:gd name="connsiteY41" fmla="*/ 397498 h 1273940"/>
              <a:gd name="connsiteX42" fmla="*/ 1048277 w 1072777"/>
              <a:gd name="connsiteY42" fmla="*/ 401674 h 1273940"/>
              <a:gd name="connsiteX43" fmla="*/ 1048519 w 1072777"/>
              <a:gd name="connsiteY43" fmla="*/ 405912 h 1273940"/>
              <a:gd name="connsiteX44" fmla="*/ 945094 w 1072777"/>
              <a:gd name="connsiteY44" fmla="*/ 654410 h 1273940"/>
              <a:gd name="connsiteX45" fmla="*/ 766427 w 1072777"/>
              <a:gd name="connsiteY45" fmla="*/ 903694 h 1273940"/>
              <a:gd name="connsiteX46" fmla="*/ 580667 w 1072777"/>
              <a:gd name="connsiteY46" fmla="*/ 990904 h 1273940"/>
              <a:gd name="connsiteX47" fmla="*/ 511638 w 1072777"/>
              <a:gd name="connsiteY47" fmla="*/ 985526 h 1273940"/>
              <a:gd name="connsiteX48" fmla="*/ 507612 w 1072777"/>
              <a:gd name="connsiteY48" fmla="*/ 987853 h 1273940"/>
              <a:gd name="connsiteX49" fmla="*/ 509326 w 1072777"/>
              <a:gd name="connsiteY49" fmla="*/ 992194 h 1273940"/>
              <a:gd name="connsiteX50" fmla="*/ 607687 w 1072777"/>
              <a:gd name="connsiteY50" fmla="*/ 1025144 h 1273940"/>
              <a:gd name="connsiteX51" fmla="*/ 613436 w 1072777"/>
              <a:gd name="connsiteY51" fmla="*/ 1033418 h 1273940"/>
              <a:gd name="connsiteX52" fmla="*/ 610298 w 1072777"/>
              <a:gd name="connsiteY52" fmla="*/ 1038135 h 1273940"/>
              <a:gd name="connsiteX53" fmla="*/ 307209 w 1072777"/>
              <a:gd name="connsiteY53" fmla="*/ 1080411 h 1273940"/>
              <a:gd name="connsiteX54" fmla="*/ 342093 w 1072777"/>
              <a:gd name="connsiteY54" fmla="*/ 1121822 h 1273940"/>
              <a:gd name="connsiteX55" fmla="*/ 328851 w 1072777"/>
              <a:gd name="connsiteY55" fmla="*/ 1273940 h 1273940"/>
              <a:gd name="connsiteX56" fmla="*/ 266160 w 1072777"/>
              <a:gd name="connsiteY56" fmla="*/ 1152161 h 1273940"/>
              <a:gd name="connsiteX57" fmla="*/ 235633 w 1072777"/>
              <a:gd name="connsiteY57" fmla="*/ 1110986 h 1273940"/>
              <a:gd name="connsiteX58" fmla="*/ 139049 w 1072777"/>
              <a:gd name="connsiteY58" fmla="*/ 1265605 h 1273940"/>
              <a:gd name="connsiteX59" fmla="*/ 152669 w 1072777"/>
              <a:gd name="connsiteY59" fmla="*/ 1129560 h 127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72777" h="1273940">
                <a:moveTo>
                  <a:pt x="152669" y="1129560"/>
                </a:moveTo>
                <a:cubicBezTo>
                  <a:pt x="319906" y="1041798"/>
                  <a:pt x="468786" y="922819"/>
                  <a:pt x="591267" y="779052"/>
                </a:cubicBezTo>
                <a:cubicBezTo>
                  <a:pt x="660158" y="700335"/>
                  <a:pt x="719648" y="613864"/>
                  <a:pt x="768534" y="521385"/>
                </a:cubicBezTo>
                <a:cubicBezTo>
                  <a:pt x="775390" y="508372"/>
                  <a:pt x="780288" y="494418"/>
                  <a:pt x="783067" y="479974"/>
                </a:cubicBezTo>
                <a:cubicBezTo>
                  <a:pt x="783449" y="478040"/>
                  <a:pt x="782191" y="476162"/>
                  <a:pt x="780256" y="475780"/>
                </a:cubicBezTo>
                <a:cubicBezTo>
                  <a:pt x="778761" y="475484"/>
                  <a:pt x="777243" y="476171"/>
                  <a:pt x="776477" y="477489"/>
                </a:cubicBezTo>
                <a:cubicBezTo>
                  <a:pt x="731846" y="553891"/>
                  <a:pt x="680503" y="626168"/>
                  <a:pt x="623053" y="693462"/>
                </a:cubicBezTo>
                <a:cubicBezTo>
                  <a:pt x="484843" y="857030"/>
                  <a:pt x="311739" y="987555"/>
                  <a:pt x="116464" y="1075441"/>
                </a:cubicBezTo>
                <a:cubicBezTo>
                  <a:pt x="91299" y="1042885"/>
                  <a:pt x="54434" y="1035147"/>
                  <a:pt x="0" y="1023933"/>
                </a:cubicBezTo>
                <a:cubicBezTo>
                  <a:pt x="52593" y="981059"/>
                  <a:pt x="115190" y="981153"/>
                  <a:pt x="172439" y="1017264"/>
                </a:cubicBezTo>
                <a:cubicBezTo>
                  <a:pt x="165833" y="1006098"/>
                  <a:pt x="158771" y="994789"/>
                  <a:pt x="151017" y="983402"/>
                </a:cubicBezTo>
                <a:cubicBezTo>
                  <a:pt x="125784" y="945093"/>
                  <a:pt x="95426" y="910416"/>
                  <a:pt x="60788" y="880339"/>
                </a:cubicBezTo>
                <a:cubicBezTo>
                  <a:pt x="109890" y="851242"/>
                  <a:pt x="161775" y="857266"/>
                  <a:pt x="207134" y="923920"/>
                </a:cubicBezTo>
                <a:cubicBezTo>
                  <a:pt x="210673" y="929110"/>
                  <a:pt x="213897" y="934709"/>
                  <a:pt x="217121" y="940277"/>
                </a:cubicBezTo>
                <a:cubicBezTo>
                  <a:pt x="221408" y="874692"/>
                  <a:pt x="237454" y="810412"/>
                  <a:pt x="264493" y="750506"/>
                </a:cubicBezTo>
                <a:cubicBezTo>
                  <a:pt x="270337" y="738531"/>
                  <a:pt x="276995" y="726970"/>
                  <a:pt x="284420" y="715905"/>
                </a:cubicBezTo>
                <a:cubicBezTo>
                  <a:pt x="286641" y="712615"/>
                  <a:pt x="291107" y="711747"/>
                  <a:pt x="294398" y="713968"/>
                </a:cubicBezTo>
                <a:cubicBezTo>
                  <a:pt x="296044" y="715080"/>
                  <a:pt x="297158" y="716822"/>
                  <a:pt x="297474" y="718784"/>
                </a:cubicBezTo>
                <a:cubicBezTo>
                  <a:pt x="304784" y="760657"/>
                  <a:pt x="320284" y="800678"/>
                  <a:pt x="343084" y="836553"/>
                </a:cubicBezTo>
                <a:cubicBezTo>
                  <a:pt x="343743" y="837581"/>
                  <a:pt x="344882" y="838204"/>
                  <a:pt x="346104" y="838204"/>
                </a:cubicBezTo>
                <a:cubicBezTo>
                  <a:pt x="346604" y="838207"/>
                  <a:pt x="347098" y="838100"/>
                  <a:pt x="347551" y="837890"/>
                </a:cubicBezTo>
                <a:cubicBezTo>
                  <a:pt x="349212" y="837188"/>
                  <a:pt x="350092" y="835364"/>
                  <a:pt x="349611" y="833627"/>
                </a:cubicBezTo>
                <a:cubicBezTo>
                  <a:pt x="349407" y="832904"/>
                  <a:pt x="349218" y="832180"/>
                  <a:pt x="349014" y="831457"/>
                </a:cubicBezTo>
                <a:cubicBezTo>
                  <a:pt x="325054" y="737858"/>
                  <a:pt x="351234" y="638528"/>
                  <a:pt x="418216" y="568899"/>
                </a:cubicBezTo>
                <a:cubicBezTo>
                  <a:pt x="458584" y="526558"/>
                  <a:pt x="495406" y="480973"/>
                  <a:pt x="528309" y="432602"/>
                </a:cubicBezTo>
                <a:cubicBezTo>
                  <a:pt x="570900" y="369990"/>
                  <a:pt x="611430" y="292170"/>
                  <a:pt x="654273" y="219838"/>
                </a:cubicBezTo>
                <a:cubicBezTo>
                  <a:pt x="656305" y="216408"/>
                  <a:pt x="660734" y="215275"/>
                  <a:pt x="664164" y="217307"/>
                </a:cubicBezTo>
                <a:cubicBezTo>
                  <a:pt x="665683" y="218208"/>
                  <a:pt x="666819" y="219635"/>
                  <a:pt x="667358" y="221316"/>
                </a:cubicBezTo>
                <a:cubicBezTo>
                  <a:pt x="680349" y="264767"/>
                  <a:pt x="702318" y="305007"/>
                  <a:pt x="731842" y="339431"/>
                </a:cubicBezTo>
                <a:cubicBezTo>
                  <a:pt x="732515" y="340227"/>
                  <a:pt x="733504" y="340688"/>
                  <a:pt x="734547" y="340690"/>
                </a:cubicBezTo>
                <a:cubicBezTo>
                  <a:pt x="735220" y="340685"/>
                  <a:pt x="735879" y="340495"/>
                  <a:pt x="736450" y="340139"/>
                </a:cubicBezTo>
                <a:cubicBezTo>
                  <a:pt x="737938" y="339194"/>
                  <a:pt x="738524" y="337311"/>
                  <a:pt x="737834" y="335688"/>
                </a:cubicBezTo>
                <a:cubicBezTo>
                  <a:pt x="714639" y="282148"/>
                  <a:pt x="706284" y="223350"/>
                  <a:pt x="713645" y="165467"/>
                </a:cubicBezTo>
                <a:cubicBezTo>
                  <a:pt x="717934" y="132117"/>
                  <a:pt x="732526" y="100935"/>
                  <a:pt x="755386" y="76275"/>
                </a:cubicBezTo>
                <a:cubicBezTo>
                  <a:pt x="817636" y="8945"/>
                  <a:pt x="889072" y="-24193"/>
                  <a:pt x="978720" y="20285"/>
                </a:cubicBezTo>
                <a:cubicBezTo>
                  <a:pt x="1040750" y="51048"/>
                  <a:pt x="1074517" y="132470"/>
                  <a:pt x="1072708" y="242910"/>
                </a:cubicBezTo>
                <a:cubicBezTo>
                  <a:pt x="1071779" y="301288"/>
                  <a:pt x="1039267" y="354572"/>
                  <a:pt x="987779" y="382101"/>
                </a:cubicBezTo>
                <a:cubicBezTo>
                  <a:pt x="966891" y="393140"/>
                  <a:pt x="944848" y="401842"/>
                  <a:pt x="922053" y="408051"/>
                </a:cubicBezTo>
                <a:cubicBezTo>
                  <a:pt x="920148" y="408596"/>
                  <a:pt x="919046" y="410579"/>
                  <a:pt x="919588" y="412483"/>
                </a:cubicBezTo>
                <a:cubicBezTo>
                  <a:pt x="920011" y="413965"/>
                  <a:pt x="921332" y="415011"/>
                  <a:pt x="922870" y="415082"/>
                </a:cubicBezTo>
                <a:cubicBezTo>
                  <a:pt x="926441" y="415192"/>
                  <a:pt x="930027" y="415255"/>
                  <a:pt x="933565" y="415255"/>
                </a:cubicBezTo>
                <a:cubicBezTo>
                  <a:pt x="969480" y="415236"/>
                  <a:pt x="1005141" y="409236"/>
                  <a:pt x="1039083" y="397498"/>
                </a:cubicBezTo>
                <a:cubicBezTo>
                  <a:pt x="1042774" y="396112"/>
                  <a:pt x="1046891" y="397982"/>
                  <a:pt x="1048277" y="401674"/>
                </a:cubicBezTo>
                <a:cubicBezTo>
                  <a:pt x="1048785" y="403029"/>
                  <a:pt x="1048870" y="404508"/>
                  <a:pt x="1048519" y="405912"/>
                </a:cubicBezTo>
                <a:cubicBezTo>
                  <a:pt x="1024706" y="492791"/>
                  <a:pt x="989952" y="576291"/>
                  <a:pt x="945094" y="654410"/>
                </a:cubicBezTo>
                <a:cubicBezTo>
                  <a:pt x="894878" y="743817"/>
                  <a:pt x="834960" y="827417"/>
                  <a:pt x="766427" y="903694"/>
                </a:cubicBezTo>
                <a:cubicBezTo>
                  <a:pt x="718786" y="956604"/>
                  <a:pt x="651808" y="988048"/>
                  <a:pt x="580667" y="990904"/>
                </a:cubicBezTo>
                <a:cubicBezTo>
                  <a:pt x="557532" y="991606"/>
                  <a:pt x="534387" y="989802"/>
                  <a:pt x="511638" y="985526"/>
                </a:cubicBezTo>
                <a:cubicBezTo>
                  <a:pt x="509908" y="985214"/>
                  <a:pt x="508206" y="986199"/>
                  <a:pt x="507612" y="987853"/>
                </a:cubicBezTo>
                <a:cubicBezTo>
                  <a:pt x="507028" y="989525"/>
                  <a:pt x="507756" y="991373"/>
                  <a:pt x="509326" y="992194"/>
                </a:cubicBezTo>
                <a:cubicBezTo>
                  <a:pt x="540121" y="1008411"/>
                  <a:pt x="573338" y="1019537"/>
                  <a:pt x="607687" y="1025144"/>
                </a:cubicBezTo>
                <a:cubicBezTo>
                  <a:pt x="611559" y="1025842"/>
                  <a:pt x="614134" y="1029546"/>
                  <a:pt x="613436" y="1033418"/>
                </a:cubicBezTo>
                <a:cubicBezTo>
                  <a:pt x="613087" y="1035357"/>
                  <a:pt x="611951" y="1037064"/>
                  <a:pt x="610298" y="1038135"/>
                </a:cubicBezTo>
                <a:cubicBezTo>
                  <a:pt x="516073" y="1097523"/>
                  <a:pt x="412443" y="1123064"/>
                  <a:pt x="307209" y="1080411"/>
                </a:cubicBezTo>
                <a:cubicBezTo>
                  <a:pt x="320149" y="1093054"/>
                  <a:pt x="331831" y="1106923"/>
                  <a:pt x="342093" y="1121822"/>
                </a:cubicBezTo>
                <a:cubicBezTo>
                  <a:pt x="387421" y="1188492"/>
                  <a:pt x="373958" y="1238962"/>
                  <a:pt x="328851" y="1273940"/>
                </a:cubicBezTo>
                <a:cubicBezTo>
                  <a:pt x="313607" y="1230677"/>
                  <a:pt x="292515" y="1189703"/>
                  <a:pt x="266160" y="1152161"/>
                </a:cubicBezTo>
                <a:cubicBezTo>
                  <a:pt x="256173" y="1137471"/>
                  <a:pt x="245903" y="1123725"/>
                  <a:pt x="235633" y="1110986"/>
                </a:cubicBezTo>
                <a:cubicBezTo>
                  <a:pt x="240115" y="1184292"/>
                  <a:pt x="206961" y="1242375"/>
                  <a:pt x="139049" y="1265605"/>
                </a:cubicBezTo>
                <a:cubicBezTo>
                  <a:pt x="159982" y="1209048"/>
                  <a:pt x="173492" y="1172229"/>
                  <a:pt x="152669" y="1129560"/>
                </a:cubicBezTo>
                <a:close/>
              </a:path>
            </a:pathLst>
          </a:custGeom>
          <a:solidFill>
            <a:schemeClr val="accent3"/>
          </a:solidFill>
          <a:ln w="156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9" name="Group 8">
            <a:extLst>
              <a:ext uri="{FF2B5EF4-FFF2-40B4-BE49-F238E27FC236}">
                <a16:creationId xmlns:a16="http://schemas.microsoft.com/office/drawing/2014/main" id="{81886616-8DA1-4935-83A7-BC30BDE60780}"/>
              </a:ext>
            </a:extLst>
          </p:cNvPr>
          <p:cNvGrpSpPr/>
          <p:nvPr/>
        </p:nvGrpSpPr>
        <p:grpSpPr>
          <a:xfrm>
            <a:off x="6695611" y="4401196"/>
            <a:ext cx="2194560" cy="1360030"/>
            <a:chOff x="8921977" y="3919498"/>
            <a:chExt cx="2926080" cy="1813372"/>
          </a:xfrm>
        </p:grpSpPr>
        <p:sp>
          <p:nvSpPr>
            <p:cNvPr id="10" name="TextBox 9">
              <a:extLst>
                <a:ext uri="{FF2B5EF4-FFF2-40B4-BE49-F238E27FC236}">
                  <a16:creationId xmlns:a16="http://schemas.microsoft.com/office/drawing/2014/main" id="{07C6FF52-B22C-4322-B9F1-0A974D7A2ACF}"/>
                </a:ext>
              </a:extLst>
            </p:cNvPr>
            <p:cNvSpPr txBox="1"/>
            <p:nvPr/>
          </p:nvSpPr>
          <p:spPr>
            <a:xfrm>
              <a:off x="8921977" y="3919498"/>
              <a:ext cx="2926080" cy="615553"/>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11" name="TextBox 10">
              <a:extLst>
                <a:ext uri="{FF2B5EF4-FFF2-40B4-BE49-F238E27FC236}">
                  <a16:creationId xmlns:a16="http://schemas.microsoft.com/office/drawing/2014/main" id="{DFBBD523-783E-4E92-AC9F-51D6A93FC798}"/>
                </a:ext>
              </a:extLst>
            </p:cNvPr>
            <p:cNvSpPr txBox="1"/>
            <p:nvPr/>
          </p:nvSpPr>
          <p:spPr>
            <a:xfrm>
              <a:off x="8921977" y="4532543"/>
              <a:ext cx="2926080" cy="120032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2" name="Group 11">
            <a:extLst>
              <a:ext uri="{FF2B5EF4-FFF2-40B4-BE49-F238E27FC236}">
                <a16:creationId xmlns:a16="http://schemas.microsoft.com/office/drawing/2014/main" id="{C306D314-3473-41A6-BA33-E136950E7FD1}"/>
              </a:ext>
            </a:extLst>
          </p:cNvPr>
          <p:cNvGrpSpPr/>
          <p:nvPr/>
        </p:nvGrpSpPr>
        <p:grpSpPr>
          <a:xfrm>
            <a:off x="253830" y="4401195"/>
            <a:ext cx="2194560" cy="1360030"/>
            <a:chOff x="332936" y="4498450"/>
            <a:chExt cx="2926080" cy="1813372"/>
          </a:xfrm>
        </p:grpSpPr>
        <p:sp>
          <p:nvSpPr>
            <p:cNvPr id="13" name="TextBox 12">
              <a:extLst>
                <a:ext uri="{FF2B5EF4-FFF2-40B4-BE49-F238E27FC236}">
                  <a16:creationId xmlns:a16="http://schemas.microsoft.com/office/drawing/2014/main" id="{05D60A5B-8FD1-4423-9697-FD02DC8FCFBF}"/>
                </a:ext>
              </a:extLst>
            </p:cNvPr>
            <p:cNvSpPr txBox="1"/>
            <p:nvPr/>
          </p:nvSpPr>
          <p:spPr>
            <a:xfrm>
              <a:off x="332936" y="4498450"/>
              <a:ext cx="2926080" cy="615553"/>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14" name="TextBox 13">
              <a:extLst>
                <a:ext uri="{FF2B5EF4-FFF2-40B4-BE49-F238E27FC236}">
                  <a16:creationId xmlns:a16="http://schemas.microsoft.com/office/drawing/2014/main" id="{9075CE07-B266-4B4F-813F-FD16E39E7931}"/>
                </a:ext>
              </a:extLst>
            </p:cNvPr>
            <p:cNvSpPr txBox="1"/>
            <p:nvPr/>
          </p:nvSpPr>
          <p:spPr>
            <a:xfrm>
              <a:off x="332936" y="5111495"/>
              <a:ext cx="2926080" cy="120032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DADFE7F0-6DCF-425F-82B9-63668D918EC0}"/>
              </a:ext>
            </a:extLst>
          </p:cNvPr>
          <p:cNvGrpSpPr/>
          <p:nvPr/>
        </p:nvGrpSpPr>
        <p:grpSpPr>
          <a:xfrm>
            <a:off x="3474720" y="3854210"/>
            <a:ext cx="2194560" cy="1683196"/>
            <a:chOff x="332936" y="2473878"/>
            <a:chExt cx="2926080" cy="2244260"/>
          </a:xfrm>
        </p:grpSpPr>
        <p:sp>
          <p:nvSpPr>
            <p:cNvPr id="16" name="TextBox 15">
              <a:extLst>
                <a:ext uri="{FF2B5EF4-FFF2-40B4-BE49-F238E27FC236}">
                  <a16:creationId xmlns:a16="http://schemas.microsoft.com/office/drawing/2014/main" id="{6D343F9F-63F0-4D2E-8847-66BEF192246B}"/>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cap="all" noProof="1"/>
                <a:t>Lorem Ipsum</a:t>
              </a:r>
            </a:p>
          </p:txBody>
        </p:sp>
        <p:sp>
          <p:nvSpPr>
            <p:cNvPr id="17" name="TextBox 16">
              <a:extLst>
                <a:ext uri="{FF2B5EF4-FFF2-40B4-BE49-F238E27FC236}">
                  <a16:creationId xmlns:a16="http://schemas.microsoft.com/office/drawing/2014/main" id="{7A35EE72-6F37-4AB3-A6A9-2466C4675D1F}"/>
                </a:ext>
              </a:extLst>
            </p:cNvPr>
            <p:cNvSpPr txBox="1"/>
            <p:nvPr/>
          </p:nvSpPr>
          <p:spPr>
            <a:xfrm>
              <a:off x="332936" y="3086923"/>
              <a:ext cx="2926080" cy="163121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8" name="Graphic 6" descr="Paint">
            <a:extLst>
              <a:ext uri="{FF2B5EF4-FFF2-40B4-BE49-F238E27FC236}">
                <a16:creationId xmlns:a16="http://schemas.microsoft.com/office/drawing/2014/main" id="{2F018417-AC63-463C-B743-22E3EB9ECF8B}"/>
              </a:ext>
            </a:extLst>
          </p:cNvPr>
          <p:cNvSpPr/>
          <p:nvPr/>
        </p:nvSpPr>
        <p:spPr>
          <a:xfrm rot="537483">
            <a:off x="6488791" y="2535304"/>
            <a:ext cx="980396" cy="1120768"/>
          </a:xfrm>
          <a:custGeom>
            <a:avLst/>
            <a:gdLst>
              <a:gd name="connsiteX0" fmla="*/ 908127 w 980396"/>
              <a:gd name="connsiteY0" fmla="*/ 486650 h 1120768"/>
              <a:gd name="connsiteX1" fmla="*/ 863886 w 980396"/>
              <a:gd name="connsiteY1" fmla="*/ 530891 h 1120768"/>
              <a:gd name="connsiteX2" fmla="*/ 819646 w 980396"/>
              <a:gd name="connsiteY2" fmla="*/ 486650 h 1120768"/>
              <a:gd name="connsiteX3" fmla="*/ 819646 w 980396"/>
              <a:gd name="connsiteY3" fmla="*/ 324433 h 1120768"/>
              <a:gd name="connsiteX4" fmla="*/ 775405 w 980396"/>
              <a:gd name="connsiteY4" fmla="*/ 368674 h 1120768"/>
              <a:gd name="connsiteX5" fmla="*/ 731164 w 980396"/>
              <a:gd name="connsiteY5" fmla="*/ 324433 h 1120768"/>
              <a:gd name="connsiteX6" fmla="*/ 731164 w 980396"/>
              <a:gd name="connsiteY6" fmla="*/ 235951 h 1120768"/>
              <a:gd name="connsiteX7" fmla="*/ 686923 w 980396"/>
              <a:gd name="connsiteY7" fmla="*/ 280192 h 1120768"/>
              <a:gd name="connsiteX8" fmla="*/ 642682 w 980396"/>
              <a:gd name="connsiteY8" fmla="*/ 235951 h 1120768"/>
              <a:gd name="connsiteX9" fmla="*/ 642682 w 980396"/>
              <a:gd name="connsiteY9" fmla="*/ 175489 h 1120768"/>
              <a:gd name="connsiteX10" fmla="*/ 568947 w 980396"/>
              <a:gd name="connsiteY10" fmla="*/ 176964 h 1120768"/>
              <a:gd name="connsiteX11" fmla="*/ 229767 w 980396"/>
              <a:gd name="connsiteY11" fmla="*/ 117976 h 1120768"/>
              <a:gd name="connsiteX12" fmla="*/ 568947 w 980396"/>
              <a:gd name="connsiteY12" fmla="*/ 58988 h 1120768"/>
              <a:gd name="connsiteX13" fmla="*/ 908127 w 980396"/>
              <a:gd name="connsiteY13" fmla="*/ 117976 h 1120768"/>
              <a:gd name="connsiteX14" fmla="*/ 908127 w 980396"/>
              <a:gd name="connsiteY14" fmla="*/ 486650 h 1120768"/>
              <a:gd name="connsiteX15" fmla="*/ 61652 w 980396"/>
              <a:gd name="connsiteY15" fmla="*/ 634119 h 1120768"/>
              <a:gd name="connsiteX16" fmla="*/ 156032 w 980396"/>
              <a:gd name="connsiteY16" fmla="*/ 430611 h 1120768"/>
              <a:gd name="connsiteX17" fmla="*/ 156032 w 980396"/>
              <a:gd name="connsiteY17" fmla="*/ 610524 h 1120768"/>
              <a:gd name="connsiteX18" fmla="*/ 61652 w 980396"/>
              <a:gd name="connsiteY18" fmla="*/ 634119 h 1120768"/>
              <a:gd name="connsiteX19" fmla="*/ 568947 w 980396"/>
              <a:gd name="connsiteY19" fmla="*/ 0 h 1120768"/>
              <a:gd name="connsiteX20" fmla="*/ 156032 w 980396"/>
              <a:gd name="connsiteY20" fmla="*/ 117976 h 1120768"/>
              <a:gd name="connsiteX21" fmla="*/ 156032 w 980396"/>
              <a:gd name="connsiteY21" fmla="*/ 336231 h 1120768"/>
              <a:gd name="connsiteX22" fmla="*/ 132437 w 980396"/>
              <a:gd name="connsiteY22" fmla="*/ 364250 h 1120768"/>
              <a:gd name="connsiteX23" fmla="*/ 20360 w 980396"/>
              <a:gd name="connsiteY23" fmla="*/ 675411 h 1120768"/>
              <a:gd name="connsiteX24" fmla="*/ 74924 w 980396"/>
              <a:gd name="connsiteY24" fmla="*/ 696056 h 1120768"/>
              <a:gd name="connsiteX25" fmla="*/ 422952 w 980396"/>
              <a:gd name="connsiteY25" fmla="*/ 480751 h 1120768"/>
              <a:gd name="connsiteX26" fmla="*/ 450972 w 980396"/>
              <a:gd name="connsiteY26" fmla="*/ 486650 h 1120768"/>
              <a:gd name="connsiteX27" fmla="*/ 524706 w 980396"/>
              <a:gd name="connsiteY27" fmla="*/ 412915 h 1120768"/>
              <a:gd name="connsiteX28" fmla="*/ 450972 w 980396"/>
              <a:gd name="connsiteY28" fmla="*/ 339180 h 1120768"/>
              <a:gd name="connsiteX29" fmla="*/ 377237 w 980396"/>
              <a:gd name="connsiteY29" fmla="*/ 412915 h 1120768"/>
              <a:gd name="connsiteX30" fmla="*/ 381661 w 980396"/>
              <a:gd name="connsiteY30" fmla="*/ 437985 h 1120768"/>
              <a:gd name="connsiteX31" fmla="*/ 335945 w 980396"/>
              <a:gd name="connsiteY31" fmla="*/ 479276 h 1120768"/>
              <a:gd name="connsiteX32" fmla="*/ 316774 w 980396"/>
              <a:gd name="connsiteY32" fmla="*/ 411440 h 1120768"/>
              <a:gd name="connsiteX33" fmla="*/ 449497 w 980396"/>
              <a:gd name="connsiteY33" fmla="*/ 278718 h 1120768"/>
              <a:gd name="connsiteX34" fmla="*/ 582220 w 980396"/>
              <a:gd name="connsiteY34" fmla="*/ 411440 h 1120768"/>
              <a:gd name="connsiteX35" fmla="*/ 449497 w 980396"/>
              <a:gd name="connsiteY35" fmla="*/ 544163 h 1120768"/>
              <a:gd name="connsiteX36" fmla="*/ 439174 w 980396"/>
              <a:gd name="connsiteY36" fmla="*/ 544163 h 1120768"/>
              <a:gd name="connsiteX37" fmla="*/ 154558 w 980396"/>
              <a:gd name="connsiteY37" fmla="*/ 737348 h 1120768"/>
              <a:gd name="connsiteX38" fmla="*/ 154558 w 980396"/>
              <a:gd name="connsiteY38" fmla="*/ 1002793 h 1120768"/>
              <a:gd name="connsiteX39" fmla="*/ 567473 w 980396"/>
              <a:gd name="connsiteY39" fmla="*/ 1120769 h 1120768"/>
              <a:gd name="connsiteX40" fmla="*/ 980387 w 980396"/>
              <a:gd name="connsiteY40" fmla="*/ 1002793 h 1120768"/>
              <a:gd name="connsiteX41" fmla="*/ 980387 w 980396"/>
              <a:gd name="connsiteY41" fmla="*/ 117976 h 1120768"/>
              <a:gd name="connsiteX42" fmla="*/ 568947 w 980396"/>
              <a:gd name="connsiteY42" fmla="*/ 0 h 1120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80396" h="1120768">
                <a:moveTo>
                  <a:pt x="908127" y="486650"/>
                </a:moveTo>
                <a:cubicBezTo>
                  <a:pt x="908127" y="511719"/>
                  <a:pt x="888956" y="530891"/>
                  <a:pt x="863886" y="530891"/>
                </a:cubicBezTo>
                <a:cubicBezTo>
                  <a:pt x="838817" y="530891"/>
                  <a:pt x="819646" y="511719"/>
                  <a:pt x="819646" y="486650"/>
                </a:cubicBezTo>
                <a:lnTo>
                  <a:pt x="819646" y="324433"/>
                </a:lnTo>
                <a:cubicBezTo>
                  <a:pt x="819646" y="349503"/>
                  <a:pt x="800475" y="368674"/>
                  <a:pt x="775405" y="368674"/>
                </a:cubicBezTo>
                <a:cubicBezTo>
                  <a:pt x="750335" y="368674"/>
                  <a:pt x="731164" y="349503"/>
                  <a:pt x="731164" y="324433"/>
                </a:cubicBezTo>
                <a:lnTo>
                  <a:pt x="731164" y="235951"/>
                </a:lnTo>
                <a:cubicBezTo>
                  <a:pt x="731164" y="261021"/>
                  <a:pt x="711993" y="280192"/>
                  <a:pt x="686923" y="280192"/>
                </a:cubicBezTo>
                <a:cubicBezTo>
                  <a:pt x="661853" y="280192"/>
                  <a:pt x="642682" y="261021"/>
                  <a:pt x="642682" y="235951"/>
                </a:cubicBezTo>
                <a:lnTo>
                  <a:pt x="642682" y="175489"/>
                </a:lnTo>
                <a:cubicBezTo>
                  <a:pt x="619087" y="176964"/>
                  <a:pt x="595492" y="176964"/>
                  <a:pt x="568947" y="176964"/>
                </a:cubicBezTo>
                <a:cubicBezTo>
                  <a:pt x="386085" y="176964"/>
                  <a:pt x="269584" y="143046"/>
                  <a:pt x="229767" y="117976"/>
                </a:cubicBezTo>
                <a:cubicBezTo>
                  <a:pt x="269584" y="92906"/>
                  <a:pt x="386085" y="58988"/>
                  <a:pt x="568947" y="58988"/>
                </a:cubicBezTo>
                <a:cubicBezTo>
                  <a:pt x="751810" y="58988"/>
                  <a:pt x="868311" y="92906"/>
                  <a:pt x="908127" y="117976"/>
                </a:cubicBezTo>
                <a:lnTo>
                  <a:pt x="908127" y="486650"/>
                </a:lnTo>
                <a:close/>
                <a:moveTo>
                  <a:pt x="61652" y="634119"/>
                </a:moveTo>
                <a:cubicBezTo>
                  <a:pt x="49854" y="622322"/>
                  <a:pt x="66076" y="548587"/>
                  <a:pt x="156032" y="430611"/>
                </a:cubicBezTo>
                <a:lnTo>
                  <a:pt x="156032" y="610524"/>
                </a:lnTo>
                <a:cubicBezTo>
                  <a:pt x="104418" y="637069"/>
                  <a:pt x="70500" y="642967"/>
                  <a:pt x="61652" y="634119"/>
                </a:cubicBezTo>
                <a:close/>
                <a:moveTo>
                  <a:pt x="568947" y="0"/>
                </a:moveTo>
                <a:cubicBezTo>
                  <a:pt x="340369" y="0"/>
                  <a:pt x="156032" y="53089"/>
                  <a:pt x="156032" y="117976"/>
                </a:cubicBezTo>
                <a:lnTo>
                  <a:pt x="156032" y="336231"/>
                </a:lnTo>
                <a:cubicBezTo>
                  <a:pt x="148659" y="345079"/>
                  <a:pt x="141285" y="353927"/>
                  <a:pt x="132437" y="364250"/>
                </a:cubicBezTo>
                <a:cubicBezTo>
                  <a:pt x="76399" y="435035"/>
                  <a:pt x="-48950" y="606100"/>
                  <a:pt x="20360" y="675411"/>
                </a:cubicBezTo>
                <a:cubicBezTo>
                  <a:pt x="33633" y="688683"/>
                  <a:pt x="52804" y="696056"/>
                  <a:pt x="74924" y="696056"/>
                </a:cubicBezTo>
                <a:cubicBezTo>
                  <a:pt x="161931" y="696056"/>
                  <a:pt x="304977" y="597252"/>
                  <a:pt x="422952" y="480751"/>
                </a:cubicBezTo>
                <a:cubicBezTo>
                  <a:pt x="431801" y="483700"/>
                  <a:pt x="440649" y="486650"/>
                  <a:pt x="450972" y="486650"/>
                </a:cubicBezTo>
                <a:cubicBezTo>
                  <a:pt x="492263" y="486650"/>
                  <a:pt x="524706" y="454206"/>
                  <a:pt x="524706" y="412915"/>
                </a:cubicBezTo>
                <a:cubicBezTo>
                  <a:pt x="524706" y="371623"/>
                  <a:pt x="492263" y="339180"/>
                  <a:pt x="450972" y="339180"/>
                </a:cubicBezTo>
                <a:cubicBezTo>
                  <a:pt x="409680" y="339180"/>
                  <a:pt x="377237" y="371623"/>
                  <a:pt x="377237" y="412915"/>
                </a:cubicBezTo>
                <a:cubicBezTo>
                  <a:pt x="377237" y="421763"/>
                  <a:pt x="378711" y="430611"/>
                  <a:pt x="381661" y="437985"/>
                </a:cubicBezTo>
                <a:cubicBezTo>
                  <a:pt x="366914" y="452732"/>
                  <a:pt x="350692" y="467479"/>
                  <a:pt x="335945" y="479276"/>
                </a:cubicBezTo>
                <a:cubicBezTo>
                  <a:pt x="324148" y="460105"/>
                  <a:pt x="316774" y="436510"/>
                  <a:pt x="316774" y="411440"/>
                </a:cubicBezTo>
                <a:cubicBezTo>
                  <a:pt x="316774" y="337705"/>
                  <a:pt x="375762" y="278718"/>
                  <a:pt x="449497" y="278718"/>
                </a:cubicBezTo>
                <a:cubicBezTo>
                  <a:pt x="523232" y="278718"/>
                  <a:pt x="582220" y="337705"/>
                  <a:pt x="582220" y="411440"/>
                </a:cubicBezTo>
                <a:cubicBezTo>
                  <a:pt x="582220" y="485175"/>
                  <a:pt x="523232" y="544163"/>
                  <a:pt x="449497" y="544163"/>
                </a:cubicBezTo>
                <a:cubicBezTo>
                  <a:pt x="446547" y="544163"/>
                  <a:pt x="442123" y="544163"/>
                  <a:pt x="439174" y="544163"/>
                </a:cubicBezTo>
                <a:cubicBezTo>
                  <a:pt x="374287" y="604625"/>
                  <a:pt x="260736" y="700481"/>
                  <a:pt x="154558" y="737348"/>
                </a:cubicBezTo>
                <a:lnTo>
                  <a:pt x="154558" y="1002793"/>
                </a:lnTo>
                <a:cubicBezTo>
                  <a:pt x="154558" y="1067680"/>
                  <a:pt x="340369" y="1120769"/>
                  <a:pt x="567473" y="1120769"/>
                </a:cubicBezTo>
                <a:cubicBezTo>
                  <a:pt x="794576" y="1120769"/>
                  <a:pt x="980387" y="1067680"/>
                  <a:pt x="980387" y="1002793"/>
                </a:cubicBezTo>
                <a:lnTo>
                  <a:pt x="980387" y="117976"/>
                </a:lnTo>
                <a:cubicBezTo>
                  <a:pt x="981862" y="53089"/>
                  <a:pt x="797525" y="0"/>
                  <a:pt x="568947" y="0"/>
                </a:cubicBezTo>
                <a:close/>
              </a:path>
            </a:pathLst>
          </a:custGeom>
          <a:solidFill>
            <a:schemeClr val="accent2"/>
          </a:solidFill>
          <a:ln w="14684" cap="flat">
            <a:noFill/>
            <a:prstDash val="solid"/>
            <a:miter/>
          </a:ln>
        </p:spPr>
        <p:txBody>
          <a:bodyPr rtlCol="0" anchor="ctr"/>
          <a:lstStyle/>
          <a:p>
            <a:endParaRPr lang="en-US"/>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Teeter-Totter / Balance – Slide Template</a:t>
            </a:r>
          </a:p>
        </p:txBody>
      </p:sp>
      <p:sp>
        <p:nvSpPr>
          <p:cNvPr id="3" name="Shape">
            <a:extLst>
              <a:ext uri="{FF2B5EF4-FFF2-40B4-BE49-F238E27FC236}">
                <a16:creationId xmlns:a16="http://schemas.microsoft.com/office/drawing/2014/main" id="{F1993597-D8DC-412D-85BC-9EBCE6EF2144}"/>
              </a:ext>
            </a:extLst>
          </p:cNvPr>
          <p:cNvSpPr/>
          <p:nvPr/>
        </p:nvSpPr>
        <p:spPr>
          <a:xfrm>
            <a:off x="4173399" y="3306127"/>
            <a:ext cx="804476" cy="527690"/>
          </a:xfrm>
          <a:custGeom>
            <a:avLst/>
            <a:gdLst/>
            <a:ahLst/>
            <a:cxnLst>
              <a:cxn ang="0">
                <a:pos x="wd2" y="hd2"/>
              </a:cxn>
              <a:cxn ang="5400000">
                <a:pos x="wd2" y="hd2"/>
              </a:cxn>
              <a:cxn ang="10800000">
                <a:pos x="wd2" y="hd2"/>
              </a:cxn>
              <a:cxn ang="16200000">
                <a:pos x="wd2" y="hd2"/>
              </a:cxn>
            </a:cxnLst>
            <a:rect l="0" t="0" r="r" b="b"/>
            <a:pathLst>
              <a:path w="19553" h="21068" extrusionOk="0">
                <a:moveTo>
                  <a:pt x="18655" y="12512"/>
                </a:moveTo>
                <a:lnTo>
                  <a:pt x="11942" y="1483"/>
                </a:lnTo>
                <a:cubicBezTo>
                  <a:pt x="10738" y="-494"/>
                  <a:pt x="8816" y="-494"/>
                  <a:pt x="7612" y="1483"/>
                </a:cubicBezTo>
                <a:lnTo>
                  <a:pt x="899" y="12512"/>
                </a:lnTo>
                <a:cubicBezTo>
                  <a:pt x="-1023" y="15668"/>
                  <a:pt x="343" y="21068"/>
                  <a:pt x="3052" y="21068"/>
                </a:cubicBezTo>
                <a:lnTo>
                  <a:pt x="16479" y="21068"/>
                </a:lnTo>
                <a:cubicBezTo>
                  <a:pt x="19211" y="21106"/>
                  <a:pt x="20577" y="15668"/>
                  <a:pt x="18655" y="12512"/>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015A828E-A12F-4BD5-AD87-4F86FF7B4363}"/>
              </a:ext>
            </a:extLst>
          </p:cNvPr>
          <p:cNvSpPr/>
          <p:nvPr/>
        </p:nvSpPr>
        <p:spPr>
          <a:xfrm>
            <a:off x="1296849" y="2572702"/>
            <a:ext cx="6569371" cy="1273469"/>
          </a:xfrm>
          <a:custGeom>
            <a:avLst/>
            <a:gdLst/>
            <a:ahLst/>
            <a:cxnLst>
              <a:cxn ang="0">
                <a:pos x="wd2" y="hd2"/>
              </a:cxn>
              <a:cxn ang="5400000">
                <a:pos x="wd2" y="hd2"/>
              </a:cxn>
              <a:cxn ang="10800000">
                <a:pos x="wd2" y="hd2"/>
              </a:cxn>
              <a:cxn ang="16200000">
                <a:pos x="wd2" y="hd2"/>
              </a:cxn>
            </a:cxnLst>
            <a:rect l="0" t="0" r="r" b="b"/>
            <a:pathLst>
              <a:path w="21550" h="21344" extrusionOk="0">
                <a:moveTo>
                  <a:pt x="21388" y="18342"/>
                </a:moveTo>
                <a:lnTo>
                  <a:pt x="16673" y="14255"/>
                </a:lnTo>
                <a:cubicBezTo>
                  <a:pt x="16567" y="14159"/>
                  <a:pt x="16464" y="14527"/>
                  <a:pt x="16445" y="15085"/>
                </a:cubicBezTo>
                <a:lnTo>
                  <a:pt x="5112" y="5267"/>
                </a:lnTo>
                <a:cubicBezTo>
                  <a:pt x="5131" y="4724"/>
                  <a:pt x="5059" y="4198"/>
                  <a:pt x="4950" y="4102"/>
                </a:cubicBezTo>
                <a:lnTo>
                  <a:pt x="235" y="15"/>
                </a:lnTo>
                <a:cubicBezTo>
                  <a:pt x="128" y="-81"/>
                  <a:pt x="25" y="286"/>
                  <a:pt x="7" y="845"/>
                </a:cubicBezTo>
                <a:cubicBezTo>
                  <a:pt x="-34" y="2058"/>
                  <a:pt x="125" y="3208"/>
                  <a:pt x="363" y="3415"/>
                </a:cubicBezTo>
                <a:lnTo>
                  <a:pt x="21044" y="21311"/>
                </a:lnTo>
                <a:cubicBezTo>
                  <a:pt x="21282" y="21519"/>
                  <a:pt x="21507" y="20705"/>
                  <a:pt x="21547" y="19492"/>
                </a:cubicBezTo>
                <a:cubicBezTo>
                  <a:pt x="21566" y="18949"/>
                  <a:pt x="21494" y="18422"/>
                  <a:pt x="21388" y="18342"/>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8949C64D-BF3F-43D0-874C-F468C111C8B6}"/>
              </a:ext>
            </a:extLst>
          </p:cNvPr>
          <p:cNvSpPr/>
          <p:nvPr/>
        </p:nvSpPr>
        <p:spPr>
          <a:xfrm>
            <a:off x="7866219" y="2438871"/>
            <a:ext cx="542138" cy="1178180"/>
          </a:xfrm>
          <a:custGeom>
            <a:avLst/>
            <a:gdLst/>
            <a:ahLst/>
            <a:cxnLst>
              <a:cxn ang="0">
                <a:pos x="wd2" y="hd2"/>
              </a:cxn>
              <a:cxn ang="5400000">
                <a:pos x="wd2" y="hd2"/>
              </a:cxn>
              <a:cxn ang="10800000">
                <a:pos x="wd2" y="hd2"/>
              </a:cxn>
              <a:cxn ang="16200000">
                <a:pos x="wd2" y="hd2"/>
              </a:cxn>
            </a:cxnLst>
            <a:rect l="0" t="0" r="r" b="b"/>
            <a:pathLst>
              <a:path w="21223" h="21418" extrusionOk="0">
                <a:moveTo>
                  <a:pt x="20717" y="2048"/>
                </a:moveTo>
                <a:lnTo>
                  <a:pt x="5265" y="13"/>
                </a:lnTo>
                <a:cubicBezTo>
                  <a:pt x="4891" y="-37"/>
                  <a:pt x="4516" y="62"/>
                  <a:pt x="4410" y="236"/>
                </a:cubicBezTo>
                <a:lnTo>
                  <a:pt x="25" y="7411"/>
                </a:lnTo>
                <a:cubicBezTo>
                  <a:pt x="-135" y="7684"/>
                  <a:pt x="507" y="7908"/>
                  <a:pt x="988" y="7784"/>
                </a:cubicBezTo>
                <a:lnTo>
                  <a:pt x="6762" y="6294"/>
                </a:lnTo>
                <a:cubicBezTo>
                  <a:pt x="7083" y="6195"/>
                  <a:pt x="7564" y="6269"/>
                  <a:pt x="7724" y="6443"/>
                </a:cubicBezTo>
                <a:cubicBezTo>
                  <a:pt x="12697" y="11260"/>
                  <a:pt x="10986" y="16920"/>
                  <a:pt x="3768" y="20893"/>
                </a:cubicBezTo>
                <a:cubicBezTo>
                  <a:pt x="3287" y="21166"/>
                  <a:pt x="3982" y="21563"/>
                  <a:pt x="4623" y="21364"/>
                </a:cubicBezTo>
                <a:cubicBezTo>
                  <a:pt x="4623" y="21364"/>
                  <a:pt x="4623" y="21364"/>
                  <a:pt x="4677" y="21364"/>
                </a:cubicBezTo>
                <a:cubicBezTo>
                  <a:pt x="17081" y="17715"/>
                  <a:pt x="21465" y="10440"/>
                  <a:pt x="15423" y="4432"/>
                </a:cubicBezTo>
                <a:cubicBezTo>
                  <a:pt x="15263" y="4283"/>
                  <a:pt x="15370" y="4109"/>
                  <a:pt x="15691" y="4010"/>
                </a:cubicBezTo>
                <a:lnTo>
                  <a:pt x="20877" y="2669"/>
                </a:lnTo>
                <a:cubicBezTo>
                  <a:pt x="21412" y="2495"/>
                  <a:pt x="21305" y="2123"/>
                  <a:pt x="20717" y="2048"/>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ECC4E746-FB5A-4EE8-AA95-59CCBD836657}"/>
              </a:ext>
            </a:extLst>
          </p:cNvPr>
          <p:cNvSpPr/>
          <p:nvPr/>
        </p:nvSpPr>
        <p:spPr>
          <a:xfrm>
            <a:off x="720691" y="2694696"/>
            <a:ext cx="541574" cy="1178182"/>
          </a:xfrm>
          <a:custGeom>
            <a:avLst/>
            <a:gdLst/>
            <a:ahLst/>
            <a:cxnLst>
              <a:cxn ang="0">
                <a:pos x="wd2" y="hd2"/>
              </a:cxn>
              <a:cxn ang="5400000">
                <a:pos x="wd2" y="hd2"/>
              </a:cxn>
              <a:cxn ang="10800000">
                <a:pos x="wd2" y="hd2"/>
              </a:cxn>
              <a:cxn ang="16200000">
                <a:pos x="wd2" y="hd2"/>
              </a:cxn>
            </a:cxnLst>
            <a:rect l="0" t="0" r="r" b="b"/>
            <a:pathLst>
              <a:path w="21201" h="21418" extrusionOk="0">
                <a:moveTo>
                  <a:pt x="486" y="19370"/>
                </a:moveTo>
                <a:lnTo>
                  <a:pt x="15937" y="21405"/>
                </a:lnTo>
                <a:cubicBezTo>
                  <a:pt x="16311" y="21455"/>
                  <a:pt x="16686" y="21356"/>
                  <a:pt x="16792" y="21182"/>
                </a:cubicBezTo>
                <a:lnTo>
                  <a:pt x="21177" y="14007"/>
                </a:lnTo>
                <a:cubicBezTo>
                  <a:pt x="21337" y="13734"/>
                  <a:pt x="20695" y="13510"/>
                  <a:pt x="20214" y="13634"/>
                </a:cubicBezTo>
                <a:lnTo>
                  <a:pt x="14440" y="15124"/>
                </a:lnTo>
                <a:cubicBezTo>
                  <a:pt x="14119" y="15223"/>
                  <a:pt x="13638" y="15149"/>
                  <a:pt x="13478" y="14975"/>
                </a:cubicBezTo>
                <a:cubicBezTo>
                  <a:pt x="8505" y="10158"/>
                  <a:pt x="10216" y="4498"/>
                  <a:pt x="17434" y="525"/>
                </a:cubicBezTo>
                <a:cubicBezTo>
                  <a:pt x="17915" y="252"/>
                  <a:pt x="17220" y="-145"/>
                  <a:pt x="16579" y="54"/>
                </a:cubicBezTo>
                <a:cubicBezTo>
                  <a:pt x="16579" y="54"/>
                  <a:pt x="16579" y="54"/>
                  <a:pt x="16525" y="54"/>
                </a:cubicBezTo>
                <a:cubicBezTo>
                  <a:pt x="4121" y="3703"/>
                  <a:pt x="-263" y="10978"/>
                  <a:pt x="5779" y="16986"/>
                </a:cubicBezTo>
                <a:cubicBezTo>
                  <a:pt x="5939" y="17135"/>
                  <a:pt x="5832" y="17309"/>
                  <a:pt x="5511" y="17408"/>
                </a:cubicBezTo>
                <a:lnTo>
                  <a:pt x="325" y="18749"/>
                </a:lnTo>
                <a:cubicBezTo>
                  <a:pt x="-156" y="18923"/>
                  <a:pt x="-103" y="19270"/>
                  <a:pt x="486" y="1937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8" name="Graphic 17" descr="Feather">
            <a:extLst>
              <a:ext uri="{FF2B5EF4-FFF2-40B4-BE49-F238E27FC236}">
                <a16:creationId xmlns:a16="http://schemas.microsoft.com/office/drawing/2014/main" id="{9D1C3B0F-EB65-42A9-9018-9EF5B61472DD}"/>
              </a:ext>
            </a:extLst>
          </p:cNvPr>
          <p:cNvSpPr/>
          <p:nvPr/>
        </p:nvSpPr>
        <p:spPr>
          <a:xfrm rot="2530112">
            <a:off x="1690076" y="1903431"/>
            <a:ext cx="959204" cy="1139071"/>
          </a:xfrm>
          <a:custGeom>
            <a:avLst/>
            <a:gdLst>
              <a:gd name="connsiteX0" fmla="*/ 152669 w 1072777"/>
              <a:gd name="connsiteY0" fmla="*/ 1129560 h 1273940"/>
              <a:gd name="connsiteX1" fmla="*/ 591267 w 1072777"/>
              <a:gd name="connsiteY1" fmla="*/ 779052 h 1273940"/>
              <a:gd name="connsiteX2" fmla="*/ 768534 w 1072777"/>
              <a:gd name="connsiteY2" fmla="*/ 521385 h 1273940"/>
              <a:gd name="connsiteX3" fmla="*/ 783067 w 1072777"/>
              <a:gd name="connsiteY3" fmla="*/ 479974 h 1273940"/>
              <a:gd name="connsiteX4" fmla="*/ 780256 w 1072777"/>
              <a:gd name="connsiteY4" fmla="*/ 475780 h 1273940"/>
              <a:gd name="connsiteX5" fmla="*/ 776477 w 1072777"/>
              <a:gd name="connsiteY5" fmla="*/ 477489 h 1273940"/>
              <a:gd name="connsiteX6" fmla="*/ 623053 w 1072777"/>
              <a:gd name="connsiteY6" fmla="*/ 693462 h 1273940"/>
              <a:gd name="connsiteX7" fmla="*/ 116464 w 1072777"/>
              <a:gd name="connsiteY7" fmla="*/ 1075441 h 1273940"/>
              <a:gd name="connsiteX8" fmla="*/ 0 w 1072777"/>
              <a:gd name="connsiteY8" fmla="*/ 1023933 h 1273940"/>
              <a:gd name="connsiteX9" fmla="*/ 172439 w 1072777"/>
              <a:gd name="connsiteY9" fmla="*/ 1017264 h 1273940"/>
              <a:gd name="connsiteX10" fmla="*/ 151017 w 1072777"/>
              <a:gd name="connsiteY10" fmla="*/ 983402 h 1273940"/>
              <a:gd name="connsiteX11" fmla="*/ 60788 w 1072777"/>
              <a:gd name="connsiteY11" fmla="*/ 880339 h 1273940"/>
              <a:gd name="connsiteX12" fmla="*/ 207134 w 1072777"/>
              <a:gd name="connsiteY12" fmla="*/ 923920 h 1273940"/>
              <a:gd name="connsiteX13" fmla="*/ 217121 w 1072777"/>
              <a:gd name="connsiteY13" fmla="*/ 940277 h 1273940"/>
              <a:gd name="connsiteX14" fmla="*/ 264493 w 1072777"/>
              <a:gd name="connsiteY14" fmla="*/ 750506 h 1273940"/>
              <a:gd name="connsiteX15" fmla="*/ 284420 w 1072777"/>
              <a:gd name="connsiteY15" fmla="*/ 715905 h 1273940"/>
              <a:gd name="connsiteX16" fmla="*/ 294398 w 1072777"/>
              <a:gd name="connsiteY16" fmla="*/ 713968 h 1273940"/>
              <a:gd name="connsiteX17" fmla="*/ 297474 w 1072777"/>
              <a:gd name="connsiteY17" fmla="*/ 718784 h 1273940"/>
              <a:gd name="connsiteX18" fmla="*/ 343084 w 1072777"/>
              <a:gd name="connsiteY18" fmla="*/ 836553 h 1273940"/>
              <a:gd name="connsiteX19" fmla="*/ 346104 w 1072777"/>
              <a:gd name="connsiteY19" fmla="*/ 838204 h 1273940"/>
              <a:gd name="connsiteX20" fmla="*/ 347551 w 1072777"/>
              <a:gd name="connsiteY20" fmla="*/ 837890 h 1273940"/>
              <a:gd name="connsiteX21" fmla="*/ 349611 w 1072777"/>
              <a:gd name="connsiteY21" fmla="*/ 833627 h 1273940"/>
              <a:gd name="connsiteX22" fmla="*/ 349014 w 1072777"/>
              <a:gd name="connsiteY22" fmla="*/ 831457 h 1273940"/>
              <a:gd name="connsiteX23" fmla="*/ 418216 w 1072777"/>
              <a:gd name="connsiteY23" fmla="*/ 568899 h 1273940"/>
              <a:gd name="connsiteX24" fmla="*/ 528309 w 1072777"/>
              <a:gd name="connsiteY24" fmla="*/ 432602 h 1273940"/>
              <a:gd name="connsiteX25" fmla="*/ 654273 w 1072777"/>
              <a:gd name="connsiteY25" fmla="*/ 219838 h 1273940"/>
              <a:gd name="connsiteX26" fmla="*/ 664164 w 1072777"/>
              <a:gd name="connsiteY26" fmla="*/ 217307 h 1273940"/>
              <a:gd name="connsiteX27" fmla="*/ 667358 w 1072777"/>
              <a:gd name="connsiteY27" fmla="*/ 221316 h 1273940"/>
              <a:gd name="connsiteX28" fmla="*/ 731842 w 1072777"/>
              <a:gd name="connsiteY28" fmla="*/ 339431 h 1273940"/>
              <a:gd name="connsiteX29" fmla="*/ 734547 w 1072777"/>
              <a:gd name="connsiteY29" fmla="*/ 340690 h 1273940"/>
              <a:gd name="connsiteX30" fmla="*/ 736450 w 1072777"/>
              <a:gd name="connsiteY30" fmla="*/ 340139 h 1273940"/>
              <a:gd name="connsiteX31" fmla="*/ 737834 w 1072777"/>
              <a:gd name="connsiteY31" fmla="*/ 335688 h 1273940"/>
              <a:gd name="connsiteX32" fmla="*/ 713645 w 1072777"/>
              <a:gd name="connsiteY32" fmla="*/ 165467 h 1273940"/>
              <a:gd name="connsiteX33" fmla="*/ 755386 w 1072777"/>
              <a:gd name="connsiteY33" fmla="*/ 76275 h 1273940"/>
              <a:gd name="connsiteX34" fmla="*/ 978720 w 1072777"/>
              <a:gd name="connsiteY34" fmla="*/ 20285 h 1273940"/>
              <a:gd name="connsiteX35" fmla="*/ 1072708 w 1072777"/>
              <a:gd name="connsiteY35" fmla="*/ 242910 h 1273940"/>
              <a:gd name="connsiteX36" fmla="*/ 987779 w 1072777"/>
              <a:gd name="connsiteY36" fmla="*/ 382101 h 1273940"/>
              <a:gd name="connsiteX37" fmla="*/ 922053 w 1072777"/>
              <a:gd name="connsiteY37" fmla="*/ 408051 h 1273940"/>
              <a:gd name="connsiteX38" fmla="*/ 919588 w 1072777"/>
              <a:gd name="connsiteY38" fmla="*/ 412483 h 1273940"/>
              <a:gd name="connsiteX39" fmla="*/ 922870 w 1072777"/>
              <a:gd name="connsiteY39" fmla="*/ 415082 h 1273940"/>
              <a:gd name="connsiteX40" fmla="*/ 933565 w 1072777"/>
              <a:gd name="connsiteY40" fmla="*/ 415255 h 1273940"/>
              <a:gd name="connsiteX41" fmla="*/ 1039083 w 1072777"/>
              <a:gd name="connsiteY41" fmla="*/ 397498 h 1273940"/>
              <a:gd name="connsiteX42" fmla="*/ 1048277 w 1072777"/>
              <a:gd name="connsiteY42" fmla="*/ 401674 h 1273940"/>
              <a:gd name="connsiteX43" fmla="*/ 1048519 w 1072777"/>
              <a:gd name="connsiteY43" fmla="*/ 405912 h 1273940"/>
              <a:gd name="connsiteX44" fmla="*/ 945094 w 1072777"/>
              <a:gd name="connsiteY44" fmla="*/ 654410 h 1273940"/>
              <a:gd name="connsiteX45" fmla="*/ 766427 w 1072777"/>
              <a:gd name="connsiteY45" fmla="*/ 903694 h 1273940"/>
              <a:gd name="connsiteX46" fmla="*/ 580667 w 1072777"/>
              <a:gd name="connsiteY46" fmla="*/ 990904 h 1273940"/>
              <a:gd name="connsiteX47" fmla="*/ 511638 w 1072777"/>
              <a:gd name="connsiteY47" fmla="*/ 985526 h 1273940"/>
              <a:gd name="connsiteX48" fmla="*/ 507612 w 1072777"/>
              <a:gd name="connsiteY48" fmla="*/ 987853 h 1273940"/>
              <a:gd name="connsiteX49" fmla="*/ 509326 w 1072777"/>
              <a:gd name="connsiteY49" fmla="*/ 992194 h 1273940"/>
              <a:gd name="connsiteX50" fmla="*/ 607687 w 1072777"/>
              <a:gd name="connsiteY50" fmla="*/ 1025144 h 1273940"/>
              <a:gd name="connsiteX51" fmla="*/ 613436 w 1072777"/>
              <a:gd name="connsiteY51" fmla="*/ 1033418 h 1273940"/>
              <a:gd name="connsiteX52" fmla="*/ 610298 w 1072777"/>
              <a:gd name="connsiteY52" fmla="*/ 1038135 h 1273940"/>
              <a:gd name="connsiteX53" fmla="*/ 307209 w 1072777"/>
              <a:gd name="connsiteY53" fmla="*/ 1080411 h 1273940"/>
              <a:gd name="connsiteX54" fmla="*/ 342093 w 1072777"/>
              <a:gd name="connsiteY54" fmla="*/ 1121822 h 1273940"/>
              <a:gd name="connsiteX55" fmla="*/ 328851 w 1072777"/>
              <a:gd name="connsiteY55" fmla="*/ 1273940 h 1273940"/>
              <a:gd name="connsiteX56" fmla="*/ 266160 w 1072777"/>
              <a:gd name="connsiteY56" fmla="*/ 1152161 h 1273940"/>
              <a:gd name="connsiteX57" fmla="*/ 235633 w 1072777"/>
              <a:gd name="connsiteY57" fmla="*/ 1110986 h 1273940"/>
              <a:gd name="connsiteX58" fmla="*/ 139049 w 1072777"/>
              <a:gd name="connsiteY58" fmla="*/ 1265605 h 1273940"/>
              <a:gd name="connsiteX59" fmla="*/ 152669 w 1072777"/>
              <a:gd name="connsiteY59" fmla="*/ 1129560 h 127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72777" h="1273940">
                <a:moveTo>
                  <a:pt x="152669" y="1129560"/>
                </a:moveTo>
                <a:cubicBezTo>
                  <a:pt x="319906" y="1041798"/>
                  <a:pt x="468786" y="922819"/>
                  <a:pt x="591267" y="779052"/>
                </a:cubicBezTo>
                <a:cubicBezTo>
                  <a:pt x="660158" y="700335"/>
                  <a:pt x="719648" y="613864"/>
                  <a:pt x="768534" y="521385"/>
                </a:cubicBezTo>
                <a:cubicBezTo>
                  <a:pt x="775390" y="508372"/>
                  <a:pt x="780288" y="494418"/>
                  <a:pt x="783067" y="479974"/>
                </a:cubicBezTo>
                <a:cubicBezTo>
                  <a:pt x="783449" y="478040"/>
                  <a:pt x="782191" y="476162"/>
                  <a:pt x="780256" y="475780"/>
                </a:cubicBezTo>
                <a:cubicBezTo>
                  <a:pt x="778761" y="475484"/>
                  <a:pt x="777243" y="476171"/>
                  <a:pt x="776477" y="477489"/>
                </a:cubicBezTo>
                <a:cubicBezTo>
                  <a:pt x="731846" y="553891"/>
                  <a:pt x="680503" y="626168"/>
                  <a:pt x="623053" y="693462"/>
                </a:cubicBezTo>
                <a:cubicBezTo>
                  <a:pt x="484843" y="857030"/>
                  <a:pt x="311739" y="987555"/>
                  <a:pt x="116464" y="1075441"/>
                </a:cubicBezTo>
                <a:cubicBezTo>
                  <a:pt x="91299" y="1042885"/>
                  <a:pt x="54434" y="1035147"/>
                  <a:pt x="0" y="1023933"/>
                </a:cubicBezTo>
                <a:cubicBezTo>
                  <a:pt x="52593" y="981059"/>
                  <a:pt x="115190" y="981153"/>
                  <a:pt x="172439" y="1017264"/>
                </a:cubicBezTo>
                <a:cubicBezTo>
                  <a:pt x="165833" y="1006098"/>
                  <a:pt x="158771" y="994789"/>
                  <a:pt x="151017" y="983402"/>
                </a:cubicBezTo>
                <a:cubicBezTo>
                  <a:pt x="125784" y="945093"/>
                  <a:pt x="95426" y="910416"/>
                  <a:pt x="60788" y="880339"/>
                </a:cubicBezTo>
                <a:cubicBezTo>
                  <a:pt x="109890" y="851242"/>
                  <a:pt x="161775" y="857266"/>
                  <a:pt x="207134" y="923920"/>
                </a:cubicBezTo>
                <a:cubicBezTo>
                  <a:pt x="210673" y="929110"/>
                  <a:pt x="213897" y="934709"/>
                  <a:pt x="217121" y="940277"/>
                </a:cubicBezTo>
                <a:cubicBezTo>
                  <a:pt x="221408" y="874692"/>
                  <a:pt x="237454" y="810412"/>
                  <a:pt x="264493" y="750506"/>
                </a:cubicBezTo>
                <a:cubicBezTo>
                  <a:pt x="270337" y="738531"/>
                  <a:pt x="276995" y="726970"/>
                  <a:pt x="284420" y="715905"/>
                </a:cubicBezTo>
                <a:cubicBezTo>
                  <a:pt x="286641" y="712615"/>
                  <a:pt x="291107" y="711747"/>
                  <a:pt x="294398" y="713968"/>
                </a:cubicBezTo>
                <a:cubicBezTo>
                  <a:pt x="296044" y="715080"/>
                  <a:pt x="297158" y="716822"/>
                  <a:pt x="297474" y="718784"/>
                </a:cubicBezTo>
                <a:cubicBezTo>
                  <a:pt x="304784" y="760657"/>
                  <a:pt x="320284" y="800678"/>
                  <a:pt x="343084" y="836553"/>
                </a:cubicBezTo>
                <a:cubicBezTo>
                  <a:pt x="343743" y="837581"/>
                  <a:pt x="344882" y="838204"/>
                  <a:pt x="346104" y="838204"/>
                </a:cubicBezTo>
                <a:cubicBezTo>
                  <a:pt x="346604" y="838207"/>
                  <a:pt x="347098" y="838100"/>
                  <a:pt x="347551" y="837890"/>
                </a:cubicBezTo>
                <a:cubicBezTo>
                  <a:pt x="349212" y="837188"/>
                  <a:pt x="350092" y="835364"/>
                  <a:pt x="349611" y="833627"/>
                </a:cubicBezTo>
                <a:cubicBezTo>
                  <a:pt x="349407" y="832904"/>
                  <a:pt x="349218" y="832180"/>
                  <a:pt x="349014" y="831457"/>
                </a:cubicBezTo>
                <a:cubicBezTo>
                  <a:pt x="325054" y="737858"/>
                  <a:pt x="351234" y="638528"/>
                  <a:pt x="418216" y="568899"/>
                </a:cubicBezTo>
                <a:cubicBezTo>
                  <a:pt x="458584" y="526558"/>
                  <a:pt x="495406" y="480973"/>
                  <a:pt x="528309" y="432602"/>
                </a:cubicBezTo>
                <a:cubicBezTo>
                  <a:pt x="570900" y="369990"/>
                  <a:pt x="611430" y="292170"/>
                  <a:pt x="654273" y="219838"/>
                </a:cubicBezTo>
                <a:cubicBezTo>
                  <a:pt x="656305" y="216408"/>
                  <a:pt x="660734" y="215275"/>
                  <a:pt x="664164" y="217307"/>
                </a:cubicBezTo>
                <a:cubicBezTo>
                  <a:pt x="665683" y="218208"/>
                  <a:pt x="666819" y="219635"/>
                  <a:pt x="667358" y="221316"/>
                </a:cubicBezTo>
                <a:cubicBezTo>
                  <a:pt x="680349" y="264767"/>
                  <a:pt x="702318" y="305007"/>
                  <a:pt x="731842" y="339431"/>
                </a:cubicBezTo>
                <a:cubicBezTo>
                  <a:pt x="732515" y="340227"/>
                  <a:pt x="733504" y="340688"/>
                  <a:pt x="734547" y="340690"/>
                </a:cubicBezTo>
                <a:cubicBezTo>
                  <a:pt x="735220" y="340685"/>
                  <a:pt x="735879" y="340495"/>
                  <a:pt x="736450" y="340139"/>
                </a:cubicBezTo>
                <a:cubicBezTo>
                  <a:pt x="737938" y="339194"/>
                  <a:pt x="738524" y="337311"/>
                  <a:pt x="737834" y="335688"/>
                </a:cubicBezTo>
                <a:cubicBezTo>
                  <a:pt x="714639" y="282148"/>
                  <a:pt x="706284" y="223350"/>
                  <a:pt x="713645" y="165467"/>
                </a:cubicBezTo>
                <a:cubicBezTo>
                  <a:pt x="717934" y="132117"/>
                  <a:pt x="732526" y="100935"/>
                  <a:pt x="755386" y="76275"/>
                </a:cubicBezTo>
                <a:cubicBezTo>
                  <a:pt x="817636" y="8945"/>
                  <a:pt x="889072" y="-24193"/>
                  <a:pt x="978720" y="20285"/>
                </a:cubicBezTo>
                <a:cubicBezTo>
                  <a:pt x="1040750" y="51048"/>
                  <a:pt x="1074517" y="132470"/>
                  <a:pt x="1072708" y="242910"/>
                </a:cubicBezTo>
                <a:cubicBezTo>
                  <a:pt x="1071779" y="301288"/>
                  <a:pt x="1039267" y="354572"/>
                  <a:pt x="987779" y="382101"/>
                </a:cubicBezTo>
                <a:cubicBezTo>
                  <a:pt x="966891" y="393140"/>
                  <a:pt x="944848" y="401842"/>
                  <a:pt x="922053" y="408051"/>
                </a:cubicBezTo>
                <a:cubicBezTo>
                  <a:pt x="920148" y="408596"/>
                  <a:pt x="919046" y="410579"/>
                  <a:pt x="919588" y="412483"/>
                </a:cubicBezTo>
                <a:cubicBezTo>
                  <a:pt x="920011" y="413965"/>
                  <a:pt x="921332" y="415011"/>
                  <a:pt x="922870" y="415082"/>
                </a:cubicBezTo>
                <a:cubicBezTo>
                  <a:pt x="926441" y="415192"/>
                  <a:pt x="930027" y="415255"/>
                  <a:pt x="933565" y="415255"/>
                </a:cubicBezTo>
                <a:cubicBezTo>
                  <a:pt x="969480" y="415236"/>
                  <a:pt x="1005141" y="409236"/>
                  <a:pt x="1039083" y="397498"/>
                </a:cubicBezTo>
                <a:cubicBezTo>
                  <a:pt x="1042774" y="396112"/>
                  <a:pt x="1046891" y="397982"/>
                  <a:pt x="1048277" y="401674"/>
                </a:cubicBezTo>
                <a:cubicBezTo>
                  <a:pt x="1048785" y="403029"/>
                  <a:pt x="1048870" y="404508"/>
                  <a:pt x="1048519" y="405912"/>
                </a:cubicBezTo>
                <a:cubicBezTo>
                  <a:pt x="1024706" y="492791"/>
                  <a:pt x="989952" y="576291"/>
                  <a:pt x="945094" y="654410"/>
                </a:cubicBezTo>
                <a:cubicBezTo>
                  <a:pt x="894878" y="743817"/>
                  <a:pt x="834960" y="827417"/>
                  <a:pt x="766427" y="903694"/>
                </a:cubicBezTo>
                <a:cubicBezTo>
                  <a:pt x="718786" y="956604"/>
                  <a:pt x="651808" y="988048"/>
                  <a:pt x="580667" y="990904"/>
                </a:cubicBezTo>
                <a:cubicBezTo>
                  <a:pt x="557532" y="991606"/>
                  <a:pt x="534387" y="989802"/>
                  <a:pt x="511638" y="985526"/>
                </a:cubicBezTo>
                <a:cubicBezTo>
                  <a:pt x="509908" y="985214"/>
                  <a:pt x="508206" y="986199"/>
                  <a:pt x="507612" y="987853"/>
                </a:cubicBezTo>
                <a:cubicBezTo>
                  <a:pt x="507028" y="989525"/>
                  <a:pt x="507756" y="991373"/>
                  <a:pt x="509326" y="992194"/>
                </a:cubicBezTo>
                <a:cubicBezTo>
                  <a:pt x="540121" y="1008411"/>
                  <a:pt x="573338" y="1019537"/>
                  <a:pt x="607687" y="1025144"/>
                </a:cubicBezTo>
                <a:cubicBezTo>
                  <a:pt x="611559" y="1025842"/>
                  <a:pt x="614134" y="1029546"/>
                  <a:pt x="613436" y="1033418"/>
                </a:cubicBezTo>
                <a:cubicBezTo>
                  <a:pt x="613087" y="1035357"/>
                  <a:pt x="611951" y="1037064"/>
                  <a:pt x="610298" y="1038135"/>
                </a:cubicBezTo>
                <a:cubicBezTo>
                  <a:pt x="516073" y="1097523"/>
                  <a:pt x="412443" y="1123064"/>
                  <a:pt x="307209" y="1080411"/>
                </a:cubicBezTo>
                <a:cubicBezTo>
                  <a:pt x="320149" y="1093054"/>
                  <a:pt x="331831" y="1106923"/>
                  <a:pt x="342093" y="1121822"/>
                </a:cubicBezTo>
                <a:cubicBezTo>
                  <a:pt x="387421" y="1188492"/>
                  <a:pt x="373958" y="1238962"/>
                  <a:pt x="328851" y="1273940"/>
                </a:cubicBezTo>
                <a:cubicBezTo>
                  <a:pt x="313607" y="1230677"/>
                  <a:pt x="292515" y="1189703"/>
                  <a:pt x="266160" y="1152161"/>
                </a:cubicBezTo>
                <a:cubicBezTo>
                  <a:pt x="256173" y="1137471"/>
                  <a:pt x="245903" y="1123725"/>
                  <a:pt x="235633" y="1110986"/>
                </a:cubicBezTo>
                <a:cubicBezTo>
                  <a:pt x="240115" y="1184292"/>
                  <a:pt x="206961" y="1242375"/>
                  <a:pt x="139049" y="1265605"/>
                </a:cubicBezTo>
                <a:cubicBezTo>
                  <a:pt x="159982" y="1209048"/>
                  <a:pt x="173492" y="1172229"/>
                  <a:pt x="152669" y="1129560"/>
                </a:cubicBezTo>
                <a:close/>
              </a:path>
            </a:pathLst>
          </a:custGeom>
          <a:solidFill>
            <a:schemeClr val="accent3"/>
          </a:solidFill>
          <a:ln w="156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9" name="Group 8">
            <a:extLst>
              <a:ext uri="{FF2B5EF4-FFF2-40B4-BE49-F238E27FC236}">
                <a16:creationId xmlns:a16="http://schemas.microsoft.com/office/drawing/2014/main" id="{81886616-8DA1-4935-83A7-BC30BDE60780}"/>
              </a:ext>
            </a:extLst>
          </p:cNvPr>
          <p:cNvGrpSpPr/>
          <p:nvPr/>
        </p:nvGrpSpPr>
        <p:grpSpPr>
          <a:xfrm>
            <a:off x="6695611" y="4401196"/>
            <a:ext cx="2194560" cy="1360030"/>
            <a:chOff x="8921977" y="3919498"/>
            <a:chExt cx="2926080" cy="1813372"/>
          </a:xfrm>
        </p:grpSpPr>
        <p:sp>
          <p:nvSpPr>
            <p:cNvPr id="10" name="TextBox 9">
              <a:extLst>
                <a:ext uri="{FF2B5EF4-FFF2-40B4-BE49-F238E27FC236}">
                  <a16:creationId xmlns:a16="http://schemas.microsoft.com/office/drawing/2014/main" id="{07C6FF52-B22C-4322-B9F1-0A974D7A2ACF}"/>
                </a:ext>
              </a:extLst>
            </p:cNvPr>
            <p:cNvSpPr txBox="1"/>
            <p:nvPr/>
          </p:nvSpPr>
          <p:spPr>
            <a:xfrm>
              <a:off x="8921977" y="3919498"/>
              <a:ext cx="2926080" cy="615553"/>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11" name="TextBox 10">
              <a:extLst>
                <a:ext uri="{FF2B5EF4-FFF2-40B4-BE49-F238E27FC236}">
                  <a16:creationId xmlns:a16="http://schemas.microsoft.com/office/drawing/2014/main" id="{DFBBD523-783E-4E92-AC9F-51D6A93FC798}"/>
                </a:ext>
              </a:extLst>
            </p:cNvPr>
            <p:cNvSpPr txBox="1"/>
            <p:nvPr/>
          </p:nvSpPr>
          <p:spPr>
            <a:xfrm>
              <a:off x="8921977" y="4532543"/>
              <a:ext cx="2926080" cy="120032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2" name="Group 11">
            <a:extLst>
              <a:ext uri="{FF2B5EF4-FFF2-40B4-BE49-F238E27FC236}">
                <a16:creationId xmlns:a16="http://schemas.microsoft.com/office/drawing/2014/main" id="{C306D314-3473-41A6-BA33-E136950E7FD1}"/>
              </a:ext>
            </a:extLst>
          </p:cNvPr>
          <p:cNvGrpSpPr/>
          <p:nvPr/>
        </p:nvGrpSpPr>
        <p:grpSpPr>
          <a:xfrm>
            <a:off x="253830" y="4401195"/>
            <a:ext cx="2194560" cy="1360030"/>
            <a:chOff x="332936" y="4498450"/>
            <a:chExt cx="2926080" cy="1813372"/>
          </a:xfrm>
        </p:grpSpPr>
        <p:sp>
          <p:nvSpPr>
            <p:cNvPr id="13" name="TextBox 12">
              <a:extLst>
                <a:ext uri="{FF2B5EF4-FFF2-40B4-BE49-F238E27FC236}">
                  <a16:creationId xmlns:a16="http://schemas.microsoft.com/office/drawing/2014/main" id="{05D60A5B-8FD1-4423-9697-FD02DC8FCFBF}"/>
                </a:ext>
              </a:extLst>
            </p:cNvPr>
            <p:cNvSpPr txBox="1"/>
            <p:nvPr/>
          </p:nvSpPr>
          <p:spPr>
            <a:xfrm>
              <a:off x="332936" y="4498450"/>
              <a:ext cx="2926080" cy="615553"/>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14" name="TextBox 13">
              <a:extLst>
                <a:ext uri="{FF2B5EF4-FFF2-40B4-BE49-F238E27FC236}">
                  <a16:creationId xmlns:a16="http://schemas.microsoft.com/office/drawing/2014/main" id="{9075CE07-B266-4B4F-813F-FD16E39E7931}"/>
                </a:ext>
              </a:extLst>
            </p:cNvPr>
            <p:cNvSpPr txBox="1"/>
            <p:nvPr/>
          </p:nvSpPr>
          <p:spPr>
            <a:xfrm>
              <a:off x="332936" y="5111495"/>
              <a:ext cx="2926080" cy="120032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DADFE7F0-6DCF-425F-82B9-63668D918EC0}"/>
              </a:ext>
            </a:extLst>
          </p:cNvPr>
          <p:cNvGrpSpPr/>
          <p:nvPr/>
        </p:nvGrpSpPr>
        <p:grpSpPr>
          <a:xfrm>
            <a:off x="3474720" y="3854210"/>
            <a:ext cx="2194560" cy="1683196"/>
            <a:chOff x="332936" y="2473878"/>
            <a:chExt cx="2926080" cy="2244260"/>
          </a:xfrm>
        </p:grpSpPr>
        <p:sp>
          <p:nvSpPr>
            <p:cNvPr id="16" name="TextBox 15">
              <a:extLst>
                <a:ext uri="{FF2B5EF4-FFF2-40B4-BE49-F238E27FC236}">
                  <a16:creationId xmlns:a16="http://schemas.microsoft.com/office/drawing/2014/main" id="{6D343F9F-63F0-4D2E-8847-66BEF192246B}"/>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cap="all" noProof="1">
                  <a:solidFill>
                    <a:schemeClr val="bg1"/>
                  </a:solidFill>
                </a:rPr>
                <a:t>Lorem Ipsum</a:t>
              </a:r>
            </a:p>
          </p:txBody>
        </p:sp>
        <p:sp>
          <p:nvSpPr>
            <p:cNvPr id="17" name="TextBox 16">
              <a:extLst>
                <a:ext uri="{FF2B5EF4-FFF2-40B4-BE49-F238E27FC236}">
                  <a16:creationId xmlns:a16="http://schemas.microsoft.com/office/drawing/2014/main" id="{7A35EE72-6F37-4AB3-A6A9-2466C4675D1F}"/>
                </a:ext>
              </a:extLst>
            </p:cNvPr>
            <p:cNvSpPr txBox="1"/>
            <p:nvPr/>
          </p:nvSpPr>
          <p:spPr>
            <a:xfrm>
              <a:off x="332936" y="3086923"/>
              <a:ext cx="2926080" cy="1631215"/>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8" name="Graphic 6" descr="Paint">
            <a:extLst>
              <a:ext uri="{FF2B5EF4-FFF2-40B4-BE49-F238E27FC236}">
                <a16:creationId xmlns:a16="http://schemas.microsoft.com/office/drawing/2014/main" id="{C74B1AA3-2E5F-484F-AC01-4C25B1C7BA84}"/>
              </a:ext>
            </a:extLst>
          </p:cNvPr>
          <p:cNvSpPr/>
          <p:nvPr/>
        </p:nvSpPr>
        <p:spPr>
          <a:xfrm rot="537483">
            <a:off x="6488791" y="2535304"/>
            <a:ext cx="980396" cy="1120768"/>
          </a:xfrm>
          <a:custGeom>
            <a:avLst/>
            <a:gdLst>
              <a:gd name="connsiteX0" fmla="*/ 908127 w 980396"/>
              <a:gd name="connsiteY0" fmla="*/ 486650 h 1120768"/>
              <a:gd name="connsiteX1" fmla="*/ 863886 w 980396"/>
              <a:gd name="connsiteY1" fmla="*/ 530891 h 1120768"/>
              <a:gd name="connsiteX2" fmla="*/ 819646 w 980396"/>
              <a:gd name="connsiteY2" fmla="*/ 486650 h 1120768"/>
              <a:gd name="connsiteX3" fmla="*/ 819646 w 980396"/>
              <a:gd name="connsiteY3" fmla="*/ 324433 h 1120768"/>
              <a:gd name="connsiteX4" fmla="*/ 775405 w 980396"/>
              <a:gd name="connsiteY4" fmla="*/ 368674 h 1120768"/>
              <a:gd name="connsiteX5" fmla="*/ 731164 w 980396"/>
              <a:gd name="connsiteY5" fmla="*/ 324433 h 1120768"/>
              <a:gd name="connsiteX6" fmla="*/ 731164 w 980396"/>
              <a:gd name="connsiteY6" fmla="*/ 235951 h 1120768"/>
              <a:gd name="connsiteX7" fmla="*/ 686923 w 980396"/>
              <a:gd name="connsiteY7" fmla="*/ 280192 h 1120768"/>
              <a:gd name="connsiteX8" fmla="*/ 642682 w 980396"/>
              <a:gd name="connsiteY8" fmla="*/ 235951 h 1120768"/>
              <a:gd name="connsiteX9" fmla="*/ 642682 w 980396"/>
              <a:gd name="connsiteY9" fmla="*/ 175489 h 1120768"/>
              <a:gd name="connsiteX10" fmla="*/ 568947 w 980396"/>
              <a:gd name="connsiteY10" fmla="*/ 176964 h 1120768"/>
              <a:gd name="connsiteX11" fmla="*/ 229767 w 980396"/>
              <a:gd name="connsiteY11" fmla="*/ 117976 h 1120768"/>
              <a:gd name="connsiteX12" fmla="*/ 568947 w 980396"/>
              <a:gd name="connsiteY12" fmla="*/ 58988 h 1120768"/>
              <a:gd name="connsiteX13" fmla="*/ 908127 w 980396"/>
              <a:gd name="connsiteY13" fmla="*/ 117976 h 1120768"/>
              <a:gd name="connsiteX14" fmla="*/ 908127 w 980396"/>
              <a:gd name="connsiteY14" fmla="*/ 486650 h 1120768"/>
              <a:gd name="connsiteX15" fmla="*/ 61652 w 980396"/>
              <a:gd name="connsiteY15" fmla="*/ 634119 h 1120768"/>
              <a:gd name="connsiteX16" fmla="*/ 156032 w 980396"/>
              <a:gd name="connsiteY16" fmla="*/ 430611 h 1120768"/>
              <a:gd name="connsiteX17" fmla="*/ 156032 w 980396"/>
              <a:gd name="connsiteY17" fmla="*/ 610524 h 1120768"/>
              <a:gd name="connsiteX18" fmla="*/ 61652 w 980396"/>
              <a:gd name="connsiteY18" fmla="*/ 634119 h 1120768"/>
              <a:gd name="connsiteX19" fmla="*/ 568947 w 980396"/>
              <a:gd name="connsiteY19" fmla="*/ 0 h 1120768"/>
              <a:gd name="connsiteX20" fmla="*/ 156032 w 980396"/>
              <a:gd name="connsiteY20" fmla="*/ 117976 h 1120768"/>
              <a:gd name="connsiteX21" fmla="*/ 156032 w 980396"/>
              <a:gd name="connsiteY21" fmla="*/ 336231 h 1120768"/>
              <a:gd name="connsiteX22" fmla="*/ 132437 w 980396"/>
              <a:gd name="connsiteY22" fmla="*/ 364250 h 1120768"/>
              <a:gd name="connsiteX23" fmla="*/ 20360 w 980396"/>
              <a:gd name="connsiteY23" fmla="*/ 675411 h 1120768"/>
              <a:gd name="connsiteX24" fmla="*/ 74924 w 980396"/>
              <a:gd name="connsiteY24" fmla="*/ 696056 h 1120768"/>
              <a:gd name="connsiteX25" fmla="*/ 422952 w 980396"/>
              <a:gd name="connsiteY25" fmla="*/ 480751 h 1120768"/>
              <a:gd name="connsiteX26" fmla="*/ 450972 w 980396"/>
              <a:gd name="connsiteY26" fmla="*/ 486650 h 1120768"/>
              <a:gd name="connsiteX27" fmla="*/ 524706 w 980396"/>
              <a:gd name="connsiteY27" fmla="*/ 412915 h 1120768"/>
              <a:gd name="connsiteX28" fmla="*/ 450972 w 980396"/>
              <a:gd name="connsiteY28" fmla="*/ 339180 h 1120768"/>
              <a:gd name="connsiteX29" fmla="*/ 377237 w 980396"/>
              <a:gd name="connsiteY29" fmla="*/ 412915 h 1120768"/>
              <a:gd name="connsiteX30" fmla="*/ 381661 w 980396"/>
              <a:gd name="connsiteY30" fmla="*/ 437985 h 1120768"/>
              <a:gd name="connsiteX31" fmla="*/ 335945 w 980396"/>
              <a:gd name="connsiteY31" fmla="*/ 479276 h 1120768"/>
              <a:gd name="connsiteX32" fmla="*/ 316774 w 980396"/>
              <a:gd name="connsiteY32" fmla="*/ 411440 h 1120768"/>
              <a:gd name="connsiteX33" fmla="*/ 449497 w 980396"/>
              <a:gd name="connsiteY33" fmla="*/ 278718 h 1120768"/>
              <a:gd name="connsiteX34" fmla="*/ 582220 w 980396"/>
              <a:gd name="connsiteY34" fmla="*/ 411440 h 1120768"/>
              <a:gd name="connsiteX35" fmla="*/ 449497 w 980396"/>
              <a:gd name="connsiteY35" fmla="*/ 544163 h 1120768"/>
              <a:gd name="connsiteX36" fmla="*/ 439174 w 980396"/>
              <a:gd name="connsiteY36" fmla="*/ 544163 h 1120768"/>
              <a:gd name="connsiteX37" fmla="*/ 154558 w 980396"/>
              <a:gd name="connsiteY37" fmla="*/ 737348 h 1120768"/>
              <a:gd name="connsiteX38" fmla="*/ 154558 w 980396"/>
              <a:gd name="connsiteY38" fmla="*/ 1002793 h 1120768"/>
              <a:gd name="connsiteX39" fmla="*/ 567473 w 980396"/>
              <a:gd name="connsiteY39" fmla="*/ 1120769 h 1120768"/>
              <a:gd name="connsiteX40" fmla="*/ 980387 w 980396"/>
              <a:gd name="connsiteY40" fmla="*/ 1002793 h 1120768"/>
              <a:gd name="connsiteX41" fmla="*/ 980387 w 980396"/>
              <a:gd name="connsiteY41" fmla="*/ 117976 h 1120768"/>
              <a:gd name="connsiteX42" fmla="*/ 568947 w 980396"/>
              <a:gd name="connsiteY42" fmla="*/ 0 h 1120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80396" h="1120768">
                <a:moveTo>
                  <a:pt x="908127" y="486650"/>
                </a:moveTo>
                <a:cubicBezTo>
                  <a:pt x="908127" y="511719"/>
                  <a:pt x="888956" y="530891"/>
                  <a:pt x="863886" y="530891"/>
                </a:cubicBezTo>
                <a:cubicBezTo>
                  <a:pt x="838817" y="530891"/>
                  <a:pt x="819646" y="511719"/>
                  <a:pt x="819646" y="486650"/>
                </a:cubicBezTo>
                <a:lnTo>
                  <a:pt x="819646" y="324433"/>
                </a:lnTo>
                <a:cubicBezTo>
                  <a:pt x="819646" y="349503"/>
                  <a:pt x="800475" y="368674"/>
                  <a:pt x="775405" y="368674"/>
                </a:cubicBezTo>
                <a:cubicBezTo>
                  <a:pt x="750335" y="368674"/>
                  <a:pt x="731164" y="349503"/>
                  <a:pt x="731164" y="324433"/>
                </a:cubicBezTo>
                <a:lnTo>
                  <a:pt x="731164" y="235951"/>
                </a:lnTo>
                <a:cubicBezTo>
                  <a:pt x="731164" y="261021"/>
                  <a:pt x="711993" y="280192"/>
                  <a:pt x="686923" y="280192"/>
                </a:cubicBezTo>
                <a:cubicBezTo>
                  <a:pt x="661853" y="280192"/>
                  <a:pt x="642682" y="261021"/>
                  <a:pt x="642682" y="235951"/>
                </a:cubicBezTo>
                <a:lnTo>
                  <a:pt x="642682" y="175489"/>
                </a:lnTo>
                <a:cubicBezTo>
                  <a:pt x="619087" y="176964"/>
                  <a:pt x="595492" y="176964"/>
                  <a:pt x="568947" y="176964"/>
                </a:cubicBezTo>
                <a:cubicBezTo>
                  <a:pt x="386085" y="176964"/>
                  <a:pt x="269584" y="143046"/>
                  <a:pt x="229767" y="117976"/>
                </a:cubicBezTo>
                <a:cubicBezTo>
                  <a:pt x="269584" y="92906"/>
                  <a:pt x="386085" y="58988"/>
                  <a:pt x="568947" y="58988"/>
                </a:cubicBezTo>
                <a:cubicBezTo>
                  <a:pt x="751810" y="58988"/>
                  <a:pt x="868311" y="92906"/>
                  <a:pt x="908127" y="117976"/>
                </a:cubicBezTo>
                <a:lnTo>
                  <a:pt x="908127" y="486650"/>
                </a:lnTo>
                <a:close/>
                <a:moveTo>
                  <a:pt x="61652" y="634119"/>
                </a:moveTo>
                <a:cubicBezTo>
                  <a:pt x="49854" y="622322"/>
                  <a:pt x="66076" y="548587"/>
                  <a:pt x="156032" y="430611"/>
                </a:cubicBezTo>
                <a:lnTo>
                  <a:pt x="156032" y="610524"/>
                </a:lnTo>
                <a:cubicBezTo>
                  <a:pt x="104418" y="637069"/>
                  <a:pt x="70500" y="642967"/>
                  <a:pt x="61652" y="634119"/>
                </a:cubicBezTo>
                <a:close/>
                <a:moveTo>
                  <a:pt x="568947" y="0"/>
                </a:moveTo>
                <a:cubicBezTo>
                  <a:pt x="340369" y="0"/>
                  <a:pt x="156032" y="53089"/>
                  <a:pt x="156032" y="117976"/>
                </a:cubicBezTo>
                <a:lnTo>
                  <a:pt x="156032" y="336231"/>
                </a:lnTo>
                <a:cubicBezTo>
                  <a:pt x="148659" y="345079"/>
                  <a:pt x="141285" y="353927"/>
                  <a:pt x="132437" y="364250"/>
                </a:cubicBezTo>
                <a:cubicBezTo>
                  <a:pt x="76399" y="435035"/>
                  <a:pt x="-48950" y="606100"/>
                  <a:pt x="20360" y="675411"/>
                </a:cubicBezTo>
                <a:cubicBezTo>
                  <a:pt x="33633" y="688683"/>
                  <a:pt x="52804" y="696056"/>
                  <a:pt x="74924" y="696056"/>
                </a:cubicBezTo>
                <a:cubicBezTo>
                  <a:pt x="161931" y="696056"/>
                  <a:pt x="304977" y="597252"/>
                  <a:pt x="422952" y="480751"/>
                </a:cubicBezTo>
                <a:cubicBezTo>
                  <a:pt x="431801" y="483700"/>
                  <a:pt x="440649" y="486650"/>
                  <a:pt x="450972" y="486650"/>
                </a:cubicBezTo>
                <a:cubicBezTo>
                  <a:pt x="492263" y="486650"/>
                  <a:pt x="524706" y="454206"/>
                  <a:pt x="524706" y="412915"/>
                </a:cubicBezTo>
                <a:cubicBezTo>
                  <a:pt x="524706" y="371623"/>
                  <a:pt x="492263" y="339180"/>
                  <a:pt x="450972" y="339180"/>
                </a:cubicBezTo>
                <a:cubicBezTo>
                  <a:pt x="409680" y="339180"/>
                  <a:pt x="377237" y="371623"/>
                  <a:pt x="377237" y="412915"/>
                </a:cubicBezTo>
                <a:cubicBezTo>
                  <a:pt x="377237" y="421763"/>
                  <a:pt x="378711" y="430611"/>
                  <a:pt x="381661" y="437985"/>
                </a:cubicBezTo>
                <a:cubicBezTo>
                  <a:pt x="366914" y="452732"/>
                  <a:pt x="350692" y="467479"/>
                  <a:pt x="335945" y="479276"/>
                </a:cubicBezTo>
                <a:cubicBezTo>
                  <a:pt x="324148" y="460105"/>
                  <a:pt x="316774" y="436510"/>
                  <a:pt x="316774" y="411440"/>
                </a:cubicBezTo>
                <a:cubicBezTo>
                  <a:pt x="316774" y="337705"/>
                  <a:pt x="375762" y="278718"/>
                  <a:pt x="449497" y="278718"/>
                </a:cubicBezTo>
                <a:cubicBezTo>
                  <a:pt x="523232" y="278718"/>
                  <a:pt x="582220" y="337705"/>
                  <a:pt x="582220" y="411440"/>
                </a:cubicBezTo>
                <a:cubicBezTo>
                  <a:pt x="582220" y="485175"/>
                  <a:pt x="523232" y="544163"/>
                  <a:pt x="449497" y="544163"/>
                </a:cubicBezTo>
                <a:cubicBezTo>
                  <a:pt x="446547" y="544163"/>
                  <a:pt x="442123" y="544163"/>
                  <a:pt x="439174" y="544163"/>
                </a:cubicBezTo>
                <a:cubicBezTo>
                  <a:pt x="374287" y="604625"/>
                  <a:pt x="260736" y="700481"/>
                  <a:pt x="154558" y="737348"/>
                </a:cubicBezTo>
                <a:lnTo>
                  <a:pt x="154558" y="1002793"/>
                </a:lnTo>
                <a:cubicBezTo>
                  <a:pt x="154558" y="1067680"/>
                  <a:pt x="340369" y="1120769"/>
                  <a:pt x="567473" y="1120769"/>
                </a:cubicBezTo>
                <a:cubicBezTo>
                  <a:pt x="794576" y="1120769"/>
                  <a:pt x="980387" y="1067680"/>
                  <a:pt x="980387" y="1002793"/>
                </a:cubicBezTo>
                <a:lnTo>
                  <a:pt x="980387" y="117976"/>
                </a:lnTo>
                <a:cubicBezTo>
                  <a:pt x="981862" y="53089"/>
                  <a:pt x="797525" y="0"/>
                  <a:pt x="568947" y="0"/>
                </a:cubicBezTo>
                <a:close/>
              </a:path>
            </a:pathLst>
          </a:custGeom>
          <a:solidFill>
            <a:schemeClr val="accent2"/>
          </a:solidFill>
          <a:ln w="14684" cap="flat">
            <a:noFill/>
            <a:prstDash val="solid"/>
            <a:miter/>
          </a:ln>
        </p:spPr>
        <p:txBody>
          <a:bodyPr rtlCol="0" anchor="ctr"/>
          <a:lstStyle/>
          <a:p>
            <a:endParaRPr lang="en-US"/>
          </a:p>
        </p:txBody>
      </p:sp>
    </p:spTree>
    <p:extLst>
      <p:ext uri="{BB962C8B-B14F-4D97-AF65-F5344CB8AC3E}">
        <p14:creationId xmlns:p14="http://schemas.microsoft.com/office/powerpoint/2010/main" val="16963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10275</TotalTime>
  <Words>299</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Teeter-Totter / Balance – Slide Template</vt:lpstr>
      <vt:lpstr>Teeter-Totter / Balance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Teeter-Totter / Balance</dc:title>
  <dc:creator>PresentationGO.com</dc:creator>
  <dc:description>© Copyright PresentationGO.com</dc:description>
  <dcterms:created xsi:type="dcterms:W3CDTF">2014-11-26T05:14:11Z</dcterms:created>
  <dcterms:modified xsi:type="dcterms:W3CDTF">2020-07-30T15:30:41Z</dcterms:modified>
  <cp:category>Charts &amp; Diagrams; Graphics &amp; Metaphors</cp:category>
</cp:coreProperties>
</file>