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17" r:id="rId2"/>
    <p:sldMasterId id="2147483692" r:id="rId3"/>
  </p:sldMasterIdLst>
  <p:notesMasterIdLst>
    <p:notesMasterId r:id="rId7"/>
  </p:notesMasterIdLst>
  <p:sldIdLst>
    <p:sldId id="350" r:id="rId4"/>
    <p:sldId id="349"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B82"/>
    <a:srgbClr val="9B59B6"/>
    <a:srgbClr val="1ABC9C"/>
    <a:srgbClr val="F1C40F"/>
    <a:srgbClr val="BDC3C7"/>
    <a:srgbClr val="ECF0F1"/>
    <a:srgbClr val="E74C3C"/>
    <a:srgbClr val="EA4624"/>
    <a:srgbClr val="00A1EB"/>
    <a:srgbClr val="FEE5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6433" autoAdjust="0"/>
  </p:normalViewPr>
  <p:slideViewPr>
    <p:cSldViewPr snapToGrid="0" showGuides="1">
      <p:cViewPr>
        <p:scale>
          <a:sx n="100" d="100"/>
          <a:sy n="100" d="100"/>
        </p:scale>
        <p:origin x="936" y="1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135969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879419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Copyright </a:t>
            </a:r>
            <a:r>
              <a:rPr lang="en-US" b="1" dirty="0" smtClean="0"/>
              <a:t>PresentationGo.com</a:t>
            </a:r>
            <a:r>
              <a:rPr lang="en-US" dirty="0" smtClean="0"/>
              <a:t> – The free PowerPoint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bg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bg1"/>
                </a:solidFill>
              </a:defRPr>
            </a:lvl1pPr>
            <a:lvl2pPr>
              <a:defRPr sz="2200">
                <a:solidFill>
                  <a:schemeClr val="bg1"/>
                </a:solidFill>
              </a:defRPr>
            </a:lvl2pPr>
            <a:lvl3pPr>
              <a:defRPr sz="2200">
                <a:solidFill>
                  <a:schemeClr val="bg1"/>
                </a:solidFill>
              </a:defRPr>
            </a:lvl3pPr>
            <a:lvl4pPr>
              <a:defRPr sz="2200">
                <a:solidFill>
                  <a:schemeClr val="bg1"/>
                </a:solidFill>
              </a:defRPr>
            </a:lvl4pPr>
            <a:lvl5pPr>
              <a:defRPr sz="22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160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51560" y="1017497"/>
            <a:ext cx="5562600" cy="739056"/>
          </a:xfrm>
        </p:spPr>
        <p:txBody>
          <a:bodyPr anchor="b">
            <a:noAutofit/>
          </a:bodyPr>
          <a:lstStyle>
            <a:lvl1pPr>
              <a:defRPr sz="7200" b="1" cap="all" baseline="0">
                <a:solidFill>
                  <a:schemeClr val="tx1"/>
                </a:solidFill>
                <a:latin typeface="Helvetica" panose="020B0500000000000000"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838200" y="2018581"/>
            <a:ext cx="5562600" cy="4037612"/>
          </a:xfrm>
        </p:spPr>
        <p:txBody>
          <a:bodyPr>
            <a:normAutofit/>
          </a:bodyPr>
          <a:lstStyle>
            <a:lvl1pPr>
              <a:defRPr sz="2200">
                <a:solidFill>
                  <a:schemeClr val="tx1"/>
                </a:solidFill>
              </a:defRPr>
            </a:lvl1pPr>
            <a:lvl2pPr>
              <a:defRPr sz="2200">
                <a:solidFill>
                  <a:schemeClr val="tx1"/>
                </a:solidFill>
              </a:defRPr>
            </a:lvl2pPr>
            <a:lvl3pPr>
              <a:defRPr sz="2200">
                <a:solidFill>
                  <a:schemeClr val="tx1"/>
                </a:solidFill>
              </a:defRPr>
            </a:lvl3pPr>
            <a:lvl4pPr>
              <a:defRPr sz="2200">
                <a:solidFill>
                  <a:schemeClr val="tx1"/>
                </a:solidFill>
              </a:defRPr>
            </a:lvl4pPr>
            <a:lvl5pPr>
              <a:defRPr sz="22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7173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smtClean="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721306" y="6121399"/>
            <a:ext cx="2749406" cy="369332"/>
          </a:xfrm>
          <a:prstGeom prst="rect">
            <a:avLst/>
          </a:prstGeom>
          <a:noFill/>
        </p:spPr>
        <p:txBody>
          <a:bodyPr wrap="none" rtlCol="0" anchor="ctr">
            <a:spAutoFit/>
          </a:bodyPr>
          <a:lstStyle/>
          <a:p>
            <a:pPr algn="ctr"/>
            <a:r>
              <a:rPr lang="en-US" sz="1800" dirty="0" smtClean="0">
                <a:solidFill>
                  <a:srgbClr val="A5CD00"/>
                </a:solidFill>
              </a:rPr>
              <a:t>T</a:t>
            </a:r>
            <a:r>
              <a:rPr lang="en-US" sz="1800" baseline="0" dirty="0" smtClean="0">
                <a:solidFill>
                  <a:srgbClr val="A5CD00"/>
                </a:solidFill>
              </a:rPr>
              <a:t>he free PowerPoint library</a:t>
            </a:r>
            <a:endParaRPr lang="en-US" sz="1800" dirty="0">
              <a:solidFill>
                <a:srgbClr val="A5CD00"/>
              </a:solidFill>
            </a:endParaRPr>
          </a:p>
        </p:txBody>
      </p:sp>
    </p:spTree>
    <p:extLst>
      <p:ext uri="{BB962C8B-B14F-4D97-AF65-F5344CB8AC3E}">
        <p14:creationId xmlns:p14="http://schemas.microsoft.com/office/powerpoint/2010/main" val="1412041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96CD8-83C9-4F32-98E2-C5910BBCE0C1}" type="datetimeFigureOut">
              <a:rPr lang="en-US" smtClean="0"/>
              <a:t>7/2/2016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7CBE-FF39-451F-8159-A23A6540D1BB}" type="slidenum">
              <a:rPr lang="en-US" smtClean="0"/>
              <a:t>‹#›</a:t>
            </a:fld>
            <a:endParaRPr lang="en-US"/>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8" name="Rectangle 7"/>
          <p:cNvSpPr/>
          <p:nvPr userDrawn="1"/>
        </p:nvSpPr>
        <p:spPr>
          <a:xfrm>
            <a:off x="-12701" y="6959601"/>
            <a:ext cx="1661032"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9" name="Group 8"/>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4146728004"/>
      </p:ext>
    </p:extLst>
  </p:cSld>
  <p:clrMap bg1="lt1" tx1="dk1" bg2="lt2" tx2="dk2" accent1="accent1" accent2="accent2" accent3="accent3" accent4="accent4" accent5="accent5" accent6="accent6" hlink="hlink" folHlink="folHlink"/>
  <p:sldLayoutIdLst>
    <p:sldLayoutId id="214748371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596CD8-83C9-4F32-98E2-C5910BBCE0C1}" type="datetimeFigureOut">
              <a:rPr lang="en-US" smtClean="0"/>
              <a:t>7/2/2016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D7CBE-FF39-451F-8159-A23A6540D1BB}" type="slidenum">
              <a:rPr lang="en-US" smtClean="0"/>
              <a:t>‹#›</a:t>
            </a:fld>
            <a:endParaRPr lang="en-US"/>
          </a:p>
        </p:txBody>
      </p:sp>
      <p:sp>
        <p:nvSpPr>
          <p:cNvPr id="7" name="Rectangle 6"/>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8" name="Rectangle 7"/>
          <p:cNvSpPr/>
          <p:nvPr userDrawn="1"/>
        </p:nvSpPr>
        <p:spPr>
          <a:xfrm>
            <a:off x="-12701" y="6959601"/>
            <a:ext cx="1661032"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9" name="Group 8"/>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701022142"/>
      </p:ext>
    </p:extLst>
  </p:cSld>
  <p:clrMap bg1="lt1" tx1="dk1" bg2="lt2" tx2="dk2" accent1="accent1" accent2="accent2" accent3="accent3" accent4="accent4" accent5="accent5" accent6="accent6" hlink="hlink" folHlink="folHlink"/>
  <p:sldLayoutIdLst>
    <p:sldLayoutId id="214748371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7/2/2016</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smtClean="0"/>
              <a:t>Growth</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2" name="Group 1"/>
          <p:cNvGrpSpPr/>
          <p:nvPr/>
        </p:nvGrpSpPr>
        <p:grpSpPr>
          <a:xfrm>
            <a:off x="6614160" y="420915"/>
            <a:ext cx="6399953" cy="4662822"/>
            <a:chOff x="3330575" y="576263"/>
            <a:chExt cx="4889501" cy="3562350"/>
          </a:xfrm>
        </p:grpSpPr>
        <p:sp>
          <p:nvSpPr>
            <p:cNvPr id="41" name="Freeform 84"/>
            <p:cNvSpPr>
              <a:spLocks/>
            </p:cNvSpPr>
            <p:nvPr/>
          </p:nvSpPr>
          <p:spPr bwMode="auto">
            <a:xfrm>
              <a:off x="3587750" y="1462088"/>
              <a:ext cx="2863850" cy="1897063"/>
            </a:xfrm>
            <a:custGeom>
              <a:avLst/>
              <a:gdLst>
                <a:gd name="T0" fmla="*/ 0 w 7217"/>
                <a:gd name="T1" fmla="*/ 4783 h 4783"/>
                <a:gd name="T2" fmla="*/ 27 w 7217"/>
                <a:gd name="T3" fmla="*/ 4771 h 4783"/>
                <a:gd name="T4" fmla="*/ 319 w 7217"/>
                <a:gd name="T5" fmla="*/ 4660 h 4783"/>
                <a:gd name="T6" fmla="*/ 700 w 7217"/>
                <a:gd name="T7" fmla="*/ 4533 h 4783"/>
                <a:gd name="T8" fmla="*/ 1008 w 7217"/>
                <a:gd name="T9" fmla="*/ 4441 h 4783"/>
                <a:gd name="T10" fmla="*/ 1357 w 7217"/>
                <a:gd name="T11" fmla="*/ 4350 h 4783"/>
                <a:gd name="T12" fmla="*/ 1738 w 7217"/>
                <a:gd name="T13" fmla="*/ 4267 h 4783"/>
                <a:gd name="T14" fmla="*/ 2144 w 7217"/>
                <a:gd name="T15" fmla="*/ 4196 h 4783"/>
                <a:gd name="T16" fmla="*/ 2460 w 7217"/>
                <a:gd name="T17" fmla="*/ 4157 h 4783"/>
                <a:gd name="T18" fmla="*/ 2674 w 7217"/>
                <a:gd name="T19" fmla="*/ 4138 h 4783"/>
                <a:gd name="T20" fmla="*/ 2890 w 7217"/>
                <a:gd name="T21" fmla="*/ 4126 h 4783"/>
                <a:gd name="T22" fmla="*/ 3108 w 7217"/>
                <a:gd name="T23" fmla="*/ 4121 h 4783"/>
                <a:gd name="T24" fmla="*/ 3325 w 7217"/>
                <a:gd name="T25" fmla="*/ 4125 h 4783"/>
                <a:gd name="T26" fmla="*/ 3542 w 7217"/>
                <a:gd name="T27" fmla="*/ 4138 h 4783"/>
                <a:gd name="T28" fmla="*/ 3756 w 7217"/>
                <a:gd name="T29" fmla="*/ 4162 h 4783"/>
                <a:gd name="T30" fmla="*/ 3969 w 7217"/>
                <a:gd name="T31" fmla="*/ 4196 h 4783"/>
                <a:gd name="T32" fmla="*/ 4177 w 7217"/>
                <a:gd name="T33" fmla="*/ 4241 h 4783"/>
                <a:gd name="T34" fmla="*/ 4382 w 7217"/>
                <a:gd name="T35" fmla="*/ 4301 h 4783"/>
                <a:gd name="T36" fmla="*/ 4581 w 7217"/>
                <a:gd name="T37" fmla="*/ 4372 h 4783"/>
                <a:gd name="T38" fmla="*/ 4774 w 7217"/>
                <a:gd name="T39" fmla="*/ 4458 h 4783"/>
                <a:gd name="T40" fmla="*/ 4958 w 7217"/>
                <a:gd name="T41" fmla="*/ 4559 h 4783"/>
                <a:gd name="T42" fmla="*/ 5135 w 7217"/>
                <a:gd name="T43" fmla="*/ 4674 h 4783"/>
                <a:gd name="T44" fmla="*/ 5220 w 7217"/>
                <a:gd name="T45" fmla="*/ 4740 h 4783"/>
                <a:gd name="T46" fmla="*/ 7217 w 7217"/>
                <a:gd name="T47" fmla="*/ 381 h 4783"/>
                <a:gd name="T48" fmla="*/ 6367 w 7217"/>
                <a:gd name="T49" fmla="*/ 0 h 4783"/>
                <a:gd name="T50" fmla="*/ 6345 w 7217"/>
                <a:gd name="T51" fmla="*/ 3 h 4783"/>
                <a:gd name="T52" fmla="*/ 6117 w 7217"/>
                <a:gd name="T53" fmla="*/ 46 h 4783"/>
                <a:gd name="T54" fmla="*/ 5835 w 7217"/>
                <a:gd name="T55" fmla="*/ 110 h 4783"/>
                <a:gd name="T56" fmla="*/ 5617 w 7217"/>
                <a:gd name="T57" fmla="*/ 169 h 4783"/>
                <a:gd name="T58" fmla="*/ 5383 w 7217"/>
                <a:gd name="T59" fmla="*/ 241 h 4783"/>
                <a:gd name="T60" fmla="*/ 5142 w 7217"/>
                <a:gd name="T61" fmla="*/ 327 h 4783"/>
                <a:gd name="T62" fmla="*/ 5020 w 7217"/>
                <a:gd name="T63" fmla="*/ 376 h 4783"/>
                <a:gd name="T64" fmla="*/ 4897 w 7217"/>
                <a:gd name="T65" fmla="*/ 431 h 4783"/>
                <a:gd name="T66" fmla="*/ 4658 w 7217"/>
                <a:gd name="T67" fmla="*/ 558 h 4783"/>
                <a:gd name="T68" fmla="*/ 4548 w 7217"/>
                <a:gd name="T69" fmla="*/ 625 h 4783"/>
                <a:gd name="T70" fmla="*/ 4477 w 7217"/>
                <a:gd name="T71" fmla="*/ 672 h 4783"/>
                <a:gd name="T72" fmla="*/ 4279 w 7217"/>
                <a:gd name="T73" fmla="*/ 826 h 4783"/>
                <a:gd name="T74" fmla="*/ 4021 w 7217"/>
                <a:gd name="T75" fmla="*/ 1041 h 4783"/>
                <a:gd name="T76" fmla="*/ 3713 w 7217"/>
                <a:gd name="T77" fmla="*/ 1308 h 4783"/>
                <a:gd name="T78" fmla="*/ 3190 w 7217"/>
                <a:gd name="T79" fmla="*/ 1779 h 4783"/>
                <a:gd name="T80" fmla="*/ 2411 w 7217"/>
                <a:gd name="T81" fmla="*/ 2497 h 4783"/>
                <a:gd name="T82" fmla="*/ 1237 w 7217"/>
                <a:gd name="T83" fmla="*/ 3600 h 4783"/>
                <a:gd name="T84" fmla="*/ 121 w 7217"/>
                <a:gd name="T85" fmla="*/ 4666 h 4783"/>
                <a:gd name="T86" fmla="*/ 0 w 7217"/>
                <a:gd name="T87" fmla="*/ 4783 h 4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217" h="4783">
                  <a:moveTo>
                    <a:pt x="0" y="4783"/>
                  </a:moveTo>
                  <a:lnTo>
                    <a:pt x="27" y="4771"/>
                  </a:lnTo>
                  <a:lnTo>
                    <a:pt x="319" y="4660"/>
                  </a:lnTo>
                  <a:lnTo>
                    <a:pt x="700" y="4533"/>
                  </a:lnTo>
                  <a:lnTo>
                    <a:pt x="1008" y="4441"/>
                  </a:lnTo>
                  <a:lnTo>
                    <a:pt x="1357" y="4350"/>
                  </a:lnTo>
                  <a:lnTo>
                    <a:pt x="1738" y="4267"/>
                  </a:lnTo>
                  <a:lnTo>
                    <a:pt x="2144" y="4196"/>
                  </a:lnTo>
                  <a:lnTo>
                    <a:pt x="2460" y="4157"/>
                  </a:lnTo>
                  <a:lnTo>
                    <a:pt x="2674" y="4138"/>
                  </a:lnTo>
                  <a:lnTo>
                    <a:pt x="2890" y="4126"/>
                  </a:lnTo>
                  <a:lnTo>
                    <a:pt x="3108" y="4121"/>
                  </a:lnTo>
                  <a:lnTo>
                    <a:pt x="3325" y="4125"/>
                  </a:lnTo>
                  <a:lnTo>
                    <a:pt x="3542" y="4138"/>
                  </a:lnTo>
                  <a:lnTo>
                    <a:pt x="3756" y="4162"/>
                  </a:lnTo>
                  <a:lnTo>
                    <a:pt x="3969" y="4196"/>
                  </a:lnTo>
                  <a:lnTo>
                    <a:pt x="4177" y="4241"/>
                  </a:lnTo>
                  <a:lnTo>
                    <a:pt x="4382" y="4301"/>
                  </a:lnTo>
                  <a:lnTo>
                    <a:pt x="4581" y="4372"/>
                  </a:lnTo>
                  <a:lnTo>
                    <a:pt x="4774" y="4458"/>
                  </a:lnTo>
                  <a:lnTo>
                    <a:pt x="4958" y="4559"/>
                  </a:lnTo>
                  <a:lnTo>
                    <a:pt x="5135" y="4674"/>
                  </a:lnTo>
                  <a:lnTo>
                    <a:pt x="5220" y="4740"/>
                  </a:lnTo>
                  <a:lnTo>
                    <a:pt x="7217" y="381"/>
                  </a:lnTo>
                  <a:lnTo>
                    <a:pt x="6367" y="0"/>
                  </a:lnTo>
                  <a:lnTo>
                    <a:pt x="6345" y="3"/>
                  </a:lnTo>
                  <a:lnTo>
                    <a:pt x="6117" y="46"/>
                  </a:lnTo>
                  <a:lnTo>
                    <a:pt x="5835" y="110"/>
                  </a:lnTo>
                  <a:lnTo>
                    <a:pt x="5617" y="169"/>
                  </a:lnTo>
                  <a:lnTo>
                    <a:pt x="5383" y="241"/>
                  </a:lnTo>
                  <a:lnTo>
                    <a:pt x="5142" y="327"/>
                  </a:lnTo>
                  <a:lnTo>
                    <a:pt x="5020" y="376"/>
                  </a:lnTo>
                  <a:lnTo>
                    <a:pt x="4897" y="431"/>
                  </a:lnTo>
                  <a:lnTo>
                    <a:pt x="4658" y="558"/>
                  </a:lnTo>
                  <a:lnTo>
                    <a:pt x="4548" y="625"/>
                  </a:lnTo>
                  <a:lnTo>
                    <a:pt x="4477" y="672"/>
                  </a:lnTo>
                  <a:lnTo>
                    <a:pt x="4279" y="826"/>
                  </a:lnTo>
                  <a:lnTo>
                    <a:pt x="4021" y="1041"/>
                  </a:lnTo>
                  <a:lnTo>
                    <a:pt x="3713" y="1308"/>
                  </a:lnTo>
                  <a:lnTo>
                    <a:pt x="3190" y="1779"/>
                  </a:lnTo>
                  <a:lnTo>
                    <a:pt x="2411" y="2497"/>
                  </a:lnTo>
                  <a:lnTo>
                    <a:pt x="1237" y="3600"/>
                  </a:lnTo>
                  <a:lnTo>
                    <a:pt x="121" y="4666"/>
                  </a:lnTo>
                  <a:lnTo>
                    <a:pt x="0" y="4783"/>
                  </a:lnTo>
                  <a:close/>
                </a:path>
              </a:pathLst>
            </a:custGeom>
            <a:solidFill>
              <a:srgbClr val="A01D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85"/>
            <p:cNvSpPr>
              <a:spLocks/>
            </p:cNvSpPr>
            <p:nvPr/>
          </p:nvSpPr>
          <p:spPr bwMode="auto">
            <a:xfrm>
              <a:off x="3673475" y="3506788"/>
              <a:ext cx="403225" cy="631825"/>
            </a:xfrm>
            <a:custGeom>
              <a:avLst/>
              <a:gdLst>
                <a:gd name="T0" fmla="*/ 937 w 1016"/>
                <a:gd name="T1" fmla="*/ 67 h 1596"/>
                <a:gd name="T2" fmla="*/ 491 w 1016"/>
                <a:gd name="T3" fmla="*/ 0 h 1596"/>
                <a:gd name="T4" fmla="*/ 307 w 1016"/>
                <a:gd name="T5" fmla="*/ 404 h 1596"/>
                <a:gd name="T6" fmla="*/ 418 w 1016"/>
                <a:gd name="T7" fmla="*/ 450 h 1596"/>
                <a:gd name="T8" fmla="*/ 193 w 1016"/>
                <a:gd name="T9" fmla="*/ 812 h 1596"/>
                <a:gd name="T10" fmla="*/ 0 w 1016"/>
                <a:gd name="T11" fmla="*/ 1579 h 1596"/>
                <a:gd name="T12" fmla="*/ 100 w 1016"/>
                <a:gd name="T13" fmla="*/ 1596 h 1596"/>
                <a:gd name="T14" fmla="*/ 449 w 1016"/>
                <a:gd name="T15" fmla="*/ 904 h 1596"/>
                <a:gd name="T16" fmla="*/ 1016 w 1016"/>
                <a:gd name="T17" fmla="*/ 379 h 1596"/>
                <a:gd name="T18" fmla="*/ 937 w 1016"/>
                <a:gd name="T19" fmla="*/ 67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6" h="1596">
                  <a:moveTo>
                    <a:pt x="937" y="67"/>
                  </a:moveTo>
                  <a:lnTo>
                    <a:pt x="491" y="0"/>
                  </a:lnTo>
                  <a:lnTo>
                    <a:pt x="307" y="404"/>
                  </a:lnTo>
                  <a:lnTo>
                    <a:pt x="418" y="450"/>
                  </a:lnTo>
                  <a:lnTo>
                    <a:pt x="193" y="812"/>
                  </a:lnTo>
                  <a:lnTo>
                    <a:pt x="0" y="1579"/>
                  </a:lnTo>
                  <a:lnTo>
                    <a:pt x="100" y="1596"/>
                  </a:lnTo>
                  <a:lnTo>
                    <a:pt x="449" y="904"/>
                  </a:lnTo>
                  <a:lnTo>
                    <a:pt x="1016" y="379"/>
                  </a:lnTo>
                  <a:lnTo>
                    <a:pt x="937" y="67"/>
                  </a:lnTo>
                  <a:close/>
                </a:path>
              </a:pathLst>
            </a:custGeom>
            <a:solidFill>
              <a:srgbClr val="646B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86"/>
            <p:cNvSpPr>
              <a:spLocks/>
            </p:cNvSpPr>
            <p:nvPr/>
          </p:nvSpPr>
          <p:spPr bwMode="auto">
            <a:xfrm>
              <a:off x="4029075" y="2403475"/>
              <a:ext cx="1509713" cy="1282700"/>
            </a:xfrm>
            <a:custGeom>
              <a:avLst/>
              <a:gdLst>
                <a:gd name="T0" fmla="*/ 0 w 3804"/>
                <a:gd name="T1" fmla="*/ 2810 h 3235"/>
                <a:gd name="T2" fmla="*/ 119 w 3804"/>
                <a:gd name="T3" fmla="*/ 3235 h 3235"/>
                <a:gd name="T4" fmla="*/ 3804 w 3804"/>
                <a:gd name="T5" fmla="*/ 288 h 3235"/>
                <a:gd name="T6" fmla="*/ 2768 w 3804"/>
                <a:gd name="T7" fmla="*/ 0 h 3235"/>
                <a:gd name="T8" fmla="*/ 0 w 3804"/>
                <a:gd name="T9" fmla="*/ 2810 h 3235"/>
              </a:gdLst>
              <a:ahLst/>
              <a:cxnLst>
                <a:cxn ang="0">
                  <a:pos x="T0" y="T1"/>
                </a:cxn>
                <a:cxn ang="0">
                  <a:pos x="T2" y="T3"/>
                </a:cxn>
                <a:cxn ang="0">
                  <a:pos x="T4" y="T5"/>
                </a:cxn>
                <a:cxn ang="0">
                  <a:pos x="T6" y="T7"/>
                </a:cxn>
                <a:cxn ang="0">
                  <a:pos x="T8" y="T9"/>
                </a:cxn>
              </a:cxnLst>
              <a:rect l="0" t="0" r="r" b="b"/>
              <a:pathLst>
                <a:path w="3804" h="3235">
                  <a:moveTo>
                    <a:pt x="0" y="2810"/>
                  </a:moveTo>
                  <a:lnTo>
                    <a:pt x="119" y="3235"/>
                  </a:lnTo>
                  <a:lnTo>
                    <a:pt x="3804" y="288"/>
                  </a:lnTo>
                  <a:lnTo>
                    <a:pt x="2768" y="0"/>
                  </a:lnTo>
                  <a:lnTo>
                    <a:pt x="0" y="2810"/>
                  </a:lnTo>
                  <a:close/>
                </a:path>
              </a:pathLst>
            </a:custGeom>
            <a:solidFill>
              <a:srgbClr val="0E1B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87"/>
            <p:cNvSpPr>
              <a:spLocks/>
            </p:cNvSpPr>
            <p:nvPr/>
          </p:nvSpPr>
          <p:spPr bwMode="auto">
            <a:xfrm>
              <a:off x="7869238" y="576263"/>
              <a:ext cx="350838" cy="428625"/>
            </a:xfrm>
            <a:custGeom>
              <a:avLst/>
              <a:gdLst>
                <a:gd name="T0" fmla="*/ 0 w 885"/>
                <a:gd name="T1" fmla="*/ 688 h 1077"/>
                <a:gd name="T2" fmla="*/ 184 w 885"/>
                <a:gd name="T3" fmla="*/ 595 h 1077"/>
                <a:gd name="T4" fmla="*/ 154 w 885"/>
                <a:gd name="T5" fmla="*/ 306 h 1077"/>
                <a:gd name="T6" fmla="*/ 570 w 885"/>
                <a:gd name="T7" fmla="*/ 35 h 1077"/>
                <a:gd name="T8" fmla="*/ 584 w 885"/>
                <a:gd name="T9" fmla="*/ 106 h 1077"/>
                <a:gd name="T10" fmla="*/ 857 w 885"/>
                <a:gd name="T11" fmla="*/ 0 h 1077"/>
                <a:gd name="T12" fmla="*/ 885 w 885"/>
                <a:gd name="T13" fmla="*/ 206 h 1077"/>
                <a:gd name="T14" fmla="*/ 847 w 885"/>
                <a:gd name="T15" fmla="*/ 220 h 1077"/>
                <a:gd name="T16" fmla="*/ 868 w 885"/>
                <a:gd name="T17" fmla="*/ 445 h 1077"/>
                <a:gd name="T18" fmla="*/ 818 w 885"/>
                <a:gd name="T19" fmla="*/ 461 h 1077"/>
                <a:gd name="T20" fmla="*/ 838 w 885"/>
                <a:gd name="T21" fmla="*/ 820 h 1077"/>
                <a:gd name="T22" fmla="*/ 268 w 885"/>
                <a:gd name="T23" fmla="*/ 1077 h 1077"/>
                <a:gd name="T24" fmla="*/ 237 w 885"/>
                <a:gd name="T25" fmla="*/ 866 h 1077"/>
                <a:gd name="T26" fmla="*/ 31 w 885"/>
                <a:gd name="T27" fmla="*/ 967 h 1077"/>
                <a:gd name="T28" fmla="*/ 0 w 885"/>
                <a:gd name="T29" fmla="*/ 688 h 1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5" h="1077">
                  <a:moveTo>
                    <a:pt x="0" y="688"/>
                  </a:moveTo>
                  <a:lnTo>
                    <a:pt x="184" y="595"/>
                  </a:lnTo>
                  <a:lnTo>
                    <a:pt x="154" y="306"/>
                  </a:lnTo>
                  <a:lnTo>
                    <a:pt x="570" y="35"/>
                  </a:lnTo>
                  <a:lnTo>
                    <a:pt x="584" y="106"/>
                  </a:lnTo>
                  <a:lnTo>
                    <a:pt x="857" y="0"/>
                  </a:lnTo>
                  <a:lnTo>
                    <a:pt x="885" y="206"/>
                  </a:lnTo>
                  <a:lnTo>
                    <a:pt x="847" y="220"/>
                  </a:lnTo>
                  <a:lnTo>
                    <a:pt x="868" y="445"/>
                  </a:lnTo>
                  <a:lnTo>
                    <a:pt x="818" y="461"/>
                  </a:lnTo>
                  <a:lnTo>
                    <a:pt x="838" y="820"/>
                  </a:lnTo>
                  <a:lnTo>
                    <a:pt x="268" y="1077"/>
                  </a:lnTo>
                  <a:lnTo>
                    <a:pt x="237" y="866"/>
                  </a:lnTo>
                  <a:lnTo>
                    <a:pt x="31" y="967"/>
                  </a:lnTo>
                  <a:lnTo>
                    <a:pt x="0" y="688"/>
                  </a:lnTo>
                  <a:close/>
                </a:path>
              </a:pathLst>
            </a:custGeom>
            <a:solidFill>
              <a:srgbClr val="FFD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8"/>
            <p:cNvSpPr>
              <a:spLocks/>
            </p:cNvSpPr>
            <p:nvPr/>
          </p:nvSpPr>
          <p:spPr bwMode="auto">
            <a:xfrm>
              <a:off x="7962900" y="588963"/>
              <a:ext cx="161925" cy="203200"/>
            </a:xfrm>
            <a:custGeom>
              <a:avLst/>
              <a:gdLst>
                <a:gd name="T0" fmla="*/ 348 w 407"/>
                <a:gd name="T1" fmla="*/ 75 h 511"/>
                <a:gd name="T2" fmla="*/ 407 w 407"/>
                <a:gd name="T3" fmla="*/ 485 h 511"/>
                <a:gd name="T4" fmla="*/ 400 w 407"/>
                <a:gd name="T5" fmla="*/ 489 h 511"/>
                <a:gd name="T6" fmla="*/ 356 w 407"/>
                <a:gd name="T7" fmla="*/ 506 h 511"/>
                <a:gd name="T8" fmla="*/ 317 w 407"/>
                <a:gd name="T9" fmla="*/ 511 h 511"/>
                <a:gd name="T10" fmla="*/ 276 w 407"/>
                <a:gd name="T11" fmla="*/ 506 h 511"/>
                <a:gd name="T12" fmla="*/ 237 w 407"/>
                <a:gd name="T13" fmla="*/ 481 h 511"/>
                <a:gd name="T14" fmla="*/ 206 w 407"/>
                <a:gd name="T15" fmla="*/ 430 h 511"/>
                <a:gd name="T16" fmla="*/ 185 w 407"/>
                <a:gd name="T17" fmla="*/ 346 h 511"/>
                <a:gd name="T18" fmla="*/ 182 w 407"/>
                <a:gd name="T19" fmla="*/ 288 h 511"/>
                <a:gd name="T20" fmla="*/ 184 w 407"/>
                <a:gd name="T21" fmla="*/ 296 h 511"/>
                <a:gd name="T22" fmla="*/ 198 w 407"/>
                <a:gd name="T23" fmla="*/ 366 h 511"/>
                <a:gd name="T24" fmla="*/ 226 w 407"/>
                <a:gd name="T25" fmla="*/ 428 h 511"/>
                <a:gd name="T26" fmla="*/ 255 w 407"/>
                <a:gd name="T27" fmla="*/ 461 h 511"/>
                <a:gd name="T28" fmla="*/ 294 w 407"/>
                <a:gd name="T29" fmla="*/ 480 h 511"/>
                <a:gd name="T30" fmla="*/ 346 w 407"/>
                <a:gd name="T31" fmla="*/ 477 h 511"/>
                <a:gd name="T32" fmla="*/ 376 w 407"/>
                <a:gd name="T33" fmla="*/ 464 h 511"/>
                <a:gd name="T34" fmla="*/ 313 w 407"/>
                <a:gd name="T35" fmla="*/ 40 h 511"/>
                <a:gd name="T36" fmla="*/ 0 w 407"/>
                <a:gd name="T37" fmla="*/ 226 h 511"/>
                <a:gd name="T38" fmla="*/ 341 w 407"/>
                <a:gd name="T39" fmla="*/ 0 h 511"/>
                <a:gd name="T40" fmla="*/ 348 w 407"/>
                <a:gd name="T41" fmla="*/ 75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7" h="511">
                  <a:moveTo>
                    <a:pt x="348" y="75"/>
                  </a:moveTo>
                  <a:lnTo>
                    <a:pt x="407" y="485"/>
                  </a:lnTo>
                  <a:lnTo>
                    <a:pt x="400" y="489"/>
                  </a:lnTo>
                  <a:lnTo>
                    <a:pt x="356" y="506"/>
                  </a:lnTo>
                  <a:lnTo>
                    <a:pt x="317" y="511"/>
                  </a:lnTo>
                  <a:lnTo>
                    <a:pt x="276" y="506"/>
                  </a:lnTo>
                  <a:lnTo>
                    <a:pt x="237" y="481"/>
                  </a:lnTo>
                  <a:lnTo>
                    <a:pt x="206" y="430"/>
                  </a:lnTo>
                  <a:lnTo>
                    <a:pt x="185" y="346"/>
                  </a:lnTo>
                  <a:lnTo>
                    <a:pt x="182" y="288"/>
                  </a:lnTo>
                  <a:lnTo>
                    <a:pt x="184" y="296"/>
                  </a:lnTo>
                  <a:lnTo>
                    <a:pt x="198" y="366"/>
                  </a:lnTo>
                  <a:lnTo>
                    <a:pt x="226" y="428"/>
                  </a:lnTo>
                  <a:lnTo>
                    <a:pt x="255" y="461"/>
                  </a:lnTo>
                  <a:lnTo>
                    <a:pt x="294" y="480"/>
                  </a:lnTo>
                  <a:lnTo>
                    <a:pt x="346" y="477"/>
                  </a:lnTo>
                  <a:lnTo>
                    <a:pt x="376" y="464"/>
                  </a:lnTo>
                  <a:lnTo>
                    <a:pt x="313" y="40"/>
                  </a:lnTo>
                  <a:lnTo>
                    <a:pt x="0" y="226"/>
                  </a:lnTo>
                  <a:lnTo>
                    <a:pt x="341" y="0"/>
                  </a:lnTo>
                  <a:lnTo>
                    <a:pt x="348" y="75"/>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89"/>
            <p:cNvSpPr>
              <a:spLocks/>
            </p:cNvSpPr>
            <p:nvPr/>
          </p:nvSpPr>
          <p:spPr bwMode="auto">
            <a:xfrm>
              <a:off x="8105775" y="587375"/>
              <a:ext cx="114300" cy="122238"/>
            </a:xfrm>
            <a:custGeom>
              <a:avLst/>
              <a:gdLst>
                <a:gd name="T0" fmla="*/ 0 w 288"/>
                <a:gd name="T1" fmla="*/ 272 h 308"/>
                <a:gd name="T2" fmla="*/ 267 w 288"/>
                <a:gd name="T3" fmla="*/ 162 h 308"/>
                <a:gd name="T4" fmla="*/ 262 w 288"/>
                <a:gd name="T5" fmla="*/ 0 h 308"/>
                <a:gd name="T6" fmla="*/ 288 w 288"/>
                <a:gd name="T7" fmla="*/ 180 h 308"/>
                <a:gd name="T8" fmla="*/ 4 w 288"/>
                <a:gd name="T9" fmla="*/ 308 h 308"/>
                <a:gd name="T10" fmla="*/ 0 w 288"/>
                <a:gd name="T11" fmla="*/ 272 h 308"/>
              </a:gdLst>
              <a:ahLst/>
              <a:cxnLst>
                <a:cxn ang="0">
                  <a:pos x="T0" y="T1"/>
                </a:cxn>
                <a:cxn ang="0">
                  <a:pos x="T2" y="T3"/>
                </a:cxn>
                <a:cxn ang="0">
                  <a:pos x="T4" y="T5"/>
                </a:cxn>
                <a:cxn ang="0">
                  <a:pos x="T6" y="T7"/>
                </a:cxn>
                <a:cxn ang="0">
                  <a:pos x="T8" y="T9"/>
                </a:cxn>
                <a:cxn ang="0">
                  <a:pos x="T10" y="T11"/>
                </a:cxn>
              </a:cxnLst>
              <a:rect l="0" t="0" r="r" b="b"/>
              <a:pathLst>
                <a:path w="288" h="308">
                  <a:moveTo>
                    <a:pt x="0" y="272"/>
                  </a:moveTo>
                  <a:lnTo>
                    <a:pt x="267" y="162"/>
                  </a:lnTo>
                  <a:lnTo>
                    <a:pt x="262" y="0"/>
                  </a:lnTo>
                  <a:lnTo>
                    <a:pt x="288" y="180"/>
                  </a:lnTo>
                  <a:lnTo>
                    <a:pt x="4" y="308"/>
                  </a:lnTo>
                  <a:lnTo>
                    <a:pt x="0" y="272"/>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90"/>
            <p:cNvSpPr>
              <a:spLocks/>
            </p:cNvSpPr>
            <p:nvPr/>
          </p:nvSpPr>
          <p:spPr bwMode="auto">
            <a:xfrm>
              <a:off x="8062913" y="781050"/>
              <a:ext cx="19050" cy="165100"/>
            </a:xfrm>
            <a:custGeom>
              <a:avLst/>
              <a:gdLst>
                <a:gd name="T0" fmla="*/ 0 w 48"/>
                <a:gd name="T1" fmla="*/ 0 h 413"/>
                <a:gd name="T2" fmla="*/ 48 w 48"/>
                <a:gd name="T3" fmla="*/ 413 h 413"/>
                <a:gd name="T4" fmla="*/ 34 w 48"/>
                <a:gd name="T5" fmla="*/ 10 h 413"/>
                <a:gd name="T6" fmla="*/ 0 w 48"/>
                <a:gd name="T7" fmla="*/ 0 h 413"/>
              </a:gdLst>
              <a:ahLst/>
              <a:cxnLst>
                <a:cxn ang="0">
                  <a:pos x="T0" y="T1"/>
                </a:cxn>
                <a:cxn ang="0">
                  <a:pos x="T2" y="T3"/>
                </a:cxn>
                <a:cxn ang="0">
                  <a:pos x="T4" y="T5"/>
                </a:cxn>
                <a:cxn ang="0">
                  <a:pos x="T6" y="T7"/>
                </a:cxn>
              </a:cxnLst>
              <a:rect l="0" t="0" r="r" b="b"/>
              <a:pathLst>
                <a:path w="48" h="413">
                  <a:moveTo>
                    <a:pt x="0" y="0"/>
                  </a:moveTo>
                  <a:lnTo>
                    <a:pt x="48" y="413"/>
                  </a:lnTo>
                  <a:lnTo>
                    <a:pt x="34" y="10"/>
                  </a:lnTo>
                  <a:lnTo>
                    <a:pt x="0" y="0"/>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91"/>
            <p:cNvSpPr>
              <a:spLocks/>
            </p:cNvSpPr>
            <p:nvPr/>
          </p:nvSpPr>
          <p:spPr bwMode="auto">
            <a:xfrm>
              <a:off x="8118475" y="671513"/>
              <a:ext cx="95250" cy="107950"/>
            </a:xfrm>
            <a:custGeom>
              <a:avLst/>
              <a:gdLst>
                <a:gd name="T0" fmla="*/ 3 w 240"/>
                <a:gd name="T1" fmla="*/ 240 h 272"/>
                <a:gd name="T2" fmla="*/ 216 w 240"/>
                <a:gd name="T3" fmla="*/ 182 h 272"/>
                <a:gd name="T4" fmla="*/ 221 w 240"/>
                <a:gd name="T5" fmla="*/ 0 h 272"/>
                <a:gd name="T6" fmla="*/ 240 w 240"/>
                <a:gd name="T7" fmla="*/ 205 h 272"/>
                <a:gd name="T8" fmla="*/ 0 w 240"/>
                <a:gd name="T9" fmla="*/ 272 h 272"/>
                <a:gd name="T10" fmla="*/ 3 w 240"/>
                <a:gd name="T11" fmla="*/ 240 h 272"/>
              </a:gdLst>
              <a:ahLst/>
              <a:cxnLst>
                <a:cxn ang="0">
                  <a:pos x="T0" y="T1"/>
                </a:cxn>
                <a:cxn ang="0">
                  <a:pos x="T2" y="T3"/>
                </a:cxn>
                <a:cxn ang="0">
                  <a:pos x="T4" y="T5"/>
                </a:cxn>
                <a:cxn ang="0">
                  <a:pos x="T6" y="T7"/>
                </a:cxn>
                <a:cxn ang="0">
                  <a:pos x="T8" y="T9"/>
                </a:cxn>
                <a:cxn ang="0">
                  <a:pos x="T10" y="T11"/>
                </a:cxn>
              </a:cxnLst>
              <a:rect l="0" t="0" r="r" b="b"/>
              <a:pathLst>
                <a:path w="240" h="272">
                  <a:moveTo>
                    <a:pt x="3" y="240"/>
                  </a:moveTo>
                  <a:lnTo>
                    <a:pt x="216" y="182"/>
                  </a:lnTo>
                  <a:lnTo>
                    <a:pt x="221" y="0"/>
                  </a:lnTo>
                  <a:lnTo>
                    <a:pt x="240" y="205"/>
                  </a:lnTo>
                  <a:lnTo>
                    <a:pt x="0" y="272"/>
                  </a:lnTo>
                  <a:lnTo>
                    <a:pt x="3" y="240"/>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92"/>
            <p:cNvSpPr>
              <a:spLocks/>
            </p:cNvSpPr>
            <p:nvPr/>
          </p:nvSpPr>
          <p:spPr bwMode="auto">
            <a:xfrm>
              <a:off x="8074025" y="766763"/>
              <a:ext cx="123825" cy="106363"/>
            </a:xfrm>
            <a:custGeom>
              <a:avLst/>
              <a:gdLst>
                <a:gd name="T0" fmla="*/ 0 w 311"/>
                <a:gd name="T1" fmla="*/ 229 h 267"/>
                <a:gd name="T2" fmla="*/ 290 w 311"/>
                <a:gd name="T3" fmla="*/ 162 h 267"/>
                <a:gd name="T4" fmla="*/ 303 w 311"/>
                <a:gd name="T5" fmla="*/ 0 h 267"/>
                <a:gd name="T6" fmla="*/ 311 w 311"/>
                <a:gd name="T7" fmla="*/ 186 h 267"/>
                <a:gd name="T8" fmla="*/ 5 w 311"/>
                <a:gd name="T9" fmla="*/ 267 h 267"/>
                <a:gd name="T10" fmla="*/ 0 w 311"/>
                <a:gd name="T11" fmla="*/ 229 h 267"/>
              </a:gdLst>
              <a:ahLst/>
              <a:cxnLst>
                <a:cxn ang="0">
                  <a:pos x="T0" y="T1"/>
                </a:cxn>
                <a:cxn ang="0">
                  <a:pos x="T2" y="T3"/>
                </a:cxn>
                <a:cxn ang="0">
                  <a:pos x="T4" y="T5"/>
                </a:cxn>
                <a:cxn ang="0">
                  <a:pos x="T6" y="T7"/>
                </a:cxn>
                <a:cxn ang="0">
                  <a:pos x="T8" y="T9"/>
                </a:cxn>
                <a:cxn ang="0">
                  <a:pos x="T10" y="T11"/>
                </a:cxn>
              </a:cxnLst>
              <a:rect l="0" t="0" r="r" b="b"/>
              <a:pathLst>
                <a:path w="311" h="267">
                  <a:moveTo>
                    <a:pt x="0" y="229"/>
                  </a:moveTo>
                  <a:lnTo>
                    <a:pt x="290" y="162"/>
                  </a:lnTo>
                  <a:lnTo>
                    <a:pt x="303" y="0"/>
                  </a:lnTo>
                  <a:lnTo>
                    <a:pt x="311" y="186"/>
                  </a:lnTo>
                  <a:lnTo>
                    <a:pt x="5" y="267"/>
                  </a:lnTo>
                  <a:lnTo>
                    <a:pt x="0" y="229"/>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93"/>
            <p:cNvSpPr>
              <a:spLocks/>
            </p:cNvSpPr>
            <p:nvPr/>
          </p:nvSpPr>
          <p:spPr bwMode="auto">
            <a:xfrm>
              <a:off x="7829550" y="822325"/>
              <a:ext cx="77788" cy="195263"/>
            </a:xfrm>
            <a:custGeom>
              <a:avLst/>
              <a:gdLst>
                <a:gd name="T0" fmla="*/ 0 w 196"/>
                <a:gd name="T1" fmla="*/ 79 h 490"/>
                <a:gd name="T2" fmla="*/ 165 w 196"/>
                <a:gd name="T3" fmla="*/ 0 h 490"/>
                <a:gd name="T4" fmla="*/ 196 w 196"/>
                <a:gd name="T5" fmla="*/ 391 h 490"/>
                <a:gd name="T6" fmla="*/ 16 w 196"/>
                <a:gd name="T7" fmla="*/ 490 h 490"/>
                <a:gd name="T8" fmla="*/ 0 w 196"/>
                <a:gd name="T9" fmla="*/ 79 h 490"/>
              </a:gdLst>
              <a:ahLst/>
              <a:cxnLst>
                <a:cxn ang="0">
                  <a:pos x="T0" y="T1"/>
                </a:cxn>
                <a:cxn ang="0">
                  <a:pos x="T2" y="T3"/>
                </a:cxn>
                <a:cxn ang="0">
                  <a:pos x="T4" y="T5"/>
                </a:cxn>
                <a:cxn ang="0">
                  <a:pos x="T6" y="T7"/>
                </a:cxn>
                <a:cxn ang="0">
                  <a:pos x="T8" y="T9"/>
                </a:cxn>
              </a:cxnLst>
              <a:rect l="0" t="0" r="r" b="b"/>
              <a:pathLst>
                <a:path w="196" h="490">
                  <a:moveTo>
                    <a:pt x="0" y="79"/>
                  </a:moveTo>
                  <a:lnTo>
                    <a:pt x="165" y="0"/>
                  </a:lnTo>
                  <a:lnTo>
                    <a:pt x="196" y="391"/>
                  </a:lnTo>
                  <a:lnTo>
                    <a:pt x="16" y="490"/>
                  </a:lnTo>
                  <a:lnTo>
                    <a:pt x="0" y="79"/>
                  </a:lnTo>
                  <a:close/>
                </a:path>
              </a:pathLst>
            </a:custGeom>
            <a:solidFill>
              <a:srgbClr val="AF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94"/>
            <p:cNvSpPr>
              <a:spLocks/>
            </p:cNvSpPr>
            <p:nvPr/>
          </p:nvSpPr>
          <p:spPr bwMode="auto">
            <a:xfrm>
              <a:off x="5216525" y="831850"/>
              <a:ext cx="2640013" cy="1468438"/>
            </a:xfrm>
            <a:custGeom>
              <a:avLst/>
              <a:gdLst>
                <a:gd name="T0" fmla="*/ 2263 w 6653"/>
                <a:gd name="T1" fmla="*/ 1585 h 3701"/>
                <a:gd name="T2" fmla="*/ 2216 w 6653"/>
                <a:gd name="T3" fmla="*/ 1600 h 3701"/>
                <a:gd name="T4" fmla="*/ 1892 w 6653"/>
                <a:gd name="T5" fmla="*/ 1705 h 3701"/>
                <a:gd name="T6" fmla="*/ 1586 w 6653"/>
                <a:gd name="T7" fmla="*/ 1812 h 3701"/>
                <a:gd name="T8" fmla="*/ 1232 w 6653"/>
                <a:gd name="T9" fmla="*/ 1947 h 3701"/>
                <a:gd name="T10" fmla="*/ 856 w 6653"/>
                <a:gd name="T11" fmla="*/ 2105 h 3701"/>
                <a:gd name="T12" fmla="*/ 576 w 6653"/>
                <a:gd name="T13" fmla="*/ 2237 h 3701"/>
                <a:gd name="T14" fmla="*/ 398 w 6653"/>
                <a:gd name="T15" fmla="*/ 2331 h 3701"/>
                <a:gd name="T16" fmla="*/ 228 w 6653"/>
                <a:gd name="T17" fmla="*/ 2426 h 3701"/>
                <a:gd name="T18" fmla="*/ 72 w 6653"/>
                <a:gd name="T19" fmla="*/ 2526 h 3701"/>
                <a:gd name="T20" fmla="*/ 0 w 6653"/>
                <a:gd name="T21" fmla="*/ 2577 h 3701"/>
                <a:gd name="T22" fmla="*/ 9 w 6653"/>
                <a:gd name="T23" fmla="*/ 2582 h 3701"/>
                <a:gd name="T24" fmla="*/ 128 w 6653"/>
                <a:gd name="T25" fmla="*/ 2636 h 3701"/>
                <a:gd name="T26" fmla="*/ 312 w 6653"/>
                <a:gd name="T27" fmla="*/ 2704 h 3701"/>
                <a:gd name="T28" fmla="*/ 479 w 6653"/>
                <a:gd name="T29" fmla="*/ 2756 h 3701"/>
                <a:gd name="T30" fmla="*/ 688 w 6653"/>
                <a:gd name="T31" fmla="*/ 2811 h 3701"/>
                <a:gd name="T32" fmla="*/ 939 w 6653"/>
                <a:gd name="T33" fmla="*/ 2871 h 3701"/>
                <a:gd name="T34" fmla="*/ 1084 w 6653"/>
                <a:gd name="T35" fmla="*/ 2901 h 3701"/>
                <a:gd name="T36" fmla="*/ 427 w 6653"/>
                <a:gd name="T37" fmla="*/ 3423 h 3701"/>
                <a:gd name="T38" fmla="*/ 1510 w 6653"/>
                <a:gd name="T39" fmla="*/ 3701 h 3701"/>
                <a:gd name="T40" fmla="*/ 6653 w 6653"/>
                <a:gd name="T41" fmla="*/ 497 h 3701"/>
                <a:gd name="T42" fmla="*/ 6623 w 6653"/>
                <a:gd name="T43" fmla="*/ 0 h 3701"/>
                <a:gd name="T44" fmla="*/ 3769 w 6653"/>
                <a:gd name="T45" fmla="*/ 1421 h 3701"/>
                <a:gd name="T46" fmla="*/ 3320 w 6653"/>
                <a:gd name="T47" fmla="*/ 1361 h 3701"/>
                <a:gd name="T48" fmla="*/ 2263 w 6653"/>
                <a:gd name="T49" fmla="*/ 1585 h 3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653" h="3701">
                  <a:moveTo>
                    <a:pt x="2263" y="1585"/>
                  </a:moveTo>
                  <a:lnTo>
                    <a:pt x="2216" y="1600"/>
                  </a:lnTo>
                  <a:lnTo>
                    <a:pt x="1892" y="1705"/>
                  </a:lnTo>
                  <a:lnTo>
                    <a:pt x="1586" y="1812"/>
                  </a:lnTo>
                  <a:lnTo>
                    <a:pt x="1232" y="1947"/>
                  </a:lnTo>
                  <a:lnTo>
                    <a:pt x="856" y="2105"/>
                  </a:lnTo>
                  <a:lnTo>
                    <a:pt x="576" y="2237"/>
                  </a:lnTo>
                  <a:lnTo>
                    <a:pt x="398" y="2331"/>
                  </a:lnTo>
                  <a:lnTo>
                    <a:pt x="228" y="2426"/>
                  </a:lnTo>
                  <a:lnTo>
                    <a:pt x="72" y="2526"/>
                  </a:lnTo>
                  <a:lnTo>
                    <a:pt x="0" y="2577"/>
                  </a:lnTo>
                  <a:lnTo>
                    <a:pt x="9" y="2582"/>
                  </a:lnTo>
                  <a:lnTo>
                    <a:pt x="128" y="2636"/>
                  </a:lnTo>
                  <a:lnTo>
                    <a:pt x="312" y="2704"/>
                  </a:lnTo>
                  <a:lnTo>
                    <a:pt x="479" y="2756"/>
                  </a:lnTo>
                  <a:lnTo>
                    <a:pt x="688" y="2811"/>
                  </a:lnTo>
                  <a:lnTo>
                    <a:pt x="939" y="2871"/>
                  </a:lnTo>
                  <a:lnTo>
                    <a:pt x="1084" y="2901"/>
                  </a:lnTo>
                  <a:lnTo>
                    <a:pt x="427" y="3423"/>
                  </a:lnTo>
                  <a:lnTo>
                    <a:pt x="1510" y="3701"/>
                  </a:lnTo>
                  <a:lnTo>
                    <a:pt x="6653" y="497"/>
                  </a:lnTo>
                  <a:lnTo>
                    <a:pt x="6623" y="0"/>
                  </a:lnTo>
                  <a:lnTo>
                    <a:pt x="3769" y="1421"/>
                  </a:lnTo>
                  <a:lnTo>
                    <a:pt x="3320" y="1361"/>
                  </a:lnTo>
                  <a:lnTo>
                    <a:pt x="2263" y="1585"/>
                  </a:lnTo>
                  <a:close/>
                </a:path>
              </a:pathLst>
            </a:custGeom>
            <a:solidFill>
              <a:srgbClr val="F5F5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95"/>
            <p:cNvSpPr>
              <a:spLocks/>
            </p:cNvSpPr>
            <p:nvPr/>
          </p:nvSpPr>
          <p:spPr bwMode="auto">
            <a:xfrm>
              <a:off x="5653088" y="1397000"/>
              <a:ext cx="704850" cy="184150"/>
            </a:xfrm>
            <a:custGeom>
              <a:avLst/>
              <a:gdLst>
                <a:gd name="T0" fmla="*/ 1777 w 1777"/>
                <a:gd name="T1" fmla="*/ 301 h 467"/>
                <a:gd name="T2" fmla="*/ 1748 w 1777"/>
                <a:gd name="T3" fmla="*/ 298 h 467"/>
                <a:gd name="T4" fmla="*/ 1534 w 1777"/>
                <a:gd name="T5" fmla="*/ 290 h 467"/>
                <a:gd name="T6" fmla="*/ 1324 w 1777"/>
                <a:gd name="T7" fmla="*/ 290 h 467"/>
                <a:gd name="T8" fmla="*/ 1070 w 1777"/>
                <a:gd name="T9" fmla="*/ 298 h 467"/>
                <a:gd name="T10" fmla="*/ 781 w 1777"/>
                <a:gd name="T11" fmla="*/ 320 h 467"/>
                <a:gd name="T12" fmla="*/ 473 w 1777"/>
                <a:gd name="T13" fmla="*/ 362 h 467"/>
                <a:gd name="T14" fmla="*/ 237 w 1777"/>
                <a:gd name="T15" fmla="*/ 407 h 467"/>
                <a:gd name="T16" fmla="*/ 79 w 1777"/>
                <a:gd name="T17" fmla="*/ 445 h 467"/>
                <a:gd name="T18" fmla="*/ 0 w 1777"/>
                <a:gd name="T19" fmla="*/ 467 h 467"/>
                <a:gd name="T20" fmla="*/ 26 w 1777"/>
                <a:gd name="T21" fmla="*/ 454 h 467"/>
                <a:gd name="T22" fmla="*/ 216 w 1777"/>
                <a:gd name="T23" fmla="*/ 368 h 467"/>
                <a:gd name="T24" fmla="*/ 411 w 1777"/>
                <a:gd name="T25" fmla="*/ 292 h 467"/>
                <a:gd name="T26" fmla="*/ 652 w 1777"/>
                <a:gd name="T27" fmla="*/ 209 h 467"/>
                <a:gd name="T28" fmla="*/ 933 w 1777"/>
                <a:gd name="T29" fmla="*/ 127 h 467"/>
                <a:gd name="T30" fmla="*/ 1165 w 1777"/>
                <a:gd name="T31" fmla="*/ 75 h 467"/>
                <a:gd name="T32" fmla="*/ 1328 w 1777"/>
                <a:gd name="T33" fmla="*/ 45 h 467"/>
                <a:gd name="T34" fmla="*/ 1495 w 1777"/>
                <a:gd name="T35" fmla="*/ 22 h 467"/>
                <a:gd name="T36" fmla="*/ 1668 w 1777"/>
                <a:gd name="T37" fmla="*/ 5 h 467"/>
                <a:gd name="T38" fmla="*/ 1756 w 1777"/>
                <a:gd name="T39" fmla="*/ 0 h 467"/>
                <a:gd name="T40" fmla="*/ 1777 w 1777"/>
                <a:gd name="T41" fmla="*/ 301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77" h="467">
                  <a:moveTo>
                    <a:pt x="1777" y="301"/>
                  </a:moveTo>
                  <a:lnTo>
                    <a:pt x="1748" y="298"/>
                  </a:lnTo>
                  <a:lnTo>
                    <a:pt x="1534" y="290"/>
                  </a:lnTo>
                  <a:lnTo>
                    <a:pt x="1324" y="290"/>
                  </a:lnTo>
                  <a:lnTo>
                    <a:pt x="1070" y="298"/>
                  </a:lnTo>
                  <a:lnTo>
                    <a:pt x="781" y="320"/>
                  </a:lnTo>
                  <a:lnTo>
                    <a:pt x="473" y="362"/>
                  </a:lnTo>
                  <a:lnTo>
                    <a:pt x="237" y="407"/>
                  </a:lnTo>
                  <a:lnTo>
                    <a:pt x="79" y="445"/>
                  </a:lnTo>
                  <a:lnTo>
                    <a:pt x="0" y="467"/>
                  </a:lnTo>
                  <a:lnTo>
                    <a:pt x="26" y="454"/>
                  </a:lnTo>
                  <a:lnTo>
                    <a:pt x="216" y="368"/>
                  </a:lnTo>
                  <a:lnTo>
                    <a:pt x="411" y="292"/>
                  </a:lnTo>
                  <a:lnTo>
                    <a:pt x="652" y="209"/>
                  </a:lnTo>
                  <a:lnTo>
                    <a:pt x="933" y="127"/>
                  </a:lnTo>
                  <a:lnTo>
                    <a:pt x="1165" y="75"/>
                  </a:lnTo>
                  <a:lnTo>
                    <a:pt x="1328" y="45"/>
                  </a:lnTo>
                  <a:lnTo>
                    <a:pt x="1495" y="22"/>
                  </a:lnTo>
                  <a:lnTo>
                    <a:pt x="1668" y="5"/>
                  </a:lnTo>
                  <a:lnTo>
                    <a:pt x="1756" y="0"/>
                  </a:lnTo>
                  <a:lnTo>
                    <a:pt x="1777" y="301"/>
                  </a:lnTo>
                  <a:close/>
                </a:path>
              </a:pathLst>
            </a:custGeom>
            <a:solidFill>
              <a:srgbClr val="E52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96"/>
            <p:cNvSpPr>
              <a:spLocks/>
            </p:cNvSpPr>
            <p:nvPr/>
          </p:nvSpPr>
          <p:spPr bwMode="auto">
            <a:xfrm>
              <a:off x="6326188" y="1408113"/>
              <a:ext cx="147638" cy="422275"/>
            </a:xfrm>
            <a:custGeom>
              <a:avLst/>
              <a:gdLst>
                <a:gd name="T0" fmla="*/ 53 w 368"/>
                <a:gd name="T1" fmla="*/ 0 h 1066"/>
                <a:gd name="T2" fmla="*/ 60 w 368"/>
                <a:gd name="T3" fmla="*/ 30 h 1066"/>
                <a:gd name="T4" fmla="*/ 88 w 368"/>
                <a:gd name="T5" fmla="*/ 191 h 1066"/>
                <a:gd name="T6" fmla="*/ 100 w 368"/>
                <a:gd name="T7" fmla="*/ 313 h 1066"/>
                <a:gd name="T8" fmla="*/ 100 w 368"/>
                <a:gd name="T9" fmla="*/ 366 h 1066"/>
                <a:gd name="T10" fmla="*/ 95 w 368"/>
                <a:gd name="T11" fmla="*/ 429 h 1066"/>
                <a:gd name="T12" fmla="*/ 66 w 368"/>
                <a:gd name="T13" fmla="*/ 644 h 1066"/>
                <a:gd name="T14" fmla="*/ 12 w 368"/>
                <a:gd name="T15" fmla="*/ 994 h 1066"/>
                <a:gd name="T16" fmla="*/ 0 w 368"/>
                <a:gd name="T17" fmla="*/ 1066 h 1066"/>
                <a:gd name="T18" fmla="*/ 9 w 368"/>
                <a:gd name="T19" fmla="*/ 1051 h 1066"/>
                <a:gd name="T20" fmla="*/ 95 w 368"/>
                <a:gd name="T21" fmla="*/ 909 h 1066"/>
                <a:gd name="T22" fmla="*/ 187 w 368"/>
                <a:gd name="T23" fmla="*/ 729 h 1066"/>
                <a:gd name="T24" fmla="*/ 249 w 368"/>
                <a:gd name="T25" fmla="*/ 586 h 1066"/>
                <a:gd name="T26" fmla="*/ 306 w 368"/>
                <a:gd name="T27" fmla="*/ 431 h 1066"/>
                <a:gd name="T28" fmla="*/ 353 w 368"/>
                <a:gd name="T29" fmla="*/ 266 h 1066"/>
                <a:gd name="T30" fmla="*/ 368 w 368"/>
                <a:gd name="T31" fmla="*/ 182 h 1066"/>
                <a:gd name="T32" fmla="*/ 53 w 368"/>
                <a:gd name="T33" fmla="*/ 0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8" h="1066">
                  <a:moveTo>
                    <a:pt x="53" y="0"/>
                  </a:moveTo>
                  <a:lnTo>
                    <a:pt x="60" y="30"/>
                  </a:lnTo>
                  <a:lnTo>
                    <a:pt x="88" y="191"/>
                  </a:lnTo>
                  <a:lnTo>
                    <a:pt x="100" y="313"/>
                  </a:lnTo>
                  <a:lnTo>
                    <a:pt x="100" y="366"/>
                  </a:lnTo>
                  <a:lnTo>
                    <a:pt x="95" y="429"/>
                  </a:lnTo>
                  <a:lnTo>
                    <a:pt x="66" y="644"/>
                  </a:lnTo>
                  <a:lnTo>
                    <a:pt x="12" y="994"/>
                  </a:lnTo>
                  <a:lnTo>
                    <a:pt x="0" y="1066"/>
                  </a:lnTo>
                  <a:lnTo>
                    <a:pt x="9" y="1051"/>
                  </a:lnTo>
                  <a:lnTo>
                    <a:pt x="95" y="909"/>
                  </a:lnTo>
                  <a:lnTo>
                    <a:pt x="187" y="729"/>
                  </a:lnTo>
                  <a:lnTo>
                    <a:pt x="249" y="586"/>
                  </a:lnTo>
                  <a:lnTo>
                    <a:pt x="306" y="431"/>
                  </a:lnTo>
                  <a:lnTo>
                    <a:pt x="353" y="266"/>
                  </a:lnTo>
                  <a:lnTo>
                    <a:pt x="368" y="182"/>
                  </a:lnTo>
                  <a:lnTo>
                    <a:pt x="53" y="0"/>
                  </a:lnTo>
                  <a:close/>
                </a:path>
              </a:pathLst>
            </a:custGeom>
            <a:solidFill>
              <a:srgbClr val="AF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97"/>
            <p:cNvSpPr>
              <a:spLocks/>
            </p:cNvSpPr>
            <p:nvPr/>
          </p:nvSpPr>
          <p:spPr bwMode="auto">
            <a:xfrm>
              <a:off x="6326188" y="1398588"/>
              <a:ext cx="214313" cy="431800"/>
            </a:xfrm>
            <a:custGeom>
              <a:avLst/>
              <a:gdLst>
                <a:gd name="T0" fmla="*/ 489 w 537"/>
                <a:gd name="T1" fmla="*/ 63 h 1089"/>
                <a:gd name="T2" fmla="*/ 537 w 537"/>
                <a:gd name="T3" fmla="*/ 465 h 1089"/>
                <a:gd name="T4" fmla="*/ 324 w 537"/>
                <a:gd name="T5" fmla="*/ 412 h 1089"/>
                <a:gd name="T6" fmla="*/ 429 w 537"/>
                <a:gd name="T7" fmla="*/ 691 h 1089"/>
                <a:gd name="T8" fmla="*/ 225 w 537"/>
                <a:gd name="T9" fmla="*/ 876 h 1089"/>
                <a:gd name="T10" fmla="*/ 0 w 537"/>
                <a:gd name="T11" fmla="*/ 1089 h 1089"/>
                <a:gd name="T12" fmla="*/ 34 w 537"/>
                <a:gd name="T13" fmla="*/ 1017 h 1089"/>
                <a:gd name="T14" fmla="*/ 207 w 537"/>
                <a:gd name="T15" fmla="*/ 618 h 1089"/>
                <a:gd name="T16" fmla="*/ 295 w 537"/>
                <a:gd name="T17" fmla="*/ 393 h 1089"/>
                <a:gd name="T18" fmla="*/ 343 w 537"/>
                <a:gd name="T19" fmla="*/ 251 h 1089"/>
                <a:gd name="T20" fmla="*/ 362 w 537"/>
                <a:gd name="T21" fmla="*/ 188 h 1089"/>
                <a:gd name="T22" fmla="*/ 378 w 537"/>
                <a:gd name="T23" fmla="*/ 131 h 1089"/>
                <a:gd name="T24" fmla="*/ 407 w 537"/>
                <a:gd name="T25" fmla="*/ 53 h 1089"/>
                <a:gd name="T26" fmla="*/ 432 w 537"/>
                <a:gd name="T27" fmla="*/ 13 h 1089"/>
                <a:gd name="T28" fmla="*/ 451 w 537"/>
                <a:gd name="T29" fmla="*/ 0 h 1089"/>
                <a:gd name="T30" fmla="*/ 467 w 537"/>
                <a:gd name="T31" fmla="*/ 8 h 1089"/>
                <a:gd name="T32" fmla="*/ 478 w 537"/>
                <a:gd name="T33" fmla="*/ 26 h 1089"/>
                <a:gd name="T34" fmla="*/ 487 w 537"/>
                <a:gd name="T35" fmla="*/ 57 h 1089"/>
                <a:gd name="T36" fmla="*/ 489 w 537"/>
                <a:gd name="T37" fmla="*/ 63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7" h="1089">
                  <a:moveTo>
                    <a:pt x="489" y="63"/>
                  </a:moveTo>
                  <a:lnTo>
                    <a:pt x="537" y="465"/>
                  </a:lnTo>
                  <a:lnTo>
                    <a:pt x="324" y="412"/>
                  </a:lnTo>
                  <a:lnTo>
                    <a:pt x="429" y="691"/>
                  </a:lnTo>
                  <a:lnTo>
                    <a:pt x="225" y="876"/>
                  </a:lnTo>
                  <a:lnTo>
                    <a:pt x="0" y="1089"/>
                  </a:lnTo>
                  <a:lnTo>
                    <a:pt x="34" y="1017"/>
                  </a:lnTo>
                  <a:lnTo>
                    <a:pt x="207" y="618"/>
                  </a:lnTo>
                  <a:lnTo>
                    <a:pt x="295" y="393"/>
                  </a:lnTo>
                  <a:lnTo>
                    <a:pt x="343" y="251"/>
                  </a:lnTo>
                  <a:lnTo>
                    <a:pt x="362" y="188"/>
                  </a:lnTo>
                  <a:lnTo>
                    <a:pt x="378" y="131"/>
                  </a:lnTo>
                  <a:lnTo>
                    <a:pt x="407" y="53"/>
                  </a:lnTo>
                  <a:lnTo>
                    <a:pt x="432" y="13"/>
                  </a:lnTo>
                  <a:lnTo>
                    <a:pt x="451" y="0"/>
                  </a:lnTo>
                  <a:lnTo>
                    <a:pt x="467" y="8"/>
                  </a:lnTo>
                  <a:lnTo>
                    <a:pt x="478" y="26"/>
                  </a:lnTo>
                  <a:lnTo>
                    <a:pt x="487" y="57"/>
                  </a:lnTo>
                  <a:lnTo>
                    <a:pt x="489" y="63"/>
                  </a:lnTo>
                  <a:close/>
                </a:path>
              </a:pathLst>
            </a:custGeom>
            <a:solidFill>
              <a:schemeClr val="bg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98"/>
            <p:cNvSpPr>
              <a:spLocks/>
            </p:cNvSpPr>
            <p:nvPr/>
          </p:nvSpPr>
          <p:spPr bwMode="auto">
            <a:xfrm>
              <a:off x="6261100" y="1397000"/>
              <a:ext cx="114300" cy="428625"/>
            </a:xfrm>
            <a:custGeom>
              <a:avLst/>
              <a:gdLst>
                <a:gd name="T0" fmla="*/ 223 w 287"/>
                <a:gd name="T1" fmla="*/ 0 h 1082"/>
                <a:gd name="T2" fmla="*/ 0 w 287"/>
                <a:gd name="T3" fmla="*/ 323 h 1082"/>
                <a:gd name="T4" fmla="*/ 249 w 287"/>
                <a:gd name="T5" fmla="*/ 380 h 1082"/>
                <a:gd name="T6" fmla="*/ 10 w 287"/>
                <a:gd name="T7" fmla="*/ 547 h 1082"/>
                <a:gd name="T8" fmla="*/ 166 w 287"/>
                <a:gd name="T9" fmla="*/ 1082 h 1082"/>
                <a:gd name="T10" fmla="*/ 174 w 287"/>
                <a:gd name="T11" fmla="*/ 1064 h 1082"/>
                <a:gd name="T12" fmla="*/ 214 w 287"/>
                <a:gd name="T13" fmla="*/ 936 h 1082"/>
                <a:gd name="T14" fmla="*/ 245 w 287"/>
                <a:gd name="T15" fmla="*/ 810 h 1082"/>
                <a:gd name="T16" fmla="*/ 271 w 287"/>
                <a:gd name="T17" fmla="*/ 656 h 1082"/>
                <a:gd name="T18" fmla="*/ 287 w 287"/>
                <a:gd name="T19" fmla="*/ 481 h 1082"/>
                <a:gd name="T20" fmla="*/ 285 w 287"/>
                <a:gd name="T21" fmla="*/ 340 h 1082"/>
                <a:gd name="T22" fmla="*/ 276 w 287"/>
                <a:gd name="T23" fmla="*/ 244 h 1082"/>
                <a:gd name="T24" fmla="*/ 261 w 287"/>
                <a:gd name="T25" fmla="*/ 146 h 1082"/>
                <a:gd name="T26" fmla="*/ 237 w 287"/>
                <a:gd name="T27" fmla="*/ 49 h 1082"/>
                <a:gd name="T28" fmla="*/ 223 w 287"/>
                <a:gd name="T29" fmla="*/ 0 h 1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7" h="1082">
                  <a:moveTo>
                    <a:pt x="223" y="0"/>
                  </a:moveTo>
                  <a:lnTo>
                    <a:pt x="0" y="323"/>
                  </a:lnTo>
                  <a:lnTo>
                    <a:pt x="249" y="380"/>
                  </a:lnTo>
                  <a:lnTo>
                    <a:pt x="10" y="547"/>
                  </a:lnTo>
                  <a:lnTo>
                    <a:pt x="166" y="1082"/>
                  </a:lnTo>
                  <a:lnTo>
                    <a:pt x="174" y="1064"/>
                  </a:lnTo>
                  <a:lnTo>
                    <a:pt x="214" y="936"/>
                  </a:lnTo>
                  <a:lnTo>
                    <a:pt x="245" y="810"/>
                  </a:lnTo>
                  <a:lnTo>
                    <a:pt x="271" y="656"/>
                  </a:lnTo>
                  <a:lnTo>
                    <a:pt x="287" y="481"/>
                  </a:lnTo>
                  <a:lnTo>
                    <a:pt x="285" y="340"/>
                  </a:lnTo>
                  <a:lnTo>
                    <a:pt x="276" y="244"/>
                  </a:lnTo>
                  <a:lnTo>
                    <a:pt x="261" y="146"/>
                  </a:lnTo>
                  <a:lnTo>
                    <a:pt x="237" y="49"/>
                  </a:lnTo>
                  <a:lnTo>
                    <a:pt x="223" y="0"/>
                  </a:lnTo>
                  <a:close/>
                </a:path>
              </a:pathLst>
            </a:custGeom>
            <a:solidFill>
              <a:schemeClr val="bg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99"/>
            <p:cNvSpPr>
              <a:spLocks/>
            </p:cNvSpPr>
            <p:nvPr/>
          </p:nvSpPr>
          <p:spPr bwMode="auto">
            <a:xfrm>
              <a:off x="5087938" y="3021013"/>
              <a:ext cx="403225" cy="633413"/>
            </a:xfrm>
            <a:custGeom>
              <a:avLst/>
              <a:gdLst>
                <a:gd name="T0" fmla="*/ 937 w 1016"/>
                <a:gd name="T1" fmla="*/ 66 h 1596"/>
                <a:gd name="T2" fmla="*/ 492 w 1016"/>
                <a:gd name="T3" fmla="*/ 0 h 1596"/>
                <a:gd name="T4" fmla="*/ 307 w 1016"/>
                <a:gd name="T5" fmla="*/ 403 h 1596"/>
                <a:gd name="T6" fmla="*/ 418 w 1016"/>
                <a:gd name="T7" fmla="*/ 450 h 1596"/>
                <a:gd name="T8" fmla="*/ 193 w 1016"/>
                <a:gd name="T9" fmla="*/ 812 h 1596"/>
                <a:gd name="T10" fmla="*/ 0 w 1016"/>
                <a:gd name="T11" fmla="*/ 1579 h 1596"/>
                <a:gd name="T12" fmla="*/ 100 w 1016"/>
                <a:gd name="T13" fmla="*/ 1596 h 1596"/>
                <a:gd name="T14" fmla="*/ 449 w 1016"/>
                <a:gd name="T15" fmla="*/ 904 h 1596"/>
                <a:gd name="T16" fmla="*/ 1016 w 1016"/>
                <a:gd name="T17" fmla="*/ 379 h 1596"/>
                <a:gd name="T18" fmla="*/ 937 w 1016"/>
                <a:gd name="T19" fmla="*/ 6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6" h="1596">
                  <a:moveTo>
                    <a:pt x="937" y="66"/>
                  </a:moveTo>
                  <a:lnTo>
                    <a:pt x="492" y="0"/>
                  </a:lnTo>
                  <a:lnTo>
                    <a:pt x="307" y="403"/>
                  </a:lnTo>
                  <a:lnTo>
                    <a:pt x="418" y="450"/>
                  </a:lnTo>
                  <a:lnTo>
                    <a:pt x="193" y="812"/>
                  </a:lnTo>
                  <a:lnTo>
                    <a:pt x="0" y="1579"/>
                  </a:lnTo>
                  <a:lnTo>
                    <a:pt x="100" y="1596"/>
                  </a:lnTo>
                  <a:lnTo>
                    <a:pt x="449" y="904"/>
                  </a:lnTo>
                  <a:lnTo>
                    <a:pt x="1016" y="379"/>
                  </a:lnTo>
                  <a:lnTo>
                    <a:pt x="937" y="66"/>
                  </a:lnTo>
                  <a:close/>
                </a:path>
              </a:pathLst>
            </a:custGeom>
            <a:solidFill>
              <a:srgbClr val="646B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00"/>
            <p:cNvSpPr>
              <a:spLocks/>
            </p:cNvSpPr>
            <p:nvPr/>
          </p:nvSpPr>
          <p:spPr bwMode="auto">
            <a:xfrm>
              <a:off x="5127625" y="2190750"/>
              <a:ext cx="1360488" cy="1003300"/>
            </a:xfrm>
            <a:custGeom>
              <a:avLst/>
              <a:gdLst>
                <a:gd name="T0" fmla="*/ 652 w 3430"/>
                <a:gd name="T1" fmla="*/ 0 h 2528"/>
                <a:gd name="T2" fmla="*/ 0 w 3430"/>
                <a:gd name="T3" fmla="*/ 534 h 2528"/>
                <a:gd name="T4" fmla="*/ 788 w 3430"/>
                <a:gd name="T5" fmla="*/ 1010 h 2528"/>
                <a:gd name="T6" fmla="*/ 2265 w 3430"/>
                <a:gd name="T7" fmla="*/ 731 h 2528"/>
                <a:gd name="T8" fmla="*/ 821 w 3430"/>
                <a:gd name="T9" fmla="*/ 2123 h 2528"/>
                <a:gd name="T10" fmla="*/ 892 w 3430"/>
                <a:gd name="T11" fmla="*/ 2528 h 2528"/>
                <a:gd name="T12" fmla="*/ 3430 w 3430"/>
                <a:gd name="T13" fmla="*/ 508 h 2528"/>
                <a:gd name="T14" fmla="*/ 3400 w 3430"/>
                <a:gd name="T15" fmla="*/ 341 h 2528"/>
                <a:gd name="T16" fmla="*/ 3370 w 3430"/>
                <a:gd name="T17" fmla="*/ 173 h 2528"/>
                <a:gd name="T18" fmla="*/ 652 w 3430"/>
                <a:gd name="T19" fmla="*/ 0 h 2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0" h="2528">
                  <a:moveTo>
                    <a:pt x="652" y="0"/>
                  </a:moveTo>
                  <a:lnTo>
                    <a:pt x="0" y="534"/>
                  </a:lnTo>
                  <a:lnTo>
                    <a:pt x="788" y="1010"/>
                  </a:lnTo>
                  <a:lnTo>
                    <a:pt x="2265" y="731"/>
                  </a:lnTo>
                  <a:lnTo>
                    <a:pt x="821" y="2123"/>
                  </a:lnTo>
                  <a:lnTo>
                    <a:pt x="892" y="2528"/>
                  </a:lnTo>
                  <a:lnTo>
                    <a:pt x="3430" y="508"/>
                  </a:lnTo>
                  <a:lnTo>
                    <a:pt x="3400" y="341"/>
                  </a:lnTo>
                  <a:lnTo>
                    <a:pt x="3370" y="173"/>
                  </a:lnTo>
                  <a:lnTo>
                    <a:pt x="652" y="0"/>
                  </a:lnTo>
                  <a:close/>
                </a:path>
              </a:pathLst>
            </a:custGeom>
            <a:solidFill>
              <a:srgbClr val="0E1B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01"/>
            <p:cNvSpPr>
              <a:spLocks/>
            </p:cNvSpPr>
            <p:nvPr/>
          </p:nvSpPr>
          <p:spPr bwMode="auto">
            <a:xfrm>
              <a:off x="3330575" y="1581150"/>
              <a:ext cx="2322513" cy="2146300"/>
            </a:xfrm>
            <a:custGeom>
              <a:avLst/>
              <a:gdLst>
                <a:gd name="T0" fmla="*/ 0 w 5851"/>
                <a:gd name="T1" fmla="*/ 5404 h 5404"/>
                <a:gd name="T2" fmla="*/ 119 w 5851"/>
                <a:gd name="T3" fmla="*/ 5279 h 5404"/>
                <a:gd name="T4" fmla="*/ 938 w 5851"/>
                <a:gd name="T5" fmla="*/ 4431 h 5404"/>
                <a:gd name="T6" fmla="*/ 1716 w 5851"/>
                <a:gd name="T7" fmla="*/ 3647 h 5404"/>
                <a:gd name="T8" fmla="*/ 2390 w 5851"/>
                <a:gd name="T9" fmla="*/ 2986 h 5404"/>
                <a:gd name="T10" fmla="*/ 2863 w 5851"/>
                <a:gd name="T11" fmla="*/ 2532 h 5404"/>
                <a:gd name="T12" fmla="*/ 3347 w 5851"/>
                <a:gd name="T13" fmla="*/ 2077 h 5404"/>
                <a:gd name="T14" fmla="*/ 3835 w 5851"/>
                <a:gd name="T15" fmla="*/ 1630 h 5404"/>
                <a:gd name="T16" fmla="*/ 4319 w 5851"/>
                <a:gd name="T17" fmla="*/ 1202 h 5404"/>
                <a:gd name="T18" fmla="*/ 4788 w 5851"/>
                <a:gd name="T19" fmla="*/ 804 h 5404"/>
                <a:gd name="T20" fmla="*/ 5238 w 5851"/>
                <a:gd name="T21" fmla="*/ 444 h 5404"/>
                <a:gd name="T22" fmla="*/ 5554 w 5851"/>
                <a:gd name="T23" fmla="*/ 207 h 5404"/>
                <a:gd name="T24" fmla="*/ 5755 w 5851"/>
                <a:gd name="T25" fmla="*/ 64 h 5404"/>
                <a:gd name="T26" fmla="*/ 5851 w 5851"/>
                <a:gd name="T27" fmla="*/ 0 h 5404"/>
                <a:gd name="T28" fmla="*/ 5838 w 5851"/>
                <a:gd name="T29" fmla="*/ 3 h 5404"/>
                <a:gd name="T30" fmla="*/ 5678 w 5851"/>
                <a:gd name="T31" fmla="*/ 62 h 5404"/>
                <a:gd name="T32" fmla="*/ 5454 w 5851"/>
                <a:gd name="T33" fmla="*/ 159 h 5404"/>
                <a:gd name="T34" fmla="*/ 5261 w 5851"/>
                <a:gd name="T35" fmla="*/ 251 h 5404"/>
                <a:gd name="T36" fmla="*/ 5033 w 5851"/>
                <a:gd name="T37" fmla="*/ 372 h 5404"/>
                <a:gd name="T38" fmla="*/ 4768 w 5851"/>
                <a:gd name="T39" fmla="*/ 521 h 5404"/>
                <a:gd name="T40" fmla="*/ 4472 w 5851"/>
                <a:gd name="T41" fmla="*/ 702 h 5404"/>
                <a:gd name="T42" fmla="*/ 4140 w 5851"/>
                <a:gd name="T43" fmla="*/ 920 h 5404"/>
                <a:gd name="T44" fmla="*/ 3777 w 5851"/>
                <a:gd name="T45" fmla="*/ 1175 h 5404"/>
                <a:gd name="T46" fmla="*/ 3382 w 5851"/>
                <a:gd name="T47" fmla="*/ 1471 h 5404"/>
                <a:gd name="T48" fmla="*/ 2956 w 5851"/>
                <a:gd name="T49" fmla="*/ 1812 h 5404"/>
                <a:gd name="T50" fmla="*/ 2500 w 5851"/>
                <a:gd name="T51" fmla="*/ 2198 h 5404"/>
                <a:gd name="T52" fmla="*/ 2017 w 5851"/>
                <a:gd name="T53" fmla="*/ 2633 h 5404"/>
                <a:gd name="T54" fmla="*/ 1505 w 5851"/>
                <a:gd name="T55" fmla="*/ 3121 h 5404"/>
                <a:gd name="T56" fmla="*/ 1237 w 5851"/>
                <a:gd name="T57" fmla="*/ 3388 h 5404"/>
                <a:gd name="T58" fmla="*/ 1199 w 5851"/>
                <a:gd name="T59" fmla="*/ 3429 h 5404"/>
                <a:gd name="T60" fmla="*/ 955 w 5851"/>
                <a:gd name="T61" fmla="*/ 3716 h 5404"/>
                <a:gd name="T62" fmla="*/ 740 w 5851"/>
                <a:gd name="T63" fmla="*/ 3988 h 5404"/>
                <a:gd name="T64" fmla="*/ 511 w 5851"/>
                <a:gd name="T65" fmla="*/ 4303 h 5404"/>
                <a:gd name="T66" fmla="*/ 346 w 5851"/>
                <a:gd name="T67" fmla="*/ 4553 h 5404"/>
                <a:gd name="T68" fmla="*/ 246 w 5851"/>
                <a:gd name="T69" fmla="*/ 4721 h 5404"/>
                <a:gd name="T70" fmla="*/ 158 w 5851"/>
                <a:gd name="T71" fmla="*/ 4887 h 5404"/>
                <a:gd name="T72" fmla="*/ 87 w 5851"/>
                <a:gd name="T73" fmla="*/ 5047 h 5404"/>
                <a:gd name="T74" fmla="*/ 34 w 5851"/>
                <a:gd name="T75" fmla="*/ 5200 h 5404"/>
                <a:gd name="T76" fmla="*/ 10 w 5851"/>
                <a:gd name="T77" fmla="*/ 5306 h 5404"/>
                <a:gd name="T78" fmla="*/ 1 w 5851"/>
                <a:gd name="T79" fmla="*/ 5373 h 5404"/>
                <a:gd name="T80" fmla="*/ 0 w 5851"/>
                <a:gd name="T81" fmla="*/ 5404 h 5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851" h="5404">
                  <a:moveTo>
                    <a:pt x="0" y="5404"/>
                  </a:moveTo>
                  <a:lnTo>
                    <a:pt x="119" y="5279"/>
                  </a:lnTo>
                  <a:lnTo>
                    <a:pt x="938" y="4431"/>
                  </a:lnTo>
                  <a:lnTo>
                    <a:pt x="1716" y="3647"/>
                  </a:lnTo>
                  <a:lnTo>
                    <a:pt x="2390" y="2986"/>
                  </a:lnTo>
                  <a:lnTo>
                    <a:pt x="2863" y="2532"/>
                  </a:lnTo>
                  <a:lnTo>
                    <a:pt x="3347" y="2077"/>
                  </a:lnTo>
                  <a:lnTo>
                    <a:pt x="3835" y="1630"/>
                  </a:lnTo>
                  <a:lnTo>
                    <a:pt x="4319" y="1202"/>
                  </a:lnTo>
                  <a:lnTo>
                    <a:pt x="4788" y="804"/>
                  </a:lnTo>
                  <a:lnTo>
                    <a:pt x="5238" y="444"/>
                  </a:lnTo>
                  <a:lnTo>
                    <a:pt x="5554" y="207"/>
                  </a:lnTo>
                  <a:lnTo>
                    <a:pt x="5755" y="64"/>
                  </a:lnTo>
                  <a:lnTo>
                    <a:pt x="5851" y="0"/>
                  </a:lnTo>
                  <a:lnTo>
                    <a:pt x="5838" y="3"/>
                  </a:lnTo>
                  <a:lnTo>
                    <a:pt x="5678" y="62"/>
                  </a:lnTo>
                  <a:lnTo>
                    <a:pt x="5454" y="159"/>
                  </a:lnTo>
                  <a:lnTo>
                    <a:pt x="5261" y="251"/>
                  </a:lnTo>
                  <a:lnTo>
                    <a:pt x="5033" y="372"/>
                  </a:lnTo>
                  <a:lnTo>
                    <a:pt x="4768" y="521"/>
                  </a:lnTo>
                  <a:lnTo>
                    <a:pt x="4472" y="702"/>
                  </a:lnTo>
                  <a:lnTo>
                    <a:pt x="4140" y="920"/>
                  </a:lnTo>
                  <a:lnTo>
                    <a:pt x="3777" y="1175"/>
                  </a:lnTo>
                  <a:lnTo>
                    <a:pt x="3382" y="1471"/>
                  </a:lnTo>
                  <a:lnTo>
                    <a:pt x="2956" y="1812"/>
                  </a:lnTo>
                  <a:lnTo>
                    <a:pt x="2500" y="2198"/>
                  </a:lnTo>
                  <a:lnTo>
                    <a:pt x="2017" y="2633"/>
                  </a:lnTo>
                  <a:lnTo>
                    <a:pt x="1505" y="3121"/>
                  </a:lnTo>
                  <a:lnTo>
                    <a:pt x="1237" y="3388"/>
                  </a:lnTo>
                  <a:lnTo>
                    <a:pt x="1199" y="3429"/>
                  </a:lnTo>
                  <a:lnTo>
                    <a:pt x="955" y="3716"/>
                  </a:lnTo>
                  <a:lnTo>
                    <a:pt x="740" y="3988"/>
                  </a:lnTo>
                  <a:lnTo>
                    <a:pt x="511" y="4303"/>
                  </a:lnTo>
                  <a:lnTo>
                    <a:pt x="346" y="4553"/>
                  </a:lnTo>
                  <a:lnTo>
                    <a:pt x="246" y="4721"/>
                  </a:lnTo>
                  <a:lnTo>
                    <a:pt x="158" y="4887"/>
                  </a:lnTo>
                  <a:lnTo>
                    <a:pt x="87" y="5047"/>
                  </a:lnTo>
                  <a:lnTo>
                    <a:pt x="34" y="5200"/>
                  </a:lnTo>
                  <a:lnTo>
                    <a:pt x="10" y="5306"/>
                  </a:lnTo>
                  <a:lnTo>
                    <a:pt x="1" y="5373"/>
                  </a:lnTo>
                  <a:lnTo>
                    <a:pt x="0" y="5404"/>
                  </a:lnTo>
                  <a:close/>
                </a:path>
              </a:pathLst>
            </a:custGeom>
            <a:solidFill>
              <a:srgbClr val="E52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02"/>
            <p:cNvSpPr>
              <a:spLocks/>
            </p:cNvSpPr>
            <p:nvPr/>
          </p:nvSpPr>
          <p:spPr bwMode="auto">
            <a:xfrm>
              <a:off x="5892800" y="1785938"/>
              <a:ext cx="393700" cy="246063"/>
            </a:xfrm>
            <a:custGeom>
              <a:avLst/>
              <a:gdLst>
                <a:gd name="T0" fmla="*/ 122 w 991"/>
                <a:gd name="T1" fmla="*/ 213 h 620"/>
                <a:gd name="T2" fmla="*/ 295 w 991"/>
                <a:gd name="T3" fmla="*/ 213 h 620"/>
                <a:gd name="T4" fmla="*/ 390 w 991"/>
                <a:gd name="T5" fmla="*/ 30 h 620"/>
                <a:gd name="T6" fmla="*/ 740 w 991"/>
                <a:gd name="T7" fmla="*/ 0 h 620"/>
                <a:gd name="T8" fmla="*/ 710 w 991"/>
                <a:gd name="T9" fmla="*/ 97 h 620"/>
                <a:gd name="T10" fmla="*/ 991 w 991"/>
                <a:gd name="T11" fmla="*/ 105 h 620"/>
                <a:gd name="T12" fmla="*/ 898 w 991"/>
                <a:gd name="T13" fmla="*/ 318 h 620"/>
                <a:gd name="T14" fmla="*/ 815 w 991"/>
                <a:gd name="T15" fmla="*/ 318 h 620"/>
                <a:gd name="T16" fmla="*/ 661 w 991"/>
                <a:gd name="T17" fmla="*/ 620 h 620"/>
                <a:gd name="T18" fmla="*/ 114 w 991"/>
                <a:gd name="T19" fmla="*/ 581 h 620"/>
                <a:gd name="T20" fmla="*/ 195 w 991"/>
                <a:gd name="T21" fmla="*/ 395 h 620"/>
                <a:gd name="T22" fmla="*/ 0 w 991"/>
                <a:gd name="T23" fmla="*/ 392 h 620"/>
                <a:gd name="T24" fmla="*/ 122 w 991"/>
                <a:gd name="T25" fmla="*/ 213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1" h="620">
                  <a:moveTo>
                    <a:pt x="122" y="213"/>
                  </a:moveTo>
                  <a:lnTo>
                    <a:pt x="295" y="213"/>
                  </a:lnTo>
                  <a:lnTo>
                    <a:pt x="390" y="30"/>
                  </a:lnTo>
                  <a:lnTo>
                    <a:pt x="740" y="0"/>
                  </a:lnTo>
                  <a:lnTo>
                    <a:pt x="710" y="97"/>
                  </a:lnTo>
                  <a:lnTo>
                    <a:pt x="991" y="105"/>
                  </a:lnTo>
                  <a:lnTo>
                    <a:pt x="898" y="318"/>
                  </a:lnTo>
                  <a:lnTo>
                    <a:pt x="815" y="318"/>
                  </a:lnTo>
                  <a:lnTo>
                    <a:pt x="661" y="620"/>
                  </a:lnTo>
                  <a:lnTo>
                    <a:pt x="114" y="581"/>
                  </a:lnTo>
                  <a:lnTo>
                    <a:pt x="195" y="395"/>
                  </a:lnTo>
                  <a:lnTo>
                    <a:pt x="0" y="392"/>
                  </a:lnTo>
                  <a:lnTo>
                    <a:pt x="122" y="213"/>
                  </a:lnTo>
                  <a:close/>
                </a:path>
              </a:pathLst>
            </a:custGeom>
            <a:solidFill>
              <a:srgbClr val="FFD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03"/>
            <p:cNvSpPr>
              <a:spLocks/>
            </p:cNvSpPr>
            <p:nvPr/>
          </p:nvSpPr>
          <p:spPr bwMode="auto">
            <a:xfrm>
              <a:off x="5810250" y="1838325"/>
              <a:ext cx="161925" cy="161925"/>
            </a:xfrm>
            <a:custGeom>
              <a:avLst/>
              <a:gdLst>
                <a:gd name="T0" fmla="*/ 258 w 406"/>
                <a:gd name="T1" fmla="*/ 0 h 411"/>
                <a:gd name="T2" fmla="*/ 406 w 406"/>
                <a:gd name="T3" fmla="*/ 17 h 411"/>
                <a:gd name="T4" fmla="*/ 143 w 406"/>
                <a:gd name="T5" fmla="*/ 411 h 411"/>
                <a:gd name="T6" fmla="*/ 0 w 406"/>
                <a:gd name="T7" fmla="*/ 376 h 411"/>
                <a:gd name="T8" fmla="*/ 258 w 406"/>
                <a:gd name="T9" fmla="*/ 0 h 411"/>
              </a:gdLst>
              <a:ahLst/>
              <a:cxnLst>
                <a:cxn ang="0">
                  <a:pos x="T0" y="T1"/>
                </a:cxn>
                <a:cxn ang="0">
                  <a:pos x="T2" y="T3"/>
                </a:cxn>
                <a:cxn ang="0">
                  <a:pos x="T4" y="T5"/>
                </a:cxn>
                <a:cxn ang="0">
                  <a:pos x="T6" y="T7"/>
                </a:cxn>
                <a:cxn ang="0">
                  <a:pos x="T8" y="T9"/>
                </a:cxn>
              </a:cxnLst>
              <a:rect l="0" t="0" r="r" b="b"/>
              <a:pathLst>
                <a:path w="406" h="411">
                  <a:moveTo>
                    <a:pt x="258" y="0"/>
                  </a:moveTo>
                  <a:lnTo>
                    <a:pt x="406" y="17"/>
                  </a:lnTo>
                  <a:lnTo>
                    <a:pt x="143" y="411"/>
                  </a:lnTo>
                  <a:lnTo>
                    <a:pt x="0" y="376"/>
                  </a:lnTo>
                  <a:lnTo>
                    <a:pt x="258" y="0"/>
                  </a:lnTo>
                  <a:close/>
                </a:path>
              </a:pathLst>
            </a:custGeom>
            <a:solidFill>
              <a:srgbClr val="AF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04"/>
            <p:cNvSpPr>
              <a:spLocks/>
            </p:cNvSpPr>
            <p:nvPr/>
          </p:nvSpPr>
          <p:spPr bwMode="auto">
            <a:xfrm>
              <a:off x="5434013" y="1800225"/>
              <a:ext cx="509588" cy="219075"/>
            </a:xfrm>
            <a:custGeom>
              <a:avLst/>
              <a:gdLst>
                <a:gd name="T0" fmla="*/ 537 w 1284"/>
                <a:gd name="T1" fmla="*/ 463 h 554"/>
                <a:gd name="T2" fmla="*/ 919 w 1284"/>
                <a:gd name="T3" fmla="*/ 554 h 554"/>
                <a:gd name="T4" fmla="*/ 1284 w 1284"/>
                <a:gd name="T5" fmla="*/ 34 h 554"/>
                <a:gd name="T6" fmla="*/ 0 w 1284"/>
                <a:gd name="T7" fmla="*/ 0 h 554"/>
                <a:gd name="T8" fmla="*/ 1195 w 1284"/>
                <a:gd name="T9" fmla="*/ 69 h 554"/>
                <a:gd name="T10" fmla="*/ 895 w 1284"/>
                <a:gd name="T11" fmla="*/ 512 h 554"/>
                <a:gd name="T12" fmla="*/ 537 w 1284"/>
                <a:gd name="T13" fmla="*/ 463 h 554"/>
              </a:gdLst>
              <a:ahLst/>
              <a:cxnLst>
                <a:cxn ang="0">
                  <a:pos x="T0" y="T1"/>
                </a:cxn>
                <a:cxn ang="0">
                  <a:pos x="T2" y="T3"/>
                </a:cxn>
                <a:cxn ang="0">
                  <a:pos x="T4" y="T5"/>
                </a:cxn>
                <a:cxn ang="0">
                  <a:pos x="T6" y="T7"/>
                </a:cxn>
                <a:cxn ang="0">
                  <a:pos x="T8" y="T9"/>
                </a:cxn>
                <a:cxn ang="0">
                  <a:pos x="T10" y="T11"/>
                </a:cxn>
                <a:cxn ang="0">
                  <a:pos x="T12" y="T13"/>
                </a:cxn>
              </a:cxnLst>
              <a:rect l="0" t="0" r="r" b="b"/>
              <a:pathLst>
                <a:path w="1284" h="554">
                  <a:moveTo>
                    <a:pt x="537" y="463"/>
                  </a:moveTo>
                  <a:lnTo>
                    <a:pt x="919" y="554"/>
                  </a:lnTo>
                  <a:lnTo>
                    <a:pt x="1284" y="34"/>
                  </a:lnTo>
                  <a:lnTo>
                    <a:pt x="0" y="0"/>
                  </a:lnTo>
                  <a:lnTo>
                    <a:pt x="1195" y="69"/>
                  </a:lnTo>
                  <a:lnTo>
                    <a:pt x="895" y="512"/>
                  </a:lnTo>
                  <a:lnTo>
                    <a:pt x="537" y="463"/>
                  </a:lnTo>
                  <a:close/>
                </a:path>
              </a:pathLst>
            </a:custGeom>
            <a:solidFill>
              <a:srgbClr val="393D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05"/>
            <p:cNvSpPr>
              <a:spLocks/>
            </p:cNvSpPr>
            <p:nvPr/>
          </p:nvSpPr>
          <p:spPr bwMode="auto">
            <a:xfrm>
              <a:off x="5786438" y="1693863"/>
              <a:ext cx="247650" cy="123825"/>
            </a:xfrm>
            <a:custGeom>
              <a:avLst/>
              <a:gdLst>
                <a:gd name="T0" fmla="*/ 623 w 623"/>
                <a:gd name="T1" fmla="*/ 0 h 312"/>
                <a:gd name="T2" fmla="*/ 0 w 623"/>
                <a:gd name="T3" fmla="*/ 308 h 312"/>
                <a:gd name="T4" fmla="*/ 84 w 623"/>
                <a:gd name="T5" fmla="*/ 312 h 312"/>
                <a:gd name="T6" fmla="*/ 623 w 623"/>
                <a:gd name="T7" fmla="*/ 0 h 312"/>
              </a:gdLst>
              <a:ahLst/>
              <a:cxnLst>
                <a:cxn ang="0">
                  <a:pos x="T0" y="T1"/>
                </a:cxn>
                <a:cxn ang="0">
                  <a:pos x="T2" y="T3"/>
                </a:cxn>
                <a:cxn ang="0">
                  <a:pos x="T4" y="T5"/>
                </a:cxn>
                <a:cxn ang="0">
                  <a:pos x="T6" y="T7"/>
                </a:cxn>
              </a:cxnLst>
              <a:rect l="0" t="0" r="r" b="b"/>
              <a:pathLst>
                <a:path w="623" h="312">
                  <a:moveTo>
                    <a:pt x="623" y="0"/>
                  </a:moveTo>
                  <a:lnTo>
                    <a:pt x="0" y="308"/>
                  </a:lnTo>
                  <a:lnTo>
                    <a:pt x="84" y="312"/>
                  </a:lnTo>
                  <a:lnTo>
                    <a:pt x="623" y="0"/>
                  </a:lnTo>
                  <a:close/>
                </a:path>
              </a:pathLst>
            </a:custGeom>
            <a:solidFill>
              <a:srgbClr val="3D1E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06"/>
            <p:cNvSpPr>
              <a:spLocks/>
            </p:cNvSpPr>
            <p:nvPr/>
          </p:nvSpPr>
          <p:spPr bwMode="auto">
            <a:xfrm>
              <a:off x="6232525" y="874713"/>
              <a:ext cx="530225" cy="673100"/>
            </a:xfrm>
            <a:custGeom>
              <a:avLst/>
              <a:gdLst>
                <a:gd name="T0" fmla="*/ 50 w 1338"/>
                <a:gd name="T1" fmla="*/ 978 h 1698"/>
                <a:gd name="T2" fmla="*/ 51 w 1338"/>
                <a:gd name="T3" fmla="*/ 982 h 1698"/>
                <a:gd name="T4" fmla="*/ 77 w 1338"/>
                <a:gd name="T5" fmla="*/ 1015 h 1698"/>
                <a:gd name="T6" fmla="*/ 120 w 1338"/>
                <a:gd name="T7" fmla="*/ 1046 h 1698"/>
                <a:gd name="T8" fmla="*/ 160 w 1338"/>
                <a:gd name="T9" fmla="*/ 1062 h 1698"/>
                <a:gd name="T10" fmla="*/ 212 w 1338"/>
                <a:gd name="T11" fmla="*/ 1072 h 1698"/>
                <a:gd name="T12" fmla="*/ 275 w 1338"/>
                <a:gd name="T13" fmla="*/ 1071 h 1698"/>
                <a:gd name="T14" fmla="*/ 314 w 1338"/>
                <a:gd name="T15" fmla="*/ 1066 h 1698"/>
                <a:gd name="T16" fmla="*/ 297 w 1338"/>
                <a:gd name="T17" fmla="*/ 1332 h 1698"/>
                <a:gd name="T18" fmla="*/ 480 w 1338"/>
                <a:gd name="T19" fmla="*/ 1698 h 1698"/>
                <a:gd name="T20" fmla="*/ 785 w 1338"/>
                <a:gd name="T21" fmla="*/ 1317 h 1698"/>
                <a:gd name="T22" fmla="*/ 795 w 1338"/>
                <a:gd name="T23" fmla="*/ 1322 h 1698"/>
                <a:gd name="T24" fmla="*/ 890 w 1338"/>
                <a:gd name="T25" fmla="*/ 1359 h 1698"/>
                <a:gd name="T26" fmla="*/ 996 w 1338"/>
                <a:gd name="T27" fmla="*/ 1385 h 1698"/>
                <a:gd name="T28" fmla="*/ 1074 w 1338"/>
                <a:gd name="T29" fmla="*/ 1391 h 1698"/>
                <a:gd name="T30" fmla="*/ 1149 w 1338"/>
                <a:gd name="T31" fmla="*/ 1385 h 1698"/>
                <a:gd name="T32" fmla="*/ 1202 w 1338"/>
                <a:gd name="T33" fmla="*/ 1367 h 1698"/>
                <a:gd name="T34" fmla="*/ 1233 w 1338"/>
                <a:gd name="T35" fmla="*/ 1347 h 1698"/>
                <a:gd name="T36" fmla="*/ 1249 w 1338"/>
                <a:gd name="T37" fmla="*/ 1335 h 1698"/>
                <a:gd name="T38" fmla="*/ 1262 w 1338"/>
                <a:gd name="T39" fmla="*/ 1321 h 1698"/>
                <a:gd name="T40" fmla="*/ 1285 w 1338"/>
                <a:gd name="T41" fmla="*/ 1276 h 1698"/>
                <a:gd name="T42" fmla="*/ 1304 w 1338"/>
                <a:gd name="T43" fmla="*/ 1212 h 1698"/>
                <a:gd name="T44" fmla="*/ 1317 w 1338"/>
                <a:gd name="T45" fmla="*/ 1135 h 1698"/>
                <a:gd name="T46" fmla="*/ 1332 w 1338"/>
                <a:gd name="T47" fmla="*/ 997 h 1698"/>
                <a:gd name="T48" fmla="*/ 1338 w 1338"/>
                <a:gd name="T49" fmla="*/ 785 h 1698"/>
                <a:gd name="T50" fmla="*/ 1333 w 1338"/>
                <a:gd name="T51" fmla="*/ 560 h 1698"/>
                <a:gd name="T52" fmla="*/ 1319 w 1338"/>
                <a:gd name="T53" fmla="*/ 346 h 1698"/>
                <a:gd name="T54" fmla="*/ 1300 w 1338"/>
                <a:gd name="T55" fmla="*/ 165 h 1698"/>
                <a:gd name="T56" fmla="*/ 1278 w 1338"/>
                <a:gd name="T57" fmla="*/ 35 h 1698"/>
                <a:gd name="T58" fmla="*/ 1268 w 1338"/>
                <a:gd name="T59" fmla="*/ 0 h 1698"/>
                <a:gd name="T60" fmla="*/ 392 w 1338"/>
                <a:gd name="T61" fmla="*/ 225 h 1698"/>
                <a:gd name="T62" fmla="*/ 3 w 1338"/>
                <a:gd name="T63" fmla="*/ 734 h 1698"/>
                <a:gd name="T64" fmla="*/ 0 w 1338"/>
                <a:gd name="T65" fmla="*/ 751 h 1698"/>
                <a:gd name="T66" fmla="*/ 4 w 1338"/>
                <a:gd name="T67" fmla="*/ 853 h 1698"/>
                <a:gd name="T68" fmla="*/ 20 w 1338"/>
                <a:gd name="T69" fmla="*/ 915 h 1698"/>
                <a:gd name="T70" fmla="*/ 38 w 1338"/>
                <a:gd name="T71" fmla="*/ 957 h 1698"/>
                <a:gd name="T72" fmla="*/ 50 w 1338"/>
                <a:gd name="T73" fmla="*/ 978 h 1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38" h="1698">
                  <a:moveTo>
                    <a:pt x="50" y="978"/>
                  </a:moveTo>
                  <a:lnTo>
                    <a:pt x="51" y="982"/>
                  </a:lnTo>
                  <a:lnTo>
                    <a:pt x="77" y="1015"/>
                  </a:lnTo>
                  <a:lnTo>
                    <a:pt x="120" y="1046"/>
                  </a:lnTo>
                  <a:lnTo>
                    <a:pt x="160" y="1062"/>
                  </a:lnTo>
                  <a:lnTo>
                    <a:pt x="212" y="1072"/>
                  </a:lnTo>
                  <a:lnTo>
                    <a:pt x="275" y="1071"/>
                  </a:lnTo>
                  <a:lnTo>
                    <a:pt x="314" y="1066"/>
                  </a:lnTo>
                  <a:lnTo>
                    <a:pt x="297" y="1332"/>
                  </a:lnTo>
                  <a:lnTo>
                    <a:pt x="480" y="1698"/>
                  </a:lnTo>
                  <a:lnTo>
                    <a:pt x="785" y="1317"/>
                  </a:lnTo>
                  <a:lnTo>
                    <a:pt x="795" y="1322"/>
                  </a:lnTo>
                  <a:lnTo>
                    <a:pt x="890" y="1359"/>
                  </a:lnTo>
                  <a:lnTo>
                    <a:pt x="996" y="1385"/>
                  </a:lnTo>
                  <a:lnTo>
                    <a:pt x="1074" y="1391"/>
                  </a:lnTo>
                  <a:lnTo>
                    <a:pt x="1149" y="1385"/>
                  </a:lnTo>
                  <a:lnTo>
                    <a:pt x="1202" y="1367"/>
                  </a:lnTo>
                  <a:lnTo>
                    <a:pt x="1233" y="1347"/>
                  </a:lnTo>
                  <a:lnTo>
                    <a:pt x="1249" y="1335"/>
                  </a:lnTo>
                  <a:lnTo>
                    <a:pt x="1262" y="1321"/>
                  </a:lnTo>
                  <a:lnTo>
                    <a:pt x="1285" y="1276"/>
                  </a:lnTo>
                  <a:lnTo>
                    <a:pt x="1304" y="1212"/>
                  </a:lnTo>
                  <a:lnTo>
                    <a:pt x="1317" y="1135"/>
                  </a:lnTo>
                  <a:lnTo>
                    <a:pt x="1332" y="997"/>
                  </a:lnTo>
                  <a:lnTo>
                    <a:pt x="1338" y="785"/>
                  </a:lnTo>
                  <a:lnTo>
                    <a:pt x="1333" y="560"/>
                  </a:lnTo>
                  <a:lnTo>
                    <a:pt x="1319" y="346"/>
                  </a:lnTo>
                  <a:lnTo>
                    <a:pt x="1300" y="165"/>
                  </a:lnTo>
                  <a:lnTo>
                    <a:pt x="1278" y="35"/>
                  </a:lnTo>
                  <a:lnTo>
                    <a:pt x="1268" y="0"/>
                  </a:lnTo>
                  <a:lnTo>
                    <a:pt x="392" y="225"/>
                  </a:lnTo>
                  <a:lnTo>
                    <a:pt x="3" y="734"/>
                  </a:lnTo>
                  <a:lnTo>
                    <a:pt x="0" y="751"/>
                  </a:lnTo>
                  <a:lnTo>
                    <a:pt x="4" y="853"/>
                  </a:lnTo>
                  <a:lnTo>
                    <a:pt x="20" y="915"/>
                  </a:lnTo>
                  <a:lnTo>
                    <a:pt x="38" y="957"/>
                  </a:lnTo>
                  <a:lnTo>
                    <a:pt x="50" y="978"/>
                  </a:lnTo>
                  <a:close/>
                </a:path>
              </a:pathLst>
            </a:custGeom>
            <a:solidFill>
              <a:srgbClr val="FFD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07"/>
            <p:cNvSpPr>
              <a:spLocks/>
            </p:cNvSpPr>
            <p:nvPr/>
          </p:nvSpPr>
          <p:spPr bwMode="auto">
            <a:xfrm>
              <a:off x="6175375" y="596900"/>
              <a:ext cx="646113" cy="665163"/>
            </a:xfrm>
            <a:custGeom>
              <a:avLst/>
              <a:gdLst>
                <a:gd name="T0" fmla="*/ 481 w 1630"/>
                <a:gd name="T1" fmla="*/ 1560 h 1677"/>
                <a:gd name="T2" fmla="*/ 577 w 1630"/>
                <a:gd name="T3" fmla="*/ 1473 h 1677"/>
                <a:gd name="T4" fmla="*/ 638 w 1630"/>
                <a:gd name="T5" fmla="*/ 1340 h 1677"/>
                <a:gd name="T6" fmla="*/ 648 w 1630"/>
                <a:gd name="T7" fmla="*/ 1232 h 1677"/>
                <a:gd name="T8" fmla="*/ 632 w 1630"/>
                <a:gd name="T9" fmla="*/ 1100 h 1677"/>
                <a:gd name="T10" fmla="*/ 594 w 1630"/>
                <a:gd name="T11" fmla="*/ 981 h 1677"/>
                <a:gd name="T12" fmla="*/ 812 w 1630"/>
                <a:gd name="T13" fmla="*/ 961 h 1677"/>
                <a:gd name="T14" fmla="*/ 1119 w 1630"/>
                <a:gd name="T15" fmla="*/ 887 h 1677"/>
                <a:gd name="T16" fmla="*/ 1300 w 1630"/>
                <a:gd name="T17" fmla="*/ 810 h 1677"/>
                <a:gd name="T18" fmla="*/ 1461 w 1630"/>
                <a:gd name="T19" fmla="*/ 698 h 1677"/>
                <a:gd name="T20" fmla="*/ 1580 w 1630"/>
                <a:gd name="T21" fmla="*/ 545 h 1677"/>
                <a:gd name="T22" fmla="*/ 1630 w 1630"/>
                <a:gd name="T23" fmla="*/ 400 h 1677"/>
                <a:gd name="T24" fmla="*/ 1532 w 1630"/>
                <a:gd name="T25" fmla="*/ 465 h 1677"/>
                <a:gd name="T26" fmla="*/ 1571 w 1630"/>
                <a:gd name="T27" fmla="*/ 335 h 1677"/>
                <a:gd name="T28" fmla="*/ 1569 w 1630"/>
                <a:gd name="T29" fmla="*/ 173 h 1677"/>
                <a:gd name="T30" fmla="*/ 1535 w 1630"/>
                <a:gd name="T31" fmla="*/ 0 h 1677"/>
                <a:gd name="T32" fmla="*/ 1418 w 1630"/>
                <a:gd name="T33" fmla="*/ 154 h 1677"/>
                <a:gd name="T34" fmla="*/ 1311 w 1630"/>
                <a:gd name="T35" fmla="*/ 254 h 1677"/>
                <a:gd name="T36" fmla="*/ 1293 w 1630"/>
                <a:gd name="T37" fmla="*/ 257 h 1677"/>
                <a:gd name="T38" fmla="*/ 1329 w 1630"/>
                <a:gd name="T39" fmla="*/ 150 h 1677"/>
                <a:gd name="T40" fmla="*/ 1329 w 1630"/>
                <a:gd name="T41" fmla="*/ 128 h 1677"/>
                <a:gd name="T42" fmla="*/ 1211 w 1630"/>
                <a:gd name="T43" fmla="*/ 278 h 1677"/>
                <a:gd name="T44" fmla="*/ 1085 w 1630"/>
                <a:gd name="T45" fmla="*/ 373 h 1677"/>
                <a:gd name="T46" fmla="*/ 966 w 1630"/>
                <a:gd name="T47" fmla="*/ 414 h 1677"/>
                <a:gd name="T48" fmla="*/ 721 w 1630"/>
                <a:gd name="T49" fmla="*/ 451 h 1677"/>
                <a:gd name="T50" fmla="*/ 512 w 1630"/>
                <a:gd name="T51" fmla="*/ 501 h 1677"/>
                <a:gd name="T52" fmla="*/ 349 w 1630"/>
                <a:gd name="T53" fmla="*/ 589 h 1677"/>
                <a:gd name="T54" fmla="*/ 275 w 1630"/>
                <a:gd name="T55" fmla="*/ 666 h 1677"/>
                <a:gd name="T56" fmla="*/ 231 w 1630"/>
                <a:gd name="T57" fmla="*/ 738 h 1677"/>
                <a:gd name="T58" fmla="*/ 201 w 1630"/>
                <a:gd name="T59" fmla="*/ 637 h 1677"/>
                <a:gd name="T60" fmla="*/ 149 w 1630"/>
                <a:gd name="T61" fmla="*/ 820 h 1677"/>
                <a:gd name="T62" fmla="*/ 157 w 1630"/>
                <a:gd name="T63" fmla="*/ 893 h 1677"/>
                <a:gd name="T64" fmla="*/ 120 w 1630"/>
                <a:gd name="T65" fmla="*/ 952 h 1677"/>
                <a:gd name="T66" fmla="*/ 88 w 1630"/>
                <a:gd name="T67" fmla="*/ 972 h 1677"/>
                <a:gd name="T68" fmla="*/ 42 w 1630"/>
                <a:gd name="T69" fmla="*/ 1034 h 1677"/>
                <a:gd name="T70" fmla="*/ 7 w 1630"/>
                <a:gd name="T71" fmla="*/ 1157 h 1677"/>
                <a:gd name="T72" fmla="*/ 3 w 1630"/>
                <a:gd name="T73" fmla="*/ 1305 h 1677"/>
                <a:gd name="T74" fmla="*/ 29 w 1630"/>
                <a:gd name="T75" fmla="*/ 1452 h 1677"/>
                <a:gd name="T76" fmla="*/ 90 w 1630"/>
                <a:gd name="T77" fmla="*/ 1583 h 1677"/>
                <a:gd name="T78" fmla="*/ 190 w 1630"/>
                <a:gd name="T79" fmla="*/ 1674 h 1677"/>
                <a:gd name="T80" fmla="*/ 193 w 1630"/>
                <a:gd name="T81" fmla="*/ 1670 h 1677"/>
                <a:gd name="T82" fmla="*/ 187 w 1630"/>
                <a:gd name="T83" fmla="*/ 1565 h 1677"/>
                <a:gd name="T84" fmla="*/ 221 w 1630"/>
                <a:gd name="T85" fmla="*/ 1497 h 1677"/>
                <a:gd name="T86" fmla="*/ 283 w 1630"/>
                <a:gd name="T87" fmla="*/ 1464 h 1677"/>
                <a:gd name="T88" fmla="*/ 353 w 1630"/>
                <a:gd name="T89" fmla="*/ 1459 h 1677"/>
                <a:gd name="T90" fmla="*/ 419 w 1630"/>
                <a:gd name="T91" fmla="*/ 1490 h 1677"/>
                <a:gd name="T92" fmla="*/ 471 w 1630"/>
                <a:gd name="T93" fmla="*/ 1560 h 1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30" h="1677">
                  <a:moveTo>
                    <a:pt x="472" y="1564"/>
                  </a:moveTo>
                  <a:lnTo>
                    <a:pt x="481" y="1560"/>
                  </a:lnTo>
                  <a:lnTo>
                    <a:pt x="536" y="1520"/>
                  </a:lnTo>
                  <a:lnTo>
                    <a:pt x="577" y="1473"/>
                  </a:lnTo>
                  <a:lnTo>
                    <a:pt x="616" y="1406"/>
                  </a:lnTo>
                  <a:lnTo>
                    <a:pt x="638" y="1340"/>
                  </a:lnTo>
                  <a:lnTo>
                    <a:pt x="646" y="1289"/>
                  </a:lnTo>
                  <a:lnTo>
                    <a:pt x="648" y="1232"/>
                  </a:lnTo>
                  <a:lnTo>
                    <a:pt x="644" y="1169"/>
                  </a:lnTo>
                  <a:lnTo>
                    <a:pt x="632" y="1100"/>
                  </a:lnTo>
                  <a:lnTo>
                    <a:pt x="609" y="1022"/>
                  </a:lnTo>
                  <a:lnTo>
                    <a:pt x="594" y="981"/>
                  </a:lnTo>
                  <a:lnTo>
                    <a:pt x="624" y="981"/>
                  </a:lnTo>
                  <a:lnTo>
                    <a:pt x="812" y="961"/>
                  </a:lnTo>
                  <a:lnTo>
                    <a:pt x="980" y="929"/>
                  </a:lnTo>
                  <a:lnTo>
                    <a:pt x="1119" y="887"/>
                  </a:lnTo>
                  <a:lnTo>
                    <a:pt x="1211" y="852"/>
                  </a:lnTo>
                  <a:lnTo>
                    <a:pt x="1300" y="810"/>
                  </a:lnTo>
                  <a:lnTo>
                    <a:pt x="1385" y="759"/>
                  </a:lnTo>
                  <a:lnTo>
                    <a:pt x="1461" y="698"/>
                  </a:lnTo>
                  <a:lnTo>
                    <a:pt x="1527" y="627"/>
                  </a:lnTo>
                  <a:lnTo>
                    <a:pt x="1580" y="545"/>
                  </a:lnTo>
                  <a:lnTo>
                    <a:pt x="1618" y="452"/>
                  </a:lnTo>
                  <a:lnTo>
                    <a:pt x="1630" y="400"/>
                  </a:lnTo>
                  <a:lnTo>
                    <a:pt x="1528" y="469"/>
                  </a:lnTo>
                  <a:lnTo>
                    <a:pt x="1532" y="465"/>
                  </a:lnTo>
                  <a:lnTo>
                    <a:pt x="1556" y="414"/>
                  </a:lnTo>
                  <a:lnTo>
                    <a:pt x="1571" y="335"/>
                  </a:lnTo>
                  <a:lnTo>
                    <a:pt x="1575" y="264"/>
                  </a:lnTo>
                  <a:lnTo>
                    <a:pt x="1569" y="173"/>
                  </a:lnTo>
                  <a:lnTo>
                    <a:pt x="1550" y="63"/>
                  </a:lnTo>
                  <a:lnTo>
                    <a:pt x="1535" y="0"/>
                  </a:lnTo>
                  <a:lnTo>
                    <a:pt x="1519" y="25"/>
                  </a:lnTo>
                  <a:lnTo>
                    <a:pt x="1418" y="154"/>
                  </a:lnTo>
                  <a:lnTo>
                    <a:pt x="1355" y="219"/>
                  </a:lnTo>
                  <a:lnTo>
                    <a:pt x="1311" y="254"/>
                  </a:lnTo>
                  <a:lnTo>
                    <a:pt x="1287" y="267"/>
                  </a:lnTo>
                  <a:lnTo>
                    <a:pt x="1293" y="257"/>
                  </a:lnTo>
                  <a:lnTo>
                    <a:pt x="1316" y="202"/>
                  </a:lnTo>
                  <a:lnTo>
                    <a:pt x="1329" y="150"/>
                  </a:lnTo>
                  <a:lnTo>
                    <a:pt x="1333" y="120"/>
                  </a:lnTo>
                  <a:lnTo>
                    <a:pt x="1329" y="128"/>
                  </a:lnTo>
                  <a:lnTo>
                    <a:pt x="1280" y="202"/>
                  </a:lnTo>
                  <a:lnTo>
                    <a:pt x="1211" y="278"/>
                  </a:lnTo>
                  <a:lnTo>
                    <a:pt x="1153" y="329"/>
                  </a:lnTo>
                  <a:lnTo>
                    <a:pt x="1085" y="373"/>
                  </a:lnTo>
                  <a:lnTo>
                    <a:pt x="1007" y="405"/>
                  </a:lnTo>
                  <a:lnTo>
                    <a:pt x="966" y="414"/>
                  </a:lnTo>
                  <a:lnTo>
                    <a:pt x="875" y="429"/>
                  </a:lnTo>
                  <a:lnTo>
                    <a:pt x="721" y="451"/>
                  </a:lnTo>
                  <a:lnTo>
                    <a:pt x="616" y="471"/>
                  </a:lnTo>
                  <a:lnTo>
                    <a:pt x="512" y="501"/>
                  </a:lnTo>
                  <a:lnTo>
                    <a:pt x="415" y="545"/>
                  </a:lnTo>
                  <a:lnTo>
                    <a:pt x="349" y="589"/>
                  </a:lnTo>
                  <a:lnTo>
                    <a:pt x="310" y="626"/>
                  </a:lnTo>
                  <a:lnTo>
                    <a:pt x="275" y="666"/>
                  </a:lnTo>
                  <a:lnTo>
                    <a:pt x="244" y="712"/>
                  </a:lnTo>
                  <a:lnTo>
                    <a:pt x="231" y="738"/>
                  </a:lnTo>
                  <a:lnTo>
                    <a:pt x="213" y="618"/>
                  </a:lnTo>
                  <a:lnTo>
                    <a:pt x="201" y="637"/>
                  </a:lnTo>
                  <a:lnTo>
                    <a:pt x="158" y="750"/>
                  </a:lnTo>
                  <a:lnTo>
                    <a:pt x="149" y="820"/>
                  </a:lnTo>
                  <a:lnTo>
                    <a:pt x="152" y="869"/>
                  </a:lnTo>
                  <a:lnTo>
                    <a:pt x="157" y="893"/>
                  </a:lnTo>
                  <a:lnTo>
                    <a:pt x="31" y="921"/>
                  </a:lnTo>
                  <a:lnTo>
                    <a:pt x="120" y="952"/>
                  </a:lnTo>
                  <a:lnTo>
                    <a:pt x="116" y="953"/>
                  </a:lnTo>
                  <a:lnTo>
                    <a:pt x="88" y="972"/>
                  </a:lnTo>
                  <a:lnTo>
                    <a:pt x="65" y="996"/>
                  </a:lnTo>
                  <a:lnTo>
                    <a:pt x="42" y="1034"/>
                  </a:lnTo>
                  <a:lnTo>
                    <a:pt x="21" y="1087"/>
                  </a:lnTo>
                  <a:lnTo>
                    <a:pt x="7" y="1157"/>
                  </a:lnTo>
                  <a:lnTo>
                    <a:pt x="0" y="1249"/>
                  </a:lnTo>
                  <a:lnTo>
                    <a:pt x="3" y="1305"/>
                  </a:lnTo>
                  <a:lnTo>
                    <a:pt x="8" y="1359"/>
                  </a:lnTo>
                  <a:lnTo>
                    <a:pt x="29" y="1452"/>
                  </a:lnTo>
                  <a:lnTo>
                    <a:pt x="56" y="1526"/>
                  </a:lnTo>
                  <a:lnTo>
                    <a:pt x="90" y="1583"/>
                  </a:lnTo>
                  <a:lnTo>
                    <a:pt x="140" y="1640"/>
                  </a:lnTo>
                  <a:lnTo>
                    <a:pt x="190" y="1674"/>
                  </a:lnTo>
                  <a:lnTo>
                    <a:pt x="195" y="1677"/>
                  </a:lnTo>
                  <a:lnTo>
                    <a:pt x="193" y="1670"/>
                  </a:lnTo>
                  <a:lnTo>
                    <a:pt x="184" y="1620"/>
                  </a:lnTo>
                  <a:lnTo>
                    <a:pt x="187" y="1565"/>
                  </a:lnTo>
                  <a:lnTo>
                    <a:pt x="199" y="1529"/>
                  </a:lnTo>
                  <a:lnTo>
                    <a:pt x="221" y="1497"/>
                  </a:lnTo>
                  <a:lnTo>
                    <a:pt x="257" y="1472"/>
                  </a:lnTo>
                  <a:lnTo>
                    <a:pt x="283" y="1464"/>
                  </a:lnTo>
                  <a:lnTo>
                    <a:pt x="309" y="1459"/>
                  </a:lnTo>
                  <a:lnTo>
                    <a:pt x="353" y="1459"/>
                  </a:lnTo>
                  <a:lnTo>
                    <a:pt x="390" y="1471"/>
                  </a:lnTo>
                  <a:lnTo>
                    <a:pt x="419" y="1490"/>
                  </a:lnTo>
                  <a:lnTo>
                    <a:pt x="451" y="1524"/>
                  </a:lnTo>
                  <a:lnTo>
                    <a:pt x="471" y="1560"/>
                  </a:lnTo>
                  <a:lnTo>
                    <a:pt x="472" y="1564"/>
                  </a:lnTo>
                  <a:close/>
                </a:path>
              </a:pathLst>
            </a:custGeom>
            <a:solidFill>
              <a:srgbClr val="4221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08"/>
            <p:cNvSpPr>
              <a:spLocks/>
            </p:cNvSpPr>
            <p:nvPr/>
          </p:nvSpPr>
          <p:spPr bwMode="auto">
            <a:xfrm>
              <a:off x="6375400" y="1627188"/>
              <a:ext cx="325438" cy="519113"/>
            </a:xfrm>
            <a:custGeom>
              <a:avLst/>
              <a:gdLst>
                <a:gd name="T0" fmla="*/ 137 w 820"/>
                <a:gd name="T1" fmla="*/ 32 h 1308"/>
                <a:gd name="T2" fmla="*/ 137 w 820"/>
                <a:gd name="T3" fmla="*/ 39 h 1308"/>
                <a:gd name="T4" fmla="*/ 141 w 820"/>
                <a:gd name="T5" fmla="*/ 102 h 1308"/>
                <a:gd name="T6" fmla="*/ 157 w 820"/>
                <a:gd name="T7" fmla="*/ 174 h 1308"/>
                <a:gd name="T8" fmla="*/ 177 w 820"/>
                <a:gd name="T9" fmla="*/ 224 h 1308"/>
                <a:gd name="T10" fmla="*/ 207 w 820"/>
                <a:gd name="T11" fmla="*/ 273 h 1308"/>
                <a:gd name="T12" fmla="*/ 250 w 820"/>
                <a:gd name="T13" fmla="*/ 316 h 1308"/>
                <a:gd name="T14" fmla="*/ 277 w 820"/>
                <a:gd name="T15" fmla="*/ 333 h 1308"/>
                <a:gd name="T16" fmla="*/ 308 w 820"/>
                <a:gd name="T17" fmla="*/ 350 h 1308"/>
                <a:gd name="T18" fmla="*/ 387 w 820"/>
                <a:gd name="T19" fmla="*/ 382 h 1308"/>
                <a:gd name="T20" fmla="*/ 529 w 820"/>
                <a:gd name="T21" fmla="*/ 433 h 1308"/>
                <a:gd name="T22" fmla="*/ 669 w 820"/>
                <a:gd name="T23" fmla="*/ 495 h 1308"/>
                <a:gd name="T24" fmla="*/ 746 w 820"/>
                <a:gd name="T25" fmla="*/ 546 h 1308"/>
                <a:gd name="T26" fmla="*/ 789 w 820"/>
                <a:gd name="T27" fmla="*/ 590 h 1308"/>
                <a:gd name="T28" fmla="*/ 809 w 820"/>
                <a:gd name="T29" fmla="*/ 623 h 1308"/>
                <a:gd name="T30" fmla="*/ 819 w 820"/>
                <a:gd name="T31" fmla="*/ 658 h 1308"/>
                <a:gd name="T32" fmla="*/ 820 w 820"/>
                <a:gd name="T33" fmla="*/ 697 h 1308"/>
                <a:gd name="T34" fmla="*/ 816 w 820"/>
                <a:gd name="T35" fmla="*/ 719 h 1308"/>
                <a:gd name="T36" fmla="*/ 803 w 820"/>
                <a:gd name="T37" fmla="*/ 762 h 1308"/>
                <a:gd name="T38" fmla="*/ 758 w 820"/>
                <a:gd name="T39" fmla="*/ 853 h 1308"/>
                <a:gd name="T40" fmla="*/ 697 w 820"/>
                <a:gd name="T41" fmla="*/ 944 h 1308"/>
                <a:gd name="T42" fmla="*/ 626 w 820"/>
                <a:gd name="T43" fmla="*/ 1030 h 1308"/>
                <a:gd name="T44" fmla="*/ 448 w 820"/>
                <a:gd name="T45" fmla="*/ 1212 h 1308"/>
                <a:gd name="T46" fmla="*/ 404 w 820"/>
                <a:gd name="T47" fmla="*/ 1249 h 1308"/>
                <a:gd name="T48" fmla="*/ 0 w 820"/>
                <a:gd name="T49" fmla="*/ 1308 h 1308"/>
                <a:gd name="T50" fmla="*/ 97 w 820"/>
                <a:gd name="T51" fmla="*/ 914 h 1308"/>
                <a:gd name="T52" fmla="*/ 106 w 820"/>
                <a:gd name="T53" fmla="*/ 912 h 1308"/>
                <a:gd name="T54" fmla="*/ 188 w 820"/>
                <a:gd name="T55" fmla="*/ 893 h 1308"/>
                <a:gd name="T56" fmla="*/ 269 w 820"/>
                <a:gd name="T57" fmla="*/ 863 h 1308"/>
                <a:gd name="T58" fmla="*/ 319 w 820"/>
                <a:gd name="T59" fmla="*/ 835 h 1308"/>
                <a:gd name="T60" fmla="*/ 358 w 820"/>
                <a:gd name="T61" fmla="*/ 800 h 1308"/>
                <a:gd name="T62" fmla="*/ 374 w 820"/>
                <a:gd name="T63" fmla="*/ 767 h 1308"/>
                <a:gd name="T64" fmla="*/ 380 w 820"/>
                <a:gd name="T65" fmla="*/ 744 h 1308"/>
                <a:gd name="T66" fmla="*/ 378 w 820"/>
                <a:gd name="T67" fmla="*/ 731 h 1308"/>
                <a:gd name="T68" fmla="*/ 377 w 820"/>
                <a:gd name="T69" fmla="*/ 718 h 1308"/>
                <a:gd name="T70" fmla="*/ 364 w 820"/>
                <a:gd name="T71" fmla="*/ 693 h 1308"/>
                <a:gd name="T72" fmla="*/ 332 w 820"/>
                <a:gd name="T73" fmla="*/ 654 h 1308"/>
                <a:gd name="T74" fmla="*/ 266 w 820"/>
                <a:gd name="T75" fmla="*/ 600 h 1308"/>
                <a:gd name="T76" fmla="*/ 189 w 820"/>
                <a:gd name="T77" fmla="*/ 535 h 1308"/>
                <a:gd name="T78" fmla="*/ 135 w 820"/>
                <a:gd name="T79" fmla="*/ 478 h 1308"/>
                <a:gd name="T80" fmla="*/ 102 w 820"/>
                <a:gd name="T81" fmla="*/ 434 h 1308"/>
                <a:gd name="T82" fmla="*/ 75 w 820"/>
                <a:gd name="T83" fmla="*/ 386 h 1308"/>
                <a:gd name="T84" fmla="*/ 56 w 820"/>
                <a:gd name="T85" fmla="*/ 332 h 1308"/>
                <a:gd name="T86" fmla="*/ 44 w 820"/>
                <a:gd name="T87" fmla="*/ 271 h 1308"/>
                <a:gd name="T88" fmla="*/ 44 w 820"/>
                <a:gd name="T89" fmla="*/ 203 h 1308"/>
                <a:gd name="T90" fmla="*/ 56 w 820"/>
                <a:gd name="T91" fmla="*/ 128 h 1308"/>
                <a:gd name="T92" fmla="*/ 81 w 820"/>
                <a:gd name="T93" fmla="*/ 45 h 1308"/>
                <a:gd name="T94" fmla="*/ 101 w 820"/>
                <a:gd name="T95" fmla="*/ 0 h 1308"/>
                <a:gd name="T96" fmla="*/ 137 w 820"/>
                <a:gd name="T97" fmla="*/ 32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0" h="1308">
                  <a:moveTo>
                    <a:pt x="137" y="32"/>
                  </a:moveTo>
                  <a:lnTo>
                    <a:pt x="137" y="39"/>
                  </a:lnTo>
                  <a:lnTo>
                    <a:pt x="141" y="102"/>
                  </a:lnTo>
                  <a:lnTo>
                    <a:pt x="157" y="174"/>
                  </a:lnTo>
                  <a:lnTo>
                    <a:pt x="177" y="224"/>
                  </a:lnTo>
                  <a:lnTo>
                    <a:pt x="207" y="273"/>
                  </a:lnTo>
                  <a:lnTo>
                    <a:pt x="250" y="316"/>
                  </a:lnTo>
                  <a:lnTo>
                    <a:pt x="277" y="333"/>
                  </a:lnTo>
                  <a:lnTo>
                    <a:pt x="308" y="350"/>
                  </a:lnTo>
                  <a:lnTo>
                    <a:pt x="387" y="382"/>
                  </a:lnTo>
                  <a:lnTo>
                    <a:pt x="529" y="433"/>
                  </a:lnTo>
                  <a:lnTo>
                    <a:pt x="669" y="495"/>
                  </a:lnTo>
                  <a:lnTo>
                    <a:pt x="746" y="546"/>
                  </a:lnTo>
                  <a:lnTo>
                    <a:pt x="789" y="590"/>
                  </a:lnTo>
                  <a:lnTo>
                    <a:pt x="809" y="623"/>
                  </a:lnTo>
                  <a:lnTo>
                    <a:pt x="819" y="658"/>
                  </a:lnTo>
                  <a:lnTo>
                    <a:pt x="820" y="697"/>
                  </a:lnTo>
                  <a:lnTo>
                    <a:pt x="816" y="719"/>
                  </a:lnTo>
                  <a:lnTo>
                    <a:pt x="803" y="762"/>
                  </a:lnTo>
                  <a:lnTo>
                    <a:pt x="758" y="853"/>
                  </a:lnTo>
                  <a:lnTo>
                    <a:pt x="697" y="944"/>
                  </a:lnTo>
                  <a:lnTo>
                    <a:pt x="626" y="1030"/>
                  </a:lnTo>
                  <a:lnTo>
                    <a:pt x="448" y="1212"/>
                  </a:lnTo>
                  <a:lnTo>
                    <a:pt x="404" y="1249"/>
                  </a:lnTo>
                  <a:lnTo>
                    <a:pt x="0" y="1308"/>
                  </a:lnTo>
                  <a:lnTo>
                    <a:pt x="97" y="914"/>
                  </a:lnTo>
                  <a:lnTo>
                    <a:pt x="106" y="912"/>
                  </a:lnTo>
                  <a:lnTo>
                    <a:pt x="188" y="893"/>
                  </a:lnTo>
                  <a:lnTo>
                    <a:pt x="269" y="863"/>
                  </a:lnTo>
                  <a:lnTo>
                    <a:pt x="319" y="835"/>
                  </a:lnTo>
                  <a:lnTo>
                    <a:pt x="358" y="800"/>
                  </a:lnTo>
                  <a:lnTo>
                    <a:pt x="374" y="767"/>
                  </a:lnTo>
                  <a:lnTo>
                    <a:pt x="380" y="744"/>
                  </a:lnTo>
                  <a:lnTo>
                    <a:pt x="378" y="731"/>
                  </a:lnTo>
                  <a:lnTo>
                    <a:pt x="377" y="718"/>
                  </a:lnTo>
                  <a:lnTo>
                    <a:pt x="364" y="693"/>
                  </a:lnTo>
                  <a:lnTo>
                    <a:pt x="332" y="654"/>
                  </a:lnTo>
                  <a:lnTo>
                    <a:pt x="266" y="600"/>
                  </a:lnTo>
                  <a:lnTo>
                    <a:pt x="189" y="535"/>
                  </a:lnTo>
                  <a:lnTo>
                    <a:pt x="135" y="478"/>
                  </a:lnTo>
                  <a:lnTo>
                    <a:pt x="102" y="434"/>
                  </a:lnTo>
                  <a:lnTo>
                    <a:pt x="75" y="386"/>
                  </a:lnTo>
                  <a:lnTo>
                    <a:pt x="56" y="332"/>
                  </a:lnTo>
                  <a:lnTo>
                    <a:pt x="44" y="271"/>
                  </a:lnTo>
                  <a:lnTo>
                    <a:pt x="44" y="203"/>
                  </a:lnTo>
                  <a:lnTo>
                    <a:pt x="56" y="128"/>
                  </a:lnTo>
                  <a:lnTo>
                    <a:pt x="81" y="45"/>
                  </a:lnTo>
                  <a:lnTo>
                    <a:pt x="101" y="0"/>
                  </a:lnTo>
                  <a:lnTo>
                    <a:pt x="137" y="32"/>
                  </a:lnTo>
                  <a:close/>
                </a:path>
              </a:pathLst>
            </a:custGeom>
            <a:solidFill>
              <a:srgbClr val="294E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09"/>
            <p:cNvSpPr>
              <a:spLocks/>
            </p:cNvSpPr>
            <p:nvPr/>
          </p:nvSpPr>
          <p:spPr bwMode="auto">
            <a:xfrm>
              <a:off x="6375400" y="1541463"/>
              <a:ext cx="80963" cy="109538"/>
            </a:xfrm>
            <a:custGeom>
              <a:avLst/>
              <a:gdLst>
                <a:gd name="T0" fmla="*/ 3 w 205"/>
                <a:gd name="T1" fmla="*/ 16 h 276"/>
                <a:gd name="T2" fmla="*/ 23 w 205"/>
                <a:gd name="T3" fmla="*/ 9 h 276"/>
                <a:gd name="T4" fmla="*/ 108 w 205"/>
                <a:gd name="T5" fmla="*/ 0 h 276"/>
                <a:gd name="T6" fmla="*/ 143 w 205"/>
                <a:gd name="T7" fmla="*/ 5 h 276"/>
                <a:gd name="T8" fmla="*/ 174 w 205"/>
                <a:gd name="T9" fmla="*/ 19 h 276"/>
                <a:gd name="T10" fmla="*/ 197 w 205"/>
                <a:gd name="T11" fmla="*/ 45 h 276"/>
                <a:gd name="T12" fmla="*/ 205 w 205"/>
                <a:gd name="T13" fmla="*/ 63 h 276"/>
                <a:gd name="T14" fmla="*/ 205 w 205"/>
                <a:gd name="T15" fmla="*/ 82 h 276"/>
                <a:gd name="T16" fmla="*/ 183 w 205"/>
                <a:gd name="T17" fmla="*/ 185 h 276"/>
                <a:gd name="T18" fmla="*/ 156 w 205"/>
                <a:gd name="T19" fmla="*/ 237 h 276"/>
                <a:gd name="T20" fmla="*/ 130 w 205"/>
                <a:gd name="T21" fmla="*/ 265 h 276"/>
                <a:gd name="T22" fmla="*/ 113 w 205"/>
                <a:gd name="T23" fmla="*/ 276 h 276"/>
                <a:gd name="T24" fmla="*/ 97 w 205"/>
                <a:gd name="T25" fmla="*/ 260 h 276"/>
                <a:gd name="T26" fmla="*/ 27 w 205"/>
                <a:gd name="T27" fmla="*/ 159 h 276"/>
                <a:gd name="T28" fmla="*/ 5 w 205"/>
                <a:gd name="T29" fmla="*/ 90 h 276"/>
                <a:gd name="T30" fmla="*/ 0 w 205"/>
                <a:gd name="T31" fmla="*/ 42 h 276"/>
                <a:gd name="T32" fmla="*/ 3 w 205"/>
                <a:gd name="T33" fmla="*/ 16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5" h="276">
                  <a:moveTo>
                    <a:pt x="3" y="16"/>
                  </a:moveTo>
                  <a:lnTo>
                    <a:pt x="23" y="9"/>
                  </a:lnTo>
                  <a:lnTo>
                    <a:pt x="108" y="0"/>
                  </a:lnTo>
                  <a:lnTo>
                    <a:pt x="143" y="5"/>
                  </a:lnTo>
                  <a:lnTo>
                    <a:pt x="174" y="19"/>
                  </a:lnTo>
                  <a:lnTo>
                    <a:pt x="197" y="45"/>
                  </a:lnTo>
                  <a:lnTo>
                    <a:pt x="205" y="63"/>
                  </a:lnTo>
                  <a:lnTo>
                    <a:pt x="205" y="82"/>
                  </a:lnTo>
                  <a:lnTo>
                    <a:pt x="183" y="185"/>
                  </a:lnTo>
                  <a:lnTo>
                    <a:pt x="156" y="237"/>
                  </a:lnTo>
                  <a:lnTo>
                    <a:pt x="130" y="265"/>
                  </a:lnTo>
                  <a:lnTo>
                    <a:pt x="113" y="276"/>
                  </a:lnTo>
                  <a:lnTo>
                    <a:pt x="97" y="260"/>
                  </a:lnTo>
                  <a:lnTo>
                    <a:pt x="27" y="159"/>
                  </a:lnTo>
                  <a:lnTo>
                    <a:pt x="5" y="90"/>
                  </a:lnTo>
                  <a:lnTo>
                    <a:pt x="0" y="42"/>
                  </a:lnTo>
                  <a:lnTo>
                    <a:pt x="3" y="16"/>
                  </a:lnTo>
                  <a:close/>
                </a:path>
              </a:pathLst>
            </a:custGeom>
            <a:solidFill>
              <a:srgbClr val="294E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221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p:txBody>
          <a:bodyPr>
            <a:noAutofit/>
          </a:bodyPr>
          <a:lstStyle/>
          <a:p>
            <a:r>
              <a:rPr lang="en-US" sz="7200" smtClean="0"/>
              <a:t>Growth</a:t>
            </a:r>
            <a:endParaRPr lang="en-US" sz="7200"/>
          </a:p>
        </p:txBody>
      </p:sp>
      <p:sp>
        <p:nvSpPr>
          <p:cNvPr id="45" name="Content Placeholder 44"/>
          <p:cNvSpPr>
            <a:spLocks noGrp="1"/>
          </p:cNvSpPr>
          <p:nvPr>
            <p:ph idx="1"/>
          </p:nvPr>
        </p:nvSpPr>
        <p:spPr/>
        <p:txBody>
          <a:bodyPr>
            <a:normAutofit/>
          </a:bodyPr>
          <a:lstStyle/>
          <a:p>
            <a:pPr algn="just"/>
            <a:r>
              <a:rPr lang="en-US" sz="2200" smtClean="0"/>
              <a:t>Lorem ipsum dolor sit amet, in wisi magna. Iaculis scelerisque. Et auctor. At magna eu, lobortis vulputate. Quis magna vestibulum, ac in. Donec pellentesque mauris.</a:t>
            </a:r>
          </a:p>
          <a:p>
            <a:pPr algn="just"/>
            <a:r>
              <a:rPr lang="en-US" sz="2200" smtClean="0"/>
              <a:t>Tempor blandit maecenas, porttitor porttitor massa, cras nibh eleifend. Enim sit leo, amet at eleifend. Non mus placerat, convallis ut. Sit at arcu, rutrum in ullamcorper, interdum etiam sollicitudin. Vestibulum ultrices mus, eu viverra, per nostra nibh. Nam nam, convallis praesent nulla, justo adipiscing.</a:t>
            </a:r>
          </a:p>
        </p:txBody>
      </p:sp>
      <p:grpSp>
        <p:nvGrpSpPr>
          <p:cNvPr id="2" name="Group 1"/>
          <p:cNvGrpSpPr/>
          <p:nvPr/>
        </p:nvGrpSpPr>
        <p:grpSpPr>
          <a:xfrm>
            <a:off x="6614160" y="420915"/>
            <a:ext cx="6399953" cy="4662822"/>
            <a:chOff x="3330575" y="576263"/>
            <a:chExt cx="4889501" cy="3562350"/>
          </a:xfrm>
        </p:grpSpPr>
        <p:sp>
          <p:nvSpPr>
            <p:cNvPr id="41" name="Freeform 84"/>
            <p:cNvSpPr>
              <a:spLocks/>
            </p:cNvSpPr>
            <p:nvPr/>
          </p:nvSpPr>
          <p:spPr bwMode="auto">
            <a:xfrm>
              <a:off x="3587750" y="1462088"/>
              <a:ext cx="2863850" cy="1897063"/>
            </a:xfrm>
            <a:custGeom>
              <a:avLst/>
              <a:gdLst>
                <a:gd name="T0" fmla="*/ 0 w 7217"/>
                <a:gd name="T1" fmla="*/ 4783 h 4783"/>
                <a:gd name="T2" fmla="*/ 27 w 7217"/>
                <a:gd name="T3" fmla="*/ 4771 h 4783"/>
                <a:gd name="T4" fmla="*/ 319 w 7217"/>
                <a:gd name="T5" fmla="*/ 4660 h 4783"/>
                <a:gd name="T6" fmla="*/ 700 w 7217"/>
                <a:gd name="T7" fmla="*/ 4533 h 4783"/>
                <a:gd name="T8" fmla="*/ 1008 w 7217"/>
                <a:gd name="T9" fmla="*/ 4441 h 4783"/>
                <a:gd name="T10" fmla="*/ 1357 w 7217"/>
                <a:gd name="T11" fmla="*/ 4350 h 4783"/>
                <a:gd name="T12" fmla="*/ 1738 w 7217"/>
                <a:gd name="T13" fmla="*/ 4267 h 4783"/>
                <a:gd name="T14" fmla="*/ 2144 w 7217"/>
                <a:gd name="T15" fmla="*/ 4196 h 4783"/>
                <a:gd name="T16" fmla="*/ 2460 w 7217"/>
                <a:gd name="T17" fmla="*/ 4157 h 4783"/>
                <a:gd name="T18" fmla="*/ 2674 w 7217"/>
                <a:gd name="T19" fmla="*/ 4138 h 4783"/>
                <a:gd name="T20" fmla="*/ 2890 w 7217"/>
                <a:gd name="T21" fmla="*/ 4126 h 4783"/>
                <a:gd name="T22" fmla="*/ 3108 w 7217"/>
                <a:gd name="T23" fmla="*/ 4121 h 4783"/>
                <a:gd name="T24" fmla="*/ 3325 w 7217"/>
                <a:gd name="T25" fmla="*/ 4125 h 4783"/>
                <a:gd name="T26" fmla="*/ 3542 w 7217"/>
                <a:gd name="T27" fmla="*/ 4138 h 4783"/>
                <a:gd name="T28" fmla="*/ 3756 w 7217"/>
                <a:gd name="T29" fmla="*/ 4162 h 4783"/>
                <a:gd name="T30" fmla="*/ 3969 w 7217"/>
                <a:gd name="T31" fmla="*/ 4196 h 4783"/>
                <a:gd name="T32" fmla="*/ 4177 w 7217"/>
                <a:gd name="T33" fmla="*/ 4241 h 4783"/>
                <a:gd name="T34" fmla="*/ 4382 w 7217"/>
                <a:gd name="T35" fmla="*/ 4301 h 4783"/>
                <a:gd name="T36" fmla="*/ 4581 w 7217"/>
                <a:gd name="T37" fmla="*/ 4372 h 4783"/>
                <a:gd name="T38" fmla="*/ 4774 w 7217"/>
                <a:gd name="T39" fmla="*/ 4458 h 4783"/>
                <a:gd name="T40" fmla="*/ 4958 w 7217"/>
                <a:gd name="T41" fmla="*/ 4559 h 4783"/>
                <a:gd name="T42" fmla="*/ 5135 w 7217"/>
                <a:gd name="T43" fmla="*/ 4674 h 4783"/>
                <a:gd name="T44" fmla="*/ 5220 w 7217"/>
                <a:gd name="T45" fmla="*/ 4740 h 4783"/>
                <a:gd name="T46" fmla="*/ 7217 w 7217"/>
                <a:gd name="T47" fmla="*/ 381 h 4783"/>
                <a:gd name="T48" fmla="*/ 6367 w 7217"/>
                <a:gd name="T49" fmla="*/ 0 h 4783"/>
                <a:gd name="T50" fmla="*/ 6345 w 7217"/>
                <a:gd name="T51" fmla="*/ 3 h 4783"/>
                <a:gd name="T52" fmla="*/ 6117 w 7217"/>
                <a:gd name="T53" fmla="*/ 46 h 4783"/>
                <a:gd name="T54" fmla="*/ 5835 w 7217"/>
                <a:gd name="T55" fmla="*/ 110 h 4783"/>
                <a:gd name="T56" fmla="*/ 5617 w 7217"/>
                <a:gd name="T57" fmla="*/ 169 h 4783"/>
                <a:gd name="T58" fmla="*/ 5383 w 7217"/>
                <a:gd name="T59" fmla="*/ 241 h 4783"/>
                <a:gd name="T60" fmla="*/ 5142 w 7217"/>
                <a:gd name="T61" fmla="*/ 327 h 4783"/>
                <a:gd name="T62" fmla="*/ 5020 w 7217"/>
                <a:gd name="T63" fmla="*/ 376 h 4783"/>
                <a:gd name="T64" fmla="*/ 4897 w 7217"/>
                <a:gd name="T65" fmla="*/ 431 h 4783"/>
                <a:gd name="T66" fmla="*/ 4658 w 7217"/>
                <a:gd name="T67" fmla="*/ 558 h 4783"/>
                <a:gd name="T68" fmla="*/ 4548 w 7217"/>
                <a:gd name="T69" fmla="*/ 625 h 4783"/>
                <a:gd name="T70" fmla="*/ 4477 w 7217"/>
                <a:gd name="T71" fmla="*/ 672 h 4783"/>
                <a:gd name="T72" fmla="*/ 4279 w 7217"/>
                <a:gd name="T73" fmla="*/ 826 h 4783"/>
                <a:gd name="T74" fmla="*/ 4021 w 7217"/>
                <a:gd name="T75" fmla="*/ 1041 h 4783"/>
                <a:gd name="T76" fmla="*/ 3713 w 7217"/>
                <a:gd name="T77" fmla="*/ 1308 h 4783"/>
                <a:gd name="T78" fmla="*/ 3190 w 7217"/>
                <a:gd name="T79" fmla="*/ 1779 h 4783"/>
                <a:gd name="T80" fmla="*/ 2411 w 7217"/>
                <a:gd name="T81" fmla="*/ 2497 h 4783"/>
                <a:gd name="T82" fmla="*/ 1237 w 7217"/>
                <a:gd name="T83" fmla="*/ 3600 h 4783"/>
                <a:gd name="T84" fmla="*/ 121 w 7217"/>
                <a:gd name="T85" fmla="*/ 4666 h 4783"/>
                <a:gd name="T86" fmla="*/ 0 w 7217"/>
                <a:gd name="T87" fmla="*/ 4783 h 4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217" h="4783">
                  <a:moveTo>
                    <a:pt x="0" y="4783"/>
                  </a:moveTo>
                  <a:lnTo>
                    <a:pt x="27" y="4771"/>
                  </a:lnTo>
                  <a:lnTo>
                    <a:pt x="319" y="4660"/>
                  </a:lnTo>
                  <a:lnTo>
                    <a:pt x="700" y="4533"/>
                  </a:lnTo>
                  <a:lnTo>
                    <a:pt x="1008" y="4441"/>
                  </a:lnTo>
                  <a:lnTo>
                    <a:pt x="1357" y="4350"/>
                  </a:lnTo>
                  <a:lnTo>
                    <a:pt x="1738" y="4267"/>
                  </a:lnTo>
                  <a:lnTo>
                    <a:pt x="2144" y="4196"/>
                  </a:lnTo>
                  <a:lnTo>
                    <a:pt x="2460" y="4157"/>
                  </a:lnTo>
                  <a:lnTo>
                    <a:pt x="2674" y="4138"/>
                  </a:lnTo>
                  <a:lnTo>
                    <a:pt x="2890" y="4126"/>
                  </a:lnTo>
                  <a:lnTo>
                    <a:pt x="3108" y="4121"/>
                  </a:lnTo>
                  <a:lnTo>
                    <a:pt x="3325" y="4125"/>
                  </a:lnTo>
                  <a:lnTo>
                    <a:pt x="3542" y="4138"/>
                  </a:lnTo>
                  <a:lnTo>
                    <a:pt x="3756" y="4162"/>
                  </a:lnTo>
                  <a:lnTo>
                    <a:pt x="3969" y="4196"/>
                  </a:lnTo>
                  <a:lnTo>
                    <a:pt x="4177" y="4241"/>
                  </a:lnTo>
                  <a:lnTo>
                    <a:pt x="4382" y="4301"/>
                  </a:lnTo>
                  <a:lnTo>
                    <a:pt x="4581" y="4372"/>
                  </a:lnTo>
                  <a:lnTo>
                    <a:pt x="4774" y="4458"/>
                  </a:lnTo>
                  <a:lnTo>
                    <a:pt x="4958" y="4559"/>
                  </a:lnTo>
                  <a:lnTo>
                    <a:pt x="5135" y="4674"/>
                  </a:lnTo>
                  <a:lnTo>
                    <a:pt x="5220" y="4740"/>
                  </a:lnTo>
                  <a:lnTo>
                    <a:pt x="7217" y="381"/>
                  </a:lnTo>
                  <a:lnTo>
                    <a:pt x="6367" y="0"/>
                  </a:lnTo>
                  <a:lnTo>
                    <a:pt x="6345" y="3"/>
                  </a:lnTo>
                  <a:lnTo>
                    <a:pt x="6117" y="46"/>
                  </a:lnTo>
                  <a:lnTo>
                    <a:pt x="5835" y="110"/>
                  </a:lnTo>
                  <a:lnTo>
                    <a:pt x="5617" y="169"/>
                  </a:lnTo>
                  <a:lnTo>
                    <a:pt x="5383" y="241"/>
                  </a:lnTo>
                  <a:lnTo>
                    <a:pt x="5142" y="327"/>
                  </a:lnTo>
                  <a:lnTo>
                    <a:pt x="5020" y="376"/>
                  </a:lnTo>
                  <a:lnTo>
                    <a:pt x="4897" y="431"/>
                  </a:lnTo>
                  <a:lnTo>
                    <a:pt x="4658" y="558"/>
                  </a:lnTo>
                  <a:lnTo>
                    <a:pt x="4548" y="625"/>
                  </a:lnTo>
                  <a:lnTo>
                    <a:pt x="4477" y="672"/>
                  </a:lnTo>
                  <a:lnTo>
                    <a:pt x="4279" y="826"/>
                  </a:lnTo>
                  <a:lnTo>
                    <a:pt x="4021" y="1041"/>
                  </a:lnTo>
                  <a:lnTo>
                    <a:pt x="3713" y="1308"/>
                  </a:lnTo>
                  <a:lnTo>
                    <a:pt x="3190" y="1779"/>
                  </a:lnTo>
                  <a:lnTo>
                    <a:pt x="2411" y="2497"/>
                  </a:lnTo>
                  <a:lnTo>
                    <a:pt x="1237" y="3600"/>
                  </a:lnTo>
                  <a:lnTo>
                    <a:pt x="121" y="4666"/>
                  </a:lnTo>
                  <a:lnTo>
                    <a:pt x="0" y="4783"/>
                  </a:lnTo>
                  <a:close/>
                </a:path>
              </a:pathLst>
            </a:custGeom>
            <a:solidFill>
              <a:srgbClr val="A01D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85"/>
            <p:cNvSpPr>
              <a:spLocks/>
            </p:cNvSpPr>
            <p:nvPr/>
          </p:nvSpPr>
          <p:spPr bwMode="auto">
            <a:xfrm>
              <a:off x="3673475" y="3506788"/>
              <a:ext cx="403225" cy="631825"/>
            </a:xfrm>
            <a:custGeom>
              <a:avLst/>
              <a:gdLst>
                <a:gd name="T0" fmla="*/ 937 w 1016"/>
                <a:gd name="T1" fmla="*/ 67 h 1596"/>
                <a:gd name="T2" fmla="*/ 491 w 1016"/>
                <a:gd name="T3" fmla="*/ 0 h 1596"/>
                <a:gd name="T4" fmla="*/ 307 w 1016"/>
                <a:gd name="T5" fmla="*/ 404 h 1596"/>
                <a:gd name="T6" fmla="*/ 418 w 1016"/>
                <a:gd name="T7" fmla="*/ 450 h 1596"/>
                <a:gd name="T8" fmla="*/ 193 w 1016"/>
                <a:gd name="T9" fmla="*/ 812 h 1596"/>
                <a:gd name="T10" fmla="*/ 0 w 1016"/>
                <a:gd name="T11" fmla="*/ 1579 h 1596"/>
                <a:gd name="T12" fmla="*/ 100 w 1016"/>
                <a:gd name="T13" fmla="*/ 1596 h 1596"/>
                <a:gd name="T14" fmla="*/ 449 w 1016"/>
                <a:gd name="T15" fmla="*/ 904 h 1596"/>
                <a:gd name="T16" fmla="*/ 1016 w 1016"/>
                <a:gd name="T17" fmla="*/ 379 h 1596"/>
                <a:gd name="T18" fmla="*/ 937 w 1016"/>
                <a:gd name="T19" fmla="*/ 67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6" h="1596">
                  <a:moveTo>
                    <a:pt x="937" y="67"/>
                  </a:moveTo>
                  <a:lnTo>
                    <a:pt x="491" y="0"/>
                  </a:lnTo>
                  <a:lnTo>
                    <a:pt x="307" y="404"/>
                  </a:lnTo>
                  <a:lnTo>
                    <a:pt x="418" y="450"/>
                  </a:lnTo>
                  <a:lnTo>
                    <a:pt x="193" y="812"/>
                  </a:lnTo>
                  <a:lnTo>
                    <a:pt x="0" y="1579"/>
                  </a:lnTo>
                  <a:lnTo>
                    <a:pt x="100" y="1596"/>
                  </a:lnTo>
                  <a:lnTo>
                    <a:pt x="449" y="904"/>
                  </a:lnTo>
                  <a:lnTo>
                    <a:pt x="1016" y="379"/>
                  </a:lnTo>
                  <a:lnTo>
                    <a:pt x="937" y="67"/>
                  </a:lnTo>
                  <a:close/>
                </a:path>
              </a:pathLst>
            </a:custGeom>
            <a:solidFill>
              <a:srgbClr val="393D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86"/>
            <p:cNvSpPr>
              <a:spLocks/>
            </p:cNvSpPr>
            <p:nvPr/>
          </p:nvSpPr>
          <p:spPr bwMode="auto">
            <a:xfrm>
              <a:off x="4029075" y="2403475"/>
              <a:ext cx="1509713" cy="1282700"/>
            </a:xfrm>
            <a:custGeom>
              <a:avLst/>
              <a:gdLst>
                <a:gd name="T0" fmla="*/ 0 w 3804"/>
                <a:gd name="T1" fmla="*/ 2810 h 3235"/>
                <a:gd name="T2" fmla="*/ 119 w 3804"/>
                <a:gd name="T3" fmla="*/ 3235 h 3235"/>
                <a:gd name="T4" fmla="*/ 3804 w 3804"/>
                <a:gd name="T5" fmla="*/ 288 h 3235"/>
                <a:gd name="T6" fmla="*/ 2768 w 3804"/>
                <a:gd name="T7" fmla="*/ 0 h 3235"/>
                <a:gd name="T8" fmla="*/ 0 w 3804"/>
                <a:gd name="T9" fmla="*/ 2810 h 3235"/>
              </a:gdLst>
              <a:ahLst/>
              <a:cxnLst>
                <a:cxn ang="0">
                  <a:pos x="T0" y="T1"/>
                </a:cxn>
                <a:cxn ang="0">
                  <a:pos x="T2" y="T3"/>
                </a:cxn>
                <a:cxn ang="0">
                  <a:pos x="T4" y="T5"/>
                </a:cxn>
                <a:cxn ang="0">
                  <a:pos x="T6" y="T7"/>
                </a:cxn>
                <a:cxn ang="0">
                  <a:pos x="T8" y="T9"/>
                </a:cxn>
              </a:cxnLst>
              <a:rect l="0" t="0" r="r" b="b"/>
              <a:pathLst>
                <a:path w="3804" h="3235">
                  <a:moveTo>
                    <a:pt x="0" y="2810"/>
                  </a:moveTo>
                  <a:lnTo>
                    <a:pt x="119" y="3235"/>
                  </a:lnTo>
                  <a:lnTo>
                    <a:pt x="3804" y="288"/>
                  </a:lnTo>
                  <a:lnTo>
                    <a:pt x="2768" y="0"/>
                  </a:lnTo>
                  <a:lnTo>
                    <a:pt x="0" y="2810"/>
                  </a:lnTo>
                  <a:close/>
                </a:path>
              </a:pathLst>
            </a:custGeom>
            <a:solidFill>
              <a:srgbClr val="0E1B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87"/>
            <p:cNvSpPr>
              <a:spLocks/>
            </p:cNvSpPr>
            <p:nvPr/>
          </p:nvSpPr>
          <p:spPr bwMode="auto">
            <a:xfrm>
              <a:off x="7869238" y="576263"/>
              <a:ext cx="350838" cy="428625"/>
            </a:xfrm>
            <a:custGeom>
              <a:avLst/>
              <a:gdLst>
                <a:gd name="T0" fmla="*/ 0 w 885"/>
                <a:gd name="T1" fmla="*/ 688 h 1077"/>
                <a:gd name="T2" fmla="*/ 184 w 885"/>
                <a:gd name="T3" fmla="*/ 595 h 1077"/>
                <a:gd name="T4" fmla="*/ 154 w 885"/>
                <a:gd name="T5" fmla="*/ 306 h 1077"/>
                <a:gd name="T6" fmla="*/ 570 w 885"/>
                <a:gd name="T7" fmla="*/ 35 h 1077"/>
                <a:gd name="T8" fmla="*/ 584 w 885"/>
                <a:gd name="T9" fmla="*/ 106 h 1077"/>
                <a:gd name="T10" fmla="*/ 857 w 885"/>
                <a:gd name="T11" fmla="*/ 0 h 1077"/>
                <a:gd name="T12" fmla="*/ 885 w 885"/>
                <a:gd name="T13" fmla="*/ 206 h 1077"/>
                <a:gd name="T14" fmla="*/ 847 w 885"/>
                <a:gd name="T15" fmla="*/ 220 h 1077"/>
                <a:gd name="T16" fmla="*/ 868 w 885"/>
                <a:gd name="T17" fmla="*/ 445 h 1077"/>
                <a:gd name="T18" fmla="*/ 818 w 885"/>
                <a:gd name="T19" fmla="*/ 461 h 1077"/>
                <a:gd name="T20" fmla="*/ 838 w 885"/>
                <a:gd name="T21" fmla="*/ 820 h 1077"/>
                <a:gd name="T22" fmla="*/ 268 w 885"/>
                <a:gd name="T23" fmla="*/ 1077 h 1077"/>
                <a:gd name="T24" fmla="*/ 237 w 885"/>
                <a:gd name="T25" fmla="*/ 866 h 1077"/>
                <a:gd name="T26" fmla="*/ 31 w 885"/>
                <a:gd name="T27" fmla="*/ 967 h 1077"/>
                <a:gd name="T28" fmla="*/ 0 w 885"/>
                <a:gd name="T29" fmla="*/ 688 h 1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5" h="1077">
                  <a:moveTo>
                    <a:pt x="0" y="688"/>
                  </a:moveTo>
                  <a:lnTo>
                    <a:pt x="184" y="595"/>
                  </a:lnTo>
                  <a:lnTo>
                    <a:pt x="154" y="306"/>
                  </a:lnTo>
                  <a:lnTo>
                    <a:pt x="570" y="35"/>
                  </a:lnTo>
                  <a:lnTo>
                    <a:pt x="584" y="106"/>
                  </a:lnTo>
                  <a:lnTo>
                    <a:pt x="857" y="0"/>
                  </a:lnTo>
                  <a:lnTo>
                    <a:pt x="885" y="206"/>
                  </a:lnTo>
                  <a:lnTo>
                    <a:pt x="847" y="220"/>
                  </a:lnTo>
                  <a:lnTo>
                    <a:pt x="868" y="445"/>
                  </a:lnTo>
                  <a:lnTo>
                    <a:pt x="818" y="461"/>
                  </a:lnTo>
                  <a:lnTo>
                    <a:pt x="838" y="820"/>
                  </a:lnTo>
                  <a:lnTo>
                    <a:pt x="268" y="1077"/>
                  </a:lnTo>
                  <a:lnTo>
                    <a:pt x="237" y="866"/>
                  </a:lnTo>
                  <a:lnTo>
                    <a:pt x="31" y="967"/>
                  </a:lnTo>
                  <a:lnTo>
                    <a:pt x="0" y="688"/>
                  </a:lnTo>
                  <a:close/>
                </a:path>
              </a:pathLst>
            </a:custGeom>
            <a:solidFill>
              <a:srgbClr val="FFD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88"/>
            <p:cNvSpPr>
              <a:spLocks/>
            </p:cNvSpPr>
            <p:nvPr/>
          </p:nvSpPr>
          <p:spPr bwMode="auto">
            <a:xfrm>
              <a:off x="7962900" y="588963"/>
              <a:ext cx="161925" cy="203200"/>
            </a:xfrm>
            <a:custGeom>
              <a:avLst/>
              <a:gdLst>
                <a:gd name="T0" fmla="*/ 348 w 407"/>
                <a:gd name="T1" fmla="*/ 75 h 511"/>
                <a:gd name="T2" fmla="*/ 407 w 407"/>
                <a:gd name="T3" fmla="*/ 485 h 511"/>
                <a:gd name="T4" fmla="*/ 400 w 407"/>
                <a:gd name="T5" fmla="*/ 489 h 511"/>
                <a:gd name="T6" fmla="*/ 356 w 407"/>
                <a:gd name="T7" fmla="*/ 506 h 511"/>
                <a:gd name="T8" fmla="*/ 317 w 407"/>
                <a:gd name="T9" fmla="*/ 511 h 511"/>
                <a:gd name="T10" fmla="*/ 276 w 407"/>
                <a:gd name="T11" fmla="*/ 506 h 511"/>
                <a:gd name="T12" fmla="*/ 237 w 407"/>
                <a:gd name="T13" fmla="*/ 481 h 511"/>
                <a:gd name="T14" fmla="*/ 206 w 407"/>
                <a:gd name="T15" fmla="*/ 430 h 511"/>
                <a:gd name="T16" fmla="*/ 185 w 407"/>
                <a:gd name="T17" fmla="*/ 346 h 511"/>
                <a:gd name="T18" fmla="*/ 182 w 407"/>
                <a:gd name="T19" fmla="*/ 288 h 511"/>
                <a:gd name="T20" fmla="*/ 184 w 407"/>
                <a:gd name="T21" fmla="*/ 296 h 511"/>
                <a:gd name="T22" fmla="*/ 198 w 407"/>
                <a:gd name="T23" fmla="*/ 366 h 511"/>
                <a:gd name="T24" fmla="*/ 226 w 407"/>
                <a:gd name="T25" fmla="*/ 428 h 511"/>
                <a:gd name="T26" fmla="*/ 255 w 407"/>
                <a:gd name="T27" fmla="*/ 461 h 511"/>
                <a:gd name="T28" fmla="*/ 294 w 407"/>
                <a:gd name="T29" fmla="*/ 480 h 511"/>
                <a:gd name="T30" fmla="*/ 346 w 407"/>
                <a:gd name="T31" fmla="*/ 477 h 511"/>
                <a:gd name="T32" fmla="*/ 376 w 407"/>
                <a:gd name="T33" fmla="*/ 464 h 511"/>
                <a:gd name="T34" fmla="*/ 313 w 407"/>
                <a:gd name="T35" fmla="*/ 40 h 511"/>
                <a:gd name="T36" fmla="*/ 0 w 407"/>
                <a:gd name="T37" fmla="*/ 226 h 511"/>
                <a:gd name="T38" fmla="*/ 341 w 407"/>
                <a:gd name="T39" fmla="*/ 0 h 511"/>
                <a:gd name="T40" fmla="*/ 348 w 407"/>
                <a:gd name="T41" fmla="*/ 75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7" h="511">
                  <a:moveTo>
                    <a:pt x="348" y="75"/>
                  </a:moveTo>
                  <a:lnTo>
                    <a:pt x="407" y="485"/>
                  </a:lnTo>
                  <a:lnTo>
                    <a:pt x="400" y="489"/>
                  </a:lnTo>
                  <a:lnTo>
                    <a:pt x="356" y="506"/>
                  </a:lnTo>
                  <a:lnTo>
                    <a:pt x="317" y="511"/>
                  </a:lnTo>
                  <a:lnTo>
                    <a:pt x="276" y="506"/>
                  </a:lnTo>
                  <a:lnTo>
                    <a:pt x="237" y="481"/>
                  </a:lnTo>
                  <a:lnTo>
                    <a:pt x="206" y="430"/>
                  </a:lnTo>
                  <a:lnTo>
                    <a:pt x="185" y="346"/>
                  </a:lnTo>
                  <a:lnTo>
                    <a:pt x="182" y="288"/>
                  </a:lnTo>
                  <a:lnTo>
                    <a:pt x="184" y="296"/>
                  </a:lnTo>
                  <a:lnTo>
                    <a:pt x="198" y="366"/>
                  </a:lnTo>
                  <a:lnTo>
                    <a:pt x="226" y="428"/>
                  </a:lnTo>
                  <a:lnTo>
                    <a:pt x="255" y="461"/>
                  </a:lnTo>
                  <a:lnTo>
                    <a:pt x="294" y="480"/>
                  </a:lnTo>
                  <a:lnTo>
                    <a:pt x="346" y="477"/>
                  </a:lnTo>
                  <a:lnTo>
                    <a:pt x="376" y="464"/>
                  </a:lnTo>
                  <a:lnTo>
                    <a:pt x="313" y="40"/>
                  </a:lnTo>
                  <a:lnTo>
                    <a:pt x="0" y="226"/>
                  </a:lnTo>
                  <a:lnTo>
                    <a:pt x="341" y="0"/>
                  </a:lnTo>
                  <a:lnTo>
                    <a:pt x="348" y="75"/>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89"/>
            <p:cNvSpPr>
              <a:spLocks/>
            </p:cNvSpPr>
            <p:nvPr/>
          </p:nvSpPr>
          <p:spPr bwMode="auto">
            <a:xfrm>
              <a:off x="8105775" y="587375"/>
              <a:ext cx="114300" cy="122238"/>
            </a:xfrm>
            <a:custGeom>
              <a:avLst/>
              <a:gdLst>
                <a:gd name="T0" fmla="*/ 0 w 288"/>
                <a:gd name="T1" fmla="*/ 272 h 308"/>
                <a:gd name="T2" fmla="*/ 267 w 288"/>
                <a:gd name="T3" fmla="*/ 162 h 308"/>
                <a:gd name="T4" fmla="*/ 262 w 288"/>
                <a:gd name="T5" fmla="*/ 0 h 308"/>
                <a:gd name="T6" fmla="*/ 288 w 288"/>
                <a:gd name="T7" fmla="*/ 180 h 308"/>
                <a:gd name="T8" fmla="*/ 4 w 288"/>
                <a:gd name="T9" fmla="*/ 308 h 308"/>
                <a:gd name="T10" fmla="*/ 0 w 288"/>
                <a:gd name="T11" fmla="*/ 272 h 308"/>
              </a:gdLst>
              <a:ahLst/>
              <a:cxnLst>
                <a:cxn ang="0">
                  <a:pos x="T0" y="T1"/>
                </a:cxn>
                <a:cxn ang="0">
                  <a:pos x="T2" y="T3"/>
                </a:cxn>
                <a:cxn ang="0">
                  <a:pos x="T4" y="T5"/>
                </a:cxn>
                <a:cxn ang="0">
                  <a:pos x="T6" y="T7"/>
                </a:cxn>
                <a:cxn ang="0">
                  <a:pos x="T8" y="T9"/>
                </a:cxn>
                <a:cxn ang="0">
                  <a:pos x="T10" y="T11"/>
                </a:cxn>
              </a:cxnLst>
              <a:rect l="0" t="0" r="r" b="b"/>
              <a:pathLst>
                <a:path w="288" h="308">
                  <a:moveTo>
                    <a:pt x="0" y="272"/>
                  </a:moveTo>
                  <a:lnTo>
                    <a:pt x="267" y="162"/>
                  </a:lnTo>
                  <a:lnTo>
                    <a:pt x="262" y="0"/>
                  </a:lnTo>
                  <a:lnTo>
                    <a:pt x="288" y="180"/>
                  </a:lnTo>
                  <a:lnTo>
                    <a:pt x="4" y="308"/>
                  </a:lnTo>
                  <a:lnTo>
                    <a:pt x="0" y="272"/>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90"/>
            <p:cNvSpPr>
              <a:spLocks/>
            </p:cNvSpPr>
            <p:nvPr/>
          </p:nvSpPr>
          <p:spPr bwMode="auto">
            <a:xfrm>
              <a:off x="8062913" y="781050"/>
              <a:ext cx="19050" cy="165100"/>
            </a:xfrm>
            <a:custGeom>
              <a:avLst/>
              <a:gdLst>
                <a:gd name="T0" fmla="*/ 0 w 48"/>
                <a:gd name="T1" fmla="*/ 0 h 413"/>
                <a:gd name="T2" fmla="*/ 48 w 48"/>
                <a:gd name="T3" fmla="*/ 413 h 413"/>
                <a:gd name="T4" fmla="*/ 34 w 48"/>
                <a:gd name="T5" fmla="*/ 10 h 413"/>
                <a:gd name="T6" fmla="*/ 0 w 48"/>
                <a:gd name="T7" fmla="*/ 0 h 413"/>
              </a:gdLst>
              <a:ahLst/>
              <a:cxnLst>
                <a:cxn ang="0">
                  <a:pos x="T0" y="T1"/>
                </a:cxn>
                <a:cxn ang="0">
                  <a:pos x="T2" y="T3"/>
                </a:cxn>
                <a:cxn ang="0">
                  <a:pos x="T4" y="T5"/>
                </a:cxn>
                <a:cxn ang="0">
                  <a:pos x="T6" y="T7"/>
                </a:cxn>
              </a:cxnLst>
              <a:rect l="0" t="0" r="r" b="b"/>
              <a:pathLst>
                <a:path w="48" h="413">
                  <a:moveTo>
                    <a:pt x="0" y="0"/>
                  </a:moveTo>
                  <a:lnTo>
                    <a:pt x="48" y="413"/>
                  </a:lnTo>
                  <a:lnTo>
                    <a:pt x="34" y="10"/>
                  </a:lnTo>
                  <a:lnTo>
                    <a:pt x="0" y="0"/>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91"/>
            <p:cNvSpPr>
              <a:spLocks/>
            </p:cNvSpPr>
            <p:nvPr/>
          </p:nvSpPr>
          <p:spPr bwMode="auto">
            <a:xfrm>
              <a:off x="8118475" y="671513"/>
              <a:ext cx="95250" cy="107950"/>
            </a:xfrm>
            <a:custGeom>
              <a:avLst/>
              <a:gdLst>
                <a:gd name="T0" fmla="*/ 3 w 240"/>
                <a:gd name="T1" fmla="*/ 240 h 272"/>
                <a:gd name="T2" fmla="*/ 216 w 240"/>
                <a:gd name="T3" fmla="*/ 182 h 272"/>
                <a:gd name="T4" fmla="*/ 221 w 240"/>
                <a:gd name="T5" fmla="*/ 0 h 272"/>
                <a:gd name="T6" fmla="*/ 240 w 240"/>
                <a:gd name="T7" fmla="*/ 205 h 272"/>
                <a:gd name="T8" fmla="*/ 0 w 240"/>
                <a:gd name="T9" fmla="*/ 272 h 272"/>
                <a:gd name="T10" fmla="*/ 3 w 240"/>
                <a:gd name="T11" fmla="*/ 240 h 272"/>
              </a:gdLst>
              <a:ahLst/>
              <a:cxnLst>
                <a:cxn ang="0">
                  <a:pos x="T0" y="T1"/>
                </a:cxn>
                <a:cxn ang="0">
                  <a:pos x="T2" y="T3"/>
                </a:cxn>
                <a:cxn ang="0">
                  <a:pos x="T4" y="T5"/>
                </a:cxn>
                <a:cxn ang="0">
                  <a:pos x="T6" y="T7"/>
                </a:cxn>
                <a:cxn ang="0">
                  <a:pos x="T8" y="T9"/>
                </a:cxn>
                <a:cxn ang="0">
                  <a:pos x="T10" y="T11"/>
                </a:cxn>
              </a:cxnLst>
              <a:rect l="0" t="0" r="r" b="b"/>
              <a:pathLst>
                <a:path w="240" h="272">
                  <a:moveTo>
                    <a:pt x="3" y="240"/>
                  </a:moveTo>
                  <a:lnTo>
                    <a:pt x="216" y="182"/>
                  </a:lnTo>
                  <a:lnTo>
                    <a:pt x="221" y="0"/>
                  </a:lnTo>
                  <a:lnTo>
                    <a:pt x="240" y="205"/>
                  </a:lnTo>
                  <a:lnTo>
                    <a:pt x="0" y="272"/>
                  </a:lnTo>
                  <a:lnTo>
                    <a:pt x="3" y="240"/>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92"/>
            <p:cNvSpPr>
              <a:spLocks/>
            </p:cNvSpPr>
            <p:nvPr/>
          </p:nvSpPr>
          <p:spPr bwMode="auto">
            <a:xfrm>
              <a:off x="8074025" y="766763"/>
              <a:ext cx="123825" cy="106363"/>
            </a:xfrm>
            <a:custGeom>
              <a:avLst/>
              <a:gdLst>
                <a:gd name="T0" fmla="*/ 0 w 311"/>
                <a:gd name="T1" fmla="*/ 229 h 267"/>
                <a:gd name="T2" fmla="*/ 290 w 311"/>
                <a:gd name="T3" fmla="*/ 162 h 267"/>
                <a:gd name="T4" fmla="*/ 303 w 311"/>
                <a:gd name="T5" fmla="*/ 0 h 267"/>
                <a:gd name="T6" fmla="*/ 311 w 311"/>
                <a:gd name="T7" fmla="*/ 186 h 267"/>
                <a:gd name="T8" fmla="*/ 5 w 311"/>
                <a:gd name="T9" fmla="*/ 267 h 267"/>
                <a:gd name="T10" fmla="*/ 0 w 311"/>
                <a:gd name="T11" fmla="*/ 229 h 267"/>
              </a:gdLst>
              <a:ahLst/>
              <a:cxnLst>
                <a:cxn ang="0">
                  <a:pos x="T0" y="T1"/>
                </a:cxn>
                <a:cxn ang="0">
                  <a:pos x="T2" y="T3"/>
                </a:cxn>
                <a:cxn ang="0">
                  <a:pos x="T4" y="T5"/>
                </a:cxn>
                <a:cxn ang="0">
                  <a:pos x="T6" y="T7"/>
                </a:cxn>
                <a:cxn ang="0">
                  <a:pos x="T8" y="T9"/>
                </a:cxn>
                <a:cxn ang="0">
                  <a:pos x="T10" y="T11"/>
                </a:cxn>
              </a:cxnLst>
              <a:rect l="0" t="0" r="r" b="b"/>
              <a:pathLst>
                <a:path w="311" h="267">
                  <a:moveTo>
                    <a:pt x="0" y="229"/>
                  </a:moveTo>
                  <a:lnTo>
                    <a:pt x="290" y="162"/>
                  </a:lnTo>
                  <a:lnTo>
                    <a:pt x="303" y="0"/>
                  </a:lnTo>
                  <a:lnTo>
                    <a:pt x="311" y="186"/>
                  </a:lnTo>
                  <a:lnTo>
                    <a:pt x="5" y="267"/>
                  </a:lnTo>
                  <a:lnTo>
                    <a:pt x="0" y="229"/>
                  </a:lnTo>
                  <a:close/>
                </a:path>
              </a:pathLst>
            </a:custGeom>
            <a:solidFill>
              <a:srgbClr val="E3B68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93"/>
            <p:cNvSpPr>
              <a:spLocks/>
            </p:cNvSpPr>
            <p:nvPr/>
          </p:nvSpPr>
          <p:spPr bwMode="auto">
            <a:xfrm>
              <a:off x="7829550" y="822325"/>
              <a:ext cx="77788" cy="195263"/>
            </a:xfrm>
            <a:custGeom>
              <a:avLst/>
              <a:gdLst>
                <a:gd name="T0" fmla="*/ 0 w 196"/>
                <a:gd name="T1" fmla="*/ 79 h 490"/>
                <a:gd name="T2" fmla="*/ 165 w 196"/>
                <a:gd name="T3" fmla="*/ 0 h 490"/>
                <a:gd name="T4" fmla="*/ 196 w 196"/>
                <a:gd name="T5" fmla="*/ 391 h 490"/>
                <a:gd name="T6" fmla="*/ 16 w 196"/>
                <a:gd name="T7" fmla="*/ 490 h 490"/>
                <a:gd name="T8" fmla="*/ 0 w 196"/>
                <a:gd name="T9" fmla="*/ 79 h 490"/>
              </a:gdLst>
              <a:ahLst/>
              <a:cxnLst>
                <a:cxn ang="0">
                  <a:pos x="T0" y="T1"/>
                </a:cxn>
                <a:cxn ang="0">
                  <a:pos x="T2" y="T3"/>
                </a:cxn>
                <a:cxn ang="0">
                  <a:pos x="T4" y="T5"/>
                </a:cxn>
                <a:cxn ang="0">
                  <a:pos x="T6" y="T7"/>
                </a:cxn>
                <a:cxn ang="0">
                  <a:pos x="T8" y="T9"/>
                </a:cxn>
              </a:cxnLst>
              <a:rect l="0" t="0" r="r" b="b"/>
              <a:pathLst>
                <a:path w="196" h="490">
                  <a:moveTo>
                    <a:pt x="0" y="79"/>
                  </a:moveTo>
                  <a:lnTo>
                    <a:pt x="165" y="0"/>
                  </a:lnTo>
                  <a:lnTo>
                    <a:pt x="196" y="391"/>
                  </a:lnTo>
                  <a:lnTo>
                    <a:pt x="16" y="490"/>
                  </a:lnTo>
                  <a:lnTo>
                    <a:pt x="0" y="79"/>
                  </a:lnTo>
                  <a:close/>
                </a:path>
              </a:pathLst>
            </a:custGeom>
            <a:solidFill>
              <a:srgbClr val="AF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94"/>
            <p:cNvSpPr>
              <a:spLocks/>
            </p:cNvSpPr>
            <p:nvPr/>
          </p:nvSpPr>
          <p:spPr bwMode="auto">
            <a:xfrm>
              <a:off x="5216525" y="831850"/>
              <a:ext cx="2640013" cy="1468438"/>
            </a:xfrm>
            <a:custGeom>
              <a:avLst/>
              <a:gdLst>
                <a:gd name="T0" fmla="*/ 2263 w 6653"/>
                <a:gd name="T1" fmla="*/ 1585 h 3701"/>
                <a:gd name="T2" fmla="*/ 2216 w 6653"/>
                <a:gd name="T3" fmla="*/ 1600 h 3701"/>
                <a:gd name="T4" fmla="*/ 1892 w 6653"/>
                <a:gd name="T5" fmla="*/ 1705 h 3701"/>
                <a:gd name="T6" fmla="*/ 1586 w 6653"/>
                <a:gd name="T7" fmla="*/ 1812 h 3701"/>
                <a:gd name="T8" fmla="*/ 1232 w 6653"/>
                <a:gd name="T9" fmla="*/ 1947 h 3701"/>
                <a:gd name="T10" fmla="*/ 856 w 6653"/>
                <a:gd name="T11" fmla="*/ 2105 h 3701"/>
                <a:gd name="T12" fmla="*/ 576 w 6653"/>
                <a:gd name="T13" fmla="*/ 2237 h 3701"/>
                <a:gd name="T14" fmla="*/ 398 w 6653"/>
                <a:gd name="T15" fmla="*/ 2331 h 3701"/>
                <a:gd name="T16" fmla="*/ 228 w 6653"/>
                <a:gd name="T17" fmla="*/ 2426 h 3701"/>
                <a:gd name="T18" fmla="*/ 72 w 6653"/>
                <a:gd name="T19" fmla="*/ 2526 h 3701"/>
                <a:gd name="T20" fmla="*/ 0 w 6653"/>
                <a:gd name="T21" fmla="*/ 2577 h 3701"/>
                <a:gd name="T22" fmla="*/ 9 w 6653"/>
                <a:gd name="T23" fmla="*/ 2582 h 3701"/>
                <a:gd name="T24" fmla="*/ 128 w 6653"/>
                <a:gd name="T25" fmla="*/ 2636 h 3701"/>
                <a:gd name="T26" fmla="*/ 312 w 6653"/>
                <a:gd name="T27" fmla="*/ 2704 h 3701"/>
                <a:gd name="T28" fmla="*/ 479 w 6653"/>
                <a:gd name="T29" fmla="*/ 2756 h 3701"/>
                <a:gd name="T30" fmla="*/ 688 w 6653"/>
                <a:gd name="T31" fmla="*/ 2811 h 3701"/>
                <a:gd name="T32" fmla="*/ 939 w 6653"/>
                <a:gd name="T33" fmla="*/ 2871 h 3701"/>
                <a:gd name="T34" fmla="*/ 1084 w 6653"/>
                <a:gd name="T35" fmla="*/ 2901 h 3701"/>
                <a:gd name="T36" fmla="*/ 427 w 6653"/>
                <a:gd name="T37" fmla="*/ 3423 h 3701"/>
                <a:gd name="T38" fmla="*/ 1510 w 6653"/>
                <a:gd name="T39" fmla="*/ 3701 h 3701"/>
                <a:gd name="T40" fmla="*/ 6653 w 6653"/>
                <a:gd name="T41" fmla="*/ 497 h 3701"/>
                <a:gd name="T42" fmla="*/ 6623 w 6653"/>
                <a:gd name="T43" fmla="*/ 0 h 3701"/>
                <a:gd name="T44" fmla="*/ 3769 w 6653"/>
                <a:gd name="T45" fmla="*/ 1421 h 3701"/>
                <a:gd name="T46" fmla="*/ 3320 w 6653"/>
                <a:gd name="T47" fmla="*/ 1361 h 3701"/>
                <a:gd name="T48" fmla="*/ 2263 w 6653"/>
                <a:gd name="T49" fmla="*/ 1585 h 3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653" h="3701">
                  <a:moveTo>
                    <a:pt x="2263" y="1585"/>
                  </a:moveTo>
                  <a:lnTo>
                    <a:pt x="2216" y="1600"/>
                  </a:lnTo>
                  <a:lnTo>
                    <a:pt x="1892" y="1705"/>
                  </a:lnTo>
                  <a:lnTo>
                    <a:pt x="1586" y="1812"/>
                  </a:lnTo>
                  <a:lnTo>
                    <a:pt x="1232" y="1947"/>
                  </a:lnTo>
                  <a:lnTo>
                    <a:pt x="856" y="2105"/>
                  </a:lnTo>
                  <a:lnTo>
                    <a:pt x="576" y="2237"/>
                  </a:lnTo>
                  <a:lnTo>
                    <a:pt x="398" y="2331"/>
                  </a:lnTo>
                  <a:lnTo>
                    <a:pt x="228" y="2426"/>
                  </a:lnTo>
                  <a:lnTo>
                    <a:pt x="72" y="2526"/>
                  </a:lnTo>
                  <a:lnTo>
                    <a:pt x="0" y="2577"/>
                  </a:lnTo>
                  <a:lnTo>
                    <a:pt x="9" y="2582"/>
                  </a:lnTo>
                  <a:lnTo>
                    <a:pt x="128" y="2636"/>
                  </a:lnTo>
                  <a:lnTo>
                    <a:pt x="312" y="2704"/>
                  </a:lnTo>
                  <a:lnTo>
                    <a:pt x="479" y="2756"/>
                  </a:lnTo>
                  <a:lnTo>
                    <a:pt x="688" y="2811"/>
                  </a:lnTo>
                  <a:lnTo>
                    <a:pt x="939" y="2871"/>
                  </a:lnTo>
                  <a:lnTo>
                    <a:pt x="1084" y="2901"/>
                  </a:lnTo>
                  <a:lnTo>
                    <a:pt x="427" y="3423"/>
                  </a:lnTo>
                  <a:lnTo>
                    <a:pt x="1510" y="3701"/>
                  </a:lnTo>
                  <a:lnTo>
                    <a:pt x="6653" y="497"/>
                  </a:lnTo>
                  <a:lnTo>
                    <a:pt x="6623" y="0"/>
                  </a:lnTo>
                  <a:lnTo>
                    <a:pt x="3769" y="1421"/>
                  </a:lnTo>
                  <a:lnTo>
                    <a:pt x="3320" y="1361"/>
                  </a:lnTo>
                  <a:lnTo>
                    <a:pt x="2263" y="158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95"/>
            <p:cNvSpPr>
              <a:spLocks/>
            </p:cNvSpPr>
            <p:nvPr/>
          </p:nvSpPr>
          <p:spPr bwMode="auto">
            <a:xfrm>
              <a:off x="5653088" y="1397000"/>
              <a:ext cx="704850" cy="184150"/>
            </a:xfrm>
            <a:custGeom>
              <a:avLst/>
              <a:gdLst>
                <a:gd name="T0" fmla="*/ 1777 w 1777"/>
                <a:gd name="T1" fmla="*/ 301 h 467"/>
                <a:gd name="T2" fmla="*/ 1748 w 1777"/>
                <a:gd name="T3" fmla="*/ 298 h 467"/>
                <a:gd name="T4" fmla="*/ 1534 w 1777"/>
                <a:gd name="T5" fmla="*/ 290 h 467"/>
                <a:gd name="T6" fmla="*/ 1324 w 1777"/>
                <a:gd name="T7" fmla="*/ 290 h 467"/>
                <a:gd name="T8" fmla="*/ 1070 w 1777"/>
                <a:gd name="T9" fmla="*/ 298 h 467"/>
                <a:gd name="T10" fmla="*/ 781 w 1777"/>
                <a:gd name="T11" fmla="*/ 320 h 467"/>
                <a:gd name="T12" fmla="*/ 473 w 1777"/>
                <a:gd name="T13" fmla="*/ 362 h 467"/>
                <a:gd name="T14" fmla="*/ 237 w 1777"/>
                <a:gd name="T15" fmla="*/ 407 h 467"/>
                <a:gd name="T16" fmla="*/ 79 w 1777"/>
                <a:gd name="T17" fmla="*/ 445 h 467"/>
                <a:gd name="T18" fmla="*/ 0 w 1777"/>
                <a:gd name="T19" fmla="*/ 467 h 467"/>
                <a:gd name="T20" fmla="*/ 26 w 1777"/>
                <a:gd name="T21" fmla="*/ 454 h 467"/>
                <a:gd name="T22" fmla="*/ 216 w 1777"/>
                <a:gd name="T23" fmla="*/ 368 h 467"/>
                <a:gd name="T24" fmla="*/ 411 w 1777"/>
                <a:gd name="T25" fmla="*/ 292 h 467"/>
                <a:gd name="T26" fmla="*/ 652 w 1777"/>
                <a:gd name="T27" fmla="*/ 209 h 467"/>
                <a:gd name="T28" fmla="*/ 933 w 1777"/>
                <a:gd name="T29" fmla="*/ 127 h 467"/>
                <a:gd name="T30" fmla="*/ 1165 w 1777"/>
                <a:gd name="T31" fmla="*/ 75 h 467"/>
                <a:gd name="T32" fmla="*/ 1328 w 1777"/>
                <a:gd name="T33" fmla="*/ 45 h 467"/>
                <a:gd name="T34" fmla="*/ 1495 w 1777"/>
                <a:gd name="T35" fmla="*/ 22 h 467"/>
                <a:gd name="T36" fmla="*/ 1668 w 1777"/>
                <a:gd name="T37" fmla="*/ 5 h 467"/>
                <a:gd name="T38" fmla="*/ 1756 w 1777"/>
                <a:gd name="T39" fmla="*/ 0 h 467"/>
                <a:gd name="T40" fmla="*/ 1777 w 1777"/>
                <a:gd name="T41" fmla="*/ 301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77" h="467">
                  <a:moveTo>
                    <a:pt x="1777" y="301"/>
                  </a:moveTo>
                  <a:lnTo>
                    <a:pt x="1748" y="298"/>
                  </a:lnTo>
                  <a:lnTo>
                    <a:pt x="1534" y="290"/>
                  </a:lnTo>
                  <a:lnTo>
                    <a:pt x="1324" y="290"/>
                  </a:lnTo>
                  <a:lnTo>
                    <a:pt x="1070" y="298"/>
                  </a:lnTo>
                  <a:lnTo>
                    <a:pt x="781" y="320"/>
                  </a:lnTo>
                  <a:lnTo>
                    <a:pt x="473" y="362"/>
                  </a:lnTo>
                  <a:lnTo>
                    <a:pt x="237" y="407"/>
                  </a:lnTo>
                  <a:lnTo>
                    <a:pt x="79" y="445"/>
                  </a:lnTo>
                  <a:lnTo>
                    <a:pt x="0" y="467"/>
                  </a:lnTo>
                  <a:lnTo>
                    <a:pt x="26" y="454"/>
                  </a:lnTo>
                  <a:lnTo>
                    <a:pt x="216" y="368"/>
                  </a:lnTo>
                  <a:lnTo>
                    <a:pt x="411" y="292"/>
                  </a:lnTo>
                  <a:lnTo>
                    <a:pt x="652" y="209"/>
                  </a:lnTo>
                  <a:lnTo>
                    <a:pt x="933" y="127"/>
                  </a:lnTo>
                  <a:lnTo>
                    <a:pt x="1165" y="75"/>
                  </a:lnTo>
                  <a:lnTo>
                    <a:pt x="1328" y="45"/>
                  </a:lnTo>
                  <a:lnTo>
                    <a:pt x="1495" y="22"/>
                  </a:lnTo>
                  <a:lnTo>
                    <a:pt x="1668" y="5"/>
                  </a:lnTo>
                  <a:lnTo>
                    <a:pt x="1756" y="0"/>
                  </a:lnTo>
                  <a:lnTo>
                    <a:pt x="1777" y="301"/>
                  </a:lnTo>
                  <a:close/>
                </a:path>
              </a:pathLst>
            </a:custGeom>
            <a:solidFill>
              <a:srgbClr val="E52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96"/>
            <p:cNvSpPr>
              <a:spLocks/>
            </p:cNvSpPr>
            <p:nvPr/>
          </p:nvSpPr>
          <p:spPr bwMode="auto">
            <a:xfrm>
              <a:off x="6326188" y="1408113"/>
              <a:ext cx="147638" cy="422275"/>
            </a:xfrm>
            <a:custGeom>
              <a:avLst/>
              <a:gdLst>
                <a:gd name="T0" fmla="*/ 53 w 368"/>
                <a:gd name="T1" fmla="*/ 0 h 1066"/>
                <a:gd name="T2" fmla="*/ 60 w 368"/>
                <a:gd name="T3" fmla="*/ 30 h 1066"/>
                <a:gd name="T4" fmla="*/ 88 w 368"/>
                <a:gd name="T5" fmla="*/ 191 h 1066"/>
                <a:gd name="T6" fmla="*/ 100 w 368"/>
                <a:gd name="T7" fmla="*/ 313 h 1066"/>
                <a:gd name="T8" fmla="*/ 100 w 368"/>
                <a:gd name="T9" fmla="*/ 366 h 1066"/>
                <a:gd name="T10" fmla="*/ 95 w 368"/>
                <a:gd name="T11" fmla="*/ 429 h 1066"/>
                <a:gd name="T12" fmla="*/ 66 w 368"/>
                <a:gd name="T13" fmla="*/ 644 h 1066"/>
                <a:gd name="T14" fmla="*/ 12 w 368"/>
                <a:gd name="T15" fmla="*/ 994 h 1066"/>
                <a:gd name="T16" fmla="*/ 0 w 368"/>
                <a:gd name="T17" fmla="*/ 1066 h 1066"/>
                <a:gd name="T18" fmla="*/ 9 w 368"/>
                <a:gd name="T19" fmla="*/ 1051 h 1066"/>
                <a:gd name="T20" fmla="*/ 95 w 368"/>
                <a:gd name="T21" fmla="*/ 909 h 1066"/>
                <a:gd name="T22" fmla="*/ 187 w 368"/>
                <a:gd name="T23" fmla="*/ 729 h 1066"/>
                <a:gd name="T24" fmla="*/ 249 w 368"/>
                <a:gd name="T25" fmla="*/ 586 h 1066"/>
                <a:gd name="T26" fmla="*/ 306 w 368"/>
                <a:gd name="T27" fmla="*/ 431 h 1066"/>
                <a:gd name="T28" fmla="*/ 353 w 368"/>
                <a:gd name="T29" fmla="*/ 266 h 1066"/>
                <a:gd name="T30" fmla="*/ 368 w 368"/>
                <a:gd name="T31" fmla="*/ 182 h 1066"/>
                <a:gd name="T32" fmla="*/ 53 w 368"/>
                <a:gd name="T33" fmla="*/ 0 h 1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8" h="1066">
                  <a:moveTo>
                    <a:pt x="53" y="0"/>
                  </a:moveTo>
                  <a:lnTo>
                    <a:pt x="60" y="30"/>
                  </a:lnTo>
                  <a:lnTo>
                    <a:pt x="88" y="191"/>
                  </a:lnTo>
                  <a:lnTo>
                    <a:pt x="100" y="313"/>
                  </a:lnTo>
                  <a:lnTo>
                    <a:pt x="100" y="366"/>
                  </a:lnTo>
                  <a:lnTo>
                    <a:pt x="95" y="429"/>
                  </a:lnTo>
                  <a:lnTo>
                    <a:pt x="66" y="644"/>
                  </a:lnTo>
                  <a:lnTo>
                    <a:pt x="12" y="994"/>
                  </a:lnTo>
                  <a:lnTo>
                    <a:pt x="0" y="1066"/>
                  </a:lnTo>
                  <a:lnTo>
                    <a:pt x="9" y="1051"/>
                  </a:lnTo>
                  <a:lnTo>
                    <a:pt x="95" y="909"/>
                  </a:lnTo>
                  <a:lnTo>
                    <a:pt x="187" y="729"/>
                  </a:lnTo>
                  <a:lnTo>
                    <a:pt x="249" y="586"/>
                  </a:lnTo>
                  <a:lnTo>
                    <a:pt x="306" y="431"/>
                  </a:lnTo>
                  <a:lnTo>
                    <a:pt x="353" y="266"/>
                  </a:lnTo>
                  <a:lnTo>
                    <a:pt x="368" y="182"/>
                  </a:lnTo>
                  <a:lnTo>
                    <a:pt x="53" y="0"/>
                  </a:lnTo>
                  <a:close/>
                </a:path>
              </a:pathLst>
            </a:custGeom>
            <a:solidFill>
              <a:srgbClr val="AF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97"/>
            <p:cNvSpPr>
              <a:spLocks/>
            </p:cNvSpPr>
            <p:nvPr/>
          </p:nvSpPr>
          <p:spPr bwMode="auto">
            <a:xfrm>
              <a:off x="6326188" y="1398588"/>
              <a:ext cx="214313" cy="431800"/>
            </a:xfrm>
            <a:custGeom>
              <a:avLst/>
              <a:gdLst>
                <a:gd name="T0" fmla="*/ 489 w 537"/>
                <a:gd name="T1" fmla="*/ 63 h 1089"/>
                <a:gd name="T2" fmla="*/ 537 w 537"/>
                <a:gd name="T3" fmla="*/ 465 h 1089"/>
                <a:gd name="T4" fmla="*/ 324 w 537"/>
                <a:gd name="T5" fmla="*/ 412 h 1089"/>
                <a:gd name="T6" fmla="*/ 429 w 537"/>
                <a:gd name="T7" fmla="*/ 691 h 1089"/>
                <a:gd name="T8" fmla="*/ 225 w 537"/>
                <a:gd name="T9" fmla="*/ 876 h 1089"/>
                <a:gd name="T10" fmla="*/ 0 w 537"/>
                <a:gd name="T11" fmla="*/ 1089 h 1089"/>
                <a:gd name="T12" fmla="*/ 34 w 537"/>
                <a:gd name="T13" fmla="*/ 1017 h 1089"/>
                <a:gd name="T14" fmla="*/ 207 w 537"/>
                <a:gd name="T15" fmla="*/ 618 h 1089"/>
                <a:gd name="T16" fmla="*/ 295 w 537"/>
                <a:gd name="T17" fmla="*/ 393 h 1089"/>
                <a:gd name="T18" fmla="*/ 343 w 537"/>
                <a:gd name="T19" fmla="*/ 251 h 1089"/>
                <a:gd name="T20" fmla="*/ 362 w 537"/>
                <a:gd name="T21" fmla="*/ 188 h 1089"/>
                <a:gd name="T22" fmla="*/ 378 w 537"/>
                <a:gd name="T23" fmla="*/ 131 h 1089"/>
                <a:gd name="T24" fmla="*/ 407 w 537"/>
                <a:gd name="T25" fmla="*/ 53 h 1089"/>
                <a:gd name="T26" fmla="*/ 432 w 537"/>
                <a:gd name="T27" fmla="*/ 13 h 1089"/>
                <a:gd name="T28" fmla="*/ 451 w 537"/>
                <a:gd name="T29" fmla="*/ 0 h 1089"/>
                <a:gd name="T30" fmla="*/ 467 w 537"/>
                <a:gd name="T31" fmla="*/ 8 h 1089"/>
                <a:gd name="T32" fmla="*/ 478 w 537"/>
                <a:gd name="T33" fmla="*/ 26 h 1089"/>
                <a:gd name="T34" fmla="*/ 487 w 537"/>
                <a:gd name="T35" fmla="*/ 57 h 1089"/>
                <a:gd name="T36" fmla="*/ 489 w 537"/>
                <a:gd name="T37" fmla="*/ 63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7" h="1089">
                  <a:moveTo>
                    <a:pt x="489" y="63"/>
                  </a:moveTo>
                  <a:lnTo>
                    <a:pt x="537" y="465"/>
                  </a:lnTo>
                  <a:lnTo>
                    <a:pt x="324" y="412"/>
                  </a:lnTo>
                  <a:lnTo>
                    <a:pt x="429" y="691"/>
                  </a:lnTo>
                  <a:lnTo>
                    <a:pt x="225" y="876"/>
                  </a:lnTo>
                  <a:lnTo>
                    <a:pt x="0" y="1089"/>
                  </a:lnTo>
                  <a:lnTo>
                    <a:pt x="34" y="1017"/>
                  </a:lnTo>
                  <a:lnTo>
                    <a:pt x="207" y="618"/>
                  </a:lnTo>
                  <a:lnTo>
                    <a:pt x="295" y="393"/>
                  </a:lnTo>
                  <a:lnTo>
                    <a:pt x="343" y="251"/>
                  </a:lnTo>
                  <a:lnTo>
                    <a:pt x="362" y="188"/>
                  </a:lnTo>
                  <a:lnTo>
                    <a:pt x="378" y="131"/>
                  </a:lnTo>
                  <a:lnTo>
                    <a:pt x="407" y="53"/>
                  </a:lnTo>
                  <a:lnTo>
                    <a:pt x="432" y="13"/>
                  </a:lnTo>
                  <a:lnTo>
                    <a:pt x="451" y="0"/>
                  </a:lnTo>
                  <a:lnTo>
                    <a:pt x="467" y="8"/>
                  </a:lnTo>
                  <a:lnTo>
                    <a:pt x="478" y="26"/>
                  </a:lnTo>
                  <a:lnTo>
                    <a:pt x="487" y="57"/>
                  </a:lnTo>
                  <a:lnTo>
                    <a:pt x="489" y="63"/>
                  </a:lnTo>
                  <a:close/>
                </a:path>
              </a:pathLst>
            </a:custGeom>
            <a:solidFill>
              <a:schemeClr val="bg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98"/>
            <p:cNvSpPr>
              <a:spLocks/>
            </p:cNvSpPr>
            <p:nvPr/>
          </p:nvSpPr>
          <p:spPr bwMode="auto">
            <a:xfrm>
              <a:off x="6261100" y="1397000"/>
              <a:ext cx="114300" cy="428625"/>
            </a:xfrm>
            <a:custGeom>
              <a:avLst/>
              <a:gdLst>
                <a:gd name="T0" fmla="*/ 223 w 287"/>
                <a:gd name="T1" fmla="*/ 0 h 1082"/>
                <a:gd name="T2" fmla="*/ 0 w 287"/>
                <a:gd name="T3" fmla="*/ 323 h 1082"/>
                <a:gd name="T4" fmla="*/ 249 w 287"/>
                <a:gd name="T5" fmla="*/ 380 h 1082"/>
                <a:gd name="T6" fmla="*/ 10 w 287"/>
                <a:gd name="T7" fmla="*/ 547 h 1082"/>
                <a:gd name="T8" fmla="*/ 166 w 287"/>
                <a:gd name="T9" fmla="*/ 1082 h 1082"/>
                <a:gd name="T10" fmla="*/ 174 w 287"/>
                <a:gd name="T11" fmla="*/ 1064 h 1082"/>
                <a:gd name="T12" fmla="*/ 214 w 287"/>
                <a:gd name="T13" fmla="*/ 936 h 1082"/>
                <a:gd name="T14" fmla="*/ 245 w 287"/>
                <a:gd name="T15" fmla="*/ 810 h 1082"/>
                <a:gd name="T16" fmla="*/ 271 w 287"/>
                <a:gd name="T17" fmla="*/ 656 h 1082"/>
                <a:gd name="T18" fmla="*/ 287 w 287"/>
                <a:gd name="T19" fmla="*/ 481 h 1082"/>
                <a:gd name="T20" fmla="*/ 285 w 287"/>
                <a:gd name="T21" fmla="*/ 340 h 1082"/>
                <a:gd name="T22" fmla="*/ 276 w 287"/>
                <a:gd name="T23" fmla="*/ 244 h 1082"/>
                <a:gd name="T24" fmla="*/ 261 w 287"/>
                <a:gd name="T25" fmla="*/ 146 h 1082"/>
                <a:gd name="T26" fmla="*/ 237 w 287"/>
                <a:gd name="T27" fmla="*/ 49 h 1082"/>
                <a:gd name="T28" fmla="*/ 223 w 287"/>
                <a:gd name="T29" fmla="*/ 0 h 1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7" h="1082">
                  <a:moveTo>
                    <a:pt x="223" y="0"/>
                  </a:moveTo>
                  <a:lnTo>
                    <a:pt x="0" y="323"/>
                  </a:lnTo>
                  <a:lnTo>
                    <a:pt x="249" y="380"/>
                  </a:lnTo>
                  <a:lnTo>
                    <a:pt x="10" y="547"/>
                  </a:lnTo>
                  <a:lnTo>
                    <a:pt x="166" y="1082"/>
                  </a:lnTo>
                  <a:lnTo>
                    <a:pt x="174" y="1064"/>
                  </a:lnTo>
                  <a:lnTo>
                    <a:pt x="214" y="936"/>
                  </a:lnTo>
                  <a:lnTo>
                    <a:pt x="245" y="810"/>
                  </a:lnTo>
                  <a:lnTo>
                    <a:pt x="271" y="656"/>
                  </a:lnTo>
                  <a:lnTo>
                    <a:pt x="287" y="481"/>
                  </a:lnTo>
                  <a:lnTo>
                    <a:pt x="285" y="340"/>
                  </a:lnTo>
                  <a:lnTo>
                    <a:pt x="276" y="244"/>
                  </a:lnTo>
                  <a:lnTo>
                    <a:pt x="261" y="146"/>
                  </a:lnTo>
                  <a:lnTo>
                    <a:pt x="237" y="49"/>
                  </a:lnTo>
                  <a:lnTo>
                    <a:pt x="223" y="0"/>
                  </a:lnTo>
                  <a:close/>
                </a:path>
              </a:pathLst>
            </a:custGeom>
            <a:solidFill>
              <a:schemeClr val="bg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99"/>
            <p:cNvSpPr>
              <a:spLocks/>
            </p:cNvSpPr>
            <p:nvPr/>
          </p:nvSpPr>
          <p:spPr bwMode="auto">
            <a:xfrm>
              <a:off x="5087938" y="3021013"/>
              <a:ext cx="403225" cy="633413"/>
            </a:xfrm>
            <a:custGeom>
              <a:avLst/>
              <a:gdLst>
                <a:gd name="T0" fmla="*/ 937 w 1016"/>
                <a:gd name="T1" fmla="*/ 66 h 1596"/>
                <a:gd name="T2" fmla="*/ 492 w 1016"/>
                <a:gd name="T3" fmla="*/ 0 h 1596"/>
                <a:gd name="T4" fmla="*/ 307 w 1016"/>
                <a:gd name="T5" fmla="*/ 403 h 1596"/>
                <a:gd name="T6" fmla="*/ 418 w 1016"/>
                <a:gd name="T7" fmla="*/ 450 h 1596"/>
                <a:gd name="T8" fmla="*/ 193 w 1016"/>
                <a:gd name="T9" fmla="*/ 812 h 1596"/>
                <a:gd name="T10" fmla="*/ 0 w 1016"/>
                <a:gd name="T11" fmla="*/ 1579 h 1596"/>
                <a:gd name="T12" fmla="*/ 100 w 1016"/>
                <a:gd name="T13" fmla="*/ 1596 h 1596"/>
                <a:gd name="T14" fmla="*/ 449 w 1016"/>
                <a:gd name="T15" fmla="*/ 904 h 1596"/>
                <a:gd name="T16" fmla="*/ 1016 w 1016"/>
                <a:gd name="T17" fmla="*/ 379 h 1596"/>
                <a:gd name="T18" fmla="*/ 937 w 1016"/>
                <a:gd name="T19" fmla="*/ 6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6" h="1596">
                  <a:moveTo>
                    <a:pt x="937" y="66"/>
                  </a:moveTo>
                  <a:lnTo>
                    <a:pt x="492" y="0"/>
                  </a:lnTo>
                  <a:lnTo>
                    <a:pt x="307" y="403"/>
                  </a:lnTo>
                  <a:lnTo>
                    <a:pt x="418" y="450"/>
                  </a:lnTo>
                  <a:lnTo>
                    <a:pt x="193" y="812"/>
                  </a:lnTo>
                  <a:lnTo>
                    <a:pt x="0" y="1579"/>
                  </a:lnTo>
                  <a:lnTo>
                    <a:pt x="100" y="1596"/>
                  </a:lnTo>
                  <a:lnTo>
                    <a:pt x="449" y="904"/>
                  </a:lnTo>
                  <a:lnTo>
                    <a:pt x="1016" y="379"/>
                  </a:lnTo>
                  <a:lnTo>
                    <a:pt x="937" y="66"/>
                  </a:lnTo>
                  <a:close/>
                </a:path>
              </a:pathLst>
            </a:custGeom>
            <a:solidFill>
              <a:srgbClr val="393D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100"/>
            <p:cNvSpPr>
              <a:spLocks/>
            </p:cNvSpPr>
            <p:nvPr/>
          </p:nvSpPr>
          <p:spPr bwMode="auto">
            <a:xfrm>
              <a:off x="5127625" y="2190750"/>
              <a:ext cx="1360488" cy="1003300"/>
            </a:xfrm>
            <a:custGeom>
              <a:avLst/>
              <a:gdLst>
                <a:gd name="T0" fmla="*/ 652 w 3430"/>
                <a:gd name="T1" fmla="*/ 0 h 2528"/>
                <a:gd name="T2" fmla="*/ 0 w 3430"/>
                <a:gd name="T3" fmla="*/ 534 h 2528"/>
                <a:gd name="T4" fmla="*/ 788 w 3430"/>
                <a:gd name="T5" fmla="*/ 1010 h 2528"/>
                <a:gd name="T6" fmla="*/ 2265 w 3430"/>
                <a:gd name="T7" fmla="*/ 731 h 2528"/>
                <a:gd name="T8" fmla="*/ 821 w 3430"/>
                <a:gd name="T9" fmla="*/ 2123 h 2528"/>
                <a:gd name="T10" fmla="*/ 892 w 3430"/>
                <a:gd name="T11" fmla="*/ 2528 h 2528"/>
                <a:gd name="T12" fmla="*/ 3430 w 3430"/>
                <a:gd name="T13" fmla="*/ 508 h 2528"/>
                <a:gd name="T14" fmla="*/ 3400 w 3430"/>
                <a:gd name="T15" fmla="*/ 341 h 2528"/>
                <a:gd name="T16" fmla="*/ 3370 w 3430"/>
                <a:gd name="T17" fmla="*/ 173 h 2528"/>
                <a:gd name="T18" fmla="*/ 652 w 3430"/>
                <a:gd name="T19" fmla="*/ 0 h 2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30" h="2528">
                  <a:moveTo>
                    <a:pt x="652" y="0"/>
                  </a:moveTo>
                  <a:lnTo>
                    <a:pt x="0" y="534"/>
                  </a:lnTo>
                  <a:lnTo>
                    <a:pt x="788" y="1010"/>
                  </a:lnTo>
                  <a:lnTo>
                    <a:pt x="2265" y="731"/>
                  </a:lnTo>
                  <a:lnTo>
                    <a:pt x="821" y="2123"/>
                  </a:lnTo>
                  <a:lnTo>
                    <a:pt x="892" y="2528"/>
                  </a:lnTo>
                  <a:lnTo>
                    <a:pt x="3430" y="508"/>
                  </a:lnTo>
                  <a:lnTo>
                    <a:pt x="3400" y="341"/>
                  </a:lnTo>
                  <a:lnTo>
                    <a:pt x="3370" y="173"/>
                  </a:lnTo>
                  <a:lnTo>
                    <a:pt x="652" y="0"/>
                  </a:lnTo>
                  <a:close/>
                </a:path>
              </a:pathLst>
            </a:custGeom>
            <a:solidFill>
              <a:srgbClr val="0E1B2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101"/>
            <p:cNvSpPr>
              <a:spLocks/>
            </p:cNvSpPr>
            <p:nvPr/>
          </p:nvSpPr>
          <p:spPr bwMode="auto">
            <a:xfrm>
              <a:off x="3330575" y="1581150"/>
              <a:ext cx="2322513" cy="2146300"/>
            </a:xfrm>
            <a:custGeom>
              <a:avLst/>
              <a:gdLst>
                <a:gd name="T0" fmla="*/ 0 w 5851"/>
                <a:gd name="T1" fmla="*/ 5404 h 5404"/>
                <a:gd name="T2" fmla="*/ 119 w 5851"/>
                <a:gd name="T3" fmla="*/ 5279 h 5404"/>
                <a:gd name="T4" fmla="*/ 938 w 5851"/>
                <a:gd name="T5" fmla="*/ 4431 h 5404"/>
                <a:gd name="T6" fmla="*/ 1716 w 5851"/>
                <a:gd name="T7" fmla="*/ 3647 h 5404"/>
                <a:gd name="T8" fmla="*/ 2390 w 5851"/>
                <a:gd name="T9" fmla="*/ 2986 h 5404"/>
                <a:gd name="T10" fmla="*/ 2863 w 5851"/>
                <a:gd name="T11" fmla="*/ 2532 h 5404"/>
                <a:gd name="T12" fmla="*/ 3347 w 5851"/>
                <a:gd name="T13" fmla="*/ 2077 h 5404"/>
                <a:gd name="T14" fmla="*/ 3835 w 5851"/>
                <a:gd name="T15" fmla="*/ 1630 h 5404"/>
                <a:gd name="T16" fmla="*/ 4319 w 5851"/>
                <a:gd name="T17" fmla="*/ 1202 h 5404"/>
                <a:gd name="T18" fmla="*/ 4788 w 5851"/>
                <a:gd name="T19" fmla="*/ 804 h 5404"/>
                <a:gd name="T20" fmla="*/ 5238 w 5851"/>
                <a:gd name="T21" fmla="*/ 444 h 5404"/>
                <a:gd name="T22" fmla="*/ 5554 w 5851"/>
                <a:gd name="T23" fmla="*/ 207 h 5404"/>
                <a:gd name="T24" fmla="*/ 5755 w 5851"/>
                <a:gd name="T25" fmla="*/ 64 h 5404"/>
                <a:gd name="T26" fmla="*/ 5851 w 5851"/>
                <a:gd name="T27" fmla="*/ 0 h 5404"/>
                <a:gd name="T28" fmla="*/ 5838 w 5851"/>
                <a:gd name="T29" fmla="*/ 3 h 5404"/>
                <a:gd name="T30" fmla="*/ 5678 w 5851"/>
                <a:gd name="T31" fmla="*/ 62 h 5404"/>
                <a:gd name="T32" fmla="*/ 5454 w 5851"/>
                <a:gd name="T33" fmla="*/ 159 h 5404"/>
                <a:gd name="T34" fmla="*/ 5261 w 5851"/>
                <a:gd name="T35" fmla="*/ 251 h 5404"/>
                <a:gd name="T36" fmla="*/ 5033 w 5851"/>
                <a:gd name="T37" fmla="*/ 372 h 5404"/>
                <a:gd name="T38" fmla="*/ 4768 w 5851"/>
                <a:gd name="T39" fmla="*/ 521 h 5404"/>
                <a:gd name="T40" fmla="*/ 4472 w 5851"/>
                <a:gd name="T41" fmla="*/ 702 h 5404"/>
                <a:gd name="T42" fmla="*/ 4140 w 5851"/>
                <a:gd name="T43" fmla="*/ 920 h 5404"/>
                <a:gd name="T44" fmla="*/ 3777 w 5851"/>
                <a:gd name="T45" fmla="*/ 1175 h 5404"/>
                <a:gd name="T46" fmla="*/ 3382 w 5851"/>
                <a:gd name="T47" fmla="*/ 1471 h 5404"/>
                <a:gd name="T48" fmla="*/ 2956 w 5851"/>
                <a:gd name="T49" fmla="*/ 1812 h 5404"/>
                <a:gd name="T50" fmla="*/ 2500 w 5851"/>
                <a:gd name="T51" fmla="*/ 2198 h 5404"/>
                <a:gd name="T52" fmla="*/ 2017 w 5851"/>
                <a:gd name="T53" fmla="*/ 2633 h 5404"/>
                <a:gd name="T54" fmla="*/ 1505 w 5851"/>
                <a:gd name="T55" fmla="*/ 3121 h 5404"/>
                <a:gd name="T56" fmla="*/ 1237 w 5851"/>
                <a:gd name="T57" fmla="*/ 3388 h 5404"/>
                <a:gd name="T58" fmla="*/ 1199 w 5851"/>
                <a:gd name="T59" fmla="*/ 3429 h 5404"/>
                <a:gd name="T60" fmla="*/ 955 w 5851"/>
                <a:gd name="T61" fmla="*/ 3716 h 5404"/>
                <a:gd name="T62" fmla="*/ 740 w 5851"/>
                <a:gd name="T63" fmla="*/ 3988 h 5404"/>
                <a:gd name="T64" fmla="*/ 511 w 5851"/>
                <a:gd name="T65" fmla="*/ 4303 h 5404"/>
                <a:gd name="T66" fmla="*/ 346 w 5851"/>
                <a:gd name="T67" fmla="*/ 4553 h 5404"/>
                <a:gd name="T68" fmla="*/ 246 w 5851"/>
                <a:gd name="T69" fmla="*/ 4721 h 5404"/>
                <a:gd name="T70" fmla="*/ 158 w 5851"/>
                <a:gd name="T71" fmla="*/ 4887 h 5404"/>
                <a:gd name="T72" fmla="*/ 87 w 5851"/>
                <a:gd name="T73" fmla="*/ 5047 h 5404"/>
                <a:gd name="T74" fmla="*/ 34 w 5851"/>
                <a:gd name="T75" fmla="*/ 5200 h 5404"/>
                <a:gd name="T76" fmla="*/ 10 w 5851"/>
                <a:gd name="T77" fmla="*/ 5306 h 5404"/>
                <a:gd name="T78" fmla="*/ 1 w 5851"/>
                <a:gd name="T79" fmla="*/ 5373 h 5404"/>
                <a:gd name="T80" fmla="*/ 0 w 5851"/>
                <a:gd name="T81" fmla="*/ 5404 h 5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851" h="5404">
                  <a:moveTo>
                    <a:pt x="0" y="5404"/>
                  </a:moveTo>
                  <a:lnTo>
                    <a:pt x="119" y="5279"/>
                  </a:lnTo>
                  <a:lnTo>
                    <a:pt x="938" y="4431"/>
                  </a:lnTo>
                  <a:lnTo>
                    <a:pt x="1716" y="3647"/>
                  </a:lnTo>
                  <a:lnTo>
                    <a:pt x="2390" y="2986"/>
                  </a:lnTo>
                  <a:lnTo>
                    <a:pt x="2863" y="2532"/>
                  </a:lnTo>
                  <a:lnTo>
                    <a:pt x="3347" y="2077"/>
                  </a:lnTo>
                  <a:lnTo>
                    <a:pt x="3835" y="1630"/>
                  </a:lnTo>
                  <a:lnTo>
                    <a:pt x="4319" y="1202"/>
                  </a:lnTo>
                  <a:lnTo>
                    <a:pt x="4788" y="804"/>
                  </a:lnTo>
                  <a:lnTo>
                    <a:pt x="5238" y="444"/>
                  </a:lnTo>
                  <a:lnTo>
                    <a:pt x="5554" y="207"/>
                  </a:lnTo>
                  <a:lnTo>
                    <a:pt x="5755" y="64"/>
                  </a:lnTo>
                  <a:lnTo>
                    <a:pt x="5851" y="0"/>
                  </a:lnTo>
                  <a:lnTo>
                    <a:pt x="5838" y="3"/>
                  </a:lnTo>
                  <a:lnTo>
                    <a:pt x="5678" y="62"/>
                  </a:lnTo>
                  <a:lnTo>
                    <a:pt x="5454" y="159"/>
                  </a:lnTo>
                  <a:lnTo>
                    <a:pt x="5261" y="251"/>
                  </a:lnTo>
                  <a:lnTo>
                    <a:pt x="5033" y="372"/>
                  </a:lnTo>
                  <a:lnTo>
                    <a:pt x="4768" y="521"/>
                  </a:lnTo>
                  <a:lnTo>
                    <a:pt x="4472" y="702"/>
                  </a:lnTo>
                  <a:lnTo>
                    <a:pt x="4140" y="920"/>
                  </a:lnTo>
                  <a:lnTo>
                    <a:pt x="3777" y="1175"/>
                  </a:lnTo>
                  <a:lnTo>
                    <a:pt x="3382" y="1471"/>
                  </a:lnTo>
                  <a:lnTo>
                    <a:pt x="2956" y="1812"/>
                  </a:lnTo>
                  <a:lnTo>
                    <a:pt x="2500" y="2198"/>
                  </a:lnTo>
                  <a:lnTo>
                    <a:pt x="2017" y="2633"/>
                  </a:lnTo>
                  <a:lnTo>
                    <a:pt x="1505" y="3121"/>
                  </a:lnTo>
                  <a:lnTo>
                    <a:pt x="1237" y="3388"/>
                  </a:lnTo>
                  <a:lnTo>
                    <a:pt x="1199" y="3429"/>
                  </a:lnTo>
                  <a:lnTo>
                    <a:pt x="955" y="3716"/>
                  </a:lnTo>
                  <a:lnTo>
                    <a:pt x="740" y="3988"/>
                  </a:lnTo>
                  <a:lnTo>
                    <a:pt x="511" y="4303"/>
                  </a:lnTo>
                  <a:lnTo>
                    <a:pt x="346" y="4553"/>
                  </a:lnTo>
                  <a:lnTo>
                    <a:pt x="246" y="4721"/>
                  </a:lnTo>
                  <a:lnTo>
                    <a:pt x="158" y="4887"/>
                  </a:lnTo>
                  <a:lnTo>
                    <a:pt x="87" y="5047"/>
                  </a:lnTo>
                  <a:lnTo>
                    <a:pt x="34" y="5200"/>
                  </a:lnTo>
                  <a:lnTo>
                    <a:pt x="10" y="5306"/>
                  </a:lnTo>
                  <a:lnTo>
                    <a:pt x="1" y="5373"/>
                  </a:lnTo>
                  <a:lnTo>
                    <a:pt x="0" y="5404"/>
                  </a:lnTo>
                  <a:close/>
                </a:path>
              </a:pathLst>
            </a:custGeom>
            <a:solidFill>
              <a:srgbClr val="E524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02"/>
            <p:cNvSpPr>
              <a:spLocks/>
            </p:cNvSpPr>
            <p:nvPr/>
          </p:nvSpPr>
          <p:spPr bwMode="auto">
            <a:xfrm>
              <a:off x="5892800" y="1785938"/>
              <a:ext cx="393700" cy="246063"/>
            </a:xfrm>
            <a:custGeom>
              <a:avLst/>
              <a:gdLst>
                <a:gd name="T0" fmla="*/ 122 w 991"/>
                <a:gd name="T1" fmla="*/ 213 h 620"/>
                <a:gd name="T2" fmla="*/ 295 w 991"/>
                <a:gd name="T3" fmla="*/ 213 h 620"/>
                <a:gd name="T4" fmla="*/ 390 w 991"/>
                <a:gd name="T5" fmla="*/ 30 h 620"/>
                <a:gd name="T6" fmla="*/ 740 w 991"/>
                <a:gd name="T7" fmla="*/ 0 h 620"/>
                <a:gd name="T8" fmla="*/ 710 w 991"/>
                <a:gd name="T9" fmla="*/ 97 h 620"/>
                <a:gd name="T10" fmla="*/ 991 w 991"/>
                <a:gd name="T11" fmla="*/ 105 h 620"/>
                <a:gd name="T12" fmla="*/ 898 w 991"/>
                <a:gd name="T13" fmla="*/ 318 h 620"/>
                <a:gd name="T14" fmla="*/ 815 w 991"/>
                <a:gd name="T15" fmla="*/ 318 h 620"/>
                <a:gd name="T16" fmla="*/ 661 w 991"/>
                <a:gd name="T17" fmla="*/ 620 h 620"/>
                <a:gd name="T18" fmla="*/ 114 w 991"/>
                <a:gd name="T19" fmla="*/ 581 h 620"/>
                <a:gd name="T20" fmla="*/ 195 w 991"/>
                <a:gd name="T21" fmla="*/ 395 h 620"/>
                <a:gd name="T22" fmla="*/ 0 w 991"/>
                <a:gd name="T23" fmla="*/ 392 h 620"/>
                <a:gd name="T24" fmla="*/ 122 w 991"/>
                <a:gd name="T25" fmla="*/ 213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91" h="620">
                  <a:moveTo>
                    <a:pt x="122" y="213"/>
                  </a:moveTo>
                  <a:lnTo>
                    <a:pt x="295" y="213"/>
                  </a:lnTo>
                  <a:lnTo>
                    <a:pt x="390" y="30"/>
                  </a:lnTo>
                  <a:lnTo>
                    <a:pt x="740" y="0"/>
                  </a:lnTo>
                  <a:lnTo>
                    <a:pt x="710" y="97"/>
                  </a:lnTo>
                  <a:lnTo>
                    <a:pt x="991" y="105"/>
                  </a:lnTo>
                  <a:lnTo>
                    <a:pt x="898" y="318"/>
                  </a:lnTo>
                  <a:lnTo>
                    <a:pt x="815" y="318"/>
                  </a:lnTo>
                  <a:lnTo>
                    <a:pt x="661" y="620"/>
                  </a:lnTo>
                  <a:lnTo>
                    <a:pt x="114" y="581"/>
                  </a:lnTo>
                  <a:lnTo>
                    <a:pt x="195" y="395"/>
                  </a:lnTo>
                  <a:lnTo>
                    <a:pt x="0" y="392"/>
                  </a:lnTo>
                  <a:lnTo>
                    <a:pt x="122" y="213"/>
                  </a:lnTo>
                  <a:close/>
                </a:path>
              </a:pathLst>
            </a:custGeom>
            <a:solidFill>
              <a:srgbClr val="FFD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03"/>
            <p:cNvSpPr>
              <a:spLocks/>
            </p:cNvSpPr>
            <p:nvPr/>
          </p:nvSpPr>
          <p:spPr bwMode="auto">
            <a:xfrm>
              <a:off x="5810250" y="1838325"/>
              <a:ext cx="161925" cy="161925"/>
            </a:xfrm>
            <a:custGeom>
              <a:avLst/>
              <a:gdLst>
                <a:gd name="T0" fmla="*/ 258 w 406"/>
                <a:gd name="T1" fmla="*/ 0 h 411"/>
                <a:gd name="T2" fmla="*/ 406 w 406"/>
                <a:gd name="T3" fmla="*/ 17 h 411"/>
                <a:gd name="T4" fmla="*/ 143 w 406"/>
                <a:gd name="T5" fmla="*/ 411 h 411"/>
                <a:gd name="T6" fmla="*/ 0 w 406"/>
                <a:gd name="T7" fmla="*/ 376 h 411"/>
                <a:gd name="T8" fmla="*/ 258 w 406"/>
                <a:gd name="T9" fmla="*/ 0 h 411"/>
              </a:gdLst>
              <a:ahLst/>
              <a:cxnLst>
                <a:cxn ang="0">
                  <a:pos x="T0" y="T1"/>
                </a:cxn>
                <a:cxn ang="0">
                  <a:pos x="T2" y="T3"/>
                </a:cxn>
                <a:cxn ang="0">
                  <a:pos x="T4" y="T5"/>
                </a:cxn>
                <a:cxn ang="0">
                  <a:pos x="T6" y="T7"/>
                </a:cxn>
                <a:cxn ang="0">
                  <a:pos x="T8" y="T9"/>
                </a:cxn>
              </a:cxnLst>
              <a:rect l="0" t="0" r="r" b="b"/>
              <a:pathLst>
                <a:path w="406" h="411">
                  <a:moveTo>
                    <a:pt x="258" y="0"/>
                  </a:moveTo>
                  <a:lnTo>
                    <a:pt x="406" y="17"/>
                  </a:lnTo>
                  <a:lnTo>
                    <a:pt x="143" y="411"/>
                  </a:lnTo>
                  <a:lnTo>
                    <a:pt x="0" y="376"/>
                  </a:lnTo>
                  <a:lnTo>
                    <a:pt x="258" y="0"/>
                  </a:lnTo>
                  <a:close/>
                </a:path>
              </a:pathLst>
            </a:custGeom>
            <a:solidFill>
              <a:srgbClr val="AFAB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04"/>
            <p:cNvSpPr>
              <a:spLocks/>
            </p:cNvSpPr>
            <p:nvPr/>
          </p:nvSpPr>
          <p:spPr bwMode="auto">
            <a:xfrm>
              <a:off x="5434013" y="1800225"/>
              <a:ext cx="509588" cy="219075"/>
            </a:xfrm>
            <a:custGeom>
              <a:avLst/>
              <a:gdLst>
                <a:gd name="T0" fmla="*/ 537 w 1284"/>
                <a:gd name="T1" fmla="*/ 463 h 554"/>
                <a:gd name="T2" fmla="*/ 919 w 1284"/>
                <a:gd name="T3" fmla="*/ 554 h 554"/>
                <a:gd name="T4" fmla="*/ 1284 w 1284"/>
                <a:gd name="T5" fmla="*/ 34 h 554"/>
                <a:gd name="T6" fmla="*/ 0 w 1284"/>
                <a:gd name="T7" fmla="*/ 0 h 554"/>
                <a:gd name="T8" fmla="*/ 1195 w 1284"/>
                <a:gd name="T9" fmla="*/ 69 h 554"/>
                <a:gd name="T10" fmla="*/ 895 w 1284"/>
                <a:gd name="T11" fmla="*/ 512 h 554"/>
                <a:gd name="T12" fmla="*/ 537 w 1284"/>
                <a:gd name="T13" fmla="*/ 463 h 554"/>
              </a:gdLst>
              <a:ahLst/>
              <a:cxnLst>
                <a:cxn ang="0">
                  <a:pos x="T0" y="T1"/>
                </a:cxn>
                <a:cxn ang="0">
                  <a:pos x="T2" y="T3"/>
                </a:cxn>
                <a:cxn ang="0">
                  <a:pos x="T4" y="T5"/>
                </a:cxn>
                <a:cxn ang="0">
                  <a:pos x="T6" y="T7"/>
                </a:cxn>
                <a:cxn ang="0">
                  <a:pos x="T8" y="T9"/>
                </a:cxn>
                <a:cxn ang="0">
                  <a:pos x="T10" y="T11"/>
                </a:cxn>
                <a:cxn ang="0">
                  <a:pos x="T12" y="T13"/>
                </a:cxn>
              </a:cxnLst>
              <a:rect l="0" t="0" r="r" b="b"/>
              <a:pathLst>
                <a:path w="1284" h="554">
                  <a:moveTo>
                    <a:pt x="537" y="463"/>
                  </a:moveTo>
                  <a:lnTo>
                    <a:pt x="919" y="554"/>
                  </a:lnTo>
                  <a:lnTo>
                    <a:pt x="1284" y="34"/>
                  </a:lnTo>
                  <a:lnTo>
                    <a:pt x="0" y="0"/>
                  </a:lnTo>
                  <a:lnTo>
                    <a:pt x="1195" y="69"/>
                  </a:lnTo>
                  <a:lnTo>
                    <a:pt x="895" y="512"/>
                  </a:lnTo>
                  <a:lnTo>
                    <a:pt x="537" y="463"/>
                  </a:lnTo>
                  <a:close/>
                </a:path>
              </a:pathLst>
            </a:custGeom>
            <a:solidFill>
              <a:srgbClr val="393D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105"/>
            <p:cNvSpPr>
              <a:spLocks/>
            </p:cNvSpPr>
            <p:nvPr/>
          </p:nvSpPr>
          <p:spPr bwMode="auto">
            <a:xfrm>
              <a:off x="5786438" y="1693863"/>
              <a:ext cx="247650" cy="123825"/>
            </a:xfrm>
            <a:custGeom>
              <a:avLst/>
              <a:gdLst>
                <a:gd name="T0" fmla="*/ 623 w 623"/>
                <a:gd name="T1" fmla="*/ 0 h 312"/>
                <a:gd name="T2" fmla="*/ 0 w 623"/>
                <a:gd name="T3" fmla="*/ 308 h 312"/>
                <a:gd name="T4" fmla="*/ 84 w 623"/>
                <a:gd name="T5" fmla="*/ 312 h 312"/>
                <a:gd name="T6" fmla="*/ 623 w 623"/>
                <a:gd name="T7" fmla="*/ 0 h 312"/>
              </a:gdLst>
              <a:ahLst/>
              <a:cxnLst>
                <a:cxn ang="0">
                  <a:pos x="T0" y="T1"/>
                </a:cxn>
                <a:cxn ang="0">
                  <a:pos x="T2" y="T3"/>
                </a:cxn>
                <a:cxn ang="0">
                  <a:pos x="T4" y="T5"/>
                </a:cxn>
                <a:cxn ang="0">
                  <a:pos x="T6" y="T7"/>
                </a:cxn>
              </a:cxnLst>
              <a:rect l="0" t="0" r="r" b="b"/>
              <a:pathLst>
                <a:path w="623" h="312">
                  <a:moveTo>
                    <a:pt x="623" y="0"/>
                  </a:moveTo>
                  <a:lnTo>
                    <a:pt x="0" y="308"/>
                  </a:lnTo>
                  <a:lnTo>
                    <a:pt x="84" y="312"/>
                  </a:lnTo>
                  <a:lnTo>
                    <a:pt x="623" y="0"/>
                  </a:lnTo>
                  <a:close/>
                </a:path>
              </a:pathLst>
            </a:custGeom>
            <a:solidFill>
              <a:srgbClr val="3D1E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06"/>
            <p:cNvSpPr>
              <a:spLocks/>
            </p:cNvSpPr>
            <p:nvPr/>
          </p:nvSpPr>
          <p:spPr bwMode="auto">
            <a:xfrm>
              <a:off x="6232525" y="874713"/>
              <a:ext cx="530225" cy="673100"/>
            </a:xfrm>
            <a:custGeom>
              <a:avLst/>
              <a:gdLst>
                <a:gd name="T0" fmla="*/ 50 w 1338"/>
                <a:gd name="T1" fmla="*/ 978 h 1698"/>
                <a:gd name="T2" fmla="*/ 51 w 1338"/>
                <a:gd name="T3" fmla="*/ 982 h 1698"/>
                <a:gd name="T4" fmla="*/ 77 w 1338"/>
                <a:gd name="T5" fmla="*/ 1015 h 1698"/>
                <a:gd name="T6" fmla="*/ 120 w 1338"/>
                <a:gd name="T7" fmla="*/ 1046 h 1698"/>
                <a:gd name="T8" fmla="*/ 160 w 1338"/>
                <a:gd name="T9" fmla="*/ 1062 h 1698"/>
                <a:gd name="T10" fmla="*/ 212 w 1338"/>
                <a:gd name="T11" fmla="*/ 1072 h 1698"/>
                <a:gd name="T12" fmla="*/ 275 w 1338"/>
                <a:gd name="T13" fmla="*/ 1071 h 1698"/>
                <a:gd name="T14" fmla="*/ 314 w 1338"/>
                <a:gd name="T15" fmla="*/ 1066 h 1698"/>
                <a:gd name="T16" fmla="*/ 297 w 1338"/>
                <a:gd name="T17" fmla="*/ 1332 h 1698"/>
                <a:gd name="T18" fmla="*/ 480 w 1338"/>
                <a:gd name="T19" fmla="*/ 1698 h 1698"/>
                <a:gd name="T20" fmla="*/ 785 w 1338"/>
                <a:gd name="T21" fmla="*/ 1317 h 1698"/>
                <a:gd name="T22" fmla="*/ 795 w 1338"/>
                <a:gd name="T23" fmla="*/ 1322 h 1698"/>
                <a:gd name="T24" fmla="*/ 890 w 1338"/>
                <a:gd name="T25" fmla="*/ 1359 h 1698"/>
                <a:gd name="T26" fmla="*/ 996 w 1338"/>
                <a:gd name="T27" fmla="*/ 1385 h 1698"/>
                <a:gd name="T28" fmla="*/ 1074 w 1338"/>
                <a:gd name="T29" fmla="*/ 1391 h 1698"/>
                <a:gd name="T30" fmla="*/ 1149 w 1338"/>
                <a:gd name="T31" fmla="*/ 1385 h 1698"/>
                <a:gd name="T32" fmla="*/ 1202 w 1338"/>
                <a:gd name="T33" fmla="*/ 1367 h 1698"/>
                <a:gd name="T34" fmla="*/ 1233 w 1338"/>
                <a:gd name="T35" fmla="*/ 1347 h 1698"/>
                <a:gd name="T36" fmla="*/ 1249 w 1338"/>
                <a:gd name="T37" fmla="*/ 1335 h 1698"/>
                <a:gd name="T38" fmla="*/ 1262 w 1338"/>
                <a:gd name="T39" fmla="*/ 1321 h 1698"/>
                <a:gd name="T40" fmla="*/ 1285 w 1338"/>
                <a:gd name="T41" fmla="*/ 1276 h 1698"/>
                <a:gd name="T42" fmla="*/ 1304 w 1338"/>
                <a:gd name="T43" fmla="*/ 1212 h 1698"/>
                <a:gd name="T44" fmla="*/ 1317 w 1338"/>
                <a:gd name="T45" fmla="*/ 1135 h 1698"/>
                <a:gd name="T46" fmla="*/ 1332 w 1338"/>
                <a:gd name="T47" fmla="*/ 997 h 1698"/>
                <a:gd name="T48" fmla="*/ 1338 w 1338"/>
                <a:gd name="T49" fmla="*/ 785 h 1698"/>
                <a:gd name="T50" fmla="*/ 1333 w 1338"/>
                <a:gd name="T51" fmla="*/ 560 h 1698"/>
                <a:gd name="T52" fmla="*/ 1319 w 1338"/>
                <a:gd name="T53" fmla="*/ 346 h 1698"/>
                <a:gd name="T54" fmla="*/ 1300 w 1338"/>
                <a:gd name="T55" fmla="*/ 165 h 1698"/>
                <a:gd name="T56" fmla="*/ 1278 w 1338"/>
                <a:gd name="T57" fmla="*/ 35 h 1698"/>
                <a:gd name="T58" fmla="*/ 1268 w 1338"/>
                <a:gd name="T59" fmla="*/ 0 h 1698"/>
                <a:gd name="T60" fmla="*/ 392 w 1338"/>
                <a:gd name="T61" fmla="*/ 225 h 1698"/>
                <a:gd name="T62" fmla="*/ 3 w 1338"/>
                <a:gd name="T63" fmla="*/ 734 h 1698"/>
                <a:gd name="T64" fmla="*/ 0 w 1338"/>
                <a:gd name="T65" fmla="*/ 751 h 1698"/>
                <a:gd name="T66" fmla="*/ 4 w 1338"/>
                <a:gd name="T67" fmla="*/ 853 h 1698"/>
                <a:gd name="T68" fmla="*/ 20 w 1338"/>
                <a:gd name="T69" fmla="*/ 915 h 1698"/>
                <a:gd name="T70" fmla="*/ 38 w 1338"/>
                <a:gd name="T71" fmla="*/ 957 h 1698"/>
                <a:gd name="T72" fmla="*/ 50 w 1338"/>
                <a:gd name="T73" fmla="*/ 978 h 1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38" h="1698">
                  <a:moveTo>
                    <a:pt x="50" y="978"/>
                  </a:moveTo>
                  <a:lnTo>
                    <a:pt x="51" y="982"/>
                  </a:lnTo>
                  <a:lnTo>
                    <a:pt x="77" y="1015"/>
                  </a:lnTo>
                  <a:lnTo>
                    <a:pt x="120" y="1046"/>
                  </a:lnTo>
                  <a:lnTo>
                    <a:pt x="160" y="1062"/>
                  </a:lnTo>
                  <a:lnTo>
                    <a:pt x="212" y="1072"/>
                  </a:lnTo>
                  <a:lnTo>
                    <a:pt x="275" y="1071"/>
                  </a:lnTo>
                  <a:lnTo>
                    <a:pt x="314" y="1066"/>
                  </a:lnTo>
                  <a:lnTo>
                    <a:pt x="297" y="1332"/>
                  </a:lnTo>
                  <a:lnTo>
                    <a:pt x="480" y="1698"/>
                  </a:lnTo>
                  <a:lnTo>
                    <a:pt x="785" y="1317"/>
                  </a:lnTo>
                  <a:lnTo>
                    <a:pt x="795" y="1322"/>
                  </a:lnTo>
                  <a:lnTo>
                    <a:pt x="890" y="1359"/>
                  </a:lnTo>
                  <a:lnTo>
                    <a:pt x="996" y="1385"/>
                  </a:lnTo>
                  <a:lnTo>
                    <a:pt x="1074" y="1391"/>
                  </a:lnTo>
                  <a:lnTo>
                    <a:pt x="1149" y="1385"/>
                  </a:lnTo>
                  <a:lnTo>
                    <a:pt x="1202" y="1367"/>
                  </a:lnTo>
                  <a:lnTo>
                    <a:pt x="1233" y="1347"/>
                  </a:lnTo>
                  <a:lnTo>
                    <a:pt x="1249" y="1335"/>
                  </a:lnTo>
                  <a:lnTo>
                    <a:pt x="1262" y="1321"/>
                  </a:lnTo>
                  <a:lnTo>
                    <a:pt x="1285" y="1276"/>
                  </a:lnTo>
                  <a:lnTo>
                    <a:pt x="1304" y="1212"/>
                  </a:lnTo>
                  <a:lnTo>
                    <a:pt x="1317" y="1135"/>
                  </a:lnTo>
                  <a:lnTo>
                    <a:pt x="1332" y="997"/>
                  </a:lnTo>
                  <a:lnTo>
                    <a:pt x="1338" y="785"/>
                  </a:lnTo>
                  <a:lnTo>
                    <a:pt x="1333" y="560"/>
                  </a:lnTo>
                  <a:lnTo>
                    <a:pt x="1319" y="346"/>
                  </a:lnTo>
                  <a:lnTo>
                    <a:pt x="1300" y="165"/>
                  </a:lnTo>
                  <a:lnTo>
                    <a:pt x="1278" y="35"/>
                  </a:lnTo>
                  <a:lnTo>
                    <a:pt x="1268" y="0"/>
                  </a:lnTo>
                  <a:lnTo>
                    <a:pt x="392" y="225"/>
                  </a:lnTo>
                  <a:lnTo>
                    <a:pt x="3" y="734"/>
                  </a:lnTo>
                  <a:lnTo>
                    <a:pt x="0" y="751"/>
                  </a:lnTo>
                  <a:lnTo>
                    <a:pt x="4" y="853"/>
                  </a:lnTo>
                  <a:lnTo>
                    <a:pt x="20" y="915"/>
                  </a:lnTo>
                  <a:lnTo>
                    <a:pt x="38" y="957"/>
                  </a:lnTo>
                  <a:lnTo>
                    <a:pt x="50" y="978"/>
                  </a:lnTo>
                  <a:close/>
                </a:path>
              </a:pathLst>
            </a:custGeom>
            <a:solidFill>
              <a:srgbClr val="FFD9B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07"/>
            <p:cNvSpPr>
              <a:spLocks/>
            </p:cNvSpPr>
            <p:nvPr/>
          </p:nvSpPr>
          <p:spPr bwMode="auto">
            <a:xfrm>
              <a:off x="6175375" y="596900"/>
              <a:ext cx="646113" cy="665163"/>
            </a:xfrm>
            <a:custGeom>
              <a:avLst/>
              <a:gdLst>
                <a:gd name="T0" fmla="*/ 481 w 1630"/>
                <a:gd name="T1" fmla="*/ 1560 h 1677"/>
                <a:gd name="T2" fmla="*/ 577 w 1630"/>
                <a:gd name="T3" fmla="*/ 1473 h 1677"/>
                <a:gd name="T4" fmla="*/ 638 w 1630"/>
                <a:gd name="T5" fmla="*/ 1340 h 1677"/>
                <a:gd name="T6" fmla="*/ 648 w 1630"/>
                <a:gd name="T7" fmla="*/ 1232 h 1677"/>
                <a:gd name="T8" fmla="*/ 632 w 1630"/>
                <a:gd name="T9" fmla="*/ 1100 h 1677"/>
                <a:gd name="T10" fmla="*/ 594 w 1630"/>
                <a:gd name="T11" fmla="*/ 981 h 1677"/>
                <a:gd name="T12" fmla="*/ 812 w 1630"/>
                <a:gd name="T13" fmla="*/ 961 h 1677"/>
                <a:gd name="T14" fmla="*/ 1119 w 1630"/>
                <a:gd name="T15" fmla="*/ 887 h 1677"/>
                <a:gd name="T16" fmla="*/ 1300 w 1630"/>
                <a:gd name="T17" fmla="*/ 810 h 1677"/>
                <a:gd name="T18" fmla="*/ 1461 w 1630"/>
                <a:gd name="T19" fmla="*/ 698 h 1677"/>
                <a:gd name="T20" fmla="*/ 1580 w 1630"/>
                <a:gd name="T21" fmla="*/ 545 h 1677"/>
                <a:gd name="T22" fmla="*/ 1630 w 1630"/>
                <a:gd name="T23" fmla="*/ 400 h 1677"/>
                <a:gd name="T24" fmla="*/ 1532 w 1630"/>
                <a:gd name="T25" fmla="*/ 465 h 1677"/>
                <a:gd name="T26" fmla="*/ 1571 w 1630"/>
                <a:gd name="T27" fmla="*/ 335 h 1677"/>
                <a:gd name="T28" fmla="*/ 1569 w 1630"/>
                <a:gd name="T29" fmla="*/ 173 h 1677"/>
                <a:gd name="T30" fmla="*/ 1535 w 1630"/>
                <a:gd name="T31" fmla="*/ 0 h 1677"/>
                <a:gd name="T32" fmla="*/ 1418 w 1630"/>
                <a:gd name="T33" fmla="*/ 154 h 1677"/>
                <a:gd name="T34" fmla="*/ 1311 w 1630"/>
                <a:gd name="T35" fmla="*/ 254 h 1677"/>
                <a:gd name="T36" fmla="*/ 1293 w 1630"/>
                <a:gd name="T37" fmla="*/ 257 h 1677"/>
                <a:gd name="T38" fmla="*/ 1329 w 1630"/>
                <a:gd name="T39" fmla="*/ 150 h 1677"/>
                <a:gd name="T40" fmla="*/ 1329 w 1630"/>
                <a:gd name="T41" fmla="*/ 128 h 1677"/>
                <a:gd name="T42" fmla="*/ 1211 w 1630"/>
                <a:gd name="T43" fmla="*/ 278 h 1677"/>
                <a:gd name="T44" fmla="*/ 1085 w 1630"/>
                <a:gd name="T45" fmla="*/ 373 h 1677"/>
                <a:gd name="T46" fmla="*/ 966 w 1630"/>
                <a:gd name="T47" fmla="*/ 414 h 1677"/>
                <a:gd name="T48" fmla="*/ 721 w 1630"/>
                <a:gd name="T49" fmla="*/ 451 h 1677"/>
                <a:gd name="T50" fmla="*/ 512 w 1630"/>
                <a:gd name="T51" fmla="*/ 501 h 1677"/>
                <a:gd name="T52" fmla="*/ 349 w 1630"/>
                <a:gd name="T53" fmla="*/ 589 h 1677"/>
                <a:gd name="T54" fmla="*/ 275 w 1630"/>
                <a:gd name="T55" fmla="*/ 666 h 1677"/>
                <a:gd name="T56" fmla="*/ 231 w 1630"/>
                <a:gd name="T57" fmla="*/ 738 h 1677"/>
                <a:gd name="T58" fmla="*/ 201 w 1630"/>
                <a:gd name="T59" fmla="*/ 637 h 1677"/>
                <a:gd name="T60" fmla="*/ 149 w 1630"/>
                <a:gd name="T61" fmla="*/ 820 h 1677"/>
                <a:gd name="T62" fmla="*/ 157 w 1630"/>
                <a:gd name="T63" fmla="*/ 893 h 1677"/>
                <a:gd name="T64" fmla="*/ 120 w 1630"/>
                <a:gd name="T65" fmla="*/ 952 h 1677"/>
                <a:gd name="T66" fmla="*/ 88 w 1630"/>
                <a:gd name="T67" fmla="*/ 972 h 1677"/>
                <a:gd name="T68" fmla="*/ 42 w 1630"/>
                <a:gd name="T69" fmla="*/ 1034 h 1677"/>
                <a:gd name="T70" fmla="*/ 7 w 1630"/>
                <a:gd name="T71" fmla="*/ 1157 h 1677"/>
                <a:gd name="T72" fmla="*/ 3 w 1630"/>
                <a:gd name="T73" fmla="*/ 1305 h 1677"/>
                <a:gd name="T74" fmla="*/ 29 w 1630"/>
                <a:gd name="T75" fmla="*/ 1452 h 1677"/>
                <a:gd name="T76" fmla="*/ 90 w 1630"/>
                <a:gd name="T77" fmla="*/ 1583 h 1677"/>
                <a:gd name="T78" fmla="*/ 190 w 1630"/>
                <a:gd name="T79" fmla="*/ 1674 h 1677"/>
                <a:gd name="T80" fmla="*/ 193 w 1630"/>
                <a:gd name="T81" fmla="*/ 1670 h 1677"/>
                <a:gd name="T82" fmla="*/ 187 w 1630"/>
                <a:gd name="T83" fmla="*/ 1565 h 1677"/>
                <a:gd name="T84" fmla="*/ 221 w 1630"/>
                <a:gd name="T85" fmla="*/ 1497 h 1677"/>
                <a:gd name="T86" fmla="*/ 283 w 1630"/>
                <a:gd name="T87" fmla="*/ 1464 h 1677"/>
                <a:gd name="T88" fmla="*/ 353 w 1630"/>
                <a:gd name="T89" fmla="*/ 1459 h 1677"/>
                <a:gd name="T90" fmla="*/ 419 w 1630"/>
                <a:gd name="T91" fmla="*/ 1490 h 1677"/>
                <a:gd name="T92" fmla="*/ 471 w 1630"/>
                <a:gd name="T93" fmla="*/ 1560 h 1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30" h="1677">
                  <a:moveTo>
                    <a:pt x="472" y="1564"/>
                  </a:moveTo>
                  <a:lnTo>
                    <a:pt x="481" y="1560"/>
                  </a:lnTo>
                  <a:lnTo>
                    <a:pt x="536" y="1520"/>
                  </a:lnTo>
                  <a:lnTo>
                    <a:pt x="577" y="1473"/>
                  </a:lnTo>
                  <a:lnTo>
                    <a:pt x="616" y="1406"/>
                  </a:lnTo>
                  <a:lnTo>
                    <a:pt x="638" y="1340"/>
                  </a:lnTo>
                  <a:lnTo>
                    <a:pt x="646" y="1289"/>
                  </a:lnTo>
                  <a:lnTo>
                    <a:pt x="648" y="1232"/>
                  </a:lnTo>
                  <a:lnTo>
                    <a:pt x="644" y="1169"/>
                  </a:lnTo>
                  <a:lnTo>
                    <a:pt x="632" y="1100"/>
                  </a:lnTo>
                  <a:lnTo>
                    <a:pt x="609" y="1022"/>
                  </a:lnTo>
                  <a:lnTo>
                    <a:pt x="594" y="981"/>
                  </a:lnTo>
                  <a:lnTo>
                    <a:pt x="624" y="981"/>
                  </a:lnTo>
                  <a:lnTo>
                    <a:pt x="812" y="961"/>
                  </a:lnTo>
                  <a:lnTo>
                    <a:pt x="980" y="929"/>
                  </a:lnTo>
                  <a:lnTo>
                    <a:pt x="1119" y="887"/>
                  </a:lnTo>
                  <a:lnTo>
                    <a:pt x="1211" y="852"/>
                  </a:lnTo>
                  <a:lnTo>
                    <a:pt x="1300" y="810"/>
                  </a:lnTo>
                  <a:lnTo>
                    <a:pt x="1385" y="759"/>
                  </a:lnTo>
                  <a:lnTo>
                    <a:pt x="1461" y="698"/>
                  </a:lnTo>
                  <a:lnTo>
                    <a:pt x="1527" y="627"/>
                  </a:lnTo>
                  <a:lnTo>
                    <a:pt x="1580" y="545"/>
                  </a:lnTo>
                  <a:lnTo>
                    <a:pt x="1618" y="452"/>
                  </a:lnTo>
                  <a:lnTo>
                    <a:pt x="1630" y="400"/>
                  </a:lnTo>
                  <a:lnTo>
                    <a:pt x="1528" y="469"/>
                  </a:lnTo>
                  <a:lnTo>
                    <a:pt x="1532" y="465"/>
                  </a:lnTo>
                  <a:lnTo>
                    <a:pt x="1556" y="414"/>
                  </a:lnTo>
                  <a:lnTo>
                    <a:pt x="1571" y="335"/>
                  </a:lnTo>
                  <a:lnTo>
                    <a:pt x="1575" y="264"/>
                  </a:lnTo>
                  <a:lnTo>
                    <a:pt x="1569" y="173"/>
                  </a:lnTo>
                  <a:lnTo>
                    <a:pt x="1550" y="63"/>
                  </a:lnTo>
                  <a:lnTo>
                    <a:pt x="1535" y="0"/>
                  </a:lnTo>
                  <a:lnTo>
                    <a:pt x="1519" y="25"/>
                  </a:lnTo>
                  <a:lnTo>
                    <a:pt x="1418" y="154"/>
                  </a:lnTo>
                  <a:lnTo>
                    <a:pt x="1355" y="219"/>
                  </a:lnTo>
                  <a:lnTo>
                    <a:pt x="1311" y="254"/>
                  </a:lnTo>
                  <a:lnTo>
                    <a:pt x="1287" y="267"/>
                  </a:lnTo>
                  <a:lnTo>
                    <a:pt x="1293" y="257"/>
                  </a:lnTo>
                  <a:lnTo>
                    <a:pt x="1316" y="202"/>
                  </a:lnTo>
                  <a:lnTo>
                    <a:pt x="1329" y="150"/>
                  </a:lnTo>
                  <a:lnTo>
                    <a:pt x="1333" y="120"/>
                  </a:lnTo>
                  <a:lnTo>
                    <a:pt x="1329" y="128"/>
                  </a:lnTo>
                  <a:lnTo>
                    <a:pt x="1280" y="202"/>
                  </a:lnTo>
                  <a:lnTo>
                    <a:pt x="1211" y="278"/>
                  </a:lnTo>
                  <a:lnTo>
                    <a:pt x="1153" y="329"/>
                  </a:lnTo>
                  <a:lnTo>
                    <a:pt x="1085" y="373"/>
                  </a:lnTo>
                  <a:lnTo>
                    <a:pt x="1007" y="405"/>
                  </a:lnTo>
                  <a:lnTo>
                    <a:pt x="966" y="414"/>
                  </a:lnTo>
                  <a:lnTo>
                    <a:pt x="875" y="429"/>
                  </a:lnTo>
                  <a:lnTo>
                    <a:pt x="721" y="451"/>
                  </a:lnTo>
                  <a:lnTo>
                    <a:pt x="616" y="471"/>
                  </a:lnTo>
                  <a:lnTo>
                    <a:pt x="512" y="501"/>
                  </a:lnTo>
                  <a:lnTo>
                    <a:pt x="415" y="545"/>
                  </a:lnTo>
                  <a:lnTo>
                    <a:pt x="349" y="589"/>
                  </a:lnTo>
                  <a:lnTo>
                    <a:pt x="310" y="626"/>
                  </a:lnTo>
                  <a:lnTo>
                    <a:pt x="275" y="666"/>
                  </a:lnTo>
                  <a:lnTo>
                    <a:pt x="244" y="712"/>
                  </a:lnTo>
                  <a:lnTo>
                    <a:pt x="231" y="738"/>
                  </a:lnTo>
                  <a:lnTo>
                    <a:pt x="213" y="618"/>
                  </a:lnTo>
                  <a:lnTo>
                    <a:pt x="201" y="637"/>
                  </a:lnTo>
                  <a:lnTo>
                    <a:pt x="158" y="750"/>
                  </a:lnTo>
                  <a:lnTo>
                    <a:pt x="149" y="820"/>
                  </a:lnTo>
                  <a:lnTo>
                    <a:pt x="152" y="869"/>
                  </a:lnTo>
                  <a:lnTo>
                    <a:pt x="157" y="893"/>
                  </a:lnTo>
                  <a:lnTo>
                    <a:pt x="31" y="921"/>
                  </a:lnTo>
                  <a:lnTo>
                    <a:pt x="120" y="952"/>
                  </a:lnTo>
                  <a:lnTo>
                    <a:pt x="116" y="953"/>
                  </a:lnTo>
                  <a:lnTo>
                    <a:pt x="88" y="972"/>
                  </a:lnTo>
                  <a:lnTo>
                    <a:pt x="65" y="996"/>
                  </a:lnTo>
                  <a:lnTo>
                    <a:pt x="42" y="1034"/>
                  </a:lnTo>
                  <a:lnTo>
                    <a:pt x="21" y="1087"/>
                  </a:lnTo>
                  <a:lnTo>
                    <a:pt x="7" y="1157"/>
                  </a:lnTo>
                  <a:lnTo>
                    <a:pt x="0" y="1249"/>
                  </a:lnTo>
                  <a:lnTo>
                    <a:pt x="3" y="1305"/>
                  </a:lnTo>
                  <a:lnTo>
                    <a:pt x="8" y="1359"/>
                  </a:lnTo>
                  <a:lnTo>
                    <a:pt x="29" y="1452"/>
                  </a:lnTo>
                  <a:lnTo>
                    <a:pt x="56" y="1526"/>
                  </a:lnTo>
                  <a:lnTo>
                    <a:pt x="90" y="1583"/>
                  </a:lnTo>
                  <a:lnTo>
                    <a:pt x="140" y="1640"/>
                  </a:lnTo>
                  <a:lnTo>
                    <a:pt x="190" y="1674"/>
                  </a:lnTo>
                  <a:lnTo>
                    <a:pt x="195" y="1677"/>
                  </a:lnTo>
                  <a:lnTo>
                    <a:pt x="193" y="1670"/>
                  </a:lnTo>
                  <a:lnTo>
                    <a:pt x="184" y="1620"/>
                  </a:lnTo>
                  <a:lnTo>
                    <a:pt x="187" y="1565"/>
                  </a:lnTo>
                  <a:lnTo>
                    <a:pt x="199" y="1529"/>
                  </a:lnTo>
                  <a:lnTo>
                    <a:pt x="221" y="1497"/>
                  </a:lnTo>
                  <a:lnTo>
                    <a:pt x="257" y="1472"/>
                  </a:lnTo>
                  <a:lnTo>
                    <a:pt x="283" y="1464"/>
                  </a:lnTo>
                  <a:lnTo>
                    <a:pt x="309" y="1459"/>
                  </a:lnTo>
                  <a:lnTo>
                    <a:pt x="353" y="1459"/>
                  </a:lnTo>
                  <a:lnTo>
                    <a:pt x="390" y="1471"/>
                  </a:lnTo>
                  <a:lnTo>
                    <a:pt x="419" y="1490"/>
                  </a:lnTo>
                  <a:lnTo>
                    <a:pt x="451" y="1524"/>
                  </a:lnTo>
                  <a:lnTo>
                    <a:pt x="471" y="1560"/>
                  </a:lnTo>
                  <a:lnTo>
                    <a:pt x="472" y="1564"/>
                  </a:lnTo>
                  <a:close/>
                </a:path>
              </a:pathLst>
            </a:custGeom>
            <a:solidFill>
              <a:srgbClr val="42210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08"/>
            <p:cNvSpPr>
              <a:spLocks/>
            </p:cNvSpPr>
            <p:nvPr/>
          </p:nvSpPr>
          <p:spPr bwMode="auto">
            <a:xfrm>
              <a:off x="6375400" y="1627188"/>
              <a:ext cx="325438" cy="519113"/>
            </a:xfrm>
            <a:custGeom>
              <a:avLst/>
              <a:gdLst>
                <a:gd name="T0" fmla="*/ 137 w 820"/>
                <a:gd name="T1" fmla="*/ 32 h 1308"/>
                <a:gd name="T2" fmla="*/ 137 w 820"/>
                <a:gd name="T3" fmla="*/ 39 h 1308"/>
                <a:gd name="T4" fmla="*/ 141 w 820"/>
                <a:gd name="T5" fmla="*/ 102 h 1308"/>
                <a:gd name="T6" fmla="*/ 157 w 820"/>
                <a:gd name="T7" fmla="*/ 174 h 1308"/>
                <a:gd name="T8" fmla="*/ 177 w 820"/>
                <a:gd name="T9" fmla="*/ 224 h 1308"/>
                <a:gd name="T10" fmla="*/ 207 w 820"/>
                <a:gd name="T11" fmla="*/ 273 h 1308"/>
                <a:gd name="T12" fmla="*/ 250 w 820"/>
                <a:gd name="T13" fmla="*/ 316 h 1308"/>
                <a:gd name="T14" fmla="*/ 277 w 820"/>
                <a:gd name="T15" fmla="*/ 333 h 1308"/>
                <a:gd name="T16" fmla="*/ 308 w 820"/>
                <a:gd name="T17" fmla="*/ 350 h 1308"/>
                <a:gd name="T18" fmla="*/ 387 w 820"/>
                <a:gd name="T19" fmla="*/ 382 h 1308"/>
                <a:gd name="T20" fmla="*/ 529 w 820"/>
                <a:gd name="T21" fmla="*/ 433 h 1308"/>
                <a:gd name="T22" fmla="*/ 669 w 820"/>
                <a:gd name="T23" fmla="*/ 495 h 1308"/>
                <a:gd name="T24" fmla="*/ 746 w 820"/>
                <a:gd name="T25" fmla="*/ 546 h 1308"/>
                <a:gd name="T26" fmla="*/ 789 w 820"/>
                <a:gd name="T27" fmla="*/ 590 h 1308"/>
                <a:gd name="T28" fmla="*/ 809 w 820"/>
                <a:gd name="T29" fmla="*/ 623 h 1308"/>
                <a:gd name="T30" fmla="*/ 819 w 820"/>
                <a:gd name="T31" fmla="*/ 658 h 1308"/>
                <a:gd name="T32" fmla="*/ 820 w 820"/>
                <a:gd name="T33" fmla="*/ 697 h 1308"/>
                <a:gd name="T34" fmla="*/ 816 w 820"/>
                <a:gd name="T35" fmla="*/ 719 h 1308"/>
                <a:gd name="T36" fmla="*/ 803 w 820"/>
                <a:gd name="T37" fmla="*/ 762 h 1308"/>
                <a:gd name="T38" fmla="*/ 758 w 820"/>
                <a:gd name="T39" fmla="*/ 853 h 1308"/>
                <a:gd name="T40" fmla="*/ 697 w 820"/>
                <a:gd name="T41" fmla="*/ 944 h 1308"/>
                <a:gd name="T42" fmla="*/ 626 w 820"/>
                <a:gd name="T43" fmla="*/ 1030 h 1308"/>
                <a:gd name="T44" fmla="*/ 448 w 820"/>
                <a:gd name="T45" fmla="*/ 1212 h 1308"/>
                <a:gd name="T46" fmla="*/ 404 w 820"/>
                <a:gd name="T47" fmla="*/ 1249 h 1308"/>
                <a:gd name="T48" fmla="*/ 0 w 820"/>
                <a:gd name="T49" fmla="*/ 1308 h 1308"/>
                <a:gd name="T50" fmla="*/ 97 w 820"/>
                <a:gd name="T51" fmla="*/ 914 h 1308"/>
                <a:gd name="T52" fmla="*/ 106 w 820"/>
                <a:gd name="T53" fmla="*/ 912 h 1308"/>
                <a:gd name="T54" fmla="*/ 188 w 820"/>
                <a:gd name="T55" fmla="*/ 893 h 1308"/>
                <a:gd name="T56" fmla="*/ 269 w 820"/>
                <a:gd name="T57" fmla="*/ 863 h 1308"/>
                <a:gd name="T58" fmla="*/ 319 w 820"/>
                <a:gd name="T59" fmla="*/ 835 h 1308"/>
                <a:gd name="T60" fmla="*/ 358 w 820"/>
                <a:gd name="T61" fmla="*/ 800 h 1308"/>
                <a:gd name="T62" fmla="*/ 374 w 820"/>
                <a:gd name="T63" fmla="*/ 767 h 1308"/>
                <a:gd name="T64" fmla="*/ 380 w 820"/>
                <a:gd name="T65" fmla="*/ 744 h 1308"/>
                <a:gd name="T66" fmla="*/ 378 w 820"/>
                <a:gd name="T67" fmla="*/ 731 h 1308"/>
                <a:gd name="T68" fmla="*/ 377 w 820"/>
                <a:gd name="T69" fmla="*/ 718 h 1308"/>
                <a:gd name="T70" fmla="*/ 364 w 820"/>
                <a:gd name="T71" fmla="*/ 693 h 1308"/>
                <a:gd name="T72" fmla="*/ 332 w 820"/>
                <a:gd name="T73" fmla="*/ 654 h 1308"/>
                <a:gd name="T74" fmla="*/ 266 w 820"/>
                <a:gd name="T75" fmla="*/ 600 h 1308"/>
                <a:gd name="T76" fmla="*/ 189 w 820"/>
                <a:gd name="T77" fmla="*/ 535 h 1308"/>
                <a:gd name="T78" fmla="*/ 135 w 820"/>
                <a:gd name="T79" fmla="*/ 478 h 1308"/>
                <a:gd name="T80" fmla="*/ 102 w 820"/>
                <a:gd name="T81" fmla="*/ 434 h 1308"/>
                <a:gd name="T82" fmla="*/ 75 w 820"/>
                <a:gd name="T83" fmla="*/ 386 h 1308"/>
                <a:gd name="T84" fmla="*/ 56 w 820"/>
                <a:gd name="T85" fmla="*/ 332 h 1308"/>
                <a:gd name="T86" fmla="*/ 44 w 820"/>
                <a:gd name="T87" fmla="*/ 271 h 1308"/>
                <a:gd name="T88" fmla="*/ 44 w 820"/>
                <a:gd name="T89" fmla="*/ 203 h 1308"/>
                <a:gd name="T90" fmla="*/ 56 w 820"/>
                <a:gd name="T91" fmla="*/ 128 h 1308"/>
                <a:gd name="T92" fmla="*/ 81 w 820"/>
                <a:gd name="T93" fmla="*/ 45 h 1308"/>
                <a:gd name="T94" fmla="*/ 101 w 820"/>
                <a:gd name="T95" fmla="*/ 0 h 1308"/>
                <a:gd name="T96" fmla="*/ 137 w 820"/>
                <a:gd name="T97" fmla="*/ 32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0" h="1308">
                  <a:moveTo>
                    <a:pt x="137" y="32"/>
                  </a:moveTo>
                  <a:lnTo>
                    <a:pt x="137" y="39"/>
                  </a:lnTo>
                  <a:lnTo>
                    <a:pt x="141" y="102"/>
                  </a:lnTo>
                  <a:lnTo>
                    <a:pt x="157" y="174"/>
                  </a:lnTo>
                  <a:lnTo>
                    <a:pt x="177" y="224"/>
                  </a:lnTo>
                  <a:lnTo>
                    <a:pt x="207" y="273"/>
                  </a:lnTo>
                  <a:lnTo>
                    <a:pt x="250" y="316"/>
                  </a:lnTo>
                  <a:lnTo>
                    <a:pt x="277" y="333"/>
                  </a:lnTo>
                  <a:lnTo>
                    <a:pt x="308" y="350"/>
                  </a:lnTo>
                  <a:lnTo>
                    <a:pt x="387" y="382"/>
                  </a:lnTo>
                  <a:lnTo>
                    <a:pt x="529" y="433"/>
                  </a:lnTo>
                  <a:lnTo>
                    <a:pt x="669" y="495"/>
                  </a:lnTo>
                  <a:lnTo>
                    <a:pt x="746" y="546"/>
                  </a:lnTo>
                  <a:lnTo>
                    <a:pt x="789" y="590"/>
                  </a:lnTo>
                  <a:lnTo>
                    <a:pt x="809" y="623"/>
                  </a:lnTo>
                  <a:lnTo>
                    <a:pt x="819" y="658"/>
                  </a:lnTo>
                  <a:lnTo>
                    <a:pt x="820" y="697"/>
                  </a:lnTo>
                  <a:lnTo>
                    <a:pt x="816" y="719"/>
                  </a:lnTo>
                  <a:lnTo>
                    <a:pt x="803" y="762"/>
                  </a:lnTo>
                  <a:lnTo>
                    <a:pt x="758" y="853"/>
                  </a:lnTo>
                  <a:lnTo>
                    <a:pt x="697" y="944"/>
                  </a:lnTo>
                  <a:lnTo>
                    <a:pt x="626" y="1030"/>
                  </a:lnTo>
                  <a:lnTo>
                    <a:pt x="448" y="1212"/>
                  </a:lnTo>
                  <a:lnTo>
                    <a:pt x="404" y="1249"/>
                  </a:lnTo>
                  <a:lnTo>
                    <a:pt x="0" y="1308"/>
                  </a:lnTo>
                  <a:lnTo>
                    <a:pt x="97" y="914"/>
                  </a:lnTo>
                  <a:lnTo>
                    <a:pt x="106" y="912"/>
                  </a:lnTo>
                  <a:lnTo>
                    <a:pt x="188" y="893"/>
                  </a:lnTo>
                  <a:lnTo>
                    <a:pt x="269" y="863"/>
                  </a:lnTo>
                  <a:lnTo>
                    <a:pt x="319" y="835"/>
                  </a:lnTo>
                  <a:lnTo>
                    <a:pt x="358" y="800"/>
                  </a:lnTo>
                  <a:lnTo>
                    <a:pt x="374" y="767"/>
                  </a:lnTo>
                  <a:lnTo>
                    <a:pt x="380" y="744"/>
                  </a:lnTo>
                  <a:lnTo>
                    <a:pt x="378" y="731"/>
                  </a:lnTo>
                  <a:lnTo>
                    <a:pt x="377" y="718"/>
                  </a:lnTo>
                  <a:lnTo>
                    <a:pt x="364" y="693"/>
                  </a:lnTo>
                  <a:lnTo>
                    <a:pt x="332" y="654"/>
                  </a:lnTo>
                  <a:lnTo>
                    <a:pt x="266" y="600"/>
                  </a:lnTo>
                  <a:lnTo>
                    <a:pt x="189" y="535"/>
                  </a:lnTo>
                  <a:lnTo>
                    <a:pt x="135" y="478"/>
                  </a:lnTo>
                  <a:lnTo>
                    <a:pt x="102" y="434"/>
                  </a:lnTo>
                  <a:lnTo>
                    <a:pt x="75" y="386"/>
                  </a:lnTo>
                  <a:lnTo>
                    <a:pt x="56" y="332"/>
                  </a:lnTo>
                  <a:lnTo>
                    <a:pt x="44" y="271"/>
                  </a:lnTo>
                  <a:lnTo>
                    <a:pt x="44" y="203"/>
                  </a:lnTo>
                  <a:lnTo>
                    <a:pt x="56" y="128"/>
                  </a:lnTo>
                  <a:lnTo>
                    <a:pt x="81" y="45"/>
                  </a:lnTo>
                  <a:lnTo>
                    <a:pt x="101" y="0"/>
                  </a:lnTo>
                  <a:lnTo>
                    <a:pt x="137" y="32"/>
                  </a:lnTo>
                  <a:close/>
                </a:path>
              </a:pathLst>
            </a:custGeom>
            <a:solidFill>
              <a:srgbClr val="294E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09"/>
            <p:cNvSpPr>
              <a:spLocks/>
            </p:cNvSpPr>
            <p:nvPr/>
          </p:nvSpPr>
          <p:spPr bwMode="auto">
            <a:xfrm>
              <a:off x="6375400" y="1541463"/>
              <a:ext cx="80963" cy="109538"/>
            </a:xfrm>
            <a:custGeom>
              <a:avLst/>
              <a:gdLst>
                <a:gd name="T0" fmla="*/ 3 w 205"/>
                <a:gd name="T1" fmla="*/ 16 h 276"/>
                <a:gd name="T2" fmla="*/ 23 w 205"/>
                <a:gd name="T3" fmla="*/ 9 h 276"/>
                <a:gd name="T4" fmla="*/ 108 w 205"/>
                <a:gd name="T5" fmla="*/ 0 h 276"/>
                <a:gd name="T6" fmla="*/ 143 w 205"/>
                <a:gd name="T7" fmla="*/ 5 h 276"/>
                <a:gd name="T8" fmla="*/ 174 w 205"/>
                <a:gd name="T9" fmla="*/ 19 h 276"/>
                <a:gd name="T10" fmla="*/ 197 w 205"/>
                <a:gd name="T11" fmla="*/ 45 h 276"/>
                <a:gd name="T12" fmla="*/ 205 w 205"/>
                <a:gd name="T13" fmla="*/ 63 h 276"/>
                <a:gd name="T14" fmla="*/ 205 w 205"/>
                <a:gd name="T15" fmla="*/ 82 h 276"/>
                <a:gd name="T16" fmla="*/ 183 w 205"/>
                <a:gd name="T17" fmla="*/ 185 h 276"/>
                <a:gd name="T18" fmla="*/ 156 w 205"/>
                <a:gd name="T19" fmla="*/ 237 h 276"/>
                <a:gd name="T20" fmla="*/ 130 w 205"/>
                <a:gd name="T21" fmla="*/ 265 h 276"/>
                <a:gd name="T22" fmla="*/ 113 w 205"/>
                <a:gd name="T23" fmla="*/ 276 h 276"/>
                <a:gd name="T24" fmla="*/ 97 w 205"/>
                <a:gd name="T25" fmla="*/ 260 h 276"/>
                <a:gd name="T26" fmla="*/ 27 w 205"/>
                <a:gd name="T27" fmla="*/ 159 h 276"/>
                <a:gd name="T28" fmla="*/ 5 w 205"/>
                <a:gd name="T29" fmla="*/ 90 h 276"/>
                <a:gd name="T30" fmla="*/ 0 w 205"/>
                <a:gd name="T31" fmla="*/ 42 h 276"/>
                <a:gd name="T32" fmla="*/ 3 w 205"/>
                <a:gd name="T33" fmla="*/ 16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5" h="276">
                  <a:moveTo>
                    <a:pt x="3" y="16"/>
                  </a:moveTo>
                  <a:lnTo>
                    <a:pt x="23" y="9"/>
                  </a:lnTo>
                  <a:lnTo>
                    <a:pt x="108" y="0"/>
                  </a:lnTo>
                  <a:lnTo>
                    <a:pt x="143" y="5"/>
                  </a:lnTo>
                  <a:lnTo>
                    <a:pt x="174" y="19"/>
                  </a:lnTo>
                  <a:lnTo>
                    <a:pt x="197" y="45"/>
                  </a:lnTo>
                  <a:lnTo>
                    <a:pt x="205" y="63"/>
                  </a:lnTo>
                  <a:lnTo>
                    <a:pt x="205" y="82"/>
                  </a:lnTo>
                  <a:lnTo>
                    <a:pt x="183" y="185"/>
                  </a:lnTo>
                  <a:lnTo>
                    <a:pt x="156" y="237"/>
                  </a:lnTo>
                  <a:lnTo>
                    <a:pt x="130" y="265"/>
                  </a:lnTo>
                  <a:lnTo>
                    <a:pt x="113" y="276"/>
                  </a:lnTo>
                  <a:lnTo>
                    <a:pt x="97" y="260"/>
                  </a:lnTo>
                  <a:lnTo>
                    <a:pt x="27" y="159"/>
                  </a:lnTo>
                  <a:lnTo>
                    <a:pt x="5" y="90"/>
                  </a:lnTo>
                  <a:lnTo>
                    <a:pt x="0" y="42"/>
                  </a:lnTo>
                  <a:lnTo>
                    <a:pt x="3" y="16"/>
                  </a:lnTo>
                  <a:close/>
                </a:path>
              </a:pathLst>
            </a:custGeom>
            <a:solidFill>
              <a:srgbClr val="294E6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6480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cept -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 - L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resentationgo.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7866</TotalTime>
  <Words>217</Words>
  <PresentationFormat>Widescreen</PresentationFormat>
  <Paragraphs>12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Concept - Dark</vt:lpstr>
      <vt:lpstr>Concept - Light</vt:lpstr>
      <vt:lpstr>presentationgo.com</vt:lpstr>
      <vt:lpstr>Growth</vt:lpstr>
      <vt:lpstr>Growth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Template for PowerPoint - GROWTH</dc:title>
  <dc:creator>PresentationGo.com</dc:creator>
  <dc:description>© Copyright PresentationGo.com</dc:description>
  <dcterms:created xsi:type="dcterms:W3CDTF">2014-11-26T05:14:11Z</dcterms:created>
  <dcterms:modified xsi:type="dcterms:W3CDTF">2016-07-02T21:13:14Z</dcterms:modified>
</cp:coreProperties>
</file>