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slideLayouts/slideLayout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42" r:id="rId4"/>
    <p:sldId id="340" r:id="rId5"/>
    <p:sldId id="307"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00B09B"/>
    <a:srgbClr val="F0EEEF"/>
    <a:srgbClr val="0D95BC"/>
    <a:srgbClr val="DF361F"/>
    <a:srgbClr val="6C2B43"/>
    <a:srgbClr val="7B0051"/>
    <a:srgbClr val="063951"/>
    <a:srgbClr val="EB1E42"/>
    <a:srgbClr val="B2C4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541" autoAdjust="0"/>
    <p:restoredTop sz="96433" autoAdjust="0"/>
  </p:normalViewPr>
  <p:slideViewPr>
    <p:cSldViewPr snapToGrid="0" showGuides="1">
      <p:cViewPr varScale="1">
        <p:scale>
          <a:sx n="156" d="100"/>
          <a:sy n="156" d="100"/>
        </p:scale>
        <p:origin x="1890" y="18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8/2/2019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8D2766-C49B-4C1A-9FEE-6F146754B02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370627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8D2766-C49B-4C1A-9FEE-6F146754B02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421556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7886700" cy="739056"/>
          </a:xfrm>
        </p:spPr>
        <p:txBody>
          <a:bodyPr>
            <a:normAutofit/>
          </a:bodyPr>
          <a:lstStyle>
            <a:lvl1pPr>
              <a:defRPr sz="3600"/>
            </a:lvl1pPr>
          </a:lstStyle>
          <a:p>
            <a:r>
              <a:rPr lang="en-US" dirty="0"/>
              <a:t>Click to edit Master title style</a:t>
            </a:r>
          </a:p>
        </p:txBody>
      </p:sp>
      <p:grpSp>
        <p:nvGrpSpPr>
          <p:cNvPr id="3" name="Group 2">
            <a:extLst>
              <a:ext uri="{FF2B5EF4-FFF2-40B4-BE49-F238E27FC236}">
                <a16:creationId xmlns:a16="http://schemas.microsoft.com/office/drawing/2014/main" id="{AEDF2B47-7C58-458B-A014-B081B81A8D06}"/>
              </a:ext>
            </a:extLst>
          </p:cNvPr>
          <p:cNvGrpSpPr/>
          <p:nvPr userDrawn="1"/>
        </p:nvGrpSpPr>
        <p:grpSpPr>
          <a:xfrm>
            <a:off x="9433981" y="1"/>
            <a:ext cx="1647523" cy="1816099"/>
            <a:chOff x="12554553" y="1"/>
            <a:chExt cx="1647523" cy="1816099"/>
          </a:xfrm>
        </p:grpSpPr>
        <p:sp>
          <p:nvSpPr>
            <p:cNvPr id="4" name="Rectangle: Folded Corner 3">
              <a:extLst>
                <a:ext uri="{FF2B5EF4-FFF2-40B4-BE49-F238E27FC236}">
                  <a16:creationId xmlns:a16="http://schemas.microsoft.com/office/drawing/2014/main" id="{C7ACA455-4437-4416-A6F0-33D534A6AE9F}"/>
                </a:ext>
              </a:extLst>
            </p:cNvPr>
            <p:cNvSpPr/>
            <p:nvPr userDrawn="1"/>
          </p:nvSpPr>
          <p:spPr>
            <a:xfrm>
              <a:off x="12554553"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a:solidFill>
                    <a:schemeClr val="accent2">
                      <a:lumMod val="50000"/>
                    </a:schemeClr>
                  </a:solidFill>
                </a:rPr>
                <a:t>To insert your own icons*:</a:t>
              </a:r>
            </a:p>
            <a:p>
              <a:endParaRPr lang="en-US" sz="1400">
                <a:solidFill>
                  <a:schemeClr val="accent2">
                    <a:lumMod val="50000"/>
                  </a:schemeClr>
                </a:solidFill>
              </a:endParaRPr>
            </a:p>
            <a:p>
              <a:r>
                <a:rPr lang="en-US" sz="1400" b="1">
                  <a:solidFill>
                    <a:schemeClr val="accent2">
                      <a:lumMod val="50000"/>
                    </a:schemeClr>
                  </a:solidFill>
                </a:rPr>
                <a:t>Insert</a:t>
              </a:r>
              <a:r>
                <a:rPr lang="en-US" sz="1400">
                  <a:solidFill>
                    <a:schemeClr val="accent2">
                      <a:lumMod val="50000"/>
                    </a:schemeClr>
                  </a:solidFill>
                </a:rPr>
                <a:t> &gt;&gt; </a:t>
              </a:r>
              <a:r>
                <a:rPr lang="en-US" sz="1400" b="1">
                  <a:solidFill>
                    <a:schemeClr val="accent2">
                      <a:lumMod val="50000"/>
                    </a:schemeClr>
                  </a:solidFill>
                </a:rPr>
                <a:t>Icons</a:t>
              </a:r>
            </a:p>
            <a:p>
              <a:endParaRPr lang="en-US" sz="1400">
                <a:solidFill>
                  <a:schemeClr val="accent2">
                    <a:lumMod val="50000"/>
                  </a:schemeClr>
                </a:solidFill>
              </a:endParaRPr>
            </a:p>
            <a:p>
              <a:r>
                <a:rPr lang="en-US" sz="1200" i="1">
                  <a:solidFill>
                    <a:schemeClr val="accent2">
                      <a:lumMod val="50000"/>
                    </a:schemeClr>
                  </a:solidFill>
                </a:rPr>
                <a:t>(*Only available to Office 365 subscribers)</a:t>
              </a:r>
            </a:p>
          </p:txBody>
        </p:sp>
        <p:pic>
          <p:nvPicPr>
            <p:cNvPr id="5" name="Picture 4">
              <a:extLst>
                <a:ext uri="{FF2B5EF4-FFF2-40B4-BE49-F238E27FC236}">
                  <a16:creationId xmlns:a16="http://schemas.microsoft.com/office/drawing/2014/main" id="{7180DD64-6AC6-41B8-826F-6BE55763C657}"/>
                </a:ext>
              </a:extLst>
            </p:cNvPr>
            <p:cNvPicPr>
              <a:picLocks noChangeAspect="1"/>
            </p:cNvPicPr>
            <p:nvPr userDrawn="1"/>
          </p:nvPicPr>
          <p:blipFill>
            <a:blip r:embed="rId2"/>
            <a:stretch>
              <a:fillRect/>
            </a:stretch>
          </p:blipFill>
          <p:spPr>
            <a:xfrm>
              <a:off x="13802026" y="424090"/>
              <a:ext cx="400050" cy="657225"/>
            </a:xfrm>
            <a:prstGeom prst="rect">
              <a:avLst/>
            </a:prstGeom>
          </p:spPr>
        </p:pic>
      </p:gr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88670" y="1017497"/>
            <a:ext cx="4171950" cy="739056"/>
          </a:xfrm>
        </p:spPr>
        <p:txBody>
          <a:bodyPr anchor="b">
            <a:noAutofit/>
          </a:bodyPr>
          <a:lstStyle>
            <a:lvl1pPr>
              <a:defRPr sz="5400" b="1" cap="all" baseline="0">
                <a:solidFill>
                  <a:schemeClr val="tx1"/>
                </a:solidFill>
                <a:latin typeface="Helvetica" panose="020B0500000000000000" pitchFamily="34" charset="0"/>
              </a:defRPr>
            </a:lvl1pPr>
          </a:lstStyle>
          <a:p>
            <a:r>
              <a:rPr lang="en-US"/>
              <a:t>Click to edit Master title style</a:t>
            </a:r>
          </a:p>
        </p:txBody>
      </p:sp>
      <p:sp>
        <p:nvSpPr>
          <p:cNvPr id="3" name="Content Placeholder 2"/>
          <p:cNvSpPr>
            <a:spLocks noGrp="1"/>
          </p:cNvSpPr>
          <p:nvPr>
            <p:ph idx="1"/>
          </p:nvPr>
        </p:nvSpPr>
        <p:spPr>
          <a:xfrm>
            <a:off x="628650" y="2018581"/>
            <a:ext cx="4171950" cy="4037612"/>
          </a:xfrm>
        </p:spPr>
        <p:txBody>
          <a:bodyPr>
            <a:normAutofit/>
          </a:bodyPr>
          <a:lstStyle>
            <a:lvl1pPr>
              <a:spcAft>
                <a:spcPts val="1200"/>
              </a:spcAft>
              <a:defRPr sz="2000">
                <a:solidFill>
                  <a:schemeClr val="tx1"/>
                </a:solidFill>
                <a:latin typeface="+mn-lt"/>
              </a:defRPr>
            </a:lvl1pPr>
            <a:lvl2pPr>
              <a:spcAft>
                <a:spcPts val="1200"/>
              </a:spcAft>
              <a:defRPr sz="2000">
                <a:solidFill>
                  <a:schemeClr val="tx1"/>
                </a:solidFill>
                <a:latin typeface="+mn-lt"/>
              </a:defRPr>
            </a:lvl2pPr>
            <a:lvl3pPr>
              <a:spcAft>
                <a:spcPts val="1200"/>
              </a:spcAft>
              <a:defRPr sz="2000">
                <a:solidFill>
                  <a:schemeClr val="tx1"/>
                </a:solidFill>
                <a:latin typeface="+mn-lt"/>
              </a:defRPr>
            </a:lvl3pPr>
            <a:lvl4pPr>
              <a:spcAft>
                <a:spcPts val="1200"/>
              </a:spcAft>
              <a:defRPr sz="2000">
                <a:solidFill>
                  <a:schemeClr val="tx1"/>
                </a:solidFill>
                <a:latin typeface="+mn-lt"/>
              </a:defRPr>
            </a:lvl4pPr>
            <a:lvl5pPr>
              <a:spcAft>
                <a:spcPts val="1200"/>
              </a:spcAft>
              <a:defRPr sz="2000">
                <a:solidFill>
                  <a:schemeClr val="tx1"/>
                </a:solidFill>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655410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7886700" cy="739056"/>
          </a:xfrm>
        </p:spPr>
        <p:txBody>
          <a:bodyPr>
            <a:normAutofit/>
          </a:bodyPr>
          <a:lstStyle>
            <a:lvl1pPr>
              <a:defRPr sz="3600"/>
            </a:lvl1pPr>
          </a:lstStyle>
          <a:p>
            <a:r>
              <a:rPr lang="en-US" dirty="0"/>
              <a:t>Click to edit Master title style</a:t>
            </a:r>
          </a:p>
        </p:txBody>
      </p:sp>
      <p:grpSp>
        <p:nvGrpSpPr>
          <p:cNvPr id="3" name="Group 2">
            <a:extLst>
              <a:ext uri="{FF2B5EF4-FFF2-40B4-BE49-F238E27FC236}">
                <a16:creationId xmlns:a16="http://schemas.microsoft.com/office/drawing/2014/main" id="{4CF4C143-2DE4-4A59-9225-C44B17F8F99F}"/>
              </a:ext>
            </a:extLst>
          </p:cNvPr>
          <p:cNvGrpSpPr/>
          <p:nvPr userDrawn="1"/>
        </p:nvGrpSpPr>
        <p:grpSpPr>
          <a:xfrm>
            <a:off x="9433981" y="1"/>
            <a:ext cx="1647523" cy="1816099"/>
            <a:chOff x="12554553" y="1"/>
            <a:chExt cx="1647523" cy="1816099"/>
          </a:xfrm>
        </p:grpSpPr>
        <p:sp>
          <p:nvSpPr>
            <p:cNvPr id="4" name="Rectangle: Folded Corner 3">
              <a:extLst>
                <a:ext uri="{FF2B5EF4-FFF2-40B4-BE49-F238E27FC236}">
                  <a16:creationId xmlns:a16="http://schemas.microsoft.com/office/drawing/2014/main" id="{F35CDF3A-32A4-4944-8471-5618C2895CD6}"/>
                </a:ext>
              </a:extLst>
            </p:cNvPr>
            <p:cNvSpPr/>
            <p:nvPr userDrawn="1"/>
          </p:nvSpPr>
          <p:spPr>
            <a:xfrm>
              <a:off x="12554553"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a:solidFill>
                    <a:schemeClr val="accent2">
                      <a:lumMod val="50000"/>
                    </a:schemeClr>
                  </a:solidFill>
                </a:rPr>
                <a:t>To insert your own icons*:</a:t>
              </a:r>
            </a:p>
            <a:p>
              <a:endParaRPr lang="en-US" sz="1400">
                <a:solidFill>
                  <a:schemeClr val="accent2">
                    <a:lumMod val="50000"/>
                  </a:schemeClr>
                </a:solidFill>
              </a:endParaRPr>
            </a:p>
            <a:p>
              <a:r>
                <a:rPr lang="en-US" sz="1400" b="1">
                  <a:solidFill>
                    <a:schemeClr val="accent2">
                      <a:lumMod val="50000"/>
                    </a:schemeClr>
                  </a:solidFill>
                </a:rPr>
                <a:t>Insert</a:t>
              </a:r>
              <a:r>
                <a:rPr lang="en-US" sz="1400">
                  <a:solidFill>
                    <a:schemeClr val="accent2">
                      <a:lumMod val="50000"/>
                    </a:schemeClr>
                  </a:solidFill>
                </a:rPr>
                <a:t> &gt;&gt; </a:t>
              </a:r>
              <a:r>
                <a:rPr lang="en-US" sz="1400" b="1">
                  <a:solidFill>
                    <a:schemeClr val="accent2">
                      <a:lumMod val="50000"/>
                    </a:schemeClr>
                  </a:solidFill>
                </a:rPr>
                <a:t>Icons</a:t>
              </a:r>
            </a:p>
            <a:p>
              <a:endParaRPr lang="en-US" sz="1400">
                <a:solidFill>
                  <a:schemeClr val="accent2">
                    <a:lumMod val="50000"/>
                  </a:schemeClr>
                </a:solidFill>
              </a:endParaRPr>
            </a:p>
            <a:p>
              <a:r>
                <a:rPr lang="en-US" sz="1200" i="1">
                  <a:solidFill>
                    <a:schemeClr val="accent2">
                      <a:lumMod val="50000"/>
                    </a:schemeClr>
                  </a:solidFill>
                </a:rPr>
                <a:t>(*Only available to Office 365 subscribers)</a:t>
              </a:r>
            </a:p>
          </p:txBody>
        </p:sp>
        <p:pic>
          <p:nvPicPr>
            <p:cNvPr id="5" name="Picture 4">
              <a:extLst>
                <a:ext uri="{FF2B5EF4-FFF2-40B4-BE49-F238E27FC236}">
                  <a16:creationId xmlns:a16="http://schemas.microsoft.com/office/drawing/2014/main" id="{0C6B6273-908A-4447-8576-D3C55254554D}"/>
                </a:ext>
              </a:extLst>
            </p:cNvPr>
            <p:cNvPicPr>
              <a:picLocks noChangeAspect="1"/>
            </p:cNvPicPr>
            <p:nvPr userDrawn="1"/>
          </p:nvPicPr>
          <p:blipFill>
            <a:blip r:embed="rId2"/>
            <a:stretch>
              <a:fillRect/>
            </a:stretch>
          </p:blipFill>
          <p:spPr>
            <a:xfrm>
              <a:off x="13802026" y="424090"/>
              <a:ext cx="400050" cy="657225"/>
            </a:xfrm>
            <a:prstGeom prst="rect">
              <a:avLst/>
            </a:prstGeom>
          </p:spPr>
        </p:pic>
      </p:grpSp>
    </p:spTree>
    <p:extLst>
      <p:ext uri="{BB962C8B-B14F-4D97-AF65-F5344CB8AC3E}">
        <p14:creationId xmlns:p14="http://schemas.microsoft.com/office/powerpoint/2010/main" val="15089215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88670" y="1017497"/>
            <a:ext cx="4171950" cy="739056"/>
          </a:xfrm>
        </p:spPr>
        <p:txBody>
          <a:bodyPr anchor="b">
            <a:noAutofit/>
          </a:bodyPr>
          <a:lstStyle>
            <a:lvl1pPr>
              <a:defRPr sz="5400" b="1" cap="all" baseline="0">
                <a:solidFill>
                  <a:schemeClr val="bg1"/>
                </a:solidFill>
                <a:latin typeface="Helvetica" panose="020B0500000000000000" pitchFamily="34" charset="0"/>
              </a:defRPr>
            </a:lvl1pPr>
          </a:lstStyle>
          <a:p>
            <a:r>
              <a:rPr lang="en-US" dirty="0"/>
              <a:t>Click to edit Master title style</a:t>
            </a:r>
          </a:p>
        </p:txBody>
      </p:sp>
      <p:sp>
        <p:nvSpPr>
          <p:cNvPr id="3" name="Content Placeholder 2"/>
          <p:cNvSpPr>
            <a:spLocks noGrp="1"/>
          </p:cNvSpPr>
          <p:nvPr>
            <p:ph idx="1"/>
          </p:nvPr>
        </p:nvSpPr>
        <p:spPr>
          <a:xfrm>
            <a:off x="628650" y="2018581"/>
            <a:ext cx="4171950" cy="4037612"/>
          </a:xfrm>
        </p:spPr>
        <p:txBody>
          <a:bodyPr>
            <a:normAutofit/>
          </a:bodyPr>
          <a:lstStyle>
            <a:lvl1pPr>
              <a:spcAft>
                <a:spcPts val="1200"/>
              </a:spcAft>
              <a:defRPr sz="2000">
                <a:solidFill>
                  <a:schemeClr val="bg1"/>
                </a:solidFill>
                <a:latin typeface="+mn-lt"/>
              </a:defRPr>
            </a:lvl1pPr>
            <a:lvl2pPr>
              <a:spcAft>
                <a:spcPts val="1200"/>
              </a:spcAft>
              <a:defRPr sz="2000">
                <a:solidFill>
                  <a:schemeClr val="bg1"/>
                </a:solidFill>
                <a:latin typeface="+mn-lt"/>
              </a:defRPr>
            </a:lvl2pPr>
            <a:lvl3pPr>
              <a:spcAft>
                <a:spcPts val="1200"/>
              </a:spcAft>
              <a:defRPr sz="2000">
                <a:solidFill>
                  <a:schemeClr val="bg1"/>
                </a:solidFill>
                <a:latin typeface="+mn-lt"/>
              </a:defRPr>
            </a:lvl3pPr>
            <a:lvl4pPr>
              <a:spcAft>
                <a:spcPts val="1200"/>
              </a:spcAft>
              <a:defRPr sz="2000">
                <a:solidFill>
                  <a:schemeClr val="bg1"/>
                </a:solidFill>
                <a:latin typeface="+mn-lt"/>
              </a:defRPr>
            </a:lvl4pPr>
            <a:lvl5pPr>
              <a:spcAft>
                <a:spcPts val="1200"/>
              </a:spcAft>
              <a:defRPr sz="2000">
                <a:solidFill>
                  <a:schemeClr val="bg1"/>
                </a:solidFill>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1605363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5"/>
            <a:ext cx="9144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048933" y="3071723"/>
            <a:ext cx="5046133"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userDrawn="1"/>
        </p:nvSpPr>
        <p:spPr>
          <a:xfrm>
            <a:off x="2673959" y="5982900"/>
            <a:ext cx="3796079" cy="646331"/>
          </a:xfrm>
          <a:prstGeom prst="rect">
            <a:avLst/>
          </a:prstGeom>
          <a:noFill/>
        </p:spPr>
        <p:txBody>
          <a:bodyPr wrap="square" rtlCol="0" anchor="ctr">
            <a:spAutoFit/>
          </a:bodyPr>
          <a:lstStyle/>
          <a:p>
            <a:pPr algn="ctr"/>
            <a:r>
              <a:rPr lang="en-US" dirty="0">
                <a:solidFill>
                  <a:srgbClr val="A5CD00"/>
                </a:solidFill>
              </a:rPr>
              <a:t>T</a:t>
            </a:r>
            <a:r>
              <a:rPr lang="en-US" baseline="0" dirty="0">
                <a:solidFill>
                  <a:srgbClr val="A5CD00"/>
                </a:solidFill>
              </a:rPr>
              <a:t>he free PowerPoint and Google Slides template library</a:t>
            </a:r>
            <a:endParaRPr lang="en-US" dirty="0">
              <a:solidFill>
                <a:srgbClr val="A5CD00"/>
              </a:solidFill>
            </a:endParaRPr>
          </a:p>
        </p:txBody>
      </p:sp>
      <p:sp>
        <p:nvSpPr>
          <p:cNvPr id="8" name="TextBox 7"/>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9"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hyperlink" Target="http://www.presentationgo.com/" TargetMode="Externa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5" Type="http://schemas.openxmlformats.org/officeDocument/2006/relationships/image" Target="../media/image1.png"/><Relationship Id="rId4" Type="http://schemas.openxmlformats.org/officeDocument/2006/relationships/hyperlink" Target="http://www.presentationgo.com/" TargetMode="Externa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4"/>
            <a:stretch>
              <a:fillRect/>
            </a:stretch>
          </p:blipFill>
          <p:spPr>
            <a:xfrm>
              <a:off x="-2018604" y="234547"/>
              <a:ext cx="1405251" cy="185944"/>
            </a:xfrm>
            <a:prstGeom prst="rect">
              <a:avLst/>
            </a:prstGeom>
          </p:spPr>
        </p:pic>
      </p:grpSp>
      <p:sp>
        <p:nvSpPr>
          <p:cNvPr id="13" name="Rectangle 12"/>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5" tooltip="PresentationGo!"/>
              </a:rPr>
              <a:t>presentationgo.com</a:t>
            </a:r>
            <a:endParaRPr lang="en-US" sz="1100" dirty="0"/>
          </a:p>
        </p:txBody>
      </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 id="2147483706" r:id="rId2"/>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7" name="Rectangle 6"/>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5"/>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 id="2147483707" r:id="rId2"/>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8/2/2019</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Title 43"/>
          <p:cNvSpPr>
            <a:spLocks noGrp="1"/>
          </p:cNvSpPr>
          <p:nvPr>
            <p:ph type="title"/>
          </p:nvPr>
        </p:nvSpPr>
        <p:spPr/>
        <p:txBody>
          <a:bodyPr>
            <a:noAutofit/>
          </a:bodyPr>
          <a:lstStyle/>
          <a:p>
            <a:r>
              <a:rPr lang="en-US" dirty="0"/>
              <a:t>Growth</a:t>
            </a:r>
          </a:p>
        </p:txBody>
      </p:sp>
      <p:sp>
        <p:nvSpPr>
          <p:cNvPr id="45" name="Content Placeholder 44"/>
          <p:cNvSpPr>
            <a:spLocks noGrp="1"/>
          </p:cNvSpPr>
          <p:nvPr>
            <p:ph idx="1"/>
          </p:nvPr>
        </p:nvSpPr>
        <p:spPr/>
        <p:txBody>
          <a:bodyPr>
            <a:normAutofit/>
          </a:bodyPr>
          <a:lstStyle/>
          <a:p>
            <a:pPr algn="just"/>
            <a:r>
              <a:rPr lang="en-US" noProof="1"/>
              <a:t>Lorem ipsum dolor sit amet, in wisi magna. Iaculis scelerisque. Et auctor. At magna eu, lobortis vulputate. Quis magna vestibulum, ac in. Donec pellentesque mauris.</a:t>
            </a:r>
          </a:p>
          <a:p>
            <a:pPr algn="just"/>
            <a:r>
              <a:rPr lang="en-US" noProof="1"/>
              <a:t>Tempor blandit maecenas, porttitor porttitor massa, cras nibh eleifend. Enim sit leo, amet at eleifend. Non mus placerat, convallis ut. Sit at arcu, rutrum in ullamcorper, interdum etiam sollicitudin. Vestibulum ultrices mus, eu viverra, per nostra nibh.</a:t>
            </a:r>
          </a:p>
        </p:txBody>
      </p:sp>
      <p:grpSp>
        <p:nvGrpSpPr>
          <p:cNvPr id="12" name="Group 11">
            <a:extLst>
              <a:ext uri="{FF2B5EF4-FFF2-40B4-BE49-F238E27FC236}">
                <a16:creationId xmlns:a16="http://schemas.microsoft.com/office/drawing/2014/main" id="{7B7D8F99-2621-40EE-B6FF-33F8282380DE}"/>
              </a:ext>
            </a:extLst>
          </p:cNvPr>
          <p:cNvGrpSpPr/>
          <p:nvPr/>
        </p:nvGrpSpPr>
        <p:grpSpPr>
          <a:xfrm>
            <a:off x="5142600" y="-111178"/>
            <a:ext cx="4609240" cy="6076033"/>
            <a:chOff x="1689100" y="11163300"/>
            <a:chExt cx="2035309" cy="2683003"/>
          </a:xfrm>
        </p:grpSpPr>
        <p:sp>
          <p:nvSpPr>
            <p:cNvPr id="13" name="Oval">
              <a:extLst>
                <a:ext uri="{FF2B5EF4-FFF2-40B4-BE49-F238E27FC236}">
                  <a16:creationId xmlns:a16="http://schemas.microsoft.com/office/drawing/2014/main" id="{11B91F10-F757-4264-80C5-1807E4BF480E}"/>
                </a:ext>
              </a:extLst>
            </p:cNvPr>
            <p:cNvSpPr/>
            <p:nvPr/>
          </p:nvSpPr>
          <p:spPr>
            <a:xfrm>
              <a:off x="2286000" y="13652500"/>
              <a:ext cx="728473" cy="193803"/>
            </a:xfrm>
            <a:prstGeom prst="ellipse">
              <a:avLst/>
            </a:prstGeom>
            <a:solidFill>
              <a:srgbClr val="29323E"/>
            </a:solidFill>
            <a:ln w="12700">
              <a:miter lim="400000"/>
            </a:ln>
          </p:spPr>
          <p:txBody>
            <a:bodyPr lIns="38100" tIns="38100" rIns="38100" bIns="38100" anchor="ctr"/>
            <a:lstStyle/>
            <a:p>
              <a:pPr>
                <a:defRPr sz="3000">
                  <a:solidFill>
                    <a:srgbClr val="FFFFFF"/>
                  </a:solidFill>
                </a:defRPr>
              </a:pPr>
              <a:endParaRPr/>
            </a:p>
          </p:txBody>
        </p:sp>
        <p:sp>
          <p:nvSpPr>
            <p:cNvPr id="14" name="Shape">
              <a:extLst>
                <a:ext uri="{FF2B5EF4-FFF2-40B4-BE49-F238E27FC236}">
                  <a16:creationId xmlns:a16="http://schemas.microsoft.com/office/drawing/2014/main" id="{D5E0B8D6-AEEF-4B5D-AF8F-A7E12FFA87B1}"/>
                </a:ext>
              </a:extLst>
            </p:cNvPr>
            <p:cNvSpPr/>
            <p:nvPr/>
          </p:nvSpPr>
          <p:spPr>
            <a:xfrm>
              <a:off x="2298700" y="13639799"/>
              <a:ext cx="717297" cy="201425"/>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711" y="11985"/>
                  </a:lnTo>
                  <a:cubicBezTo>
                    <a:pt x="711" y="17296"/>
                    <a:pt x="6023" y="21600"/>
                    <a:pt x="10800" y="21600"/>
                  </a:cubicBezTo>
                  <a:cubicBezTo>
                    <a:pt x="15577" y="21600"/>
                    <a:pt x="20889" y="17296"/>
                    <a:pt x="20889" y="11985"/>
                  </a:cubicBezTo>
                  <a:lnTo>
                    <a:pt x="21600" y="0"/>
                  </a:lnTo>
                  <a:lnTo>
                    <a:pt x="0" y="0"/>
                  </a:lnTo>
                  <a:close/>
                </a:path>
              </a:pathLst>
            </a:custGeom>
            <a:solidFill>
              <a:srgbClr val="EA7B45"/>
            </a:solidFill>
            <a:ln w="12700">
              <a:miter lim="400000"/>
            </a:ln>
          </p:spPr>
          <p:txBody>
            <a:bodyPr lIns="38100" tIns="38100" rIns="38100" bIns="38100" anchor="ctr"/>
            <a:lstStyle/>
            <a:p>
              <a:pPr>
                <a:defRPr sz="3000">
                  <a:solidFill>
                    <a:srgbClr val="FFFFFF"/>
                  </a:solidFill>
                </a:defRPr>
              </a:pPr>
              <a:endParaRPr/>
            </a:p>
          </p:txBody>
        </p:sp>
        <p:sp>
          <p:nvSpPr>
            <p:cNvPr id="15" name="Oval">
              <a:extLst>
                <a:ext uri="{FF2B5EF4-FFF2-40B4-BE49-F238E27FC236}">
                  <a16:creationId xmlns:a16="http://schemas.microsoft.com/office/drawing/2014/main" id="{E69A927C-E849-45E1-8FBF-E0E2912AD15C}"/>
                </a:ext>
              </a:extLst>
            </p:cNvPr>
            <p:cNvSpPr/>
            <p:nvPr/>
          </p:nvSpPr>
          <p:spPr>
            <a:xfrm>
              <a:off x="2298700" y="13525500"/>
              <a:ext cx="717550" cy="224027"/>
            </a:xfrm>
            <a:prstGeom prst="ellipse">
              <a:avLst/>
            </a:prstGeom>
            <a:solidFill>
              <a:srgbClr val="82281F"/>
            </a:solidFill>
            <a:ln w="12700">
              <a:miter lim="400000"/>
            </a:ln>
          </p:spPr>
          <p:txBody>
            <a:bodyPr lIns="38100" tIns="38100" rIns="38100" bIns="38100" anchor="ctr"/>
            <a:lstStyle/>
            <a:p>
              <a:pPr>
                <a:defRPr sz="3000">
                  <a:solidFill>
                    <a:srgbClr val="FFFFFF"/>
                  </a:solidFill>
                </a:defRPr>
              </a:pPr>
              <a:endParaRPr/>
            </a:p>
          </p:txBody>
        </p:sp>
        <p:sp>
          <p:nvSpPr>
            <p:cNvPr id="16" name="Oval">
              <a:extLst>
                <a:ext uri="{FF2B5EF4-FFF2-40B4-BE49-F238E27FC236}">
                  <a16:creationId xmlns:a16="http://schemas.microsoft.com/office/drawing/2014/main" id="{A9048FA8-1CD5-44EF-A049-22A067FAD775}"/>
                </a:ext>
              </a:extLst>
            </p:cNvPr>
            <p:cNvSpPr/>
            <p:nvPr/>
          </p:nvSpPr>
          <p:spPr>
            <a:xfrm>
              <a:off x="2324100" y="13538200"/>
              <a:ext cx="662686" cy="193803"/>
            </a:xfrm>
            <a:prstGeom prst="ellipse">
              <a:avLst/>
            </a:prstGeom>
            <a:solidFill>
              <a:srgbClr val="580600"/>
            </a:solidFill>
            <a:ln w="12700">
              <a:miter lim="400000"/>
            </a:ln>
          </p:spPr>
          <p:txBody>
            <a:bodyPr lIns="38100" tIns="38100" rIns="38100" bIns="38100" anchor="ctr"/>
            <a:lstStyle/>
            <a:p>
              <a:pPr>
                <a:defRPr sz="3000">
                  <a:solidFill>
                    <a:srgbClr val="FFFFFF"/>
                  </a:solidFill>
                </a:defRPr>
              </a:pPr>
              <a:endParaRPr/>
            </a:p>
          </p:txBody>
        </p:sp>
        <p:sp>
          <p:nvSpPr>
            <p:cNvPr id="17" name="Shape">
              <a:extLst>
                <a:ext uri="{FF2B5EF4-FFF2-40B4-BE49-F238E27FC236}">
                  <a16:creationId xmlns:a16="http://schemas.microsoft.com/office/drawing/2014/main" id="{8A24F709-09D5-470F-8AF5-9DA02E2AD650}"/>
                </a:ext>
              </a:extLst>
            </p:cNvPr>
            <p:cNvSpPr/>
            <p:nvPr/>
          </p:nvSpPr>
          <p:spPr>
            <a:xfrm>
              <a:off x="2298699" y="13347700"/>
              <a:ext cx="696977" cy="384303"/>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1826" y="18802"/>
                  </a:lnTo>
                  <a:cubicBezTo>
                    <a:pt x="3582" y="20472"/>
                    <a:pt x="6943" y="21600"/>
                    <a:pt x="10800" y="21600"/>
                  </a:cubicBezTo>
                  <a:cubicBezTo>
                    <a:pt x="14661" y="21600"/>
                    <a:pt x="18018" y="20472"/>
                    <a:pt x="19774" y="18802"/>
                  </a:cubicBezTo>
                  <a:lnTo>
                    <a:pt x="21600" y="0"/>
                  </a:lnTo>
                  <a:lnTo>
                    <a:pt x="0" y="0"/>
                  </a:lnTo>
                  <a:close/>
                </a:path>
              </a:pathLst>
            </a:custGeom>
            <a:solidFill>
              <a:srgbClr val="D16C3C"/>
            </a:solidFill>
            <a:ln w="12700">
              <a:miter lim="400000"/>
            </a:ln>
          </p:spPr>
          <p:txBody>
            <a:bodyPr lIns="38100" tIns="38100" rIns="38100" bIns="38100" anchor="ctr"/>
            <a:lstStyle/>
            <a:p>
              <a:pPr>
                <a:defRPr sz="3000">
                  <a:solidFill>
                    <a:srgbClr val="FFFFFF"/>
                  </a:solidFill>
                </a:defRPr>
              </a:pPr>
              <a:endParaRPr/>
            </a:p>
          </p:txBody>
        </p:sp>
        <p:sp>
          <p:nvSpPr>
            <p:cNvPr id="18" name="Oval">
              <a:extLst>
                <a:ext uri="{FF2B5EF4-FFF2-40B4-BE49-F238E27FC236}">
                  <a16:creationId xmlns:a16="http://schemas.microsoft.com/office/drawing/2014/main" id="{7AC21F2D-5F29-443E-B2AF-15464FFCE1A9}"/>
                </a:ext>
              </a:extLst>
            </p:cNvPr>
            <p:cNvSpPr/>
            <p:nvPr/>
          </p:nvSpPr>
          <p:spPr>
            <a:xfrm>
              <a:off x="2298700" y="13233400"/>
              <a:ext cx="696976" cy="217677"/>
            </a:xfrm>
            <a:prstGeom prst="ellipse">
              <a:avLst/>
            </a:prstGeom>
            <a:solidFill>
              <a:srgbClr val="82281F"/>
            </a:solidFill>
            <a:ln w="12700">
              <a:miter lim="400000"/>
            </a:ln>
          </p:spPr>
          <p:txBody>
            <a:bodyPr lIns="38100" tIns="38100" rIns="38100" bIns="38100" anchor="ctr"/>
            <a:lstStyle/>
            <a:p>
              <a:pPr>
                <a:defRPr sz="3000">
                  <a:solidFill>
                    <a:srgbClr val="FFFFFF"/>
                  </a:solidFill>
                </a:defRPr>
              </a:pPr>
              <a:endParaRPr/>
            </a:p>
          </p:txBody>
        </p:sp>
        <p:sp>
          <p:nvSpPr>
            <p:cNvPr id="19" name="Shape">
              <a:extLst>
                <a:ext uri="{FF2B5EF4-FFF2-40B4-BE49-F238E27FC236}">
                  <a16:creationId xmlns:a16="http://schemas.microsoft.com/office/drawing/2014/main" id="{DA62EE33-677C-4EE7-A8D6-56DC8101999D}"/>
                </a:ext>
              </a:extLst>
            </p:cNvPr>
            <p:cNvSpPr/>
            <p:nvPr/>
          </p:nvSpPr>
          <p:spPr>
            <a:xfrm>
              <a:off x="2336800" y="13258799"/>
              <a:ext cx="638556" cy="182247"/>
            </a:xfrm>
            <a:custGeom>
              <a:avLst/>
              <a:gdLst/>
              <a:ahLst/>
              <a:cxnLst>
                <a:cxn ang="0">
                  <a:pos x="wd2" y="hd2"/>
                </a:cxn>
                <a:cxn ang="5400000">
                  <a:pos x="wd2" y="hd2"/>
                </a:cxn>
                <a:cxn ang="10800000">
                  <a:pos x="wd2" y="hd2"/>
                </a:cxn>
                <a:cxn ang="16200000">
                  <a:pos x="wd2" y="hd2"/>
                </a:cxn>
              </a:cxnLst>
              <a:rect l="0" t="0" r="r" b="b"/>
              <a:pathLst>
                <a:path w="21600" h="21570" extrusionOk="0">
                  <a:moveTo>
                    <a:pt x="21020" y="9230"/>
                  </a:moveTo>
                  <a:cubicBezTo>
                    <a:pt x="20848" y="8884"/>
                    <a:pt x="20728" y="8628"/>
                    <a:pt x="20522" y="8538"/>
                  </a:cubicBezTo>
                  <a:cubicBezTo>
                    <a:pt x="20273" y="8418"/>
                    <a:pt x="20187" y="7832"/>
                    <a:pt x="20023" y="7291"/>
                  </a:cubicBezTo>
                  <a:cubicBezTo>
                    <a:pt x="19993" y="7186"/>
                    <a:pt x="19929" y="7215"/>
                    <a:pt x="19895" y="7110"/>
                  </a:cubicBezTo>
                  <a:cubicBezTo>
                    <a:pt x="19852" y="6975"/>
                    <a:pt x="19830" y="6750"/>
                    <a:pt x="19787" y="6599"/>
                  </a:cubicBezTo>
                  <a:cubicBezTo>
                    <a:pt x="19658" y="6163"/>
                    <a:pt x="19542" y="6208"/>
                    <a:pt x="19370" y="6224"/>
                  </a:cubicBezTo>
                  <a:cubicBezTo>
                    <a:pt x="19289" y="6224"/>
                    <a:pt x="19164" y="6314"/>
                    <a:pt x="19095" y="6178"/>
                  </a:cubicBezTo>
                  <a:cubicBezTo>
                    <a:pt x="19031" y="6043"/>
                    <a:pt x="18967" y="5622"/>
                    <a:pt x="18894" y="5457"/>
                  </a:cubicBezTo>
                  <a:cubicBezTo>
                    <a:pt x="18623" y="4825"/>
                    <a:pt x="18009" y="5201"/>
                    <a:pt x="17669" y="5201"/>
                  </a:cubicBezTo>
                  <a:cubicBezTo>
                    <a:pt x="17575" y="5201"/>
                    <a:pt x="17463" y="5261"/>
                    <a:pt x="17373" y="5216"/>
                  </a:cubicBezTo>
                  <a:cubicBezTo>
                    <a:pt x="17334" y="5186"/>
                    <a:pt x="17111" y="5006"/>
                    <a:pt x="17089" y="4901"/>
                  </a:cubicBezTo>
                  <a:cubicBezTo>
                    <a:pt x="17042" y="4675"/>
                    <a:pt x="17094" y="4284"/>
                    <a:pt x="17081" y="4029"/>
                  </a:cubicBezTo>
                  <a:cubicBezTo>
                    <a:pt x="17063" y="3758"/>
                    <a:pt x="17029" y="3653"/>
                    <a:pt x="17003" y="3398"/>
                  </a:cubicBezTo>
                  <a:cubicBezTo>
                    <a:pt x="16943" y="2856"/>
                    <a:pt x="17012" y="2781"/>
                    <a:pt x="16784" y="2631"/>
                  </a:cubicBezTo>
                  <a:cubicBezTo>
                    <a:pt x="16612" y="2526"/>
                    <a:pt x="16441" y="2691"/>
                    <a:pt x="16273" y="2556"/>
                  </a:cubicBezTo>
                  <a:cubicBezTo>
                    <a:pt x="16187" y="2481"/>
                    <a:pt x="16170" y="2300"/>
                    <a:pt x="16041" y="2345"/>
                  </a:cubicBezTo>
                  <a:cubicBezTo>
                    <a:pt x="15955" y="2390"/>
                    <a:pt x="15921" y="2511"/>
                    <a:pt x="15852" y="2586"/>
                  </a:cubicBezTo>
                  <a:cubicBezTo>
                    <a:pt x="15766" y="2676"/>
                    <a:pt x="15684" y="2811"/>
                    <a:pt x="15603" y="2886"/>
                  </a:cubicBezTo>
                  <a:cubicBezTo>
                    <a:pt x="15517" y="2947"/>
                    <a:pt x="15427" y="2811"/>
                    <a:pt x="15341" y="2886"/>
                  </a:cubicBezTo>
                  <a:cubicBezTo>
                    <a:pt x="15100" y="3097"/>
                    <a:pt x="15117" y="3578"/>
                    <a:pt x="14842" y="3187"/>
                  </a:cubicBezTo>
                  <a:cubicBezTo>
                    <a:pt x="14653" y="2931"/>
                    <a:pt x="14456" y="2210"/>
                    <a:pt x="14271" y="2075"/>
                  </a:cubicBezTo>
                  <a:cubicBezTo>
                    <a:pt x="14056" y="1909"/>
                    <a:pt x="13786" y="2330"/>
                    <a:pt x="13575" y="2075"/>
                  </a:cubicBezTo>
                  <a:cubicBezTo>
                    <a:pt x="13429" y="1894"/>
                    <a:pt x="13322" y="1293"/>
                    <a:pt x="13184" y="1082"/>
                  </a:cubicBezTo>
                  <a:cubicBezTo>
                    <a:pt x="13047" y="872"/>
                    <a:pt x="12768" y="1067"/>
                    <a:pt x="12617" y="1067"/>
                  </a:cubicBezTo>
                  <a:cubicBezTo>
                    <a:pt x="12334" y="1067"/>
                    <a:pt x="12145" y="1173"/>
                    <a:pt x="11908" y="556"/>
                  </a:cubicBezTo>
                  <a:cubicBezTo>
                    <a:pt x="11788" y="241"/>
                    <a:pt x="11771" y="90"/>
                    <a:pt x="11633" y="151"/>
                  </a:cubicBezTo>
                  <a:cubicBezTo>
                    <a:pt x="11535" y="196"/>
                    <a:pt x="11436" y="451"/>
                    <a:pt x="11337" y="526"/>
                  </a:cubicBezTo>
                  <a:cubicBezTo>
                    <a:pt x="11165" y="662"/>
                    <a:pt x="10877" y="631"/>
                    <a:pt x="10705" y="526"/>
                  </a:cubicBezTo>
                  <a:cubicBezTo>
                    <a:pt x="10602" y="451"/>
                    <a:pt x="10516" y="316"/>
                    <a:pt x="10409" y="286"/>
                  </a:cubicBezTo>
                  <a:cubicBezTo>
                    <a:pt x="10310" y="256"/>
                    <a:pt x="10207" y="331"/>
                    <a:pt x="10113" y="301"/>
                  </a:cubicBezTo>
                  <a:cubicBezTo>
                    <a:pt x="10014" y="256"/>
                    <a:pt x="9979" y="90"/>
                    <a:pt x="9898" y="30"/>
                  </a:cubicBezTo>
                  <a:cubicBezTo>
                    <a:pt x="9821" y="-30"/>
                    <a:pt x="9674" y="15"/>
                    <a:pt x="9597" y="30"/>
                  </a:cubicBezTo>
                  <a:cubicBezTo>
                    <a:pt x="9503" y="45"/>
                    <a:pt x="9421" y="75"/>
                    <a:pt x="9344" y="286"/>
                  </a:cubicBezTo>
                  <a:cubicBezTo>
                    <a:pt x="9262" y="496"/>
                    <a:pt x="9266" y="737"/>
                    <a:pt x="9155" y="827"/>
                  </a:cubicBezTo>
                  <a:cubicBezTo>
                    <a:pt x="9094" y="872"/>
                    <a:pt x="9013" y="812"/>
                    <a:pt x="8948" y="857"/>
                  </a:cubicBezTo>
                  <a:cubicBezTo>
                    <a:pt x="8927" y="872"/>
                    <a:pt x="8918" y="1007"/>
                    <a:pt x="8888" y="1037"/>
                  </a:cubicBezTo>
                  <a:cubicBezTo>
                    <a:pt x="8798" y="1113"/>
                    <a:pt x="8691" y="1067"/>
                    <a:pt x="8596" y="1052"/>
                  </a:cubicBezTo>
                  <a:cubicBezTo>
                    <a:pt x="8411" y="1052"/>
                    <a:pt x="8227" y="1052"/>
                    <a:pt x="8042" y="1052"/>
                  </a:cubicBezTo>
                  <a:cubicBezTo>
                    <a:pt x="7690" y="1052"/>
                    <a:pt x="7277" y="842"/>
                    <a:pt x="6929" y="1037"/>
                  </a:cubicBezTo>
                  <a:cubicBezTo>
                    <a:pt x="6805" y="1113"/>
                    <a:pt x="6715" y="1443"/>
                    <a:pt x="6594" y="1548"/>
                  </a:cubicBezTo>
                  <a:cubicBezTo>
                    <a:pt x="6508" y="1624"/>
                    <a:pt x="6418" y="1518"/>
                    <a:pt x="6332" y="1563"/>
                  </a:cubicBezTo>
                  <a:cubicBezTo>
                    <a:pt x="6178" y="1639"/>
                    <a:pt x="6010" y="1864"/>
                    <a:pt x="5860" y="2089"/>
                  </a:cubicBezTo>
                  <a:cubicBezTo>
                    <a:pt x="5748" y="2255"/>
                    <a:pt x="5735" y="2345"/>
                    <a:pt x="5593" y="2345"/>
                  </a:cubicBezTo>
                  <a:cubicBezTo>
                    <a:pt x="5507" y="2345"/>
                    <a:pt x="5417" y="2390"/>
                    <a:pt x="5336" y="2330"/>
                  </a:cubicBezTo>
                  <a:cubicBezTo>
                    <a:pt x="5134" y="2180"/>
                    <a:pt x="4923" y="1939"/>
                    <a:pt x="4721" y="1789"/>
                  </a:cubicBezTo>
                  <a:cubicBezTo>
                    <a:pt x="4575" y="1669"/>
                    <a:pt x="4378" y="1323"/>
                    <a:pt x="4240" y="1834"/>
                  </a:cubicBezTo>
                  <a:cubicBezTo>
                    <a:pt x="4171" y="2090"/>
                    <a:pt x="4154" y="2586"/>
                    <a:pt x="4098" y="2886"/>
                  </a:cubicBezTo>
                  <a:cubicBezTo>
                    <a:pt x="4021" y="3277"/>
                    <a:pt x="3965" y="3202"/>
                    <a:pt x="3862" y="3412"/>
                  </a:cubicBezTo>
                  <a:cubicBezTo>
                    <a:pt x="3785" y="3578"/>
                    <a:pt x="3733" y="3983"/>
                    <a:pt x="3673" y="4164"/>
                  </a:cubicBezTo>
                  <a:cubicBezTo>
                    <a:pt x="3583" y="4434"/>
                    <a:pt x="3531" y="4404"/>
                    <a:pt x="3407" y="4419"/>
                  </a:cubicBezTo>
                  <a:cubicBezTo>
                    <a:pt x="3188" y="4434"/>
                    <a:pt x="3059" y="4434"/>
                    <a:pt x="2853" y="4750"/>
                  </a:cubicBezTo>
                  <a:cubicBezTo>
                    <a:pt x="2685" y="5006"/>
                    <a:pt x="2586" y="5141"/>
                    <a:pt x="2462" y="5637"/>
                  </a:cubicBezTo>
                  <a:cubicBezTo>
                    <a:pt x="2371" y="5998"/>
                    <a:pt x="2316" y="6614"/>
                    <a:pt x="2187" y="6869"/>
                  </a:cubicBezTo>
                  <a:cubicBezTo>
                    <a:pt x="2075" y="7095"/>
                    <a:pt x="1937" y="6824"/>
                    <a:pt x="1821" y="7035"/>
                  </a:cubicBezTo>
                  <a:cubicBezTo>
                    <a:pt x="1779" y="7110"/>
                    <a:pt x="1740" y="7380"/>
                    <a:pt x="1701" y="7501"/>
                  </a:cubicBezTo>
                  <a:cubicBezTo>
                    <a:pt x="1547" y="7952"/>
                    <a:pt x="1418" y="7952"/>
                    <a:pt x="1233" y="7786"/>
                  </a:cubicBezTo>
                  <a:cubicBezTo>
                    <a:pt x="1151" y="8493"/>
                    <a:pt x="915" y="8282"/>
                    <a:pt x="735" y="8267"/>
                  </a:cubicBezTo>
                  <a:cubicBezTo>
                    <a:pt x="451" y="8252"/>
                    <a:pt x="511" y="8327"/>
                    <a:pt x="468" y="9169"/>
                  </a:cubicBezTo>
                  <a:cubicBezTo>
                    <a:pt x="430" y="9981"/>
                    <a:pt x="326" y="10041"/>
                    <a:pt x="176" y="10507"/>
                  </a:cubicBezTo>
                  <a:cubicBezTo>
                    <a:pt x="99" y="10747"/>
                    <a:pt x="56" y="11078"/>
                    <a:pt x="0" y="11394"/>
                  </a:cubicBezTo>
                  <a:cubicBezTo>
                    <a:pt x="760" y="17151"/>
                    <a:pt x="5297" y="21570"/>
                    <a:pt x="10779" y="21570"/>
                  </a:cubicBezTo>
                  <a:cubicBezTo>
                    <a:pt x="16385" y="21570"/>
                    <a:pt x="20999" y="16940"/>
                    <a:pt x="21600" y="11003"/>
                  </a:cubicBezTo>
                  <a:cubicBezTo>
                    <a:pt x="21557" y="10883"/>
                    <a:pt x="21510" y="10777"/>
                    <a:pt x="21458" y="10642"/>
                  </a:cubicBezTo>
                  <a:cubicBezTo>
                    <a:pt x="21291" y="10222"/>
                    <a:pt x="21192" y="9575"/>
                    <a:pt x="21020" y="9230"/>
                  </a:cubicBezTo>
                  <a:close/>
                </a:path>
              </a:pathLst>
            </a:custGeom>
            <a:solidFill>
              <a:srgbClr val="1A0100"/>
            </a:solidFill>
            <a:ln w="12700">
              <a:miter lim="400000"/>
            </a:ln>
          </p:spPr>
          <p:txBody>
            <a:bodyPr lIns="38100" tIns="38100" rIns="38100" bIns="38100" anchor="ctr"/>
            <a:lstStyle/>
            <a:p>
              <a:pPr>
                <a:defRPr sz="3000">
                  <a:solidFill>
                    <a:srgbClr val="FFFFFF"/>
                  </a:solidFill>
                </a:defRPr>
              </a:pPr>
              <a:endParaRPr/>
            </a:p>
          </p:txBody>
        </p:sp>
        <p:sp>
          <p:nvSpPr>
            <p:cNvPr id="20" name="Shape">
              <a:extLst>
                <a:ext uri="{FF2B5EF4-FFF2-40B4-BE49-F238E27FC236}">
                  <a16:creationId xmlns:a16="http://schemas.microsoft.com/office/drawing/2014/main" id="{B6A6057E-549A-49AC-B883-CEFE6788DB0D}"/>
                </a:ext>
              </a:extLst>
            </p:cNvPr>
            <p:cNvSpPr/>
            <p:nvPr/>
          </p:nvSpPr>
          <p:spPr>
            <a:xfrm>
              <a:off x="1803400" y="11582400"/>
              <a:ext cx="408322" cy="551943"/>
            </a:xfrm>
            <a:custGeom>
              <a:avLst/>
              <a:gdLst/>
              <a:ahLst/>
              <a:cxnLst>
                <a:cxn ang="0">
                  <a:pos x="wd2" y="hd2"/>
                </a:cxn>
                <a:cxn ang="5400000">
                  <a:pos x="wd2" y="hd2"/>
                </a:cxn>
                <a:cxn ang="10800000">
                  <a:pos x="wd2" y="hd2"/>
                </a:cxn>
                <a:cxn ang="16200000">
                  <a:pos x="wd2" y="hd2"/>
                </a:cxn>
              </a:cxnLst>
              <a:rect l="0" t="0" r="r" b="b"/>
              <a:pathLst>
                <a:path w="20498" h="19115" extrusionOk="0">
                  <a:moveTo>
                    <a:pt x="20249" y="9826"/>
                  </a:moveTo>
                  <a:cubicBezTo>
                    <a:pt x="21581" y="6092"/>
                    <a:pt x="17488" y="-1829"/>
                    <a:pt x="10035" y="383"/>
                  </a:cubicBezTo>
                  <a:cubicBezTo>
                    <a:pt x="5821" y="1637"/>
                    <a:pt x="3838" y="5199"/>
                    <a:pt x="2633" y="7979"/>
                  </a:cubicBezTo>
                  <a:cubicBezTo>
                    <a:pt x="1256" y="11146"/>
                    <a:pt x="51" y="14374"/>
                    <a:pt x="0" y="17699"/>
                  </a:cubicBezTo>
                  <a:cubicBezTo>
                    <a:pt x="-19" y="18781"/>
                    <a:pt x="3749" y="19771"/>
                    <a:pt x="3768" y="18557"/>
                  </a:cubicBezTo>
                  <a:cubicBezTo>
                    <a:pt x="3832" y="14585"/>
                    <a:pt x="5292" y="10253"/>
                    <a:pt x="7593" y="6607"/>
                  </a:cubicBezTo>
                  <a:cubicBezTo>
                    <a:pt x="8664" y="4905"/>
                    <a:pt x="11635" y="819"/>
                    <a:pt x="15116" y="3000"/>
                  </a:cubicBezTo>
                  <a:cubicBezTo>
                    <a:pt x="17258" y="4346"/>
                    <a:pt x="17105" y="7249"/>
                    <a:pt x="16487" y="8969"/>
                  </a:cubicBezTo>
                  <a:cubicBezTo>
                    <a:pt x="16117" y="9980"/>
                    <a:pt x="19796" y="11076"/>
                    <a:pt x="20249" y="9826"/>
                  </a:cubicBezTo>
                  <a:lnTo>
                    <a:pt x="20249" y="9826"/>
                  </a:lnTo>
                  <a:close/>
                </a:path>
              </a:pathLst>
            </a:custGeom>
            <a:solidFill>
              <a:srgbClr val="C0453C"/>
            </a:solidFill>
            <a:ln w="12700">
              <a:miter lim="400000"/>
            </a:ln>
          </p:spPr>
          <p:txBody>
            <a:bodyPr lIns="38100" tIns="38100" rIns="38100" bIns="38100" anchor="ctr"/>
            <a:lstStyle/>
            <a:p>
              <a:pPr>
                <a:defRPr sz="3000">
                  <a:solidFill>
                    <a:srgbClr val="FFFFFF"/>
                  </a:solidFill>
                </a:defRPr>
              </a:pPr>
              <a:endParaRPr/>
            </a:p>
          </p:txBody>
        </p:sp>
        <p:sp>
          <p:nvSpPr>
            <p:cNvPr id="21" name="Shape">
              <a:extLst>
                <a:ext uri="{FF2B5EF4-FFF2-40B4-BE49-F238E27FC236}">
                  <a16:creationId xmlns:a16="http://schemas.microsoft.com/office/drawing/2014/main" id="{C9B89C29-74AC-4705-973A-AE97DAE6E70D}"/>
                </a:ext>
              </a:extLst>
            </p:cNvPr>
            <p:cNvSpPr/>
            <p:nvPr/>
          </p:nvSpPr>
          <p:spPr>
            <a:xfrm>
              <a:off x="1689100" y="11811000"/>
              <a:ext cx="731899" cy="735740"/>
            </a:xfrm>
            <a:custGeom>
              <a:avLst/>
              <a:gdLst/>
              <a:ahLst/>
              <a:cxnLst>
                <a:cxn ang="0">
                  <a:pos x="wd2" y="hd2"/>
                </a:cxn>
                <a:cxn ang="5400000">
                  <a:pos x="wd2" y="hd2"/>
                </a:cxn>
                <a:cxn ang="10800000">
                  <a:pos x="wd2" y="hd2"/>
                </a:cxn>
                <a:cxn ang="16200000">
                  <a:pos x="wd2" y="hd2"/>
                </a:cxn>
              </a:cxnLst>
              <a:rect l="0" t="0" r="r" b="b"/>
              <a:pathLst>
                <a:path w="20723" h="20721" extrusionOk="0">
                  <a:moveTo>
                    <a:pt x="14114" y="19651"/>
                  </a:moveTo>
                  <a:lnTo>
                    <a:pt x="20723" y="7021"/>
                  </a:lnTo>
                  <a:lnTo>
                    <a:pt x="13039" y="0"/>
                  </a:lnTo>
                  <a:lnTo>
                    <a:pt x="950" y="7622"/>
                  </a:lnTo>
                  <a:cubicBezTo>
                    <a:pt x="720" y="7701"/>
                    <a:pt x="525" y="7819"/>
                    <a:pt x="374" y="7983"/>
                  </a:cubicBezTo>
                  <a:cubicBezTo>
                    <a:pt x="-877" y="9339"/>
                    <a:pt x="1115" y="13180"/>
                    <a:pt x="4822" y="16568"/>
                  </a:cubicBezTo>
                  <a:cubicBezTo>
                    <a:pt x="8530" y="19955"/>
                    <a:pt x="12550" y="21600"/>
                    <a:pt x="13797" y="20248"/>
                  </a:cubicBezTo>
                  <a:cubicBezTo>
                    <a:pt x="13952" y="20083"/>
                    <a:pt x="14056" y="19883"/>
                    <a:pt x="14114" y="19651"/>
                  </a:cubicBezTo>
                  <a:close/>
                </a:path>
              </a:pathLst>
            </a:custGeom>
            <a:solidFill>
              <a:srgbClr val="CC493E"/>
            </a:solidFill>
            <a:ln w="12700">
              <a:miter lim="400000"/>
            </a:ln>
          </p:spPr>
          <p:txBody>
            <a:bodyPr lIns="38100" tIns="38100" rIns="38100" bIns="38100" anchor="ctr"/>
            <a:lstStyle/>
            <a:p>
              <a:pPr>
                <a:defRPr sz="3000">
                  <a:solidFill>
                    <a:srgbClr val="FFFFFF"/>
                  </a:solidFill>
                </a:defRPr>
              </a:pPr>
              <a:endParaRPr/>
            </a:p>
          </p:txBody>
        </p:sp>
        <p:sp>
          <p:nvSpPr>
            <p:cNvPr id="22" name="Shape">
              <a:extLst>
                <a:ext uri="{FF2B5EF4-FFF2-40B4-BE49-F238E27FC236}">
                  <a16:creationId xmlns:a16="http://schemas.microsoft.com/office/drawing/2014/main" id="{A68B3DB5-EB8D-456B-9187-DFF6D89FDF14}"/>
                </a:ext>
              </a:extLst>
            </p:cNvPr>
            <p:cNvSpPr/>
            <p:nvPr/>
          </p:nvSpPr>
          <p:spPr>
            <a:xfrm>
              <a:off x="1701799" y="11810999"/>
              <a:ext cx="719798" cy="722534"/>
            </a:xfrm>
            <a:custGeom>
              <a:avLst/>
              <a:gdLst/>
              <a:ahLst/>
              <a:cxnLst>
                <a:cxn ang="0">
                  <a:pos x="wd2" y="hd2"/>
                </a:cxn>
                <a:cxn ang="5400000">
                  <a:pos x="wd2" y="hd2"/>
                </a:cxn>
                <a:cxn ang="10800000">
                  <a:pos x="wd2" y="hd2"/>
                </a:cxn>
                <a:cxn ang="16200000">
                  <a:pos x="wd2" y="hd2"/>
                </a:cxn>
              </a:cxnLst>
              <a:rect l="0" t="0" r="r" b="b"/>
              <a:pathLst>
                <a:path w="20725" h="20720" extrusionOk="0">
                  <a:moveTo>
                    <a:pt x="14311" y="19673"/>
                  </a:moveTo>
                  <a:lnTo>
                    <a:pt x="20725" y="7149"/>
                  </a:lnTo>
                  <a:lnTo>
                    <a:pt x="12911" y="0"/>
                  </a:lnTo>
                  <a:lnTo>
                    <a:pt x="928" y="7426"/>
                  </a:lnTo>
                  <a:cubicBezTo>
                    <a:pt x="701" y="7499"/>
                    <a:pt x="507" y="7615"/>
                    <a:pt x="357" y="7779"/>
                  </a:cubicBezTo>
                  <a:cubicBezTo>
                    <a:pt x="-875" y="9112"/>
                    <a:pt x="1184" y="12991"/>
                    <a:pt x="4954" y="16439"/>
                  </a:cubicBezTo>
                  <a:cubicBezTo>
                    <a:pt x="8724" y="19888"/>
                    <a:pt x="12775" y="21600"/>
                    <a:pt x="14008" y="20267"/>
                  </a:cubicBezTo>
                  <a:cubicBezTo>
                    <a:pt x="14154" y="20110"/>
                    <a:pt x="14256" y="19907"/>
                    <a:pt x="14311" y="19673"/>
                  </a:cubicBezTo>
                  <a:close/>
                </a:path>
              </a:pathLst>
            </a:custGeom>
            <a:solidFill>
              <a:srgbClr val="E54F40"/>
            </a:solidFill>
            <a:ln w="12700">
              <a:miter lim="400000"/>
            </a:ln>
          </p:spPr>
          <p:txBody>
            <a:bodyPr lIns="38100" tIns="38100" rIns="38100" bIns="38100" anchor="ctr"/>
            <a:lstStyle/>
            <a:p>
              <a:pPr>
                <a:defRPr sz="3000">
                  <a:solidFill>
                    <a:srgbClr val="FFFFFF"/>
                  </a:solidFill>
                </a:defRPr>
              </a:pPr>
              <a:endParaRPr/>
            </a:p>
          </p:txBody>
        </p:sp>
        <p:sp>
          <p:nvSpPr>
            <p:cNvPr id="23" name="Shape">
              <a:extLst>
                <a:ext uri="{FF2B5EF4-FFF2-40B4-BE49-F238E27FC236}">
                  <a16:creationId xmlns:a16="http://schemas.microsoft.com/office/drawing/2014/main" id="{7835ECC7-AAED-4386-8CAF-336692089929}"/>
                </a:ext>
              </a:extLst>
            </p:cNvPr>
            <p:cNvSpPr/>
            <p:nvPr/>
          </p:nvSpPr>
          <p:spPr>
            <a:xfrm>
              <a:off x="2146300" y="11811000"/>
              <a:ext cx="286553" cy="268597"/>
            </a:xfrm>
            <a:custGeom>
              <a:avLst/>
              <a:gdLst/>
              <a:ahLst/>
              <a:cxnLst>
                <a:cxn ang="0">
                  <a:pos x="wd2" y="hd2"/>
                </a:cxn>
                <a:cxn ang="5400000">
                  <a:pos x="wd2" y="hd2"/>
                </a:cxn>
                <a:cxn ang="10800000">
                  <a:pos x="wd2" y="hd2"/>
                </a:cxn>
                <a:cxn ang="16200000">
                  <a:pos x="wd2" y="hd2"/>
                </a:cxn>
              </a:cxnLst>
              <a:rect l="0" t="0" r="r" b="b"/>
              <a:pathLst>
                <a:path w="19221" h="19060" extrusionOk="0">
                  <a:moveTo>
                    <a:pt x="506" y="684"/>
                  </a:moveTo>
                  <a:cubicBezTo>
                    <a:pt x="2203" y="-1270"/>
                    <a:pt x="7654" y="1107"/>
                    <a:pt x="12682" y="5992"/>
                  </a:cubicBezTo>
                  <a:cubicBezTo>
                    <a:pt x="17709" y="10878"/>
                    <a:pt x="20410" y="16422"/>
                    <a:pt x="18714" y="18376"/>
                  </a:cubicBezTo>
                  <a:cubicBezTo>
                    <a:pt x="17017" y="20330"/>
                    <a:pt x="11566" y="17953"/>
                    <a:pt x="6538" y="13068"/>
                  </a:cubicBezTo>
                  <a:cubicBezTo>
                    <a:pt x="1511" y="8182"/>
                    <a:pt x="-1190" y="2638"/>
                    <a:pt x="506" y="684"/>
                  </a:cubicBezTo>
                  <a:close/>
                </a:path>
              </a:pathLst>
            </a:custGeom>
            <a:solidFill>
              <a:srgbClr val="632513"/>
            </a:solidFill>
            <a:ln w="12700">
              <a:miter lim="400000"/>
            </a:ln>
          </p:spPr>
          <p:txBody>
            <a:bodyPr lIns="38100" tIns="38100" rIns="38100" bIns="38100" anchor="ctr"/>
            <a:lstStyle/>
            <a:p>
              <a:pPr>
                <a:defRPr sz="3000">
                  <a:solidFill>
                    <a:srgbClr val="FFFFFF"/>
                  </a:solidFill>
                </a:defRPr>
              </a:pPr>
              <a:endParaRPr/>
            </a:p>
          </p:txBody>
        </p:sp>
        <p:sp>
          <p:nvSpPr>
            <p:cNvPr id="24" name="Shape">
              <a:extLst>
                <a:ext uri="{FF2B5EF4-FFF2-40B4-BE49-F238E27FC236}">
                  <a16:creationId xmlns:a16="http://schemas.microsoft.com/office/drawing/2014/main" id="{C1A0C28A-ACC0-4E80-80B2-2713A6DB7E16}"/>
                </a:ext>
              </a:extLst>
            </p:cNvPr>
            <p:cNvSpPr/>
            <p:nvPr/>
          </p:nvSpPr>
          <p:spPr>
            <a:xfrm>
              <a:off x="2159000" y="11810999"/>
              <a:ext cx="264135" cy="246905"/>
            </a:xfrm>
            <a:custGeom>
              <a:avLst/>
              <a:gdLst/>
              <a:ahLst/>
              <a:cxnLst>
                <a:cxn ang="0">
                  <a:pos x="wd2" y="hd2"/>
                </a:cxn>
                <a:cxn ang="5400000">
                  <a:pos x="wd2" y="hd2"/>
                </a:cxn>
                <a:cxn ang="10800000">
                  <a:pos x="wd2" y="hd2"/>
                </a:cxn>
                <a:cxn ang="16200000">
                  <a:pos x="wd2" y="hd2"/>
                </a:cxn>
              </a:cxnLst>
              <a:rect l="0" t="0" r="r" b="b"/>
              <a:pathLst>
                <a:path w="19311" h="19133" extrusionOk="0">
                  <a:moveTo>
                    <a:pt x="437" y="591"/>
                  </a:moveTo>
                  <a:cubicBezTo>
                    <a:pt x="2019" y="-1234"/>
                    <a:pt x="7428" y="1304"/>
                    <a:pt x="12519" y="6261"/>
                  </a:cubicBezTo>
                  <a:cubicBezTo>
                    <a:pt x="17610" y="11217"/>
                    <a:pt x="20455" y="16715"/>
                    <a:pt x="18873" y="18541"/>
                  </a:cubicBezTo>
                  <a:cubicBezTo>
                    <a:pt x="17291" y="20366"/>
                    <a:pt x="11882" y="17828"/>
                    <a:pt x="6791" y="12871"/>
                  </a:cubicBezTo>
                  <a:cubicBezTo>
                    <a:pt x="1700" y="7915"/>
                    <a:pt x="-1145" y="2417"/>
                    <a:pt x="437" y="591"/>
                  </a:cubicBezTo>
                  <a:close/>
                </a:path>
              </a:pathLst>
            </a:custGeom>
            <a:solidFill>
              <a:srgbClr val="451E18"/>
            </a:solidFill>
            <a:ln w="12700">
              <a:miter lim="400000"/>
            </a:ln>
          </p:spPr>
          <p:txBody>
            <a:bodyPr lIns="38100" tIns="38100" rIns="38100" bIns="38100" anchor="ctr"/>
            <a:lstStyle/>
            <a:p>
              <a:pPr>
                <a:defRPr sz="3000">
                  <a:solidFill>
                    <a:srgbClr val="FFFFFF"/>
                  </a:solidFill>
                </a:defRPr>
              </a:pPr>
              <a:endParaRPr/>
            </a:p>
          </p:txBody>
        </p:sp>
        <p:sp>
          <p:nvSpPr>
            <p:cNvPr id="25" name="Shape">
              <a:extLst>
                <a:ext uri="{FF2B5EF4-FFF2-40B4-BE49-F238E27FC236}">
                  <a16:creationId xmlns:a16="http://schemas.microsoft.com/office/drawing/2014/main" id="{E52B18FC-DE28-472D-9FCD-9BA97F91BD9B}"/>
                </a:ext>
              </a:extLst>
            </p:cNvPr>
            <p:cNvSpPr/>
            <p:nvPr/>
          </p:nvSpPr>
          <p:spPr>
            <a:xfrm>
              <a:off x="2120899" y="12306299"/>
              <a:ext cx="486293" cy="267771"/>
            </a:xfrm>
            <a:custGeom>
              <a:avLst/>
              <a:gdLst/>
              <a:ahLst/>
              <a:cxnLst>
                <a:cxn ang="0">
                  <a:pos x="wd2" y="hd2"/>
                </a:cxn>
                <a:cxn ang="5400000">
                  <a:pos x="wd2" y="hd2"/>
                </a:cxn>
                <a:cxn ang="10800000">
                  <a:pos x="wd2" y="hd2"/>
                </a:cxn>
                <a:cxn ang="16200000">
                  <a:pos x="wd2" y="hd2"/>
                </a:cxn>
              </a:cxnLst>
              <a:rect l="0" t="0" r="r" b="b"/>
              <a:pathLst>
                <a:path w="20944" h="21462" extrusionOk="0">
                  <a:moveTo>
                    <a:pt x="20944" y="6550"/>
                  </a:moveTo>
                  <a:lnTo>
                    <a:pt x="14451" y="6427"/>
                  </a:lnTo>
                  <a:cubicBezTo>
                    <a:pt x="14265" y="6427"/>
                    <a:pt x="14079" y="6366"/>
                    <a:pt x="13899" y="6265"/>
                  </a:cubicBezTo>
                  <a:lnTo>
                    <a:pt x="3567" y="178"/>
                  </a:lnTo>
                  <a:cubicBezTo>
                    <a:pt x="3042" y="-138"/>
                    <a:pt x="2473" y="-26"/>
                    <a:pt x="1980" y="463"/>
                  </a:cubicBezTo>
                  <a:cubicBezTo>
                    <a:pt x="1554" y="890"/>
                    <a:pt x="1034" y="1521"/>
                    <a:pt x="564" y="2407"/>
                  </a:cubicBezTo>
                  <a:cubicBezTo>
                    <a:pt x="-656" y="4707"/>
                    <a:pt x="236" y="8636"/>
                    <a:pt x="1975" y="8759"/>
                  </a:cubicBezTo>
                  <a:lnTo>
                    <a:pt x="11793" y="9461"/>
                  </a:lnTo>
                  <a:cubicBezTo>
                    <a:pt x="12712" y="9532"/>
                    <a:pt x="13478" y="10815"/>
                    <a:pt x="13604" y="12504"/>
                  </a:cubicBezTo>
                  <a:lnTo>
                    <a:pt x="14271" y="21462"/>
                  </a:lnTo>
                  <a:lnTo>
                    <a:pt x="20944" y="6550"/>
                  </a:lnTo>
                  <a:close/>
                </a:path>
              </a:pathLst>
            </a:custGeom>
            <a:solidFill>
              <a:srgbClr val="C0453C"/>
            </a:solidFill>
            <a:ln w="12700">
              <a:miter lim="400000"/>
            </a:ln>
          </p:spPr>
          <p:txBody>
            <a:bodyPr lIns="38100" tIns="38100" rIns="38100" bIns="38100" anchor="ctr"/>
            <a:lstStyle/>
            <a:p>
              <a:pPr>
                <a:defRPr sz="3000">
                  <a:solidFill>
                    <a:srgbClr val="FFFFFF"/>
                  </a:solidFill>
                </a:defRPr>
              </a:pPr>
              <a:endParaRPr/>
            </a:p>
          </p:txBody>
        </p:sp>
        <p:sp>
          <p:nvSpPr>
            <p:cNvPr id="26" name="Shape">
              <a:extLst>
                <a:ext uri="{FF2B5EF4-FFF2-40B4-BE49-F238E27FC236}">
                  <a16:creationId xmlns:a16="http://schemas.microsoft.com/office/drawing/2014/main" id="{EDD26786-6AC1-4A21-9C74-064E72BB988B}"/>
                </a:ext>
              </a:extLst>
            </p:cNvPr>
            <p:cNvSpPr/>
            <p:nvPr/>
          </p:nvSpPr>
          <p:spPr>
            <a:xfrm>
              <a:off x="2451099" y="12382500"/>
              <a:ext cx="163288" cy="215749"/>
            </a:xfrm>
            <a:custGeom>
              <a:avLst/>
              <a:gdLst/>
              <a:ahLst/>
              <a:cxnLst>
                <a:cxn ang="0">
                  <a:pos x="wd2" y="hd2"/>
                </a:cxn>
                <a:cxn ang="5400000">
                  <a:pos x="wd2" y="hd2"/>
                </a:cxn>
                <a:cxn ang="10800000">
                  <a:pos x="wd2" y="hd2"/>
                </a:cxn>
                <a:cxn ang="16200000">
                  <a:pos x="wd2" y="hd2"/>
                </a:cxn>
              </a:cxnLst>
              <a:rect l="0" t="0" r="r" b="b"/>
              <a:pathLst>
                <a:path w="18941" h="19635" extrusionOk="0">
                  <a:moveTo>
                    <a:pt x="5356" y="7556"/>
                  </a:moveTo>
                  <a:cubicBezTo>
                    <a:pt x="10066" y="2281"/>
                    <a:pt x="15725" y="-983"/>
                    <a:pt x="17998" y="266"/>
                  </a:cubicBezTo>
                  <a:cubicBezTo>
                    <a:pt x="20270" y="1515"/>
                    <a:pt x="18294" y="6803"/>
                    <a:pt x="13584" y="12078"/>
                  </a:cubicBezTo>
                  <a:cubicBezTo>
                    <a:pt x="8875" y="17353"/>
                    <a:pt x="3215" y="20617"/>
                    <a:pt x="942" y="19368"/>
                  </a:cubicBezTo>
                  <a:cubicBezTo>
                    <a:pt x="-1330" y="18119"/>
                    <a:pt x="646" y="12831"/>
                    <a:pt x="5356" y="7556"/>
                  </a:cubicBezTo>
                  <a:close/>
                </a:path>
              </a:pathLst>
            </a:custGeom>
            <a:solidFill>
              <a:srgbClr val="632513"/>
            </a:solidFill>
            <a:ln w="12700">
              <a:miter lim="400000"/>
            </a:ln>
          </p:spPr>
          <p:txBody>
            <a:bodyPr lIns="38100" tIns="38100" rIns="38100" bIns="38100" anchor="ctr"/>
            <a:lstStyle/>
            <a:p>
              <a:pPr>
                <a:defRPr sz="3000">
                  <a:solidFill>
                    <a:srgbClr val="FFFFFF"/>
                  </a:solidFill>
                </a:defRPr>
              </a:pPr>
              <a:endParaRPr/>
            </a:p>
          </p:txBody>
        </p:sp>
        <p:sp>
          <p:nvSpPr>
            <p:cNvPr id="27" name="Shape">
              <a:extLst>
                <a:ext uri="{FF2B5EF4-FFF2-40B4-BE49-F238E27FC236}">
                  <a16:creationId xmlns:a16="http://schemas.microsoft.com/office/drawing/2014/main" id="{C28935C9-462D-4DDF-8608-6E052BDECF28}"/>
                </a:ext>
              </a:extLst>
            </p:cNvPr>
            <p:cNvSpPr/>
            <p:nvPr/>
          </p:nvSpPr>
          <p:spPr>
            <a:xfrm>
              <a:off x="2578100" y="12395199"/>
              <a:ext cx="21176" cy="28004"/>
            </a:xfrm>
            <a:custGeom>
              <a:avLst/>
              <a:gdLst/>
              <a:ahLst/>
              <a:cxnLst>
                <a:cxn ang="0">
                  <a:pos x="wd2" y="hd2"/>
                </a:cxn>
                <a:cxn ang="5400000">
                  <a:pos x="wd2" y="hd2"/>
                </a:cxn>
                <a:cxn ang="10800000">
                  <a:pos x="wd2" y="hd2"/>
                </a:cxn>
                <a:cxn ang="16200000">
                  <a:pos x="wd2" y="hd2"/>
                </a:cxn>
              </a:cxnLst>
              <a:rect l="0" t="0" r="r" b="b"/>
              <a:pathLst>
                <a:path w="18944" h="19643" extrusionOk="0">
                  <a:moveTo>
                    <a:pt x="5377" y="7572"/>
                  </a:moveTo>
                  <a:cubicBezTo>
                    <a:pt x="10093" y="2293"/>
                    <a:pt x="15750" y="-979"/>
                    <a:pt x="18011" y="263"/>
                  </a:cubicBezTo>
                  <a:cubicBezTo>
                    <a:pt x="20272" y="1505"/>
                    <a:pt x="18282" y="6791"/>
                    <a:pt x="13566" y="12070"/>
                  </a:cubicBezTo>
                  <a:cubicBezTo>
                    <a:pt x="8851" y="17349"/>
                    <a:pt x="3194" y="20621"/>
                    <a:pt x="933" y="19379"/>
                  </a:cubicBezTo>
                  <a:cubicBezTo>
                    <a:pt x="-1328" y="18137"/>
                    <a:pt x="662" y="12851"/>
                    <a:pt x="5377" y="7572"/>
                  </a:cubicBezTo>
                  <a:close/>
                </a:path>
              </a:pathLst>
            </a:custGeom>
            <a:solidFill>
              <a:srgbClr val="242314"/>
            </a:solidFill>
            <a:ln w="12700">
              <a:miter lim="400000"/>
            </a:ln>
          </p:spPr>
          <p:txBody>
            <a:bodyPr lIns="38100" tIns="38100" rIns="38100" bIns="38100" anchor="ctr"/>
            <a:lstStyle/>
            <a:p>
              <a:pPr>
                <a:defRPr sz="3000">
                  <a:solidFill>
                    <a:srgbClr val="FFFFFF"/>
                  </a:solidFill>
                </a:defRPr>
              </a:pPr>
              <a:endParaRPr/>
            </a:p>
          </p:txBody>
        </p:sp>
        <p:sp>
          <p:nvSpPr>
            <p:cNvPr id="28" name="Shape">
              <a:extLst>
                <a:ext uri="{FF2B5EF4-FFF2-40B4-BE49-F238E27FC236}">
                  <a16:creationId xmlns:a16="http://schemas.microsoft.com/office/drawing/2014/main" id="{0B93B204-DA1F-471B-8C93-7D64F8ED5AFA}"/>
                </a:ext>
              </a:extLst>
            </p:cNvPr>
            <p:cNvSpPr/>
            <p:nvPr/>
          </p:nvSpPr>
          <p:spPr>
            <a:xfrm>
              <a:off x="2476499" y="12547599"/>
              <a:ext cx="21176" cy="28004"/>
            </a:xfrm>
            <a:custGeom>
              <a:avLst/>
              <a:gdLst/>
              <a:ahLst/>
              <a:cxnLst>
                <a:cxn ang="0">
                  <a:pos x="wd2" y="hd2"/>
                </a:cxn>
                <a:cxn ang="5400000">
                  <a:pos x="wd2" y="hd2"/>
                </a:cxn>
                <a:cxn ang="10800000">
                  <a:pos x="wd2" y="hd2"/>
                </a:cxn>
                <a:cxn ang="16200000">
                  <a:pos x="wd2" y="hd2"/>
                </a:cxn>
              </a:cxnLst>
              <a:rect l="0" t="0" r="r" b="b"/>
              <a:pathLst>
                <a:path w="18944" h="19643" extrusionOk="0">
                  <a:moveTo>
                    <a:pt x="5378" y="7572"/>
                  </a:moveTo>
                  <a:cubicBezTo>
                    <a:pt x="10094" y="2293"/>
                    <a:pt x="15750" y="-979"/>
                    <a:pt x="18011" y="263"/>
                  </a:cubicBezTo>
                  <a:cubicBezTo>
                    <a:pt x="20272" y="1505"/>
                    <a:pt x="18282" y="6791"/>
                    <a:pt x="13566" y="12070"/>
                  </a:cubicBezTo>
                  <a:cubicBezTo>
                    <a:pt x="8851" y="17349"/>
                    <a:pt x="3194" y="20621"/>
                    <a:pt x="933" y="19379"/>
                  </a:cubicBezTo>
                  <a:cubicBezTo>
                    <a:pt x="-1328" y="18137"/>
                    <a:pt x="662" y="12851"/>
                    <a:pt x="5378" y="7572"/>
                  </a:cubicBezTo>
                  <a:close/>
                </a:path>
              </a:pathLst>
            </a:custGeom>
            <a:solidFill>
              <a:srgbClr val="242314"/>
            </a:solidFill>
            <a:ln w="12700">
              <a:miter lim="400000"/>
            </a:ln>
          </p:spPr>
          <p:txBody>
            <a:bodyPr lIns="38100" tIns="38100" rIns="38100" bIns="38100" anchor="ctr"/>
            <a:lstStyle/>
            <a:p>
              <a:pPr>
                <a:defRPr sz="3000">
                  <a:solidFill>
                    <a:srgbClr val="FFFFFF"/>
                  </a:solidFill>
                </a:defRPr>
              </a:pPr>
              <a:endParaRPr/>
            </a:p>
          </p:txBody>
        </p:sp>
        <p:sp>
          <p:nvSpPr>
            <p:cNvPr id="29" name="Shape">
              <a:extLst>
                <a:ext uri="{FF2B5EF4-FFF2-40B4-BE49-F238E27FC236}">
                  <a16:creationId xmlns:a16="http://schemas.microsoft.com/office/drawing/2014/main" id="{4F4827E0-B2C0-402A-A70E-81571342916B}"/>
                </a:ext>
              </a:extLst>
            </p:cNvPr>
            <p:cNvSpPr/>
            <p:nvPr/>
          </p:nvSpPr>
          <p:spPr>
            <a:xfrm>
              <a:off x="2476499" y="12509500"/>
              <a:ext cx="21176" cy="28003"/>
            </a:xfrm>
            <a:custGeom>
              <a:avLst/>
              <a:gdLst/>
              <a:ahLst/>
              <a:cxnLst>
                <a:cxn ang="0">
                  <a:pos x="wd2" y="hd2"/>
                </a:cxn>
                <a:cxn ang="5400000">
                  <a:pos x="wd2" y="hd2"/>
                </a:cxn>
                <a:cxn ang="10800000">
                  <a:pos x="wd2" y="hd2"/>
                </a:cxn>
                <a:cxn ang="16200000">
                  <a:pos x="wd2" y="hd2"/>
                </a:cxn>
              </a:cxnLst>
              <a:rect l="0" t="0" r="r" b="b"/>
              <a:pathLst>
                <a:path w="18944" h="19643" extrusionOk="0">
                  <a:moveTo>
                    <a:pt x="5377" y="7572"/>
                  </a:moveTo>
                  <a:cubicBezTo>
                    <a:pt x="10094" y="2293"/>
                    <a:pt x="15750" y="-979"/>
                    <a:pt x="18011" y="263"/>
                  </a:cubicBezTo>
                  <a:cubicBezTo>
                    <a:pt x="20272" y="1505"/>
                    <a:pt x="18282" y="6791"/>
                    <a:pt x="13566" y="12070"/>
                  </a:cubicBezTo>
                  <a:cubicBezTo>
                    <a:pt x="8850" y="17349"/>
                    <a:pt x="3194" y="20621"/>
                    <a:pt x="933" y="19379"/>
                  </a:cubicBezTo>
                  <a:cubicBezTo>
                    <a:pt x="-1328" y="18137"/>
                    <a:pt x="662" y="12851"/>
                    <a:pt x="5377" y="7572"/>
                  </a:cubicBezTo>
                  <a:close/>
                </a:path>
              </a:pathLst>
            </a:custGeom>
            <a:solidFill>
              <a:srgbClr val="242314"/>
            </a:solidFill>
            <a:ln w="12700">
              <a:miter lim="400000"/>
            </a:ln>
          </p:spPr>
          <p:txBody>
            <a:bodyPr lIns="38100" tIns="38100" rIns="38100" bIns="38100" anchor="ctr"/>
            <a:lstStyle/>
            <a:p>
              <a:pPr>
                <a:defRPr sz="3000">
                  <a:solidFill>
                    <a:srgbClr val="FFFFFF"/>
                  </a:solidFill>
                </a:defRPr>
              </a:pPr>
              <a:endParaRPr/>
            </a:p>
          </p:txBody>
        </p:sp>
        <p:sp>
          <p:nvSpPr>
            <p:cNvPr id="30" name="Shape">
              <a:extLst>
                <a:ext uri="{FF2B5EF4-FFF2-40B4-BE49-F238E27FC236}">
                  <a16:creationId xmlns:a16="http://schemas.microsoft.com/office/drawing/2014/main" id="{1B160D18-4C2D-4A32-A803-DFB843F9FDC0}"/>
                </a:ext>
              </a:extLst>
            </p:cNvPr>
            <p:cNvSpPr/>
            <p:nvPr/>
          </p:nvSpPr>
          <p:spPr>
            <a:xfrm>
              <a:off x="2501899" y="12458700"/>
              <a:ext cx="21176" cy="28002"/>
            </a:xfrm>
            <a:custGeom>
              <a:avLst/>
              <a:gdLst/>
              <a:ahLst/>
              <a:cxnLst>
                <a:cxn ang="0">
                  <a:pos x="wd2" y="hd2"/>
                </a:cxn>
                <a:cxn ang="5400000">
                  <a:pos x="wd2" y="hd2"/>
                </a:cxn>
                <a:cxn ang="10800000">
                  <a:pos x="wd2" y="hd2"/>
                </a:cxn>
                <a:cxn ang="16200000">
                  <a:pos x="wd2" y="hd2"/>
                </a:cxn>
              </a:cxnLst>
              <a:rect l="0" t="0" r="r" b="b"/>
              <a:pathLst>
                <a:path w="18944" h="19643" extrusionOk="0">
                  <a:moveTo>
                    <a:pt x="5378" y="7572"/>
                  </a:moveTo>
                  <a:cubicBezTo>
                    <a:pt x="10094" y="2293"/>
                    <a:pt x="15750" y="-979"/>
                    <a:pt x="18011" y="263"/>
                  </a:cubicBezTo>
                  <a:cubicBezTo>
                    <a:pt x="20272" y="1504"/>
                    <a:pt x="18282" y="6791"/>
                    <a:pt x="13566" y="12070"/>
                  </a:cubicBezTo>
                  <a:cubicBezTo>
                    <a:pt x="8851" y="17349"/>
                    <a:pt x="3194" y="20621"/>
                    <a:pt x="933" y="19380"/>
                  </a:cubicBezTo>
                  <a:cubicBezTo>
                    <a:pt x="-1328" y="18138"/>
                    <a:pt x="662" y="12852"/>
                    <a:pt x="5378" y="7572"/>
                  </a:cubicBezTo>
                  <a:close/>
                </a:path>
              </a:pathLst>
            </a:custGeom>
            <a:solidFill>
              <a:srgbClr val="242314"/>
            </a:solidFill>
            <a:ln w="12700">
              <a:miter lim="400000"/>
            </a:ln>
          </p:spPr>
          <p:txBody>
            <a:bodyPr lIns="38100" tIns="38100" rIns="38100" bIns="38100" anchor="ctr"/>
            <a:lstStyle/>
            <a:p>
              <a:pPr>
                <a:defRPr sz="3000">
                  <a:solidFill>
                    <a:srgbClr val="FFFFFF"/>
                  </a:solidFill>
                </a:defRPr>
              </a:pPr>
              <a:endParaRPr/>
            </a:p>
          </p:txBody>
        </p:sp>
        <p:sp>
          <p:nvSpPr>
            <p:cNvPr id="31" name="Shape">
              <a:extLst>
                <a:ext uri="{FF2B5EF4-FFF2-40B4-BE49-F238E27FC236}">
                  <a16:creationId xmlns:a16="http://schemas.microsoft.com/office/drawing/2014/main" id="{A9F36A64-0893-4D41-9409-E879B4C10D60}"/>
                </a:ext>
              </a:extLst>
            </p:cNvPr>
            <p:cNvSpPr/>
            <p:nvPr/>
          </p:nvSpPr>
          <p:spPr>
            <a:xfrm>
              <a:off x="2539999" y="12420600"/>
              <a:ext cx="21177" cy="28003"/>
            </a:xfrm>
            <a:custGeom>
              <a:avLst/>
              <a:gdLst/>
              <a:ahLst/>
              <a:cxnLst>
                <a:cxn ang="0">
                  <a:pos x="wd2" y="hd2"/>
                </a:cxn>
                <a:cxn ang="5400000">
                  <a:pos x="wd2" y="hd2"/>
                </a:cxn>
                <a:cxn ang="10800000">
                  <a:pos x="wd2" y="hd2"/>
                </a:cxn>
                <a:cxn ang="16200000">
                  <a:pos x="wd2" y="hd2"/>
                </a:cxn>
              </a:cxnLst>
              <a:rect l="0" t="0" r="r" b="b"/>
              <a:pathLst>
                <a:path w="18944" h="19642" extrusionOk="0">
                  <a:moveTo>
                    <a:pt x="5377" y="7573"/>
                  </a:moveTo>
                  <a:cubicBezTo>
                    <a:pt x="10093" y="2294"/>
                    <a:pt x="15750" y="-979"/>
                    <a:pt x="18011" y="263"/>
                  </a:cubicBezTo>
                  <a:cubicBezTo>
                    <a:pt x="20272" y="1505"/>
                    <a:pt x="18282" y="6791"/>
                    <a:pt x="13566" y="12070"/>
                  </a:cubicBezTo>
                  <a:cubicBezTo>
                    <a:pt x="8850" y="17349"/>
                    <a:pt x="3194" y="20621"/>
                    <a:pt x="933" y="19379"/>
                  </a:cubicBezTo>
                  <a:cubicBezTo>
                    <a:pt x="-1328" y="18137"/>
                    <a:pt x="661" y="12851"/>
                    <a:pt x="5377" y="7573"/>
                  </a:cubicBezTo>
                  <a:close/>
                </a:path>
              </a:pathLst>
            </a:custGeom>
            <a:solidFill>
              <a:srgbClr val="242314"/>
            </a:solidFill>
            <a:ln w="12700">
              <a:miter lim="400000"/>
            </a:ln>
          </p:spPr>
          <p:txBody>
            <a:bodyPr lIns="38100" tIns="38100" rIns="38100" bIns="38100" anchor="ctr"/>
            <a:lstStyle/>
            <a:p>
              <a:pPr>
                <a:defRPr sz="3000">
                  <a:solidFill>
                    <a:srgbClr val="FFFFFF"/>
                  </a:solidFill>
                </a:defRPr>
              </a:pPr>
              <a:endParaRPr/>
            </a:p>
          </p:txBody>
        </p:sp>
        <p:sp>
          <p:nvSpPr>
            <p:cNvPr id="32" name="Shape">
              <a:extLst>
                <a:ext uri="{FF2B5EF4-FFF2-40B4-BE49-F238E27FC236}">
                  <a16:creationId xmlns:a16="http://schemas.microsoft.com/office/drawing/2014/main" id="{70EB5955-86E6-4B91-90BD-1C9529AB456D}"/>
                </a:ext>
              </a:extLst>
            </p:cNvPr>
            <p:cNvSpPr/>
            <p:nvPr/>
          </p:nvSpPr>
          <p:spPr>
            <a:xfrm>
              <a:off x="2565399" y="12458699"/>
              <a:ext cx="21177" cy="28004"/>
            </a:xfrm>
            <a:custGeom>
              <a:avLst/>
              <a:gdLst/>
              <a:ahLst/>
              <a:cxnLst>
                <a:cxn ang="0">
                  <a:pos x="wd2" y="hd2"/>
                </a:cxn>
                <a:cxn ang="5400000">
                  <a:pos x="wd2" y="hd2"/>
                </a:cxn>
                <a:cxn ang="10800000">
                  <a:pos x="wd2" y="hd2"/>
                </a:cxn>
                <a:cxn ang="16200000">
                  <a:pos x="wd2" y="hd2"/>
                </a:cxn>
              </a:cxnLst>
              <a:rect l="0" t="0" r="r" b="b"/>
              <a:pathLst>
                <a:path w="18944" h="19643" extrusionOk="0">
                  <a:moveTo>
                    <a:pt x="5378" y="7572"/>
                  </a:moveTo>
                  <a:cubicBezTo>
                    <a:pt x="10093" y="2293"/>
                    <a:pt x="15750" y="-979"/>
                    <a:pt x="18011" y="263"/>
                  </a:cubicBezTo>
                  <a:cubicBezTo>
                    <a:pt x="20272" y="1505"/>
                    <a:pt x="18282" y="6791"/>
                    <a:pt x="13567" y="12070"/>
                  </a:cubicBezTo>
                  <a:cubicBezTo>
                    <a:pt x="8851" y="17349"/>
                    <a:pt x="3194" y="20621"/>
                    <a:pt x="933" y="19379"/>
                  </a:cubicBezTo>
                  <a:cubicBezTo>
                    <a:pt x="-1328" y="18137"/>
                    <a:pt x="662" y="12851"/>
                    <a:pt x="5378" y="7572"/>
                  </a:cubicBezTo>
                  <a:close/>
                </a:path>
              </a:pathLst>
            </a:custGeom>
            <a:solidFill>
              <a:srgbClr val="242314"/>
            </a:solidFill>
            <a:ln w="12700">
              <a:miter lim="400000"/>
            </a:ln>
          </p:spPr>
          <p:txBody>
            <a:bodyPr lIns="38100" tIns="38100" rIns="38100" bIns="38100" anchor="ctr"/>
            <a:lstStyle/>
            <a:p>
              <a:pPr>
                <a:defRPr sz="3000">
                  <a:solidFill>
                    <a:srgbClr val="FFFFFF"/>
                  </a:solidFill>
                </a:defRPr>
              </a:pPr>
              <a:endParaRPr/>
            </a:p>
          </p:txBody>
        </p:sp>
        <p:sp>
          <p:nvSpPr>
            <p:cNvPr id="33" name="Shape">
              <a:extLst>
                <a:ext uri="{FF2B5EF4-FFF2-40B4-BE49-F238E27FC236}">
                  <a16:creationId xmlns:a16="http://schemas.microsoft.com/office/drawing/2014/main" id="{851253DE-1193-4E7B-A856-0EB5919730D5}"/>
                </a:ext>
              </a:extLst>
            </p:cNvPr>
            <p:cNvSpPr/>
            <p:nvPr/>
          </p:nvSpPr>
          <p:spPr>
            <a:xfrm>
              <a:off x="2539999" y="12458699"/>
              <a:ext cx="21176" cy="28004"/>
            </a:xfrm>
            <a:custGeom>
              <a:avLst/>
              <a:gdLst/>
              <a:ahLst/>
              <a:cxnLst>
                <a:cxn ang="0">
                  <a:pos x="wd2" y="hd2"/>
                </a:cxn>
                <a:cxn ang="5400000">
                  <a:pos x="wd2" y="hd2"/>
                </a:cxn>
                <a:cxn ang="10800000">
                  <a:pos x="wd2" y="hd2"/>
                </a:cxn>
                <a:cxn ang="16200000">
                  <a:pos x="wd2" y="hd2"/>
                </a:cxn>
              </a:cxnLst>
              <a:rect l="0" t="0" r="r" b="b"/>
              <a:pathLst>
                <a:path w="18944" h="19643" extrusionOk="0">
                  <a:moveTo>
                    <a:pt x="5378" y="7572"/>
                  </a:moveTo>
                  <a:cubicBezTo>
                    <a:pt x="10093" y="2293"/>
                    <a:pt x="15750" y="-979"/>
                    <a:pt x="18011" y="263"/>
                  </a:cubicBezTo>
                  <a:cubicBezTo>
                    <a:pt x="20272" y="1505"/>
                    <a:pt x="18282" y="6791"/>
                    <a:pt x="13566" y="12070"/>
                  </a:cubicBezTo>
                  <a:cubicBezTo>
                    <a:pt x="8850" y="17349"/>
                    <a:pt x="3194" y="20621"/>
                    <a:pt x="933" y="19379"/>
                  </a:cubicBezTo>
                  <a:cubicBezTo>
                    <a:pt x="-1328" y="18137"/>
                    <a:pt x="662" y="12851"/>
                    <a:pt x="5378" y="7572"/>
                  </a:cubicBezTo>
                  <a:close/>
                </a:path>
              </a:pathLst>
            </a:custGeom>
            <a:solidFill>
              <a:srgbClr val="242314"/>
            </a:solidFill>
            <a:ln w="12700">
              <a:miter lim="400000"/>
            </a:ln>
          </p:spPr>
          <p:txBody>
            <a:bodyPr lIns="38100" tIns="38100" rIns="38100" bIns="38100" anchor="ctr"/>
            <a:lstStyle/>
            <a:p>
              <a:pPr>
                <a:defRPr sz="3000">
                  <a:solidFill>
                    <a:srgbClr val="FFFFFF"/>
                  </a:solidFill>
                </a:defRPr>
              </a:pPr>
              <a:endParaRPr/>
            </a:p>
          </p:txBody>
        </p:sp>
        <p:sp>
          <p:nvSpPr>
            <p:cNvPr id="34" name="Shape">
              <a:extLst>
                <a:ext uri="{FF2B5EF4-FFF2-40B4-BE49-F238E27FC236}">
                  <a16:creationId xmlns:a16="http://schemas.microsoft.com/office/drawing/2014/main" id="{0D8E8EA5-FF77-4527-9E23-9D9FF0D79C86}"/>
                </a:ext>
              </a:extLst>
            </p:cNvPr>
            <p:cNvSpPr/>
            <p:nvPr/>
          </p:nvSpPr>
          <p:spPr>
            <a:xfrm>
              <a:off x="2514599" y="12496799"/>
              <a:ext cx="21176" cy="28004"/>
            </a:xfrm>
            <a:custGeom>
              <a:avLst/>
              <a:gdLst/>
              <a:ahLst/>
              <a:cxnLst>
                <a:cxn ang="0">
                  <a:pos x="wd2" y="hd2"/>
                </a:cxn>
                <a:cxn ang="5400000">
                  <a:pos x="wd2" y="hd2"/>
                </a:cxn>
                <a:cxn ang="10800000">
                  <a:pos x="wd2" y="hd2"/>
                </a:cxn>
                <a:cxn ang="16200000">
                  <a:pos x="wd2" y="hd2"/>
                </a:cxn>
              </a:cxnLst>
              <a:rect l="0" t="0" r="r" b="b"/>
              <a:pathLst>
                <a:path w="18944" h="19643" extrusionOk="0">
                  <a:moveTo>
                    <a:pt x="5377" y="7572"/>
                  </a:moveTo>
                  <a:cubicBezTo>
                    <a:pt x="10093" y="2293"/>
                    <a:pt x="15750" y="-979"/>
                    <a:pt x="18011" y="263"/>
                  </a:cubicBezTo>
                  <a:cubicBezTo>
                    <a:pt x="20272" y="1505"/>
                    <a:pt x="18282" y="6791"/>
                    <a:pt x="13567" y="12070"/>
                  </a:cubicBezTo>
                  <a:cubicBezTo>
                    <a:pt x="8850" y="17349"/>
                    <a:pt x="3194" y="20621"/>
                    <a:pt x="933" y="19379"/>
                  </a:cubicBezTo>
                  <a:cubicBezTo>
                    <a:pt x="-1328" y="18137"/>
                    <a:pt x="661" y="12851"/>
                    <a:pt x="5377" y="7572"/>
                  </a:cubicBezTo>
                  <a:close/>
                </a:path>
              </a:pathLst>
            </a:custGeom>
            <a:solidFill>
              <a:srgbClr val="242314"/>
            </a:solidFill>
            <a:ln w="12700">
              <a:miter lim="400000"/>
            </a:ln>
          </p:spPr>
          <p:txBody>
            <a:bodyPr lIns="38100" tIns="38100" rIns="38100" bIns="38100" anchor="ctr"/>
            <a:lstStyle/>
            <a:p>
              <a:pPr>
                <a:defRPr sz="3000">
                  <a:solidFill>
                    <a:srgbClr val="FFFFFF"/>
                  </a:solidFill>
                </a:defRPr>
              </a:pPr>
              <a:endParaRPr/>
            </a:p>
          </p:txBody>
        </p:sp>
        <p:sp>
          <p:nvSpPr>
            <p:cNvPr id="35" name="Shape">
              <a:extLst>
                <a:ext uri="{FF2B5EF4-FFF2-40B4-BE49-F238E27FC236}">
                  <a16:creationId xmlns:a16="http://schemas.microsoft.com/office/drawing/2014/main" id="{EF9D6B42-5787-4097-979D-504E06FD052A}"/>
                </a:ext>
              </a:extLst>
            </p:cNvPr>
            <p:cNvSpPr/>
            <p:nvPr/>
          </p:nvSpPr>
          <p:spPr>
            <a:xfrm>
              <a:off x="2539999" y="12496800"/>
              <a:ext cx="21176" cy="28003"/>
            </a:xfrm>
            <a:custGeom>
              <a:avLst/>
              <a:gdLst/>
              <a:ahLst/>
              <a:cxnLst>
                <a:cxn ang="0">
                  <a:pos x="wd2" y="hd2"/>
                </a:cxn>
                <a:cxn ang="5400000">
                  <a:pos x="wd2" y="hd2"/>
                </a:cxn>
                <a:cxn ang="10800000">
                  <a:pos x="wd2" y="hd2"/>
                </a:cxn>
                <a:cxn ang="16200000">
                  <a:pos x="wd2" y="hd2"/>
                </a:cxn>
              </a:cxnLst>
              <a:rect l="0" t="0" r="r" b="b"/>
              <a:pathLst>
                <a:path w="18944" h="19643" extrusionOk="0">
                  <a:moveTo>
                    <a:pt x="5378" y="7572"/>
                  </a:moveTo>
                  <a:cubicBezTo>
                    <a:pt x="10093" y="2293"/>
                    <a:pt x="15750" y="-979"/>
                    <a:pt x="18011" y="263"/>
                  </a:cubicBezTo>
                  <a:cubicBezTo>
                    <a:pt x="20272" y="1505"/>
                    <a:pt x="18282" y="6791"/>
                    <a:pt x="13566" y="12070"/>
                  </a:cubicBezTo>
                  <a:cubicBezTo>
                    <a:pt x="8850" y="17349"/>
                    <a:pt x="3194" y="20621"/>
                    <a:pt x="933" y="19379"/>
                  </a:cubicBezTo>
                  <a:cubicBezTo>
                    <a:pt x="-1328" y="18137"/>
                    <a:pt x="662" y="12851"/>
                    <a:pt x="5378" y="7572"/>
                  </a:cubicBezTo>
                  <a:close/>
                </a:path>
              </a:pathLst>
            </a:custGeom>
            <a:solidFill>
              <a:srgbClr val="242314"/>
            </a:solidFill>
            <a:ln w="12700">
              <a:miter lim="400000"/>
            </a:ln>
          </p:spPr>
          <p:txBody>
            <a:bodyPr lIns="38100" tIns="38100" rIns="38100" bIns="38100" anchor="ctr"/>
            <a:lstStyle/>
            <a:p>
              <a:pPr>
                <a:defRPr sz="3000">
                  <a:solidFill>
                    <a:srgbClr val="FFFFFF"/>
                  </a:solidFill>
                </a:defRPr>
              </a:pPr>
              <a:endParaRPr/>
            </a:p>
          </p:txBody>
        </p:sp>
        <p:sp>
          <p:nvSpPr>
            <p:cNvPr id="36" name="Shape">
              <a:extLst>
                <a:ext uri="{FF2B5EF4-FFF2-40B4-BE49-F238E27FC236}">
                  <a16:creationId xmlns:a16="http://schemas.microsoft.com/office/drawing/2014/main" id="{ECCCF187-B359-4C2C-9E3C-B0F955A87648}"/>
                </a:ext>
              </a:extLst>
            </p:cNvPr>
            <p:cNvSpPr/>
            <p:nvPr/>
          </p:nvSpPr>
          <p:spPr>
            <a:xfrm>
              <a:off x="2514600" y="12534899"/>
              <a:ext cx="21176" cy="28004"/>
            </a:xfrm>
            <a:custGeom>
              <a:avLst/>
              <a:gdLst/>
              <a:ahLst/>
              <a:cxnLst>
                <a:cxn ang="0">
                  <a:pos x="wd2" y="hd2"/>
                </a:cxn>
                <a:cxn ang="5400000">
                  <a:pos x="wd2" y="hd2"/>
                </a:cxn>
                <a:cxn ang="10800000">
                  <a:pos x="wd2" y="hd2"/>
                </a:cxn>
                <a:cxn ang="16200000">
                  <a:pos x="wd2" y="hd2"/>
                </a:cxn>
              </a:cxnLst>
              <a:rect l="0" t="0" r="r" b="b"/>
              <a:pathLst>
                <a:path w="18944" h="19643" extrusionOk="0">
                  <a:moveTo>
                    <a:pt x="5378" y="7572"/>
                  </a:moveTo>
                  <a:cubicBezTo>
                    <a:pt x="10094" y="2293"/>
                    <a:pt x="15750" y="-979"/>
                    <a:pt x="18011" y="263"/>
                  </a:cubicBezTo>
                  <a:cubicBezTo>
                    <a:pt x="20272" y="1505"/>
                    <a:pt x="18282" y="6791"/>
                    <a:pt x="13567" y="12070"/>
                  </a:cubicBezTo>
                  <a:cubicBezTo>
                    <a:pt x="8850" y="17349"/>
                    <a:pt x="3194" y="20621"/>
                    <a:pt x="933" y="19379"/>
                  </a:cubicBezTo>
                  <a:cubicBezTo>
                    <a:pt x="-1328" y="18137"/>
                    <a:pt x="662" y="12851"/>
                    <a:pt x="5378" y="7572"/>
                  </a:cubicBezTo>
                  <a:close/>
                </a:path>
              </a:pathLst>
            </a:custGeom>
            <a:solidFill>
              <a:srgbClr val="242314"/>
            </a:solidFill>
            <a:ln w="12700">
              <a:miter lim="400000"/>
            </a:ln>
          </p:spPr>
          <p:txBody>
            <a:bodyPr lIns="38100" tIns="38100" rIns="38100" bIns="38100" anchor="ctr"/>
            <a:lstStyle/>
            <a:p>
              <a:pPr>
                <a:defRPr sz="3000">
                  <a:solidFill>
                    <a:srgbClr val="FFFFFF"/>
                  </a:solidFill>
                </a:defRPr>
              </a:pPr>
              <a:endParaRPr/>
            </a:p>
          </p:txBody>
        </p:sp>
        <p:sp>
          <p:nvSpPr>
            <p:cNvPr id="37" name="Shape">
              <a:extLst>
                <a:ext uri="{FF2B5EF4-FFF2-40B4-BE49-F238E27FC236}">
                  <a16:creationId xmlns:a16="http://schemas.microsoft.com/office/drawing/2014/main" id="{7F5A9EDC-82AE-41CA-93D2-8E3339C7DCF1}"/>
                </a:ext>
              </a:extLst>
            </p:cNvPr>
            <p:cNvSpPr/>
            <p:nvPr/>
          </p:nvSpPr>
          <p:spPr>
            <a:xfrm>
              <a:off x="1739900" y="11874500"/>
              <a:ext cx="369603" cy="488316"/>
            </a:xfrm>
            <a:custGeom>
              <a:avLst/>
              <a:gdLst/>
              <a:ahLst/>
              <a:cxnLst>
                <a:cxn ang="0">
                  <a:pos x="wd2" y="hd2"/>
                </a:cxn>
                <a:cxn ang="5400000">
                  <a:pos x="wd2" y="hd2"/>
                </a:cxn>
                <a:cxn ang="10800000">
                  <a:pos x="wd2" y="hd2"/>
                </a:cxn>
                <a:cxn ang="16200000">
                  <a:pos x="wd2" y="hd2"/>
                </a:cxn>
              </a:cxnLst>
              <a:rect l="0" t="0" r="r" b="b"/>
              <a:pathLst>
                <a:path w="20891" h="21600" extrusionOk="0">
                  <a:moveTo>
                    <a:pt x="20891" y="0"/>
                  </a:moveTo>
                  <a:cubicBezTo>
                    <a:pt x="20891" y="0"/>
                    <a:pt x="1775" y="9410"/>
                    <a:pt x="533" y="10101"/>
                  </a:cubicBezTo>
                  <a:cubicBezTo>
                    <a:pt x="-709" y="10792"/>
                    <a:pt x="-436" y="14814"/>
                    <a:pt x="8680" y="21600"/>
                  </a:cubicBezTo>
                  <a:cubicBezTo>
                    <a:pt x="8680" y="21600"/>
                    <a:pt x="1380" y="14544"/>
                    <a:pt x="4510" y="11263"/>
                  </a:cubicBezTo>
                  <a:cubicBezTo>
                    <a:pt x="7640" y="7977"/>
                    <a:pt x="20891" y="0"/>
                    <a:pt x="20891" y="0"/>
                  </a:cubicBezTo>
                  <a:close/>
                </a:path>
              </a:pathLst>
            </a:custGeom>
            <a:solidFill>
              <a:srgbClr val="F0AB8E"/>
            </a:solidFill>
            <a:ln w="12700">
              <a:miter lim="400000"/>
            </a:ln>
          </p:spPr>
          <p:txBody>
            <a:bodyPr lIns="38100" tIns="38100" rIns="38100" bIns="38100" anchor="ctr"/>
            <a:lstStyle/>
            <a:p>
              <a:pPr>
                <a:defRPr sz="3000">
                  <a:solidFill>
                    <a:srgbClr val="FFFFFF"/>
                  </a:solidFill>
                </a:defRPr>
              </a:pPr>
              <a:endParaRPr/>
            </a:p>
          </p:txBody>
        </p:sp>
        <p:sp>
          <p:nvSpPr>
            <p:cNvPr id="38" name="Shape">
              <a:extLst>
                <a:ext uri="{FF2B5EF4-FFF2-40B4-BE49-F238E27FC236}">
                  <a16:creationId xmlns:a16="http://schemas.microsoft.com/office/drawing/2014/main" id="{CD521612-9F46-43A8-8808-DBC58AD751B9}"/>
                </a:ext>
              </a:extLst>
            </p:cNvPr>
            <p:cNvSpPr/>
            <p:nvPr/>
          </p:nvSpPr>
          <p:spPr>
            <a:xfrm>
              <a:off x="2197099" y="12331700"/>
              <a:ext cx="332614" cy="77089"/>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cubicBezTo>
                    <a:pt x="1353" y="1174"/>
                    <a:pt x="2697" y="2420"/>
                    <a:pt x="4025" y="3879"/>
                  </a:cubicBezTo>
                  <a:cubicBezTo>
                    <a:pt x="5361" y="5267"/>
                    <a:pt x="6689" y="6726"/>
                    <a:pt x="8008" y="8327"/>
                  </a:cubicBezTo>
                  <a:cubicBezTo>
                    <a:pt x="10647" y="11494"/>
                    <a:pt x="13278" y="14875"/>
                    <a:pt x="15885" y="18611"/>
                  </a:cubicBezTo>
                  <a:lnTo>
                    <a:pt x="15753" y="18540"/>
                  </a:lnTo>
                  <a:lnTo>
                    <a:pt x="18672" y="17899"/>
                  </a:lnTo>
                  <a:cubicBezTo>
                    <a:pt x="19645" y="17828"/>
                    <a:pt x="20619" y="17615"/>
                    <a:pt x="21600" y="17650"/>
                  </a:cubicBezTo>
                  <a:cubicBezTo>
                    <a:pt x="20643" y="18504"/>
                    <a:pt x="19678" y="19109"/>
                    <a:pt x="18713" y="19821"/>
                  </a:cubicBezTo>
                  <a:lnTo>
                    <a:pt x="15819" y="21564"/>
                  </a:lnTo>
                  <a:lnTo>
                    <a:pt x="15769" y="21600"/>
                  </a:lnTo>
                  <a:lnTo>
                    <a:pt x="15695" y="21529"/>
                  </a:lnTo>
                  <a:cubicBezTo>
                    <a:pt x="13039" y="18575"/>
                    <a:pt x="10400" y="15266"/>
                    <a:pt x="7786" y="11743"/>
                  </a:cubicBezTo>
                  <a:cubicBezTo>
                    <a:pt x="6474" y="9999"/>
                    <a:pt x="5171" y="8113"/>
                    <a:pt x="3876" y="6156"/>
                  </a:cubicBezTo>
                  <a:cubicBezTo>
                    <a:pt x="2565" y="4270"/>
                    <a:pt x="1278" y="2206"/>
                    <a:pt x="0" y="0"/>
                  </a:cubicBezTo>
                  <a:close/>
                </a:path>
              </a:pathLst>
            </a:custGeom>
            <a:solidFill>
              <a:srgbClr val="F0AB8E"/>
            </a:solidFill>
            <a:ln w="12700">
              <a:miter lim="400000"/>
            </a:ln>
          </p:spPr>
          <p:txBody>
            <a:bodyPr lIns="38100" tIns="38100" rIns="38100" bIns="38100" anchor="ctr"/>
            <a:lstStyle/>
            <a:p>
              <a:pPr>
                <a:defRPr sz="3000">
                  <a:solidFill>
                    <a:srgbClr val="FFFFFF"/>
                  </a:solidFill>
                </a:defRPr>
              </a:pPr>
              <a:endParaRPr/>
            </a:p>
          </p:txBody>
        </p:sp>
        <p:sp>
          <p:nvSpPr>
            <p:cNvPr id="39" name="Shape">
              <a:extLst>
                <a:ext uri="{FF2B5EF4-FFF2-40B4-BE49-F238E27FC236}">
                  <a16:creationId xmlns:a16="http://schemas.microsoft.com/office/drawing/2014/main" id="{AFB5DFFA-71D1-47E2-8D20-B7F5D612379E}"/>
                </a:ext>
              </a:extLst>
            </p:cNvPr>
            <p:cNvSpPr/>
            <p:nvPr/>
          </p:nvSpPr>
          <p:spPr>
            <a:xfrm>
              <a:off x="3124199" y="11163300"/>
              <a:ext cx="482995" cy="479300"/>
            </a:xfrm>
            <a:custGeom>
              <a:avLst/>
              <a:gdLst/>
              <a:ahLst/>
              <a:cxnLst>
                <a:cxn ang="0">
                  <a:pos x="wd2" y="hd2"/>
                </a:cxn>
                <a:cxn ang="5400000">
                  <a:pos x="wd2" y="hd2"/>
                </a:cxn>
                <a:cxn ang="10800000">
                  <a:pos x="wd2" y="hd2"/>
                </a:cxn>
                <a:cxn ang="16200000">
                  <a:pos x="wd2" y="hd2"/>
                </a:cxn>
              </a:cxnLst>
              <a:rect l="0" t="0" r="r" b="b"/>
              <a:pathLst>
                <a:path w="20169" h="19941" extrusionOk="0">
                  <a:moveTo>
                    <a:pt x="1272" y="13337"/>
                  </a:moveTo>
                  <a:cubicBezTo>
                    <a:pt x="-1083" y="9358"/>
                    <a:pt x="-553" y="-734"/>
                    <a:pt x="6151" y="43"/>
                  </a:cubicBezTo>
                  <a:cubicBezTo>
                    <a:pt x="9942" y="481"/>
                    <a:pt x="12753" y="4117"/>
                    <a:pt x="14673" y="7028"/>
                  </a:cubicBezTo>
                  <a:cubicBezTo>
                    <a:pt x="16863" y="10346"/>
                    <a:pt x="18942" y="13780"/>
                    <a:pt x="20130" y="17590"/>
                  </a:cubicBezTo>
                  <a:cubicBezTo>
                    <a:pt x="20517" y="18832"/>
                    <a:pt x="17860" y="20866"/>
                    <a:pt x="17425" y="19471"/>
                  </a:cubicBezTo>
                  <a:cubicBezTo>
                    <a:pt x="16004" y="14916"/>
                    <a:pt x="13347" y="10277"/>
                    <a:pt x="10250" y="6626"/>
                  </a:cubicBezTo>
                  <a:cubicBezTo>
                    <a:pt x="8807" y="4925"/>
                    <a:pt x="5026" y="925"/>
                    <a:pt x="3011" y="4259"/>
                  </a:cubicBezTo>
                  <a:cubicBezTo>
                    <a:pt x="1765" y="6315"/>
                    <a:pt x="2894" y="9622"/>
                    <a:pt x="3976" y="11456"/>
                  </a:cubicBezTo>
                  <a:cubicBezTo>
                    <a:pt x="4613" y="12534"/>
                    <a:pt x="2057" y="14668"/>
                    <a:pt x="1272" y="13337"/>
                  </a:cubicBezTo>
                  <a:lnTo>
                    <a:pt x="1272" y="13337"/>
                  </a:lnTo>
                  <a:close/>
                </a:path>
              </a:pathLst>
            </a:custGeom>
            <a:solidFill>
              <a:srgbClr val="6DBB6A"/>
            </a:solidFill>
            <a:ln w="12700">
              <a:miter lim="400000"/>
            </a:ln>
          </p:spPr>
          <p:txBody>
            <a:bodyPr lIns="38100" tIns="38100" rIns="38100" bIns="38100" anchor="ctr"/>
            <a:lstStyle/>
            <a:p>
              <a:pPr>
                <a:defRPr sz="3000">
                  <a:solidFill>
                    <a:srgbClr val="FFFFFF"/>
                  </a:solidFill>
                </a:defRPr>
              </a:pPr>
              <a:endParaRPr/>
            </a:p>
          </p:txBody>
        </p:sp>
        <p:sp>
          <p:nvSpPr>
            <p:cNvPr id="40" name="Shape">
              <a:extLst>
                <a:ext uri="{FF2B5EF4-FFF2-40B4-BE49-F238E27FC236}">
                  <a16:creationId xmlns:a16="http://schemas.microsoft.com/office/drawing/2014/main" id="{D214A777-86CA-4568-A1D1-D39DC25E0C2A}"/>
                </a:ext>
              </a:extLst>
            </p:cNvPr>
            <p:cNvSpPr/>
            <p:nvPr/>
          </p:nvSpPr>
          <p:spPr>
            <a:xfrm>
              <a:off x="2997200" y="11417299"/>
              <a:ext cx="727209" cy="703190"/>
            </a:xfrm>
            <a:custGeom>
              <a:avLst/>
              <a:gdLst/>
              <a:ahLst/>
              <a:cxnLst>
                <a:cxn ang="0">
                  <a:pos x="wd2" y="hd2"/>
                </a:cxn>
                <a:cxn ang="5400000">
                  <a:pos x="wd2" y="hd2"/>
                </a:cxn>
                <a:cxn ang="10800000">
                  <a:pos x="wd2" y="hd2"/>
                </a:cxn>
                <a:cxn ang="16200000">
                  <a:pos x="wd2" y="hd2"/>
                </a:cxn>
              </a:cxnLst>
              <a:rect l="0" t="0" r="r" b="b"/>
              <a:pathLst>
                <a:path w="20819" h="20807" extrusionOk="0">
                  <a:moveTo>
                    <a:pt x="10082" y="20101"/>
                  </a:moveTo>
                  <a:lnTo>
                    <a:pt x="0" y="9368"/>
                  </a:lnTo>
                  <a:lnTo>
                    <a:pt x="5399" y="0"/>
                  </a:lnTo>
                  <a:lnTo>
                    <a:pt x="19331" y="4055"/>
                  </a:lnTo>
                  <a:cubicBezTo>
                    <a:pt x="19575" y="4066"/>
                    <a:pt x="19800" y="4126"/>
                    <a:pt x="19993" y="4246"/>
                  </a:cubicBezTo>
                  <a:cubicBezTo>
                    <a:pt x="21600" y="5235"/>
                    <a:pt x="20789" y="9699"/>
                    <a:pt x="18182" y="14220"/>
                  </a:cubicBezTo>
                  <a:cubicBezTo>
                    <a:pt x="15576" y="18737"/>
                    <a:pt x="12165" y="21600"/>
                    <a:pt x="10558" y="20612"/>
                  </a:cubicBezTo>
                  <a:cubicBezTo>
                    <a:pt x="10366" y="20488"/>
                    <a:pt x="10206" y="20315"/>
                    <a:pt x="10082" y="20101"/>
                  </a:cubicBezTo>
                  <a:close/>
                </a:path>
              </a:pathLst>
            </a:custGeom>
            <a:solidFill>
              <a:srgbClr val="499F5F"/>
            </a:solidFill>
            <a:ln w="12700">
              <a:miter lim="400000"/>
            </a:ln>
          </p:spPr>
          <p:txBody>
            <a:bodyPr lIns="38100" tIns="38100" rIns="38100" bIns="38100" anchor="ctr"/>
            <a:lstStyle/>
            <a:p>
              <a:pPr>
                <a:defRPr sz="3000">
                  <a:solidFill>
                    <a:srgbClr val="FFFFFF"/>
                  </a:solidFill>
                </a:defRPr>
              </a:pPr>
              <a:endParaRPr/>
            </a:p>
          </p:txBody>
        </p:sp>
        <p:sp>
          <p:nvSpPr>
            <p:cNvPr id="41" name="Shape">
              <a:extLst>
                <a:ext uri="{FF2B5EF4-FFF2-40B4-BE49-F238E27FC236}">
                  <a16:creationId xmlns:a16="http://schemas.microsoft.com/office/drawing/2014/main" id="{90F8E6A8-B976-46F5-AFB2-C51BA0921AFB}"/>
                </a:ext>
              </a:extLst>
            </p:cNvPr>
            <p:cNvSpPr/>
            <p:nvPr/>
          </p:nvSpPr>
          <p:spPr>
            <a:xfrm>
              <a:off x="2997199" y="11417300"/>
              <a:ext cx="711113" cy="694162"/>
            </a:xfrm>
            <a:custGeom>
              <a:avLst/>
              <a:gdLst/>
              <a:ahLst/>
              <a:cxnLst>
                <a:cxn ang="0">
                  <a:pos x="wd2" y="hd2"/>
                </a:cxn>
                <a:cxn ang="5400000">
                  <a:pos x="wd2" y="hd2"/>
                </a:cxn>
                <a:cxn ang="10800000">
                  <a:pos x="wd2" y="hd2"/>
                </a:cxn>
                <a:cxn ang="16200000">
                  <a:pos x="wd2" y="hd2"/>
                </a:cxn>
              </a:cxnLst>
              <a:rect l="0" t="0" r="r" b="b"/>
              <a:pathLst>
                <a:path w="20806" h="20815" extrusionOk="0">
                  <a:moveTo>
                    <a:pt x="9903" y="20126"/>
                  </a:moveTo>
                  <a:lnTo>
                    <a:pt x="0" y="9494"/>
                  </a:lnTo>
                  <a:lnTo>
                    <a:pt x="5518" y="0"/>
                  </a:lnTo>
                  <a:lnTo>
                    <a:pt x="19356" y="3865"/>
                  </a:lnTo>
                  <a:cubicBezTo>
                    <a:pt x="19601" y="3873"/>
                    <a:pt x="19820" y="3930"/>
                    <a:pt x="20013" y="4048"/>
                  </a:cubicBezTo>
                  <a:cubicBezTo>
                    <a:pt x="21600" y="5019"/>
                    <a:pt x="20731" y="9517"/>
                    <a:pt x="18066" y="14094"/>
                  </a:cubicBezTo>
                  <a:cubicBezTo>
                    <a:pt x="15402" y="18672"/>
                    <a:pt x="11957" y="21600"/>
                    <a:pt x="10371" y="20629"/>
                  </a:cubicBezTo>
                  <a:cubicBezTo>
                    <a:pt x="10178" y="20515"/>
                    <a:pt x="10022" y="20339"/>
                    <a:pt x="9903" y="20126"/>
                  </a:cubicBezTo>
                  <a:close/>
                </a:path>
              </a:pathLst>
            </a:custGeom>
            <a:solidFill>
              <a:srgbClr val="A8CC68"/>
            </a:solidFill>
            <a:ln w="12700">
              <a:miter lim="400000"/>
            </a:ln>
          </p:spPr>
          <p:txBody>
            <a:bodyPr lIns="38100" tIns="38100" rIns="38100" bIns="38100" anchor="ctr"/>
            <a:lstStyle/>
            <a:p>
              <a:pPr>
                <a:defRPr sz="3000">
                  <a:solidFill>
                    <a:srgbClr val="FFFFFF"/>
                  </a:solidFill>
                </a:defRPr>
              </a:pPr>
              <a:endParaRPr/>
            </a:p>
          </p:txBody>
        </p:sp>
        <p:sp>
          <p:nvSpPr>
            <p:cNvPr id="42" name="Shape">
              <a:extLst>
                <a:ext uri="{FF2B5EF4-FFF2-40B4-BE49-F238E27FC236}">
                  <a16:creationId xmlns:a16="http://schemas.microsoft.com/office/drawing/2014/main" id="{F9E56427-DC6F-4008-BA45-9FE1790D2418}"/>
                </a:ext>
              </a:extLst>
            </p:cNvPr>
            <p:cNvSpPr/>
            <p:nvPr/>
          </p:nvSpPr>
          <p:spPr>
            <a:xfrm>
              <a:off x="2984499" y="11404600"/>
              <a:ext cx="221664" cy="324189"/>
            </a:xfrm>
            <a:custGeom>
              <a:avLst/>
              <a:gdLst/>
              <a:ahLst/>
              <a:cxnLst>
                <a:cxn ang="0">
                  <a:pos x="wd2" y="hd2"/>
                </a:cxn>
                <a:cxn ang="5400000">
                  <a:pos x="wd2" y="hd2"/>
                </a:cxn>
                <a:cxn ang="10800000">
                  <a:pos x="wd2" y="hd2"/>
                </a:cxn>
                <a:cxn ang="16200000">
                  <a:pos x="wd2" y="hd2"/>
                </a:cxn>
              </a:cxnLst>
              <a:rect l="0" t="0" r="r" b="b"/>
              <a:pathLst>
                <a:path w="18932" h="19731" extrusionOk="0">
                  <a:moveTo>
                    <a:pt x="4499" y="7756"/>
                  </a:moveTo>
                  <a:cubicBezTo>
                    <a:pt x="8949" y="2435"/>
                    <a:pt x="14780" y="-935"/>
                    <a:pt x="17523" y="230"/>
                  </a:cubicBezTo>
                  <a:cubicBezTo>
                    <a:pt x="20266" y="1394"/>
                    <a:pt x="18883" y="6653"/>
                    <a:pt x="14433" y="11974"/>
                  </a:cubicBezTo>
                  <a:cubicBezTo>
                    <a:pt x="9983" y="17295"/>
                    <a:pt x="4152" y="20665"/>
                    <a:pt x="1409" y="19500"/>
                  </a:cubicBezTo>
                  <a:cubicBezTo>
                    <a:pt x="-1334" y="18336"/>
                    <a:pt x="49" y="13077"/>
                    <a:pt x="4499" y="7756"/>
                  </a:cubicBezTo>
                  <a:close/>
                </a:path>
              </a:pathLst>
            </a:custGeom>
            <a:solidFill>
              <a:srgbClr val="499F5F"/>
            </a:solidFill>
            <a:ln w="12700">
              <a:miter lim="400000"/>
            </a:ln>
          </p:spPr>
          <p:txBody>
            <a:bodyPr lIns="38100" tIns="38100" rIns="38100" bIns="38100" anchor="ctr"/>
            <a:lstStyle/>
            <a:p>
              <a:pPr>
                <a:defRPr sz="3000">
                  <a:solidFill>
                    <a:srgbClr val="FFFFFF"/>
                  </a:solidFill>
                </a:defRPr>
              </a:pPr>
              <a:endParaRPr/>
            </a:p>
          </p:txBody>
        </p:sp>
        <p:sp>
          <p:nvSpPr>
            <p:cNvPr id="43" name="Shape">
              <a:extLst>
                <a:ext uri="{FF2B5EF4-FFF2-40B4-BE49-F238E27FC236}">
                  <a16:creationId xmlns:a16="http://schemas.microsoft.com/office/drawing/2014/main" id="{B3299872-307A-45D2-96B2-49AFC9BADE54}"/>
                </a:ext>
              </a:extLst>
            </p:cNvPr>
            <p:cNvSpPr/>
            <p:nvPr/>
          </p:nvSpPr>
          <p:spPr>
            <a:xfrm>
              <a:off x="2997200" y="11417299"/>
              <a:ext cx="201581" cy="300126"/>
            </a:xfrm>
            <a:custGeom>
              <a:avLst/>
              <a:gdLst/>
              <a:ahLst/>
              <a:cxnLst>
                <a:cxn ang="0">
                  <a:pos x="wd2" y="hd2"/>
                </a:cxn>
                <a:cxn ang="5400000">
                  <a:pos x="wd2" y="hd2"/>
                </a:cxn>
                <a:cxn ang="10800000">
                  <a:pos x="wd2" y="hd2"/>
                </a:cxn>
                <a:cxn ang="16200000">
                  <a:pos x="wd2" y="hd2"/>
                </a:cxn>
              </a:cxnLst>
              <a:rect l="0" t="0" r="r" b="b"/>
              <a:pathLst>
                <a:path w="18913" h="19831" extrusionOk="0">
                  <a:moveTo>
                    <a:pt x="4788" y="7957"/>
                  </a:moveTo>
                  <a:cubicBezTo>
                    <a:pt x="9329" y="2590"/>
                    <a:pt x="15100" y="-884"/>
                    <a:pt x="17678" y="198"/>
                  </a:cubicBezTo>
                  <a:cubicBezTo>
                    <a:pt x="20256" y="1280"/>
                    <a:pt x="18665" y="6508"/>
                    <a:pt x="14124" y="11875"/>
                  </a:cubicBezTo>
                  <a:cubicBezTo>
                    <a:pt x="9583" y="17242"/>
                    <a:pt x="3812" y="20716"/>
                    <a:pt x="1234" y="19634"/>
                  </a:cubicBezTo>
                  <a:cubicBezTo>
                    <a:pt x="-1344" y="18552"/>
                    <a:pt x="247" y="13324"/>
                    <a:pt x="4788" y="7957"/>
                  </a:cubicBezTo>
                  <a:close/>
                </a:path>
              </a:pathLst>
            </a:custGeom>
            <a:solidFill>
              <a:srgbClr val="2F764E"/>
            </a:solidFill>
            <a:ln w="12700">
              <a:miter lim="400000"/>
            </a:ln>
          </p:spPr>
          <p:txBody>
            <a:bodyPr lIns="38100" tIns="38100" rIns="38100" bIns="38100" anchor="ctr"/>
            <a:lstStyle/>
            <a:p>
              <a:pPr>
                <a:defRPr sz="3000">
                  <a:solidFill>
                    <a:srgbClr val="FFFFFF"/>
                  </a:solidFill>
                </a:defRPr>
              </a:pPr>
              <a:endParaRPr/>
            </a:p>
          </p:txBody>
        </p:sp>
        <p:sp>
          <p:nvSpPr>
            <p:cNvPr id="46" name="Shape">
              <a:extLst>
                <a:ext uri="{FF2B5EF4-FFF2-40B4-BE49-F238E27FC236}">
                  <a16:creationId xmlns:a16="http://schemas.microsoft.com/office/drawing/2014/main" id="{3161BF07-1A58-4C65-9B76-C1C97BAAD674}"/>
                </a:ext>
              </a:extLst>
            </p:cNvPr>
            <p:cNvSpPr/>
            <p:nvPr/>
          </p:nvSpPr>
          <p:spPr>
            <a:xfrm>
              <a:off x="2921000" y="11887200"/>
              <a:ext cx="462102" cy="334028"/>
            </a:xfrm>
            <a:custGeom>
              <a:avLst/>
              <a:gdLst/>
              <a:ahLst/>
              <a:cxnLst>
                <a:cxn ang="0">
                  <a:pos x="wd2" y="hd2"/>
                </a:cxn>
                <a:cxn ang="5400000">
                  <a:pos x="wd2" y="hd2"/>
                </a:cxn>
                <a:cxn ang="10800000">
                  <a:pos x="wd2" y="hd2"/>
                </a:cxn>
                <a:cxn ang="16200000">
                  <a:pos x="wd2" y="hd2"/>
                </a:cxn>
              </a:cxnLst>
              <a:rect l="0" t="0" r="r" b="b"/>
              <a:pathLst>
                <a:path w="21059" h="21495" extrusionOk="0">
                  <a:moveTo>
                    <a:pt x="0" y="12865"/>
                  </a:moveTo>
                  <a:lnTo>
                    <a:pt x="6563" y="9988"/>
                  </a:lnTo>
                  <a:cubicBezTo>
                    <a:pt x="6754" y="9906"/>
                    <a:pt x="6934" y="9784"/>
                    <a:pt x="7096" y="9628"/>
                  </a:cubicBezTo>
                  <a:lnTo>
                    <a:pt x="16582" y="524"/>
                  </a:lnTo>
                  <a:cubicBezTo>
                    <a:pt x="17068" y="58"/>
                    <a:pt x="17659" y="-105"/>
                    <a:pt x="18232" y="67"/>
                  </a:cubicBezTo>
                  <a:cubicBezTo>
                    <a:pt x="18729" y="214"/>
                    <a:pt x="19360" y="475"/>
                    <a:pt x="19985" y="957"/>
                  </a:cubicBezTo>
                  <a:cubicBezTo>
                    <a:pt x="21600" y="2208"/>
                    <a:pt x="21334" y="5608"/>
                    <a:pt x="19592" y="6449"/>
                  </a:cubicBezTo>
                  <a:lnTo>
                    <a:pt x="9752" y="11198"/>
                  </a:lnTo>
                  <a:cubicBezTo>
                    <a:pt x="8832" y="11639"/>
                    <a:pt x="8265" y="12955"/>
                    <a:pt x="8415" y="14320"/>
                  </a:cubicBezTo>
                  <a:lnTo>
                    <a:pt x="9197" y="21495"/>
                  </a:lnTo>
                  <a:lnTo>
                    <a:pt x="0" y="12865"/>
                  </a:lnTo>
                  <a:close/>
                </a:path>
              </a:pathLst>
            </a:custGeom>
            <a:solidFill>
              <a:srgbClr val="6DBB6A"/>
            </a:solidFill>
            <a:ln w="12700">
              <a:miter lim="400000"/>
            </a:ln>
          </p:spPr>
          <p:txBody>
            <a:bodyPr lIns="38100" tIns="38100" rIns="38100" bIns="38100" anchor="ctr"/>
            <a:lstStyle/>
            <a:p>
              <a:pPr>
                <a:defRPr sz="3000">
                  <a:solidFill>
                    <a:srgbClr val="FFFFFF"/>
                  </a:solidFill>
                </a:defRPr>
              </a:pPr>
              <a:endParaRPr/>
            </a:p>
          </p:txBody>
        </p:sp>
        <p:sp>
          <p:nvSpPr>
            <p:cNvPr id="51" name="Shape">
              <a:extLst>
                <a:ext uri="{FF2B5EF4-FFF2-40B4-BE49-F238E27FC236}">
                  <a16:creationId xmlns:a16="http://schemas.microsoft.com/office/drawing/2014/main" id="{2C2B54A9-5832-4BB0-BCC2-A11989371BD6}"/>
                </a:ext>
              </a:extLst>
            </p:cNvPr>
            <p:cNvSpPr/>
            <p:nvPr/>
          </p:nvSpPr>
          <p:spPr>
            <a:xfrm>
              <a:off x="2908299" y="12077699"/>
              <a:ext cx="208117" cy="172950"/>
            </a:xfrm>
            <a:custGeom>
              <a:avLst/>
              <a:gdLst/>
              <a:ahLst/>
              <a:cxnLst>
                <a:cxn ang="0">
                  <a:pos x="wd2" y="hd2"/>
                </a:cxn>
                <a:cxn ang="5400000">
                  <a:pos x="wd2" y="hd2"/>
                </a:cxn>
                <a:cxn ang="10800000">
                  <a:pos x="wd2" y="hd2"/>
                </a:cxn>
                <a:cxn ang="16200000">
                  <a:pos x="wd2" y="hd2"/>
                </a:cxn>
              </a:cxnLst>
              <a:rect l="0" t="0" r="r" b="b"/>
              <a:pathLst>
                <a:path w="19487" h="19009" extrusionOk="0">
                  <a:moveTo>
                    <a:pt x="332" y="767"/>
                  </a:moveTo>
                  <a:cubicBezTo>
                    <a:pt x="1722" y="-1295"/>
                    <a:pt x="7061" y="946"/>
                    <a:pt x="12259" y="5772"/>
                  </a:cubicBezTo>
                  <a:cubicBezTo>
                    <a:pt x="17456" y="10598"/>
                    <a:pt x="20543" y="16181"/>
                    <a:pt x="19154" y="18243"/>
                  </a:cubicBezTo>
                  <a:cubicBezTo>
                    <a:pt x="17764" y="20305"/>
                    <a:pt x="12425" y="18064"/>
                    <a:pt x="7227" y="13238"/>
                  </a:cubicBezTo>
                  <a:cubicBezTo>
                    <a:pt x="2030" y="8412"/>
                    <a:pt x="-1057" y="2829"/>
                    <a:pt x="332" y="767"/>
                  </a:cubicBezTo>
                  <a:close/>
                </a:path>
              </a:pathLst>
            </a:custGeom>
            <a:solidFill>
              <a:srgbClr val="2F764E"/>
            </a:solidFill>
            <a:ln w="12700">
              <a:miter lim="400000"/>
            </a:ln>
          </p:spPr>
          <p:txBody>
            <a:bodyPr lIns="38100" tIns="38100" rIns="38100" bIns="38100" anchor="ctr"/>
            <a:lstStyle/>
            <a:p>
              <a:pPr>
                <a:defRPr sz="3000">
                  <a:solidFill>
                    <a:srgbClr val="FFFFFF"/>
                  </a:solidFill>
                </a:defRPr>
              </a:pPr>
              <a:endParaRPr/>
            </a:p>
          </p:txBody>
        </p:sp>
        <p:sp>
          <p:nvSpPr>
            <p:cNvPr id="52" name="Shape">
              <a:extLst>
                <a:ext uri="{FF2B5EF4-FFF2-40B4-BE49-F238E27FC236}">
                  <a16:creationId xmlns:a16="http://schemas.microsoft.com/office/drawing/2014/main" id="{9B486FAE-DC77-4A57-B006-6BED5A818E34}"/>
                </a:ext>
              </a:extLst>
            </p:cNvPr>
            <p:cNvSpPr/>
            <p:nvPr/>
          </p:nvSpPr>
          <p:spPr>
            <a:xfrm>
              <a:off x="2933699" y="12103099"/>
              <a:ext cx="27011" cy="22434"/>
            </a:xfrm>
            <a:custGeom>
              <a:avLst/>
              <a:gdLst/>
              <a:ahLst/>
              <a:cxnLst>
                <a:cxn ang="0">
                  <a:pos x="wd2" y="hd2"/>
                </a:cxn>
                <a:cxn ang="5400000">
                  <a:pos x="wd2" y="hd2"/>
                </a:cxn>
                <a:cxn ang="10800000">
                  <a:pos x="wd2" y="hd2"/>
                </a:cxn>
                <a:cxn ang="16200000">
                  <a:pos x="wd2" y="hd2"/>
                </a:cxn>
              </a:cxnLst>
              <a:rect l="0" t="0" r="r" b="b"/>
              <a:pathLst>
                <a:path w="19494" h="19014" extrusionOk="0">
                  <a:moveTo>
                    <a:pt x="329" y="759"/>
                  </a:moveTo>
                  <a:cubicBezTo>
                    <a:pt x="1711" y="-1293"/>
                    <a:pt x="7048" y="960"/>
                    <a:pt x="12250" y="5792"/>
                  </a:cubicBezTo>
                  <a:cubicBezTo>
                    <a:pt x="17451" y="10624"/>
                    <a:pt x="20547" y="16203"/>
                    <a:pt x="19165" y="18255"/>
                  </a:cubicBezTo>
                  <a:cubicBezTo>
                    <a:pt x="17783" y="20307"/>
                    <a:pt x="12447" y="18053"/>
                    <a:pt x="7245" y="13221"/>
                  </a:cubicBezTo>
                  <a:cubicBezTo>
                    <a:pt x="2044" y="8390"/>
                    <a:pt x="-1053" y="2811"/>
                    <a:pt x="329" y="759"/>
                  </a:cubicBezTo>
                  <a:close/>
                </a:path>
              </a:pathLst>
            </a:custGeom>
            <a:solidFill>
              <a:srgbClr val="242314"/>
            </a:solidFill>
            <a:ln w="12700">
              <a:miter lim="400000"/>
            </a:ln>
          </p:spPr>
          <p:txBody>
            <a:bodyPr lIns="38100" tIns="38100" rIns="38100" bIns="38100" anchor="ctr"/>
            <a:lstStyle/>
            <a:p>
              <a:pPr>
                <a:defRPr sz="3000">
                  <a:solidFill>
                    <a:srgbClr val="FFFFFF"/>
                  </a:solidFill>
                </a:defRPr>
              </a:pPr>
              <a:endParaRPr/>
            </a:p>
          </p:txBody>
        </p:sp>
        <p:sp>
          <p:nvSpPr>
            <p:cNvPr id="53" name="Shape">
              <a:extLst>
                <a:ext uri="{FF2B5EF4-FFF2-40B4-BE49-F238E27FC236}">
                  <a16:creationId xmlns:a16="http://schemas.microsoft.com/office/drawing/2014/main" id="{D9D7E42C-6CC1-4C70-8C5A-EBAD9C472CA3}"/>
                </a:ext>
              </a:extLst>
            </p:cNvPr>
            <p:cNvSpPr/>
            <p:nvPr/>
          </p:nvSpPr>
          <p:spPr>
            <a:xfrm>
              <a:off x="3073399" y="12217399"/>
              <a:ext cx="27011" cy="22435"/>
            </a:xfrm>
            <a:custGeom>
              <a:avLst/>
              <a:gdLst/>
              <a:ahLst/>
              <a:cxnLst>
                <a:cxn ang="0">
                  <a:pos x="wd2" y="hd2"/>
                </a:cxn>
                <a:cxn ang="5400000">
                  <a:pos x="wd2" y="hd2"/>
                </a:cxn>
                <a:cxn ang="10800000">
                  <a:pos x="wd2" y="hd2"/>
                </a:cxn>
                <a:cxn ang="16200000">
                  <a:pos x="wd2" y="hd2"/>
                </a:cxn>
              </a:cxnLst>
              <a:rect l="0" t="0" r="r" b="b"/>
              <a:pathLst>
                <a:path w="19494" h="19014" extrusionOk="0">
                  <a:moveTo>
                    <a:pt x="329" y="758"/>
                  </a:moveTo>
                  <a:cubicBezTo>
                    <a:pt x="1711" y="-1293"/>
                    <a:pt x="7048" y="960"/>
                    <a:pt x="12250" y="5792"/>
                  </a:cubicBezTo>
                  <a:cubicBezTo>
                    <a:pt x="17451" y="10624"/>
                    <a:pt x="20547" y="16204"/>
                    <a:pt x="19165" y="18255"/>
                  </a:cubicBezTo>
                  <a:cubicBezTo>
                    <a:pt x="17783" y="20307"/>
                    <a:pt x="12446" y="18053"/>
                    <a:pt x="7245" y="13221"/>
                  </a:cubicBezTo>
                  <a:cubicBezTo>
                    <a:pt x="2043" y="8390"/>
                    <a:pt x="-1053" y="2810"/>
                    <a:pt x="329" y="758"/>
                  </a:cubicBezTo>
                  <a:close/>
                </a:path>
              </a:pathLst>
            </a:custGeom>
            <a:solidFill>
              <a:srgbClr val="242314"/>
            </a:solidFill>
            <a:ln w="12700">
              <a:miter lim="400000"/>
            </a:ln>
          </p:spPr>
          <p:txBody>
            <a:bodyPr lIns="38100" tIns="38100" rIns="38100" bIns="38100" anchor="ctr"/>
            <a:lstStyle/>
            <a:p>
              <a:pPr>
                <a:defRPr sz="3000">
                  <a:solidFill>
                    <a:srgbClr val="FFFFFF"/>
                  </a:solidFill>
                </a:defRPr>
              </a:pPr>
              <a:endParaRPr/>
            </a:p>
          </p:txBody>
        </p:sp>
        <p:sp>
          <p:nvSpPr>
            <p:cNvPr id="54" name="Shape">
              <a:extLst>
                <a:ext uri="{FF2B5EF4-FFF2-40B4-BE49-F238E27FC236}">
                  <a16:creationId xmlns:a16="http://schemas.microsoft.com/office/drawing/2014/main" id="{8F3DC038-8FC8-4F07-ACB5-01EB47ECDFFF}"/>
                </a:ext>
              </a:extLst>
            </p:cNvPr>
            <p:cNvSpPr/>
            <p:nvPr/>
          </p:nvSpPr>
          <p:spPr>
            <a:xfrm>
              <a:off x="3060699" y="12166600"/>
              <a:ext cx="27011" cy="22433"/>
            </a:xfrm>
            <a:custGeom>
              <a:avLst/>
              <a:gdLst/>
              <a:ahLst/>
              <a:cxnLst>
                <a:cxn ang="0">
                  <a:pos x="wd2" y="hd2"/>
                </a:cxn>
                <a:cxn ang="5400000">
                  <a:pos x="wd2" y="hd2"/>
                </a:cxn>
                <a:cxn ang="10800000">
                  <a:pos x="wd2" y="hd2"/>
                </a:cxn>
                <a:cxn ang="16200000">
                  <a:pos x="wd2" y="hd2"/>
                </a:cxn>
              </a:cxnLst>
              <a:rect l="0" t="0" r="r" b="b"/>
              <a:pathLst>
                <a:path w="19494" h="19014" extrusionOk="0">
                  <a:moveTo>
                    <a:pt x="329" y="759"/>
                  </a:moveTo>
                  <a:cubicBezTo>
                    <a:pt x="1711" y="-1293"/>
                    <a:pt x="7048" y="961"/>
                    <a:pt x="12250" y="5793"/>
                  </a:cubicBezTo>
                  <a:cubicBezTo>
                    <a:pt x="17451" y="10625"/>
                    <a:pt x="20547" y="16204"/>
                    <a:pt x="19165" y="18256"/>
                  </a:cubicBezTo>
                  <a:cubicBezTo>
                    <a:pt x="17783" y="20307"/>
                    <a:pt x="12447" y="18054"/>
                    <a:pt x="7245" y="13222"/>
                  </a:cubicBezTo>
                  <a:cubicBezTo>
                    <a:pt x="2044" y="8391"/>
                    <a:pt x="-1053" y="2811"/>
                    <a:pt x="329" y="759"/>
                  </a:cubicBezTo>
                  <a:close/>
                </a:path>
              </a:pathLst>
            </a:custGeom>
            <a:solidFill>
              <a:srgbClr val="242314"/>
            </a:solidFill>
            <a:ln w="12700">
              <a:miter lim="400000"/>
            </a:ln>
          </p:spPr>
          <p:txBody>
            <a:bodyPr lIns="38100" tIns="38100" rIns="38100" bIns="38100" anchor="ctr"/>
            <a:lstStyle/>
            <a:p>
              <a:pPr>
                <a:defRPr sz="3000">
                  <a:solidFill>
                    <a:srgbClr val="FFFFFF"/>
                  </a:solidFill>
                </a:defRPr>
              </a:pPr>
              <a:endParaRPr/>
            </a:p>
          </p:txBody>
        </p:sp>
        <p:sp>
          <p:nvSpPr>
            <p:cNvPr id="55" name="Shape">
              <a:extLst>
                <a:ext uri="{FF2B5EF4-FFF2-40B4-BE49-F238E27FC236}">
                  <a16:creationId xmlns:a16="http://schemas.microsoft.com/office/drawing/2014/main" id="{80E22A32-EA90-4EB3-9EEC-5FBFB8BA2660}"/>
                </a:ext>
              </a:extLst>
            </p:cNvPr>
            <p:cNvSpPr/>
            <p:nvPr/>
          </p:nvSpPr>
          <p:spPr>
            <a:xfrm>
              <a:off x="3022599" y="12141199"/>
              <a:ext cx="27010" cy="22434"/>
            </a:xfrm>
            <a:custGeom>
              <a:avLst/>
              <a:gdLst/>
              <a:ahLst/>
              <a:cxnLst>
                <a:cxn ang="0">
                  <a:pos x="wd2" y="hd2"/>
                </a:cxn>
                <a:cxn ang="5400000">
                  <a:pos x="wd2" y="hd2"/>
                </a:cxn>
                <a:cxn ang="10800000">
                  <a:pos x="wd2" y="hd2"/>
                </a:cxn>
                <a:cxn ang="16200000">
                  <a:pos x="wd2" y="hd2"/>
                </a:cxn>
              </a:cxnLst>
              <a:rect l="0" t="0" r="r" b="b"/>
              <a:pathLst>
                <a:path w="19494" h="19014" extrusionOk="0">
                  <a:moveTo>
                    <a:pt x="329" y="759"/>
                  </a:moveTo>
                  <a:cubicBezTo>
                    <a:pt x="1711" y="-1293"/>
                    <a:pt x="7048" y="960"/>
                    <a:pt x="12249" y="5792"/>
                  </a:cubicBezTo>
                  <a:cubicBezTo>
                    <a:pt x="17451" y="10624"/>
                    <a:pt x="20547" y="16203"/>
                    <a:pt x="19165" y="18255"/>
                  </a:cubicBezTo>
                  <a:cubicBezTo>
                    <a:pt x="17783" y="20307"/>
                    <a:pt x="12446" y="18053"/>
                    <a:pt x="7245" y="13221"/>
                  </a:cubicBezTo>
                  <a:cubicBezTo>
                    <a:pt x="2043" y="8390"/>
                    <a:pt x="-1053" y="2810"/>
                    <a:pt x="329" y="759"/>
                  </a:cubicBezTo>
                  <a:close/>
                </a:path>
              </a:pathLst>
            </a:custGeom>
            <a:solidFill>
              <a:srgbClr val="242314"/>
            </a:solidFill>
            <a:ln w="12700">
              <a:miter lim="400000"/>
            </a:ln>
          </p:spPr>
          <p:txBody>
            <a:bodyPr lIns="38100" tIns="38100" rIns="38100" bIns="38100" anchor="ctr"/>
            <a:lstStyle/>
            <a:p>
              <a:pPr>
                <a:defRPr sz="3000">
                  <a:solidFill>
                    <a:srgbClr val="FFFFFF"/>
                  </a:solidFill>
                </a:defRPr>
              </a:pPr>
              <a:endParaRPr/>
            </a:p>
          </p:txBody>
        </p:sp>
        <p:sp>
          <p:nvSpPr>
            <p:cNvPr id="56" name="Shape">
              <a:extLst>
                <a:ext uri="{FF2B5EF4-FFF2-40B4-BE49-F238E27FC236}">
                  <a16:creationId xmlns:a16="http://schemas.microsoft.com/office/drawing/2014/main" id="{B4420D5D-69D4-4083-ACF8-68AE43C44940}"/>
                </a:ext>
              </a:extLst>
            </p:cNvPr>
            <p:cNvSpPr/>
            <p:nvPr/>
          </p:nvSpPr>
          <p:spPr>
            <a:xfrm>
              <a:off x="2971799" y="12115799"/>
              <a:ext cx="27011" cy="22434"/>
            </a:xfrm>
            <a:custGeom>
              <a:avLst/>
              <a:gdLst/>
              <a:ahLst/>
              <a:cxnLst>
                <a:cxn ang="0">
                  <a:pos x="wd2" y="hd2"/>
                </a:cxn>
                <a:cxn ang="5400000">
                  <a:pos x="wd2" y="hd2"/>
                </a:cxn>
                <a:cxn ang="10800000">
                  <a:pos x="wd2" y="hd2"/>
                </a:cxn>
                <a:cxn ang="16200000">
                  <a:pos x="wd2" y="hd2"/>
                </a:cxn>
              </a:cxnLst>
              <a:rect l="0" t="0" r="r" b="b"/>
              <a:pathLst>
                <a:path w="19494" h="19014" extrusionOk="0">
                  <a:moveTo>
                    <a:pt x="329" y="758"/>
                  </a:moveTo>
                  <a:cubicBezTo>
                    <a:pt x="1711" y="-1293"/>
                    <a:pt x="7048" y="960"/>
                    <a:pt x="12250" y="5792"/>
                  </a:cubicBezTo>
                  <a:cubicBezTo>
                    <a:pt x="17451" y="10624"/>
                    <a:pt x="20547" y="16203"/>
                    <a:pt x="19165" y="18255"/>
                  </a:cubicBezTo>
                  <a:cubicBezTo>
                    <a:pt x="17783" y="20307"/>
                    <a:pt x="12446" y="18053"/>
                    <a:pt x="7245" y="13221"/>
                  </a:cubicBezTo>
                  <a:cubicBezTo>
                    <a:pt x="2044" y="8389"/>
                    <a:pt x="-1053" y="2810"/>
                    <a:pt x="329" y="758"/>
                  </a:cubicBezTo>
                  <a:close/>
                </a:path>
              </a:pathLst>
            </a:custGeom>
            <a:solidFill>
              <a:srgbClr val="242314"/>
            </a:solidFill>
            <a:ln w="12700">
              <a:miter lim="400000"/>
            </a:ln>
          </p:spPr>
          <p:txBody>
            <a:bodyPr lIns="38100" tIns="38100" rIns="38100" bIns="38100" anchor="ctr"/>
            <a:lstStyle/>
            <a:p>
              <a:pPr>
                <a:defRPr sz="3000">
                  <a:solidFill>
                    <a:srgbClr val="FFFFFF"/>
                  </a:solidFill>
                </a:defRPr>
              </a:pPr>
              <a:endParaRPr/>
            </a:p>
          </p:txBody>
        </p:sp>
        <p:sp>
          <p:nvSpPr>
            <p:cNvPr id="57" name="Shape">
              <a:extLst>
                <a:ext uri="{FF2B5EF4-FFF2-40B4-BE49-F238E27FC236}">
                  <a16:creationId xmlns:a16="http://schemas.microsoft.com/office/drawing/2014/main" id="{310AB5AF-0E6E-4E1D-9CC2-B2A93A42D46E}"/>
                </a:ext>
              </a:extLst>
            </p:cNvPr>
            <p:cNvSpPr/>
            <p:nvPr/>
          </p:nvSpPr>
          <p:spPr>
            <a:xfrm>
              <a:off x="2959100" y="12153900"/>
              <a:ext cx="27010" cy="22433"/>
            </a:xfrm>
            <a:custGeom>
              <a:avLst/>
              <a:gdLst/>
              <a:ahLst/>
              <a:cxnLst>
                <a:cxn ang="0">
                  <a:pos x="wd2" y="hd2"/>
                </a:cxn>
                <a:cxn ang="5400000">
                  <a:pos x="wd2" y="hd2"/>
                </a:cxn>
                <a:cxn ang="10800000">
                  <a:pos x="wd2" y="hd2"/>
                </a:cxn>
                <a:cxn ang="16200000">
                  <a:pos x="wd2" y="hd2"/>
                </a:cxn>
              </a:cxnLst>
              <a:rect l="0" t="0" r="r" b="b"/>
              <a:pathLst>
                <a:path w="19494" h="19014" extrusionOk="0">
                  <a:moveTo>
                    <a:pt x="329" y="759"/>
                  </a:moveTo>
                  <a:cubicBezTo>
                    <a:pt x="1711" y="-1293"/>
                    <a:pt x="7048" y="961"/>
                    <a:pt x="12250" y="5793"/>
                  </a:cubicBezTo>
                  <a:cubicBezTo>
                    <a:pt x="17451" y="10624"/>
                    <a:pt x="20547" y="16204"/>
                    <a:pt x="19165" y="18255"/>
                  </a:cubicBezTo>
                  <a:cubicBezTo>
                    <a:pt x="17783" y="20307"/>
                    <a:pt x="12446" y="18054"/>
                    <a:pt x="7245" y="13222"/>
                  </a:cubicBezTo>
                  <a:cubicBezTo>
                    <a:pt x="2044" y="8390"/>
                    <a:pt x="-1053" y="2811"/>
                    <a:pt x="329" y="759"/>
                  </a:cubicBezTo>
                  <a:close/>
                </a:path>
              </a:pathLst>
            </a:custGeom>
            <a:solidFill>
              <a:srgbClr val="242314"/>
            </a:solidFill>
            <a:ln w="12700">
              <a:miter lim="400000"/>
            </a:ln>
          </p:spPr>
          <p:txBody>
            <a:bodyPr lIns="38100" tIns="38100" rIns="38100" bIns="38100" anchor="ctr"/>
            <a:lstStyle/>
            <a:p>
              <a:pPr>
                <a:defRPr sz="3000">
                  <a:solidFill>
                    <a:srgbClr val="FFFFFF"/>
                  </a:solidFill>
                </a:defRPr>
              </a:pPr>
              <a:endParaRPr/>
            </a:p>
          </p:txBody>
        </p:sp>
        <p:sp>
          <p:nvSpPr>
            <p:cNvPr id="58" name="Shape">
              <a:extLst>
                <a:ext uri="{FF2B5EF4-FFF2-40B4-BE49-F238E27FC236}">
                  <a16:creationId xmlns:a16="http://schemas.microsoft.com/office/drawing/2014/main" id="{1F3BC7D6-BE62-472F-B3DB-EB5BCE911F01}"/>
                </a:ext>
              </a:extLst>
            </p:cNvPr>
            <p:cNvSpPr/>
            <p:nvPr/>
          </p:nvSpPr>
          <p:spPr>
            <a:xfrm>
              <a:off x="2984499" y="12141199"/>
              <a:ext cx="27011" cy="22435"/>
            </a:xfrm>
            <a:custGeom>
              <a:avLst/>
              <a:gdLst/>
              <a:ahLst/>
              <a:cxnLst>
                <a:cxn ang="0">
                  <a:pos x="wd2" y="hd2"/>
                </a:cxn>
                <a:cxn ang="5400000">
                  <a:pos x="wd2" y="hd2"/>
                </a:cxn>
                <a:cxn ang="10800000">
                  <a:pos x="wd2" y="hd2"/>
                </a:cxn>
                <a:cxn ang="16200000">
                  <a:pos x="wd2" y="hd2"/>
                </a:cxn>
              </a:cxnLst>
              <a:rect l="0" t="0" r="r" b="b"/>
              <a:pathLst>
                <a:path w="19494" h="19014" extrusionOk="0">
                  <a:moveTo>
                    <a:pt x="329" y="758"/>
                  </a:moveTo>
                  <a:cubicBezTo>
                    <a:pt x="1711" y="-1293"/>
                    <a:pt x="7047" y="961"/>
                    <a:pt x="12249" y="5792"/>
                  </a:cubicBezTo>
                  <a:cubicBezTo>
                    <a:pt x="17450" y="10624"/>
                    <a:pt x="20547" y="16204"/>
                    <a:pt x="19165" y="18256"/>
                  </a:cubicBezTo>
                  <a:cubicBezTo>
                    <a:pt x="17783" y="20307"/>
                    <a:pt x="12446" y="18053"/>
                    <a:pt x="7244" y="13222"/>
                  </a:cubicBezTo>
                  <a:cubicBezTo>
                    <a:pt x="2043" y="8390"/>
                    <a:pt x="-1053" y="2810"/>
                    <a:pt x="329" y="758"/>
                  </a:cubicBezTo>
                  <a:close/>
                </a:path>
              </a:pathLst>
            </a:custGeom>
            <a:solidFill>
              <a:srgbClr val="242314"/>
            </a:solidFill>
            <a:ln w="12700">
              <a:miter lim="400000"/>
            </a:ln>
          </p:spPr>
          <p:txBody>
            <a:bodyPr lIns="38100" tIns="38100" rIns="38100" bIns="38100" anchor="ctr"/>
            <a:lstStyle/>
            <a:p>
              <a:pPr>
                <a:defRPr sz="3000">
                  <a:solidFill>
                    <a:srgbClr val="FFFFFF"/>
                  </a:solidFill>
                </a:defRPr>
              </a:pPr>
              <a:endParaRPr/>
            </a:p>
          </p:txBody>
        </p:sp>
        <p:sp>
          <p:nvSpPr>
            <p:cNvPr id="59" name="Shape">
              <a:extLst>
                <a:ext uri="{FF2B5EF4-FFF2-40B4-BE49-F238E27FC236}">
                  <a16:creationId xmlns:a16="http://schemas.microsoft.com/office/drawing/2014/main" id="{E750D7C2-77D8-4183-8160-434B0C54C442}"/>
                </a:ext>
              </a:extLst>
            </p:cNvPr>
            <p:cNvSpPr/>
            <p:nvPr/>
          </p:nvSpPr>
          <p:spPr>
            <a:xfrm>
              <a:off x="3022600" y="12179300"/>
              <a:ext cx="27010" cy="22434"/>
            </a:xfrm>
            <a:custGeom>
              <a:avLst/>
              <a:gdLst/>
              <a:ahLst/>
              <a:cxnLst>
                <a:cxn ang="0">
                  <a:pos x="wd2" y="hd2"/>
                </a:cxn>
                <a:cxn ang="5400000">
                  <a:pos x="wd2" y="hd2"/>
                </a:cxn>
                <a:cxn ang="10800000">
                  <a:pos x="wd2" y="hd2"/>
                </a:cxn>
                <a:cxn ang="16200000">
                  <a:pos x="wd2" y="hd2"/>
                </a:cxn>
              </a:cxnLst>
              <a:rect l="0" t="0" r="r" b="b"/>
              <a:pathLst>
                <a:path w="19494" h="19013" extrusionOk="0">
                  <a:moveTo>
                    <a:pt x="329" y="759"/>
                  </a:moveTo>
                  <a:cubicBezTo>
                    <a:pt x="1711" y="-1293"/>
                    <a:pt x="7048" y="961"/>
                    <a:pt x="12249" y="5792"/>
                  </a:cubicBezTo>
                  <a:cubicBezTo>
                    <a:pt x="17451" y="10624"/>
                    <a:pt x="20547" y="16204"/>
                    <a:pt x="19165" y="18255"/>
                  </a:cubicBezTo>
                  <a:cubicBezTo>
                    <a:pt x="17783" y="20307"/>
                    <a:pt x="12446" y="18053"/>
                    <a:pt x="7245" y="13222"/>
                  </a:cubicBezTo>
                  <a:cubicBezTo>
                    <a:pt x="2043" y="8390"/>
                    <a:pt x="-1053" y="2810"/>
                    <a:pt x="329" y="759"/>
                  </a:cubicBezTo>
                  <a:close/>
                </a:path>
              </a:pathLst>
            </a:custGeom>
            <a:solidFill>
              <a:srgbClr val="242314"/>
            </a:solidFill>
            <a:ln w="12700">
              <a:miter lim="400000"/>
            </a:ln>
          </p:spPr>
          <p:txBody>
            <a:bodyPr lIns="38100" tIns="38100" rIns="38100" bIns="38100" anchor="ctr"/>
            <a:lstStyle/>
            <a:p>
              <a:pPr>
                <a:defRPr sz="3000">
                  <a:solidFill>
                    <a:srgbClr val="FFFFFF"/>
                  </a:solidFill>
                </a:defRPr>
              </a:pPr>
              <a:endParaRPr/>
            </a:p>
          </p:txBody>
        </p:sp>
        <p:sp>
          <p:nvSpPr>
            <p:cNvPr id="60" name="Shape">
              <a:extLst>
                <a:ext uri="{FF2B5EF4-FFF2-40B4-BE49-F238E27FC236}">
                  <a16:creationId xmlns:a16="http://schemas.microsoft.com/office/drawing/2014/main" id="{4D15DD4F-A1A5-449D-9C32-AF53332907DB}"/>
                </a:ext>
              </a:extLst>
            </p:cNvPr>
            <p:cNvSpPr/>
            <p:nvPr/>
          </p:nvSpPr>
          <p:spPr>
            <a:xfrm>
              <a:off x="2997200" y="12192000"/>
              <a:ext cx="27010" cy="22433"/>
            </a:xfrm>
            <a:custGeom>
              <a:avLst/>
              <a:gdLst/>
              <a:ahLst/>
              <a:cxnLst>
                <a:cxn ang="0">
                  <a:pos x="wd2" y="hd2"/>
                </a:cxn>
                <a:cxn ang="5400000">
                  <a:pos x="wd2" y="hd2"/>
                </a:cxn>
                <a:cxn ang="10800000">
                  <a:pos x="wd2" y="hd2"/>
                </a:cxn>
                <a:cxn ang="16200000">
                  <a:pos x="wd2" y="hd2"/>
                </a:cxn>
              </a:cxnLst>
              <a:rect l="0" t="0" r="r" b="b"/>
              <a:pathLst>
                <a:path w="19494" h="19014" extrusionOk="0">
                  <a:moveTo>
                    <a:pt x="329" y="759"/>
                  </a:moveTo>
                  <a:cubicBezTo>
                    <a:pt x="1711" y="-1293"/>
                    <a:pt x="7047" y="960"/>
                    <a:pt x="12249" y="5792"/>
                  </a:cubicBezTo>
                  <a:cubicBezTo>
                    <a:pt x="17450" y="10624"/>
                    <a:pt x="20547" y="16204"/>
                    <a:pt x="19165" y="18255"/>
                  </a:cubicBezTo>
                  <a:cubicBezTo>
                    <a:pt x="17783" y="20307"/>
                    <a:pt x="12446" y="18054"/>
                    <a:pt x="7245" y="13221"/>
                  </a:cubicBezTo>
                  <a:cubicBezTo>
                    <a:pt x="2043" y="8390"/>
                    <a:pt x="-1053" y="2811"/>
                    <a:pt x="329" y="759"/>
                  </a:cubicBezTo>
                  <a:close/>
                </a:path>
              </a:pathLst>
            </a:custGeom>
            <a:solidFill>
              <a:srgbClr val="242314"/>
            </a:solidFill>
            <a:ln w="12700">
              <a:miter lim="400000"/>
            </a:ln>
          </p:spPr>
          <p:txBody>
            <a:bodyPr lIns="38100" tIns="38100" rIns="38100" bIns="38100" anchor="ctr"/>
            <a:lstStyle/>
            <a:p>
              <a:pPr>
                <a:defRPr sz="3000">
                  <a:solidFill>
                    <a:srgbClr val="FFFFFF"/>
                  </a:solidFill>
                </a:defRPr>
              </a:pPr>
              <a:endParaRPr/>
            </a:p>
          </p:txBody>
        </p:sp>
        <p:sp>
          <p:nvSpPr>
            <p:cNvPr id="61" name="Shape">
              <a:extLst>
                <a:ext uri="{FF2B5EF4-FFF2-40B4-BE49-F238E27FC236}">
                  <a16:creationId xmlns:a16="http://schemas.microsoft.com/office/drawing/2014/main" id="{6B67B893-5415-43F0-8B34-6A4B33A5D3BC}"/>
                </a:ext>
              </a:extLst>
            </p:cNvPr>
            <p:cNvSpPr/>
            <p:nvPr/>
          </p:nvSpPr>
          <p:spPr>
            <a:xfrm>
              <a:off x="3035299" y="12204699"/>
              <a:ext cx="27010" cy="22435"/>
            </a:xfrm>
            <a:custGeom>
              <a:avLst/>
              <a:gdLst/>
              <a:ahLst/>
              <a:cxnLst>
                <a:cxn ang="0">
                  <a:pos x="wd2" y="hd2"/>
                </a:cxn>
                <a:cxn ang="5400000">
                  <a:pos x="wd2" y="hd2"/>
                </a:cxn>
                <a:cxn ang="10800000">
                  <a:pos x="wd2" y="hd2"/>
                </a:cxn>
                <a:cxn ang="16200000">
                  <a:pos x="wd2" y="hd2"/>
                </a:cxn>
              </a:cxnLst>
              <a:rect l="0" t="0" r="r" b="b"/>
              <a:pathLst>
                <a:path w="19494" h="19014" extrusionOk="0">
                  <a:moveTo>
                    <a:pt x="329" y="758"/>
                  </a:moveTo>
                  <a:cubicBezTo>
                    <a:pt x="1711" y="-1293"/>
                    <a:pt x="7048" y="960"/>
                    <a:pt x="12249" y="5792"/>
                  </a:cubicBezTo>
                  <a:cubicBezTo>
                    <a:pt x="17451" y="10624"/>
                    <a:pt x="20547" y="16204"/>
                    <a:pt x="19165" y="18255"/>
                  </a:cubicBezTo>
                  <a:cubicBezTo>
                    <a:pt x="17783" y="20307"/>
                    <a:pt x="12447" y="18053"/>
                    <a:pt x="7245" y="13221"/>
                  </a:cubicBezTo>
                  <a:cubicBezTo>
                    <a:pt x="2043" y="8390"/>
                    <a:pt x="-1053" y="2810"/>
                    <a:pt x="329" y="758"/>
                  </a:cubicBezTo>
                  <a:close/>
                </a:path>
              </a:pathLst>
            </a:custGeom>
            <a:solidFill>
              <a:srgbClr val="242314"/>
            </a:solidFill>
            <a:ln w="12700">
              <a:miter lim="400000"/>
            </a:ln>
          </p:spPr>
          <p:txBody>
            <a:bodyPr lIns="38100" tIns="38100" rIns="38100" bIns="38100" anchor="ctr"/>
            <a:lstStyle/>
            <a:p>
              <a:pPr>
                <a:defRPr sz="3000">
                  <a:solidFill>
                    <a:srgbClr val="FFFFFF"/>
                  </a:solidFill>
                </a:defRPr>
              </a:pPr>
              <a:endParaRPr/>
            </a:p>
          </p:txBody>
        </p:sp>
        <p:sp>
          <p:nvSpPr>
            <p:cNvPr id="62" name="Shape">
              <a:extLst>
                <a:ext uri="{FF2B5EF4-FFF2-40B4-BE49-F238E27FC236}">
                  <a16:creationId xmlns:a16="http://schemas.microsoft.com/office/drawing/2014/main" id="{F8D2EC6F-2216-4EF1-B9EB-F5E2B697CE32}"/>
                </a:ext>
              </a:extLst>
            </p:cNvPr>
            <p:cNvSpPr/>
            <p:nvPr/>
          </p:nvSpPr>
          <p:spPr>
            <a:xfrm>
              <a:off x="3238500" y="11455400"/>
              <a:ext cx="430996" cy="406020"/>
            </a:xfrm>
            <a:custGeom>
              <a:avLst/>
              <a:gdLst/>
              <a:ahLst/>
              <a:cxnLst>
                <a:cxn ang="0">
                  <a:pos x="wd2" y="hd2"/>
                </a:cxn>
                <a:cxn ang="5400000">
                  <a:pos x="wd2" y="hd2"/>
                </a:cxn>
                <a:cxn ang="10800000">
                  <a:pos x="wd2" y="hd2"/>
                </a:cxn>
                <a:cxn ang="16200000">
                  <a:pos x="wd2" y="hd2"/>
                </a:cxn>
              </a:cxnLst>
              <a:rect l="0" t="0" r="r" b="b"/>
              <a:pathLst>
                <a:path w="20351" h="21600" extrusionOk="0">
                  <a:moveTo>
                    <a:pt x="0" y="0"/>
                  </a:moveTo>
                  <a:cubicBezTo>
                    <a:pt x="0" y="0"/>
                    <a:pt x="18176" y="5689"/>
                    <a:pt x="19381" y="6148"/>
                  </a:cubicBezTo>
                  <a:cubicBezTo>
                    <a:pt x="20587" y="6608"/>
                    <a:pt x="21600" y="11317"/>
                    <a:pt x="16377" y="21600"/>
                  </a:cubicBezTo>
                  <a:cubicBezTo>
                    <a:pt x="16377" y="21600"/>
                    <a:pt x="20065" y="11499"/>
                    <a:pt x="16557" y="8560"/>
                  </a:cubicBezTo>
                  <a:cubicBezTo>
                    <a:pt x="13043" y="5628"/>
                    <a:pt x="0" y="0"/>
                    <a:pt x="0" y="0"/>
                  </a:cubicBezTo>
                  <a:close/>
                </a:path>
              </a:pathLst>
            </a:custGeom>
            <a:solidFill>
              <a:srgbClr val="E0E262"/>
            </a:solidFill>
            <a:ln w="12700">
              <a:miter lim="400000"/>
            </a:ln>
          </p:spPr>
          <p:txBody>
            <a:bodyPr lIns="38100" tIns="38100" rIns="38100" bIns="38100" anchor="ctr"/>
            <a:lstStyle/>
            <a:p>
              <a:pPr>
                <a:defRPr sz="3000">
                  <a:solidFill>
                    <a:srgbClr val="FFFFFF"/>
                  </a:solidFill>
                </a:defRPr>
              </a:pPr>
              <a:endParaRPr/>
            </a:p>
          </p:txBody>
        </p:sp>
        <p:sp>
          <p:nvSpPr>
            <p:cNvPr id="63" name="Shape">
              <a:extLst>
                <a:ext uri="{FF2B5EF4-FFF2-40B4-BE49-F238E27FC236}">
                  <a16:creationId xmlns:a16="http://schemas.microsoft.com/office/drawing/2014/main" id="{B8D693BB-6811-4566-92BE-A800AD91AF90}"/>
                </a:ext>
              </a:extLst>
            </p:cNvPr>
            <p:cNvSpPr/>
            <p:nvPr/>
          </p:nvSpPr>
          <p:spPr>
            <a:xfrm>
              <a:off x="2997200" y="11925300"/>
              <a:ext cx="300610" cy="155704"/>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cubicBezTo>
                    <a:pt x="20249" y="1374"/>
                    <a:pt x="18917" y="2801"/>
                    <a:pt x="17621" y="4299"/>
                  </a:cubicBezTo>
                  <a:cubicBezTo>
                    <a:pt x="16307" y="5779"/>
                    <a:pt x="15002" y="7276"/>
                    <a:pt x="13725" y="8844"/>
                  </a:cubicBezTo>
                  <a:cubicBezTo>
                    <a:pt x="11160" y="11963"/>
                    <a:pt x="8614" y="15169"/>
                    <a:pt x="6132" y="18552"/>
                  </a:cubicBezTo>
                  <a:lnTo>
                    <a:pt x="6269" y="18446"/>
                  </a:lnTo>
                  <a:lnTo>
                    <a:pt x="3121" y="19926"/>
                  </a:lnTo>
                  <a:cubicBezTo>
                    <a:pt x="2081" y="20490"/>
                    <a:pt x="1031" y="20983"/>
                    <a:pt x="0" y="21600"/>
                  </a:cubicBezTo>
                  <a:cubicBezTo>
                    <a:pt x="1077" y="21406"/>
                    <a:pt x="2144" y="21107"/>
                    <a:pt x="3221" y="20860"/>
                  </a:cubicBezTo>
                  <a:lnTo>
                    <a:pt x="6415" y="19909"/>
                  </a:lnTo>
                  <a:lnTo>
                    <a:pt x="6470" y="19891"/>
                  </a:lnTo>
                  <a:lnTo>
                    <a:pt x="6543" y="19803"/>
                  </a:lnTo>
                  <a:cubicBezTo>
                    <a:pt x="9144" y="16773"/>
                    <a:pt x="11690" y="13584"/>
                    <a:pt x="14208" y="10324"/>
                  </a:cubicBezTo>
                  <a:cubicBezTo>
                    <a:pt x="15468" y="8686"/>
                    <a:pt x="16709" y="6995"/>
                    <a:pt x="17941" y="5286"/>
                  </a:cubicBezTo>
                  <a:cubicBezTo>
                    <a:pt x="19191" y="3594"/>
                    <a:pt x="20405" y="1815"/>
                    <a:pt x="21600" y="0"/>
                  </a:cubicBezTo>
                  <a:close/>
                </a:path>
              </a:pathLst>
            </a:custGeom>
            <a:solidFill>
              <a:srgbClr val="E0E262"/>
            </a:solidFill>
            <a:ln w="12700">
              <a:miter lim="400000"/>
            </a:ln>
          </p:spPr>
          <p:txBody>
            <a:bodyPr lIns="38100" tIns="38100" rIns="38100" bIns="38100" anchor="ctr"/>
            <a:lstStyle/>
            <a:p>
              <a:pPr>
                <a:defRPr sz="3000">
                  <a:solidFill>
                    <a:srgbClr val="FFFFFF"/>
                  </a:solidFill>
                </a:defRPr>
              </a:pPr>
              <a:endParaRPr/>
            </a:p>
          </p:txBody>
        </p:sp>
        <p:sp>
          <p:nvSpPr>
            <p:cNvPr id="64" name="Shape">
              <a:extLst>
                <a:ext uri="{FF2B5EF4-FFF2-40B4-BE49-F238E27FC236}">
                  <a16:creationId xmlns:a16="http://schemas.microsoft.com/office/drawing/2014/main" id="{BD54B4EE-8EA7-4A5A-A93F-0FA289AB51BB}"/>
                </a:ext>
              </a:extLst>
            </p:cNvPr>
            <p:cNvSpPr/>
            <p:nvPr/>
          </p:nvSpPr>
          <p:spPr>
            <a:xfrm>
              <a:off x="2540000" y="12585699"/>
              <a:ext cx="31267" cy="106469"/>
            </a:xfrm>
            <a:custGeom>
              <a:avLst/>
              <a:gdLst/>
              <a:ahLst/>
              <a:cxnLst>
                <a:cxn ang="0">
                  <a:pos x="wd2" y="hd2"/>
                </a:cxn>
                <a:cxn ang="5400000">
                  <a:pos x="wd2" y="hd2"/>
                </a:cxn>
                <a:cxn ang="10800000">
                  <a:pos x="wd2" y="hd2"/>
                </a:cxn>
                <a:cxn ang="16200000">
                  <a:pos x="wd2" y="hd2"/>
                </a:cxn>
              </a:cxnLst>
              <a:rect l="0" t="0" r="r" b="b"/>
              <a:pathLst>
                <a:path w="10635" h="20647" extrusionOk="0">
                  <a:moveTo>
                    <a:pt x="1121" y="0"/>
                  </a:moveTo>
                  <a:cubicBezTo>
                    <a:pt x="1121" y="0"/>
                    <a:pt x="-3804" y="21600"/>
                    <a:pt x="6996" y="20615"/>
                  </a:cubicBezTo>
                  <a:cubicBezTo>
                    <a:pt x="17796" y="19630"/>
                    <a:pt x="1121" y="0"/>
                    <a:pt x="1121" y="0"/>
                  </a:cubicBezTo>
                  <a:close/>
                </a:path>
              </a:pathLst>
            </a:custGeom>
            <a:solidFill>
              <a:srgbClr val="69CAE2"/>
            </a:solidFill>
            <a:ln w="12700">
              <a:miter lim="400000"/>
            </a:ln>
          </p:spPr>
          <p:txBody>
            <a:bodyPr lIns="38100" tIns="38100" rIns="38100" bIns="38100" anchor="ctr"/>
            <a:lstStyle/>
            <a:p>
              <a:pPr>
                <a:defRPr sz="3000">
                  <a:solidFill>
                    <a:srgbClr val="FFFFFF"/>
                  </a:solidFill>
                </a:defRPr>
              </a:pPr>
              <a:endParaRPr/>
            </a:p>
          </p:txBody>
        </p:sp>
        <p:sp>
          <p:nvSpPr>
            <p:cNvPr id="65" name="Shape">
              <a:extLst>
                <a:ext uri="{FF2B5EF4-FFF2-40B4-BE49-F238E27FC236}">
                  <a16:creationId xmlns:a16="http://schemas.microsoft.com/office/drawing/2014/main" id="{2C5D529E-E02C-4893-AD7C-1A36EF295AFF}"/>
                </a:ext>
              </a:extLst>
            </p:cNvPr>
            <p:cNvSpPr/>
            <p:nvPr/>
          </p:nvSpPr>
          <p:spPr>
            <a:xfrm>
              <a:off x="2603500" y="12611099"/>
              <a:ext cx="31267" cy="106469"/>
            </a:xfrm>
            <a:custGeom>
              <a:avLst/>
              <a:gdLst/>
              <a:ahLst/>
              <a:cxnLst>
                <a:cxn ang="0">
                  <a:pos x="wd2" y="hd2"/>
                </a:cxn>
                <a:cxn ang="5400000">
                  <a:pos x="wd2" y="hd2"/>
                </a:cxn>
                <a:cxn ang="10800000">
                  <a:pos x="wd2" y="hd2"/>
                </a:cxn>
                <a:cxn ang="16200000">
                  <a:pos x="wd2" y="hd2"/>
                </a:cxn>
              </a:cxnLst>
              <a:rect l="0" t="0" r="r" b="b"/>
              <a:pathLst>
                <a:path w="10635" h="20647" extrusionOk="0">
                  <a:moveTo>
                    <a:pt x="1121" y="0"/>
                  </a:moveTo>
                  <a:cubicBezTo>
                    <a:pt x="1121" y="0"/>
                    <a:pt x="-3804" y="21600"/>
                    <a:pt x="6996" y="20615"/>
                  </a:cubicBezTo>
                  <a:cubicBezTo>
                    <a:pt x="17796" y="19630"/>
                    <a:pt x="1121" y="0"/>
                    <a:pt x="1121" y="0"/>
                  </a:cubicBezTo>
                  <a:close/>
                </a:path>
              </a:pathLst>
            </a:custGeom>
            <a:solidFill>
              <a:srgbClr val="69CAE2"/>
            </a:solidFill>
            <a:ln w="12700">
              <a:miter lim="400000"/>
            </a:ln>
          </p:spPr>
          <p:txBody>
            <a:bodyPr lIns="38100" tIns="38100" rIns="38100" bIns="38100" anchor="ctr"/>
            <a:lstStyle/>
            <a:p>
              <a:pPr>
                <a:defRPr sz="3000">
                  <a:solidFill>
                    <a:srgbClr val="FFFFFF"/>
                  </a:solidFill>
                </a:defRPr>
              </a:pPr>
              <a:endParaRPr/>
            </a:p>
          </p:txBody>
        </p:sp>
        <p:sp>
          <p:nvSpPr>
            <p:cNvPr id="66" name="Shape">
              <a:extLst>
                <a:ext uri="{FF2B5EF4-FFF2-40B4-BE49-F238E27FC236}">
                  <a16:creationId xmlns:a16="http://schemas.microsoft.com/office/drawing/2014/main" id="{BB27B159-CFD1-4600-8147-7390EF769079}"/>
                </a:ext>
              </a:extLst>
            </p:cNvPr>
            <p:cNvSpPr/>
            <p:nvPr/>
          </p:nvSpPr>
          <p:spPr>
            <a:xfrm>
              <a:off x="2489200" y="12636499"/>
              <a:ext cx="31267" cy="106469"/>
            </a:xfrm>
            <a:custGeom>
              <a:avLst/>
              <a:gdLst/>
              <a:ahLst/>
              <a:cxnLst>
                <a:cxn ang="0">
                  <a:pos x="wd2" y="hd2"/>
                </a:cxn>
                <a:cxn ang="5400000">
                  <a:pos x="wd2" y="hd2"/>
                </a:cxn>
                <a:cxn ang="10800000">
                  <a:pos x="wd2" y="hd2"/>
                </a:cxn>
                <a:cxn ang="16200000">
                  <a:pos x="wd2" y="hd2"/>
                </a:cxn>
              </a:cxnLst>
              <a:rect l="0" t="0" r="r" b="b"/>
              <a:pathLst>
                <a:path w="10635" h="20647" extrusionOk="0">
                  <a:moveTo>
                    <a:pt x="1121" y="0"/>
                  </a:moveTo>
                  <a:cubicBezTo>
                    <a:pt x="1121" y="0"/>
                    <a:pt x="-3804" y="21600"/>
                    <a:pt x="6996" y="20615"/>
                  </a:cubicBezTo>
                  <a:cubicBezTo>
                    <a:pt x="17796" y="19630"/>
                    <a:pt x="1121" y="0"/>
                    <a:pt x="1121" y="0"/>
                  </a:cubicBezTo>
                  <a:close/>
                </a:path>
              </a:pathLst>
            </a:custGeom>
            <a:solidFill>
              <a:srgbClr val="69CAE2"/>
            </a:solidFill>
            <a:ln w="12700">
              <a:miter lim="400000"/>
            </a:ln>
          </p:spPr>
          <p:txBody>
            <a:bodyPr lIns="38100" tIns="38100" rIns="38100" bIns="38100" anchor="ctr"/>
            <a:lstStyle/>
            <a:p>
              <a:pPr>
                <a:defRPr sz="3000">
                  <a:solidFill>
                    <a:srgbClr val="FFFFFF"/>
                  </a:solidFill>
                </a:defRPr>
              </a:pPr>
              <a:endParaRPr/>
            </a:p>
          </p:txBody>
        </p:sp>
        <p:sp>
          <p:nvSpPr>
            <p:cNvPr id="67" name="Shape">
              <a:extLst>
                <a:ext uri="{FF2B5EF4-FFF2-40B4-BE49-F238E27FC236}">
                  <a16:creationId xmlns:a16="http://schemas.microsoft.com/office/drawing/2014/main" id="{2F14F2DD-5BE6-4E45-B936-440EB4603112}"/>
                </a:ext>
              </a:extLst>
            </p:cNvPr>
            <p:cNvSpPr/>
            <p:nvPr/>
          </p:nvSpPr>
          <p:spPr>
            <a:xfrm>
              <a:off x="2565400" y="12509499"/>
              <a:ext cx="20500" cy="69706"/>
            </a:xfrm>
            <a:custGeom>
              <a:avLst/>
              <a:gdLst/>
              <a:ahLst/>
              <a:cxnLst>
                <a:cxn ang="0">
                  <a:pos x="wd2" y="hd2"/>
                </a:cxn>
                <a:cxn ang="5400000">
                  <a:pos x="wd2" y="hd2"/>
                </a:cxn>
                <a:cxn ang="10800000">
                  <a:pos x="wd2" y="hd2"/>
                </a:cxn>
                <a:cxn ang="16200000">
                  <a:pos x="wd2" y="hd2"/>
                </a:cxn>
              </a:cxnLst>
              <a:rect l="0" t="0" r="r" b="b"/>
              <a:pathLst>
                <a:path w="10630" h="20654" extrusionOk="0">
                  <a:moveTo>
                    <a:pt x="1127" y="0"/>
                  </a:moveTo>
                  <a:cubicBezTo>
                    <a:pt x="1127" y="0"/>
                    <a:pt x="-3812" y="21600"/>
                    <a:pt x="6988" y="20622"/>
                  </a:cubicBezTo>
                  <a:cubicBezTo>
                    <a:pt x="17788" y="19643"/>
                    <a:pt x="1127" y="0"/>
                    <a:pt x="1127" y="0"/>
                  </a:cubicBezTo>
                  <a:close/>
                </a:path>
              </a:pathLst>
            </a:custGeom>
            <a:solidFill>
              <a:srgbClr val="69CAE2"/>
            </a:solidFill>
            <a:ln w="12700">
              <a:miter lim="400000"/>
            </a:ln>
          </p:spPr>
          <p:txBody>
            <a:bodyPr lIns="38100" tIns="38100" rIns="38100" bIns="38100" anchor="ctr"/>
            <a:lstStyle/>
            <a:p>
              <a:pPr>
                <a:defRPr sz="3000">
                  <a:solidFill>
                    <a:srgbClr val="FFFFFF"/>
                  </a:solidFill>
                </a:defRPr>
              </a:pPr>
              <a:endParaRPr/>
            </a:p>
          </p:txBody>
        </p:sp>
        <p:sp>
          <p:nvSpPr>
            <p:cNvPr id="68" name="Shape">
              <a:extLst>
                <a:ext uri="{FF2B5EF4-FFF2-40B4-BE49-F238E27FC236}">
                  <a16:creationId xmlns:a16="http://schemas.microsoft.com/office/drawing/2014/main" id="{C89104E5-741D-4F70-925A-DD915416A8E6}"/>
                </a:ext>
              </a:extLst>
            </p:cNvPr>
            <p:cNvSpPr/>
            <p:nvPr/>
          </p:nvSpPr>
          <p:spPr>
            <a:xfrm>
              <a:off x="2565400" y="12712699"/>
              <a:ext cx="20500" cy="69706"/>
            </a:xfrm>
            <a:custGeom>
              <a:avLst/>
              <a:gdLst/>
              <a:ahLst/>
              <a:cxnLst>
                <a:cxn ang="0">
                  <a:pos x="wd2" y="hd2"/>
                </a:cxn>
                <a:cxn ang="5400000">
                  <a:pos x="wd2" y="hd2"/>
                </a:cxn>
                <a:cxn ang="10800000">
                  <a:pos x="wd2" y="hd2"/>
                </a:cxn>
                <a:cxn ang="16200000">
                  <a:pos x="wd2" y="hd2"/>
                </a:cxn>
              </a:cxnLst>
              <a:rect l="0" t="0" r="r" b="b"/>
              <a:pathLst>
                <a:path w="10630" h="20654" extrusionOk="0">
                  <a:moveTo>
                    <a:pt x="1127" y="0"/>
                  </a:moveTo>
                  <a:cubicBezTo>
                    <a:pt x="1127" y="0"/>
                    <a:pt x="-3812" y="21600"/>
                    <a:pt x="6988" y="20622"/>
                  </a:cubicBezTo>
                  <a:cubicBezTo>
                    <a:pt x="17788" y="19643"/>
                    <a:pt x="1127" y="0"/>
                    <a:pt x="1127" y="0"/>
                  </a:cubicBezTo>
                  <a:close/>
                </a:path>
              </a:pathLst>
            </a:custGeom>
            <a:solidFill>
              <a:srgbClr val="69CAE2"/>
            </a:solidFill>
            <a:ln w="12700">
              <a:miter lim="400000"/>
            </a:ln>
          </p:spPr>
          <p:txBody>
            <a:bodyPr lIns="38100" tIns="38100" rIns="38100" bIns="38100" anchor="ctr"/>
            <a:lstStyle/>
            <a:p>
              <a:pPr>
                <a:defRPr sz="3000">
                  <a:solidFill>
                    <a:srgbClr val="FFFFFF"/>
                  </a:solidFill>
                </a:defRPr>
              </a:pPr>
              <a:endParaRPr/>
            </a:p>
          </p:txBody>
        </p:sp>
        <p:sp>
          <p:nvSpPr>
            <p:cNvPr id="69" name="Shape">
              <a:extLst>
                <a:ext uri="{FF2B5EF4-FFF2-40B4-BE49-F238E27FC236}">
                  <a16:creationId xmlns:a16="http://schemas.microsoft.com/office/drawing/2014/main" id="{57758FB1-26BD-420F-A386-DD9361CFFC4D}"/>
                </a:ext>
              </a:extLst>
            </p:cNvPr>
            <p:cNvSpPr/>
            <p:nvPr/>
          </p:nvSpPr>
          <p:spPr>
            <a:xfrm>
              <a:off x="2628900" y="12534899"/>
              <a:ext cx="20500" cy="69706"/>
            </a:xfrm>
            <a:custGeom>
              <a:avLst/>
              <a:gdLst/>
              <a:ahLst/>
              <a:cxnLst>
                <a:cxn ang="0">
                  <a:pos x="wd2" y="hd2"/>
                </a:cxn>
                <a:cxn ang="5400000">
                  <a:pos x="wd2" y="hd2"/>
                </a:cxn>
                <a:cxn ang="10800000">
                  <a:pos x="wd2" y="hd2"/>
                </a:cxn>
                <a:cxn ang="16200000">
                  <a:pos x="wd2" y="hd2"/>
                </a:cxn>
              </a:cxnLst>
              <a:rect l="0" t="0" r="r" b="b"/>
              <a:pathLst>
                <a:path w="10630" h="20654" extrusionOk="0">
                  <a:moveTo>
                    <a:pt x="1127" y="0"/>
                  </a:moveTo>
                  <a:cubicBezTo>
                    <a:pt x="1127" y="0"/>
                    <a:pt x="-3812" y="21600"/>
                    <a:pt x="6988" y="20622"/>
                  </a:cubicBezTo>
                  <a:cubicBezTo>
                    <a:pt x="17788" y="19643"/>
                    <a:pt x="1127" y="0"/>
                    <a:pt x="1127" y="0"/>
                  </a:cubicBezTo>
                  <a:close/>
                </a:path>
              </a:pathLst>
            </a:custGeom>
            <a:solidFill>
              <a:srgbClr val="69CAE2"/>
            </a:solidFill>
            <a:ln w="12700">
              <a:miter lim="400000"/>
            </a:ln>
          </p:spPr>
          <p:txBody>
            <a:bodyPr lIns="38100" tIns="38100" rIns="38100" bIns="38100" anchor="ctr"/>
            <a:lstStyle/>
            <a:p>
              <a:pPr>
                <a:defRPr sz="3000">
                  <a:solidFill>
                    <a:srgbClr val="FFFFFF"/>
                  </a:solidFill>
                </a:defRPr>
              </a:pPr>
              <a:endParaRPr/>
            </a:p>
          </p:txBody>
        </p:sp>
        <p:sp>
          <p:nvSpPr>
            <p:cNvPr id="70" name="Shape">
              <a:extLst>
                <a:ext uri="{FF2B5EF4-FFF2-40B4-BE49-F238E27FC236}">
                  <a16:creationId xmlns:a16="http://schemas.microsoft.com/office/drawing/2014/main" id="{67B9C959-32BD-4C5C-80C1-5299218899B3}"/>
                </a:ext>
              </a:extLst>
            </p:cNvPr>
            <p:cNvSpPr/>
            <p:nvPr/>
          </p:nvSpPr>
          <p:spPr>
            <a:xfrm>
              <a:off x="2628899" y="12750799"/>
              <a:ext cx="20502" cy="69706"/>
            </a:xfrm>
            <a:custGeom>
              <a:avLst/>
              <a:gdLst/>
              <a:ahLst/>
              <a:cxnLst>
                <a:cxn ang="0">
                  <a:pos x="wd2" y="hd2"/>
                </a:cxn>
                <a:cxn ang="5400000">
                  <a:pos x="wd2" y="hd2"/>
                </a:cxn>
                <a:cxn ang="10800000">
                  <a:pos x="wd2" y="hd2"/>
                </a:cxn>
                <a:cxn ang="16200000">
                  <a:pos x="wd2" y="hd2"/>
                </a:cxn>
              </a:cxnLst>
              <a:rect l="0" t="0" r="r" b="b"/>
              <a:pathLst>
                <a:path w="10630" h="20654" extrusionOk="0">
                  <a:moveTo>
                    <a:pt x="1127" y="0"/>
                  </a:moveTo>
                  <a:cubicBezTo>
                    <a:pt x="1127" y="0"/>
                    <a:pt x="-3812" y="21600"/>
                    <a:pt x="6988" y="20622"/>
                  </a:cubicBezTo>
                  <a:cubicBezTo>
                    <a:pt x="17788" y="19606"/>
                    <a:pt x="1127" y="0"/>
                    <a:pt x="1127" y="0"/>
                  </a:cubicBezTo>
                  <a:close/>
                </a:path>
              </a:pathLst>
            </a:custGeom>
            <a:solidFill>
              <a:srgbClr val="69CAE2"/>
            </a:solidFill>
            <a:ln w="12700">
              <a:miter lim="400000"/>
            </a:ln>
          </p:spPr>
          <p:txBody>
            <a:bodyPr lIns="38100" tIns="38100" rIns="38100" bIns="38100" anchor="ctr"/>
            <a:lstStyle/>
            <a:p>
              <a:pPr>
                <a:defRPr sz="3000">
                  <a:solidFill>
                    <a:srgbClr val="FFFFFF"/>
                  </a:solidFill>
                </a:defRPr>
              </a:pPr>
              <a:endParaRPr/>
            </a:p>
          </p:txBody>
        </p:sp>
        <p:sp>
          <p:nvSpPr>
            <p:cNvPr id="71" name="Shape">
              <a:extLst>
                <a:ext uri="{FF2B5EF4-FFF2-40B4-BE49-F238E27FC236}">
                  <a16:creationId xmlns:a16="http://schemas.microsoft.com/office/drawing/2014/main" id="{C2F73743-FD61-43C9-BA38-2508EBA0038F}"/>
                </a:ext>
              </a:extLst>
            </p:cNvPr>
            <p:cNvSpPr/>
            <p:nvPr/>
          </p:nvSpPr>
          <p:spPr>
            <a:xfrm>
              <a:off x="2489200" y="12522199"/>
              <a:ext cx="20500" cy="69706"/>
            </a:xfrm>
            <a:custGeom>
              <a:avLst/>
              <a:gdLst/>
              <a:ahLst/>
              <a:cxnLst>
                <a:cxn ang="0">
                  <a:pos x="wd2" y="hd2"/>
                </a:cxn>
                <a:cxn ang="5400000">
                  <a:pos x="wd2" y="hd2"/>
                </a:cxn>
                <a:cxn ang="10800000">
                  <a:pos x="wd2" y="hd2"/>
                </a:cxn>
                <a:cxn ang="16200000">
                  <a:pos x="wd2" y="hd2"/>
                </a:cxn>
              </a:cxnLst>
              <a:rect l="0" t="0" r="r" b="b"/>
              <a:pathLst>
                <a:path w="10630" h="20654" extrusionOk="0">
                  <a:moveTo>
                    <a:pt x="1127" y="0"/>
                  </a:moveTo>
                  <a:cubicBezTo>
                    <a:pt x="1127" y="0"/>
                    <a:pt x="-3812" y="21600"/>
                    <a:pt x="6988" y="20622"/>
                  </a:cubicBezTo>
                  <a:cubicBezTo>
                    <a:pt x="17788" y="19643"/>
                    <a:pt x="1127" y="0"/>
                    <a:pt x="1127" y="0"/>
                  </a:cubicBezTo>
                  <a:close/>
                </a:path>
              </a:pathLst>
            </a:custGeom>
            <a:solidFill>
              <a:srgbClr val="69CAE2"/>
            </a:solidFill>
            <a:ln w="12700">
              <a:miter lim="400000"/>
            </a:ln>
          </p:spPr>
          <p:txBody>
            <a:bodyPr lIns="38100" tIns="38100" rIns="38100" bIns="38100" anchor="ctr"/>
            <a:lstStyle/>
            <a:p>
              <a:pPr>
                <a:defRPr sz="3000">
                  <a:solidFill>
                    <a:srgbClr val="FFFFFF"/>
                  </a:solidFill>
                </a:defRPr>
              </a:pPr>
              <a:endParaRPr/>
            </a:p>
          </p:txBody>
        </p:sp>
        <p:sp>
          <p:nvSpPr>
            <p:cNvPr id="72" name="Shape">
              <a:extLst>
                <a:ext uri="{FF2B5EF4-FFF2-40B4-BE49-F238E27FC236}">
                  <a16:creationId xmlns:a16="http://schemas.microsoft.com/office/drawing/2014/main" id="{8B3053A7-FBC2-4F96-BAF6-79ADC94CA336}"/>
                </a:ext>
              </a:extLst>
            </p:cNvPr>
            <p:cNvSpPr/>
            <p:nvPr/>
          </p:nvSpPr>
          <p:spPr>
            <a:xfrm>
              <a:off x="2603500" y="12407899"/>
              <a:ext cx="20500" cy="69706"/>
            </a:xfrm>
            <a:custGeom>
              <a:avLst/>
              <a:gdLst/>
              <a:ahLst/>
              <a:cxnLst>
                <a:cxn ang="0">
                  <a:pos x="wd2" y="hd2"/>
                </a:cxn>
                <a:cxn ang="5400000">
                  <a:pos x="wd2" y="hd2"/>
                </a:cxn>
                <a:cxn ang="10800000">
                  <a:pos x="wd2" y="hd2"/>
                </a:cxn>
                <a:cxn ang="16200000">
                  <a:pos x="wd2" y="hd2"/>
                </a:cxn>
              </a:cxnLst>
              <a:rect l="0" t="0" r="r" b="b"/>
              <a:pathLst>
                <a:path w="10630" h="20654" extrusionOk="0">
                  <a:moveTo>
                    <a:pt x="1127" y="0"/>
                  </a:moveTo>
                  <a:cubicBezTo>
                    <a:pt x="1127" y="0"/>
                    <a:pt x="-3812" y="21600"/>
                    <a:pt x="6988" y="20622"/>
                  </a:cubicBezTo>
                  <a:cubicBezTo>
                    <a:pt x="17788" y="19643"/>
                    <a:pt x="1127" y="0"/>
                    <a:pt x="1127" y="0"/>
                  </a:cubicBezTo>
                  <a:close/>
                </a:path>
              </a:pathLst>
            </a:custGeom>
            <a:solidFill>
              <a:srgbClr val="69CAE2"/>
            </a:solidFill>
            <a:ln w="12700">
              <a:miter lim="400000"/>
            </a:ln>
          </p:spPr>
          <p:txBody>
            <a:bodyPr lIns="38100" tIns="38100" rIns="38100" bIns="38100" anchor="ctr"/>
            <a:lstStyle/>
            <a:p>
              <a:pPr>
                <a:defRPr sz="3000">
                  <a:solidFill>
                    <a:srgbClr val="FFFFFF"/>
                  </a:solidFill>
                </a:defRPr>
              </a:pPr>
              <a:endParaRPr/>
            </a:p>
          </p:txBody>
        </p:sp>
        <p:sp>
          <p:nvSpPr>
            <p:cNvPr id="73" name="Shape">
              <a:extLst>
                <a:ext uri="{FF2B5EF4-FFF2-40B4-BE49-F238E27FC236}">
                  <a16:creationId xmlns:a16="http://schemas.microsoft.com/office/drawing/2014/main" id="{084D5DF3-07C6-4924-A73A-CEE77FBD47F9}"/>
                </a:ext>
              </a:extLst>
            </p:cNvPr>
            <p:cNvSpPr/>
            <p:nvPr/>
          </p:nvSpPr>
          <p:spPr>
            <a:xfrm>
              <a:off x="2540000" y="12445999"/>
              <a:ext cx="20500" cy="69706"/>
            </a:xfrm>
            <a:custGeom>
              <a:avLst/>
              <a:gdLst/>
              <a:ahLst/>
              <a:cxnLst>
                <a:cxn ang="0">
                  <a:pos x="wd2" y="hd2"/>
                </a:cxn>
                <a:cxn ang="5400000">
                  <a:pos x="wd2" y="hd2"/>
                </a:cxn>
                <a:cxn ang="10800000">
                  <a:pos x="wd2" y="hd2"/>
                </a:cxn>
                <a:cxn ang="16200000">
                  <a:pos x="wd2" y="hd2"/>
                </a:cxn>
              </a:cxnLst>
              <a:rect l="0" t="0" r="r" b="b"/>
              <a:pathLst>
                <a:path w="10630" h="20654" extrusionOk="0">
                  <a:moveTo>
                    <a:pt x="1127" y="0"/>
                  </a:moveTo>
                  <a:cubicBezTo>
                    <a:pt x="1127" y="0"/>
                    <a:pt x="-3812" y="21600"/>
                    <a:pt x="6988" y="20622"/>
                  </a:cubicBezTo>
                  <a:cubicBezTo>
                    <a:pt x="17788" y="19643"/>
                    <a:pt x="1127" y="0"/>
                    <a:pt x="1127" y="0"/>
                  </a:cubicBezTo>
                  <a:close/>
                </a:path>
              </a:pathLst>
            </a:custGeom>
            <a:solidFill>
              <a:srgbClr val="69CAE2"/>
            </a:solidFill>
            <a:ln w="12700">
              <a:miter lim="400000"/>
            </a:ln>
          </p:spPr>
          <p:txBody>
            <a:bodyPr lIns="38100" tIns="38100" rIns="38100" bIns="38100" anchor="ctr"/>
            <a:lstStyle/>
            <a:p>
              <a:pPr>
                <a:defRPr sz="3000">
                  <a:solidFill>
                    <a:srgbClr val="FFFFFF"/>
                  </a:solidFill>
                </a:defRPr>
              </a:pPr>
              <a:endParaRPr/>
            </a:p>
          </p:txBody>
        </p:sp>
        <p:sp>
          <p:nvSpPr>
            <p:cNvPr id="74" name="Shape">
              <a:extLst>
                <a:ext uri="{FF2B5EF4-FFF2-40B4-BE49-F238E27FC236}">
                  <a16:creationId xmlns:a16="http://schemas.microsoft.com/office/drawing/2014/main" id="{5984096B-3126-4AE0-9E6F-49BE37998405}"/>
                </a:ext>
              </a:extLst>
            </p:cNvPr>
            <p:cNvSpPr/>
            <p:nvPr/>
          </p:nvSpPr>
          <p:spPr>
            <a:xfrm>
              <a:off x="2971800" y="12293599"/>
              <a:ext cx="31267" cy="106469"/>
            </a:xfrm>
            <a:custGeom>
              <a:avLst/>
              <a:gdLst/>
              <a:ahLst/>
              <a:cxnLst>
                <a:cxn ang="0">
                  <a:pos x="wd2" y="hd2"/>
                </a:cxn>
                <a:cxn ang="5400000">
                  <a:pos x="wd2" y="hd2"/>
                </a:cxn>
                <a:cxn ang="10800000">
                  <a:pos x="wd2" y="hd2"/>
                </a:cxn>
                <a:cxn ang="16200000">
                  <a:pos x="wd2" y="hd2"/>
                </a:cxn>
              </a:cxnLst>
              <a:rect l="0" t="0" r="r" b="b"/>
              <a:pathLst>
                <a:path w="10635" h="20647" extrusionOk="0">
                  <a:moveTo>
                    <a:pt x="9515" y="0"/>
                  </a:moveTo>
                  <a:cubicBezTo>
                    <a:pt x="9515" y="0"/>
                    <a:pt x="14440" y="21600"/>
                    <a:pt x="3640" y="20615"/>
                  </a:cubicBezTo>
                  <a:cubicBezTo>
                    <a:pt x="-7160" y="19630"/>
                    <a:pt x="9515" y="0"/>
                    <a:pt x="9515" y="0"/>
                  </a:cubicBezTo>
                  <a:close/>
                </a:path>
              </a:pathLst>
            </a:custGeom>
            <a:solidFill>
              <a:srgbClr val="69CAE2"/>
            </a:solidFill>
            <a:ln w="12700">
              <a:miter lim="400000"/>
            </a:ln>
          </p:spPr>
          <p:txBody>
            <a:bodyPr lIns="38100" tIns="38100" rIns="38100" bIns="38100" anchor="ctr"/>
            <a:lstStyle/>
            <a:p>
              <a:pPr>
                <a:defRPr sz="3000">
                  <a:solidFill>
                    <a:srgbClr val="FFFFFF"/>
                  </a:solidFill>
                </a:defRPr>
              </a:pPr>
              <a:endParaRPr/>
            </a:p>
          </p:txBody>
        </p:sp>
        <p:sp>
          <p:nvSpPr>
            <p:cNvPr id="75" name="Shape">
              <a:extLst>
                <a:ext uri="{FF2B5EF4-FFF2-40B4-BE49-F238E27FC236}">
                  <a16:creationId xmlns:a16="http://schemas.microsoft.com/office/drawing/2014/main" id="{9B6C1917-1405-402B-AD62-FB8D8EFB751F}"/>
                </a:ext>
              </a:extLst>
            </p:cNvPr>
            <p:cNvSpPr/>
            <p:nvPr/>
          </p:nvSpPr>
          <p:spPr>
            <a:xfrm>
              <a:off x="2908300" y="12306299"/>
              <a:ext cx="31213" cy="106469"/>
            </a:xfrm>
            <a:custGeom>
              <a:avLst/>
              <a:gdLst/>
              <a:ahLst/>
              <a:cxnLst>
                <a:cxn ang="0">
                  <a:pos x="wd2" y="hd2"/>
                </a:cxn>
                <a:cxn ang="5400000">
                  <a:pos x="wd2" y="hd2"/>
                </a:cxn>
                <a:cxn ang="10800000">
                  <a:pos x="wd2" y="hd2"/>
                </a:cxn>
                <a:cxn ang="16200000">
                  <a:pos x="wd2" y="hd2"/>
                </a:cxn>
              </a:cxnLst>
              <a:rect l="0" t="0" r="r" b="b"/>
              <a:pathLst>
                <a:path w="10639" h="20647" extrusionOk="0">
                  <a:moveTo>
                    <a:pt x="9516" y="0"/>
                  </a:moveTo>
                  <a:cubicBezTo>
                    <a:pt x="9516" y="0"/>
                    <a:pt x="14451" y="21600"/>
                    <a:pt x="3629" y="20615"/>
                  </a:cubicBezTo>
                  <a:cubicBezTo>
                    <a:pt x="-7149" y="19630"/>
                    <a:pt x="9516" y="0"/>
                    <a:pt x="9516" y="0"/>
                  </a:cubicBezTo>
                  <a:close/>
                </a:path>
              </a:pathLst>
            </a:custGeom>
            <a:solidFill>
              <a:srgbClr val="69CAE2"/>
            </a:solidFill>
            <a:ln w="12700">
              <a:miter lim="400000"/>
            </a:ln>
          </p:spPr>
          <p:txBody>
            <a:bodyPr lIns="38100" tIns="38100" rIns="38100" bIns="38100" anchor="ctr"/>
            <a:lstStyle/>
            <a:p>
              <a:pPr>
                <a:defRPr sz="3000">
                  <a:solidFill>
                    <a:srgbClr val="FFFFFF"/>
                  </a:solidFill>
                </a:defRPr>
              </a:pPr>
              <a:endParaRPr/>
            </a:p>
          </p:txBody>
        </p:sp>
        <p:sp>
          <p:nvSpPr>
            <p:cNvPr id="76" name="Shape">
              <a:extLst>
                <a:ext uri="{FF2B5EF4-FFF2-40B4-BE49-F238E27FC236}">
                  <a16:creationId xmlns:a16="http://schemas.microsoft.com/office/drawing/2014/main" id="{A47B15D3-9508-4ACB-91D9-B51C1B74B52D}"/>
                </a:ext>
              </a:extLst>
            </p:cNvPr>
            <p:cNvSpPr/>
            <p:nvPr/>
          </p:nvSpPr>
          <p:spPr>
            <a:xfrm>
              <a:off x="3022600" y="12344399"/>
              <a:ext cx="31213" cy="106469"/>
            </a:xfrm>
            <a:custGeom>
              <a:avLst/>
              <a:gdLst/>
              <a:ahLst/>
              <a:cxnLst>
                <a:cxn ang="0">
                  <a:pos x="wd2" y="hd2"/>
                </a:cxn>
                <a:cxn ang="5400000">
                  <a:pos x="wd2" y="hd2"/>
                </a:cxn>
                <a:cxn ang="10800000">
                  <a:pos x="wd2" y="hd2"/>
                </a:cxn>
                <a:cxn ang="16200000">
                  <a:pos x="wd2" y="hd2"/>
                </a:cxn>
              </a:cxnLst>
              <a:rect l="0" t="0" r="r" b="b"/>
              <a:pathLst>
                <a:path w="10639" h="20647" extrusionOk="0">
                  <a:moveTo>
                    <a:pt x="9516" y="0"/>
                  </a:moveTo>
                  <a:cubicBezTo>
                    <a:pt x="9516" y="0"/>
                    <a:pt x="14451" y="21600"/>
                    <a:pt x="3629" y="20615"/>
                  </a:cubicBezTo>
                  <a:cubicBezTo>
                    <a:pt x="-7149" y="19605"/>
                    <a:pt x="9516" y="0"/>
                    <a:pt x="9516" y="0"/>
                  </a:cubicBezTo>
                  <a:close/>
                </a:path>
              </a:pathLst>
            </a:custGeom>
            <a:solidFill>
              <a:srgbClr val="69CAE2"/>
            </a:solidFill>
            <a:ln w="12700">
              <a:miter lim="400000"/>
            </a:ln>
          </p:spPr>
          <p:txBody>
            <a:bodyPr lIns="38100" tIns="38100" rIns="38100" bIns="38100" anchor="ctr"/>
            <a:lstStyle/>
            <a:p>
              <a:pPr>
                <a:defRPr sz="3000">
                  <a:solidFill>
                    <a:srgbClr val="FFFFFF"/>
                  </a:solidFill>
                </a:defRPr>
              </a:pPr>
              <a:endParaRPr/>
            </a:p>
          </p:txBody>
        </p:sp>
        <p:sp>
          <p:nvSpPr>
            <p:cNvPr id="77" name="Shape">
              <a:extLst>
                <a:ext uri="{FF2B5EF4-FFF2-40B4-BE49-F238E27FC236}">
                  <a16:creationId xmlns:a16="http://schemas.microsoft.com/office/drawing/2014/main" id="{CC1F1A76-57A8-4C6E-B7F9-8B3B5C4DF8F7}"/>
                </a:ext>
              </a:extLst>
            </p:cNvPr>
            <p:cNvSpPr/>
            <p:nvPr/>
          </p:nvSpPr>
          <p:spPr>
            <a:xfrm>
              <a:off x="2959100" y="12204699"/>
              <a:ext cx="20500" cy="69706"/>
            </a:xfrm>
            <a:custGeom>
              <a:avLst/>
              <a:gdLst/>
              <a:ahLst/>
              <a:cxnLst>
                <a:cxn ang="0">
                  <a:pos x="wd2" y="hd2"/>
                </a:cxn>
                <a:cxn ang="5400000">
                  <a:pos x="wd2" y="hd2"/>
                </a:cxn>
                <a:cxn ang="10800000">
                  <a:pos x="wd2" y="hd2"/>
                </a:cxn>
                <a:cxn ang="16200000">
                  <a:pos x="wd2" y="hd2"/>
                </a:cxn>
              </a:cxnLst>
              <a:rect l="0" t="0" r="r" b="b"/>
              <a:pathLst>
                <a:path w="10630" h="20654" extrusionOk="0">
                  <a:moveTo>
                    <a:pt x="9503" y="0"/>
                  </a:moveTo>
                  <a:cubicBezTo>
                    <a:pt x="9503" y="0"/>
                    <a:pt x="14442" y="21600"/>
                    <a:pt x="3642" y="20622"/>
                  </a:cubicBezTo>
                  <a:cubicBezTo>
                    <a:pt x="-7158" y="19643"/>
                    <a:pt x="9503" y="0"/>
                    <a:pt x="9503" y="0"/>
                  </a:cubicBezTo>
                  <a:close/>
                </a:path>
              </a:pathLst>
            </a:custGeom>
            <a:solidFill>
              <a:srgbClr val="69CAE2"/>
            </a:solidFill>
            <a:ln w="12700">
              <a:miter lim="400000"/>
            </a:ln>
          </p:spPr>
          <p:txBody>
            <a:bodyPr lIns="38100" tIns="38100" rIns="38100" bIns="38100" anchor="ctr"/>
            <a:lstStyle/>
            <a:p>
              <a:pPr>
                <a:defRPr sz="3000">
                  <a:solidFill>
                    <a:srgbClr val="FFFFFF"/>
                  </a:solidFill>
                </a:defRPr>
              </a:pPr>
              <a:endParaRPr/>
            </a:p>
          </p:txBody>
        </p:sp>
        <p:sp>
          <p:nvSpPr>
            <p:cNvPr id="78" name="Shape">
              <a:extLst>
                <a:ext uri="{FF2B5EF4-FFF2-40B4-BE49-F238E27FC236}">
                  <a16:creationId xmlns:a16="http://schemas.microsoft.com/office/drawing/2014/main" id="{3284E884-83C0-492C-B61F-79E61FB99EE0}"/>
                </a:ext>
              </a:extLst>
            </p:cNvPr>
            <p:cNvSpPr/>
            <p:nvPr/>
          </p:nvSpPr>
          <p:spPr>
            <a:xfrm>
              <a:off x="2959100" y="12407899"/>
              <a:ext cx="20500" cy="69706"/>
            </a:xfrm>
            <a:custGeom>
              <a:avLst/>
              <a:gdLst/>
              <a:ahLst/>
              <a:cxnLst>
                <a:cxn ang="0">
                  <a:pos x="wd2" y="hd2"/>
                </a:cxn>
                <a:cxn ang="5400000">
                  <a:pos x="wd2" y="hd2"/>
                </a:cxn>
                <a:cxn ang="10800000">
                  <a:pos x="wd2" y="hd2"/>
                </a:cxn>
                <a:cxn ang="16200000">
                  <a:pos x="wd2" y="hd2"/>
                </a:cxn>
              </a:cxnLst>
              <a:rect l="0" t="0" r="r" b="b"/>
              <a:pathLst>
                <a:path w="10630" h="20654" extrusionOk="0">
                  <a:moveTo>
                    <a:pt x="9503" y="0"/>
                  </a:moveTo>
                  <a:cubicBezTo>
                    <a:pt x="9503" y="0"/>
                    <a:pt x="14442" y="21600"/>
                    <a:pt x="3642" y="20622"/>
                  </a:cubicBezTo>
                  <a:cubicBezTo>
                    <a:pt x="-7158" y="19643"/>
                    <a:pt x="9503" y="0"/>
                    <a:pt x="9503" y="0"/>
                  </a:cubicBezTo>
                  <a:close/>
                </a:path>
              </a:pathLst>
            </a:custGeom>
            <a:solidFill>
              <a:srgbClr val="69CAE2"/>
            </a:solidFill>
            <a:ln w="12700">
              <a:miter lim="400000"/>
            </a:ln>
          </p:spPr>
          <p:txBody>
            <a:bodyPr lIns="38100" tIns="38100" rIns="38100" bIns="38100" anchor="ctr"/>
            <a:lstStyle/>
            <a:p>
              <a:pPr>
                <a:defRPr sz="3000">
                  <a:solidFill>
                    <a:srgbClr val="FFFFFF"/>
                  </a:solidFill>
                </a:defRPr>
              </a:pPr>
              <a:endParaRPr/>
            </a:p>
          </p:txBody>
        </p:sp>
        <p:sp>
          <p:nvSpPr>
            <p:cNvPr id="79" name="Shape">
              <a:extLst>
                <a:ext uri="{FF2B5EF4-FFF2-40B4-BE49-F238E27FC236}">
                  <a16:creationId xmlns:a16="http://schemas.microsoft.com/office/drawing/2014/main" id="{A908C0DB-9F0B-4165-B483-C30F3D8B998E}"/>
                </a:ext>
              </a:extLst>
            </p:cNvPr>
            <p:cNvSpPr/>
            <p:nvPr/>
          </p:nvSpPr>
          <p:spPr>
            <a:xfrm>
              <a:off x="2895600" y="12230099"/>
              <a:ext cx="20500" cy="69706"/>
            </a:xfrm>
            <a:custGeom>
              <a:avLst/>
              <a:gdLst/>
              <a:ahLst/>
              <a:cxnLst>
                <a:cxn ang="0">
                  <a:pos x="wd2" y="hd2"/>
                </a:cxn>
                <a:cxn ang="5400000">
                  <a:pos x="wd2" y="hd2"/>
                </a:cxn>
                <a:cxn ang="10800000">
                  <a:pos x="wd2" y="hd2"/>
                </a:cxn>
                <a:cxn ang="16200000">
                  <a:pos x="wd2" y="hd2"/>
                </a:cxn>
              </a:cxnLst>
              <a:rect l="0" t="0" r="r" b="b"/>
              <a:pathLst>
                <a:path w="10630" h="20654" extrusionOk="0">
                  <a:moveTo>
                    <a:pt x="9503" y="0"/>
                  </a:moveTo>
                  <a:cubicBezTo>
                    <a:pt x="9503" y="0"/>
                    <a:pt x="14442" y="21600"/>
                    <a:pt x="3642" y="20622"/>
                  </a:cubicBezTo>
                  <a:cubicBezTo>
                    <a:pt x="-7158" y="19643"/>
                    <a:pt x="9503" y="0"/>
                    <a:pt x="9503" y="0"/>
                  </a:cubicBezTo>
                  <a:close/>
                </a:path>
              </a:pathLst>
            </a:custGeom>
            <a:solidFill>
              <a:srgbClr val="69CAE2"/>
            </a:solidFill>
            <a:ln w="12700">
              <a:miter lim="400000"/>
            </a:ln>
          </p:spPr>
          <p:txBody>
            <a:bodyPr lIns="38100" tIns="38100" rIns="38100" bIns="38100" anchor="ctr"/>
            <a:lstStyle/>
            <a:p>
              <a:pPr>
                <a:defRPr sz="3000">
                  <a:solidFill>
                    <a:srgbClr val="FFFFFF"/>
                  </a:solidFill>
                </a:defRPr>
              </a:pPr>
              <a:endParaRPr/>
            </a:p>
          </p:txBody>
        </p:sp>
        <p:sp>
          <p:nvSpPr>
            <p:cNvPr id="80" name="Shape">
              <a:extLst>
                <a:ext uri="{FF2B5EF4-FFF2-40B4-BE49-F238E27FC236}">
                  <a16:creationId xmlns:a16="http://schemas.microsoft.com/office/drawing/2014/main" id="{AC90D652-E059-4B6E-8CBC-DD6582F07EC6}"/>
                </a:ext>
              </a:extLst>
            </p:cNvPr>
            <p:cNvSpPr/>
            <p:nvPr/>
          </p:nvSpPr>
          <p:spPr>
            <a:xfrm>
              <a:off x="2895600" y="12445999"/>
              <a:ext cx="20500" cy="69706"/>
            </a:xfrm>
            <a:custGeom>
              <a:avLst/>
              <a:gdLst/>
              <a:ahLst/>
              <a:cxnLst>
                <a:cxn ang="0">
                  <a:pos x="wd2" y="hd2"/>
                </a:cxn>
                <a:cxn ang="5400000">
                  <a:pos x="wd2" y="hd2"/>
                </a:cxn>
                <a:cxn ang="10800000">
                  <a:pos x="wd2" y="hd2"/>
                </a:cxn>
                <a:cxn ang="16200000">
                  <a:pos x="wd2" y="hd2"/>
                </a:cxn>
              </a:cxnLst>
              <a:rect l="0" t="0" r="r" b="b"/>
              <a:pathLst>
                <a:path w="10630" h="20654" extrusionOk="0">
                  <a:moveTo>
                    <a:pt x="9503" y="0"/>
                  </a:moveTo>
                  <a:cubicBezTo>
                    <a:pt x="9503" y="0"/>
                    <a:pt x="14442" y="21600"/>
                    <a:pt x="3642" y="20622"/>
                  </a:cubicBezTo>
                  <a:cubicBezTo>
                    <a:pt x="-7158" y="19643"/>
                    <a:pt x="9503" y="0"/>
                    <a:pt x="9503" y="0"/>
                  </a:cubicBezTo>
                  <a:close/>
                </a:path>
              </a:pathLst>
            </a:custGeom>
            <a:solidFill>
              <a:srgbClr val="69CAE2"/>
            </a:solidFill>
            <a:ln w="12700">
              <a:miter lim="400000"/>
            </a:ln>
          </p:spPr>
          <p:txBody>
            <a:bodyPr lIns="38100" tIns="38100" rIns="38100" bIns="38100" anchor="ctr"/>
            <a:lstStyle/>
            <a:p>
              <a:pPr>
                <a:defRPr sz="3000">
                  <a:solidFill>
                    <a:srgbClr val="FFFFFF"/>
                  </a:solidFill>
                </a:defRPr>
              </a:pPr>
              <a:endParaRPr/>
            </a:p>
          </p:txBody>
        </p:sp>
        <p:sp>
          <p:nvSpPr>
            <p:cNvPr id="81" name="Shape">
              <a:extLst>
                <a:ext uri="{FF2B5EF4-FFF2-40B4-BE49-F238E27FC236}">
                  <a16:creationId xmlns:a16="http://schemas.microsoft.com/office/drawing/2014/main" id="{9721941F-55D4-481A-8E31-DC44587ACFF8}"/>
                </a:ext>
              </a:extLst>
            </p:cNvPr>
            <p:cNvSpPr/>
            <p:nvPr/>
          </p:nvSpPr>
          <p:spPr>
            <a:xfrm>
              <a:off x="3048000" y="12217399"/>
              <a:ext cx="20500" cy="69706"/>
            </a:xfrm>
            <a:custGeom>
              <a:avLst/>
              <a:gdLst/>
              <a:ahLst/>
              <a:cxnLst>
                <a:cxn ang="0">
                  <a:pos x="wd2" y="hd2"/>
                </a:cxn>
                <a:cxn ang="5400000">
                  <a:pos x="wd2" y="hd2"/>
                </a:cxn>
                <a:cxn ang="10800000">
                  <a:pos x="wd2" y="hd2"/>
                </a:cxn>
                <a:cxn ang="16200000">
                  <a:pos x="wd2" y="hd2"/>
                </a:cxn>
              </a:cxnLst>
              <a:rect l="0" t="0" r="r" b="b"/>
              <a:pathLst>
                <a:path w="10630" h="20654" extrusionOk="0">
                  <a:moveTo>
                    <a:pt x="9503" y="0"/>
                  </a:moveTo>
                  <a:cubicBezTo>
                    <a:pt x="9503" y="0"/>
                    <a:pt x="14442" y="21600"/>
                    <a:pt x="3642" y="20622"/>
                  </a:cubicBezTo>
                  <a:cubicBezTo>
                    <a:pt x="-7158" y="19643"/>
                    <a:pt x="9503" y="0"/>
                    <a:pt x="9503" y="0"/>
                  </a:cubicBezTo>
                  <a:close/>
                </a:path>
              </a:pathLst>
            </a:custGeom>
            <a:solidFill>
              <a:srgbClr val="69CAE2"/>
            </a:solidFill>
            <a:ln w="12700">
              <a:miter lim="400000"/>
            </a:ln>
          </p:spPr>
          <p:txBody>
            <a:bodyPr lIns="38100" tIns="38100" rIns="38100" bIns="38100" anchor="ctr"/>
            <a:lstStyle/>
            <a:p>
              <a:pPr>
                <a:defRPr sz="3000">
                  <a:solidFill>
                    <a:srgbClr val="FFFFFF"/>
                  </a:solidFill>
                </a:defRPr>
              </a:pPr>
              <a:endParaRPr/>
            </a:p>
          </p:txBody>
        </p:sp>
        <p:sp>
          <p:nvSpPr>
            <p:cNvPr id="82" name="Shape">
              <a:extLst>
                <a:ext uri="{FF2B5EF4-FFF2-40B4-BE49-F238E27FC236}">
                  <a16:creationId xmlns:a16="http://schemas.microsoft.com/office/drawing/2014/main" id="{DBCB43BB-FA43-4585-A217-EF4F99C44BDA}"/>
                </a:ext>
              </a:extLst>
            </p:cNvPr>
            <p:cNvSpPr/>
            <p:nvPr/>
          </p:nvSpPr>
          <p:spPr>
            <a:xfrm>
              <a:off x="2933700" y="12115799"/>
              <a:ext cx="20447" cy="69706"/>
            </a:xfrm>
            <a:custGeom>
              <a:avLst/>
              <a:gdLst/>
              <a:ahLst/>
              <a:cxnLst>
                <a:cxn ang="0">
                  <a:pos x="wd2" y="hd2"/>
                </a:cxn>
                <a:cxn ang="5400000">
                  <a:pos x="wd2" y="hd2"/>
                </a:cxn>
                <a:cxn ang="10800000">
                  <a:pos x="wd2" y="hd2"/>
                </a:cxn>
                <a:cxn ang="16200000">
                  <a:pos x="wd2" y="hd2"/>
                </a:cxn>
              </a:cxnLst>
              <a:rect l="0" t="0" r="r" b="b"/>
              <a:pathLst>
                <a:path w="10635" h="20654" extrusionOk="0">
                  <a:moveTo>
                    <a:pt x="9504" y="0"/>
                  </a:moveTo>
                  <a:cubicBezTo>
                    <a:pt x="9504" y="0"/>
                    <a:pt x="14458" y="21600"/>
                    <a:pt x="3625" y="20622"/>
                  </a:cubicBezTo>
                  <a:cubicBezTo>
                    <a:pt x="-7142" y="19606"/>
                    <a:pt x="9504" y="0"/>
                    <a:pt x="9504" y="0"/>
                  </a:cubicBezTo>
                  <a:close/>
                </a:path>
              </a:pathLst>
            </a:custGeom>
            <a:solidFill>
              <a:srgbClr val="69CAE2"/>
            </a:solidFill>
            <a:ln w="12700">
              <a:miter lim="400000"/>
            </a:ln>
          </p:spPr>
          <p:txBody>
            <a:bodyPr lIns="38100" tIns="38100" rIns="38100" bIns="38100" anchor="ctr"/>
            <a:lstStyle/>
            <a:p>
              <a:pPr>
                <a:defRPr sz="3000">
                  <a:solidFill>
                    <a:srgbClr val="FFFFFF"/>
                  </a:solidFill>
                </a:defRPr>
              </a:pPr>
              <a:endParaRPr/>
            </a:p>
          </p:txBody>
        </p:sp>
        <p:sp>
          <p:nvSpPr>
            <p:cNvPr id="83" name="Shape">
              <a:extLst>
                <a:ext uri="{FF2B5EF4-FFF2-40B4-BE49-F238E27FC236}">
                  <a16:creationId xmlns:a16="http://schemas.microsoft.com/office/drawing/2014/main" id="{041C72E0-2367-424E-96D9-E8036A47AB22}"/>
                </a:ext>
              </a:extLst>
            </p:cNvPr>
            <p:cNvSpPr/>
            <p:nvPr/>
          </p:nvSpPr>
          <p:spPr>
            <a:xfrm>
              <a:off x="2984500" y="12141199"/>
              <a:ext cx="20500" cy="69706"/>
            </a:xfrm>
            <a:custGeom>
              <a:avLst/>
              <a:gdLst/>
              <a:ahLst/>
              <a:cxnLst>
                <a:cxn ang="0">
                  <a:pos x="wd2" y="hd2"/>
                </a:cxn>
                <a:cxn ang="5400000">
                  <a:pos x="wd2" y="hd2"/>
                </a:cxn>
                <a:cxn ang="10800000">
                  <a:pos x="wd2" y="hd2"/>
                </a:cxn>
                <a:cxn ang="16200000">
                  <a:pos x="wd2" y="hd2"/>
                </a:cxn>
              </a:cxnLst>
              <a:rect l="0" t="0" r="r" b="b"/>
              <a:pathLst>
                <a:path w="10630" h="20654" extrusionOk="0">
                  <a:moveTo>
                    <a:pt x="9503" y="0"/>
                  </a:moveTo>
                  <a:cubicBezTo>
                    <a:pt x="9503" y="0"/>
                    <a:pt x="14442" y="21600"/>
                    <a:pt x="3642" y="20622"/>
                  </a:cubicBezTo>
                  <a:cubicBezTo>
                    <a:pt x="-7158" y="19643"/>
                    <a:pt x="9503" y="0"/>
                    <a:pt x="9503" y="0"/>
                  </a:cubicBezTo>
                  <a:close/>
                </a:path>
              </a:pathLst>
            </a:custGeom>
            <a:solidFill>
              <a:srgbClr val="69CAE2"/>
            </a:solidFill>
            <a:ln w="12700">
              <a:miter lim="400000"/>
            </a:ln>
          </p:spPr>
          <p:txBody>
            <a:bodyPr lIns="38100" tIns="38100" rIns="38100" bIns="38100" anchor="ctr"/>
            <a:lstStyle/>
            <a:p>
              <a:pPr>
                <a:defRPr sz="3000">
                  <a:solidFill>
                    <a:srgbClr val="FFFFFF"/>
                  </a:solidFill>
                </a:defRPr>
              </a:pPr>
              <a:endParaRPr/>
            </a:p>
          </p:txBody>
        </p:sp>
        <p:sp>
          <p:nvSpPr>
            <p:cNvPr id="84" name="Shape">
              <a:extLst>
                <a:ext uri="{FF2B5EF4-FFF2-40B4-BE49-F238E27FC236}">
                  <a16:creationId xmlns:a16="http://schemas.microsoft.com/office/drawing/2014/main" id="{E3D2A188-0A7C-4F2E-9C3C-0BEE6FE0BFD0}"/>
                </a:ext>
              </a:extLst>
            </p:cNvPr>
            <p:cNvSpPr/>
            <p:nvPr/>
          </p:nvSpPr>
          <p:spPr>
            <a:xfrm>
              <a:off x="2425700" y="12585699"/>
              <a:ext cx="585308" cy="766763"/>
            </a:xfrm>
            <a:custGeom>
              <a:avLst/>
              <a:gdLst/>
              <a:ahLst/>
              <a:cxnLst>
                <a:cxn ang="0">
                  <a:pos x="wd2" y="hd2"/>
                </a:cxn>
                <a:cxn ang="5400000">
                  <a:pos x="wd2" y="hd2"/>
                </a:cxn>
                <a:cxn ang="10800000">
                  <a:pos x="wd2" y="hd2"/>
                </a:cxn>
                <a:cxn ang="16200000">
                  <a:pos x="wd2" y="hd2"/>
                </a:cxn>
              </a:cxnLst>
              <a:rect l="0" t="0" r="r" b="b"/>
              <a:pathLst>
                <a:path w="21515" h="21513" extrusionOk="0">
                  <a:moveTo>
                    <a:pt x="21081" y="8486"/>
                  </a:moveTo>
                  <a:cubicBezTo>
                    <a:pt x="20399" y="7346"/>
                    <a:pt x="18704" y="6715"/>
                    <a:pt x="17066" y="6633"/>
                  </a:cubicBezTo>
                  <a:cubicBezTo>
                    <a:pt x="16071" y="6583"/>
                    <a:pt x="15026" y="6712"/>
                    <a:pt x="14218" y="7153"/>
                  </a:cubicBezTo>
                  <a:cubicBezTo>
                    <a:pt x="13476" y="7556"/>
                    <a:pt x="12981" y="8258"/>
                    <a:pt x="13084" y="8942"/>
                  </a:cubicBezTo>
                  <a:cubicBezTo>
                    <a:pt x="12570" y="9053"/>
                    <a:pt x="12066" y="9188"/>
                    <a:pt x="11567" y="9320"/>
                  </a:cubicBezTo>
                  <a:lnTo>
                    <a:pt x="10208" y="9680"/>
                  </a:lnTo>
                  <a:cubicBezTo>
                    <a:pt x="9905" y="9762"/>
                    <a:pt x="9606" y="9847"/>
                    <a:pt x="9303" y="9947"/>
                  </a:cubicBezTo>
                  <a:cubicBezTo>
                    <a:pt x="9443" y="9559"/>
                    <a:pt x="9601" y="9170"/>
                    <a:pt x="9779" y="8785"/>
                  </a:cubicBezTo>
                  <a:cubicBezTo>
                    <a:pt x="10082" y="8126"/>
                    <a:pt x="10442" y="7481"/>
                    <a:pt x="10852" y="6854"/>
                  </a:cubicBezTo>
                  <a:cubicBezTo>
                    <a:pt x="11020" y="6601"/>
                    <a:pt x="11198" y="6348"/>
                    <a:pt x="11389" y="6106"/>
                  </a:cubicBezTo>
                  <a:cubicBezTo>
                    <a:pt x="11413" y="6134"/>
                    <a:pt x="11445" y="6156"/>
                    <a:pt x="11492" y="6163"/>
                  </a:cubicBezTo>
                  <a:cubicBezTo>
                    <a:pt x="12869" y="6337"/>
                    <a:pt x="14349" y="5960"/>
                    <a:pt x="15301" y="5179"/>
                  </a:cubicBezTo>
                  <a:cubicBezTo>
                    <a:pt x="16986" y="3800"/>
                    <a:pt x="16963" y="1449"/>
                    <a:pt x="18793" y="255"/>
                  </a:cubicBezTo>
                  <a:cubicBezTo>
                    <a:pt x="18896" y="187"/>
                    <a:pt x="18844" y="59"/>
                    <a:pt x="18709" y="56"/>
                  </a:cubicBezTo>
                  <a:cubicBezTo>
                    <a:pt x="16319" y="-48"/>
                    <a:pt x="13835" y="-87"/>
                    <a:pt x="11688" y="700"/>
                  </a:cubicBezTo>
                  <a:cubicBezTo>
                    <a:pt x="11137" y="904"/>
                    <a:pt x="10600" y="1171"/>
                    <a:pt x="10264" y="1563"/>
                  </a:cubicBezTo>
                  <a:cubicBezTo>
                    <a:pt x="9984" y="1891"/>
                    <a:pt x="9863" y="2283"/>
                    <a:pt x="9783" y="2667"/>
                  </a:cubicBezTo>
                  <a:cubicBezTo>
                    <a:pt x="9662" y="3280"/>
                    <a:pt x="9634" y="3918"/>
                    <a:pt x="9877" y="4509"/>
                  </a:cubicBezTo>
                  <a:cubicBezTo>
                    <a:pt x="10077" y="5001"/>
                    <a:pt x="10484" y="5461"/>
                    <a:pt x="11048" y="5739"/>
                  </a:cubicBezTo>
                  <a:cubicBezTo>
                    <a:pt x="12290" y="4595"/>
                    <a:pt x="13733" y="3587"/>
                    <a:pt x="15357" y="2731"/>
                  </a:cubicBezTo>
                  <a:cubicBezTo>
                    <a:pt x="13831" y="3654"/>
                    <a:pt x="12500" y="4720"/>
                    <a:pt x="11375" y="5906"/>
                  </a:cubicBezTo>
                  <a:cubicBezTo>
                    <a:pt x="11385" y="5924"/>
                    <a:pt x="11389" y="5942"/>
                    <a:pt x="11389" y="5963"/>
                  </a:cubicBezTo>
                  <a:cubicBezTo>
                    <a:pt x="11137" y="6230"/>
                    <a:pt x="10899" y="6508"/>
                    <a:pt x="10680" y="6790"/>
                  </a:cubicBezTo>
                  <a:cubicBezTo>
                    <a:pt x="10204" y="7396"/>
                    <a:pt x="9779" y="8030"/>
                    <a:pt x="9405" y="8682"/>
                  </a:cubicBezTo>
                  <a:cubicBezTo>
                    <a:pt x="8658" y="9986"/>
                    <a:pt x="8121" y="11358"/>
                    <a:pt x="7739" y="12755"/>
                  </a:cubicBezTo>
                  <a:cubicBezTo>
                    <a:pt x="7711" y="12851"/>
                    <a:pt x="7687" y="12944"/>
                    <a:pt x="7664" y="13040"/>
                  </a:cubicBezTo>
                  <a:cubicBezTo>
                    <a:pt x="7594" y="12986"/>
                    <a:pt x="7524" y="12933"/>
                    <a:pt x="7454" y="12883"/>
                  </a:cubicBezTo>
                  <a:cubicBezTo>
                    <a:pt x="7220" y="12723"/>
                    <a:pt x="6978" y="12580"/>
                    <a:pt x="6721" y="12445"/>
                  </a:cubicBezTo>
                  <a:cubicBezTo>
                    <a:pt x="6595" y="12377"/>
                    <a:pt x="6464" y="12313"/>
                    <a:pt x="6334" y="12252"/>
                  </a:cubicBezTo>
                  <a:cubicBezTo>
                    <a:pt x="6207" y="12192"/>
                    <a:pt x="6081" y="12135"/>
                    <a:pt x="5955" y="12074"/>
                  </a:cubicBezTo>
                  <a:cubicBezTo>
                    <a:pt x="5708" y="11949"/>
                    <a:pt x="5465" y="11821"/>
                    <a:pt x="5232" y="11682"/>
                  </a:cubicBezTo>
                  <a:cubicBezTo>
                    <a:pt x="4765" y="11404"/>
                    <a:pt x="4326" y="11094"/>
                    <a:pt x="3929" y="10756"/>
                  </a:cubicBezTo>
                  <a:cubicBezTo>
                    <a:pt x="3906" y="10738"/>
                    <a:pt x="3887" y="10717"/>
                    <a:pt x="3864" y="10699"/>
                  </a:cubicBezTo>
                  <a:cubicBezTo>
                    <a:pt x="3869" y="10702"/>
                    <a:pt x="3878" y="10702"/>
                    <a:pt x="3883" y="10706"/>
                  </a:cubicBezTo>
                  <a:cubicBezTo>
                    <a:pt x="3014" y="9958"/>
                    <a:pt x="2440" y="9049"/>
                    <a:pt x="2174" y="7998"/>
                  </a:cubicBezTo>
                  <a:cubicBezTo>
                    <a:pt x="2571" y="8996"/>
                    <a:pt x="3276" y="9836"/>
                    <a:pt x="4265" y="10513"/>
                  </a:cubicBezTo>
                  <a:cubicBezTo>
                    <a:pt x="5176" y="9762"/>
                    <a:pt x="5535" y="8632"/>
                    <a:pt x="5148" y="7649"/>
                  </a:cubicBezTo>
                  <a:cubicBezTo>
                    <a:pt x="4910" y="7043"/>
                    <a:pt x="4424" y="6516"/>
                    <a:pt x="4102" y="5935"/>
                  </a:cubicBezTo>
                  <a:cubicBezTo>
                    <a:pt x="3822" y="5425"/>
                    <a:pt x="3677" y="4820"/>
                    <a:pt x="3948" y="4321"/>
                  </a:cubicBezTo>
                  <a:cubicBezTo>
                    <a:pt x="3995" y="4235"/>
                    <a:pt x="3892" y="4150"/>
                    <a:pt x="3775" y="4167"/>
                  </a:cubicBezTo>
                  <a:cubicBezTo>
                    <a:pt x="3136" y="4278"/>
                    <a:pt x="2501" y="4410"/>
                    <a:pt x="1945" y="4666"/>
                  </a:cubicBezTo>
                  <a:cubicBezTo>
                    <a:pt x="540" y="5318"/>
                    <a:pt x="-76" y="6676"/>
                    <a:pt x="8" y="7927"/>
                  </a:cubicBezTo>
                  <a:cubicBezTo>
                    <a:pt x="59" y="8686"/>
                    <a:pt x="349" y="9462"/>
                    <a:pt x="1021" y="10025"/>
                  </a:cubicBezTo>
                  <a:cubicBezTo>
                    <a:pt x="1670" y="10571"/>
                    <a:pt x="2730" y="10866"/>
                    <a:pt x="3645" y="10642"/>
                  </a:cubicBezTo>
                  <a:cubicBezTo>
                    <a:pt x="3705" y="10702"/>
                    <a:pt x="3761" y="10766"/>
                    <a:pt x="3822" y="10827"/>
                  </a:cubicBezTo>
                  <a:cubicBezTo>
                    <a:pt x="4191" y="11194"/>
                    <a:pt x="4602" y="11536"/>
                    <a:pt x="5050" y="11850"/>
                  </a:cubicBezTo>
                  <a:cubicBezTo>
                    <a:pt x="5274" y="12006"/>
                    <a:pt x="5507" y="12156"/>
                    <a:pt x="5750" y="12299"/>
                  </a:cubicBezTo>
                  <a:cubicBezTo>
                    <a:pt x="5871" y="12370"/>
                    <a:pt x="5997" y="12438"/>
                    <a:pt x="6119" y="12505"/>
                  </a:cubicBezTo>
                  <a:cubicBezTo>
                    <a:pt x="6240" y="12569"/>
                    <a:pt x="6357" y="12637"/>
                    <a:pt x="6469" y="12705"/>
                  </a:cubicBezTo>
                  <a:cubicBezTo>
                    <a:pt x="6698" y="12844"/>
                    <a:pt x="6917" y="12990"/>
                    <a:pt x="7118" y="13150"/>
                  </a:cubicBezTo>
                  <a:cubicBezTo>
                    <a:pt x="7276" y="13275"/>
                    <a:pt x="7426" y="13410"/>
                    <a:pt x="7538" y="13546"/>
                  </a:cubicBezTo>
                  <a:cubicBezTo>
                    <a:pt x="7276" y="14686"/>
                    <a:pt x="7108" y="15840"/>
                    <a:pt x="7006" y="16998"/>
                  </a:cubicBezTo>
                  <a:cubicBezTo>
                    <a:pt x="6973" y="17376"/>
                    <a:pt x="6945" y="17750"/>
                    <a:pt x="6926" y="18128"/>
                  </a:cubicBezTo>
                  <a:cubicBezTo>
                    <a:pt x="6362" y="18028"/>
                    <a:pt x="5801" y="17907"/>
                    <a:pt x="5246" y="17765"/>
                  </a:cubicBezTo>
                  <a:cubicBezTo>
                    <a:pt x="3887" y="17472"/>
                    <a:pt x="2902" y="16785"/>
                    <a:pt x="2323" y="15723"/>
                  </a:cubicBezTo>
                  <a:cubicBezTo>
                    <a:pt x="2916" y="16517"/>
                    <a:pt x="3794" y="17041"/>
                    <a:pt x="4933" y="17284"/>
                  </a:cubicBezTo>
                  <a:cubicBezTo>
                    <a:pt x="5349" y="16685"/>
                    <a:pt x="5423" y="15951"/>
                    <a:pt x="5110" y="15317"/>
                  </a:cubicBezTo>
                  <a:cubicBezTo>
                    <a:pt x="4480" y="14034"/>
                    <a:pt x="2492" y="13271"/>
                    <a:pt x="2015" y="11992"/>
                  </a:cubicBezTo>
                  <a:cubicBezTo>
                    <a:pt x="1978" y="11896"/>
                    <a:pt x="1810" y="11882"/>
                    <a:pt x="1745" y="11967"/>
                  </a:cubicBezTo>
                  <a:cubicBezTo>
                    <a:pt x="886" y="13122"/>
                    <a:pt x="59" y="14340"/>
                    <a:pt x="36" y="15659"/>
                  </a:cubicBezTo>
                  <a:cubicBezTo>
                    <a:pt x="31" y="16004"/>
                    <a:pt x="83" y="16364"/>
                    <a:pt x="311" y="16664"/>
                  </a:cubicBezTo>
                  <a:cubicBezTo>
                    <a:pt x="503" y="16913"/>
                    <a:pt x="802" y="17102"/>
                    <a:pt x="1110" y="17269"/>
                  </a:cubicBezTo>
                  <a:cubicBezTo>
                    <a:pt x="1600" y="17533"/>
                    <a:pt x="2146" y="17757"/>
                    <a:pt x="2734" y="17829"/>
                  </a:cubicBezTo>
                  <a:cubicBezTo>
                    <a:pt x="3257" y="17893"/>
                    <a:pt x="3827" y="17829"/>
                    <a:pt x="4261" y="17601"/>
                  </a:cubicBezTo>
                  <a:cubicBezTo>
                    <a:pt x="4532" y="17722"/>
                    <a:pt x="4812" y="17829"/>
                    <a:pt x="5092" y="17939"/>
                  </a:cubicBezTo>
                  <a:cubicBezTo>
                    <a:pt x="5680" y="18160"/>
                    <a:pt x="6287" y="18356"/>
                    <a:pt x="6908" y="18527"/>
                  </a:cubicBezTo>
                  <a:cubicBezTo>
                    <a:pt x="6866" y="19439"/>
                    <a:pt x="6847" y="20348"/>
                    <a:pt x="6842" y="21256"/>
                  </a:cubicBezTo>
                  <a:cubicBezTo>
                    <a:pt x="6842" y="21271"/>
                    <a:pt x="6842" y="21289"/>
                    <a:pt x="6842" y="21303"/>
                  </a:cubicBezTo>
                  <a:cubicBezTo>
                    <a:pt x="6847" y="21378"/>
                    <a:pt x="6875" y="21449"/>
                    <a:pt x="6912" y="21513"/>
                  </a:cubicBezTo>
                  <a:cubicBezTo>
                    <a:pt x="6931" y="21513"/>
                    <a:pt x="6950" y="21513"/>
                    <a:pt x="6964" y="21509"/>
                  </a:cubicBezTo>
                  <a:cubicBezTo>
                    <a:pt x="6978" y="21506"/>
                    <a:pt x="6982" y="21492"/>
                    <a:pt x="6992" y="21492"/>
                  </a:cubicBezTo>
                  <a:cubicBezTo>
                    <a:pt x="7024" y="21488"/>
                    <a:pt x="7062" y="21492"/>
                    <a:pt x="7094" y="21488"/>
                  </a:cubicBezTo>
                  <a:cubicBezTo>
                    <a:pt x="7150" y="21477"/>
                    <a:pt x="7146" y="21452"/>
                    <a:pt x="7188" y="21431"/>
                  </a:cubicBezTo>
                  <a:cubicBezTo>
                    <a:pt x="7225" y="21410"/>
                    <a:pt x="7262" y="21406"/>
                    <a:pt x="7309" y="21403"/>
                  </a:cubicBezTo>
                  <a:cubicBezTo>
                    <a:pt x="7347" y="21403"/>
                    <a:pt x="7417" y="21395"/>
                    <a:pt x="7454" y="21403"/>
                  </a:cubicBezTo>
                  <a:cubicBezTo>
                    <a:pt x="7496" y="21410"/>
                    <a:pt x="7510" y="21427"/>
                    <a:pt x="7561" y="21431"/>
                  </a:cubicBezTo>
                  <a:cubicBezTo>
                    <a:pt x="7608" y="21435"/>
                    <a:pt x="7659" y="21427"/>
                    <a:pt x="7706" y="21431"/>
                  </a:cubicBezTo>
                  <a:cubicBezTo>
                    <a:pt x="7757" y="21435"/>
                    <a:pt x="7799" y="21449"/>
                    <a:pt x="7851" y="21456"/>
                  </a:cubicBezTo>
                  <a:cubicBezTo>
                    <a:pt x="7935" y="21467"/>
                    <a:pt x="8075" y="21470"/>
                    <a:pt x="8154" y="21456"/>
                  </a:cubicBezTo>
                  <a:cubicBezTo>
                    <a:pt x="8201" y="21449"/>
                    <a:pt x="8247" y="21420"/>
                    <a:pt x="8299" y="21417"/>
                  </a:cubicBezTo>
                  <a:cubicBezTo>
                    <a:pt x="8355" y="21410"/>
                    <a:pt x="8374" y="21424"/>
                    <a:pt x="8411" y="21445"/>
                  </a:cubicBezTo>
                  <a:cubicBezTo>
                    <a:pt x="8439" y="21374"/>
                    <a:pt x="8453" y="21296"/>
                    <a:pt x="8448" y="21217"/>
                  </a:cubicBezTo>
                  <a:cubicBezTo>
                    <a:pt x="8318" y="19817"/>
                    <a:pt x="8219" y="18424"/>
                    <a:pt x="8210" y="17030"/>
                  </a:cubicBezTo>
                  <a:cubicBezTo>
                    <a:pt x="8205" y="16428"/>
                    <a:pt x="8224" y="15823"/>
                    <a:pt x="8257" y="15220"/>
                  </a:cubicBezTo>
                  <a:cubicBezTo>
                    <a:pt x="8952" y="15010"/>
                    <a:pt x="9671" y="14836"/>
                    <a:pt x="10409" y="14700"/>
                  </a:cubicBezTo>
                  <a:cubicBezTo>
                    <a:pt x="10418" y="14707"/>
                    <a:pt x="10428" y="14718"/>
                    <a:pt x="10432" y="14725"/>
                  </a:cubicBezTo>
                  <a:cubicBezTo>
                    <a:pt x="11310" y="14141"/>
                    <a:pt x="12365" y="13727"/>
                    <a:pt x="13583" y="13499"/>
                  </a:cubicBezTo>
                  <a:cubicBezTo>
                    <a:pt x="12402" y="13824"/>
                    <a:pt x="11403" y="14340"/>
                    <a:pt x="10605" y="15035"/>
                  </a:cubicBezTo>
                  <a:cubicBezTo>
                    <a:pt x="11665" y="15438"/>
                    <a:pt x="13004" y="15367"/>
                    <a:pt x="13924" y="14850"/>
                  </a:cubicBezTo>
                  <a:cubicBezTo>
                    <a:pt x="14452" y="14551"/>
                    <a:pt x="14834" y="14130"/>
                    <a:pt x="15315" y="13792"/>
                  </a:cubicBezTo>
                  <a:cubicBezTo>
                    <a:pt x="15721" y="13503"/>
                    <a:pt x="16258" y="13268"/>
                    <a:pt x="16818" y="13271"/>
                  </a:cubicBezTo>
                  <a:cubicBezTo>
                    <a:pt x="16940" y="13271"/>
                    <a:pt x="17010" y="13168"/>
                    <a:pt x="16944" y="13093"/>
                  </a:cubicBezTo>
                  <a:cubicBezTo>
                    <a:pt x="16655" y="12769"/>
                    <a:pt x="16338" y="12455"/>
                    <a:pt x="15931" y="12213"/>
                  </a:cubicBezTo>
                  <a:cubicBezTo>
                    <a:pt x="14862" y="11579"/>
                    <a:pt x="13322" y="11586"/>
                    <a:pt x="12099" y="11967"/>
                  </a:cubicBezTo>
                  <a:cubicBezTo>
                    <a:pt x="11357" y="12199"/>
                    <a:pt x="10670" y="12573"/>
                    <a:pt x="10316" y="13107"/>
                  </a:cubicBezTo>
                  <a:cubicBezTo>
                    <a:pt x="10003" y="13578"/>
                    <a:pt x="9993" y="14187"/>
                    <a:pt x="10362" y="14643"/>
                  </a:cubicBezTo>
                  <a:cubicBezTo>
                    <a:pt x="9667" y="14682"/>
                    <a:pt x="8971" y="14754"/>
                    <a:pt x="8285" y="14857"/>
                  </a:cubicBezTo>
                  <a:cubicBezTo>
                    <a:pt x="8336" y="14191"/>
                    <a:pt x="8416" y="13528"/>
                    <a:pt x="8528" y="12865"/>
                  </a:cubicBezTo>
                  <a:cubicBezTo>
                    <a:pt x="8668" y="12060"/>
                    <a:pt x="8864" y="11262"/>
                    <a:pt x="9120" y="10471"/>
                  </a:cubicBezTo>
                  <a:cubicBezTo>
                    <a:pt x="9508" y="10289"/>
                    <a:pt x="9923" y="10132"/>
                    <a:pt x="10353" y="9979"/>
                  </a:cubicBezTo>
                  <a:lnTo>
                    <a:pt x="11660" y="9523"/>
                  </a:lnTo>
                  <a:cubicBezTo>
                    <a:pt x="12136" y="9359"/>
                    <a:pt x="12612" y="9192"/>
                    <a:pt x="13098" y="9045"/>
                  </a:cubicBezTo>
                  <a:cubicBezTo>
                    <a:pt x="13102" y="9056"/>
                    <a:pt x="13102" y="9070"/>
                    <a:pt x="13107" y="9081"/>
                  </a:cubicBezTo>
                  <a:cubicBezTo>
                    <a:pt x="14274" y="8507"/>
                    <a:pt x="15614" y="8208"/>
                    <a:pt x="17098" y="8197"/>
                  </a:cubicBezTo>
                  <a:cubicBezTo>
                    <a:pt x="15600" y="8329"/>
                    <a:pt x="14270" y="8775"/>
                    <a:pt x="13144" y="9519"/>
                  </a:cubicBezTo>
                  <a:cubicBezTo>
                    <a:pt x="14013" y="10328"/>
                    <a:pt x="15469" y="10756"/>
                    <a:pt x="16823" y="10574"/>
                  </a:cubicBezTo>
                  <a:cubicBezTo>
                    <a:pt x="17635" y="10464"/>
                    <a:pt x="18382" y="10161"/>
                    <a:pt x="19176" y="9986"/>
                  </a:cubicBezTo>
                  <a:cubicBezTo>
                    <a:pt x="19871" y="9833"/>
                    <a:pt x="20674" y="9797"/>
                    <a:pt x="21295" y="10057"/>
                  </a:cubicBezTo>
                  <a:cubicBezTo>
                    <a:pt x="21398" y="10100"/>
                    <a:pt x="21524" y="10036"/>
                    <a:pt x="21515" y="9943"/>
                  </a:cubicBezTo>
                  <a:cubicBezTo>
                    <a:pt x="21449" y="9434"/>
                    <a:pt x="21351" y="8938"/>
                    <a:pt x="21081" y="8486"/>
                  </a:cubicBezTo>
                  <a:close/>
                </a:path>
              </a:pathLst>
            </a:custGeom>
            <a:solidFill>
              <a:srgbClr val="B7BC60"/>
            </a:solidFill>
            <a:ln w="12700">
              <a:miter lim="400000"/>
            </a:ln>
          </p:spPr>
          <p:txBody>
            <a:bodyPr lIns="38100" tIns="38100" rIns="38100" bIns="38100" anchor="ctr"/>
            <a:lstStyle/>
            <a:p>
              <a:pPr>
                <a:defRPr sz="3000">
                  <a:solidFill>
                    <a:srgbClr val="FFFFFF"/>
                  </a:solidFill>
                </a:defRPr>
              </a:pPr>
              <a:endParaRPr/>
            </a:p>
          </p:txBody>
        </p:sp>
      </p:grpSp>
    </p:spTree>
    <p:extLst>
      <p:ext uri="{BB962C8B-B14F-4D97-AF65-F5344CB8AC3E}">
        <p14:creationId xmlns:p14="http://schemas.microsoft.com/office/powerpoint/2010/main" val="24948502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Title 43"/>
          <p:cNvSpPr>
            <a:spLocks noGrp="1"/>
          </p:cNvSpPr>
          <p:nvPr>
            <p:ph type="title"/>
          </p:nvPr>
        </p:nvSpPr>
        <p:spPr/>
        <p:txBody>
          <a:bodyPr>
            <a:noAutofit/>
          </a:bodyPr>
          <a:lstStyle/>
          <a:p>
            <a:r>
              <a:rPr lang="en-US" dirty="0"/>
              <a:t>Growth</a:t>
            </a:r>
          </a:p>
        </p:txBody>
      </p:sp>
      <p:sp>
        <p:nvSpPr>
          <p:cNvPr id="45" name="Content Placeholder 44"/>
          <p:cNvSpPr>
            <a:spLocks noGrp="1"/>
          </p:cNvSpPr>
          <p:nvPr>
            <p:ph idx="1"/>
          </p:nvPr>
        </p:nvSpPr>
        <p:spPr/>
        <p:txBody>
          <a:bodyPr>
            <a:normAutofit/>
          </a:bodyPr>
          <a:lstStyle/>
          <a:p>
            <a:pPr algn="just"/>
            <a:r>
              <a:rPr lang="en-US" noProof="1"/>
              <a:t>Lorem ipsum dolor sit amet, in wisi magna. Iaculis scelerisque. Et auctor. At magna eu, lobortis vulputate. Quis magna vestibulum, ac in. Donec pellentesque mauris.</a:t>
            </a:r>
          </a:p>
          <a:p>
            <a:pPr algn="just"/>
            <a:r>
              <a:rPr lang="en-US" noProof="1"/>
              <a:t>Tempor blandit maecenas, porttitor porttitor massa, cras nibh eleifend. Enim sit leo, amet at eleifend. Non mus placerat, convallis ut. Sit at arcu, rutrum in ullamcorper, interdum etiam sollicitudin. Vestibulum ultrices mus, eu viverra, per nostra nibh.</a:t>
            </a:r>
          </a:p>
        </p:txBody>
      </p:sp>
      <p:grpSp>
        <p:nvGrpSpPr>
          <p:cNvPr id="12" name="Group 11">
            <a:extLst>
              <a:ext uri="{FF2B5EF4-FFF2-40B4-BE49-F238E27FC236}">
                <a16:creationId xmlns:a16="http://schemas.microsoft.com/office/drawing/2014/main" id="{E6A95E13-30A0-4ADB-8144-142E4852EB77}"/>
              </a:ext>
            </a:extLst>
          </p:cNvPr>
          <p:cNvGrpSpPr/>
          <p:nvPr/>
        </p:nvGrpSpPr>
        <p:grpSpPr>
          <a:xfrm>
            <a:off x="5142600" y="-111178"/>
            <a:ext cx="4609240" cy="6076033"/>
            <a:chOff x="1689100" y="11163300"/>
            <a:chExt cx="2035309" cy="2683003"/>
          </a:xfrm>
        </p:grpSpPr>
        <p:sp>
          <p:nvSpPr>
            <p:cNvPr id="13" name="Oval">
              <a:extLst>
                <a:ext uri="{FF2B5EF4-FFF2-40B4-BE49-F238E27FC236}">
                  <a16:creationId xmlns:a16="http://schemas.microsoft.com/office/drawing/2014/main" id="{CD5968B9-186B-4635-BA27-D9D604056198}"/>
                </a:ext>
              </a:extLst>
            </p:cNvPr>
            <p:cNvSpPr/>
            <p:nvPr/>
          </p:nvSpPr>
          <p:spPr>
            <a:xfrm>
              <a:off x="2286000" y="13652500"/>
              <a:ext cx="728473" cy="193803"/>
            </a:xfrm>
            <a:prstGeom prst="ellipse">
              <a:avLst/>
            </a:prstGeom>
            <a:solidFill>
              <a:srgbClr val="29323E"/>
            </a:solidFill>
            <a:ln w="12700">
              <a:miter lim="400000"/>
            </a:ln>
          </p:spPr>
          <p:txBody>
            <a:bodyPr lIns="38100" tIns="38100" rIns="38100" bIns="38100" anchor="ctr"/>
            <a:lstStyle/>
            <a:p>
              <a:pPr>
                <a:defRPr sz="3000">
                  <a:solidFill>
                    <a:srgbClr val="FFFFFF"/>
                  </a:solidFill>
                </a:defRPr>
              </a:pPr>
              <a:endParaRPr/>
            </a:p>
          </p:txBody>
        </p:sp>
        <p:sp>
          <p:nvSpPr>
            <p:cNvPr id="14" name="Shape">
              <a:extLst>
                <a:ext uri="{FF2B5EF4-FFF2-40B4-BE49-F238E27FC236}">
                  <a16:creationId xmlns:a16="http://schemas.microsoft.com/office/drawing/2014/main" id="{D6647983-4460-477A-85C4-E14EDC548604}"/>
                </a:ext>
              </a:extLst>
            </p:cNvPr>
            <p:cNvSpPr/>
            <p:nvPr/>
          </p:nvSpPr>
          <p:spPr>
            <a:xfrm>
              <a:off x="2298700" y="13639799"/>
              <a:ext cx="717297" cy="201425"/>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711" y="11985"/>
                  </a:lnTo>
                  <a:cubicBezTo>
                    <a:pt x="711" y="17296"/>
                    <a:pt x="6023" y="21600"/>
                    <a:pt x="10800" y="21600"/>
                  </a:cubicBezTo>
                  <a:cubicBezTo>
                    <a:pt x="15577" y="21600"/>
                    <a:pt x="20889" y="17296"/>
                    <a:pt x="20889" y="11985"/>
                  </a:cubicBezTo>
                  <a:lnTo>
                    <a:pt x="21600" y="0"/>
                  </a:lnTo>
                  <a:lnTo>
                    <a:pt x="0" y="0"/>
                  </a:lnTo>
                  <a:close/>
                </a:path>
              </a:pathLst>
            </a:custGeom>
            <a:solidFill>
              <a:srgbClr val="EA7B45"/>
            </a:solidFill>
            <a:ln w="12700">
              <a:miter lim="400000"/>
            </a:ln>
          </p:spPr>
          <p:txBody>
            <a:bodyPr lIns="38100" tIns="38100" rIns="38100" bIns="38100" anchor="ctr"/>
            <a:lstStyle/>
            <a:p>
              <a:pPr>
                <a:defRPr sz="3000">
                  <a:solidFill>
                    <a:srgbClr val="FFFFFF"/>
                  </a:solidFill>
                </a:defRPr>
              </a:pPr>
              <a:endParaRPr/>
            </a:p>
          </p:txBody>
        </p:sp>
        <p:sp>
          <p:nvSpPr>
            <p:cNvPr id="15" name="Oval">
              <a:extLst>
                <a:ext uri="{FF2B5EF4-FFF2-40B4-BE49-F238E27FC236}">
                  <a16:creationId xmlns:a16="http://schemas.microsoft.com/office/drawing/2014/main" id="{CBB4041F-917B-4473-9E0A-88C5D9FD1A1C}"/>
                </a:ext>
              </a:extLst>
            </p:cNvPr>
            <p:cNvSpPr/>
            <p:nvPr/>
          </p:nvSpPr>
          <p:spPr>
            <a:xfrm>
              <a:off x="2298700" y="13525500"/>
              <a:ext cx="717550" cy="224027"/>
            </a:xfrm>
            <a:prstGeom prst="ellipse">
              <a:avLst/>
            </a:prstGeom>
            <a:solidFill>
              <a:srgbClr val="82281F"/>
            </a:solidFill>
            <a:ln w="12700">
              <a:miter lim="400000"/>
            </a:ln>
          </p:spPr>
          <p:txBody>
            <a:bodyPr lIns="38100" tIns="38100" rIns="38100" bIns="38100" anchor="ctr"/>
            <a:lstStyle/>
            <a:p>
              <a:pPr>
                <a:defRPr sz="3000">
                  <a:solidFill>
                    <a:srgbClr val="FFFFFF"/>
                  </a:solidFill>
                </a:defRPr>
              </a:pPr>
              <a:endParaRPr/>
            </a:p>
          </p:txBody>
        </p:sp>
        <p:sp>
          <p:nvSpPr>
            <p:cNvPr id="16" name="Oval">
              <a:extLst>
                <a:ext uri="{FF2B5EF4-FFF2-40B4-BE49-F238E27FC236}">
                  <a16:creationId xmlns:a16="http://schemas.microsoft.com/office/drawing/2014/main" id="{0DECDB0B-06C2-4127-BAE6-E91E083E4DA7}"/>
                </a:ext>
              </a:extLst>
            </p:cNvPr>
            <p:cNvSpPr/>
            <p:nvPr/>
          </p:nvSpPr>
          <p:spPr>
            <a:xfrm>
              <a:off x="2324100" y="13538200"/>
              <a:ext cx="662686" cy="193803"/>
            </a:xfrm>
            <a:prstGeom prst="ellipse">
              <a:avLst/>
            </a:prstGeom>
            <a:solidFill>
              <a:srgbClr val="580600"/>
            </a:solidFill>
            <a:ln w="12700">
              <a:miter lim="400000"/>
            </a:ln>
          </p:spPr>
          <p:txBody>
            <a:bodyPr lIns="38100" tIns="38100" rIns="38100" bIns="38100" anchor="ctr"/>
            <a:lstStyle/>
            <a:p>
              <a:pPr>
                <a:defRPr sz="3000">
                  <a:solidFill>
                    <a:srgbClr val="FFFFFF"/>
                  </a:solidFill>
                </a:defRPr>
              </a:pPr>
              <a:endParaRPr/>
            </a:p>
          </p:txBody>
        </p:sp>
        <p:sp>
          <p:nvSpPr>
            <p:cNvPr id="17" name="Shape">
              <a:extLst>
                <a:ext uri="{FF2B5EF4-FFF2-40B4-BE49-F238E27FC236}">
                  <a16:creationId xmlns:a16="http://schemas.microsoft.com/office/drawing/2014/main" id="{29C7ABD5-C92A-49F2-A9B2-EB55A51FF6EC}"/>
                </a:ext>
              </a:extLst>
            </p:cNvPr>
            <p:cNvSpPr/>
            <p:nvPr/>
          </p:nvSpPr>
          <p:spPr>
            <a:xfrm>
              <a:off x="2298699" y="13347700"/>
              <a:ext cx="696977" cy="384303"/>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1826" y="18802"/>
                  </a:lnTo>
                  <a:cubicBezTo>
                    <a:pt x="3582" y="20472"/>
                    <a:pt x="6943" y="21600"/>
                    <a:pt x="10800" y="21600"/>
                  </a:cubicBezTo>
                  <a:cubicBezTo>
                    <a:pt x="14661" y="21600"/>
                    <a:pt x="18018" y="20472"/>
                    <a:pt x="19774" y="18802"/>
                  </a:cubicBezTo>
                  <a:lnTo>
                    <a:pt x="21600" y="0"/>
                  </a:lnTo>
                  <a:lnTo>
                    <a:pt x="0" y="0"/>
                  </a:lnTo>
                  <a:close/>
                </a:path>
              </a:pathLst>
            </a:custGeom>
            <a:solidFill>
              <a:srgbClr val="D16C3C"/>
            </a:solidFill>
            <a:ln w="12700">
              <a:miter lim="400000"/>
            </a:ln>
          </p:spPr>
          <p:txBody>
            <a:bodyPr lIns="38100" tIns="38100" rIns="38100" bIns="38100" anchor="ctr"/>
            <a:lstStyle/>
            <a:p>
              <a:pPr>
                <a:defRPr sz="3000">
                  <a:solidFill>
                    <a:srgbClr val="FFFFFF"/>
                  </a:solidFill>
                </a:defRPr>
              </a:pPr>
              <a:endParaRPr/>
            </a:p>
          </p:txBody>
        </p:sp>
        <p:sp>
          <p:nvSpPr>
            <p:cNvPr id="18" name="Oval">
              <a:extLst>
                <a:ext uri="{FF2B5EF4-FFF2-40B4-BE49-F238E27FC236}">
                  <a16:creationId xmlns:a16="http://schemas.microsoft.com/office/drawing/2014/main" id="{E3D3EEFD-281E-421D-AAF9-48E1820B5366}"/>
                </a:ext>
              </a:extLst>
            </p:cNvPr>
            <p:cNvSpPr/>
            <p:nvPr/>
          </p:nvSpPr>
          <p:spPr>
            <a:xfrm>
              <a:off x="2298700" y="13233400"/>
              <a:ext cx="696976" cy="217677"/>
            </a:xfrm>
            <a:prstGeom prst="ellipse">
              <a:avLst/>
            </a:prstGeom>
            <a:solidFill>
              <a:srgbClr val="82281F"/>
            </a:solidFill>
            <a:ln w="12700">
              <a:miter lim="400000"/>
            </a:ln>
          </p:spPr>
          <p:txBody>
            <a:bodyPr lIns="38100" tIns="38100" rIns="38100" bIns="38100" anchor="ctr"/>
            <a:lstStyle/>
            <a:p>
              <a:pPr>
                <a:defRPr sz="3000">
                  <a:solidFill>
                    <a:srgbClr val="FFFFFF"/>
                  </a:solidFill>
                </a:defRPr>
              </a:pPr>
              <a:endParaRPr/>
            </a:p>
          </p:txBody>
        </p:sp>
        <p:sp>
          <p:nvSpPr>
            <p:cNvPr id="19" name="Shape">
              <a:extLst>
                <a:ext uri="{FF2B5EF4-FFF2-40B4-BE49-F238E27FC236}">
                  <a16:creationId xmlns:a16="http://schemas.microsoft.com/office/drawing/2014/main" id="{A603C561-1B75-4DB1-BDC9-D1B6D8A1511E}"/>
                </a:ext>
              </a:extLst>
            </p:cNvPr>
            <p:cNvSpPr/>
            <p:nvPr/>
          </p:nvSpPr>
          <p:spPr>
            <a:xfrm>
              <a:off x="2336800" y="13258799"/>
              <a:ext cx="638556" cy="182247"/>
            </a:xfrm>
            <a:custGeom>
              <a:avLst/>
              <a:gdLst/>
              <a:ahLst/>
              <a:cxnLst>
                <a:cxn ang="0">
                  <a:pos x="wd2" y="hd2"/>
                </a:cxn>
                <a:cxn ang="5400000">
                  <a:pos x="wd2" y="hd2"/>
                </a:cxn>
                <a:cxn ang="10800000">
                  <a:pos x="wd2" y="hd2"/>
                </a:cxn>
                <a:cxn ang="16200000">
                  <a:pos x="wd2" y="hd2"/>
                </a:cxn>
              </a:cxnLst>
              <a:rect l="0" t="0" r="r" b="b"/>
              <a:pathLst>
                <a:path w="21600" h="21570" extrusionOk="0">
                  <a:moveTo>
                    <a:pt x="21020" y="9230"/>
                  </a:moveTo>
                  <a:cubicBezTo>
                    <a:pt x="20848" y="8884"/>
                    <a:pt x="20728" y="8628"/>
                    <a:pt x="20522" y="8538"/>
                  </a:cubicBezTo>
                  <a:cubicBezTo>
                    <a:pt x="20273" y="8418"/>
                    <a:pt x="20187" y="7832"/>
                    <a:pt x="20023" y="7291"/>
                  </a:cubicBezTo>
                  <a:cubicBezTo>
                    <a:pt x="19993" y="7186"/>
                    <a:pt x="19929" y="7215"/>
                    <a:pt x="19895" y="7110"/>
                  </a:cubicBezTo>
                  <a:cubicBezTo>
                    <a:pt x="19852" y="6975"/>
                    <a:pt x="19830" y="6750"/>
                    <a:pt x="19787" y="6599"/>
                  </a:cubicBezTo>
                  <a:cubicBezTo>
                    <a:pt x="19658" y="6163"/>
                    <a:pt x="19542" y="6208"/>
                    <a:pt x="19370" y="6224"/>
                  </a:cubicBezTo>
                  <a:cubicBezTo>
                    <a:pt x="19289" y="6224"/>
                    <a:pt x="19164" y="6314"/>
                    <a:pt x="19095" y="6178"/>
                  </a:cubicBezTo>
                  <a:cubicBezTo>
                    <a:pt x="19031" y="6043"/>
                    <a:pt x="18967" y="5622"/>
                    <a:pt x="18894" y="5457"/>
                  </a:cubicBezTo>
                  <a:cubicBezTo>
                    <a:pt x="18623" y="4825"/>
                    <a:pt x="18009" y="5201"/>
                    <a:pt x="17669" y="5201"/>
                  </a:cubicBezTo>
                  <a:cubicBezTo>
                    <a:pt x="17575" y="5201"/>
                    <a:pt x="17463" y="5261"/>
                    <a:pt x="17373" y="5216"/>
                  </a:cubicBezTo>
                  <a:cubicBezTo>
                    <a:pt x="17334" y="5186"/>
                    <a:pt x="17111" y="5006"/>
                    <a:pt x="17089" y="4901"/>
                  </a:cubicBezTo>
                  <a:cubicBezTo>
                    <a:pt x="17042" y="4675"/>
                    <a:pt x="17094" y="4284"/>
                    <a:pt x="17081" y="4029"/>
                  </a:cubicBezTo>
                  <a:cubicBezTo>
                    <a:pt x="17063" y="3758"/>
                    <a:pt x="17029" y="3653"/>
                    <a:pt x="17003" y="3398"/>
                  </a:cubicBezTo>
                  <a:cubicBezTo>
                    <a:pt x="16943" y="2856"/>
                    <a:pt x="17012" y="2781"/>
                    <a:pt x="16784" y="2631"/>
                  </a:cubicBezTo>
                  <a:cubicBezTo>
                    <a:pt x="16612" y="2526"/>
                    <a:pt x="16441" y="2691"/>
                    <a:pt x="16273" y="2556"/>
                  </a:cubicBezTo>
                  <a:cubicBezTo>
                    <a:pt x="16187" y="2481"/>
                    <a:pt x="16170" y="2300"/>
                    <a:pt x="16041" y="2345"/>
                  </a:cubicBezTo>
                  <a:cubicBezTo>
                    <a:pt x="15955" y="2390"/>
                    <a:pt x="15921" y="2511"/>
                    <a:pt x="15852" y="2586"/>
                  </a:cubicBezTo>
                  <a:cubicBezTo>
                    <a:pt x="15766" y="2676"/>
                    <a:pt x="15684" y="2811"/>
                    <a:pt x="15603" y="2886"/>
                  </a:cubicBezTo>
                  <a:cubicBezTo>
                    <a:pt x="15517" y="2947"/>
                    <a:pt x="15427" y="2811"/>
                    <a:pt x="15341" y="2886"/>
                  </a:cubicBezTo>
                  <a:cubicBezTo>
                    <a:pt x="15100" y="3097"/>
                    <a:pt x="15117" y="3578"/>
                    <a:pt x="14842" y="3187"/>
                  </a:cubicBezTo>
                  <a:cubicBezTo>
                    <a:pt x="14653" y="2931"/>
                    <a:pt x="14456" y="2210"/>
                    <a:pt x="14271" y="2075"/>
                  </a:cubicBezTo>
                  <a:cubicBezTo>
                    <a:pt x="14056" y="1909"/>
                    <a:pt x="13786" y="2330"/>
                    <a:pt x="13575" y="2075"/>
                  </a:cubicBezTo>
                  <a:cubicBezTo>
                    <a:pt x="13429" y="1894"/>
                    <a:pt x="13322" y="1293"/>
                    <a:pt x="13184" y="1082"/>
                  </a:cubicBezTo>
                  <a:cubicBezTo>
                    <a:pt x="13047" y="872"/>
                    <a:pt x="12768" y="1067"/>
                    <a:pt x="12617" y="1067"/>
                  </a:cubicBezTo>
                  <a:cubicBezTo>
                    <a:pt x="12334" y="1067"/>
                    <a:pt x="12145" y="1173"/>
                    <a:pt x="11908" y="556"/>
                  </a:cubicBezTo>
                  <a:cubicBezTo>
                    <a:pt x="11788" y="241"/>
                    <a:pt x="11771" y="90"/>
                    <a:pt x="11633" y="151"/>
                  </a:cubicBezTo>
                  <a:cubicBezTo>
                    <a:pt x="11535" y="196"/>
                    <a:pt x="11436" y="451"/>
                    <a:pt x="11337" y="526"/>
                  </a:cubicBezTo>
                  <a:cubicBezTo>
                    <a:pt x="11165" y="662"/>
                    <a:pt x="10877" y="631"/>
                    <a:pt x="10705" y="526"/>
                  </a:cubicBezTo>
                  <a:cubicBezTo>
                    <a:pt x="10602" y="451"/>
                    <a:pt x="10516" y="316"/>
                    <a:pt x="10409" y="286"/>
                  </a:cubicBezTo>
                  <a:cubicBezTo>
                    <a:pt x="10310" y="256"/>
                    <a:pt x="10207" y="331"/>
                    <a:pt x="10113" y="301"/>
                  </a:cubicBezTo>
                  <a:cubicBezTo>
                    <a:pt x="10014" y="256"/>
                    <a:pt x="9979" y="90"/>
                    <a:pt x="9898" y="30"/>
                  </a:cubicBezTo>
                  <a:cubicBezTo>
                    <a:pt x="9821" y="-30"/>
                    <a:pt x="9674" y="15"/>
                    <a:pt x="9597" y="30"/>
                  </a:cubicBezTo>
                  <a:cubicBezTo>
                    <a:pt x="9503" y="45"/>
                    <a:pt x="9421" y="75"/>
                    <a:pt x="9344" y="286"/>
                  </a:cubicBezTo>
                  <a:cubicBezTo>
                    <a:pt x="9262" y="496"/>
                    <a:pt x="9266" y="737"/>
                    <a:pt x="9155" y="827"/>
                  </a:cubicBezTo>
                  <a:cubicBezTo>
                    <a:pt x="9094" y="872"/>
                    <a:pt x="9013" y="812"/>
                    <a:pt x="8948" y="857"/>
                  </a:cubicBezTo>
                  <a:cubicBezTo>
                    <a:pt x="8927" y="872"/>
                    <a:pt x="8918" y="1007"/>
                    <a:pt x="8888" y="1037"/>
                  </a:cubicBezTo>
                  <a:cubicBezTo>
                    <a:pt x="8798" y="1113"/>
                    <a:pt x="8691" y="1067"/>
                    <a:pt x="8596" y="1052"/>
                  </a:cubicBezTo>
                  <a:cubicBezTo>
                    <a:pt x="8411" y="1052"/>
                    <a:pt x="8227" y="1052"/>
                    <a:pt x="8042" y="1052"/>
                  </a:cubicBezTo>
                  <a:cubicBezTo>
                    <a:pt x="7690" y="1052"/>
                    <a:pt x="7277" y="842"/>
                    <a:pt x="6929" y="1037"/>
                  </a:cubicBezTo>
                  <a:cubicBezTo>
                    <a:pt x="6805" y="1113"/>
                    <a:pt x="6715" y="1443"/>
                    <a:pt x="6594" y="1548"/>
                  </a:cubicBezTo>
                  <a:cubicBezTo>
                    <a:pt x="6508" y="1624"/>
                    <a:pt x="6418" y="1518"/>
                    <a:pt x="6332" y="1563"/>
                  </a:cubicBezTo>
                  <a:cubicBezTo>
                    <a:pt x="6178" y="1639"/>
                    <a:pt x="6010" y="1864"/>
                    <a:pt x="5860" y="2089"/>
                  </a:cubicBezTo>
                  <a:cubicBezTo>
                    <a:pt x="5748" y="2255"/>
                    <a:pt x="5735" y="2345"/>
                    <a:pt x="5593" y="2345"/>
                  </a:cubicBezTo>
                  <a:cubicBezTo>
                    <a:pt x="5507" y="2345"/>
                    <a:pt x="5417" y="2390"/>
                    <a:pt x="5336" y="2330"/>
                  </a:cubicBezTo>
                  <a:cubicBezTo>
                    <a:pt x="5134" y="2180"/>
                    <a:pt x="4923" y="1939"/>
                    <a:pt x="4721" y="1789"/>
                  </a:cubicBezTo>
                  <a:cubicBezTo>
                    <a:pt x="4575" y="1669"/>
                    <a:pt x="4378" y="1323"/>
                    <a:pt x="4240" y="1834"/>
                  </a:cubicBezTo>
                  <a:cubicBezTo>
                    <a:pt x="4171" y="2090"/>
                    <a:pt x="4154" y="2586"/>
                    <a:pt x="4098" y="2886"/>
                  </a:cubicBezTo>
                  <a:cubicBezTo>
                    <a:pt x="4021" y="3277"/>
                    <a:pt x="3965" y="3202"/>
                    <a:pt x="3862" y="3412"/>
                  </a:cubicBezTo>
                  <a:cubicBezTo>
                    <a:pt x="3785" y="3578"/>
                    <a:pt x="3733" y="3983"/>
                    <a:pt x="3673" y="4164"/>
                  </a:cubicBezTo>
                  <a:cubicBezTo>
                    <a:pt x="3583" y="4434"/>
                    <a:pt x="3531" y="4404"/>
                    <a:pt x="3407" y="4419"/>
                  </a:cubicBezTo>
                  <a:cubicBezTo>
                    <a:pt x="3188" y="4434"/>
                    <a:pt x="3059" y="4434"/>
                    <a:pt x="2853" y="4750"/>
                  </a:cubicBezTo>
                  <a:cubicBezTo>
                    <a:pt x="2685" y="5006"/>
                    <a:pt x="2586" y="5141"/>
                    <a:pt x="2462" y="5637"/>
                  </a:cubicBezTo>
                  <a:cubicBezTo>
                    <a:pt x="2371" y="5998"/>
                    <a:pt x="2316" y="6614"/>
                    <a:pt x="2187" y="6869"/>
                  </a:cubicBezTo>
                  <a:cubicBezTo>
                    <a:pt x="2075" y="7095"/>
                    <a:pt x="1937" y="6824"/>
                    <a:pt x="1821" y="7035"/>
                  </a:cubicBezTo>
                  <a:cubicBezTo>
                    <a:pt x="1779" y="7110"/>
                    <a:pt x="1740" y="7380"/>
                    <a:pt x="1701" y="7501"/>
                  </a:cubicBezTo>
                  <a:cubicBezTo>
                    <a:pt x="1547" y="7952"/>
                    <a:pt x="1418" y="7952"/>
                    <a:pt x="1233" y="7786"/>
                  </a:cubicBezTo>
                  <a:cubicBezTo>
                    <a:pt x="1151" y="8493"/>
                    <a:pt x="915" y="8282"/>
                    <a:pt x="735" y="8267"/>
                  </a:cubicBezTo>
                  <a:cubicBezTo>
                    <a:pt x="451" y="8252"/>
                    <a:pt x="511" y="8327"/>
                    <a:pt x="468" y="9169"/>
                  </a:cubicBezTo>
                  <a:cubicBezTo>
                    <a:pt x="430" y="9981"/>
                    <a:pt x="326" y="10041"/>
                    <a:pt x="176" y="10507"/>
                  </a:cubicBezTo>
                  <a:cubicBezTo>
                    <a:pt x="99" y="10747"/>
                    <a:pt x="56" y="11078"/>
                    <a:pt x="0" y="11394"/>
                  </a:cubicBezTo>
                  <a:cubicBezTo>
                    <a:pt x="760" y="17151"/>
                    <a:pt x="5297" y="21570"/>
                    <a:pt x="10779" y="21570"/>
                  </a:cubicBezTo>
                  <a:cubicBezTo>
                    <a:pt x="16385" y="21570"/>
                    <a:pt x="20999" y="16940"/>
                    <a:pt x="21600" y="11003"/>
                  </a:cubicBezTo>
                  <a:cubicBezTo>
                    <a:pt x="21557" y="10883"/>
                    <a:pt x="21510" y="10777"/>
                    <a:pt x="21458" y="10642"/>
                  </a:cubicBezTo>
                  <a:cubicBezTo>
                    <a:pt x="21291" y="10222"/>
                    <a:pt x="21192" y="9575"/>
                    <a:pt x="21020" y="9230"/>
                  </a:cubicBezTo>
                  <a:close/>
                </a:path>
              </a:pathLst>
            </a:custGeom>
            <a:solidFill>
              <a:srgbClr val="1A0100"/>
            </a:solidFill>
            <a:ln w="12700">
              <a:miter lim="400000"/>
            </a:ln>
          </p:spPr>
          <p:txBody>
            <a:bodyPr lIns="38100" tIns="38100" rIns="38100" bIns="38100" anchor="ctr"/>
            <a:lstStyle/>
            <a:p>
              <a:pPr>
                <a:defRPr sz="3000">
                  <a:solidFill>
                    <a:srgbClr val="FFFFFF"/>
                  </a:solidFill>
                </a:defRPr>
              </a:pPr>
              <a:endParaRPr/>
            </a:p>
          </p:txBody>
        </p:sp>
        <p:sp>
          <p:nvSpPr>
            <p:cNvPr id="20" name="Shape">
              <a:extLst>
                <a:ext uri="{FF2B5EF4-FFF2-40B4-BE49-F238E27FC236}">
                  <a16:creationId xmlns:a16="http://schemas.microsoft.com/office/drawing/2014/main" id="{507CEF70-A819-4073-84D9-144CF4734D98}"/>
                </a:ext>
              </a:extLst>
            </p:cNvPr>
            <p:cNvSpPr/>
            <p:nvPr/>
          </p:nvSpPr>
          <p:spPr>
            <a:xfrm>
              <a:off x="1803400" y="11582400"/>
              <a:ext cx="408322" cy="551943"/>
            </a:xfrm>
            <a:custGeom>
              <a:avLst/>
              <a:gdLst/>
              <a:ahLst/>
              <a:cxnLst>
                <a:cxn ang="0">
                  <a:pos x="wd2" y="hd2"/>
                </a:cxn>
                <a:cxn ang="5400000">
                  <a:pos x="wd2" y="hd2"/>
                </a:cxn>
                <a:cxn ang="10800000">
                  <a:pos x="wd2" y="hd2"/>
                </a:cxn>
                <a:cxn ang="16200000">
                  <a:pos x="wd2" y="hd2"/>
                </a:cxn>
              </a:cxnLst>
              <a:rect l="0" t="0" r="r" b="b"/>
              <a:pathLst>
                <a:path w="20498" h="19115" extrusionOk="0">
                  <a:moveTo>
                    <a:pt x="20249" y="9826"/>
                  </a:moveTo>
                  <a:cubicBezTo>
                    <a:pt x="21581" y="6092"/>
                    <a:pt x="17488" y="-1829"/>
                    <a:pt x="10035" y="383"/>
                  </a:cubicBezTo>
                  <a:cubicBezTo>
                    <a:pt x="5821" y="1637"/>
                    <a:pt x="3838" y="5199"/>
                    <a:pt x="2633" y="7979"/>
                  </a:cubicBezTo>
                  <a:cubicBezTo>
                    <a:pt x="1256" y="11146"/>
                    <a:pt x="51" y="14374"/>
                    <a:pt x="0" y="17699"/>
                  </a:cubicBezTo>
                  <a:cubicBezTo>
                    <a:pt x="-19" y="18781"/>
                    <a:pt x="3749" y="19771"/>
                    <a:pt x="3768" y="18557"/>
                  </a:cubicBezTo>
                  <a:cubicBezTo>
                    <a:pt x="3832" y="14585"/>
                    <a:pt x="5292" y="10253"/>
                    <a:pt x="7593" y="6607"/>
                  </a:cubicBezTo>
                  <a:cubicBezTo>
                    <a:pt x="8664" y="4905"/>
                    <a:pt x="11635" y="819"/>
                    <a:pt x="15116" y="3000"/>
                  </a:cubicBezTo>
                  <a:cubicBezTo>
                    <a:pt x="17258" y="4346"/>
                    <a:pt x="17105" y="7249"/>
                    <a:pt x="16487" y="8969"/>
                  </a:cubicBezTo>
                  <a:cubicBezTo>
                    <a:pt x="16117" y="9980"/>
                    <a:pt x="19796" y="11076"/>
                    <a:pt x="20249" y="9826"/>
                  </a:cubicBezTo>
                  <a:lnTo>
                    <a:pt x="20249" y="9826"/>
                  </a:lnTo>
                  <a:close/>
                </a:path>
              </a:pathLst>
            </a:custGeom>
            <a:solidFill>
              <a:srgbClr val="C0453C"/>
            </a:solidFill>
            <a:ln w="12700">
              <a:miter lim="400000"/>
            </a:ln>
          </p:spPr>
          <p:txBody>
            <a:bodyPr lIns="38100" tIns="38100" rIns="38100" bIns="38100" anchor="ctr"/>
            <a:lstStyle/>
            <a:p>
              <a:pPr>
                <a:defRPr sz="3000">
                  <a:solidFill>
                    <a:srgbClr val="FFFFFF"/>
                  </a:solidFill>
                </a:defRPr>
              </a:pPr>
              <a:endParaRPr/>
            </a:p>
          </p:txBody>
        </p:sp>
        <p:sp>
          <p:nvSpPr>
            <p:cNvPr id="21" name="Shape">
              <a:extLst>
                <a:ext uri="{FF2B5EF4-FFF2-40B4-BE49-F238E27FC236}">
                  <a16:creationId xmlns:a16="http://schemas.microsoft.com/office/drawing/2014/main" id="{F08A88E7-4010-4C13-8A21-E5A2E92DB835}"/>
                </a:ext>
              </a:extLst>
            </p:cNvPr>
            <p:cNvSpPr/>
            <p:nvPr/>
          </p:nvSpPr>
          <p:spPr>
            <a:xfrm>
              <a:off x="1689100" y="11811000"/>
              <a:ext cx="731899" cy="735740"/>
            </a:xfrm>
            <a:custGeom>
              <a:avLst/>
              <a:gdLst/>
              <a:ahLst/>
              <a:cxnLst>
                <a:cxn ang="0">
                  <a:pos x="wd2" y="hd2"/>
                </a:cxn>
                <a:cxn ang="5400000">
                  <a:pos x="wd2" y="hd2"/>
                </a:cxn>
                <a:cxn ang="10800000">
                  <a:pos x="wd2" y="hd2"/>
                </a:cxn>
                <a:cxn ang="16200000">
                  <a:pos x="wd2" y="hd2"/>
                </a:cxn>
              </a:cxnLst>
              <a:rect l="0" t="0" r="r" b="b"/>
              <a:pathLst>
                <a:path w="20723" h="20721" extrusionOk="0">
                  <a:moveTo>
                    <a:pt x="14114" y="19651"/>
                  </a:moveTo>
                  <a:lnTo>
                    <a:pt x="20723" y="7021"/>
                  </a:lnTo>
                  <a:lnTo>
                    <a:pt x="13039" y="0"/>
                  </a:lnTo>
                  <a:lnTo>
                    <a:pt x="950" y="7622"/>
                  </a:lnTo>
                  <a:cubicBezTo>
                    <a:pt x="720" y="7701"/>
                    <a:pt x="525" y="7819"/>
                    <a:pt x="374" y="7983"/>
                  </a:cubicBezTo>
                  <a:cubicBezTo>
                    <a:pt x="-877" y="9339"/>
                    <a:pt x="1115" y="13180"/>
                    <a:pt x="4822" y="16568"/>
                  </a:cubicBezTo>
                  <a:cubicBezTo>
                    <a:pt x="8530" y="19955"/>
                    <a:pt x="12550" y="21600"/>
                    <a:pt x="13797" y="20248"/>
                  </a:cubicBezTo>
                  <a:cubicBezTo>
                    <a:pt x="13952" y="20083"/>
                    <a:pt x="14056" y="19883"/>
                    <a:pt x="14114" y="19651"/>
                  </a:cubicBezTo>
                  <a:close/>
                </a:path>
              </a:pathLst>
            </a:custGeom>
            <a:solidFill>
              <a:srgbClr val="CC493E"/>
            </a:solidFill>
            <a:ln w="12700">
              <a:miter lim="400000"/>
            </a:ln>
          </p:spPr>
          <p:txBody>
            <a:bodyPr lIns="38100" tIns="38100" rIns="38100" bIns="38100" anchor="ctr"/>
            <a:lstStyle/>
            <a:p>
              <a:pPr>
                <a:defRPr sz="3000">
                  <a:solidFill>
                    <a:srgbClr val="FFFFFF"/>
                  </a:solidFill>
                </a:defRPr>
              </a:pPr>
              <a:endParaRPr/>
            </a:p>
          </p:txBody>
        </p:sp>
        <p:sp>
          <p:nvSpPr>
            <p:cNvPr id="22" name="Shape">
              <a:extLst>
                <a:ext uri="{FF2B5EF4-FFF2-40B4-BE49-F238E27FC236}">
                  <a16:creationId xmlns:a16="http://schemas.microsoft.com/office/drawing/2014/main" id="{89E6A10E-0C07-471D-BF26-D93900C3665E}"/>
                </a:ext>
              </a:extLst>
            </p:cNvPr>
            <p:cNvSpPr/>
            <p:nvPr/>
          </p:nvSpPr>
          <p:spPr>
            <a:xfrm>
              <a:off x="1701799" y="11810999"/>
              <a:ext cx="719798" cy="722534"/>
            </a:xfrm>
            <a:custGeom>
              <a:avLst/>
              <a:gdLst/>
              <a:ahLst/>
              <a:cxnLst>
                <a:cxn ang="0">
                  <a:pos x="wd2" y="hd2"/>
                </a:cxn>
                <a:cxn ang="5400000">
                  <a:pos x="wd2" y="hd2"/>
                </a:cxn>
                <a:cxn ang="10800000">
                  <a:pos x="wd2" y="hd2"/>
                </a:cxn>
                <a:cxn ang="16200000">
                  <a:pos x="wd2" y="hd2"/>
                </a:cxn>
              </a:cxnLst>
              <a:rect l="0" t="0" r="r" b="b"/>
              <a:pathLst>
                <a:path w="20725" h="20720" extrusionOk="0">
                  <a:moveTo>
                    <a:pt x="14311" y="19673"/>
                  </a:moveTo>
                  <a:lnTo>
                    <a:pt x="20725" y="7149"/>
                  </a:lnTo>
                  <a:lnTo>
                    <a:pt x="12911" y="0"/>
                  </a:lnTo>
                  <a:lnTo>
                    <a:pt x="928" y="7426"/>
                  </a:lnTo>
                  <a:cubicBezTo>
                    <a:pt x="701" y="7499"/>
                    <a:pt x="507" y="7615"/>
                    <a:pt x="357" y="7779"/>
                  </a:cubicBezTo>
                  <a:cubicBezTo>
                    <a:pt x="-875" y="9112"/>
                    <a:pt x="1184" y="12991"/>
                    <a:pt x="4954" y="16439"/>
                  </a:cubicBezTo>
                  <a:cubicBezTo>
                    <a:pt x="8724" y="19888"/>
                    <a:pt x="12775" y="21600"/>
                    <a:pt x="14008" y="20267"/>
                  </a:cubicBezTo>
                  <a:cubicBezTo>
                    <a:pt x="14154" y="20110"/>
                    <a:pt x="14256" y="19907"/>
                    <a:pt x="14311" y="19673"/>
                  </a:cubicBezTo>
                  <a:close/>
                </a:path>
              </a:pathLst>
            </a:custGeom>
            <a:solidFill>
              <a:srgbClr val="E54F40"/>
            </a:solidFill>
            <a:ln w="12700">
              <a:miter lim="400000"/>
            </a:ln>
          </p:spPr>
          <p:txBody>
            <a:bodyPr lIns="38100" tIns="38100" rIns="38100" bIns="38100" anchor="ctr"/>
            <a:lstStyle/>
            <a:p>
              <a:pPr>
                <a:defRPr sz="3000">
                  <a:solidFill>
                    <a:srgbClr val="FFFFFF"/>
                  </a:solidFill>
                </a:defRPr>
              </a:pPr>
              <a:endParaRPr/>
            </a:p>
          </p:txBody>
        </p:sp>
        <p:sp>
          <p:nvSpPr>
            <p:cNvPr id="23" name="Shape">
              <a:extLst>
                <a:ext uri="{FF2B5EF4-FFF2-40B4-BE49-F238E27FC236}">
                  <a16:creationId xmlns:a16="http://schemas.microsoft.com/office/drawing/2014/main" id="{61E7FA93-8143-410D-8D7D-29AD923A3048}"/>
                </a:ext>
              </a:extLst>
            </p:cNvPr>
            <p:cNvSpPr/>
            <p:nvPr/>
          </p:nvSpPr>
          <p:spPr>
            <a:xfrm>
              <a:off x="2146300" y="11811000"/>
              <a:ext cx="286553" cy="268597"/>
            </a:xfrm>
            <a:custGeom>
              <a:avLst/>
              <a:gdLst/>
              <a:ahLst/>
              <a:cxnLst>
                <a:cxn ang="0">
                  <a:pos x="wd2" y="hd2"/>
                </a:cxn>
                <a:cxn ang="5400000">
                  <a:pos x="wd2" y="hd2"/>
                </a:cxn>
                <a:cxn ang="10800000">
                  <a:pos x="wd2" y="hd2"/>
                </a:cxn>
                <a:cxn ang="16200000">
                  <a:pos x="wd2" y="hd2"/>
                </a:cxn>
              </a:cxnLst>
              <a:rect l="0" t="0" r="r" b="b"/>
              <a:pathLst>
                <a:path w="19221" h="19060" extrusionOk="0">
                  <a:moveTo>
                    <a:pt x="506" y="684"/>
                  </a:moveTo>
                  <a:cubicBezTo>
                    <a:pt x="2203" y="-1270"/>
                    <a:pt x="7654" y="1107"/>
                    <a:pt x="12682" y="5992"/>
                  </a:cubicBezTo>
                  <a:cubicBezTo>
                    <a:pt x="17709" y="10878"/>
                    <a:pt x="20410" y="16422"/>
                    <a:pt x="18714" y="18376"/>
                  </a:cubicBezTo>
                  <a:cubicBezTo>
                    <a:pt x="17017" y="20330"/>
                    <a:pt x="11566" y="17953"/>
                    <a:pt x="6538" y="13068"/>
                  </a:cubicBezTo>
                  <a:cubicBezTo>
                    <a:pt x="1511" y="8182"/>
                    <a:pt x="-1190" y="2638"/>
                    <a:pt x="506" y="684"/>
                  </a:cubicBezTo>
                  <a:close/>
                </a:path>
              </a:pathLst>
            </a:custGeom>
            <a:solidFill>
              <a:srgbClr val="632513"/>
            </a:solidFill>
            <a:ln w="12700">
              <a:miter lim="400000"/>
            </a:ln>
          </p:spPr>
          <p:txBody>
            <a:bodyPr lIns="38100" tIns="38100" rIns="38100" bIns="38100" anchor="ctr"/>
            <a:lstStyle/>
            <a:p>
              <a:pPr>
                <a:defRPr sz="3000">
                  <a:solidFill>
                    <a:srgbClr val="FFFFFF"/>
                  </a:solidFill>
                </a:defRPr>
              </a:pPr>
              <a:endParaRPr/>
            </a:p>
          </p:txBody>
        </p:sp>
        <p:sp>
          <p:nvSpPr>
            <p:cNvPr id="24" name="Shape">
              <a:extLst>
                <a:ext uri="{FF2B5EF4-FFF2-40B4-BE49-F238E27FC236}">
                  <a16:creationId xmlns:a16="http://schemas.microsoft.com/office/drawing/2014/main" id="{C1322B0E-F8C3-4116-82B6-63292A31F697}"/>
                </a:ext>
              </a:extLst>
            </p:cNvPr>
            <p:cNvSpPr/>
            <p:nvPr/>
          </p:nvSpPr>
          <p:spPr>
            <a:xfrm>
              <a:off x="2159000" y="11810999"/>
              <a:ext cx="264135" cy="246905"/>
            </a:xfrm>
            <a:custGeom>
              <a:avLst/>
              <a:gdLst/>
              <a:ahLst/>
              <a:cxnLst>
                <a:cxn ang="0">
                  <a:pos x="wd2" y="hd2"/>
                </a:cxn>
                <a:cxn ang="5400000">
                  <a:pos x="wd2" y="hd2"/>
                </a:cxn>
                <a:cxn ang="10800000">
                  <a:pos x="wd2" y="hd2"/>
                </a:cxn>
                <a:cxn ang="16200000">
                  <a:pos x="wd2" y="hd2"/>
                </a:cxn>
              </a:cxnLst>
              <a:rect l="0" t="0" r="r" b="b"/>
              <a:pathLst>
                <a:path w="19311" h="19133" extrusionOk="0">
                  <a:moveTo>
                    <a:pt x="437" y="591"/>
                  </a:moveTo>
                  <a:cubicBezTo>
                    <a:pt x="2019" y="-1234"/>
                    <a:pt x="7428" y="1304"/>
                    <a:pt x="12519" y="6261"/>
                  </a:cubicBezTo>
                  <a:cubicBezTo>
                    <a:pt x="17610" y="11217"/>
                    <a:pt x="20455" y="16715"/>
                    <a:pt x="18873" y="18541"/>
                  </a:cubicBezTo>
                  <a:cubicBezTo>
                    <a:pt x="17291" y="20366"/>
                    <a:pt x="11882" y="17828"/>
                    <a:pt x="6791" y="12871"/>
                  </a:cubicBezTo>
                  <a:cubicBezTo>
                    <a:pt x="1700" y="7915"/>
                    <a:pt x="-1145" y="2417"/>
                    <a:pt x="437" y="591"/>
                  </a:cubicBezTo>
                  <a:close/>
                </a:path>
              </a:pathLst>
            </a:custGeom>
            <a:solidFill>
              <a:srgbClr val="451E18"/>
            </a:solidFill>
            <a:ln w="12700">
              <a:miter lim="400000"/>
            </a:ln>
          </p:spPr>
          <p:txBody>
            <a:bodyPr lIns="38100" tIns="38100" rIns="38100" bIns="38100" anchor="ctr"/>
            <a:lstStyle/>
            <a:p>
              <a:pPr>
                <a:defRPr sz="3000">
                  <a:solidFill>
                    <a:srgbClr val="FFFFFF"/>
                  </a:solidFill>
                </a:defRPr>
              </a:pPr>
              <a:endParaRPr/>
            </a:p>
          </p:txBody>
        </p:sp>
        <p:sp>
          <p:nvSpPr>
            <p:cNvPr id="25" name="Shape">
              <a:extLst>
                <a:ext uri="{FF2B5EF4-FFF2-40B4-BE49-F238E27FC236}">
                  <a16:creationId xmlns:a16="http://schemas.microsoft.com/office/drawing/2014/main" id="{490AF268-2E14-4BE2-BA7E-8838005C8F8B}"/>
                </a:ext>
              </a:extLst>
            </p:cNvPr>
            <p:cNvSpPr/>
            <p:nvPr/>
          </p:nvSpPr>
          <p:spPr>
            <a:xfrm>
              <a:off x="2120899" y="12306299"/>
              <a:ext cx="486293" cy="267771"/>
            </a:xfrm>
            <a:custGeom>
              <a:avLst/>
              <a:gdLst/>
              <a:ahLst/>
              <a:cxnLst>
                <a:cxn ang="0">
                  <a:pos x="wd2" y="hd2"/>
                </a:cxn>
                <a:cxn ang="5400000">
                  <a:pos x="wd2" y="hd2"/>
                </a:cxn>
                <a:cxn ang="10800000">
                  <a:pos x="wd2" y="hd2"/>
                </a:cxn>
                <a:cxn ang="16200000">
                  <a:pos x="wd2" y="hd2"/>
                </a:cxn>
              </a:cxnLst>
              <a:rect l="0" t="0" r="r" b="b"/>
              <a:pathLst>
                <a:path w="20944" h="21462" extrusionOk="0">
                  <a:moveTo>
                    <a:pt x="20944" y="6550"/>
                  </a:moveTo>
                  <a:lnTo>
                    <a:pt x="14451" y="6427"/>
                  </a:lnTo>
                  <a:cubicBezTo>
                    <a:pt x="14265" y="6427"/>
                    <a:pt x="14079" y="6366"/>
                    <a:pt x="13899" y="6265"/>
                  </a:cubicBezTo>
                  <a:lnTo>
                    <a:pt x="3567" y="178"/>
                  </a:lnTo>
                  <a:cubicBezTo>
                    <a:pt x="3042" y="-138"/>
                    <a:pt x="2473" y="-26"/>
                    <a:pt x="1980" y="463"/>
                  </a:cubicBezTo>
                  <a:cubicBezTo>
                    <a:pt x="1554" y="890"/>
                    <a:pt x="1034" y="1521"/>
                    <a:pt x="564" y="2407"/>
                  </a:cubicBezTo>
                  <a:cubicBezTo>
                    <a:pt x="-656" y="4707"/>
                    <a:pt x="236" y="8636"/>
                    <a:pt x="1975" y="8759"/>
                  </a:cubicBezTo>
                  <a:lnTo>
                    <a:pt x="11793" y="9461"/>
                  </a:lnTo>
                  <a:cubicBezTo>
                    <a:pt x="12712" y="9532"/>
                    <a:pt x="13478" y="10815"/>
                    <a:pt x="13604" y="12504"/>
                  </a:cubicBezTo>
                  <a:lnTo>
                    <a:pt x="14271" y="21462"/>
                  </a:lnTo>
                  <a:lnTo>
                    <a:pt x="20944" y="6550"/>
                  </a:lnTo>
                  <a:close/>
                </a:path>
              </a:pathLst>
            </a:custGeom>
            <a:solidFill>
              <a:srgbClr val="C0453C"/>
            </a:solidFill>
            <a:ln w="12700">
              <a:miter lim="400000"/>
            </a:ln>
          </p:spPr>
          <p:txBody>
            <a:bodyPr lIns="38100" tIns="38100" rIns="38100" bIns="38100" anchor="ctr"/>
            <a:lstStyle/>
            <a:p>
              <a:pPr>
                <a:defRPr sz="3000">
                  <a:solidFill>
                    <a:srgbClr val="FFFFFF"/>
                  </a:solidFill>
                </a:defRPr>
              </a:pPr>
              <a:endParaRPr/>
            </a:p>
          </p:txBody>
        </p:sp>
        <p:sp>
          <p:nvSpPr>
            <p:cNvPr id="26" name="Shape">
              <a:extLst>
                <a:ext uri="{FF2B5EF4-FFF2-40B4-BE49-F238E27FC236}">
                  <a16:creationId xmlns:a16="http://schemas.microsoft.com/office/drawing/2014/main" id="{C17FF766-EA94-46AE-9F8D-3792DAC8B09E}"/>
                </a:ext>
              </a:extLst>
            </p:cNvPr>
            <p:cNvSpPr/>
            <p:nvPr/>
          </p:nvSpPr>
          <p:spPr>
            <a:xfrm>
              <a:off x="2451099" y="12382500"/>
              <a:ext cx="163288" cy="215749"/>
            </a:xfrm>
            <a:custGeom>
              <a:avLst/>
              <a:gdLst/>
              <a:ahLst/>
              <a:cxnLst>
                <a:cxn ang="0">
                  <a:pos x="wd2" y="hd2"/>
                </a:cxn>
                <a:cxn ang="5400000">
                  <a:pos x="wd2" y="hd2"/>
                </a:cxn>
                <a:cxn ang="10800000">
                  <a:pos x="wd2" y="hd2"/>
                </a:cxn>
                <a:cxn ang="16200000">
                  <a:pos x="wd2" y="hd2"/>
                </a:cxn>
              </a:cxnLst>
              <a:rect l="0" t="0" r="r" b="b"/>
              <a:pathLst>
                <a:path w="18941" h="19635" extrusionOk="0">
                  <a:moveTo>
                    <a:pt x="5356" y="7556"/>
                  </a:moveTo>
                  <a:cubicBezTo>
                    <a:pt x="10066" y="2281"/>
                    <a:pt x="15725" y="-983"/>
                    <a:pt x="17998" y="266"/>
                  </a:cubicBezTo>
                  <a:cubicBezTo>
                    <a:pt x="20270" y="1515"/>
                    <a:pt x="18294" y="6803"/>
                    <a:pt x="13584" y="12078"/>
                  </a:cubicBezTo>
                  <a:cubicBezTo>
                    <a:pt x="8875" y="17353"/>
                    <a:pt x="3215" y="20617"/>
                    <a:pt x="942" y="19368"/>
                  </a:cubicBezTo>
                  <a:cubicBezTo>
                    <a:pt x="-1330" y="18119"/>
                    <a:pt x="646" y="12831"/>
                    <a:pt x="5356" y="7556"/>
                  </a:cubicBezTo>
                  <a:close/>
                </a:path>
              </a:pathLst>
            </a:custGeom>
            <a:solidFill>
              <a:srgbClr val="632513"/>
            </a:solidFill>
            <a:ln w="12700">
              <a:miter lim="400000"/>
            </a:ln>
          </p:spPr>
          <p:txBody>
            <a:bodyPr lIns="38100" tIns="38100" rIns="38100" bIns="38100" anchor="ctr"/>
            <a:lstStyle/>
            <a:p>
              <a:pPr>
                <a:defRPr sz="3000">
                  <a:solidFill>
                    <a:srgbClr val="FFFFFF"/>
                  </a:solidFill>
                </a:defRPr>
              </a:pPr>
              <a:endParaRPr/>
            </a:p>
          </p:txBody>
        </p:sp>
        <p:sp>
          <p:nvSpPr>
            <p:cNvPr id="27" name="Shape">
              <a:extLst>
                <a:ext uri="{FF2B5EF4-FFF2-40B4-BE49-F238E27FC236}">
                  <a16:creationId xmlns:a16="http://schemas.microsoft.com/office/drawing/2014/main" id="{4FD3164B-6F3A-4C86-A4B2-11F16AFF6260}"/>
                </a:ext>
              </a:extLst>
            </p:cNvPr>
            <p:cNvSpPr/>
            <p:nvPr/>
          </p:nvSpPr>
          <p:spPr>
            <a:xfrm>
              <a:off x="2578100" y="12395199"/>
              <a:ext cx="21176" cy="28004"/>
            </a:xfrm>
            <a:custGeom>
              <a:avLst/>
              <a:gdLst/>
              <a:ahLst/>
              <a:cxnLst>
                <a:cxn ang="0">
                  <a:pos x="wd2" y="hd2"/>
                </a:cxn>
                <a:cxn ang="5400000">
                  <a:pos x="wd2" y="hd2"/>
                </a:cxn>
                <a:cxn ang="10800000">
                  <a:pos x="wd2" y="hd2"/>
                </a:cxn>
                <a:cxn ang="16200000">
                  <a:pos x="wd2" y="hd2"/>
                </a:cxn>
              </a:cxnLst>
              <a:rect l="0" t="0" r="r" b="b"/>
              <a:pathLst>
                <a:path w="18944" h="19643" extrusionOk="0">
                  <a:moveTo>
                    <a:pt x="5377" y="7572"/>
                  </a:moveTo>
                  <a:cubicBezTo>
                    <a:pt x="10093" y="2293"/>
                    <a:pt x="15750" y="-979"/>
                    <a:pt x="18011" y="263"/>
                  </a:cubicBezTo>
                  <a:cubicBezTo>
                    <a:pt x="20272" y="1505"/>
                    <a:pt x="18282" y="6791"/>
                    <a:pt x="13566" y="12070"/>
                  </a:cubicBezTo>
                  <a:cubicBezTo>
                    <a:pt x="8851" y="17349"/>
                    <a:pt x="3194" y="20621"/>
                    <a:pt x="933" y="19379"/>
                  </a:cubicBezTo>
                  <a:cubicBezTo>
                    <a:pt x="-1328" y="18137"/>
                    <a:pt x="662" y="12851"/>
                    <a:pt x="5377" y="7572"/>
                  </a:cubicBezTo>
                  <a:close/>
                </a:path>
              </a:pathLst>
            </a:custGeom>
            <a:solidFill>
              <a:srgbClr val="242314"/>
            </a:solidFill>
            <a:ln w="12700">
              <a:miter lim="400000"/>
            </a:ln>
          </p:spPr>
          <p:txBody>
            <a:bodyPr lIns="38100" tIns="38100" rIns="38100" bIns="38100" anchor="ctr"/>
            <a:lstStyle/>
            <a:p>
              <a:pPr>
                <a:defRPr sz="3000">
                  <a:solidFill>
                    <a:srgbClr val="FFFFFF"/>
                  </a:solidFill>
                </a:defRPr>
              </a:pPr>
              <a:endParaRPr/>
            </a:p>
          </p:txBody>
        </p:sp>
        <p:sp>
          <p:nvSpPr>
            <p:cNvPr id="28" name="Shape">
              <a:extLst>
                <a:ext uri="{FF2B5EF4-FFF2-40B4-BE49-F238E27FC236}">
                  <a16:creationId xmlns:a16="http://schemas.microsoft.com/office/drawing/2014/main" id="{706DDD90-D987-4F05-B974-88C5A5706428}"/>
                </a:ext>
              </a:extLst>
            </p:cNvPr>
            <p:cNvSpPr/>
            <p:nvPr/>
          </p:nvSpPr>
          <p:spPr>
            <a:xfrm>
              <a:off x="2476499" y="12547599"/>
              <a:ext cx="21176" cy="28004"/>
            </a:xfrm>
            <a:custGeom>
              <a:avLst/>
              <a:gdLst/>
              <a:ahLst/>
              <a:cxnLst>
                <a:cxn ang="0">
                  <a:pos x="wd2" y="hd2"/>
                </a:cxn>
                <a:cxn ang="5400000">
                  <a:pos x="wd2" y="hd2"/>
                </a:cxn>
                <a:cxn ang="10800000">
                  <a:pos x="wd2" y="hd2"/>
                </a:cxn>
                <a:cxn ang="16200000">
                  <a:pos x="wd2" y="hd2"/>
                </a:cxn>
              </a:cxnLst>
              <a:rect l="0" t="0" r="r" b="b"/>
              <a:pathLst>
                <a:path w="18944" h="19643" extrusionOk="0">
                  <a:moveTo>
                    <a:pt x="5378" y="7572"/>
                  </a:moveTo>
                  <a:cubicBezTo>
                    <a:pt x="10094" y="2293"/>
                    <a:pt x="15750" y="-979"/>
                    <a:pt x="18011" y="263"/>
                  </a:cubicBezTo>
                  <a:cubicBezTo>
                    <a:pt x="20272" y="1505"/>
                    <a:pt x="18282" y="6791"/>
                    <a:pt x="13566" y="12070"/>
                  </a:cubicBezTo>
                  <a:cubicBezTo>
                    <a:pt x="8851" y="17349"/>
                    <a:pt x="3194" y="20621"/>
                    <a:pt x="933" y="19379"/>
                  </a:cubicBezTo>
                  <a:cubicBezTo>
                    <a:pt x="-1328" y="18137"/>
                    <a:pt x="662" y="12851"/>
                    <a:pt x="5378" y="7572"/>
                  </a:cubicBezTo>
                  <a:close/>
                </a:path>
              </a:pathLst>
            </a:custGeom>
            <a:solidFill>
              <a:srgbClr val="242314"/>
            </a:solidFill>
            <a:ln w="12700">
              <a:miter lim="400000"/>
            </a:ln>
          </p:spPr>
          <p:txBody>
            <a:bodyPr lIns="38100" tIns="38100" rIns="38100" bIns="38100" anchor="ctr"/>
            <a:lstStyle/>
            <a:p>
              <a:pPr>
                <a:defRPr sz="3000">
                  <a:solidFill>
                    <a:srgbClr val="FFFFFF"/>
                  </a:solidFill>
                </a:defRPr>
              </a:pPr>
              <a:endParaRPr/>
            </a:p>
          </p:txBody>
        </p:sp>
        <p:sp>
          <p:nvSpPr>
            <p:cNvPr id="29" name="Shape">
              <a:extLst>
                <a:ext uri="{FF2B5EF4-FFF2-40B4-BE49-F238E27FC236}">
                  <a16:creationId xmlns:a16="http://schemas.microsoft.com/office/drawing/2014/main" id="{0B6854F8-AE7B-4F3E-99B4-6D13841BFBF6}"/>
                </a:ext>
              </a:extLst>
            </p:cNvPr>
            <p:cNvSpPr/>
            <p:nvPr/>
          </p:nvSpPr>
          <p:spPr>
            <a:xfrm>
              <a:off x="2476499" y="12509500"/>
              <a:ext cx="21176" cy="28003"/>
            </a:xfrm>
            <a:custGeom>
              <a:avLst/>
              <a:gdLst/>
              <a:ahLst/>
              <a:cxnLst>
                <a:cxn ang="0">
                  <a:pos x="wd2" y="hd2"/>
                </a:cxn>
                <a:cxn ang="5400000">
                  <a:pos x="wd2" y="hd2"/>
                </a:cxn>
                <a:cxn ang="10800000">
                  <a:pos x="wd2" y="hd2"/>
                </a:cxn>
                <a:cxn ang="16200000">
                  <a:pos x="wd2" y="hd2"/>
                </a:cxn>
              </a:cxnLst>
              <a:rect l="0" t="0" r="r" b="b"/>
              <a:pathLst>
                <a:path w="18944" h="19643" extrusionOk="0">
                  <a:moveTo>
                    <a:pt x="5377" y="7572"/>
                  </a:moveTo>
                  <a:cubicBezTo>
                    <a:pt x="10094" y="2293"/>
                    <a:pt x="15750" y="-979"/>
                    <a:pt x="18011" y="263"/>
                  </a:cubicBezTo>
                  <a:cubicBezTo>
                    <a:pt x="20272" y="1505"/>
                    <a:pt x="18282" y="6791"/>
                    <a:pt x="13566" y="12070"/>
                  </a:cubicBezTo>
                  <a:cubicBezTo>
                    <a:pt x="8850" y="17349"/>
                    <a:pt x="3194" y="20621"/>
                    <a:pt x="933" y="19379"/>
                  </a:cubicBezTo>
                  <a:cubicBezTo>
                    <a:pt x="-1328" y="18137"/>
                    <a:pt x="662" y="12851"/>
                    <a:pt x="5377" y="7572"/>
                  </a:cubicBezTo>
                  <a:close/>
                </a:path>
              </a:pathLst>
            </a:custGeom>
            <a:solidFill>
              <a:srgbClr val="242314"/>
            </a:solidFill>
            <a:ln w="12700">
              <a:miter lim="400000"/>
            </a:ln>
          </p:spPr>
          <p:txBody>
            <a:bodyPr lIns="38100" tIns="38100" rIns="38100" bIns="38100" anchor="ctr"/>
            <a:lstStyle/>
            <a:p>
              <a:pPr>
                <a:defRPr sz="3000">
                  <a:solidFill>
                    <a:srgbClr val="FFFFFF"/>
                  </a:solidFill>
                </a:defRPr>
              </a:pPr>
              <a:endParaRPr/>
            </a:p>
          </p:txBody>
        </p:sp>
        <p:sp>
          <p:nvSpPr>
            <p:cNvPr id="30" name="Shape">
              <a:extLst>
                <a:ext uri="{FF2B5EF4-FFF2-40B4-BE49-F238E27FC236}">
                  <a16:creationId xmlns:a16="http://schemas.microsoft.com/office/drawing/2014/main" id="{2BAA6BA3-6036-4748-A027-274F19F23CB9}"/>
                </a:ext>
              </a:extLst>
            </p:cNvPr>
            <p:cNvSpPr/>
            <p:nvPr/>
          </p:nvSpPr>
          <p:spPr>
            <a:xfrm>
              <a:off x="2501899" y="12458700"/>
              <a:ext cx="21176" cy="28002"/>
            </a:xfrm>
            <a:custGeom>
              <a:avLst/>
              <a:gdLst/>
              <a:ahLst/>
              <a:cxnLst>
                <a:cxn ang="0">
                  <a:pos x="wd2" y="hd2"/>
                </a:cxn>
                <a:cxn ang="5400000">
                  <a:pos x="wd2" y="hd2"/>
                </a:cxn>
                <a:cxn ang="10800000">
                  <a:pos x="wd2" y="hd2"/>
                </a:cxn>
                <a:cxn ang="16200000">
                  <a:pos x="wd2" y="hd2"/>
                </a:cxn>
              </a:cxnLst>
              <a:rect l="0" t="0" r="r" b="b"/>
              <a:pathLst>
                <a:path w="18944" h="19643" extrusionOk="0">
                  <a:moveTo>
                    <a:pt x="5378" y="7572"/>
                  </a:moveTo>
                  <a:cubicBezTo>
                    <a:pt x="10094" y="2293"/>
                    <a:pt x="15750" y="-979"/>
                    <a:pt x="18011" y="263"/>
                  </a:cubicBezTo>
                  <a:cubicBezTo>
                    <a:pt x="20272" y="1504"/>
                    <a:pt x="18282" y="6791"/>
                    <a:pt x="13566" y="12070"/>
                  </a:cubicBezTo>
                  <a:cubicBezTo>
                    <a:pt x="8851" y="17349"/>
                    <a:pt x="3194" y="20621"/>
                    <a:pt x="933" y="19380"/>
                  </a:cubicBezTo>
                  <a:cubicBezTo>
                    <a:pt x="-1328" y="18138"/>
                    <a:pt x="662" y="12852"/>
                    <a:pt x="5378" y="7572"/>
                  </a:cubicBezTo>
                  <a:close/>
                </a:path>
              </a:pathLst>
            </a:custGeom>
            <a:solidFill>
              <a:srgbClr val="242314"/>
            </a:solidFill>
            <a:ln w="12700">
              <a:miter lim="400000"/>
            </a:ln>
          </p:spPr>
          <p:txBody>
            <a:bodyPr lIns="38100" tIns="38100" rIns="38100" bIns="38100" anchor="ctr"/>
            <a:lstStyle/>
            <a:p>
              <a:pPr>
                <a:defRPr sz="3000">
                  <a:solidFill>
                    <a:srgbClr val="FFFFFF"/>
                  </a:solidFill>
                </a:defRPr>
              </a:pPr>
              <a:endParaRPr/>
            </a:p>
          </p:txBody>
        </p:sp>
        <p:sp>
          <p:nvSpPr>
            <p:cNvPr id="31" name="Shape">
              <a:extLst>
                <a:ext uri="{FF2B5EF4-FFF2-40B4-BE49-F238E27FC236}">
                  <a16:creationId xmlns:a16="http://schemas.microsoft.com/office/drawing/2014/main" id="{0045CDA8-5F0D-4FD9-9740-BF228598082A}"/>
                </a:ext>
              </a:extLst>
            </p:cNvPr>
            <p:cNvSpPr/>
            <p:nvPr/>
          </p:nvSpPr>
          <p:spPr>
            <a:xfrm>
              <a:off x="2539999" y="12420600"/>
              <a:ext cx="21177" cy="28003"/>
            </a:xfrm>
            <a:custGeom>
              <a:avLst/>
              <a:gdLst/>
              <a:ahLst/>
              <a:cxnLst>
                <a:cxn ang="0">
                  <a:pos x="wd2" y="hd2"/>
                </a:cxn>
                <a:cxn ang="5400000">
                  <a:pos x="wd2" y="hd2"/>
                </a:cxn>
                <a:cxn ang="10800000">
                  <a:pos x="wd2" y="hd2"/>
                </a:cxn>
                <a:cxn ang="16200000">
                  <a:pos x="wd2" y="hd2"/>
                </a:cxn>
              </a:cxnLst>
              <a:rect l="0" t="0" r="r" b="b"/>
              <a:pathLst>
                <a:path w="18944" h="19642" extrusionOk="0">
                  <a:moveTo>
                    <a:pt x="5377" y="7573"/>
                  </a:moveTo>
                  <a:cubicBezTo>
                    <a:pt x="10093" y="2294"/>
                    <a:pt x="15750" y="-979"/>
                    <a:pt x="18011" y="263"/>
                  </a:cubicBezTo>
                  <a:cubicBezTo>
                    <a:pt x="20272" y="1505"/>
                    <a:pt x="18282" y="6791"/>
                    <a:pt x="13566" y="12070"/>
                  </a:cubicBezTo>
                  <a:cubicBezTo>
                    <a:pt x="8850" y="17349"/>
                    <a:pt x="3194" y="20621"/>
                    <a:pt x="933" y="19379"/>
                  </a:cubicBezTo>
                  <a:cubicBezTo>
                    <a:pt x="-1328" y="18137"/>
                    <a:pt x="661" y="12851"/>
                    <a:pt x="5377" y="7573"/>
                  </a:cubicBezTo>
                  <a:close/>
                </a:path>
              </a:pathLst>
            </a:custGeom>
            <a:solidFill>
              <a:srgbClr val="242314"/>
            </a:solidFill>
            <a:ln w="12700">
              <a:miter lim="400000"/>
            </a:ln>
          </p:spPr>
          <p:txBody>
            <a:bodyPr lIns="38100" tIns="38100" rIns="38100" bIns="38100" anchor="ctr"/>
            <a:lstStyle/>
            <a:p>
              <a:pPr>
                <a:defRPr sz="3000">
                  <a:solidFill>
                    <a:srgbClr val="FFFFFF"/>
                  </a:solidFill>
                </a:defRPr>
              </a:pPr>
              <a:endParaRPr/>
            </a:p>
          </p:txBody>
        </p:sp>
        <p:sp>
          <p:nvSpPr>
            <p:cNvPr id="32" name="Shape">
              <a:extLst>
                <a:ext uri="{FF2B5EF4-FFF2-40B4-BE49-F238E27FC236}">
                  <a16:creationId xmlns:a16="http://schemas.microsoft.com/office/drawing/2014/main" id="{F211FEE7-AE57-4D7E-92E8-4C59ED76C9DA}"/>
                </a:ext>
              </a:extLst>
            </p:cNvPr>
            <p:cNvSpPr/>
            <p:nvPr/>
          </p:nvSpPr>
          <p:spPr>
            <a:xfrm>
              <a:off x="2565399" y="12458699"/>
              <a:ext cx="21177" cy="28004"/>
            </a:xfrm>
            <a:custGeom>
              <a:avLst/>
              <a:gdLst/>
              <a:ahLst/>
              <a:cxnLst>
                <a:cxn ang="0">
                  <a:pos x="wd2" y="hd2"/>
                </a:cxn>
                <a:cxn ang="5400000">
                  <a:pos x="wd2" y="hd2"/>
                </a:cxn>
                <a:cxn ang="10800000">
                  <a:pos x="wd2" y="hd2"/>
                </a:cxn>
                <a:cxn ang="16200000">
                  <a:pos x="wd2" y="hd2"/>
                </a:cxn>
              </a:cxnLst>
              <a:rect l="0" t="0" r="r" b="b"/>
              <a:pathLst>
                <a:path w="18944" h="19643" extrusionOk="0">
                  <a:moveTo>
                    <a:pt x="5378" y="7572"/>
                  </a:moveTo>
                  <a:cubicBezTo>
                    <a:pt x="10093" y="2293"/>
                    <a:pt x="15750" y="-979"/>
                    <a:pt x="18011" y="263"/>
                  </a:cubicBezTo>
                  <a:cubicBezTo>
                    <a:pt x="20272" y="1505"/>
                    <a:pt x="18282" y="6791"/>
                    <a:pt x="13567" y="12070"/>
                  </a:cubicBezTo>
                  <a:cubicBezTo>
                    <a:pt x="8851" y="17349"/>
                    <a:pt x="3194" y="20621"/>
                    <a:pt x="933" y="19379"/>
                  </a:cubicBezTo>
                  <a:cubicBezTo>
                    <a:pt x="-1328" y="18137"/>
                    <a:pt x="662" y="12851"/>
                    <a:pt x="5378" y="7572"/>
                  </a:cubicBezTo>
                  <a:close/>
                </a:path>
              </a:pathLst>
            </a:custGeom>
            <a:solidFill>
              <a:srgbClr val="242314"/>
            </a:solidFill>
            <a:ln w="12700">
              <a:miter lim="400000"/>
            </a:ln>
          </p:spPr>
          <p:txBody>
            <a:bodyPr lIns="38100" tIns="38100" rIns="38100" bIns="38100" anchor="ctr"/>
            <a:lstStyle/>
            <a:p>
              <a:pPr>
                <a:defRPr sz="3000">
                  <a:solidFill>
                    <a:srgbClr val="FFFFFF"/>
                  </a:solidFill>
                </a:defRPr>
              </a:pPr>
              <a:endParaRPr/>
            </a:p>
          </p:txBody>
        </p:sp>
        <p:sp>
          <p:nvSpPr>
            <p:cNvPr id="33" name="Shape">
              <a:extLst>
                <a:ext uri="{FF2B5EF4-FFF2-40B4-BE49-F238E27FC236}">
                  <a16:creationId xmlns:a16="http://schemas.microsoft.com/office/drawing/2014/main" id="{098533EA-CCF7-4502-A400-EE95D801F556}"/>
                </a:ext>
              </a:extLst>
            </p:cNvPr>
            <p:cNvSpPr/>
            <p:nvPr/>
          </p:nvSpPr>
          <p:spPr>
            <a:xfrm>
              <a:off x="2539999" y="12458699"/>
              <a:ext cx="21176" cy="28004"/>
            </a:xfrm>
            <a:custGeom>
              <a:avLst/>
              <a:gdLst/>
              <a:ahLst/>
              <a:cxnLst>
                <a:cxn ang="0">
                  <a:pos x="wd2" y="hd2"/>
                </a:cxn>
                <a:cxn ang="5400000">
                  <a:pos x="wd2" y="hd2"/>
                </a:cxn>
                <a:cxn ang="10800000">
                  <a:pos x="wd2" y="hd2"/>
                </a:cxn>
                <a:cxn ang="16200000">
                  <a:pos x="wd2" y="hd2"/>
                </a:cxn>
              </a:cxnLst>
              <a:rect l="0" t="0" r="r" b="b"/>
              <a:pathLst>
                <a:path w="18944" h="19643" extrusionOk="0">
                  <a:moveTo>
                    <a:pt x="5378" y="7572"/>
                  </a:moveTo>
                  <a:cubicBezTo>
                    <a:pt x="10093" y="2293"/>
                    <a:pt x="15750" y="-979"/>
                    <a:pt x="18011" y="263"/>
                  </a:cubicBezTo>
                  <a:cubicBezTo>
                    <a:pt x="20272" y="1505"/>
                    <a:pt x="18282" y="6791"/>
                    <a:pt x="13566" y="12070"/>
                  </a:cubicBezTo>
                  <a:cubicBezTo>
                    <a:pt x="8850" y="17349"/>
                    <a:pt x="3194" y="20621"/>
                    <a:pt x="933" y="19379"/>
                  </a:cubicBezTo>
                  <a:cubicBezTo>
                    <a:pt x="-1328" y="18137"/>
                    <a:pt x="662" y="12851"/>
                    <a:pt x="5378" y="7572"/>
                  </a:cubicBezTo>
                  <a:close/>
                </a:path>
              </a:pathLst>
            </a:custGeom>
            <a:solidFill>
              <a:srgbClr val="242314"/>
            </a:solidFill>
            <a:ln w="12700">
              <a:miter lim="400000"/>
            </a:ln>
          </p:spPr>
          <p:txBody>
            <a:bodyPr lIns="38100" tIns="38100" rIns="38100" bIns="38100" anchor="ctr"/>
            <a:lstStyle/>
            <a:p>
              <a:pPr>
                <a:defRPr sz="3000">
                  <a:solidFill>
                    <a:srgbClr val="FFFFFF"/>
                  </a:solidFill>
                </a:defRPr>
              </a:pPr>
              <a:endParaRPr/>
            </a:p>
          </p:txBody>
        </p:sp>
        <p:sp>
          <p:nvSpPr>
            <p:cNvPr id="34" name="Shape">
              <a:extLst>
                <a:ext uri="{FF2B5EF4-FFF2-40B4-BE49-F238E27FC236}">
                  <a16:creationId xmlns:a16="http://schemas.microsoft.com/office/drawing/2014/main" id="{A9645F65-8F1F-4428-B3E5-DD4AA19241AE}"/>
                </a:ext>
              </a:extLst>
            </p:cNvPr>
            <p:cNvSpPr/>
            <p:nvPr/>
          </p:nvSpPr>
          <p:spPr>
            <a:xfrm>
              <a:off x="2514599" y="12496799"/>
              <a:ext cx="21176" cy="28004"/>
            </a:xfrm>
            <a:custGeom>
              <a:avLst/>
              <a:gdLst/>
              <a:ahLst/>
              <a:cxnLst>
                <a:cxn ang="0">
                  <a:pos x="wd2" y="hd2"/>
                </a:cxn>
                <a:cxn ang="5400000">
                  <a:pos x="wd2" y="hd2"/>
                </a:cxn>
                <a:cxn ang="10800000">
                  <a:pos x="wd2" y="hd2"/>
                </a:cxn>
                <a:cxn ang="16200000">
                  <a:pos x="wd2" y="hd2"/>
                </a:cxn>
              </a:cxnLst>
              <a:rect l="0" t="0" r="r" b="b"/>
              <a:pathLst>
                <a:path w="18944" h="19643" extrusionOk="0">
                  <a:moveTo>
                    <a:pt x="5377" y="7572"/>
                  </a:moveTo>
                  <a:cubicBezTo>
                    <a:pt x="10093" y="2293"/>
                    <a:pt x="15750" y="-979"/>
                    <a:pt x="18011" y="263"/>
                  </a:cubicBezTo>
                  <a:cubicBezTo>
                    <a:pt x="20272" y="1505"/>
                    <a:pt x="18282" y="6791"/>
                    <a:pt x="13567" y="12070"/>
                  </a:cubicBezTo>
                  <a:cubicBezTo>
                    <a:pt x="8850" y="17349"/>
                    <a:pt x="3194" y="20621"/>
                    <a:pt x="933" y="19379"/>
                  </a:cubicBezTo>
                  <a:cubicBezTo>
                    <a:pt x="-1328" y="18137"/>
                    <a:pt x="661" y="12851"/>
                    <a:pt x="5377" y="7572"/>
                  </a:cubicBezTo>
                  <a:close/>
                </a:path>
              </a:pathLst>
            </a:custGeom>
            <a:solidFill>
              <a:srgbClr val="242314"/>
            </a:solidFill>
            <a:ln w="12700">
              <a:miter lim="400000"/>
            </a:ln>
          </p:spPr>
          <p:txBody>
            <a:bodyPr lIns="38100" tIns="38100" rIns="38100" bIns="38100" anchor="ctr"/>
            <a:lstStyle/>
            <a:p>
              <a:pPr>
                <a:defRPr sz="3000">
                  <a:solidFill>
                    <a:srgbClr val="FFFFFF"/>
                  </a:solidFill>
                </a:defRPr>
              </a:pPr>
              <a:endParaRPr/>
            </a:p>
          </p:txBody>
        </p:sp>
        <p:sp>
          <p:nvSpPr>
            <p:cNvPr id="35" name="Shape">
              <a:extLst>
                <a:ext uri="{FF2B5EF4-FFF2-40B4-BE49-F238E27FC236}">
                  <a16:creationId xmlns:a16="http://schemas.microsoft.com/office/drawing/2014/main" id="{8FBB2E0C-B208-469E-B70E-47BF9A5781BA}"/>
                </a:ext>
              </a:extLst>
            </p:cNvPr>
            <p:cNvSpPr/>
            <p:nvPr/>
          </p:nvSpPr>
          <p:spPr>
            <a:xfrm>
              <a:off x="2539999" y="12496800"/>
              <a:ext cx="21176" cy="28003"/>
            </a:xfrm>
            <a:custGeom>
              <a:avLst/>
              <a:gdLst/>
              <a:ahLst/>
              <a:cxnLst>
                <a:cxn ang="0">
                  <a:pos x="wd2" y="hd2"/>
                </a:cxn>
                <a:cxn ang="5400000">
                  <a:pos x="wd2" y="hd2"/>
                </a:cxn>
                <a:cxn ang="10800000">
                  <a:pos x="wd2" y="hd2"/>
                </a:cxn>
                <a:cxn ang="16200000">
                  <a:pos x="wd2" y="hd2"/>
                </a:cxn>
              </a:cxnLst>
              <a:rect l="0" t="0" r="r" b="b"/>
              <a:pathLst>
                <a:path w="18944" h="19643" extrusionOk="0">
                  <a:moveTo>
                    <a:pt x="5378" y="7572"/>
                  </a:moveTo>
                  <a:cubicBezTo>
                    <a:pt x="10093" y="2293"/>
                    <a:pt x="15750" y="-979"/>
                    <a:pt x="18011" y="263"/>
                  </a:cubicBezTo>
                  <a:cubicBezTo>
                    <a:pt x="20272" y="1505"/>
                    <a:pt x="18282" y="6791"/>
                    <a:pt x="13566" y="12070"/>
                  </a:cubicBezTo>
                  <a:cubicBezTo>
                    <a:pt x="8850" y="17349"/>
                    <a:pt x="3194" y="20621"/>
                    <a:pt x="933" y="19379"/>
                  </a:cubicBezTo>
                  <a:cubicBezTo>
                    <a:pt x="-1328" y="18137"/>
                    <a:pt x="662" y="12851"/>
                    <a:pt x="5378" y="7572"/>
                  </a:cubicBezTo>
                  <a:close/>
                </a:path>
              </a:pathLst>
            </a:custGeom>
            <a:solidFill>
              <a:srgbClr val="242314"/>
            </a:solidFill>
            <a:ln w="12700">
              <a:miter lim="400000"/>
            </a:ln>
          </p:spPr>
          <p:txBody>
            <a:bodyPr lIns="38100" tIns="38100" rIns="38100" bIns="38100" anchor="ctr"/>
            <a:lstStyle/>
            <a:p>
              <a:pPr>
                <a:defRPr sz="3000">
                  <a:solidFill>
                    <a:srgbClr val="FFFFFF"/>
                  </a:solidFill>
                </a:defRPr>
              </a:pPr>
              <a:endParaRPr/>
            </a:p>
          </p:txBody>
        </p:sp>
        <p:sp>
          <p:nvSpPr>
            <p:cNvPr id="36" name="Shape">
              <a:extLst>
                <a:ext uri="{FF2B5EF4-FFF2-40B4-BE49-F238E27FC236}">
                  <a16:creationId xmlns:a16="http://schemas.microsoft.com/office/drawing/2014/main" id="{C463774C-BD80-47E0-B13E-3620062196E7}"/>
                </a:ext>
              </a:extLst>
            </p:cNvPr>
            <p:cNvSpPr/>
            <p:nvPr/>
          </p:nvSpPr>
          <p:spPr>
            <a:xfrm>
              <a:off x="2514600" y="12534899"/>
              <a:ext cx="21176" cy="28004"/>
            </a:xfrm>
            <a:custGeom>
              <a:avLst/>
              <a:gdLst/>
              <a:ahLst/>
              <a:cxnLst>
                <a:cxn ang="0">
                  <a:pos x="wd2" y="hd2"/>
                </a:cxn>
                <a:cxn ang="5400000">
                  <a:pos x="wd2" y="hd2"/>
                </a:cxn>
                <a:cxn ang="10800000">
                  <a:pos x="wd2" y="hd2"/>
                </a:cxn>
                <a:cxn ang="16200000">
                  <a:pos x="wd2" y="hd2"/>
                </a:cxn>
              </a:cxnLst>
              <a:rect l="0" t="0" r="r" b="b"/>
              <a:pathLst>
                <a:path w="18944" h="19643" extrusionOk="0">
                  <a:moveTo>
                    <a:pt x="5378" y="7572"/>
                  </a:moveTo>
                  <a:cubicBezTo>
                    <a:pt x="10094" y="2293"/>
                    <a:pt x="15750" y="-979"/>
                    <a:pt x="18011" y="263"/>
                  </a:cubicBezTo>
                  <a:cubicBezTo>
                    <a:pt x="20272" y="1505"/>
                    <a:pt x="18282" y="6791"/>
                    <a:pt x="13567" y="12070"/>
                  </a:cubicBezTo>
                  <a:cubicBezTo>
                    <a:pt x="8850" y="17349"/>
                    <a:pt x="3194" y="20621"/>
                    <a:pt x="933" y="19379"/>
                  </a:cubicBezTo>
                  <a:cubicBezTo>
                    <a:pt x="-1328" y="18137"/>
                    <a:pt x="662" y="12851"/>
                    <a:pt x="5378" y="7572"/>
                  </a:cubicBezTo>
                  <a:close/>
                </a:path>
              </a:pathLst>
            </a:custGeom>
            <a:solidFill>
              <a:srgbClr val="242314"/>
            </a:solidFill>
            <a:ln w="12700">
              <a:miter lim="400000"/>
            </a:ln>
          </p:spPr>
          <p:txBody>
            <a:bodyPr lIns="38100" tIns="38100" rIns="38100" bIns="38100" anchor="ctr"/>
            <a:lstStyle/>
            <a:p>
              <a:pPr>
                <a:defRPr sz="3000">
                  <a:solidFill>
                    <a:srgbClr val="FFFFFF"/>
                  </a:solidFill>
                </a:defRPr>
              </a:pPr>
              <a:endParaRPr/>
            </a:p>
          </p:txBody>
        </p:sp>
        <p:sp>
          <p:nvSpPr>
            <p:cNvPr id="37" name="Shape">
              <a:extLst>
                <a:ext uri="{FF2B5EF4-FFF2-40B4-BE49-F238E27FC236}">
                  <a16:creationId xmlns:a16="http://schemas.microsoft.com/office/drawing/2014/main" id="{A757993C-E368-4F41-8D32-9FF5D743C455}"/>
                </a:ext>
              </a:extLst>
            </p:cNvPr>
            <p:cNvSpPr/>
            <p:nvPr/>
          </p:nvSpPr>
          <p:spPr>
            <a:xfrm>
              <a:off x="1739900" y="11874500"/>
              <a:ext cx="369603" cy="488316"/>
            </a:xfrm>
            <a:custGeom>
              <a:avLst/>
              <a:gdLst/>
              <a:ahLst/>
              <a:cxnLst>
                <a:cxn ang="0">
                  <a:pos x="wd2" y="hd2"/>
                </a:cxn>
                <a:cxn ang="5400000">
                  <a:pos x="wd2" y="hd2"/>
                </a:cxn>
                <a:cxn ang="10800000">
                  <a:pos x="wd2" y="hd2"/>
                </a:cxn>
                <a:cxn ang="16200000">
                  <a:pos x="wd2" y="hd2"/>
                </a:cxn>
              </a:cxnLst>
              <a:rect l="0" t="0" r="r" b="b"/>
              <a:pathLst>
                <a:path w="20891" h="21600" extrusionOk="0">
                  <a:moveTo>
                    <a:pt x="20891" y="0"/>
                  </a:moveTo>
                  <a:cubicBezTo>
                    <a:pt x="20891" y="0"/>
                    <a:pt x="1775" y="9410"/>
                    <a:pt x="533" y="10101"/>
                  </a:cubicBezTo>
                  <a:cubicBezTo>
                    <a:pt x="-709" y="10792"/>
                    <a:pt x="-436" y="14814"/>
                    <a:pt x="8680" y="21600"/>
                  </a:cubicBezTo>
                  <a:cubicBezTo>
                    <a:pt x="8680" y="21600"/>
                    <a:pt x="1380" y="14544"/>
                    <a:pt x="4510" y="11263"/>
                  </a:cubicBezTo>
                  <a:cubicBezTo>
                    <a:pt x="7640" y="7977"/>
                    <a:pt x="20891" y="0"/>
                    <a:pt x="20891" y="0"/>
                  </a:cubicBezTo>
                  <a:close/>
                </a:path>
              </a:pathLst>
            </a:custGeom>
            <a:solidFill>
              <a:srgbClr val="F0AB8E"/>
            </a:solidFill>
            <a:ln w="12700">
              <a:miter lim="400000"/>
            </a:ln>
          </p:spPr>
          <p:txBody>
            <a:bodyPr lIns="38100" tIns="38100" rIns="38100" bIns="38100" anchor="ctr"/>
            <a:lstStyle/>
            <a:p>
              <a:pPr>
                <a:defRPr sz="3000">
                  <a:solidFill>
                    <a:srgbClr val="FFFFFF"/>
                  </a:solidFill>
                </a:defRPr>
              </a:pPr>
              <a:endParaRPr/>
            </a:p>
          </p:txBody>
        </p:sp>
        <p:sp>
          <p:nvSpPr>
            <p:cNvPr id="38" name="Shape">
              <a:extLst>
                <a:ext uri="{FF2B5EF4-FFF2-40B4-BE49-F238E27FC236}">
                  <a16:creationId xmlns:a16="http://schemas.microsoft.com/office/drawing/2014/main" id="{CF8CB82B-DF7A-4F91-800A-A900DDA039F7}"/>
                </a:ext>
              </a:extLst>
            </p:cNvPr>
            <p:cNvSpPr/>
            <p:nvPr/>
          </p:nvSpPr>
          <p:spPr>
            <a:xfrm>
              <a:off x="2197099" y="12331700"/>
              <a:ext cx="332614" cy="77089"/>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cubicBezTo>
                    <a:pt x="1353" y="1174"/>
                    <a:pt x="2697" y="2420"/>
                    <a:pt x="4025" y="3879"/>
                  </a:cubicBezTo>
                  <a:cubicBezTo>
                    <a:pt x="5361" y="5267"/>
                    <a:pt x="6689" y="6726"/>
                    <a:pt x="8008" y="8327"/>
                  </a:cubicBezTo>
                  <a:cubicBezTo>
                    <a:pt x="10647" y="11494"/>
                    <a:pt x="13278" y="14875"/>
                    <a:pt x="15885" y="18611"/>
                  </a:cubicBezTo>
                  <a:lnTo>
                    <a:pt x="15753" y="18540"/>
                  </a:lnTo>
                  <a:lnTo>
                    <a:pt x="18672" y="17899"/>
                  </a:lnTo>
                  <a:cubicBezTo>
                    <a:pt x="19645" y="17828"/>
                    <a:pt x="20619" y="17615"/>
                    <a:pt x="21600" y="17650"/>
                  </a:cubicBezTo>
                  <a:cubicBezTo>
                    <a:pt x="20643" y="18504"/>
                    <a:pt x="19678" y="19109"/>
                    <a:pt x="18713" y="19821"/>
                  </a:cubicBezTo>
                  <a:lnTo>
                    <a:pt x="15819" y="21564"/>
                  </a:lnTo>
                  <a:lnTo>
                    <a:pt x="15769" y="21600"/>
                  </a:lnTo>
                  <a:lnTo>
                    <a:pt x="15695" y="21529"/>
                  </a:lnTo>
                  <a:cubicBezTo>
                    <a:pt x="13039" y="18575"/>
                    <a:pt x="10400" y="15266"/>
                    <a:pt x="7786" y="11743"/>
                  </a:cubicBezTo>
                  <a:cubicBezTo>
                    <a:pt x="6474" y="9999"/>
                    <a:pt x="5171" y="8113"/>
                    <a:pt x="3876" y="6156"/>
                  </a:cubicBezTo>
                  <a:cubicBezTo>
                    <a:pt x="2565" y="4270"/>
                    <a:pt x="1278" y="2206"/>
                    <a:pt x="0" y="0"/>
                  </a:cubicBezTo>
                  <a:close/>
                </a:path>
              </a:pathLst>
            </a:custGeom>
            <a:solidFill>
              <a:srgbClr val="F0AB8E"/>
            </a:solidFill>
            <a:ln w="12700">
              <a:miter lim="400000"/>
            </a:ln>
          </p:spPr>
          <p:txBody>
            <a:bodyPr lIns="38100" tIns="38100" rIns="38100" bIns="38100" anchor="ctr"/>
            <a:lstStyle/>
            <a:p>
              <a:pPr>
                <a:defRPr sz="3000">
                  <a:solidFill>
                    <a:srgbClr val="FFFFFF"/>
                  </a:solidFill>
                </a:defRPr>
              </a:pPr>
              <a:endParaRPr/>
            </a:p>
          </p:txBody>
        </p:sp>
        <p:sp>
          <p:nvSpPr>
            <p:cNvPr id="39" name="Shape">
              <a:extLst>
                <a:ext uri="{FF2B5EF4-FFF2-40B4-BE49-F238E27FC236}">
                  <a16:creationId xmlns:a16="http://schemas.microsoft.com/office/drawing/2014/main" id="{B3425DBD-CA59-4BA0-BB8E-39E681E083FB}"/>
                </a:ext>
              </a:extLst>
            </p:cNvPr>
            <p:cNvSpPr/>
            <p:nvPr/>
          </p:nvSpPr>
          <p:spPr>
            <a:xfrm>
              <a:off x="3124199" y="11163300"/>
              <a:ext cx="482995" cy="479300"/>
            </a:xfrm>
            <a:custGeom>
              <a:avLst/>
              <a:gdLst/>
              <a:ahLst/>
              <a:cxnLst>
                <a:cxn ang="0">
                  <a:pos x="wd2" y="hd2"/>
                </a:cxn>
                <a:cxn ang="5400000">
                  <a:pos x="wd2" y="hd2"/>
                </a:cxn>
                <a:cxn ang="10800000">
                  <a:pos x="wd2" y="hd2"/>
                </a:cxn>
                <a:cxn ang="16200000">
                  <a:pos x="wd2" y="hd2"/>
                </a:cxn>
              </a:cxnLst>
              <a:rect l="0" t="0" r="r" b="b"/>
              <a:pathLst>
                <a:path w="20169" h="19941" extrusionOk="0">
                  <a:moveTo>
                    <a:pt x="1272" y="13337"/>
                  </a:moveTo>
                  <a:cubicBezTo>
                    <a:pt x="-1083" y="9358"/>
                    <a:pt x="-553" y="-734"/>
                    <a:pt x="6151" y="43"/>
                  </a:cubicBezTo>
                  <a:cubicBezTo>
                    <a:pt x="9942" y="481"/>
                    <a:pt x="12753" y="4117"/>
                    <a:pt x="14673" y="7028"/>
                  </a:cubicBezTo>
                  <a:cubicBezTo>
                    <a:pt x="16863" y="10346"/>
                    <a:pt x="18942" y="13780"/>
                    <a:pt x="20130" y="17590"/>
                  </a:cubicBezTo>
                  <a:cubicBezTo>
                    <a:pt x="20517" y="18832"/>
                    <a:pt x="17860" y="20866"/>
                    <a:pt x="17425" y="19471"/>
                  </a:cubicBezTo>
                  <a:cubicBezTo>
                    <a:pt x="16004" y="14916"/>
                    <a:pt x="13347" y="10277"/>
                    <a:pt x="10250" y="6626"/>
                  </a:cubicBezTo>
                  <a:cubicBezTo>
                    <a:pt x="8807" y="4925"/>
                    <a:pt x="5026" y="925"/>
                    <a:pt x="3011" y="4259"/>
                  </a:cubicBezTo>
                  <a:cubicBezTo>
                    <a:pt x="1765" y="6315"/>
                    <a:pt x="2894" y="9622"/>
                    <a:pt x="3976" y="11456"/>
                  </a:cubicBezTo>
                  <a:cubicBezTo>
                    <a:pt x="4613" y="12534"/>
                    <a:pt x="2057" y="14668"/>
                    <a:pt x="1272" y="13337"/>
                  </a:cubicBezTo>
                  <a:lnTo>
                    <a:pt x="1272" y="13337"/>
                  </a:lnTo>
                  <a:close/>
                </a:path>
              </a:pathLst>
            </a:custGeom>
            <a:solidFill>
              <a:srgbClr val="6DBB6A"/>
            </a:solidFill>
            <a:ln w="12700">
              <a:miter lim="400000"/>
            </a:ln>
          </p:spPr>
          <p:txBody>
            <a:bodyPr lIns="38100" tIns="38100" rIns="38100" bIns="38100" anchor="ctr"/>
            <a:lstStyle/>
            <a:p>
              <a:pPr>
                <a:defRPr sz="3000">
                  <a:solidFill>
                    <a:srgbClr val="FFFFFF"/>
                  </a:solidFill>
                </a:defRPr>
              </a:pPr>
              <a:endParaRPr/>
            </a:p>
          </p:txBody>
        </p:sp>
        <p:sp>
          <p:nvSpPr>
            <p:cNvPr id="40" name="Shape">
              <a:extLst>
                <a:ext uri="{FF2B5EF4-FFF2-40B4-BE49-F238E27FC236}">
                  <a16:creationId xmlns:a16="http://schemas.microsoft.com/office/drawing/2014/main" id="{298EFDCF-2B7E-4CC3-91E7-3E74ADFC5348}"/>
                </a:ext>
              </a:extLst>
            </p:cNvPr>
            <p:cNvSpPr/>
            <p:nvPr/>
          </p:nvSpPr>
          <p:spPr>
            <a:xfrm>
              <a:off x="2997200" y="11417299"/>
              <a:ext cx="727209" cy="703190"/>
            </a:xfrm>
            <a:custGeom>
              <a:avLst/>
              <a:gdLst/>
              <a:ahLst/>
              <a:cxnLst>
                <a:cxn ang="0">
                  <a:pos x="wd2" y="hd2"/>
                </a:cxn>
                <a:cxn ang="5400000">
                  <a:pos x="wd2" y="hd2"/>
                </a:cxn>
                <a:cxn ang="10800000">
                  <a:pos x="wd2" y="hd2"/>
                </a:cxn>
                <a:cxn ang="16200000">
                  <a:pos x="wd2" y="hd2"/>
                </a:cxn>
              </a:cxnLst>
              <a:rect l="0" t="0" r="r" b="b"/>
              <a:pathLst>
                <a:path w="20819" h="20807" extrusionOk="0">
                  <a:moveTo>
                    <a:pt x="10082" y="20101"/>
                  </a:moveTo>
                  <a:lnTo>
                    <a:pt x="0" y="9368"/>
                  </a:lnTo>
                  <a:lnTo>
                    <a:pt x="5399" y="0"/>
                  </a:lnTo>
                  <a:lnTo>
                    <a:pt x="19331" y="4055"/>
                  </a:lnTo>
                  <a:cubicBezTo>
                    <a:pt x="19575" y="4066"/>
                    <a:pt x="19800" y="4126"/>
                    <a:pt x="19993" y="4246"/>
                  </a:cubicBezTo>
                  <a:cubicBezTo>
                    <a:pt x="21600" y="5235"/>
                    <a:pt x="20789" y="9699"/>
                    <a:pt x="18182" y="14220"/>
                  </a:cubicBezTo>
                  <a:cubicBezTo>
                    <a:pt x="15576" y="18737"/>
                    <a:pt x="12165" y="21600"/>
                    <a:pt x="10558" y="20612"/>
                  </a:cubicBezTo>
                  <a:cubicBezTo>
                    <a:pt x="10366" y="20488"/>
                    <a:pt x="10206" y="20315"/>
                    <a:pt x="10082" y="20101"/>
                  </a:cubicBezTo>
                  <a:close/>
                </a:path>
              </a:pathLst>
            </a:custGeom>
            <a:solidFill>
              <a:srgbClr val="499F5F"/>
            </a:solidFill>
            <a:ln w="12700">
              <a:miter lim="400000"/>
            </a:ln>
          </p:spPr>
          <p:txBody>
            <a:bodyPr lIns="38100" tIns="38100" rIns="38100" bIns="38100" anchor="ctr"/>
            <a:lstStyle/>
            <a:p>
              <a:pPr>
                <a:defRPr sz="3000">
                  <a:solidFill>
                    <a:srgbClr val="FFFFFF"/>
                  </a:solidFill>
                </a:defRPr>
              </a:pPr>
              <a:endParaRPr/>
            </a:p>
          </p:txBody>
        </p:sp>
        <p:sp>
          <p:nvSpPr>
            <p:cNvPr id="41" name="Shape">
              <a:extLst>
                <a:ext uri="{FF2B5EF4-FFF2-40B4-BE49-F238E27FC236}">
                  <a16:creationId xmlns:a16="http://schemas.microsoft.com/office/drawing/2014/main" id="{AB88BF40-639E-4873-89A0-D18C18F4E087}"/>
                </a:ext>
              </a:extLst>
            </p:cNvPr>
            <p:cNvSpPr/>
            <p:nvPr/>
          </p:nvSpPr>
          <p:spPr>
            <a:xfrm>
              <a:off x="2997199" y="11417300"/>
              <a:ext cx="711113" cy="694162"/>
            </a:xfrm>
            <a:custGeom>
              <a:avLst/>
              <a:gdLst/>
              <a:ahLst/>
              <a:cxnLst>
                <a:cxn ang="0">
                  <a:pos x="wd2" y="hd2"/>
                </a:cxn>
                <a:cxn ang="5400000">
                  <a:pos x="wd2" y="hd2"/>
                </a:cxn>
                <a:cxn ang="10800000">
                  <a:pos x="wd2" y="hd2"/>
                </a:cxn>
                <a:cxn ang="16200000">
                  <a:pos x="wd2" y="hd2"/>
                </a:cxn>
              </a:cxnLst>
              <a:rect l="0" t="0" r="r" b="b"/>
              <a:pathLst>
                <a:path w="20806" h="20815" extrusionOk="0">
                  <a:moveTo>
                    <a:pt x="9903" y="20126"/>
                  </a:moveTo>
                  <a:lnTo>
                    <a:pt x="0" y="9494"/>
                  </a:lnTo>
                  <a:lnTo>
                    <a:pt x="5518" y="0"/>
                  </a:lnTo>
                  <a:lnTo>
                    <a:pt x="19356" y="3865"/>
                  </a:lnTo>
                  <a:cubicBezTo>
                    <a:pt x="19601" y="3873"/>
                    <a:pt x="19820" y="3930"/>
                    <a:pt x="20013" y="4048"/>
                  </a:cubicBezTo>
                  <a:cubicBezTo>
                    <a:pt x="21600" y="5019"/>
                    <a:pt x="20731" y="9517"/>
                    <a:pt x="18066" y="14094"/>
                  </a:cubicBezTo>
                  <a:cubicBezTo>
                    <a:pt x="15402" y="18672"/>
                    <a:pt x="11957" y="21600"/>
                    <a:pt x="10371" y="20629"/>
                  </a:cubicBezTo>
                  <a:cubicBezTo>
                    <a:pt x="10178" y="20515"/>
                    <a:pt x="10022" y="20339"/>
                    <a:pt x="9903" y="20126"/>
                  </a:cubicBezTo>
                  <a:close/>
                </a:path>
              </a:pathLst>
            </a:custGeom>
            <a:solidFill>
              <a:srgbClr val="A8CC68"/>
            </a:solidFill>
            <a:ln w="12700">
              <a:miter lim="400000"/>
            </a:ln>
          </p:spPr>
          <p:txBody>
            <a:bodyPr lIns="38100" tIns="38100" rIns="38100" bIns="38100" anchor="ctr"/>
            <a:lstStyle/>
            <a:p>
              <a:pPr>
                <a:defRPr sz="3000">
                  <a:solidFill>
                    <a:srgbClr val="FFFFFF"/>
                  </a:solidFill>
                </a:defRPr>
              </a:pPr>
              <a:endParaRPr/>
            </a:p>
          </p:txBody>
        </p:sp>
        <p:sp>
          <p:nvSpPr>
            <p:cNvPr id="42" name="Shape">
              <a:extLst>
                <a:ext uri="{FF2B5EF4-FFF2-40B4-BE49-F238E27FC236}">
                  <a16:creationId xmlns:a16="http://schemas.microsoft.com/office/drawing/2014/main" id="{77786F77-73BE-4894-9B5C-67DB972BD0FA}"/>
                </a:ext>
              </a:extLst>
            </p:cNvPr>
            <p:cNvSpPr/>
            <p:nvPr/>
          </p:nvSpPr>
          <p:spPr>
            <a:xfrm>
              <a:off x="2984499" y="11404600"/>
              <a:ext cx="221664" cy="324189"/>
            </a:xfrm>
            <a:custGeom>
              <a:avLst/>
              <a:gdLst/>
              <a:ahLst/>
              <a:cxnLst>
                <a:cxn ang="0">
                  <a:pos x="wd2" y="hd2"/>
                </a:cxn>
                <a:cxn ang="5400000">
                  <a:pos x="wd2" y="hd2"/>
                </a:cxn>
                <a:cxn ang="10800000">
                  <a:pos x="wd2" y="hd2"/>
                </a:cxn>
                <a:cxn ang="16200000">
                  <a:pos x="wd2" y="hd2"/>
                </a:cxn>
              </a:cxnLst>
              <a:rect l="0" t="0" r="r" b="b"/>
              <a:pathLst>
                <a:path w="18932" h="19731" extrusionOk="0">
                  <a:moveTo>
                    <a:pt x="4499" y="7756"/>
                  </a:moveTo>
                  <a:cubicBezTo>
                    <a:pt x="8949" y="2435"/>
                    <a:pt x="14780" y="-935"/>
                    <a:pt x="17523" y="230"/>
                  </a:cubicBezTo>
                  <a:cubicBezTo>
                    <a:pt x="20266" y="1394"/>
                    <a:pt x="18883" y="6653"/>
                    <a:pt x="14433" y="11974"/>
                  </a:cubicBezTo>
                  <a:cubicBezTo>
                    <a:pt x="9983" y="17295"/>
                    <a:pt x="4152" y="20665"/>
                    <a:pt x="1409" y="19500"/>
                  </a:cubicBezTo>
                  <a:cubicBezTo>
                    <a:pt x="-1334" y="18336"/>
                    <a:pt x="49" y="13077"/>
                    <a:pt x="4499" y="7756"/>
                  </a:cubicBezTo>
                  <a:close/>
                </a:path>
              </a:pathLst>
            </a:custGeom>
            <a:solidFill>
              <a:srgbClr val="499F5F"/>
            </a:solidFill>
            <a:ln w="12700">
              <a:miter lim="400000"/>
            </a:ln>
          </p:spPr>
          <p:txBody>
            <a:bodyPr lIns="38100" tIns="38100" rIns="38100" bIns="38100" anchor="ctr"/>
            <a:lstStyle/>
            <a:p>
              <a:pPr>
                <a:defRPr sz="3000">
                  <a:solidFill>
                    <a:srgbClr val="FFFFFF"/>
                  </a:solidFill>
                </a:defRPr>
              </a:pPr>
              <a:endParaRPr/>
            </a:p>
          </p:txBody>
        </p:sp>
        <p:sp>
          <p:nvSpPr>
            <p:cNvPr id="43" name="Shape">
              <a:extLst>
                <a:ext uri="{FF2B5EF4-FFF2-40B4-BE49-F238E27FC236}">
                  <a16:creationId xmlns:a16="http://schemas.microsoft.com/office/drawing/2014/main" id="{EAEA6945-587F-48E5-9F3F-A0DF08CFF0D9}"/>
                </a:ext>
              </a:extLst>
            </p:cNvPr>
            <p:cNvSpPr/>
            <p:nvPr/>
          </p:nvSpPr>
          <p:spPr>
            <a:xfrm>
              <a:off x="2997200" y="11417299"/>
              <a:ext cx="201581" cy="300126"/>
            </a:xfrm>
            <a:custGeom>
              <a:avLst/>
              <a:gdLst/>
              <a:ahLst/>
              <a:cxnLst>
                <a:cxn ang="0">
                  <a:pos x="wd2" y="hd2"/>
                </a:cxn>
                <a:cxn ang="5400000">
                  <a:pos x="wd2" y="hd2"/>
                </a:cxn>
                <a:cxn ang="10800000">
                  <a:pos x="wd2" y="hd2"/>
                </a:cxn>
                <a:cxn ang="16200000">
                  <a:pos x="wd2" y="hd2"/>
                </a:cxn>
              </a:cxnLst>
              <a:rect l="0" t="0" r="r" b="b"/>
              <a:pathLst>
                <a:path w="18913" h="19831" extrusionOk="0">
                  <a:moveTo>
                    <a:pt x="4788" y="7957"/>
                  </a:moveTo>
                  <a:cubicBezTo>
                    <a:pt x="9329" y="2590"/>
                    <a:pt x="15100" y="-884"/>
                    <a:pt x="17678" y="198"/>
                  </a:cubicBezTo>
                  <a:cubicBezTo>
                    <a:pt x="20256" y="1280"/>
                    <a:pt x="18665" y="6508"/>
                    <a:pt x="14124" y="11875"/>
                  </a:cubicBezTo>
                  <a:cubicBezTo>
                    <a:pt x="9583" y="17242"/>
                    <a:pt x="3812" y="20716"/>
                    <a:pt x="1234" y="19634"/>
                  </a:cubicBezTo>
                  <a:cubicBezTo>
                    <a:pt x="-1344" y="18552"/>
                    <a:pt x="247" y="13324"/>
                    <a:pt x="4788" y="7957"/>
                  </a:cubicBezTo>
                  <a:close/>
                </a:path>
              </a:pathLst>
            </a:custGeom>
            <a:solidFill>
              <a:srgbClr val="2F764E"/>
            </a:solidFill>
            <a:ln w="12700">
              <a:miter lim="400000"/>
            </a:ln>
          </p:spPr>
          <p:txBody>
            <a:bodyPr lIns="38100" tIns="38100" rIns="38100" bIns="38100" anchor="ctr"/>
            <a:lstStyle/>
            <a:p>
              <a:pPr>
                <a:defRPr sz="3000">
                  <a:solidFill>
                    <a:srgbClr val="FFFFFF"/>
                  </a:solidFill>
                </a:defRPr>
              </a:pPr>
              <a:endParaRPr/>
            </a:p>
          </p:txBody>
        </p:sp>
        <p:sp>
          <p:nvSpPr>
            <p:cNvPr id="46" name="Shape">
              <a:extLst>
                <a:ext uri="{FF2B5EF4-FFF2-40B4-BE49-F238E27FC236}">
                  <a16:creationId xmlns:a16="http://schemas.microsoft.com/office/drawing/2014/main" id="{39D46860-900F-4D77-B185-DC6EA86E985A}"/>
                </a:ext>
              </a:extLst>
            </p:cNvPr>
            <p:cNvSpPr/>
            <p:nvPr/>
          </p:nvSpPr>
          <p:spPr>
            <a:xfrm>
              <a:off x="2921000" y="11887200"/>
              <a:ext cx="462102" cy="334028"/>
            </a:xfrm>
            <a:custGeom>
              <a:avLst/>
              <a:gdLst/>
              <a:ahLst/>
              <a:cxnLst>
                <a:cxn ang="0">
                  <a:pos x="wd2" y="hd2"/>
                </a:cxn>
                <a:cxn ang="5400000">
                  <a:pos x="wd2" y="hd2"/>
                </a:cxn>
                <a:cxn ang="10800000">
                  <a:pos x="wd2" y="hd2"/>
                </a:cxn>
                <a:cxn ang="16200000">
                  <a:pos x="wd2" y="hd2"/>
                </a:cxn>
              </a:cxnLst>
              <a:rect l="0" t="0" r="r" b="b"/>
              <a:pathLst>
                <a:path w="21059" h="21495" extrusionOk="0">
                  <a:moveTo>
                    <a:pt x="0" y="12865"/>
                  </a:moveTo>
                  <a:lnTo>
                    <a:pt x="6563" y="9988"/>
                  </a:lnTo>
                  <a:cubicBezTo>
                    <a:pt x="6754" y="9906"/>
                    <a:pt x="6934" y="9784"/>
                    <a:pt x="7096" y="9628"/>
                  </a:cubicBezTo>
                  <a:lnTo>
                    <a:pt x="16582" y="524"/>
                  </a:lnTo>
                  <a:cubicBezTo>
                    <a:pt x="17068" y="58"/>
                    <a:pt x="17659" y="-105"/>
                    <a:pt x="18232" y="67"/>
                  </a:cubicBezTo>
                  <a:cubicBezTo>
                    <a:pt x="18729" y="214"/>
                    <a:pt x="19360" y="475"/>
                    <a:pt x="19985" y="957"/>
                  </a:cubicBezTo>
                  <a:cubicBezTo>
                    <a:pt x="21600" y="2208"/>
                    <a:pt x="21334" y="5608"/>
                    <a:pt x="19592" y="6449"/>
                  </a:cubicBezTo>
                  <a:lnTo>
                    <a:pt x="9752" y="11198"/>
                  </a:lnTo>
                  <a:cubicBezTo>
                    <a:pt x="8832" y="11639"/>
                    <a:pt x="8265" y="12955"/>
                    <a:pt x="8415" y="14320"/>
                  </a:cubicBezTo>
                  <a:lnTo>
                    <a:pt x="9197" y="21495"/>
                  </a:lnTo>
                  <a:lnTo>
                    <a:pt x="0" y="12865"/>
                  </a:lnTo>
                  <a:close/>
                </a:path>
              </a:pathLst>
            </a:custGeom>
            <a:solidFill>
              <a:srgbClr val="6DBB6A"/>
            </a:solidFill>
            <a:ln w="12700">
              <a:miter lim="400000"/>
            </a:ln>
          </p:spPr>
          <p:txBody>
            <a:bodyPr lIns="38100" tIns="38100" rIns="38100" bIns="38100" anchor="ctr"/>
            <a:lstStyle/>
            <a:p>
              <a:pPr>
                <a:defRPr sz="3000">
                  <a:solidFill>
                    <a:srgbClr val="FFFFFF"/>
                  </a:solidFill>
                </a:defRPr>
              </a:pPr>
              <a:endParaRPr/>
            </a:p>
          </p:txBody>
        </p:sp>
        <p:sp>
          <p:nvSpPr>
            <p:cNvPr id="51" name="Shape">
              <a:extLst>
                <a:ext uri="{FF2B5EF4-FFF2-40B4-BE49-F238E27FC236}">
                  <a16:creationId xmlns:a16="http://schemas.microsoft.com/office/drawing/2014/main" id="{27F14EFD-18BA-43BC-8816-06F6F4C155D3}"/>
                </a:ext>
              </a:extLst>
            </p:cNvPr>
            <p:cNvSpPr/>
            <p:nvPr/>
          </p:nvSpPr>
          <p:spPr>
            <a:xfrm>
              <a:off x="2908299" y="12077699"/>
              <a:ext cx="208117" cy="172950"/>
            </a:xfrm>
            <a:custGeom>
              <a:avLst/>
              <a:gdLst/>
              <a:ahLst/>
              <a:cxnLst>
                <a:cxn ang="0">
                  <a:pos x="wd2" y="hd2"/>
                </a:cxn>
                <a:cxn ang="5400000">
                  <a:pos x="wd2" y="hd2"/>
                </a:cxn>
                <a:cxn ang="10800000">
                  <a:pos x="wd2" y="hd2"/>
                </a:cxn>
                <a:cxn ang="16200000">
                  <a:pos x="wd2" y="hd2"/>
                </a:cxn>
              </a:cxnLst>
              <a:rect l="0" t="0" r="r" b="b"/>
              <a:pathLst>
                <a:path w="19487" h="19009" extrusionOk="0">
                  <a:moveTo>
                    <a:pt x="332" y="767"/>
                  </a:moveTo>
                  <a:cubicBezTo>
                    <a:pt x="1722" y="-1295"/>
                    <a:pt x="7061" y="946"/>
                    <a:pt x="12259" y="5772"/>
                  </a:cubicBezTo>
                  <a:cubicBezTo>
                    <a:pt x="17456" y="10598"/>
                    <a:pt x="20543" y="16181"/>
                    <a:pt x="19154" y="18243"/>
                  </a:cubicBezTo>
                  <a:cubicBezTo>
                    <a:pt x="17764" y="20305"/>
                    <a:pt x="12425" y="18064"/>
                    <a:pt x="7227" y="13238"/>
                  </a:cubicBezTo>
                  <a:cubicBezTo>
                    <a:pt x="2030" y="8412"/>
                    <a:pt x="-1057" y="2829"/>
                    <a:pt x="332" y="767"/>
                  </a:cubicBezTo>
                  <a:close/>
                </a:path>
              </a:pathLst>
            </a:custGeom>
            <a:solidFill>
              <a:srgbClr val="2F764E"/>
            </a:solidFill>
            <a:ln w="12700">
              <a:miter lim="400000"/>
            </a:ln>
          </p:spPr>
          <p:txBody>
            <a:bodyPr lIns="38100" tIns="38100" rIns="38100" bIns="38100" anchor="ctr"/>
            <a:lstStyle/>
            <a:p>
              <a:pPr>
                <a:defRPr sz="3000">
                  <a:solidFill>
                    <a:srgbClr val="FFFFFF"/>
                  </a:solidFill>
                </a:defRPr>
              </a:pPr>
              <a:endParaRPr/>
            </a:p>
          </p:txBody>
        </p:sp>
        <p:sp>
          <p:nvSpPr>
            <p:cNvPr id="52" name="Shape">
              <a:extLst>
                <a:ext uri="{FF2B5EF4-FFF2-40B4-BE49-F238E27FC236}">
                  <a16:creationId xmlns:a16="http://schemas.microsoft.com/office/drawing/2014/main" id="{61D81F1A-07BD-48FC-9ABF-9A6B8EBCCE85}"/>
                </a:ext>
              </a:extLst>
            </p:cNvPr>
            <p:cNvSpPr/>
            <p:nvPr/>
          </p:nvSpPr>
          <p:spPr>
            <a:xfrm>
              <a:off x="2933699" y="12103099"/>
              <a:ext cx="27011" cy="22434"/>
            </a:xfrm>
            <a:custGeom>
              <a:avLst/>
              <a:gdLst/>
              <a:ahLst/>
              <a:cxnLst>
                <a:cxn ang="0">
                  <a:pos x="wd2" y="hd2"/>
                </a:cxn>
                <a:cxn ang="5400000">
                  <a:pos x="wd2" y="hd2"/>
                </a:cxn>
                <a:cxn ang="10800000">
                  <a:pos x="wd2" y="hd2"/>
                </a:cxn>
                <a:cxn ang="16200000">
                  <a:pos x="wd2" y="hd2"/>
                </a:cxn>
              </a:cxnLst>
              <a:rect l="0" t="0" r="r" b="b"/>
              <a:pathLst>
                <a:path w="19494" h="19014" extrusionOk="0">
                  <a:moveTo>
                    <a:pt x="329" y="759"/>
                  </a:moveTo>
                  <a:cubicBezTo>
                    <a:pt x="1711" y="-1293"/>
                    <a:pt x="7048" y="960"/>
                    <a:pt x="12250" y="5792"/>
                  </a:cubicBezTo>
                  <a:cubicBezTo>
                    <a:pt x="17451" y="10624"/>
                    <a:pt x="20547" y="16203"/>
                    <a:pt x="19165" y="18255"/>
                  </a:cubicBezTo>
                  <a:cubicBezTo>
                    <a:pt x="17783" y="20307"/>
                    <a:pt x="12447" y="18053"/>
                    <a:pt x="7245" y="13221"/>
                  </a:cubicBezTo>
                  <a:cubicBezTo>
                    <a:pt x="2044" y="8390"/>
                    <a:pt x="-1053" y="2811"/>
                    <a:pt x="329" y="759"/>
                  </a:cubicBezTo>
                  <a:close/>
                </a:path>
              </a:pathLst>
            </a:custGeom>
            <a:solidFill>
              <a:srgbClr val="242314"/>
            </a:solidFill>
            <a:ln w="12700">
              <a:miter lim="400000"/>
            </a:ln>
          </p:spPr>
          <p:txBody>
            <a:bodyPr lIns="38100" tIns="38100" rIns="38100" bIns="38100" anchor="ctr"/>
            <a:lstStyle/>
            <a:p>
              <a:pPr>
                <a:defRPr sz="3000">
                  <a:solidFill>
                    <a:srgbClr val="FFFFFF"/>
                  </a:solidFill>
                </a:defRPr>
              </a:pPr>
              <a:endParaRPr/>
            </a:p>
          </p:txBody>
        </p:sp>
        <p:sp>
          <p:nvSpPr>
            <p:cNvPr id="53" name="Shape">
              <a:extLst>
                <a:ext uri="{FF2B5EF4-FFF2-40B4-BE49-F238E27FC236}">
                  <a16:creationId xmlns:a16="http://schemas.microsoft.com/office/drawing/2014/main" id="{C221469A-DC54-428D-BC3A-2375D055A7B8}"/>
                </a:ext>
              </a:extLst>
            </p:cNvPr>
            <p:cNvSpPr/>
            <p:nvPr/>
          </p:nvSpPr>
          <p:spPr>
            <a:xfrm>
              <a:off x="3073399" y="12217399"/>
              <a:ext cx="27011" cy="22435"/>
            </a:xfrm>
            <a:custGeom>
              <a:avLst/>
              <a:gdLst/>
              <a:ahLst/>
              <a:cxnLst>
                <a:cxn ang="0">
                  <a:pos x="wd2" y="hd2"/>
                </a:cxn>
                <a:cxn ang="5400000">
                  <a:pos x="wd2" y="hd2"/>
                </a:cxn>
                <a:cxn ang="10800000">
                  <a:pos x="wd2" y="hd2"/>
                </a:cxn>
                <a:cxn ang="16200000">
                  <a:pos x="wd2" y="hd2"/>
                </a:cxn>
              </a:cxnLst>
              <a:rect l="0" t="0" r="r" b="b"/>
              <a:pathLst>
                <a:path w="19494" h="19014" extrusionOk="0">
                  <a:moveTo>
                    <a:pt x="329" y="758"/>
                  </a:moveTo>
                  <a:cubicBezTo>
                    <a:pt x="1711" y="-1293"/>
                    <a:pt x="7048" y="960"/>
                    <a:pt x="12250" y="5792"/>
                  </a:cubicBezTo>
                  <a:cubicBezTo>
                    <a:pt x="17451" y="10624"/>
                    <a:pt x="20547" y="16204"/>
                    <a:pt x="19165" y="18255"/>
                  </a:cubicBezTo>
                  <a:cubicBezTo>
                    <a:pt x="17783" y="20307"/>
                    <a:pt x="12446" y="18053"/>
                    <a:pt x="7245" y="13221"/>
                  </a:cubicBezTo>
                  <a:cubicBezTo>
                    <a:pt x="2043" y="8390"/>
                    <a:pt x="-1053" y="2810"/>
                    <a:pt x="329" y="758"/>
                  </a:cubicBezTo>
                  <a:close/>
                </a:path>
              </a:pathLst>
            </a:custGeom>
            <a:solidFill>
              <a:srgbClr val="242314"/>
            </a:solidFill>
            <a:ln w="12700">
              <a:miter lim="400000"/>
            </a:ln>
          </p:spPr>
          <p:txBody>
            <a:bodyPr lIns="38100" tIns="38100" rIns="38100" bIns="38100" anchor="ctr"/>
            <a:lstStyle/>
            <a:p>
              <a:pPr>
                <a:defRPr sz="3000">
                  <a:solidFill>
                    <a:srgbClr val="FFFFFF"/>
                  </a:solidFill>
                </a:defRPr>
              </a:pPr>
              <a:endParaRPr/>
            </a:p>
          </p:txBody>
        </p:sp>
        <p:sp>
          <p:nvSpPr>
            <p:cNvPr id="54" name="Shape">
              <a:extLst>
                <a:ext uri="{FF2B5EF4-FFF2-40B4-BE49-F238E27FC236}">
                  <a16:creationId xmlns:a16="http://schemas.microsoft.com/office/drawing/2014/main" id="{91181CEF-4B0F-4F43-BDDD-AC93F72AF543}"/>
                </a:ext>
              </a:extLst>
            </p:cNvPr>
            <p:cNvSpPr/>
            <p:nvPr/>
          </p:nvSpPr>
          <p:spPr>
            <a:xfrm>
              <a:off x="3060699" y="12166600"/>
              <a:ext cx="27011" cy="22433"/>
            </a:xfrm>
            <a:custGeom>
              <a:avLst/>
              <a:gdLst/>
              <a:ahLst/>
              <a:cxnLst>
                <a:cxn ang="0">
                  <a:pos x="wd2" y="hd2"/>
                </a:cxn>
                <a:cxn ang="5400000">
                  <a:pos x="wd2" y="hd2"/>
                </a:cxn>
                <a:cxn ang="10800000">
                  <a:pos x="wd2" y="hd2"/>
                </a:cxn>
                <a:cxn ang="16200000">
                  <a:pos x="wd2" y="hd2"/>
                </a:cxn>
              </a:cxnLst>
              <a:rect l="0" t="0" r="r" b="b"/>
              <a:pathLst>
                <a:path w="19494" h="19014" extrusionOk="0">
                  <a:moveTo>
                    <a:pt x="329" y="759"/>
                  </a:moveTo>
                  <a:cubicBezTo>
                    <a:pt x="1711" y="-1293"/>
                    <a:pt x="7048" y="961"/>
                    <a:pt x="12250" y="5793"/>
                  </a:cubicBezTo>
                  <a:cubicBezTo>
                    <a:pt x="17451" y="10625"/>
                    <a:pt x="20547" y="16204"/>
                    <a:pt x="19165" y="18256"/>
                  </a:cubicBezTo>
                  <a:cubicBezTo>
                    <a:pt x="17783" y="20307"/>
                    <a:pt x="12447" y="18054"/>
                    <a:pt x="7245" y="13222"/>
                  </a:cubicBezTo>
                  <a:cubicBezTo>
                    <a:pt x="2044" y="8391"/>
                    <a:pt x="-1053" y="2811"/>
                    <a:pt x="329" y="759"/>
                  </a:cubicBezTo>
                  <a:close/>
                </a:path>
              </a:pathLst>
            </a:custGeom>
            <a:solidFill>
              <a:srgbClr val="242314"/>
            </a:solidFill>
            <a:ln w="12700">
              <a:miter lim="400000"/>
            </a:ln>
          </p:spPr>
          <p:txBody>
            <a:bodyPr lIns="38100" tIns="38100" rIns="38100" bIns="38100" anchor="ctr"/>
            <a:lstStyle/>
            <a:p>
              <a:pPr>
                <a:defRPr sz="3000">
                  <a:solidFill>
                    <a:srgbClr val="FFFFFF"/>
                  </a:solidFill>
                </a:defRPr>
              </a:pPr>
              <a:endParaRPr/>
            </a:p>
          </p:txBody>
        </p:sp>
        <p:sp>
          <p:nvSpPr>
            <p:cNvPr id="55" name="Shape">
              <a:extLst>
                <a:ext uri="{FF2B5EF4-FFF2-40B4-BE49-F238E27FC236}">
                  <a16:creationId xmlns:a16="http://schemas.microsoft.com/office/drawing/2014/main" id="{39C612FA-8CC4-4BBE-B37B-914A08C66052}"/>
                </a:ext>
              </a:extLst>
            </p:cNvPr>
            <p:cNvSpPr/>
            <p:nvPr/>
          </p:nvSpPr>
          <p:spPr>
            <a:xfrm>
              <a:off x="3022599" y="12141199"/>
              <a:ext cx="27010" cy="22434"/>
            </a:xfrm>
            <a:custGeom>
              <a:avLst/>
              <a:gdLst/>
              <a:ahLst/>
              <a:cxnLst>
                <a:cxn ang="0">
                  <a:pos x="wd2" y="hd2"/>
                </a:cxn>
                <a:cxn ang="5400000">
                  <a:pos x="wd2" y="hd2"/>
                </a:cxn>
                <a:cxn ang="10800000">
                  <a:pos x="wd2" y="hd2"/>
                </a:cxn>
                <a:cxn ang="16200000">
                  <a:pos x="wd2" y="hd2"/>
                </a:cxn>
              </a:cxnLst>
              <a:rect l="0" t="0" r="r" b="b"/>
              <a:pathLst>
                <a:path w="19494" h="19014" extrusionOk="0">
                  <a:moveTo>
                    <a:pt x="329" y="759"/>
                  </a:moveTo>
                  <a:cubicBezTo>
                    <a:pt x="1711" y="-1293"/>
                    <a:pt x="7048" y="960"/>
                    <a:pt x="12249" y="5792"/>
                  </a:cubicBezTo>
                  <a:cubicBezTo>
                    <a:pt x="17451" y="10624"/>
                    <a:pt x="20547" y="16203"/>
                    <a:pt x="19165" y="18255"/>
                  </a:cubicBezTo>
                  <a:cubicBezTo>
                    <a:pt x="17783" y="20307"/>
                    <a:pt x="12446" y="18053"/>
                    <a:pt x="7245" y="13221"/>
                  </a:cubicBezTo>
                  <a:cubicBezTo>
                    <a:pt x="2043" y="8390"/>
                    <a:pt x="-1053" y="2810"/>
                    <a:pt x="329" y="759"/>
                  </a:cubicBezTo>
                  <a:close/>
                </a:path>
              </a:pathLst>
            </a:custGeom>
            <a:solidFill>
              <a:srgbClr val="242314"/>
            </a:solidFill>
            <a:ln w="12700">
              <a:miter lim="400000"/>
            </a:ln>
          </p:spPr>
          <p:txBody>
            <a:bodyPr lIns="38100" tIns="38100" rIns="38100" bIns="38100" anchor="ctr"/>
            <a:lstStyle/>
            <a:p>
              <a:pPr>
                <a:defRPr sz="3000">
                  <a:solidFill>
                    <a:srgbClr val="FFFFFF"/>
                  </a:solidFill>
                </a:defRPr>
              </a:pPr>
              <a:endParaRPr/>
            </a:p>
          </p:txBody>
        </p:sp>
        <p:sp>
          <p:nvSpPr>
            <p:cNvPr id="56" name="Shape">
              <a:extLst>
                <a:ext uri="{FF2B5EF4-FFF2-40B4-BE49-F238E27FC236}">
                  <a16:creationId xmlns:a16="http://schemas.microsoft.com/office/drawing/2014/main" id="{269C29D9-AA43-478A-BFFE-6E6C0133AED5}"/>
                </a:ext>
              </a:extLst>
            </p:cNvPr>
            <p:cNvSpPr/>
            <p:nvPr/>
          </p:nvSpPr>
          <p:spPr>
            <a:xfrm>
              <a:off x="2971799" y="12115799"/>
              <a:ext cx="27011" cy="22434"/>
            </a:xfrm>
            <a:custGeom>
              <a:avLst/>
              <a:gdLst/>
              <a:ahLst/>
              <a:cxnLst>
                <a:cxn ang="0">
                  <a:pos x="wd2" y="hd2"/>
                </a:cxn>
                <a:cxn ang="5400000">
                  <a:pos x="wd2" y="hd2"/>
                </a:cxn>
                <a:cxn ang="10800000">
                  <a:pos x="wd2" y="hd2"/>
                </a:cxn>
                <a:cxn ang="16200000">
                  <a:pos x="wd2" y="hd2"/>
                </a:cxn>
              </a:cxnLst>
              <a:rect l="0" t="0" r="r" b="b"/>
              <a:pathLst>
                <a:path w="19494" h="19014" extrusionOk="0">
                  <a:moveTo>
                    <a:pt x="329" y="758"/>
                  </a:moveTo>
                  <a:cubicBezTo>
                    <a:pt x="1711" y="-1293"/>
                    <a:pt x="7048" y="960"/>
                    <a:pt x="12250" y="5792"/>
                  </a:cubicBezTo>
                  <a:cubicBezTo>
                    <a:pt x="17451" y="10624"/>
                    <a:pt x="20547" y="16203"/>
                    <a:pt x="19165" y="18255"/>
                  </a:cubicBezTo>
                  <a:cubicBezTo>
                    <a:pt x="17783" y="20307"/>
                    <a:pt x="12446" y="18053"/>
                    <a:pt x="7245" y="13221"/>
                  </a:cubicBezTo>
                  <a:cubicBezTo>
                    <a:pt x="2044" y="8389"/>
                    <a:pt x="-1053" y="2810"/>
                    <a:pt x="329" y="758"/>
                  </a:cubicBezTo>
                  <a:close/>
                </a:path>
              </a:pathLst>
            </a:custGeom>
            <a:solidFill>
              <a:srgbClr val="242314"/>
            </a:solidFill>
            <a:ln w="12700">
              <a:miter lim="400000"/>
            </a:ln>
          </p:spPr>
          <p:txBody>
            <a:bodyPr lIns="38100" tIns="38100" rIns="38100" bIns="38100" anchor="ctr"/>
            <a:lstStyle/>
            <a:p>
              <a:pPr>
                <a:defRPr sz="3000">
                  <a:solidFill>
                    <a:srgbClr val="FFFFFF"/>
                  </a:solidFill>
                </a:defRPr>
              </a:pPr>
              <a:endParaRPr/>
            </a:p>
          </p:txBody>
        </p:sp>
        <p:sp>
          <p:nvSpPr>
            <p:cNvPr id="57" name="Shape">
              <a:extLst>
                <a:ext uri="{FF2B5EF4-FFF2-40B4-BE49-F238E27FC236}">
                  <a16:creationId xmlns:a16="http://schemas.microsoft.com/office/drawing/2014/main" id="{0176DAE8-7572-4AF0-9D7D-74716A77E426}"/>
                </a:ext>
              </a:extLst>
            </p:cNvPr>
            <p:cNvSpPr/>
            <p:nvPr/>
          </p:nvSpPr>
          <p:spPr>
            <a:xfrm>
              <a:off x="2959100" y="12153900"/>
              <a:ext cx="27010" cy="22433"/>
            </a:xfrm>
            <a:custGeom>
              <a:avLst/>
              <a:gdLst/>
              <a:ahLst/>
              <a:cxnLst>
                <a:cxn ang="0">
                  <a:pos x="wd2" y="hd2"/>
                </a:cxn>
                <a:cxn ang="5400000">
                  <a:pos x="wd2" y="hd2"/>
                </a:cxn>
                <a:cxn ang="10800000">
                  <a:pos x="wd2" y="hd2"/>
                </a:cxn>
                <a:cxn ang="16200000">
                  <a:pos x="wd2" y="hd2"/>
                </a:cxn>
              </a:cxnLst>
              <a:rect l="0" t="0" r="r" b="b"/>
              <a:pathLst>
                <a:path w="19494" h="19014" extrusionOk="0">
                  <a:moveTo>
                    <a:pt x="329" y="759"/>
                  </a:moveTo>
                  <a:cubicBezTo>
                    <a:pt x="1711" y="-1293"/>
                    <a:pt x="7048" y="961"/>
                    <a:pt x="12250" y="5793"/>
                  </a:cubicBezTo>
                  <a:cubicBezTo>
                    <a:pt x="17451" y="10624"/>
                    <a:pt x="20547" y="16204"/>
                    <a:pt x="19165" y="18255"/>
                  </a:cubicBezTo>
                  <a:cubicBezTo>
                    <a:pt x="17783" y="20307"/>
                    <a:pt x="12446" y="18054"/>
                    <a:pt x="7245" y="13222"/>
                  </a:cubicBezTo>
                  <a:cubicBezTo>
                    <a:pt x="2044" y="8390"/>
                    <a:pt x="-1053" y="2811"/>
                    <a:pt x="329" y="759"/>
                  </a:cubicBezTo>
                  <a:close/>
                </a:path>
              </a:pathLst>
            </a:custGeom>
            <a:solidFill>
              <a:srgbClr val="242314"/>
            </a:solidFill>
            <a:ln w="12700">
              <a:miter lim="400000"/>
            </a:ln>
          </p:spPr>
          <p:txBody>
            <a:bodyPr lIns="38100" tIns="38100" rIns="38100" bIns="38100" anchor="ctr"/>
            <a:lstStyle/>
            <a:p>
              <a:pPr>
                <a:defRPr sz="3000">
                  <a:solidFill>
                    <a:srgbClr val="FFFFFF"/>
                  </a:solidFill>
                </a:defRPr>
              </a:pPr>
              <a:endParaRPr/>
            </a:p>
          </p:txBody>
        </p:sp>
        <p:sp>
          <p:nvSpPr>
            <p:cNvPr id="58" name="Shape">
              <a:extLst>
                <a:ext uri="{FF2B5EF4-FFF2-40B4-BE49-F238E27FC236}">
                  <a16:creationId xmlns:a16="http://schemas.microsoft.com/office/drawing/2014/main" id="{935D2C91-C073-46CE-A6C0-E86E47265398}"/>
                </a:ext>
              </a:extLst>
            </p:cNvPr>
            <p:cNvSpPr/>
            <p:nvPr/>
          </p:nvSpPr>
          <p:spPr>
            <a:xfrm>
              <a:off x="2984499" y="12141199"/>
              <a:ext cx="27011" cy="22435"/>
            </a:xfrm>
            <a:custGeom>
              <a:avLst/>
              <a:gdLst/>
              <a:ahLst/>
              <a:cxnLst>
                <a:cxn ang="0">
                  <a:pos x="wd2" y="hd2"/>
                </a:cxn>
                <a:cxn ang="5400000">
                  <a:pos x="wd2" y="hd2"/>
                </a:cxn>
                <a:cxn ang="10800000">
                  <a:pos x="wd2" y="hd2"/>
                </a:cxn>
                <a:cxn ang="16200000">
                  <a:pos x="wd2" y="hd2"/>
                </a:cxn>
              </a:cxnLst>
              <a:rect l="0" t="0" r="r" b="b"/>
              <a:pathLst>
                <a:path w="19494" h="19014" extrusionOk="0">
                  <a:moveTo>
                    <a:pt x="329" y="758"/>
                  </a:moveTo>
                  <a:cubicBezTo>
                    <a:pt x="1711" y="-1293"/>
                    <a:pt x="7047" y="961"/>
                    <a:pt x="12249" y="5792"/>
                  </a:cubicBezTo>
                  <a:cubicBezTo>
                    <a:pt x="17450" y="10624"/>
                    <a:pt x="20547" y="16204"/>
                    <a:pt x="19165" y="18256"/>
                  </a:cubicBezTo>
                  <a:cubicBezTo>
                    <a:pt x="17783" y="20307"/>
                    <a:pt x="12446" y="18053"/>
                    <a:pt x="7244" y="13222"/>
                  </a:cubicBezTo>
                  <a:cubicBezTo>
                    <a:pt x="2043" y="8390"/>
                    <a:pt x="-1053" y="2810"/>
                    <a:pt x="329" y="758"/>
                  </a:cubicBezTo>
                  <a:close/>
                </a:path>
              </a:pathLst>
            </a:custGeom>
            <a:solidFill>
              <a:srgbClr val="242314"/>
            </a:solidFill>
            <a:ln w="12700">
              <a:miter lim="400000"/>
            </a:ln>
          </p:spPr>
          <p:txBody>
            <a:bodyPr lIns="38100" tIns="38100" rIns="38100" bIns="38100" anchor="ctr"/>
            <a:lstStyle/>
            <a:p>
              <a:pPr>
                <a:defRPr sz="3000">
                  <a:solidFill>
                    <a:srgbClr val="FFFFFF"/>
                  </a:solidFill>
                </a:defRPr>
              </a:pPr>
              <a:endParaRPr/>
            </a:p>
          </p:txBody>
        </p:sp>
        <p:sp>
          <p:nvSpPr>
            <p:cNvPr id="59" name="Shape">
              <a:extLst>
                <a:ext uri="{FF2B5EF4-FFF2-40B4-BE49-F238E27FC236}">
                  <a16:creationId xmlns:a16="http://schemas.microsoft.com/office/drawing/2014/main" id="{8CEFCA52-75C7-4AD6-9170-B741446AC5E5}"/>
                </a:ext>
              </a:extLst>
            </p:cNvPr>
            <p:cNvSpPr/>
            <p:nvPr/>
          </p:nvSpPr>
          <p:spPr>
            <a:xfrm>
              <a:off x="3022600" y="12179300"/>
              <a:ext cx="27010" cy="22434"/>
            </a:xfrm>
            <a:custGeom>
              <a:avLst/>
              <a:gdLst/>
              <a:ahLst/>
              <a:cxnLst>
                <a:cxn ang="0">
                  <a:pos x="wd2" y="hd2"/>
                </a:cxn>
                <a:cxn ang="5400000">
                  <a:pos x="wd2" y="hd2"/>
                </a:cxn>
                <a:cxn ang="10800000">
                  <a:pos x="wd2" y="hd2"/>
                </a:cxn>
                <a:cxn ang="16200000">
                  <a:pos x="wd2" y="hd2"/>
                </a:cxn>
              </a:cxnLst>
              <a:rect l="0" t="0" r="r" b="b"/>
              <a:pathLst>
                <a:path w="19494" h="19013" extrusionOk="0">
                  <a:moveTo>
                    <a:pt x="329" y="759"/>
                  </a:moveTo>
                  <a:cubicBezTo>
                    <a:pt x="1711" y="-1293"/>
                    <a:pt x="7048" y="961"/>
                    <a:pt x="12249" y="5792"/>
                  </a:cubicBezTo>
                  <a:cubicBezTo>
                    <a:pt x="17451" y="10624"/>
                    <a:pt x="20547" y="16204"/>
                    <a:pt x="19165" y="18255"/>
                  </a:cubicBezTo>
                  <a:cubicBezTo>
                    <a:pt x="17783" y="20307"/>
                    <a:pt x="12446" y="18053"/>
                    <a:pt x="7245" y="13222"/>
                  </a:cubicBezTo>
                  <a:cubicBezTo>
                    <a:pt x="2043" y="8390"/>
                    <a:pt x="-1053" y="2810"/>
                    <a:pt x="329" y="759"/>
                  </a:cubicBezTo>
                  <a:close/>
                </a:path>
              </a:pathLst>
            </a:custGeom>
            <a:solidFill>
              <a:srgbClr val="242314"/>
            </a:solidFill>
            <a:ln w="12700">
              <a:miter lim="400000"/>
            </a:ln>
          </p:spPr>
          <p:txBody>
            <a:bodyPr lIns="38100" tIns="38100" rIns="38100" bIns="38100" anchor="ctr"/>
            <a:lstStyle/>
            <a:p>
              <a:pPr>
                <a:defRPr sz="3000">
                  <a:solidFill>
                    <a:srgbClr val="FFFFFF"/>
                  </a:solidFill>
                </a:defRPr>
              </a:pPr>
              <a:endParaRPr/>
            </a:p>
          </p:txBody>
        </p:sp>
        <p:sp>
          <p:nvSpPr>
            <p:cNvPr id="60" name="Shape">
              <a:extLst>
                <a:ext uri="{FF2B5EF4-FFF2-40B4-BE49-F238E27FC236}">
                  <a16:creationId xmlns:a16="http://schemas.microsoft.com/office/drawing/2014/main" id="{9D367745-5E77-46BB-8A1A-A3D7F50FE949}"/>
                </a:ext>
              </a:extLst>
            </p:cNvPr>
            <p:cNvSpPr/>
            <p:nvPr/>
          </p:nvSpPr>
          <p:spPr>
            <a:xfrm>
              <a:off x="2997200" y="12192000"/>
              <a:ext cx="27010" cy="22433"/>
            </a:xfrm>
            <a:custGeom>
              <a:avLst/>
              <a:gdLst/>
              <a:ahLst/>
              <a:cxnLst>
                <a:cxn ang="0">
                  <a:pos x="wd2" y="hd2"/>
                </a:cxn>
                <a:cxn ang="5400000">
                  <a:pos x="wd2" y="hd2"/>
                </a:cxn>
                <a:cxn ang="10800000">
                  <a:pos x="wd2" y="hd2"/>
                </a:cxn>
                <a:cxn ang="16200000">
                  <a:pos x="wd2" y="hd2"/>
                </a:cxn>
              </a:cxnLst>
              <a:rect l="0" t="0" r="r" b="b"/>
              <a:pathLst>
                <a:path w="19494" h="19014" extrusionOk="0">
                  <a:moveTo>
                    <a:pt x="329" y="759"/>
                  </a:moveTo>
                  <a:cubicBezTo>
                    <a:pt x="1711" y="-1293"/>
                    <a:pt x="7047" y="960"/>
                    <a:pt x="12249" y="5792"/>
                  </a:cubicBezTo>
                  <a:cubicBezTo>
                    <a:pt x="17450" y="10624"/>
                    <a:pt x="20547" y="16204"/>
                    <a:pt x="19165" y="18255"/>
                  </a:cubicBezTo>
                  <a:cubicBezTo>
                    <a:pt x="17783" y="20307"/>
                    <a:pt x="12446" y="18054"/>
                    <a:pt x="7245" y="13221"/>
                  </a:cubicBezTo>
                  <a:cubicBezTo>
                    <a:pt x="2043" y="8390"/>
                    <a:pt x="-1053" y="2811"/>
                    <a:pt x="329" y="759"/>
                  </a:cubicBezTo>
                  <a:close/>
                </a:path>
              </a:pathLst>
            </a:custGeom>
            <a:solidFill>
              <a:srgbClr val="242314"/>
            </a:solidFill>
            <a:ln w="12700">
              <a:miter lim="400000"/>
            </a:ln>
          </p:spPr>
          <p:txBody>
            <a:bodyPr lIns="38100" tIns="38100" rIns="38100" bIns="38100" anchor="ctr"/>
            <a:lstStyle/>
            <a:p>
              <a:pPr>
                <a:defRPr sz="3000">
                  <a:solidFill>
                    <a:srgbClr val="FFFFFF"/>
                  </a:solidFill>
                </a:defRPr>
              </a:pPr>
              <a:endParaRPr/>
            </a:p>
          </p:txBody>
        </p:sp>
        <p:sp>
          <p:nvSpPr>
            <p:cNvPr id="61" name="Shape">
              <a:extLst>
                <a:ext uri="{FF2B5EF4-FFF2-40B4-BE49-F238E27FC236}">
                  <a16:creationId xmlns:a16="http://schemas.microsoft.com/office/drawing/2014/main" id="{7EF0F7E1-BB9E-4101-BBA6-B66FB9517E21}"/>
                </a:ext>
              </a:extLst>
            </p:cNvPr>
            <p:cNvSpPr/>
            <p:nvPr/>
          </p:nvSpPr>
          <p:spPr>
            <a:xfrm>
              <a:off x="3035299" y="12204699"/>
              <a:ext cx="27010" cy="22435"/>
            </a:xfrm>
            <a:custGeom>
              <a:avLst/>
              <a:gdLst/>
              <a:ahLst/>
              <a:cxnLst>
                <a:cxn ang="0">
                  <a:pos x="wd2" y="hd2"/>
                </a:cxn>
                <a:cxn ang="5400000">
                  <a:pos x="wd2" y="hd2"/>
                </a:cxn>
                <a:cxn ang="10800000">
                  <a:pos x="wd2" y="hd2"/>
                </a:cxn>
                <a:cxn ang="16200000">
                  <a:pos x="wd2" y="hd2"/>
                </a:cxn>
              </a:cxnLst>
              <a:rect l="0" t="0" r="r" b="b"/>
              <a:pathLst>
                <a:path w="19494" h="19014" extrusionOk="0">
                  <a:moveTo>
                    <a:pt x="329" y="758"/>
                  </a:moveTo>
                  <a:cubicBezTo>
                    <a:pt x="1711" y="-1293"/>
                    <a:pt x="7048" y="960"/>
                    <a:pt x="12249" y="5792"/>
                  </a:cubicBezTo>
                  <a:cubicBezTo>
                    <a:pt x="17451" y="10624"/>
                    <a:pt x="20547" y="16204"/>
                    <a:pt x="19165" y="18255"/>
                  </a:cubicBezTo>
                  <a:cubicBezTo>
                    <a:pt x="17783" y="20307"/>
                    <a:pt x="12447" y="18053"/>
                    <a:pt x="7245" y="13221"/>
                  </a:cubicBezTo>
                  <a:cubicBezTo>
                    <a:pt x="2043" y="8390"/>
                    <a:pt x="-1053" y="2810"/>
                    <a:pt x="329" y="758"/>
                  </a:cubicBezTo>
                  <a:close/>
                </a:path>
              </a:pathLst>
            </a:custGeom>
            <a:solidFill>
              <a:srgbClr val="242314"/>
            </a:solidFill>
            <a:ln w="12700">
              <a:miter lim="400000"/>
            </a:ln>
          </p:spPr>
          <p:txBody>
            <a:bodyPr lIns="38100" tIns="38100" rIns="38100" bIns="38100" anchor="ctr"/>
            <a:lstStyle/>
            <a:p>
              <a:pPr>
                <a:defRPr sz="3000">
                  <a:solidFill>
                    <a:srgbClr val="FFFFFF"/>
                  </a:solidFill>
                </a:defRPr>
              </a:pPr>
              <a:endParaRPr/>
            </a:p>
          </p:txBody>
        </p:sp>
        <p:sp>
          <p:nvSpPr>
            <p:cNvPr id="62" name="Shape">
              <a:extLst>
                <a:ext uri="{FF2B5EF4-FFF2-40B4-BE49-F238E27FC236}">
                  <a16:creationId xmlns:a16="http://schemas.microsoft.com/office/drawing/2014/main" id="{C1A952D2-B459-4365-BEBD-E42400B8FD2D}"/>
                </a:ext>
              </a:extLst>
            </p:cNvPr>
            <p:cNvSpPr/>
            <p:nvPr/>
          </p:nvSpPr>
          <p:spPr>
            <a:xfrm>
              <a:off x="3238500" y="11455400"/>
              <a:ext cx="430996" cy="406020"/>
            </a:xfrm>
            <a:custGeom>
              <a:avLst/>
              <a:gdLst/>
              <a:ahLst/>
              <a:cxnLst>
                <a:cxn ang="0">
                  <a:pos x="wd2" y="hd2"/>
                </a:cxn>
                <a:cxn ang="5400000">
                  <a:pos x="wd2" y="hd2"/>
                </a:cxn>
                <a:cxn ang="10800000">
                  <a:pos x="wd2" y="hd2"/>
                </a:cxn>
                <a:cxn ang="16200000">
                  <a:pos x="wd2" y="hd2"/>
                </a:cxn>
              </a:cxnLst>
              <a:rect l="0" t="0" r="r" b="b"/>
              <a:pathLst>
                <a:path w="20351" h="21600" extrusionOk="0">
                  <a:moveTo>
                    <a:pt x="0" y="0"/>
                  </a:moveTo>
                  <a:cubicBezTo>
                    <a:pt x="0" y="0"/>
                    <a:pt x="18176" y="5689"/>
                    <a:pt x="19381" y="6148"/>
                  </a:cubicBezTo>
                  <a:cubicBezTo>
                    <a:pt x="20587" y="6608"/>
                    <a:pt x="21600" y="11317"/>
                    <a:pt x="16377" y="21600"/>
                  </a:cubicBezTo>
                  <a:cubicBezTo>
                    <a:pt x="16377" y="21600"/>
                    <a:pt x="20065" y="11499"/>
                    <a:pt x="16557" y="8560"/>
                  </a:cubicBezTo>
                  <a:cubicBezTo>
                    <a:pt x="13043" y="5628"/>
                    <a:pt x="0" y="0"/>
                    <a:pt x="0" y="0"/>
                  </a:cubicBezTo>
                  <a:close/>
                </a:path>
              </a:pathLst>
            </a:custGeom>
            <a:solidFill>
              <a:srgbClr val="E0E262"/>
            </a:solidFill>
            <a:ln w="12700">
              <a:miter lim="400000"/>
            </a:ln>
          </p:spPr>
          <p:txBody>
            <a:bodyPr lIns="38100" tIns="38100" rIns="38100" bIns="38100" anchor="ctr"/>
            <a:lstStyle/>
            <a:p>
              <a:pPr>
                <a:defRPr sz="3000">
                  <a:solidFill>
                    <a:srgbClr val="FFFFFF"/>
                  </a:solidFill>
                </a:defRPr>
              </a:pPr>
              <a:endParaRPr/>
            </a:p>
          </p:txBody>
        </p:sp>
        <p:sp>
          <p:nvSpPr>
            <p:cNvPr id="63" name="Shape">
              <a:extLst>
                <a:ext uri="{FF2B5EF4-FFF2-40B4-BE49-F238E27FC236}">
                  <a16:creationId xmlns:a16="http://schemas.microsoft.com/office/drawing/2014/main" id="{3598088D-B7BF-48CC-8AD7-2F288EE9E477}"/>
                </a:ext>
              </a:extLst>
            </p:cNvPr>
            <p:cNvSpPr/>
            <p:nvPr/>
          </p:nvSpPr>
          <p:spPr>
            <a:xfrm>
              <a:off x="2997200" y="11925300"/>
              <a:ext cx="300610" cy="155704"/>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cubicBezTo>
                    <a:pt x="20249" y="1374"/>
                    <a:pt x="18917" y="2801"/>
                    <a:pt x="17621" y="4299"/>
                  </a:cubicBezTo>
                  <a:cubicBezTo>
                    <a:pt x="16307" y="5779"/>
                    <a:pt x="15002" y="7276"/>
                    <a:pt x="13725" y="8844"/>
                  </a:cubicBezTo>
                  <a:cubicBezTo>
                    <a:pt x="11160" y="11963"/>
                    <a:pt x="8614" y="15169"/>
                    <a:pt x="6132" y="18552"/>
                  </a:cubicBezTo>
                  <a:lnTo>
                    <a:pt x="6269" y="18446"/>
                  </a:lnTo>
                  <a:lnTo>
                    <a:pt x="3121" y="19926"/>
                  </a:lnTo>
                  <a:cubicBezTo>
                    <a:pt x="2081" y="20490"/>
                    <a:pt x="1031" y="20983"/>
                    <a:pt x="0" y="21600"/>
                  </a:cubicBezTo>
                  <a:cubicBezTo>
                    <a:pt x="1077" y="21406"/>
                    <a:pt x="2144" y="21107"/>
                    <a:pt x="3221" y="20860"/>
                  </a:cubicBezTo>
                  <a:lnTo>
                    <a:pt x="6415" y="19909"/>
                  </a:lnTo>
                  <a:lnTo>
                    <a:pt x="6470" y="19891"/>
                  </a:lnTo>
                  <a:lnTo>
                    <a:pt x="6543" y="19803"/>
                  </a:lnTo>
                  <a:cubicBezTo>
                    <a:pt x="9144" y="16773"/>
                    <a:pt x="11690" y="13584"/>
                    <a:pt x="14208" y="10324"/>
                  </a:cubicBezTo>
                  <a:cubicBezTo>
                    <a:pt x="15468" y="8686"/>
                    <a:pt x="16709" y="6995"/>
                    <a:pt x="17941" y="5286"/>
                  </a:cubicBezTo>
                  <a:cubicBezTo>
                    <a:pt x="19191" y="3594"/>
                    <a:pt x="20405" y="1815"/>
                    <a:pt x="21600" y="0"/>
                  </a:cubicBezTo>
                  <a:close/>
                </a:path>
              </a:pathLst>
            </a:custGeom>
            <a:solidFill>
              <a:srgbClr val="E0E262"/>
            </a:solidFill>
            <a:ln w="12700">
              <a:miter lim="400000"/>
            </a:ln>
          </p:spPr>
          <p:txBody>
            <a:bodyPr lIns="38100" tIns="38100" rIns="38100" bIns="38100" anchor="ctr"/>
            <a:lstStyle/>
            <a:p>
              <a:pPr>
                <a:defRPr sz="3000">
                  <a:solidFill>
                    <a:srgbClr val="FFFFFF"/>
                  </a:solidFill>
                </a:defRPr>
              </a:pPr>
              <a:endParaRPr/>
            </a:p>
          </p:txBody>
        </p:sp>
        <p:sp>
          <p:nvSpPr>
            <p:cNvPr id="64" name="Shape">
              <a:extLst>
                <a:ext uri="{FF2B5EF4-FFF2-40B4-BE49-F238E27FC236}">
                  <a16:creationId xmlns:a16="http://schemas.microsoft.com/office/drawing/2014/main" id="{37A2B68E-7196-4BC2-A82C-7E6B500DD830}"/>
                </a:ext>
              </a:extLst>
            </p:cNvPr>
            <p:cNvSpPr/>
            <p:nvPr/>
          </p:nvSpPr>
          <p:spPr>
            <a:xfrm>
              <a:off x="2540000" y="12585699"/>
              <a:ext cx="31267" cy="106469"/>
            </a:xfrm>
            <a:custGeom>
              <a:avLst/>
              <a:gdLst/>
              <a:ahLst/>
              <a:cxnLst>
                <a:cxn ang="0">
                  <a:pos x="wd2" y="hd2"/>
                </a:cxn>
                <a:cxn ang="5400000">
                  <a:pos x="wd2" y="hd2"/>
                </a:cxn>
                <a:cxn ang="10800000">
                  <a:pos x="wd2" y="hd2"/>
                </a:cxn>
                <a:cxn ang="16200000">
                  <a:pos x="wd2" y="hd2"/>
                </a:cxn>
              </a:cxnLst>
              <a:rect l="0" t="0" r="r" b="b"/>
              <a:pathLst>
                <a:path w="10635" h="20647" extrusionOk="0">
                  <a:moveTo>
                    <a:pt x="1121" y="0"/>
                  </a:moveTo>
                  <a:cubicBezTo>
                    <a:pt x="1121" y="0"/>
                    <a:pt x="-3804" y="21600"/>
                    <a:pt x="6996" y="20615"/>
                  </a:cubicBezTo>
                  <a:cubicBezTo>
                    <a:pt x="17796" y="19630"/>
                    <a:pt x="1121" y="0"/>
                    <a:pt x="1121" y="0"/>
                  </a:cubicBezTo>
                  <a:close/>
                </a:path>
              </a:pathLst>
            </a:custGeom>
            <a:solidFill>
              <a:srgbClr val="69CAE2"/>
            </a:solidFill>
            <a:ln w="12700">
              <a:miter lim="400000"/>
            </a:ln>
          </p:spPr>
          <p:txBody>
            <a:bodyPr lIns="38100" tIns="38100" rIns="38100" bIns="38100" anchor="ctr"/>
            <a:lstStyle/>
            <a:p>
              <a:pPr>
                <a:defRPr sz="3000">
                  <a:solidFill>
                    <a:srgbClr val="FFFFFF"/>
                  </a:solidFill>
                </a:defRPr>
              </a:pPr>
              <a:endParaRPr/>
            </a:p>
          </p:txBody>
        </p:sp>
        <p:sp>
          <p:nvSpPr>
            <p:cNvPr id="65" name="Shape">
              <a:extLst>
                <a:ext uri="{FF2B5EF4-FFF2-40B4-BE49-F238E27FC236}">
                  <a16:creationId xmlns:a16="http://schemas.microsoft.com/office/drawing/2014/main" id="{289EEE6C-FE3A-475A-BC66-F00840B5BECC}"/>
                </a:ext>
              </a:extLst>
            </p:cNvPr>
            <p:cNvSpPr/>
            <p:nvPr/>
          </p:nvSpPr>
          <p:spPr>
            <a:xfrm>
              <a:off x="2603500" y="12611099"/>
              <a:ext cx="31267" cy="106469"/>
            </a:xfrm>
            <a:custGeom>
              <a:avLst/>
              <a:gdLst/>
              <a:ahLst/>
              <a:cxnLst>
                <a:cxn ang="0">
                  <a:pos x="wd2" y="hd2"/>
                </a:cxn>
                <a:cxn ang="5400000">
                  <a:pos x="wd2" y="hd2"/>
                </a:cxn>
                <a:cxn ang="10800000">
                  <a:pos x="wd2" y="hd2"/>
                </a:cxn>
                <a:cxn ang="16200000">
                  <a:pos x="wd2" y="hd2"/>
                </a:cxn>
              </a:cxnLst>
              <a:rect l="0" t="0" r="r" b="b"/>
              <a:pathLst>
                <a:path w="10635" h="20647" extrusionOk="0">
                  <a:moveTo>
                    <a:pt x="1121" y="0"/>
                  </a:moveTo>
                  <a:cubicBezTo>
                    <a:pt x="1121" y="0"/>
                    <a:pt x="-3804" y="21600"/>
                    <a:pt x="6996" y="20615"/>
                  </a:cubicBezTo>
                  <a:cubicBezTo>
                    <a:pt x="17796" y="19630"/>
                    <a:pt x="1121" y="0"/>
                    <a:pt x="1121" y="0"/>
                  </a:cubicBezTo>
                  <a:close/>
                </a:path>
              </a:pathLst>
            </a:custGeom>
            <a:solidFill>
              <a:srgbClr val="69CAE2"/>
            </a:solidFill>
            <a:ln w="12700">
              <a:miter lim="400000"/>
            </a:ln>
          </p:spPr>
          <p:txBody>
            <a:bodyPr lIns="38100" tIns="38100" rIns="38100" bIns="38100" anchor="ctr"/>
            <a:lstStyle/>
            <a:p>
              <a:pPr>
                <a:defRPr sz="3000">
                  <a:solidFill>
                    <a:srgbClr val="FFFFFF"/>
                  </a:solidFill>
                </a:defRPr>
              </a:pPr>
              <a:endParaRPr/>
            </a:p>
          </p:txBody>
        </p:sp>
        <p:sp>
          <p:nvSpPr>
            <p:cNvPr id="66" name="Shape">
              <a:extLst>
                <a:ext uri="{FF2B5EF4-FFF2-40B4-BE49-F238E27FC236}">
                  <a16:creationId xmlns:a16="http://schemas.microsoft.com/office/drawing/2014/main" id="{0F8FE145-BA17-4E0D-A81E-CCB2956AABFF}"/>
                </a:ext>
              </a:extLst>
            </p:cNvPr>
            <p:cNvSpPr/>
            <p:nvPr/>
          </p:nvSpPr>
          <p:spPr>
            <a:xfrm>
              <a:off x="2489200" y="12636499"/>
              <a:ext cx="31267" cy="106469"/>
            </a:xfrm>
            <a:custGeom>
              <a:avLst/>
              <a:gdLst/>
              <a:ahLst/>
              <a:cxnLst>
                <a:cxn ang="0">
                  <a:pos x="wd2" y="hd2"/>
                </a:cxn>
                <a:cxn ang="5400000">
                  <a:pos x="wd2" y="hd2"/>
                </a:cxn>
                <a:cxn ang="10800000">
                  <a:pos x="wd2" y="hd2"/>
                </a:cxn>
                <a:cxn ang="16200000">
                  <a:pos x="wd2" y="hd2"/>
                </a:cxn>
              </a:cxnLst>
              <a:rect l="0" t="0" r="r" b="b"/>
              <a:pathLst>
                <a:path w="10635" h="20647" extrusionOk="0">
                  <a:moveTo>
                    <a:pt x="1121" y="0"/>
                  </a:moveTo>
                  <a:cubicBezTo>
                    <a:pt x="1121" y="0"/>
                    <a:pt x="-3804" y="21600"/>
                    <a:pt x="6996" y="20615"/>
                  </a:cubicBezTo>
                  <a:cubicBezTo>
                    <a:pt x="17796" y="19630"/>
                    <a:pt x="1121" y="0"/>
                    <a:pt x="1121" y="0"/>
                  </a:cubicBezTo>
                  <a:close/>
                </a:path>
              </a:pathLst>
            </a:custGeom>
            <a:solidFill>
              <a:srgbClr val="69CAE2"/>
            </a:solidFill>
            <a:ln w="12700">
              <a:miter lim="400000"/>
            </a:ln>
          </p:spPr>
          <p:txBody>
            <a:bodyPr lIns="38100" tIns="38100" rIns="38100" bIns="38100" anchor="ctr"/>
            <a:lstStyle/>
            <a:p>
              <a:pPr>
                <a:defRPr sz="3000">
                  <a:solidFill>
                    <a:srgbClr val="FFFFFF"/>
                  </a:solidFill>
                </a:defRPr>
              </a:pPr>
              <a:endParaRPr/>
            </a:p>
          </p:txBody>
        </p:sp>
        <p:sp>
          <p:nvSpPr>
            <p:cNvPr id="67" name="Shape">
              <a:extLst>
                <a:ext uri="{FF2B5EF4-FFF2-40B4-BE49-F238E27FC236}">
                  <a16:creationId xmlns:a16="http://schemas.microsoft.com/office/drawing/2014/main" id="{DA825264-BE87-4A76-9428-4FC8F61E6FD8}"/>
                </a:ext>
              </a:extLst>
            </p:cNvPr>
            <p:cNvSpPr/>
            <p:nvPr/>
          </p:nvSpPr>
          <p:spPr>
            <a:xfrm>
              <a:off x="2565400" y="12509499"/>
              <a:ext cx="20500" cy="69706"/>
            </a:xfrm>
            <a:custGeom>
              <a:avLst/>
              <a:gdLst/>
              <a:ahLst/>
              <a:cxnLst>
                <a:cxn ang="0">
                  <a:pos x="wd2" y="hd2"/>
                </a:cxn>
                <a:cxn ang="5400000">
                  <a:pos x="wd2" y="hd2"/>
                </a:cxn>
                <a:cxn ang="10800000">
                  <a:pos x="wd2" y="hd2"/>
                </a:cxn>
                <a:cxn ang="16200000">
                  <a:pos x="wd2" y="hd2"/>
                </a:cxn>
              </a:cxnLst>
              <a:rect l="0" t="0" r="r" b="b"/>
              <a:pathLst>
                <a:path w="10630" h="20654" extrusionOk="0">
                  <a:moveTo>
                    <a:pt x="1127" y="0"/>
                  </a:moveTo>
                  <a:cubicBezTo>
                    <a:pt x="1127" y="0"/>
                    <a:pt x="-3812" y="21600"/>
                    <a:pt x="6988" y="20622"/>
                  </a:cubicBezTo>
                  <a:cubicBezTo>
                    <a:pt x="17788" y="19643"/>
                    <a:pt x="1127" y="0"/>
                    <a:pt x="1127" y="0"/>
                  </a:cubicBezTo>
                  <a:close/>
                </a:path>
              </a:pathLst>
            </a:custGeom>
            <a:solidFill>
              <a:srgbClr val="69CAE2"/>
            </a:solidFill>
            <a:ln w="12700">
              <a:miter lim="400000"/>
            </a:ln>
          </p:spPr>
          <p:txBody>
            <a:bodyPr lIns="38100" tIns="38100" rIns="38100" bIns="38100" anchor="ctr"/>
            <a:lstStyle/>
            <a:p>
              <a:pPr>
                <a:defRPr sz="3000">
                  <a:solidFill>
                    <a:srgbClr val="FFFFFF"/>
                  </a:solidFill>
                </a:defRPr>
              </a:pPr>
              <a:endParaRPr/>
            </a:p>
          </p:txBody>
        </p:sp>
        <p:sp>
          <p:nvSpPr>
            <p:cNvPr id="68" name="Shape">
              <a:extLst>
                <a:ext uri="{FF2B5EF4-FFF2-40B4-BE49-F238E27FC236}">
                  <a16:creationId xmlns:a16="http://schemas.microsoft.com/office/drawing/2014/main" id="{51311828-301D-4F7A-BDDF-954B3BA17094}"/>
                </a:ext>
              </a:extLst>
            </p:cNvPr>
            <p:cNvSpPr/>
            <p:nvPr/>
          </p:nvSpPr>
          <p:spPr>
            <a:xfrm>
              <a:off x="2565400" y="12712699"/>
              <a:ext cx="20500" cy="69706"/>
            </a:xfrm>
            <a:custGeom>
              <a:avLst/>
              <a:gdLst/>
              <a:ahLst/>
              <a:cxnLst>
                <a:cxn ang="0">
                  <a:pos x="wd2" y="hd2"/>
                </a:cxn>
                <a:cxn ang="5400000">
                  <a:pos x="wd2" y="hd2"/>
                </a:cxn>
                <a:cxn ang="10800000">
                  <a:pos x="wd2" y="hd2"/>
                </a:cxn>
                <a:cxn ang="16200000">
                  <a:pos x="wd2" y="hd2"/>
                </a:cxn>
              </a:cxnLst>
              <a:rect l="0" t="0" r="r" b="b"/>
              <a:pathLst>
                <a:path w="10630" h="20654" extrusionOk="0">
                  <a:moveTo>
                    <a:pt x="1127" y="0"/>
                  </a:moveTo>
                  <a:cubicBezTo>
                    <a:pt x="1127" y="0"/>
                    <a:pt x="-3812" y="21600"/>
                    <a:pt x="6988" y="20622"/>
                  </a:cubicBezTo>
                  <a:cubicBezTo>
                    <a:pt x="17788" y="19643"/>
                    <a:pt x="1127" y="0"/>
                    <a:pt x="1127" y="0"/>
                  </a:cubicBezTo>
                  <a:close/>
                </a:path>
              </a:pathLst>
            </a:custGeom>
            <a:solidFill>
              <a:srgbClr val="69CAE2"/>
            </a:solidFill>
            <a:ln w="12700">
              <a:miter lim="400000"/>
            </a:ln>
          </p:spPr>
          <p:txBody>
            <a:bodyPr lIns="38100" tIns="38100" rIns="38100" bIns="38100" anchor="ctr"/>
            <a:lstStyle/>
            <a:p>
              <a:pPr>
                <a:defRPr sz="3000">
                  <a:solidFill>
                    <a:srgbClr val="FFFFFF"/>
                  </a:solidFill>
                </a:defRPr>
              </a:pPr>
              <a:endParaRPr/>
            </a:p>
          </p:txBody>
        </p:sp>
        <p:sp>
          <p:nvSpPr>
            <p:cNvPr id="69" name="Shape">
              <a:extLst>
                <a:ext uri="{FF2B5EF4-FFF2-40B4-BE49-F238E27FC236}">
                  <a16:creationId xmlns:a16="http://schemas.microsoft.com/office/drawing/2014/main" id="{EBA3BD6D-9126-4DB9-9352-F589586C7CF1}"/>
                </a:ext>
              </a:extLst>
            </p:cNvPr>
            <p:cNvSpPr/>
            <p:nvPr/>
          </p:nvSpPr>
          <p:spPr>
            <a:xfrm>
              <a:off x="2628900" y="12534899"/>
              <a:ext cx="20500" cy="69706"/>
            </a:xfrm>
            <a:custGeom>
              <a:avLst/>
              <a:gdLst/>
              <a:ahLst/>
              <a:cxnLst>
                <a:cxn ang="0">
                  <a:pos x="wd2" y="hd2"/>
                </a:cxn>
                <a:cxn ang="5400000">
                  <a:pos x="wd2" y="hd2"/>
                </a:cxn>
                <a:cxn ang="10800000">
                  <a:pos x="wd2" y="hd2"/>
                </a:cxn>
                <a:cxn ang="16200000">
                  <a:pos x="wd2" y="hd2"/>
                </a:cxn>
              </a:cxnLst>
              <a:rect l="0" t="0" r="r" b="b"/>
              <a:pathLst>
                <a:path w="10630" h="20654" extrusionOk="0">
                  <a:moveTo>
                    <a:pt x="1127" y="0"/>
                  </a:moveTo>
                  <a:cubicBezTo>
                    <a:pt x="1127" y="0"/>
                    <a:pt x="-3812" y="21600"/>
                    <a:pt x="6988" y="20622"/>
                  </a:cubicBezTo>
                  <a:cubicBezTo>
                    <a:pt x="17788" y="19643"/>
                    <a:pt x="1127" y="0"/>
                    <a:pt x="1127" y="0"/>
                  </a:cubicBezTo>
                  <a:close/>
                </a:path>
              </a:pathLst>
            </a:custGeom>
            <a:solidFill>
              <a:srgbClr val="69CAE2"/>
            </a:solidFill>
            <a:ln w="12700">
              <a:miter lim="400000"/>
            </a:ln>
          </p:spPr>
          <p:txBody>
            <a:bodyPr lIns="38100" tIns="38100" rIns="38100" bIns="38100" anchor="ctr"/>
            <a:lstStyle/>
            <a:p>
              <a:pPr>
                <a:defRPr sz="3000">
                  <a:solidFill>
                    <a:srgbClr val="FFFFFF"/>
                  </a:solidFill>
                </a:defRPr>
              </a:pPr>
              <a:endParaRPr/>
            </a:p>
          </p:txBody>
        </p:sp>
        <p:sp>
          <p:nvSpPr>
            <p:cNvPr id="70" name="Shape">
              <a:extLst>
                <a:ext uri="{FF2B5EF4-FFF2-40B4-BE49-F238E27FC236}">
                  <a16:creationId xmlns:a16="http://schemas.microsoft.com/office/drawing/2014/main" id="{EE2917BB-1B08-4D1B-9AFF-8C68EA53742D}"/>
                </a:ext>
              </a:extLst>
            </p:cNvPr>
            <p:cNvSpPr/>
            <p:nvPr/>
          </p:nvSpPr>
          <p:spPr>
            <a:xfrm>
              <a:off x="2628899" y="12750799"/>
              <a:ext cx="20502" cy="69706"/>
            </a:xfrm>
            <a:custGeom>
              <a:avLst/>
              <a:gdLst/>
              <a:ahLst/>
              <a:cxnLst>
                <a:cxn ang="0">
                  <a:pos x="wd2" y="hd2"/>
                </a:cxn>
                <a:cxn ang="5400000">
                  <a:pos x="wd2" y="hd2"/>
                </a:cxn>
                <a:cxn ang="10800000">
                  <a:pos x="wd2" y="hd2"/>
                </a:cxn>
                <a:cxn ang="16200000">
                  <a:pos x="wd2" y="hd2"/>
                </a:cxn>
              </a:cxnLst>
              <a:rect l="0" t="0" r="r" b="b"/>
              <a:pathLst>
                <a:path w="10630" h="20654" extrusionOk="0">
                  <a:moveTo>
                    <a:pt x="1127" y="0"/>
                  </a:moveTo>
                  <a:cubicBezTo>
                    <a:pt x="1127" y="0"/>
                    <a:pt x="-3812" y="21600"/>
                    <a:pt x="6988" y="20622"/>
                  </a:cubicBezTo>
                  <a:cubicBezTo>
                    <a:pt x="17788" y="19606"/>
                    <a:pt x="1127" y="0"/>
                    <a:pt x="1127" y="0"/>
                  </a:cubicBezTo>
                  <a:close/>
                </a:path>
              </a:pathLst>
            </a:custGeom>
            <a:solidFill>
              <a:srgbClr val="69CAE2"/>
            </a:solidFill>
            <a:ln w="12700">
              <a:miter lim="400000"/>
            </a:ln>
          </p:spPr>
          <p:txBody>
            <a:bodyPr lIns="38100" tIns="38100" rIns="38100" bIns="38100" anchor="ctr"/>
            <a:lstStyle/>
            <a:p>
              <a:pPr>
                <a:defRPr sz="3000">
                  <a:solidFill>
                    <a:srgbClr val="FFFFFF"/>
                  </a:solidFill>
                </a:defRPr>
              </a:pPr>
              <a:endParaRPr/>
            </a:p>
          </p:txBody>
        </p:sp>
        <p:sp>
          <p:nvSpPr>
            <p:cNvPr id="71" name="Shape">
              <a:extLst>
                <a:ext uri="{FF2B5EF4-FFF2-40B4-BE49-F238E27FC236}">
                  <a16:creationId xmlns:a16="http://schemas.microsoft.com/office/drawing/2014/main" id="{E68600AF-4CB9-4998-AF60-E0740F31571A}"/>
                </a:ext>
              </a:extLst>
            </p:cNvPr>
            <p:cNvSpPr/>
            <p:nvPr/>
          </p:nvSpPr>
          <p:spPr>
            <a:xfrm>
              <a:off x="2489200" y="12522199"/>
              <a:ext cx="20500" cy="69706"/>
            </a:xfrm>
            <a:custGeom>
              <a:avLst/>
              <a:gdLst/>
              <a:ahLst/>
              <a:cxnLst>
                <a:cxn ang="0">
                  <a:pos x="wd2" y="hd2"/>
                </a:cxn>
                <a:cxn ang="5400000">
                  <a:pos x="wd2" y="hd2"/>
                </a:cxn>
                <a:cxn ang="10800000">
                  <a:pos x="wd2" y="hd2"/>
                </a:cxn>
                <a:cxn ang="16200000">
                  <a:pos x="wd2" y="hd2"/>
                </a:cxn>
              </a:cxnLst>
              <a:rect l="0" t="0" r="r" b="b"/>
              <a:pathLst>
                <a:path w="10630" h="20654" extrusionOk="0">
                  <a:moveTo>
                    <a:pt x="1127" y="0"/>
                  </a:moveTo>
                  <a:cubicBezTo>
                    <a:pt x="1127" y="0"/>
                    <a:pt x="-3812" y="21600"/>
                    <a:pt x="6988" y="20622"/>
                  </a:cubicBezTo>
                  <a:cubicBezTo>
                    <a:pt x="17788" y="19643"/>
                    <a:pt x="1127" y="0"/>
                    <a:pt x="1127" y="0"/>
                  </a:cubicBezTo>
                  <a:close/>
                </a:path>
              </a:pathLst>
            </a:custGeom>
            <a:solidFill>
              <a:srgbClr val="69CAE2"/>
            </a:solidFill>
            <a:ln w="12700">
              <a:miter lim="400000"/>
            </a:ln>
          </p:spPr>
          <p:txBody>
            <a:bodyPr lIns="38100" tIns="38100" rIns="38100" bIns="38100" anchor="ctr"/>
            <a:lstStyle/>
            <a:p>
              <a:pPr>
                <a:defRPr sz="3000">
                  <a:solidFill>
                    <a:srgbClr val="FFFFFF"/>
                  </a:solidFill>
                </a:defRPr>
              </a:pPr>
              <a:endParaRPr/>
            </a:p>
          </p:txBody>
        </p:sp>
        <p:sp>
          <p:nvSpPr>
            <p:cNvPr id="72" name="Shape">
              <a:extLst>
                <a:ext uri="{FF2B5EF4-FFF2-40B4-BE49-F238E27FC236}">
                  <a16:creationId xmlns:a16="http://schemas.microsoft.com/office/drawing/2014/main" id="{3410D352-4E67-42C9-BCFC-EF85CE8F3118}"/>
                </a:ext>
              </a:extLst>
            </p:cNvPr>
            <p:cNvSpPr/>
            <p:nvPr/>
          </p:nvSpPr>
          <p:spPr>
            <a:xfrm>
              <a:off x="2603500" y="12407899"/>
              <a:ext cx="20500" cy="69706"/>
            </a:xfrm>
            <a:custGeom>
              <a:avLst/>
              <a:gdLst/>
              <a:ahLst/>
              <a:cxnLst>
                <a:cxn ang="0">
                  <a:pos x="wd2" y="hd2"/>
                </a:cxn>
                <a:cxn ang="5400000">
                  <a:pos x="wd2" y="hd2"/>
                </a:cxn>
                <a:cxn ang="10800000">
                  <a:pos x="wd2" y="hd2"/>
                </a:cxn>
                <a:cxn ang="16200000">
                  <a:pos x="wd2" y="hd2"/>
                </a:cxn>
              </a:cxnLst>
              <a:rect l="0" t="0" r="r" b="b"/>
              <a:pathLst>
                <a:path w="10630" h="20654" extrusionOk="0">
                  <a:moveTo>
                    <a:pt x="1127" y="0"/>
                  </a:moveTo>
                  <a:cubicBezTo>
                    <a:pt x="1127" y="0"/>
                    <a:pt x="-3812" y="21600"/>
                    <a:pt x="6988" y="20622"/>
                  </a:cubicBezTo>
                  <a:cubicBezTo>
                    <a:pt x="17788" y="19643"/>
                    <a:pt x="1127" y="0"/>
                    <a:pt x="1127" y="0"/>
                  </a:cubicBezTo>
                  <a:close/>
                </a:path>
              </a:pathLst>
            </a:custGeom>
            <a:solidFill>
              <a:srgbClr val="69CAE2"/>
            </a:solidFill>
            <a:ln w="12700">
              <a:miter lim="400000"/>
            </a:ln>
          </p:spPr>
          <p:txBody>
            <a:bodyPr lIns="38100" tIns="38100" rIns="38100" bIns="38100" anchor="ctr"/>
            <a:lstStyle/>
            <a:p>
              <a:pPr>
                <a:defRPr sz="3000">
                  <a:solidFill>
                    <a:srgbClr val="FFFFFF"/>
                  </a:solidFill>
                </a:defRPr>
              </a:pPr>
              <a:endParaRPr/>
            </a:p>
          </p:txBody>
        </p:sp>
        <p:sp>
          <p:nvSpPr>
            <p:cNvPr id="73" name="Shape">
              <a:extLst>
                <a:ext uri="{FF2B5EF4-FFF2-40B4-BE49-F238E27FC236}">
                  <a16:creationId xmlns:a16="http://schemas.microsoft.com/office/drawing/2014/main" id="{94E2C163-403A-476E-BF2D-D338C9B832C6}"/>
                </a:ext>
              </a:extLst>
            </p:cNvPr>
            <p:cNvSpPr/>
            <p:nvPr/>
          </p:nvSpPr>
          <p:spPr>
            <a:xfrm>
              <a:off x="2540000" y="12445999"/>
              <a:ext cx="20500" cy="69706"/>
            </a:xfrm>
            <a:custGeom>
              <a:avLst/>
              <a:gdLst/>
              <a:ahLst/>
              <a:cxnLst>
                <a:cxn ang="0">
                  <a:pos x="wd2" y="hd2"/>
                </a:cxn>
                <a:cxn ang="5400000">
                  <a:pos x="wd2" y="hd2"/>
                </a:cxn>
                <a:cxn ang="10800000">
                  <a:pos x="wd2" y="hd2"/>
                </a:cxn>
                <a:cxn ang="16200000">
                  <a:pos x="wd2" y="hd2"/>
                </a:cxn>
              </a:cxnLst>
              <a:rect l="0" t="0" r="r" b="b"/>
              <a:pathLst>
                <a:path w="10630" h="20654" extrusionOk="0">
                  <a:moveTo>
                    <a:pt x="1127" y="0"/>
                  </a:moveTo>
                  <a:cubicBezTo>
                    <a:pt x="1127" y="0"/>
                    <a:pt x="-3812" y="21600"/>
                    <a:pt x="6988" y="20622"/>
                  </a:cubicBezTo>
                  <a:cubicBezTo>
                    <a:pt x="17788" y="19643"/>
                    <a:pt x="1127" y="0"/>
                    <a:pt x="1127" y="0"/>
                  </a:cubicBezTo>
                  <a:close/>
                </a:path>
              </a:pathLst>
            </a:custGeom>
            <a:solidFill>
              <a:srgbClr val="69CAE2"/>
            </a:solidFill>
            <a:ln w="12700">
              <a:miter lim="400000"/>
            </a:ln>
          </p:spPr>
          <p:txBody>
            <a:bodyPr lIns="38100" tIns="38100" rIns="38100" bIns="38100" anchor="ctr"/>
            <a:lstStyle/>
            <a:p>
              <a:pPr>
                <a:defRPr sz="3000">
                  <a:solidFill>
                    <a:srgbClr val="FFFFFF"/>
                  </a:solidFill>
                </a:defRPr>
              </a:pPr>
              <a:endParaRPr/>
            </a:p>
          </p:txBody>
        </p:sp>
        <p:sp>
          <p:nvSpPr>
            <p:cNvPr id="74" name="Shape">
              <a:extLst>
                <a:ext uri="{FF2B5EF4-FFF2-40B4-BE49-F238E27FC236}">
                  <a16:creationId xmlns:a16="http://schemas.microsoft.com/office/drawing/2014/main" id="{43C7F898-35E7-4BBC-8909-A3868C366E59}"/>
                </a:ext>
              </a:extLst>
            </p:cNvPr>
            <p:cNvSpPr/>
            <p:nvPr/>
          </p:nvSpPr>
          <p:spPr>
            <a:xfrm>
              <a:off x="2971800" y="12293599"/>
              <a:ext cx="31267" cy="106469"/>
            </a:xfrm>
            <a:custGeom>
              <a:avLst/>
              <a:gdLst/>
              <a:ahLst/>
              <a:cxnLst>
                <a:cxn ang="0">
                  <a:pos x="wd2" y="hd2"/>
                </a:cxn>
                <a:cxn ang="5400000">
                  <a:pos x="wd2" y="hd2"/>
                </a:cxn>
                <a:cxn ang="10800000">
                  <a:pos x="wd2" y="hd2"/>
                </a:cxn>
                <a:cxn ang="16200000">
                  <a:pos x="wd2" y="hd2"/>
                </a:cxn>
              </a:cxnLst>
              <a:rect l="0" t="0" r="r" b="b"/>
              <a:pathLst>
                <a:path w="10635" h="20647" extrusionOk="0">
                  <a:moveTo>
                    <a:pt x="9515" y="0"/>
                  </a:moveTo>
                  <a:cubicBezTo>
                    <a:pt x="9515" y="0"/>
                    <a:pt x="14440" y="21600"/>
                    <a:pt x="3640" y="20615"/>
                  </a:cubicBezTo>
                  <a:cubicBezTo>
                    <a:pt x="-7160" y="19630"/>
                    <a:pt x="9515" y="0"/>
                    <a:pt x="9515" y="0"/>
                  </a:cubicBezTo>
                  <a:close/>
                </a:path>
              </a:pathLst>
            </a:custGeom>
            <a:solidFill>
              <a:srgbClr val="69CAE2"/>
            </a:solidFill>
            <a:ln w="12700">
              <a:miter lim="400000"/>
            </a:ln>
          </p:spPr>
          <p:txBody>
            <a:bodyPr lIns="38100" tIns="38100" rIns="38100" bIns="38100" anchor="ctr"/>
            <a:lstStyle/>
            <a:p>
              <a:pPr>
                <a:defRPr sz="3000">
                  <a:solidFill>
                    <a:srgbClr val="FFFFFF"/>
                  </a:solidFill>
                </a:defRPr>
              </a:pPr>
              <a:endParaRPr/>
            </a:p>
          </p:txBody>
        </p:sp>
        <p:sp>
          <p:nvSpPr>
            <p:cNvPr id="75" name="Shape">
              <a:extLst>
                <a:ext uri="{FF2B5EF4-FFF2-40B4-BE49-F238E27FC236}">
                  <a16:creationId xmlns:a16="http://schemas.microsoft.com/office/drawing/2014/main" id="{E7E20AF0-11D7-40B1-BC92-4FE63F884508}"/>
                </a:ext>
              </a:extLst>
            </p:cNvPr>
            <p:cNvSpPr/>
            <p:nvPr/>
          </p:nvSpPr>
          <p:spPr>
            <a:xfrm>
              <a:off x="2908300" y="12306299"/>
              <a:ext cx="31213" cy="106469"/>
            </a:xfrm>
            <a:custGeom>
              <a:avLst/>
              <a:gdLst/>
              <a:ahLst/>
              <a:cxnLst>
                <a:cxn ang="0">
                  <a:pos x="wd2" y="hd2"/>
                </a:cxn>
                <a:cxn ang="5400000">
                  <a:pos x="wd2" y="hd2"/>
                </a:cxn>
                <a:cxn ang="10800000">
                  <a:pos x="wd2" y="hd2"/>
                </a:cxn>
                <a:cxn ang="16200000">
                  <a:pos x="wd2" y="hd2"/>
                </a:cxn>
              </a:cxnLst>
              <a:rect l="0" t="0" r="r" b="b"/>
              <a:pathLst>
                <a:path w="10639" h="20647" extrusionOk="0">
                  <a:moveTo>
                    <a:pt x="9516" y="0"/>
                  </a:moveTo>
                  <a:cubicBezTo>
                    <a:pt x="9516" y="0"/>
                    <a:pt x="14451" y="21600"/>
                    <a:pt x="3629" y="20615"/>
                  </a:cubicBezTo>
                  <a:cubicBezTo>
                    <a:pt x="-7149" y="19630"/>
                    <a:pt x="9516" y="0"/>
                    <a:pt x="9516" y="0"/>
                  </a:cubicBezTo>
                  <a:close/>
                </a:path>
              </a:pathLst>
            </a:custGeom>
            <a:solidFill>
              <a:srgbClr val="69CAE2"/>
            </a:solidFill>
            <a:ln w="12700">
              <a:miter lim="400000"/>
            </a:ln>
          </p:spPr>
          <p:txBody>
            <a:bodyPr lIns="38100" tIns="38100" rIns="38100" bIns="38100" anchor="ctr"/>
            <a:lstStyle/>
            <a:p>
              <a:pPr>
                <a:defRPr sz="3000">
                  <a:solidFill>
                    <a:srgbClr val="FFFFFF"/>
                  </a:solidFill>
                </a:defRPr>
              </a:pPr>
              <a:endParaRPr/>
            </a:p>
          </p:txBody>
        </p:sp>
        <p:sp>
          <p:nvSpPr>
            <p:cNvPr id="76" name="Shape">
              <a:extLst>
                <a:ext uri="{FF2B5EF4-FFF2-40B4-BE49-F238E27FC236}">
                  <a16:creationId xmlns:a16="http://schemas.microsoft.com/office/drawing/2014/main" id="{CD1FB403-1539-4D92-93AE-6D87B8D66BD6}"/>
                </a:ext>
              </a:extLst>
            </p:cNvPr>
            <p:cNvSpPr/>
            <p:nvPr/>
          </p:nvSpPr>
          <p:spPr>
            <a:xfrm>
              <a:off x="3022600" y="12344399"/>
              <a:ext cx="31213" cy="106469"/>
            </a:xfrm>
            <a:custGeom>
              <a:avLst/>
              <a:gdLst/>
              <a:ahLst/>
              <a:cxnLst>
                <a:cxn ang="0">
                  <a:pos x="wd2" y="hd2"/>
                </a:cxn>
                <a:cxn ang="5400000">
                  <a:pos x="wd2" y="hd2"/>
                </a:cxn>
                <a:cxn ang="10800000">
                  <a:pos x="wd2" y="hd2"/>
                </a:cxn>
                <a:cxn ang="16200000">
                  <a:pos x="wd2" y="hd2"/>
                </a:cxn>
              </a:cxnLst>
              <a:rect l="0" t="0" r="r" b="b"/>
              <a:pathLst>
                <a:path w="10639" h="20647" extrusionOk="0">
                  <a:moveTo>
                    <a:pt x="9516" y="0"/>
                  </a:moveTo>
                  <a:cubicBezTo>
                    <a:pt x="9516" y="0"/>
                    <a:pt x="14451" y="21600"/>
                    <a:pt x="3629" y="20615"/>
                  </a:cubicBezTo>
                  <a:cubicBezTo>
                    <a:pt x="-7149" y="19605"/>
                    <a:pt x="9516" y="0"/>
                    <a:pt x="9516" y="0"/>
                  </a:cubicBezTo>
                  <a:close/>
                </a:path>
              </a:pathLst>
            </a:custGeom>
            <a:solidFill>
              <a:srgbClr val="69CAE2"/>
            </a:solidFill>
            <a:ln w="12700">
              <a:miter lim="400000"/>
            </a:ln>
          </p:spPr>
          <p:txBody>
            <a:bodyPr lIns="38100" tIns="38100" rIns="38100" bIns="38100" anchor="ctr"/>
            <a:lstStyle/>
            <a:p>
              <a:pPr>
                <a:defRPr sz="3000">
                  <a:solidFill>
                    <a:srgbClr val="FFFFFF"/>
                  </a:solidFill>
                </a:defRPr>
              </a:pPr>
              <a:endParaRPr/>
            </a:p>
          </p:txBody>
        </p:sp>
        <p:sp>
          <p:nvSpPr>
            <p:cNvPr id="77" name="Shape">
              <a:extLst>
                <a:ext uri="{FF2B5EF4-FFF2-40B4-BE49-F238E27FC236}">
                  <a16:creationId xmlns:a16="http://schemas.microsoft.com/office/drawing/2014/main" id="{1F9DA919-152D-4DD9-949E-E5F2C163AF90}"/>
                </a:ext>
              </a:extLst>
            </p:cNvPr>
            <p:cNvSpPr/>
            <p:nvPr/>
          </p:nvSpPr>
          <p:spPr>
            <a:xfrm>
              <a:off x="2959100" y="12204699"/>
              <a:ext cx="20500" cy="69706"/>
            </a:xfrm>
            <a:custGeom>
              <a:avLst/>
              <a:gdLst/>
              <a:ahLst/>
              <a:cxnLst>
                <a:cxn ang="0">
                  <a:pos x="wd2" y="hd2"/>
                </a:cxn>
                <a:cxn ang="5400000">
                  <a:pos x="wd2" y="hd2"/>
                </a:cxn>
                <a:cxn ang="10800000">
                  <a:pos x="wd2" y="hd2"/>
                </a:cxn>
                <a:cxn ang="16200000">
                  <a:pos x="wd2" y="hd2"/>
                </a:cxn>
              </a:cxnLst>
              <a:rect l="0" t="0" r="r" b="b"/>
              <a:pathLst>
                <a:path w="10630" h="20654" extrusionOk="0">
                  <a:moveTo>
                    <a:pt x="9503" y="0"/>
                  </a:moveTo>
                  <a:cubicBezTo>
                    <a:pt x="9503" y="0"/>
                    <a:pt x="14442" y="21600"/>
                    <a:pt x="3642" y="20622"/>
                  </a:cubicBezTo>
                  <a:cubicBezTo>
                    <a:pt x="-7158" y="19643"/>
                    <a:pt x="9503" y="0"/>
                    <a:pt x="9503" y="0"/>
                  </a:cubicBezTo>
                  <a:close/>
                </a:path>
              </a:pathLst>
            </a:custGeom>
            <a:solidFill>
              <a:srgbClr val="69CAE2"/>
            </a:solidFill>
            <a:ln w="12700">
              <a:miter lim="400000"/>
            </a:ln>
          </p:spPr>
          <p:txBody>
            <a:bodyPr lIns="38100" tIns="38100" rIns="38100" bIns="38100" anchor="ctr"/>
            <a:lstStyle/>
            <a:p>
              <a:pPr>
                <a:defRPr sz="3000">
                  <a:solidFill>
                    <a:srgbClr val="FFFFFF"/>
                  </a:solidFill>
                </a:defRPr>
              </a:pPr>
              <a:endParaRPr/>
            </a:p>
          </p:txBody>
        </p:sp>
        <p:sp>
          <p:nvSpPr>
            <p:cNvPr id="78" name="Shape">
              <a:extLst>
                <a:ext uri="{FF2B5EF4-FFF2-40B4-BE49-F238E27FC236}">
                  <a16:creationId xmlns:a16="http://schemas.microsoft.com/office/drawing/2014/main" id="{A691EBC3-6217-45FA-BAEB-16627B272EFC}"/>
                </a:ext>
              </a:extLst>
            </p:cNvPr>
            <p:cNvSpPr/>
            <p:nvPr/>
          </p:nvSpPr>
          <p:spPr>
            <a:xfrm>
              <a:off x="2959100" y="12407899"/>
              <a:ext cx="20500" cy="69706"/>
            </a:xfrm>
            <a:custGeom>
              <a:avLst/>
              <a:gdLst/>
              <a:ahLst/>
              <a:cxnLst>
                <a:cxn ang="0">
                  <a:pos x="wd2" y="hd2"/>
                </a:cxn>
                <a:cxn ang="5400000">
                  <a:pos x="wd2" y="hd2"/>
                </a:cxn>
                <a:cxn ang="10800000">
                  <a:pos x="wd2" y="hd2"/>
                </a:cxn>
                <a:cxn ang="16200000">
                  <a:pos x="wd2" y="hd2"/>
                </a:cxn>
              </a:cxnLst>
              <a:rect l="0" t="0" r="r" b="b"/>
              <a:pathLst>
                <a:path w="10630" h="20654" extrusionOk="0">
                  <a:moveTo>
                    <a:pt x="9503" y="0"/>
                  </a:moveTo>
                  <a:cubicBezTo>
                    <a:pt x="9503" y="0"/>
                    <a:pt x="14442" y="21600"/>
                    <a:pt x="3642" y="20622"/>
                  </a:cubicBezTo>
                  <a:cubicBezTo>
                    <a:pt x="-7158" y="19643"/>
                    <a:pt x="9503" y="0"/>
                    <a:pt x="9503" y="0"/>
                  </a:cubicBezTo>
                  <a:close/>
                </a:path>
              </a:pathLst>
            </a:custGeom>
            <a:solidFill>
              <a:srgbClr val="69CAE2"/>
            </a:solidFill>
            <a:ln w="12700">
              <a:miter lim="400000"/>
            </a:ln>
          </p:spPr>
          <p:txBody>
            <a:bodyPr lIns="38100" tIns="38100" rIns="38100" bIns="38100" anchor="ctr"/>
            <a:lstStyle/>
            <a:p>
              <a:pPr>
                <a:defRPr sz="3000">
                  <a:solidFill>
                    <a:srgbClr val="FFFFFF"/>
                  </a:solidFill>
                </a:defRPr>
              </a:pPr>
              <a:endParaRPr/>
            </a:p>
          </p:txBody>
        </p:sp>
        <p:sp>
          <p:nvSpPr>
            <p:cNvPr id="79" name="Shape">
              <a:extLst>
                <a:ext uri="{FF2B5EF4-FFF2-40B4-BE49-F238E27FC236}">
                  <a16:creationId xmlns:a16="http://schemas.microsoft.com/office/drawing/2014/main" id="{7953A75B-BC0B-4C9F-B6EF-34D25935BA19}"/>
                </a:ext>
              </a:extLst>
            </p:cNvPr>
            <p:cNvSpPr/>
            <p:nvPr/>
          </p:nvSpPr>
          <p:spPr>
            <a:xfrm>
              <a:off x="2895600" y="12230099"/>
              <a:ext cx="20500" cy="69706"/>
            </a:xfrm>
            <a:custGeom>
              <a:avLst/>
              <a:gdLst/>
              <a:ahLst/>
              <a:cxnLst>
                <a:cxn ang="0">
                  <a:pos x="wd2" y="hd2"/>
                </a:cxn>
                <a:cxn ang="5400000">
                  <a:pos x="wd2" y="hd2"/>
                </a:cxn>
                <a:cxn ang="10800000">
                  <a:pos x="wd2" y="hd2"/>
                </a:cxn>
                <a:cxn ang="16200000">
                  <a:pos x="wd2" y="hd2"/>
                </a:cxn>
              </a:cxnLst>
              <a:rect l="0" t="0" r="r" b="b"/>
              <a:pathLst>
                <a:path w="10630" h="20654" extrusionOk="0">
                  <a:moveTo>
                    <a:pt x="9503" y="0"/>
                  </a:moveTo>
                  <a:cubicBezTo>
                    <a:pt x="9503" y="0"/>
                    <a:pt x="14442" y="21600"/>
                    <a:pt x="3642" y="20622"/>
                  </a:cubicBezTo>
                  <a:cubicBezTo>
                    <a:pt x="-7158" y="19643"/>
                    <a:pt x="9503" y="0"/>
                    <a:pt x="9503" y="0"/>
                  </a:cubicBezTo>
                  <a:close/>
                </a:path>
              </a:pathLst>
            </a:custGeom>
            <a:solidFill>
              <a:srgbClr val="69CAE2"/>
            </a:solidFill>
            <a:ln w="12700">
              <a:miter lim="400000"/>
            </a:ln>
          </p:spPr>
          <p:txBody>
            <a:bodyPr lIns="38100" tIns="38100" rIns="38100" bIns="38100" anchor="ctr"/>
            <a:lstStyle/>
            <a:p>
              <a:pPr>
                <a:defRPr sz="3000">
                  <a:solidFill>
                    <a:srgbClr val="FFFFFF"/>
                  </a:solidFill>
                </a:defRPr>
              </a:pPr>
              <a:endParaRPr/>
            </a:p>
          </p:txBody>
        </p:sp>
        <p:sp>
          <p:nvSpPr>
            <p:cNvPr id="80" name="Shape">
              <a:extLst>
                <a:ext uri="{FF2B5EF4-FFF2-40B4-BE49-F238E27FC236}">
                  <a16:creationId xmlns:a16="http://schemas.microsoft.com/office/drawing/2014/main" id="{167C7200-5762-407C-AF40-447A0AC83FDD}"/>
                </a:ext>
              </a:extLst>
            </p:cNvPr>
            <p:cNvSpPr/>
            <p:nvPr/>
          </p:nvSpPr>
          <p:spPr>
            <a:xfrm>
              <a:off x="2895600" y="12445999"/>
              <a:ext cx="20500" cy="69706"/>
            </a:xfrm>
            <a:custGeom>
              <a:avLst/>
              <a:gdLst/>
              <a:ahLst/>
              <a:cxnLst>
                <a:cxn ang="0">
                  <a:pos x="wd2" y="hd2"/>
                </a:cxn>
                <a:cxn ang="5400000">
                  <a:pos x="wd2" y="hd2"/>
                </a:cxn>
                <a:cxn ang="10800000">
                  <a:pos x="wd2" y="hd2"/>
                </a:cxn>
                <a:cxn ang="16200000">
                  <a:pos x="wd2" y="hd2"/>
                </a:cxn>
              </a:cxnLst>
              <a:rect l="0" t="0" r="r" b="b"/>
              <a:pathLst>
                <a:path w="10630" h="20654" extrusionOk="0">
                  <a:moveTo>
                    <a:pt x="9503" y="0"/>
                  </a:moveTo>
                  <a:cubicBezTo>
                    <a:pt x="9503" y="0"/>
                    <a:pt x="14442" y="21600"/>
                    <a:pt x="3642" y="20622"/>
                  </a:cubicBezTo>
                  <a:cubicBezTo>
                    <a:pt x="-7158" y="19643"/>
                    <a:pt x="9503" y="0"/>
                    <a:pt x="9503" y="0"/>
                  </a:cubicBezTo>
                  <a:close/>
                </a:path>
              </a:pathLst>
            </a:custGeom>
            <a:solidFill>
              <a:srgbClr val="69CAE2"/>
            </a:solidFill>
            <a:ln w="12700">
              <a:miter lim="400000"/>
            </a:ln>
          </p:spPr>
          <p:txBody>
            <a:bodyPr lIns="38100" tIns="38100" rIns="38100" bIns="38100" anchor="ctr"/>
            <a:lstStyle/>
            <a:p>
              <a:pPr>
                <a:defRPr sz="3000">
                  <a:solidFill>
                    <a:srgbClr val="FFFFFF"/>
                  </a:solidFill>
                </a:defRPr>
              </a:pPr>
              <a:endParaRPr/>
            </a:p>
          </p:txBody>
        </p:sp>
        <p:sp>
          <p:nvSpPr>
            <p:cNvPr id="81" name="Shape">
              <a:extLst>
                <a:ext uri="{FF2B5EF4-FFF2-40B4-BE49-F238E27FC236}">
                  <a16:creationId xmlns:a16="http://schemas.microsoft.com/office/drawing/2014/main" id="{98D070D4-3C53-4D4C-A6AE-416F5FF9277D}"/>
                </a:ext>
              </a:extLst>
            </p:cNvPr>
            <p:cNvSpPr/>
            <p:nvPr/>
          </p:nvSpPr>
          <p:spPr>
            <a:xfrm>
              <a:off x="3048000" y="12217399"/>
              <a:ext cx="20500" cy="69706"/>
            </a:xfrm>
            <a:custGeom>
              <a:avLst/>
              <a:gdLst/>
              <a:ahLst/>
              <a:cxnLst>
                <a:cxn ang="0">
                  <a:pos x="wd2" y="hd2"/>
                </a:cxn>
                <a:cxn ang="5400000">
                  <a:pos x="wd2" y="hd2"/>
                </a:cxn>
                <a:cxn ang="10800000">
                  <a:pos x="wd2" y="hd2"/>
                </a:cxn>
                <a:cxn ang="16200000">
                  <a:pos x="wd2" y="hd2"/>
                </a:cxn>
              </a:cxnLst>
              <a:rect l="0" t="0" r="r" b="b"/>
              <a:pathLst>
                <a:path w="10630" h="20654" extrusionOk="0">
                  <a:moveTo>
                    <a:pt x="9503" y="0"/>
                  </a:moveTo>
                  <a:cubicBezTo>
                    <a:pt x="9503" y="0"/>
                    <a:pt x="14442" y="21600"/>
                    <a:pt x="3642" y="20622"/>
                  </a:cubicBezTo>
                  <a:cubicBezTo>
                    <a:pt x="-7158" y="19643"/>
                    <a:pt x="9503" y="0"/>
                    <a:pt x="9503" y="0"/>
                  </a:cubicBezTo>
                  <a:close/>
                </a:path>
              </a:pathLst>
            </a:custGeom>
            <a:solidFill>
              <a:srgbClr val="69CAE2"/>
            </a:solidFill>
            <a:ln w="12700">
              <a:miter lim="400000"/>
            </a:ln>
          </p:spPr>
          <p:txBody>
            <a:bodyPr lIns="38100" tIns="38100" rIns="38100" bIns="38100" anchor="ctr"/>
            <a:lstStyle/>
            <a:p>
              <a:pPr>
                <a:defRPr sz="3000">
                  <a:solidFill>
                    <a:srgbClr val="FFFFFF"/>
                  </a:solidFill>
                </a:defRPr>
              </a:pPr>
              <a:endParaRPr/>
            </a:p>
          </p:txBody>
        </p:sp>
        <p:sp>
          <p:nvSpPr>
            <p:cNvPr id="82" name="Shape">
              <a:extLst>
                <a:ext uri="{FF2B5EF4-FFF2-40B4-BE49-F238E27FC236}">
                  <a16:creationId xmlns:a16="http://schemas.microsoft.com/office/drawing/2014/main" id="{E695CE98-D639-43DC-88BB-2E8790DBF054}"/>
                </a:ext>
              </a:extLst>
            </p:cNvPr>
            <p:cNvSpPr/>
            <p:nvPr/>
          </p:nvSpPr>
          <p:spPr>
            <a:xfrm>
              <a:off x="2933700" y="12115799"/>
              <a:ext cx="20447" cy="69706"/>
            </a:xfrm>
            <a:custGeom>
              <a:avLst/>
              <a:gdLst/>
              <a:ahLst/>
              <a:cxnLst>
                <a:cxn ang="0">
                  <a:pos x="wd2" y="hd2"/>
                </a:cxn>
                <a:cxn ang="5400000">
                  <a:pos x="wd2" y="hd2"/>
                </a:cxn>
                <a:cxn ang="10800000">
                  <a:pos x="wd2" y="hd2"/>
                </a:cxn>
                <a:cxn ang="16200000">
                  <a:pos x="wd2" y="hd2"/>
                </a:cxn>
              </a:cxnLst>
              <a:rect l="0" t="0" r="r" b="b"/>
              <a:pathLst>
                <a:path w="10635" h="20654" extrusionOk="0">
                  <a:moveTo>
                    <a:pt x="9504" y="0"/>
                  </a:moveTo>
                  <a:cubicBezTo>
                    <a:pt x="9504" y="0"/>
                    <a:pt x="14458" y="21600"/>
                    <a:pt x="3625" y="20622"/>
                  </a:cubicBezTo>
                  <a:cubicBezTo>
                    <a:pt x="-7142" y="19606"/>
                    <a:pt x="9504" y="0"/>
                    <a:pt x="9504" y="0"/>
                  </a:cubicBezTo>
                  <a:close/>
                </a:path>
              </a:pathLst>
            </a:custGeom>
            <a:solidFill>
              <a:srgbClr val="69CAE2"/>
            </a:solidFill>
            <a:ln w="12700">
              <a:miter lim="400000"/>
            </a:ln>
          </p:spPr>
          <p:txBody>
            <a:bodyPr lIns="38100" tIns="38100" rIns="38100" bIns="38100" anchor="ctr"/>
            <a:lstStyle/>
            <a:p>
              <a:pPr>
                <a:defRPr sz="3000">
                  <a:solidFill>
                    <a:srgbClr val="FFFFFF"/>
                  </a:solidFill>
                </a:defRPr>
              </a:pPr>
              <a:endParaRPr/>
            </a:p>
          </p:txBody>
        </p:sp>
        <p:sp>
          <p:nvSpPr>
            <p:cNvPr id="83" name="Shape">
              <a:extLst>
                <a:ext uri="{FF2B5EF4-FFF2-40B4-BE49-F238E27FC236}">
                  <a16:creationId xmlns:a16="http://schemas.microsoft.com/office/drawing/2014/main" id="{7476660A-5AB5-4BE2-9C02-0DE6484BB57A}"/>
                </a:ext>
              </a:extLst>
            </p:cNvPr>
            <p:cNvSpPr/>
            <p:nvPr/>
          </p:nvSpPr>
          <p:spPr>
            <a:xfrm>
              <a:off x="2984500" y="12141199"/>
              <a:ext cx="20500" cy="69706"/>
            </a:xfrm>
            <a:custGeom>
              <a:avLst/>
              <a:gdLst/>
              <a:ahLst/>
              <a:cxnLst>
                <a:cxn ang="0">
                  <a:pos x="wd2" y="hd2"/>
                </a:cxn>
                <a:cxn ang="5400000">
                  <a:pos x="wd2" y="hd2"/>
                </a:cxn>
                <a:cxn ang="10800000">
                  <a:pos x="wd2" y="hd2"/>
                </a:cxn>
                <a:cxn ang="16200000">
                  <a:pos x="wd2" y="hd2"/>
                </a:cxn>
              </a:cxnLst>
              <a:rect l="0" t="0" r="r" b="b"/>
              <a:pathLst>
                <a:path w="10630" h="20654" extrusionOk="0">
                  <a:moveTo>
                    <a:pt x="9503" y="0"/>
                  </a:moveTo>
                  <a:cubicBezTo>
                    <a:pt x="9503" y="0"/>
                    <a:pt x="14442" y="21600"/>
                    <a:pt x="3642" y="20622"/>
                  </a:cubicBezTo>
                  <a:cubicBezTo>
                    <a:pt x="-7158" y="19643"/>
                    <a:pt x="9503" y="0"/>
                    <a:pt x="9503" y="0"/>
                  </a:cubicBezTo>
                  <a:close/>
                </a:path>
              </a:pathLst>
            </a:custGeom>
            <a:solidFill>
              <a:srgbClr val="69CAE2"/>
            </a:solidFill>
            <a:ln w="12700">
              <a:miter lim="400000"/>
            </a:ln>
          </p:spPr>
          <p:txBody>
            <a:bodyPr lIns="38100" tIns="38100" rIns="38100" bIns="38100" anchor="ctr"/>
            <a:lstStyle/>
            <a:p>
              <a:pPr>
                <a:defRPr sz="3000">
                  <a:solidFill>
                    <a:srgbClr val="FFFFFF"/>
                  </a:solidFill>
                </a:defRPr>
              </a:pPr>
              <a:endParaRPr/>
            </a:p>
          </p:txBody>
        </p:sp>
        <p:sp>
          <p:nvSpPr>
            <p:cNvPr id="84" name="Shape">
              <a:extLst>
                <a:ext uri="{FF2B5EF4-FFF2-40B4-BE49-F238E27FC236}">
                  <a16:creationId xmlns:a16="http://schemas.microsoft.com/office/drawing/2014/main" id="{FEB444C3-DE62-4EAA-931F-CE727C8B867C}"/>
                </a:ext>
              </a:extLst>
            </p:cNvPr>
            <p:cNvSpPr/>
            <p:nvPr/>
          </p:nvSpPr>
          <p:spPr>
            <a:xfrm>
              <a:off x="2425700" y="12585699"/>
              <a:ext cx="585308" cy="766763"/>
            </a:xfrm>
            <a:custGeom>
              <a:avLst/>
              <a:gdLst/>
              <a:ahLst/>
              <a:cxnLst>
                <a:cxn ang="0">
                  <a:pos x="wd2" y="hd2"/>
                </a:cxn>
                <a:cxn ang="5400000">
                  <a:pos x="wd2" y="hd2"/>
                </a:cxn>
                <a:cxn ang="10800000">
                  <a:pos x="wd2" y="hd2"/>
                </a:cxn>
                <a:cxn ang="16200000">
                  <a:pos x="wd2" y="hd2"/>
                </a:cxn>
              </a:cxnLst>
              <a:rect l="0" t="0" r="r" b="b"/>
              <a:pathLst>
                <a:path w="21515" h="21513" extrusionOk="0">
                  <a:moveTo>
                    <a:pt x="21081" y="8486"/>
                  </a:moveTo>
                  <a:cubicBezTo>
                    <a:pt x="20399" y="7346"/>
                    <a:pt x="18704" y="6715"/>
                    <a:pt x="17066" y="6633"/>
                  </a:cubicBezTo>
                  <a:cubicBezTo>
                    <a:pt x="16071" y="6583"/>
                    <a:pt x="15026" y="6712"/>
                    <a:pt x="14218" y="7153"/>
                  </a:cubicBezTo>
                  <a:cubicBezTo>
                    <a:pt x="13476" y="7556"/>
                    <a:pt x="12981" y="8258"/>
                    <a:pt x="13084" y="8942"/>
                  </a:cubicBezTo>
                  <a:cubicBezTo>
                    <a:pt x="12570" y="9053"/>
                    <a:pt x="12066" y="9188"/>
                    <a:pt x="11567" y="9320"/>
                  </a:cubicBezTo>
                  <a:lnTo>
                    <a:pt x="10208" y="9680"/>
                  </a:lnTo>
                  <a:cubicBezTo>
                    <a:pt x="9905" y="9762"/>
                    <a:pt x="9606" y="9847"/>
                    <a:pt x="9303" y="9947"/>
                  </a:cubicBezTo>
                  <a:cubicBezTo>
                    <a:pt x="9443" y="9559"/>
                    <a:pt x="9601" y="9170"/>
                    <a:pt x="9779" y="8785"/>
                  </a:cubicBezTo>
                  <a:cubicBezTo>
                    <a:pt x="10082" y="8126"/>
                    <a:pt x="10442" y="7481"/>
                    <a:pt x="10852" y="6854"/>
                  </a:cubicBezTo>
                  <a:cubicBezTo>
                    <a:pt x="11020" y="6601"/>
                    <a:pt x="11198" y="6348"/>
                    <a:pt x="11389" y="6106"/>
                  </a:cubicBezTo>
                  <a:cubicBezTo>
                    <a:pt x="11413" y="6134"/>
                    <a:pt x="11445" y="6156"/>
                    <a:pt x="11492" y="6163"/>
                  </a:cubicBezTo>
                  <a:cubicBezTo>
                    <a:pt x="12869" y="6337"/>
                    <a:pt x="14349" y="5960"/>
                    <a:pt x="15301" y="5179"/>
                  </a:cubicBezTo>
                  <a:cubicBezTo>
                    <a:pt x="16986" y="3800"/>
                    <a:pt x="16963" y="1449"/>
                    <a:pt x="18793" y="255"/>
                  </a:cubicBezTo>
                  <a:cubicBezTo>
                    <a:pt x="18896" y="187"/>
                    <a:pt x="18844" y="59"/>
                    <a:pt x="18709" y="56"/>
                  </a:cubicBezTo>
                  <a:cubicBezTo>
                    <a:pt x="16319" y="-48"/>
                    <a:pt x="13835" y="-87"/>
                    <a:pt x="11688" y="700"/>
                  </a:cubicBezTo>
                  <a:cubicBezTo>
                    <a:pt x="11137" y="904"/>
                    <a:pt x="10600" y="1171"/>
                    <a:pt x="10264" y="1563"/>
                  </a:cubicBezTo>
                  <a:cubicBezTo>
                    <a:pt x="9984" y="1891"/>
                    <a:pt x="9863" y="2283"/>
                    <a:pt x="9783" y="2667"/>
                  </a:cubicBezTo>
                  <a:cubicBezTo>
                    <a:pt x="9662" y="3280"/>
                    <a:pt x="9634" y="3918"/>
                    <a:pt x="9877" y="4509"/>
                  </a:cubicBezTo>
                  <a:cubicBezTo>
                    <a:pt x="10077" y="5001"/>
                    <a:pt x="10484" y="5461"/>
                    <a:pt x="11048" y="5739"/>
                  </a:cubicBezTo>
                  <a:cubicBezTo>
                    <a:pt x="12290" y="4595"/>
                    <a:pt x="13733" y="3587"/>
                    <a:pt x="15357" y="2731"/>
                  </a:cubicBezTo>
                  <a:cubicBezTo>
                    <a:pt x="13831" y="3654"/>
                    <a:pt x="12500" y="4720"/>
                    <a:pt x="11375" y="5906"/>
                  </a:cubicBezTo>
                  <a:cubicBezTo>
                    <a:pt x="11385" y="5924"/>
                    <a:pt x="11389" y="5942"/>
                    <a:pt x="11389" y="5963"/>
                  </a:cubicBezTo>
                  <a:cubicBezTo>
                    <a:pt x="11137" y="6230"/>
                    <a:pt x="10899" y="6508"/>
                    <a:pt x="10680" y="6790"/>
                  </a:cubicBezTo>
                  <a:cubicBezTo>
                    <a:pt x="10204" y="7396"/>
                    <a:pt x="9779" y="8030"/>
                    <a:pt x="9405" y="8682"/>
                  </a:cubicBezTo>
                  <a:cubicBezTo>
                    <a:pt x="8658" y="9986"/>
                    <a:pt x="8121" y="11358"/>
                    <a:pt x="7739" y="12755"/>
                  </a:cubicBezTo>
                  <a:cubicBezTo>
                    <a:pt x="7711" y="12851"/>
                    <a:pt x="7687" y="12944"/>
                    <a:pt x="7664" y="13040"/>
                  </a:cubicBezTo>
                  <a:cubicBezTo>
                    <a:pt x="7594" y="12986"/>
                    <a:pt x="7524" y="12933"/>
                    <a:pt x="7454" y="12883"/>
                  </a:cubicBezTo>
                  <a:cubicBezTo>
                    <a:pt x="7220" y="12723"/>
                    <a:pt x="6978" y="12580"/>
                    <a:pt x="6721" y="12445"/>
                  </a:cubicBezTo>
                  <a:cubicBezTo>
                    <a:pt x="6595" y="12377"/>
                    <a:pt x="6464" y="12313"/>
                    <a:pt x="6334" y="12252"/>
                  </a:cubicBezTo>
                  <a:cubicBezTo>
                    <a:pt x="6207" y="12192"/>
                    <a:pt x="6081" y="12135"/>
                    <a:pt x="5955" y="12074"/>
                  </a:cubicBezTo>
                  <a:cubicBezTo>
                    <a:pt x="5708" y="11949"/>
                    <a:pt x="5465" y="11821"/>
                    <a:pt x="5232" y="11682"/>
                  </a:cubicBezTo>
                  <a:cubicBezTo>
                    <a:pt x="4765" y="11404"/>
                    <a:pt x="4326" y="11094"/>
                    <a:pt x="3929" y="10756"/>
                  </a:cubicBezTo>
                  <a:cubicBezTo>
                    <a:pt x="3906" y="10738"/>
                    <a:pt x="3887" y="10717"/>
                    <a:pt x="3864" y="10699"/>
                  </a:cubicBezTo>
                  <a:cubicBezTo>
                    <a:pt x="3869" y="10702"/>
                    <a:pt x="3878" y="10702"/>
                    <a:pt x="3883" y="10706"/>
                  </a:cubicBezTo>
                  <a:cubicBezTo>
                    <a:pt x="3014" y="9958"/>
                    <a:pt x="2440" y="9049"/>
                    <a:pt x="2174" y="7998"/>
                  </a:cubicBezTo>
                  <a:cubicBezTo>
                    <a:pt x="2571" y="8996"/>
                    <a:pt x="3276" y="9836"/>
                    <a:pt x="4265" y="10513"/>
                  </a:cubicBezTo>
                  <a:cubicBezTo>
                    <a:pt x="5176" y="9762"/>
                    <a:pt x="5535" y="8632"/>
                    <a:pt x="5148" y="7649"/>
                  </a:cubicBezTo>
                  <a:cubicBezTo>
                    <a:pt x="4910" y="7043"/>
                    <a:pt x="4424" y="6516"/>
                    <a:pt x="4102" y="5935"/>
                  </a:cubicBezTo>
                  <a:cubicBezTo>
                    <a:pt x="3822" y="5425"/>
                    <a:pt x="3677" y="4820"/>
                    <a:pt x="3948" y="4321"/>
                  </a:cubicBezTo>
                  <a:cubicBezTo>
                    <a:pt x="3995" y="4235"/>
                    <a:pt x="3892" y="4150"/>
                    <a:pt x="3775" y="4167"/>
                  </a:cubicBezTo>
                  <a:cubicBezTo>
                    <a:pt x="3136" y="4278"/>
                    <a:pt x="2501" y="4410"/>
                    <a:pt x="1945" y="4666"/>
                  </a:cubicBezTo>
                  <a:cubicBezTo>
                    <a:pt x="540" y="5318"/>
                    <a:pt x="-76" y="6676"/>
                    <a:pt x="8" y="7927"/>
                  </a:cubicBezTo>
                  <a:cubicBezTo>
                    <a:pt x="59" y="8686"/>
                    <a:pt x="349" y="9462"/>
                    <a:pt x="1021" y="10025"/>
                  </a:cubicBezTo>
                  <a:cubicBezTo>
                    <a:pt x="1670" y="10571"/>
                    <a:pt x="2730" y="10866"/>
                    <a:pt x="3645" y="10642"/>
                  </a:cubicBezTo>
                  <a:cubicBezTo>
                    <a:pt x="3705" y="10702"/>
                    <a:pt x="3761" y="10766"/>
                    <a:pt x="3822" y="10827"/>
                  </a:cubicBezTo>
                  <a:cubicBezTo>
                    <a:pt x="4191" y="11194"/>
                    <a:pt x="4602" y="11536"/>
                    <a:pt x="5050" y="11850"/>
                  </a:cubicBezTo>
                  <a:cubicBezTo>
                    <a:pt x="5274" y="12006"/>
                    <a:pt x="5507" y="12156"/>
                    <a:pt x="5750" y="12299"/>
                  </a:cubicBezTo>
                  <a:cubicBezTo>
                    <a:pt x="5871" y="12370"/>
                    <a:pt x="5997" y="12438"/>
                    <a:pt x="6119" y="12505"/>
                  </a:cubicBezTo>
                  <a:cubicBezTo>
                    <a:pt x="6240" y="12569"/>
                    <a:pt x="6357" y="12637"/>
                    <a:pt x="6469" y="12705"/>
                  </a:cubicBezTo>
                  <a:cubicBezTo>
                    <a:pt x="6698" y="12844"/>
                    <a:pt x="6917" y="12990"/>
                    <a:pt x="7118" y="13150"/>
                  </a:cubicBezTo>
                  <a:cubicBezTo>
                    <a:pt x="7276" y="13275"/>
                    <a:pt x="7426" y="13410"/>
                    <a:pt x="7538" y="13546"/>
                  </a:cubicBezTo>
                  <a:cubicBezTo>
                    <a:pt x="7276" y="14686"/>
                    <a:pt x="7108" y="15840"/>
                    <a:pt x="7006" y="16998"/>
                  </a:cubicBezTo>
                  <a:cubicBezTo>
                    <a:pt x="6973" y="17376"/>
                    <a:pt x="6945" y="17750"/>
                    <a:pt x="6926" y="18128"/>
                  </a:cubicBezTo>
                  <a:cubicBezTo>
                    <a:pt x="6362" y="18028"/>
                    <a:pt x="5801" y="17907"/>
                    <a:pt x="5246" y="17765"/>
                  </a:cubicBezTo>
                  <a:cubicBezTo>
                    <a:pt x="3887" y="17472"/>
                    <a:pt x="2902" y="16785"/>
                    <a:pt x="2323" y="15723"/>
                  </a:cubicBezTo>
                  <a:cubicBezTo>
                    <a:pt x="2916" y="16517"/>
                    <a:pt x="3794" y="17041"/>
                    <a:pt x="4933" y="17284"/>
                  </a:cubicBezTo>
                  <a:cubicBezTo>
                    <a:pt x="5349" y="16685"/>
                    <a:pt x="5423" y="15951"/>
                    <a:pt x="5110" y="15317"/>
                  </a:cubicBezTo>
                  <a:cubicBezTo>
                    <a:pt x="4480" y="14034"/>
                    <a:pt x="2492" y="13271"/>
                    <a:pt x="2015" y="11992"/>
                  </a:cubicBezTo>
                  <a:cubicBezTo>
                    <a:pt x="1978" y="11896"/>
                    <a:pt x="1810" y="11882"/>
                    <a:pt x="1745" y="11967"/>
                  </a:cubicBezTo>
                  <a:cubicBezTo>
                    <a:pt x="886" y="13122"/>
                    <a:pt x="59" y="14340"/>
                    <a:pt x="36" y="15659"/>
                  </a:cubicBezTo>
                  <a:cubicBezTo>
                    <a:pt x="31" y="16004"/>
                    <a:pt x="83" y="16364"/>
                    <a:pt x="311" y="16664"/>
                  </a:cubicBezTo>
                  <a:cubicBezTo>
                    <a:pt x="503" y="16913"/>
                    <a:pt x="802" y="17102"/>
                    <a:pt x="1110" y="17269"/>
                  </a:cubicBezTo>
                  <a:cubicBezTo>
                    <a:pt x="1600" y="17533"/>
                    <a:pt x="2146" y="17757"/>
                    <a:pt x="2734" y="17829"/>
                  </a:cubicBezTo>
                  <a:cubicBezTo>
                    <a:pt x="3257" y="17893"/>
                    <a:pt x="3827" y="17829"/>
                    <a:pt x="4261" y="17601"/>
                  </a:cubicBezTo>
                  <a:cubicBezTo>
                    <a:pt x="4532" y="17722"/>
                    <a:pt x="4812" y="17829"/>
                    <a:pt x="5092" y="17939"/>
                  </a:cubicBezTo>
                  <a:cubicBezTo>
                    <a:pt x="5680" y="18160"/>
                    <a:pt x="6287" y="18356"/>
                    <a:pt x="6908" y="18527"/>
                  </a:cubicBezTo>
                  <a:cubicBezTo>
                    <a:pt x="6866" y="19439"/>
                    <a:pt x="6847" y="20348"/>
                    <a:pt x="6842" y="21256"/>
                  </a:cubicBezTo>
                  <a:cubicBezTo>
                    <a:pt x="6842" y="21271"/>
                    <a:pt x="6842" y="21289"/>
                    <a:pt x="6842" y="21303"/>
                  </a:cubicBezTo>
                  <a:cubicBezTo>
                    <a:pt x="6847" y="21378"/>
                    <a:pt x="6875" y="21449"/>
                    <a:pt x="6912" y="21513"/>
                  </a:cubicBezTo>
                  <a:cubicBezTo>
                    <a:pt x="6931" y="21513"/>
                    <a:pt x="6950" y="21513"/>
                    <a:pt x="6964" y="21509"/>
                  </a:cubicBezTo>
                  <a:cubicBezTo>
                    <a:pt x="6978" y="21506"/>
                    <a:pt x="6982" y="21492"/>
                    <a:pt x="6992" y="21492"/>
                  </a:cubicBezTo>
                  <a:cubicBezTo>
                    <a:pt x="7024" y="21488"/>
                    <a:pt x="7062" y="21492"/>
                    <a:pt x="7094" y="21488"/>
                  </a:cubicBezTo>
                  <a:cubicBezTo>
                    <a:pt x="7150" y="21477"/>
                    <a:pt x="7146" y="21452"/>
                    <a:pt x="7188" y="21431"/>
                  </a:cubicBezTo>
                  <a:cubicBezTo>
                    <a:pt x="7225" y="21410"/>
                    <a:pt x="7262" y="21406"/>
                    <a:pt x="7309" y="21403"/>
                  </a:cubicBezTo>
                  <a:cubicBezTo>
                    <a:pt x="7347" y="21403"/>
                    <a:pt x="7417" y="21395"/>
                    <a:pt x="7454" y="21403"/>
                  </a:cubicBezTo>
                  <a:cubicBezTo>
                    <a:pt x="7496" y="21410"/>
                    <a:pt x="7510" y="21427"/>
                    <a:pt x="7561" y="21431"/>
                  </a:cubicBezTo>
                  <a:cubicBezTo>
                    <a:pt x="7608" y="21435"/>
                    <a:pt x="7659" y="21427"/>
                    <a:pt x="7706" y="21431"/>
                  </a:cubicBezTo>
                  <a:cubicBezTo>
                    <a:pt x="7757" y="21435"/>
                    <a:pt x="7799" y="21449"/>
                    <a:pt x="7851" y="21456"/>
                  </a:cubicBezTo>
                  <a:cubicBezTo>
                    <a:pt x="7935" y="21467"/>
                    <a:pt x="8075" y="21470"/>
                    <a:pt x="8154" y="21456"/>
                  </a:cubicBezTo>
                  <a:cubicBezTo>
                    <a:pt x="8201" y="21449"/>
                    <a:pt x="8247" y="21420"/>
                    <a:pt x="8299" y="21417"/>
                  </a:cubicBezTo>
                  <a:cubicBezTo>
                    <a:pt x="8355" y="21410"/>
                    <a:pt x="8374" y="21424"/>
                    <a:pt x="8411" y="21445"/>
                  </a:cubicBezTo>
                  <a:cubicBezTo>
                    <a:pt x="8439" y="21374"/>
                    <a:pt x="8453" y="21296"/>
                    <a:pt x="8448" y="21217"/>
                  </a:cubicBezTo>
                  <a:cubicBezTo>
                    <a:pt x="8318" y="19817"/>
                    <a:pt x="8219" y="18424"/>
                    <a:pt x="8210" y="17030"/>
                  </a:cubicBezTo>
                  <a:cubicBezTo>
                    <a:pt x="8205" y="16428"/>
                    <a:pt x="8224" y="15823"/>
                    <a:pt x="8257" y="15220"/>
                  </a:cubicBezTo>
                  <a:cubicBezTo>
                    <a:pt x="8952" y="15010"/>
                    <a:pt x="9671" y="14836"/>
                    <a:pt x="10409" y="14700"/>
                  </a:cubicBezTo>
                  <a:cubicBezTo>
                    <a:pt x="10418" y="14707"/>
                    <a:pt x="10428" y="14718"/>
                    <a:pt x="10432" y="14725"/>
                  </a:cubicBezTo>
                  <a:cubicBezTo>
                    <a:pt x="11310" y="14141"/>
                    <a:pt x="12365" y="13727"/>
                    <a:pt x="13583" y="13499"/>
                  </a:cubicBezTo>
                  <a:cubicBezTo>
                    <a:pt x="12402" y="13824"/>
                    <a:pt x="11403" y="14340"/>
                    <a:pt x="10605" y="15035"/>
                  </a:cubicBezTo>
                  <a:cubicBezTo>
                    <a:pt x="11665" y="15438"/>
                    <a:pt x="13004" y="15367"/>
                    <a:pt x="13924" y="14850"/>
                  </a:cubicBezTo>
                  <a:cubicBezTo>
                    <a:pt x="14452" y="14551"/>
                    <a:pt x="14834" y="14130"/>
                    <a:pt x="15315" y="13792"/>
                  </a:cubicBezTo>
                  <a:cubicBezTo>
                    <a:pt x="15721" y="13503"/>
                    <a:pt x="16258" y="13268"/>
                    <a:pt x="16818" y="13271"/>
                  </a:cubicBezTo>
                  <a:cubicBezTo>
                    <a:pt x="16940" y="13271"/>
                    <a:pt x="17010" y="13168"/>
                    <a:pt x="16944" y="13093"/>
                  </a:cubicBezTo>
                  <a:cubicBezTo>
                    <a:pt x="16655" y="12769"/>
                    <a:pt x="16338" y="12455"/>
                    <a:pt x="15931" y="12213"/>
                  </a:cubicBezTo>
                  <a:cubicBezTo>
                    <a:pt x="14862" y="11579"/>
                    <a:pt x="13322" y="11586"/>
                    <a:pt x="12099" y="11967"/>
                  </a:cubicBezTo>
                  <a:cubicBezTo>
                    <a:pt x="11357" y="12199"/>
                    <a:pt x="10670" y="12573"/>
                    <a:pt x="10316" y="13107"/>
                  </a:cubicBezTo>
                  <a:cubicBezTo>
                    <a:pt x="10003" y="13578"/>
                    <a:pt x="9993" y="14187"/>
                    <a:pt x="10362" y="14643"/>
                  </a:cubicBezTo>
                  <a:cubicBezTo>
                    <a:pt x="9667" y="14682"/>
                    <a:pt x="8971" y="14754"/>
                    <a:pt x="8285" y="14857"/>
                  </a:cubicBezTo>
                  <a:cubicBezTo>
                    <a:pt x="8336" y="14191"/>
                    <a:pt x="8416" y="13528"/>
                    <a:pt x="8528" y="12865"/>
                  </a:cubicBezTo>
                  <a:cubicBezTo>
                    <a:pt x="8668" y="12060"/>
                    <a:pt x="8864" y="11262"/>
                    <a:pt x="9120" y="10471"/>
                  </a:cubicBezTo>
                  <a:cubicBezTo>
                    <a:pt x="9508" y="10289"/>
                    <a:pt x="9923" y="10132"/>
                    <a:pt x="10353" y="9979"/>
                  </a:cubicBezTo>
                  <a:lnTo>
                    <a:pt x="11660" y="9523"/>
                  </a:lnTo>
                  <a:cubicBezTo>
                    <a:pt x="12136" y="9359"/>
                    <a:pt x="12612" y="9192"/>
                    <a:pt x="13098" y="9045"/>
                  </a:cubicBezTo>
                  <a:cubicBezTo>
                    <a:pt x="13102" y="9056"/>
                    <a:pt x="13102" y="9070"/>
                    <a:pt x="13107" y="9081"/>
                  </a:cubicBezTo>
                  <a:cubicBezTo>
                    <a:pt x="14274" y="8507"/>
                    <a:pt x="15614" y="8208"/>
                    <a:pt x="17098" y="8197"/>
                  </a:cubicBezTo>
                  <a:cubicBezTo>
                    <a:pt x="15600" y="8329"/>
                    <a:pt x="14270" y="8775"/>
                    <a:pt x="13144" y="9519"/>
                  </a:cubicBezTo>
                  <a:cubicBezTo>
                    <a:pt x="14013" y="10328"/>
                    <a:pt x="15469" y="10756"/>
                    <a:pt x="16823" y="10574"/>
                  </a:cubicBezTo>
                  <a:cubicBezTo>
                    <a:pt x="17635" y="10464"/>
                    <a:pt x="18382" y="10161"/>
                    <a:pt x="19176" y="9986"/>
                  </a:cubicBezTo>
                  <a:cubicBezTo>
                    <a:pt x="19871" y="9833"/>
                    <a:pt x="20674" y="9797"/>
                    <a:pt x="21295" y="10057"/>
                  </a:cubicBezTo>
                  <a:cubicBezTo>
                    <a:pt x="21398" y="10100"/>
                    <a:pt x="21524" y="10036"/>
                    <a:pt x="21515" y="9943"/>
                  </a:cubicBezTo>
                  <a:cubicBezTo>
                    <a:pt x="21449" y="9434"/>
                    <a:pt x="21351" y="8938"/>
                    <a:pt x="21081" y="8486"/>
                  </a:cubicBezTo>
                  <a:close/>
                </a:path>
              </a:pathLst>
            </a:custGeom>
            <a:solidFill>
              <a:srgbClr val="B7BC60"/>
            </a:solidFill>
            <a:ln w="12700">
              <a:miter lim="400000"/>
            </a:ln>
          </p:spPr>
          <p:txBody>
            <a:bodyPr lIns="38100" tIns="38100" rIns="38100" bIns="38100" anchor="ctr"/>
            <a:lstStyle/>
            <a:p>
              <a:pPr>
                <a:defRPr sz="3000">
                  <a:solidFill>
                    <a:srgbClr val="FFFFFF"/>
                  </a:solidFill>
                </a:defRPr>
              </a:pPr>
              <a:endParaRPr/>
            </a:p>
          </p:txBody>
        </p:sp>
      </p:grpSp>
    </p:spTree>
    <p:extLst>
      <p:ext uri="{BB962C8B-B14F-4D97-AF65-F5344CB8AC3E}">
        <p14:creationId xmlns:p14="http://schemas.microsoft.com/office/powerpoint/2010/main" val="6725313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10120</TotalTime>
  <Words>215</Words>
  <PresentationFormat>On-screen Show (4:3)</PresentationFormat>
  <Paragraphs>12</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Growth</vt:lpstr>
      <vt:lpstr>Growth</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Concept Template - GROWTH</dc:title>
  <dc:creator>PresentationGO.com</dc:creator>
  <dc:description>© Copyright PresentationGO.com</dc:description>
  <dcterms:created xsi:type="dcterms:W3CDTF">2014-11-26T05:14:11Z</dcterms:created>
  <dcterms:modified xsi:type="dcterms:W3CDTF">2019-08-02T22:01:15Z</dcterms:modified>
  <cp:category>Templates</cp:category>
</cp:coreProperties>
</file>