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41" r:id="rId4"/>
    <p:sldId id="34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4" d="100"/>
          <a:sy n="154" d="100"/>
        </p:scale>
        <p:origin x="444" y="4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4571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7062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tx1"/>
                </a:solidFill>
                <a:latin typeface="Helvetica" panose="020B0500000000000000" pitchFamily="34" charset="0"/>
              </a:defRPr>
            </a:lvl1pPr>
          </a:lstStyle>
          <a:p>
            <a:r>
              <a:rPr lang="en-US" dirty="0"/>
              <a:t>Click to edit Master title style</a:t>
            </a:r>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tx1"/>
                </a:solidFill>
                <a:latin typeface="+mn-lt"/>
              </a:defRPr>
            </a:lvl1pPr>
            <a:lvl2pPr>
              <a:defRPr sz="2200">
                <a:solidFill>
                  <a:schemeClr val="tx1"/>
                </a:solidFill>
                <a:latin typeface="+mn-lt"/>
              </a:defRPr>
            </a:lvl2pPr>
            <a:lvl3pPr>
              <a:defRPr sz="2200">
                <a:solidFill>
                  <a:schemeClr val="tx1"/>
                </a:solidFill>
                <a:latin typeface="+mn-lt"/>
              </a:defRPr>
            </a:lvl3pPr>
            <a:lvl4pPr>
              <a:defRPr sz="2200">
                <a:solidFill>
                  <a:schemeClr val="tx1"/>
                </a:solidFill>
                <a:latin typeface="+mn-lt"/>
              </a:defRPr>
            </a:lvl4pPr>
            <a:lvl5pPr>
              <a:defRPr sz="2200">
                <a:solidFill>
                  <a:schemeClr val="tx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412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bg1"/>
                </a:solidFill>
                <a:latin typeface="Helvetica" panose="020B0500000000000000" pitchFamily="34" charset="0"/>
              </a:defRPr>
            </a:lvl1pPr>
          </a:lstStyle>
          <a:p>
            <a:r>
              <a:rPr lang="en-US" dirty="0"/>
              <a:t>Click to edit Master title style</a:t>
            </a:r>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bg1"/>
                </a:solidFill>
                <a:latin typeface="+mn-lt"/>
              </a:defRPr>
            </a:lvl1pPr>
            <a:lvl2pPr>
              <a:defRPr sz="2200">
                <a:solidFill>
                  <a:schemeClr val="bg1"/>
                </a:solidFill>
                <a:latin typeface="+mn-lt"/>
              </a:defRPr>
            </a:lvl2pPr>
            <a:lvl3pPr>
              <a:defRPr sz="2200">
                <a:solidFill>
                  <a:schemeClr val="bg1"/>
                </a:solidFill>
                <a:latin typeface="+mn-lt"/>
              </a:defRPr>
            </a:lvl3pPr>
            <a:lvl4pPr>
              <a:defRPr sz="2200">
                <a:solidFill>
                  <a:schemeClr val="bg1"/>
                </a:solidFill>
                <a:latin typeface="+mn-lt"/>
              </a:defRPr>
            </a:lvl4pPr>
            <a:lvl5pPr>
              <a:defRPr sz="2200">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2540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6"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 id="2147483707" r:id="rId2"/>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dirty="0"/>
              <a:t>Growth</a:t>
            </a:r>
          </a:p>
        </p:txBody>
      </p:sp>
      <p:sp>
        <p:nvSpPr>
          <p:cNvPr id="45" name="Content Placeholder 44"/>
          <p:cNvSpPr>
            <a:spLocks noGrp="1"/>
          </p:cNvSpPr>
          <p:nvPr>
            <p:ph idx="1"/>
          </p:nvPr>
        </p:nvSpPr>
        <p:spPr/>
        <p:txBody>
          <a:bodyPr>
            <a:normAutofit/>
          </a:bodyPr>
          <a:lstStyle/>
          <a:p>
            <a:pPr algn="just"/>
            <a:r>
              <a:rPr lang="en-US" noProof="1"/>
              <a:t>Lorem ipsum dolor sit amet, in wisi magna. Iaculis scelerisque. Et auctor. At magna eu, lobortis vulputate. Quis magna vestibulum, ac in. Donec pellentesque mauris.</a:t>
            </a:r>
          </a:p>
          <a:p>
            <a:pPr algn="just"/>
            <a:r>
              <a:rPr lang="en-US" noProof="1"/>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12" name="Group 11">
            <a:extLst>
              <a:ext uri="{FF2B5EF4-FFF2-40B4-BE49-F238E27FC236}">
                <a16:creationId xmlns:a16="http://schemas.microsoft.com/office/drawing/2014/main" id="{D14C5EF8-8A1C-41CA-BC16-B413A28576C3}"/>
              </a:ext>
            </a:extLst>
          </p:cNvPr>
          <p:cNvGrpSpPr/>
          <p:nvPr/>
        </p:nvGrpSpPr>
        <p:grpSpPr>
          <a:xfrm>
            <a:off x="6966858" y="-426449"/>
            <a:ext cx="5353309" cy="7056886"/>
            <a:chOff x="1689100" y="11163300"/>
            <a:chExt cx="2035309" cy="2683003"/>
          </a:xfrm>
        </p:grpSpPr>
        <p:sp>
          <p:nvSpPr>
            <p:cNvPr id="13" name="Oval">
              <a:extLst>
                <a:ext uri="{FF2B5EF4-FFF2-40B4-BE49-F238E27FC236}">
                  <a16:creationId xmlns:a16="http://schemas.microsoft.com/office/drawing/2014/main" id="{91469948-41E9-4828-8D2D-C1CB3C249BF0}"/>
                </a:ext>
              </a:extLst>
            </p:cNvPr>
            <p:cNvSpPr/>
            <p:nvPr/>
          </p:nvSpPr>
          <p:spPr>
            <a:xfrm>
              <a:off x="2286000" y="13652500"/>
              <a:ext cx="728473" cy="193803"/>
            </a:xfrm>
            <a:prstGeom prst="ellipse">
              <a:avLst/>
            </a:prstGeom>
            <a:solidFill>
              <a:srgbClr val="29323E"/>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7362C40C-4FE1-4E35-9E3E-E6B44183AC07}"/>
                </a:ext>
              </a:extLst>
            </p:cNvPr>
            <p:cNvSpPr/>
            <p:nvPr/>
          </p:nvSpPr>
          <p:spPr>
            <a:xfrm>
              <a:off x="2298700" y="13639799"/>
              <a:ext cx="717297" cy="201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11" y="11985"/>
                  </a:lnTo>
                  <a:cubicBezTo>
                    <a:pt x="711" y="17296"/>
                    <a:pt x="6023" y="21600"/>
                    <a:pt x="10800" y="21600"/>
                  </a:cubicBezTo>
                  <a:cubicBezTo>
                    <a:pt x="15577" y="21600"/>
                    <a:pt x="20889" y="17296"/>
                    <a:pt x="20889" y="11985"/>
                  </a:cubicBezTo>
                  <a:lnTo>
                    <a:pt x="21600" y="0"/>
                  </a:lnTo>
                  <a:lnTo>
                    <a:pt x="0" y="0"/>
                  </a:lnTo>
                  <a:close/>
                </a:path>
              </a:pathLst>
            </a:custGeom>
            <a:solidFill>
              <a:srgbClr val="EA7B45"/>
            </a:solidFill>
            <a:ln w="12700">
              <a:miter lim="400000"/>
            </a:ln>
          </p:spPr>
          <p:txBody>
            <a:bodyPr lIns="38100" tIns="38100" rIns="38100" bIns="38100" anchor="ctr"/>
            <a:lstStyle/>
            <a:p>
              <a:pPr>
                <a:defRPr sz="3000">
                  <a:solidFill>
                    <a:srgbClr val="FFFFFF"/>
                  </a:solidFill>
                </a:defRPr>
              </a:pPr>
              <a:endParaRPr/>
            </a:p>
          </p:txBody>
        </p:sp>
        <p:sp>
          <p:nvSpPr>
            <p:cNvPr id="15" name="Oval">
              <a:extLst>
                <a:ext uri="{FF2B5EF4-FFF2-40B4-BE49-F238E27FC236}">
                  <a16:creationId xmlns:a16="http://schemas.microsoft.com/office/drawing/2014/main" id="{A3ED13E9-B530-4DD3-902C-45C59C955732}"/>
                </a:ext>
              </a:extLst>
            </p:cNvPr>
            <p:cNvSpPr/>
            <p:nvPr/>
          </p:nvSpPr>
          <p:spPr>
            <a:xfrm>
              <a:off x="2298700" y="13525500"/>
              <a:ext cx="717550" cy="224027"/>
            </a:xfrm>
            <a:prstGeom prst="ellipse">
              <a:avLst/>
            </a:prstGeom>
            <a:solidFill>
              <a:srgbClr val="82281F"/>
            </a:solidFill>
            <a:ln w="12700">
              <a:miter lim="400000"/>
            </a:ln>
          </p:spPr>
          <p:txBody>
            <a:bodyPr lIns="38100" tIns="38100" rIns="38100" bIns="38100" anchor="ctr"/>
            <a:lstStyle/>
            <a:p>
              <a:pPr>
                <a:defRPr sz="3000">
                  <a:solidFill>
                    <a:srgbClr val="FFFFFF"/>
                  </a:solidFill>
                </a:defRPr>
              </a:pPr>
              <a:endParaRPr/>
            </a:p>
          </p:txBody>
        </p:sp>
        <p:sp>
          <p:nvSpPr>
            <p:cNvPr id="16" name="Oval">
              <a:extLst>
                <a:ext uri="{FF2B5EF4-FFF2-40B4-BE49-F238E27FC236}">
                  <a16:creationId xmlns:a16="http://schemas.microsoft.com/office/drawing/2014/main" id="{086D053B-4ABB-45CB-9E6C-4DF1B3B1BF40}"/>
                </a:ext>
              </a:extLst>
            </p:cNvPr>
            <p:cNvSpPr/>
            <p:nvPr/>
          </p:nvSpPr>
          <p:spPr>
            <a:xfrm>
              <a:off x="2324100" y="13538200"/>
              <a:ext cx="662686" cy="193803"/>
            </a:xfrm>
            <a:prstGeom prst="ellipse">
              <a:avLst/>
            </a:prstGeom>
            <a:solidFill>
              <a:srgbClr val="580600"/>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5A55C9A8-EF1D-4794-B5B6-D65349811B5A}"/>
                </a:ext>
              </a:extLst>
            </p:cNvPr>
            <p:cNvSpPr/>
            <p:nvPr/>
          </p:nvSpPr>
          <p:spPr>
            <a:xfrm>
              <a:off x="2298699" y="13347700"/>
              <a:ext cx="696977" cy="3843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26" y="18802"/>
                  </a:lnTo>
                  <a:cubicBezTo>
                    <a:pt x="3582" y="20472"/>
                    <a:pt x="6943" y="21600"/>
                    <a:pt x="10800" y="21600"/>
                  </a:cubicBezTo>
                  <a:cubicBezTo>
                    <a:pt x="14661" y="21600"/>
                    <a:pt x="18018" y="20472"/>
                    <a:pt x="19774" y="18802"/>
                  </a:cubicBezTo>
                  <a:lnTo>
                    <a:pt x="21600" y="0"/>
                  </a:lnTo>
                  <a:lnTo>
                    <a:pt x="0" y="0"/>
                  </a:lnTo>
                  <a:close/>
                </a:path>
              </a:pathLst>
            </a:custGeom>
            <a:solidFill>
              <a:srgbClr val="D16C3C"/>
            </a:solidFill>
            <a:ln w="12700">
              <a:miter lim="400000"/>
            </a:ln>
          </p:spPr>
          <p:txBody>
            <a:bodyPr lIns="38100" tIns="38100" rIns="38100" bIns="38100" anchor="ctr"/>
            <a:lstStyle/>
            <a:p>
              <a:pPr>
                <a:defRPr sz="3000">
                  <a:solidFill>
                    <a:srgbClr val="FFFFFF"/>
                  </a:solidFill>
                </a:defRPr>
              </a:pPr>
              <a:endParaRPr/>
            </a:p>
          </p:txBody>
        </p:sp>
        <p:sp>
          <p:nvSpPr>
            <p:cNvPr id="18" name="Oval">
              <a:extLst>
                <a:ext uri="{FF2B5EF4-FFF2-40B4-BE49-F238E27FC236}">
                  <a16:creationId xmlns:a16="http://schemas.microsoft.com/office/drawing/2014/main" id="{3E848E0D-A2D0-4224-A5EF-F29E12AA3D02}"/>
                </a:ext>
              </a:extLst>
            </p:cNvPr>
            <p:cNvSpPr/>
            <p:nvPr/>
          </p:nvSpPr>
          <p:spPr>
            <a:xfrm>
              <a:off x="2298700" y="13233400"/>
              <a:ext cx="696976" cy="217677"/>
            </a:xfrm>
            <a:prstGeom prst="ellipse">
              <a:avLst/>
            </a:prstGeom>
            <a:solidFill>
              <a:srgbClr val="82281F"/>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CC7404AF-EE2A-41E8-80E1-EA2967C98882}"/>
                </a:ext>
              </a:extLst>
            </p:cNvPr>
            <p:cNvSpPr/>
            <p:nvPr/>
          </p:nvSpPr>
          <p:spPr>
            <a:xfrm>
              <a:off x="2336800" y="13258799"/>
              <a:ext cx="638556" cy="182247"/>
            </a:xfrm>
            <a:custGeom>
              <a:avLst/>
              <a:gdLst/>
              <a:ahLst/>
              <a:cxnLst>
                <a:cxn ang="0">
                  <a:pos x="wd2" y="hd2"/>
                </a:cxn>
                <a:cxn ang="5400000">
                  <a:pos x="wd2" y="hd2"/>
                </a:cxn>
                <a:cxn ang="10800000">
                  <a:pos x="wd2" y="hd2"/>
                </a:cxn>
                <a:cxn ang="16200000">
                  <a:pos x="wd2" y="hd2"/>
                </a:cxn>
              </a:cxnLst>
              <a:rect l="0" t="0" r="r" b="b"/>
              <a:pathLst>
                <a:path w="21600" h="21570" extrusionOk="0">
                  <a:moveTo>
                    <a:pt x="21020" y="9230"/>
                  </a:moveTo>
                  <a:cubicBezTo>
                    <a:pt x="20848" y="8884"/>
                    <a:pt x="20728" y="8628"/>
                    <a:pt x="20522" y="8538"/>
                  </a:cubicBezTo>
                  <a:cubicBezTo>
                    <a:pt x="20273" y="8418"/>
                    <a:pt x="20187" y="7832"/>
                    <a:pt x="20023" y="7291"/>
                  </a:cubicBezTo>
                  <a:cubicBezTo>
                    <a:pt x="19993" y="7186"/>
                    <a:pt x="19929" y="7215"/>
                    <a:pt x="19895" y="7110"/>
                  </a:cubicBezTo>
                  <a:cubicBezTo>
                    <a:pt x="19852" y="6975"/>
                    <a:pt x="19830" y="6750"/>
                    <a:pt x="19787" y="6599"/>
                  </a:cubicBezTo>
                  <a:cubicBezTo>
                    <a:pt x="19658" y="6163"/>
                    <a:pt x="19542" y="6208"/>
                    <a:pt x="19370" y="6224"/>
                  </a:cubicBezTo>
                  <a:cubicBezTo>
                    <a:pt x="19289" y="6224"/>
                    <a:pt x="19164" y="6314"/>
                    <a:pt x="19095" y="6178"/>
                  </a:cubicBezTo>
                  <a:cubicBezTo>
                    <a:pt x="19031" y="6043"/>
                    <a:pt x="18967" y="5622"/>
                    <a:pt x="18894" y="5457"/>
                  </a:cubicBezTo>
                  <a:cubicBezTo>
                    <a:pt x="18623" y="4825"/>
                    <a:pt x="18009" y="5201"/>
                    <a:pt x="17669" y="5201"/>
                  </a:cubicBezTo>
                  <a:cubicBezTo>
                    <a:pt x="17575" y="5201"/>
                    <a:pt x="17463" y="5261"/>
                    <a:pt x="17373" y="5216"/>
                  </a:cubicBezTo>
                  <a:cubicBezTo>
                    <a:pt x="17334" y="5186"/>
                    <a:pt x="17111" y="5006"/>
                    <a:pt x="17089" y="4901"/>
                  </a:cubicBezTo>
                  <a:cubicBezTo>
                    <a:pt x="17042" y="4675"/>
                    <a:pt x="17094" y="4284"/>
                    <a:pt x="17081" y="4029"/>
                  </a:cubicBezTo>
                  <a:cubicBezTo>
                    <a:pt x="17063" y="3758"/>
                    <a:pt x="17029" y="3653"/>
                    <a:pt x="17003" y="3398"/>
                  </a:cubicBezTo>
                  <a:cubicBezTo>
                    <a:pt x="16943" y="2856"/>
                    <a:pt x="17012" y="2781"/>
                    <a:pt x="16784" y="2631"/>
                  </a:cubicBezTo>
                  <a:cubicBezTo>
                    <a:pt x="16612" y="2526"/>
                    <a:pt x="16441" y="2691"/>
                    <a:pt x="16273" y="2556"/>
                  </a:cubicBezTo>
                  <a:cubicBezTo>
                    <a:pt x="16187" y="2481"/>
                    <a:pt x="16170" y="2300"/>
                    <a:pt x="16041" y="2345"/>
                  </a:cubicBezTo>
                  <a:cubicBezTo>
                    <a:pt x="15955" y="2390"/>
                    <a:pt x="15921" y="2511"/>
                    <a:pt x="15852" y="2586"/>
                  </a:cubicBezTo>
                  <a:cubicBezTo>
                    <a:pt x="15766" y="2676"/>
                    <a:pt x="15684" y="2811"/>
                    <a:pt x="15603" y="2886"/>
                  </a:cubicBezTo>
                  <a:cubicBezTo>
                    <a:pt x="15517" y="2947"/>
                    <a:pt x="15427" y="2811"/>
                    <a:pt x="15341" y="2886"/>
                  </a:cubicBezTo>
                  <a:cubicBezTo>
                    <a:pt x="15100" y="3097"/>
                    <a:pt x="15117" y="3578"/>
                    <a:pt x="14842" y="3187"/>
                  </a:cubicBezTo>
                  <a:cubicBezTo>
                    <a:pt x="14653" y="2931"/>
                    <a:pt x="14456" y="2210"/>
                    <a:pt x="14271" y="2075"/>
                  </a:cubicBezTo>
                  <a:cubicBezTo>
                    <a:pt x="14056" y="1909"/>
                    <a:pt x="13786" y="2330"/>
                    <a:pt x="13575" y="2075"/>
                  </a:cubicBezTo>
                  <a:cubicBezTo>
                    <a:pt x="13429" y="1894"/>
                    <a:pt x="13322" y="1293"/>
                    <a:pt x="13184" y="1082"/>
                  </a:cubicBezTo>
                  <a:cubicBezTo>
                    <a:pt x="13047" y="872"/>
                    <a:pt x="12768" y="1067"/>
                    <a:pt x="12617" y="1067"/>
                  </a:cubicBezTo>
                  <a:cubicBezTo>
                    <a:pt x="12334" y="1067"/>
                    <a:pt x="12145" y="1173"/>
                    <a:pt x="11908" y="556"/>
                  </a:cubicBezTo>
                  <a:cubicBezTo>
                    <a:pt x="11788" y="241"/>
                    <a:pt x="11771" y="90"/>
                    <a:pt x="11633" y="151"/>
                  </a:cubicBezTo>
                  <a:cubicBezTo>
                    <a:pt x="11535" y="196"/>
                    <a:pt x="11436" y="451"/>
                    <a:pt x="11337" y="526"/>
                  </a:cubicBezTo>
                  <a:cubicBezTo>
                    <a:pt x="11165" y="662"/>
                    <a:pt x="10877" y="631"/>
                    <a:pt x="10705" y="526"/>
                  </a:cubicBezTo>
                  <a:cubicBezTo>
                    <a:pt x="10602" y="451"/>
                    <a:pt x="10516" y="316"/>
                    <a:pt x="10409" y="286"/>
                  </a:cubicBezTo>
                  <a:cubicBezTo>
                    <a:pt x="10310" y="256"/>
                    <a:pt x="10207" y="331"/>
                    <a:pt x="10113" y="301"/>
                  </a:cubicBezTo>
                  <a:cubicBezTo>
                    <a:pt x="10014" y="256"/>
                    <a:pt x="9979" y="90"/>
                    <a:pt x="9898" y="30"/>
                  </a:cubicBezTo>
                  <a:cubicBezTo>
                    <a:pt x="9821" y="-30"/>
                    <a:pt x="9674" y="15"/>
                    <a:pt x="9597" y="30"/>
                  </a:cubicBezTo>
                  <a:cubicBezTo>
                    <a:pt x="9503" y="45"/>
                    <a:pt x="9421" y="75"/>
                    <a:pt x="9344" y="286"/>
                  </a:cubicBezTo>
                  <a:cubicBezTo>
                    <a:pt x="9262" y="496"/>
                    <a:pt x="9266" y="737"/>
                    <a:pt x="9155" y="827"/>
                  </a:cubicBezTo>
                  <a:cubicBezTo>
                    <a:pt x="9094" y="872"/>
                    <a:pt x="9013" y="812"/>
                    <a:pt x="8948" y="857"/>
                  </a:cubicBezTo>
                  <a:cubicBezTo>
                    <a:pt x="8927" y="872"/>
                    <a:pt x="8918" y="1007"/>
                    <a:pt x="8888" y="1037"/>
                  </a:cubicBezTo>
                  <a:cubicBezTo>
                    <a:pt x="8798" y="1113"/>
                    <a:pt x="8691" y="1067"/>
                    <a:pt x="8596" y="1052"/>
                  </a:cubicBezTo>
                  <a:cubicBezTo>
                    <a:pt x="8411" y="1052"/>
                    <a:pt x="8227" y="1052"/>
                    <a:pt x="8042" y="1052"/>
                  </a:cubicBezTo>
                  <a:cubicBezTo>
                    <a:pt x="7690" y="1052"/>
                    <a:pt x="7277" y="842"/>
                    <a:pt x="6929" y="1037"/>
                  </a:cubicBezTo>
                  <a:cubicBezTo>
                    <a:pt x="6805" y="1113"/>
                    <a:pt x="6715" y="1443"/>
                    <a:pt x="6594" y="1548"/>
                  </a:cubicBezTo>
                  <a:cubicBezTo>
                    <a:pt x="6508" y="1624"/>
                    <a:pt x="6418" y="1518"/>
                    <a:pt x="6332" y="1563"/>
                  </a:cubicBezTo>
                  <a:cubicBezTo>
                    <a:pt x="6178" y="1639"/>
                    <a:pt x="6010" y="1864"/>
                    <a:pt x="5860" y="2089"/>
                  </a:cubicBezTo>
                  <a:cubicBezTo>
                    <a:pt x="5748" y="2255"/>
                    <a:pt x="5735" y="2345"/>
                    <a:pt x="5593" y="2345"/>
                  </a:cubicBezTo>
                  <a:cubicBezTo>
                    <a:pt x="5507" y="2345"/>
                    <a:pt x="5417" y="2390"/>
                    <a:pt x="5336" y="2330"/>
                  </a:cubicBezTo>
                  <a:cubicBezTo>
                    <a:pt x="5134" y="2180"/>
                    <a:pt x="4923" y="1939"/>
                    <a:pt x="4721" y="1789"/>
                  </a:cubicBezTo>
                  <a:cubicBezTo>
                    <a:pt x="4575" y="1669"/>
                    <a:pt x="4378" y="1323"/>
                    <a:pt x="4240" y="1834"/>
                  </a:cubicBezTo>
                  <a:cubicBezTo>
                    <a:pt x="4171" y="2090"/>
                    <a:pt x="4154" y="2586"/>
                    <a:pt x="4098" y="2886"/>
                  </a:cubicBezTo>
                  <a:cubicBezTo>
                    <a:pt x="4021" y="3277"/>
                    <a:pt x="3965" y="3202"/>
                    <a:pt x="3862" y="3412"/>
                  </a:cubicBezTo>
                  <a:cubicBezTo>
                    <a:pt x="3785" y="3578"/>
                    <a:pt x="3733" y="3983"/>
                    <a:pt x="3673" y="4164"/>
                  </a:cubicBezTo>
                  <a:cubicBezTo>
                    <a:pt x="3583" y="4434"/>
                    <a:pt x="3531" y="4404"/>
                    <a:pt x="3407" y="4419"/>
                  </a:cubicBezTo>
                  <a:cubicBezTo>
                    <a:pt x="3188" y="4434"/>
                    <a:pt x="3059" y="4434"/>
                    <a:pt x="2853" y="4750"/>
                  </a:cubicBezTo>
                  <a:cubicBezTo>
                    <a:pt x="2685" y="5006"/>
                    <a:pt x="2586" y="5141"/>
                    <a:pt x="2462" y="5637"/>
                  </a:cubicBezTo>
                  <a:cubicBezTo>
                    <a:pt x="2371" y="5998"/>
                    <a:pt x="2316" y="6614"/>
                    <a:pt x="2187" y="6869"/>
                  </a:cubicBezTo>
                  <a:cubicBezTo>
                    <a:pt x="2075" y="7095"/>
                    <a:pt x="1937" y="6824"/>
                    <a:pt x="1821" y="7035"/>
                  </a:cubicBezTo>
                  <a:cubicBezTo>
                    <a:pt x="1779" y="7110"/>
                    <a:pt x="1740" y="7380"/>
                    <a:pt x="1701" y="7501"/>
                  </a:cubicBezTo>
                  <a:cubicBezTo>
                    <a:pt x="1547" y="7952"/>
                    <a:pt x="1418" y="7952"/>
                    <a:pt x="1233" y="7786"/>
                  </a:cubicBezTo>
                  <a:cubicBezTo>
                    <a:pt x="1151" y="8493"/>
                    <a:pt x="915" y="8282"/>
                    <a:pt x="735" y="8267"/>
                  </a:cubicBezTo>
                  <a:cubicBezTo>
                    <a:pt x="451" y="8252"/>
                    <a:pt x="511" y="8327"/>
                    <a:pt x="468" y="9169"/>
                  </a:cubicBezTo>
                  <a:cubicBezTo>
                    <a:pt x="430" y="9981"/>
                    <a:pt x="326" y="10041"/>
                    <a:pt x="176" y="10507"/>
                  </a:cubicBezTo>
                  <a:cubicBezTo>
                    <a:pt x="99" y="10747"/>
                    <a:pt x="56" y="11078"/>
                    <a:pt x="0" y="11394"/>
                  </a:cubicBezTo>
                  <a:cubicBezTo>
                    <a:pt x="760" y="17151"/>
                    <a:pt x="5297" y="21570"/>
                    <a:pt x="10779" y="21570"/>
                  </a:cubicBezTo>
                  <a:cubicBezTo>
                    <a:pt x="16385" y="21570"/>
                    <a:pt x="20999" y="16940"/>
                    <a:pt x="21600" y="11003"/>
                  </a:cubicBezTo>
                  <a:cubicBezTo>
                    <a:pt x="21557" y="10883"/>
                    <a:pt x="21510" y="10777"/>
                    <a:pt x="21458" y="10642"/>
                  </a:cubicBezTo>
                  <a:cubicBezTo>
                    <a:pt x="21291" y="10222"/>
                    <a:pt x="21192" y="9575"/>
                    <a:pt x="21020" y="9230"/>
                  </a:cubicBezTo>
                  <a:close/>
                </a:path>
              </a:pathLst>
            </a:custGeom>
            <a:solidFill>
              <a:srgbClr val="1A0100"/>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64263DEF-EE51-4ECC-975B-5E952BD1BE2E}"/>
                </a:ext>
              </a:extLst>
            </p:cNvPr>
            <p:cNvSpPr/>
            <p:nvPr/>
          </p:nvSpPr>
          <p:spPr>
            <a:xfrm>
              <a:off x="1803400" y="11582400"/>
              <a:ext cx="408322" cy="551943"/>
            </a:xfrm>
            <a:custGeom>
              <a:avLst/>
              <a:gdLst/>
              <a:ahLst/>
              <a:cxnLst>
                <a:cxn ang="0">
                  <a:pos x="wd2" y="hd2"/>
                </a:cxn>
                <a:cxn ang="5400000">
                  <a:pos x="wd2" y="hd2"/>
                </a:cxn>
                <a:cxn ang="10800000">
                  <a:pos x="wd2" y="hd2"/>
                </a:cxn>
                <a:cxn ang="16200000">
                  <a:pos x="wd2" y="hd2"/>
                </a:cxn>
              </a:cxnLst>
              <a:rect l="0" t="0" r="r" b="b"/>
              <a:pathLst>
                <a:path w="20498" h="19115" extrusionOk="0">
                  <a:moveTo>
                    <a:pt x="20249" y="9826"/>
                  </a:moveTo>
                  <a:cubicBezTo>
                    <a:pt x="21581" y="6092"/>
                    <a:pt x="17488" y="-1829"/>
                    <a:pt x="10035" y="383"/>
                  </a:cubicBezTo>
                  <a:cubicBezTo>
                    <a:pt x="5821" y="1637"/>
                    <a:pt x="3838" y="5199"/>
                    <a:pt x="2633" y="7979"/>
                  </a:cubicBezTo>
                  <a:cubicBezTo>
                    <a:pt x="1256" y="11146"/>
                    <a:pt x="51" y="14374"/>
                    <a:pt x="0" y="17699"/>
                  </a:cubicBezTo>
                  <a:cubicBezTo>
                    <a:pt x="-19" y="18781"/>
                    <a:pt x="3749" y="19771"/>
                    <a:pt x="3768" y="18557"/>
                  </a:cubicBezTo>
                  <a:cubicBezTo>
                    <a:pt x="3832" y="14585"/>
                    <a:pt x="5292" y="10253"/>
                    <a:pt x="7593" y="6607"/>
                  </a:cubicBezTo>
                  <a:cubicBezTo>
                    <a:pt x="8664" y="4905"/>
                    <a:pt x="11635" y="819"/>
                    <a:pt x="15116" y="3000"/>
                  </a:cubicBezTo>
                  <a:cubicBezTo>
                    <a:pt x="17258" y="4346"/>
                    <a:pt x="17105" y="7249"/>
                    <a:pt x="16487" y="8969"/>
                  </a:cubicBezTo>
                  <a:cubicBezTo>
                    <a:pt x="16117" y="9980"/>
                    <a:pt x="19796" y="11076"/>
                    <a:pt x="20249" y="9826"/>
                  </a:cubicBezTo>
                  <a:lnTo>
                    <a:pt x="20249" y="9826"/>
                  </a:lnTo>
                  <a:close/>
                </a:path>
              </a:pathLst>
            </a:custGeom>
            <a:solidFill>
              <a:srgbClr val="C0453C"/>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B99F2D7A-FBD2-4990-BF24-73C2F5BB7F52}"/>
                </a:ext>
              </a:extLst>
            </p:cNvPr>
            <p:cNvSpPr/>
            <p:nvPr/>
          </p:nvSpPr>
          <p:spPr>
            <a:xfrm>
              <a:off x="1689100" y="11811000"/>
              <a:ext cx="731899" cy="735740"/>
            </a:xfrm>
            <a:custGeom>
              <a:avLst/>
              <a:gdLst/>
              <a:ahLst/>
              <a:cxnLst>
                <a:cxn ang="0">
                  <a:pos x="wd2" y="hd2"/>
                </a:cxn>
                <a:cxn ang="5400000">
                  <a:pos x="wd2" y="hd2"/>
                </a:cxn>
                <a:cxn ang="10800000">
                  <a:pos x="wd2" y="hd2"/>
                </a:cxn>
                <a:cxn ang="16200000">
                  <a:pos x="wd2" y="hd2"/>
                </a:cxn>
              </a:cxnLst>
              <a:rect l="0" t="0" r="r" b="b"/>
              <a:pathLst>
                <a:path w="20723" h="20721" extrusionOk="0">
                  <a:moveTo>
                    <a:pt x="14114" y="19651"/>
                  </a:moveTo>
                  <a:lnTo>
                    <a:pt x="20723" y="7021"/>
                  </a:lnTo>
                  <a:lnTo>
                    <a:pt x="13039" y="0"/>
                  </a:lnTo>
                  <a:lnTo>
                    <a:pt x="950" y="7622"/>
                  </a:lnTo>
                  <a:cubicBezTo>
                    <a:pt x="720" y="7701"/>
                    <a:pt x="525" y="7819"/>
                    <a:pt x="374" y="7983"/>
                  </a:cubicBezTo>
                  <a:cubicBezTo>
                    <a:pt x="-877" y="9339"/>
                    <a:pt x="1115" y="13180"/>
                    <a:pt x="4822" y="16568"/>
                  </a:cubicBezTo>
                  <a:cubicBezTo>
                    <a:pt x="8530" y="19955"/>
                    <a:pt x="12550" y="21600"/>
                    <a:pt x="13797" y="20248"/>
                  </a:cubicBezTo>
                  <a:cubicBezTo>
                    <a:pt x="13952" y="20083"/>
                    <a:pt x="14056" y="19883"/>
                    <a:pt x="14114" y="19651"/>
                  </a:cubicBezTo>
                  <a:close/>
                </a:path>
              </a:pathLst>
            </a:custGeom>
            <a:solidFill>
              <a:srgbClr val="CC493E"/>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3F7DB83A-61DF-49EB-AEF6-D55F2BE6F34B}"/>
                </a:ext>
              </a:extLst>
            </p:cNvPr>
            <p:cNvSpPr/>
            <p:nvPr/>
          </p:nvSpPr>
          <p:spPr>
            <a:xfrm>
              <a:off x="1701799" y="11810999"/>
              <a:ext cx="719798" cy="722534"/>
            </a:xfrm>
            <a:custGeom>
              <a:avLst/>
              <a:gdLst/>
              <a:ahLst/>
              <a:cxnLst>
                <a:cxn ang="0">
                  <a:pos x="wd2" y="hd2"/>
                </a:cxn>
                <a:cxn ang="5400000">
                  <a:pos x="wd2" y="hd2"/>
                </a:cxn>
                <a:cxn ang="10800000">
                  <a:pos x="wd2" y="hd2"/>
                </a:cxn>
                <a:cxn ang="16200000">
                  <a:pos x="wd2" y="hd2"/>
                </a:cxn>
              </a:cxnLst>
              <a:rect l="0" t="0" r="r" b="b"/>
              <a:pathLst>
                <a:path w="20725" h="20720" extrusionOk="0">
                  <a:moveTo>
                    <a:pt x="14311" y="19673"/>
                  </a:moveTo>
                  <a:lnTo>
                    <a:pt x="20725" y="7149"/>
                  </a:lnTo>
                  <a:lnTo>
                    <a:pt x="12911" y="0"/>
                  </a:lnTo>
                  <a:lnTo>
                    <a:pt x="928" y="7426"/>
                  </a:lnTo>
                  <a:cubicBezTo>
                    <a:pt x="701" y="7499"/>
                    <a:pt x="507" y="7615"/>
                    <a:pt x="357" y="7779"/>
                  </a:cubicBezTo>
                  <a:cubicBezTo>
                    <a:pt x="-875" y="9112"/>
                    <a:pt x="1184" y="12991"/>
                    <a:pt x="4954" y="16439"/>
                  </a:cubicBezTo>
                  <a:cubicBezTo>
                    <a:pt x="8724" y="19888"/>
                    <a:pt x="12775" y="21600"/>
                    <a:pt x="14008" y="20267"/>
                  </a:cubicBezTo>
                  <a:cubicBezTo>
                    <a:pt x="14154" y="20110"/>
                    <a:pt x="14256" y="19907"/>
                    <a:pt x="14311" y="19673"/>
                  </a:cubicBezTo>
                  <a:close/>
                </a:path>
              </a:pathLst>
            </a:custGeom>
            <a:solidFill>
              <a:srgbClr val="E54F40"/>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6C510AC3-AAC5-4FC9-AFAF-BB2EF2365F15}"/>
                </a:ext>
              </a:extLst>
            </p:cNvPr>
            <p:cNvSpPr/>
            <p:nvPr/>
          </p:nvSpPr>
          <p:spPr>
            <a:xfrm>
              <a:off x="2146300" y="11811000"/>
              <a:ext cx="286553" cy="268597"/>
            </a:xfrm>
            <a:custGeom>
              <a:avLst/>
              <a:gdLst/>
              <a:ahLst/>
              <a:cxnLst>
                <a:cxn ang="0">
                  <a:pos x="wd2" y="hd2"/>
                </a:cxn>
                <a:cxn ang="5400000">
                  <a:pos x="wd2" y="hd2"/>
                </a:cxn>
                <a:cxn ang="10800000">
                  <a:pos x="wd2" y="hd2"/>
                </a:cxn>
                <a:cxn ang="16200000">
                  <a:pos x="wd2" y="hd2"/>
                </a:cxn>
              </a:cxnLst>
              <a:rect l="0" t="0" r="r" b="b"/>
              <a:pathLst>
                <a:path w="19221" h="19060" extrusionOk="0">
                  <a:moveTo>
                    <a:pt x="506" y="684"/>
                  </a:moveTo>
                  <a:cubicBezTo>
                    <a:pt x="2203" y="-1270"/>
                    <a:pt x="7654" y="1107"/>
                    <a:pt x="12682" y="5992"/>
                  </a:cubicBezTo>
                  <a:cubicBezTo>
                    <a:pt x="17709" y="10878"/>
                    <a:pt x="20410" y="16422"/>
                    <a:pt x="18714" y="18376"/>
                  </a:cubicBezTo>
                  <a:cubicBezTo>
                    <a:pt x="17017" y="20330"/>
                    <a:pt x="11566" y="17953"/>
                    <a:pt x="6538" y="13068"/>
                  </a:cubicBezTo>
                  <a:cubicBezTo>
                    <a:pt x="1511" y="8182"/>
                    <a:pt x="-1190" y="2638"/>
                    <a:pt x="506" y="684"/>
                  </a:cubicBezTo>
                  <a:close/>
                </a:path>
              </a:pathLst>
            </a:custGeom>
            <a:solidFill>
              <a:srgbClr val="632513"/>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D232DE37-5A96-48BF-810B-C4748BBBF7D9}"/>
                </a:ext>
              </a:extLst>
            </p:cNvPr>
            <p:cNvSpPr/>
            <p:nvPr/>
          </p:nvSpPr>
          <p:spPr>
            <a:xfrm>
              <a:off x="2159000" y="11810999"/>
              <a:ext cx="264135" cy="246905"/>
            </a:xfrm>
            <a:custGeom>
              <a:avLst/>
              <a:gdLst/>
              <a:ahLst/>
              <a:cxnLst>
                <a:cxn ang="0">
                  <a:pos x="wd2" y="hd2"/>
                </a:cxn>
                <a:cxn ang="5400000">
                  <a:pos x="wd2" y="hd2"/>
                </a:cxn>
                <a:cxn ang="10800000">
                  <a:pos x="wd2" y="hd2"/>
                </a:cxn>
                <a:cxn ang="16200000">
                  <a:pos x="wd2" y="hd2"/>
                </a:cxn>
              </a:cxnLst>
              <a:rect l="0" t="0" r="r" b="b"/>
              <a:pathLst>
                <a:path w="19311" h="19133" extrusionOk="0">
                  <a:moveTo>
                    <a:pt x="437" y="591"/>
                  </a:moveTo>
                  <a:cubicBezTo>
                    <a:pt x="2019" y="-1234"/>
                    <a:pt x="7428" y="1304"/>
                    <a:pt x="12519" y="6261"/>
                  </a:cubicBezTo>
                  <a:cubicBezTo>
                    <a:pt x="17610" y="11217"/>
                    <a:pt x="20455" y="16715"/>
                    <a:pt x="18873" y="18541"/>
                  </a:cubicBezTo>
                  <a:cubicBezTo>
                    <a:pt x="17291" y="20366"/>
                    <a:pt x="11882" y="17828"/>
                    <a:pt x="6791" y="12871"/>
                  </a:cubicBezTo>
                  <a:cubicBezTo>
                    <a:pt x="1700" y="7915"/>
                    <a:pt x="-1145" y="2417"/>
                    <a:pt x="437" y="591"/>
                  </a:cubicBezTo>
                  <a:close/>
                </a:path>
              </a:pathLst>
            </a:custGeom>
            <a:solidFill>
              <a:srgbClr val="451E18"/>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C3F403F0-E3AF-427A-9A76-608CBC8F68D9}"/>
                </a:ext>
              </a:extLst>
            </p:cNvPr>
            <p:cNvSpPr/>
            <p:nvPr/>
          </p:nvSpPr>
          <p:spPr>
            <a:xfrm>
              <a:off x="2120899" y="12306299"/>
              <a:ext cx="486293" cy="267771"/>
            </a:xfrm>
            <a:custGeom>
              <a:avLst/>
              <a:gdLst/>
              <a:ahLst/>
              <a:cxnLst>
                <a:cxn ang="0">
                  <a:pos x="wd2" y="hd2"/>
                </a:cxn>
                <a:cxn ang="5400000">
                  <a:pos x="wd2" y="hd2"/>
                </a:cxn>
                <a:cxn ang="10800000">
                  <a:pos x="wd2" y="hd2"/>
                </a:cxn>
                <a:cxn ang="16200000">
                  <a:pos x="wd2" y="hd2"/>
                </a:cxn>
              </a:cxnLst>
              <a:rect l="0" t="0" r="r" b="b"/>
              <a:pathLst>
                <a:path w="20944" h="21462" extrusionOk="0">
                  <a:moveTo>
                    <a:pt x="20944" y="6550"/>
                  </a:moveTo>
                  <a:lnTo>
                    <a:pt x="14451" y="6427"/>
                  </a:lnTo>
                  <a:cubicBezTo>
                    <a:pt x="14265" y="6427"/>
                    <a:pt x="14079" y="6366"/>
                    <a:pt x="13899" y="6265"/>
                  </a:cubicBezTo>
                  <a:lnTo>
                    <a:pt x="3567" y="178"/>
                  </a:lnTo>
                  <a:cubicBezTo>
                    <a:pt x="3042" y="-138"/>
                    <a:pt x="2473" y="-26"/>
                    <a:pt x="1980" y="463"/>
                  </a:cubicBezTo>
                  <a:cubicBezTo>
                    <a:pt x="1554" y="890"/>
                    <a:pt x="1034" y="1521"/>
                    <a:pt x="564" y="2407"/>
                  </a:cubicBezTo>
                  <a:cubicBezTo>
                    <a:pt x="-656" y="4707"/>
                    <a:pt x="236" y="8636"/>
                    <a:pt x="1975" y="8759"/>
                  </a:cubicBezTo>
                  <a:lnTo>
                    <a:pt x="11793" y="9461"/>
                  </a:lnTo>
                  <a:cubicBezTo>
                    <a:pt x="12712" y="9532"/>
                    <a:pt x="13478" y="10815"/>
                    <a:pt x="13604" y="12504"/>
                  </a:cubicBezTo>
                  <a:lnTo>
                    <a:pt x="14271" y="21462"/>
                  </a:lnTo>
                  <a:lnTo>
                    <a:pt x="20944" y="6550"/>
                  </a:lnTo>
                  <a:close/>
                </a:path>
              </a:pathLst>
            </a:custGeom>
            <a:solidFill>
              <a:srgbClr val="C0453C"/>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FAD4A133-1B7C-4F0A-BBF2-0694F5E1ED87}"/>
                </a:ext>
              </a:extLst>
            </p:cNvPr>
            <p:cNvSpPr/>
            <p:nvPr/>
          </p:nvSpPr>
          <p:spPr>
            <a:xfrm>
              <a:off x="2451099" y="12382500"/>
              <a:ext cx="163288" cy="215749"/>
            </a:xfrm>
            <a:custGeom>
              <a:avLst/>
              <a:gdLst/>
              <a:ahLst/>
              <a:cxnLst>
                <a:cxn ang="0">
                  <a:pos x="wd2" y="hd2"/>
                </a:cxn>
                <a:cxn ang="5400000">
                  <a:pos x="wd2" y="hd2"/>
                </a:cxn>
                <a:cxn ang="10800000">
                  <a:pos x="wd2" y="hd2"/>
                </a:cxn>
                <a:cxn ang="16200000">
                  <a:pos x="wd2" y="hd2"/>
                </a:cxn>
              </a:cxnLst>
              <a:rect l="0" t="0" r="r" b="b"/>
              <a:pathLst>
                <a:path w="18941" h="19635" extrusionOk="0">
                  <a:moveTo>
                    <a:pt x="5356" y="7556"/>
                  </a:moveTo>
                  <a:cubicBezTo>
                    <a:pt x="10066" y="2281"/>
                    <a:pt x="15725" y="-983"/>
                    <a:pt x="17998" y="266"/>
                  </a:cubicBezTo>
                  <a:cubicBezTo>
                    <a:pt x="20270" y="1515"/>
                    <a:pt x="18294" y="6803"/>
                    <a:pt x="13584" y="12078"/>
                  </a:cubicBezTo>
                  <a:cubicBezTo>
                    <a:pt x="8875" y="17353"/>
                    <a:pt x="3215" y="20617"/>
                    <a:pt x="942" y="19368"/>
                  </a:cubicBezTo>
                  <a:cubicBezTo>
                    <a:pt x="-1330" y="18119"/>
                    <a:pt x="646" y="12831"/>
                    <a:pt x="5356" y="7556"/>
                  </a:cubicBezTo>
                  <a:close/>
                </a:path>
              </a:pathLst>
            </a:custGeom>
            <a:solidFill>
              <a:srgbClr val="632513"/>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50F190AF-E0CA-400D-B15E-23AF70D6392E}"/>
                </a:ext>
              </a:extLst>
            </p:cNvPr>
            <p:cNvSpPr/>
            <p:nvPr/>
          </p:nvSpPr>
          <p:spPr>
            <a:xfrm>
              <a:off x="2578100" y="123951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3" y="2293"/>
                    <a:pt x="15750" y="-979"/>
                    <a:pt x="18011" y="263"/>
                  </a:cubicBezTo>
                  <a:cubicBezTo>
                    <a:pt x="20272" y="1505"/>
                    <a:pt x="18282" y="6791"/>
                    <a:pt x="13566" y="12070"/>
                  </a:cubicBezTo>
                  <a:cubicBezTo>
                    <a:pt x="8851" y="17349"/>
                    <a:pt x="3194" y="20621"/>
                    <a:pt x="933" y="19379"/>
                  </a:cubicBezTo>
                  <a:cubicBezTo>
                    <a:pt x="-1328" y="18137"/>
                    <a:pt x="662"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6C2FCE5E-A907-44E0-9822-9046217AFD9D}"/>
                </a:ext>
              </a:extLst>
            </p:cNvPr>
            <p:cNvSpPr/>
            <p:nvPr/>
          </p:nvSpPr>
          <p:spPr>
            <a:xfrm>
              <a:off x="2476499" y="125475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5"/>
                    <a:pt x="18282" y="6791"/>
                    <a:pt x="13566" y="12070"/>
                  </a:cubicBezTo>
                  <a:cubicBezTo>
                    <a:pt x="8851"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A198F2B1-30CF-4615-8D7A-E0CCF618E4A2}"/>
                </a:ext>
              </a:extLst>
            </p:cNvPr>
            <p:cNvSpPr/>
            <p:nvPr/>
          </p:nvSpPr>
          <p:spPr>
            <a:xfrm>
              <a:off x="2476499" y="12509500"/>
              <a:ext cx="21176" cy="28003"/>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4" y="2293"/>
                    <a:pt x="15750" y="-979"/>
                    <a:pt x="18011" y="263"/>
                  </a:cubicBezTo>
                  <a:cubicBezTo>
                    <a:pt x="20272" y="1505"/>
                    <a:pt x="18282" y="6791"/>
                    <a:pt x="13566" y="12070"/>
                  </a:cubicBezTo>
                  <a:cubicBezTo>
                    <a:pt x="8850" y="17349"/>
                    <a:pt x="3194" y="20621"/>
                    <a:pt x="933" y="19379"/>
                  </a:cubicBezTo>
                  <a:cubicBezTo>
                    <a:pt x="-1328" y="18137"/>
                    <a:pt x="662"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8468E9AB-6016-4365-BB47-2ABE617A1EC4}"/>
                </a:ext>
              </a:extLst>
            </p:cNvPr>
            <p:cNvSpPr/>
            <p:nvPr/>
          </p:nvSpPr>
          <p:spPr>
            <a:xfrm>
              <a:off x="2501899" y="12458700"/>
              <a:ext cx="21176" cy="28002"/>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4"/>
                    <a:pt x="18282" y="6791"/>
                    <a:pt x="13566" y="12070"/>
                  </a:cubicBezTo>
                  <a:cubicBezTo>
                    <a:pt x="8851" y="17349"/>
                    <a:pt x="3194" y="20621"/>
                    <a:pt x="933" y="19380"/>
                  </a:cubicBezTo>
                  <a:cubicBezTo>
                    <a:pt x="-1328" y="18138"/>
                    <a:pt x="662" y="12852"/>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D73B4E59-BB0B-4452-9D0D-C8FBD57C8EB9}"/>
                </a:ext>
              </a:extLst>
            </p:cNvPr>
            <p:cNvSpPr/>
            <p:nvPr/>
          </p:nvSpPr>
          <p:spPr>
            <a:xfrm>
              <a:off x="2539999" y="12420600"/>
              <a:ext cx="21177" cy="28003"/>
            </a:xfrm>
            <a:custGeom>
              <a:avLst/>
              <a:gdLst/>
              <a:ahLst/>
              <a:cxnLst>
                <a:cxn ang="0">
                  <a:pos x="wd2" y="hd2"/>
                </a:cxn>
                <a:cxn ang="5400000">
                  <a:pos x="wd2" y="hd2"/>
                </a:cxn>
                <a:cxn ang="10800000">
                  <a:pos x="wd2" y="hd2"/>
                </a:cxn>
                <a:cxn ang="16200000">
                  <a:pos x="wd2" y="hd2"/>
                </a:cxn>
              </a:cxnLst>
              <a:rect l="0" t="0" r="r" b="b"/>
              <a:pathLst>
                <a:path w="18944" h="19642" extrusionOk="0">
                  <a:moveTo>
                    <a:pt x="5377" y="7573"/>
                  </a:moveTo>
                  <a:cubicBezTo>
                    <a:pt x="10093" y="2294"/>
                    <a:pt x="15750" y="-979"/>
                    <a:pt x="18011" y="263"/>
                  </a:cubicBezTo>
                  <a:cubicBezTo>
                    <a:pt x="20272" y="1505"/>
                    <a:pt x="18282" y="6791"/>
                    <a:pt x="13566" y="12070"/>
                  </a:cubicBezTo>
                  <a:cubicBezTo>
                    <a:pt x="8850" y="17349"/>
                    <a:pt x="3194" y="20621"/>
                    <a:pt x="933" y="19379"/>
                  </a:cubicBezTo>
                  <a:cubicBezTo>
                    <a:pt x="-1328" y="18137"/>
                    <a:pt x="661" y="12851"/>
                    <a:pt x="5377" y="7573"/>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9533E741-CF7B-4EB6-8FBE-A7EE1E990BA3}"/>
                </a:ext>
              </a:extLst>
            </p:cNvPr>
            <p:cNvSpPr/>
            <p:nvPr/>
          </p:nvSpPr>
          <p:spPr>
            <a:xfrm>
              <a:off x="2565399" y="12458699"/>
              <a:ext cx="21177"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7" y="12070"/>
                  </a:cubicBezTo>
                  <a:cubicBezTo>
                    <a:pt x="8851"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50C9A1DB-551D-4AD9-ADC2-560EE2FDC63A}"/>
                </a:ext>
              </a:extLst>
            </p:cNvPr>
            <p:cNvSpPr/>
            <p:nvPr/>
          </p:nvSpPr>
          <p:spPr>
            <a:xfrm>
              <a:off x="2539999" y="124586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6"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F4B65716-C808-4BD7-819D-BC4EBC967098}"/>
                </a:ext>
              </a:extLst>
            </p:cNvPr>
            <p:cNvSpPr/>
            <p:nvPr/>
          </p:nvSpPr>
          <p:spPr>
            <a:xfrm>
              <a:off x="2514599" y="124967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3" y="2293"/>
                    <a:pt x="15750" y="-979"/>
                    <a:pt x="18011" y="263"/>
                  </a:cubicBezTo>
                  <a:cubicBezTo>
                    <a:pt x="20272" y="1505"/>
                    <a:pt x="18282" y="6791"/>
                    <a:pt x="13567" y="12070"/>
                  </a:cubicBezTo>
                  <a:cubicBezTo>
                    <a:pt x="8850" y="17349"/>
                    <a:pt x="3194" y="20621"/>
                    <a:pt x="933" y="19379"/>
                  </a:cubicBezTo>
                  <a:cubicBezTo>
                    <a:pt x="-1328" y="18137"/>
                    <a:pt x="661"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3A73DC08-1FE0-4A43-AE6A-CBC521447605}"/>
                </a:ext>
              </a:extLst>
            </p:cNvPr>
            <p:cNvSpPr/>
            <p:nvPr/>
          </p:nvSpPr>
          <p:spPr>
            <a:xfrm>
              <a:off x="2539999" y="12496800"/>
              <a:ext cx="21176" cy="28003"/>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6"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04F4BD3E-6C13-486E-B6C7-9EC5D63753C3}"/>
                </a:ext>
              </a:extLst>
            </p:cNvPr>
            <p:cNvSpPr/>
            <p:nvPr/>
          </p:nvSpPr>
          <p:spPr>
            <a:xfrm>
              <a:off x="2514600" y="125348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5"/>
                    <a:pt x="18282" y="6791"/>
                    <a:pt x="13567"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70BED095-F2C3-4B06-9328-9DF110793CA6}"/>
                </a:ext>
              </a:extLst>
            </p:cNvPr>
            <p:cNvSpPr/>
            <p:nvPr/>
          </p:nvSpPr>
          <p:spPr>
            <a:xfrm>
              <a:off x="1739900" y="11874500"/>
              <a:ext cx="369603" cy="488316"/>
            </a:xfrm>
            <a:custGeom>
              <a:avLst/>
              <a:gdLst/>
              <a:ahLst/>
              <a:cxnLst>
                <a:cxn ang="0">
                  <a:pos x="wd2" y="hd2"/>
                </a:cxn>
                <a:cxn ang="5400000">
                  <a:pos x="wd2" y="hd2"/>
                </a:cxn>
                <a:cxn ang="10800000">
                  <a:pos x="wd2" y="hd2"/>
                </a:cxn>
                <a:cxn ang="16200000">
                  <a:pos x="wd2" y="hd2"/>
                </a:cxn>
              </a:cxnLst>
              <a:rect l="0" t="0" r="r" b="b"/>
              <a:pathLst>
                <a:path w="20891" h="21600" extrusionOk="0">
                  <a:moveTo>
                    <a:pt x="20891" y="0"/>
                  </a:moveTo>
                  <a:cubicBezTo>
                    <a:pt x="20891" y="0"/>
                    <a:pt x="1775" y="9410"/>
                    <a:pt x="533" y="10101"/>
                  </a:cubicBezTo>
                  <a:cubicBezTo>
                    <a:pt x="-709" y="10792"/>
                    <a:pt x="-436" y="14814"/>
                    <a:pt x="8680" y="21600"/>
                  </a:cubicBezTo>
                  <a:cubicBezTo>
                    <a:pt x="8680" y="21600"/>
                    <a:pt x="1380" y="14544"/>
                    <a:pt x="4510" y="11263"/>
                  </a:cubicBezTo>
                  <a:cubicBezTo>
                    <a:pt x="7640" y="7977"/>
                    <a:pt x="20891" y="0"/>
                    <a:pt x="20891" y="0"/>
                  </a:cubicBezTo>
                  <a:close/>
                </a:path>
              </a:pathLst>
            </a:custGeom>
            <a:solidFill>
              <a:srgbClr val="F0AB8E"/>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CEFCE4DD-0FEE-4B5F-81B1-D37B4E520C17}"/>
                </a:ext>
              </a:extLst>
            </p:cNvPr>
            <p:cNvSpPr/>
            <p:nvPr/>
          </p:nvSpPr>
          <p:spPr>
            <a:xfrm>
              <a:off x="2197099" y="12331700"/>
              <a:ext cx="332614" cy="770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353" y="1174"/>
                    <a:pt x="2697" y="2420"/>
                    <a:pt x="4025" y="3879"/>
                  </a:cubicBezTo>
                  <a:cubicBezTo>
                    <a:pt x="5361" y="5267"/>
                    <a:pt x="6689" y="6726"/>
                    <a:pt x="8008" y="8327"/>
                  </a:cubicBezTo>
                  <a:cubicBezTo>
                    <a:pt x="10647" y="11494"/>
                    <a:pt x="13278" y="14875"/>
                    <a:pt x="15885" y="18611"/>
                  </a:cubicBezTo>
                  <a:lnTo>
                    <a:pt x="15753" y="18540"/>
                  </a:lnTo>
                  <a:lnTo>
                    <a:pt x="18672" y="17899"/>
                  </a:lnTo>
                  <a:cubicBezTo>
                    <a:pt x="19645" y="17828"/>
                    <a:pt x="20619" y="17615"/>
                    <a:pt x="21600" y="17650"/>
                  </a:cubicBezTo>
                  <a:cubicBezTo>
                    <a:pt x="20643" y="18504"/>
                    <a:pt x="19678" y="19109"/>
                    <a:pt x="18713" y="19821"/>
                  </a:cubicBezTo>
                  <a:lnTo>
                    <a:pt x="15819" y="21564"/>
                  </a:lnTo>
                  <a:lnTo>
                    <a:pt x="15769" y="21600"/>
                  </a:lnTo>
                  <a:lnTo>
                    <a:pt x="15695" y="21529"/>
                  </a:lnTo>
                  <a:cubicBezTo>
                    <a:pt x="13039" y="18575"/>
                    <a:pt x="10400" y="15266"/>
                    <a:pt x="7786" y="11743"/>
                  </a:cubicBezTo>
                  <a:cubicBezTo>
                    <a:pt x="6474" y="9999"/>
                    <a:pt x="5171" y="8113"/>
                    <a:pt x="3876" y="6156"/>
                  </a:cubicBezTo>
                  <a:cubicBezTo>
                    <a:pt x="2565" y="4270"/>
                    <a:pt x="1278" y="2206"/>
                    <a:pt x="0" y="0"/>
                  </a:cubicBezTo>
                  <a:close/>
                </a:path>
              </a:pathLst>
            </a:custGeom>
            <a:solidFill>
              <a:srgbClr val="F0AB8E"/>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5E479016-4CED-491D-AA8F-EF44555D6D1F}"/>
                </a:ext>
              </a:extLst>
            </p:cNvPr>
            <p:cNvSpPr/>
            <p:nvPr/>
          </p:nvSpPr>
          <p:spPr>
            <a:xfrm>
              <a:off x="3124199" y="11163300"/>
              <a:ext cx="482995" cy="479300"/>
            </a:xfrm>
            <a:custGeom>
              <a:avLst/>
              <a:gdLst/>
              <a:ahLst/>
              <a:cxnLst>
                <a:cxn ang="0">
                  <a:pos x="wd2" y="hd2"/>
                </a:cxn>
                <a:cxn ang="5400000">
                  <a:pos x="wd2" y="hd2"/>
                </a:cxn>
                <a:cxn ang="10800000">
                  <a:pos x="wd2" y="hd2"/>
                </a:cxn>
                <a:cxn ang="16200000">
                  <a:pos x="wd2" y="hd2"/>
                </a:cxn>
              </a:cxnLst>
              <a:rect l="0" t="0" r="r" b="b"/>
              <a:pathLst>
                <a:path w="20169" h="19941" extrusionOk="0">
                  <a:moveTo>
                    <a:pt x="1272" y="13337"/>
                  </a:moveTo>
                  <a:cubicBezTo>
                    <a:pt x="-1083" y="9358"/>
                    <a:pt x="-553" y="-734"/>
                    <a:pt x="6151" y="43"/>
                  </a:cubicBezTo>
                  <a:cubicBezTo>
                    <a:pt x="9942" y="481"/>
                    <a:pt x="12753" y="4117"/>
                    <a:pt x="14673" y="7028"/>
                  </a:cubicBezTo>
                  <a:cubicBezTo>
                    <a:pt x="16863" y="10346"/>
                    <a:pt x="18942" y="13780"/>
                    <a:pt x="20130" y="17590"/>
                  </a:cubicBezTo>
                  <a:cubicBezTo>
                    <a:pt x="20517" y="18832"/>
                    <a:pt x="17860" y="20866"/>
                    <a:pt x="17425" y="19471"/>
                  </a:cubicBezTo>
                  <a:cubicBezTo>
                    <a:pt x="16004" y="14916"/>
                    <a:pt x="13347" y="10277"/>
                    <a:pt x="10250" y="6626"/>
                  </a:cubicBezTo>
                  <a:cubicBezTo>
                    <a:pt x="8807" y="4925"/>
                    <a:pt x="5026" y="925"/>
                    <a:pt x="3011" y="4259"/>
                  </a:cubicBezTo>
                  <a:cubicBezTo>
                    <a:pt x="1765" y="6315"/>
                    <a:pt x="2894" y="9622"/>
                    <a:pt x="3976" y="11456"/>
                  </a:cubicBezTo>
                  <a:cubicBezTo>
                    <a:pt x="4613" y="12534"/>
                    <a:pt x="2057" y="14668"/>
                    <a:pt x="1272" y="13337"/>
                  </a:cubicBezTo>
                  <a:lnTo>
                    <a:pt x="1272" y="13337"/>
                  </a:lnTo>
                  <a:close/>
                </a:path>
              </a:pathLst>
            </a:custGeom>
            <a:solidFill>
              <a:srgbClr val="6DBB6A"/>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A10967E9-6278-4C6A-95B1-965CF9E925C1}"/>
                </a:ext>
              </a:extLst>
            </p:cNvPr>
            <p:cNvSpPr/>
            <p:nvPr/>
          </p:nvSpPr>
          <p:spPr>
            <a:xfrm>
              <a:off x="2997200" y="11417299"/>
              <a:ext cx="727209" cy="703190"/>
            </a:xfrm>
            <a:custGeom>
              <a:avLst/>
              <a:gdLst/>
              <a:ahLst/>
              <a:cxnLst>
                <a:cxn ang="0">
                  <a:pos x="wd2" y="hd2"/>
                </a:cxn>
                <a:cxn ang="5400000">
                  <a:pos x="wd2" y="hd2"/>
                </a:cxn>
                <a:cxn ang="10800000">
                  <a:pos x="wd2" y="hd2"/>
                </a:cxn>
                <a:cxn ang="16200000">
                  <a:pos x="wd2" y="hd2"/>
                </a:cxn>
              </a:cxnLst>
              <a:rect l="0" t="0" r="r" b="b"/>
              <a:pathLst>
                <a:path w="20819" h="20807" extrusionOk="0">
                  <a:moveTo>
                    <a:pt x="10082" y="20101"/>
                  </a:moveTo>
                  <a:lnTo>
                    <a:pt x="0" y="9368"/>
                  </a:lnTo>
                  <a:lnTo>
                    <a:pt x="5399" y="0"/>
                  </a:lnTo>
                  <a:lnTo>
                    <a:pt x="19331" y="4055"/>
                  </a:lnTo>
                  <a:cubicBezTo>
                    <a:pt x="19575" y="4066"/>
                    <a:pt x="19800" y="4126"/>
                    <a:pt x="19993" y="4246"/>
                  </a:cubicBezTo>
                  <a:cubicBezTo>
                    <a:pt x="21600" y="5235"/>
                    <a:pt x="20789" y="9699"/>
                    <a:pt x="18182" y="14220"/>
                  </a:cubicBezTo>
                  <a:cubicBezTo>
                    <a:pt x="15576" y="18737"/>
                    <a:pt x="12165" y="21600"/>
                    <a:pt x="10558" y="20612"/>
                  </a:cubicBezTo>
                  <a:cubicBezTo>
                    <a:pt x="10366" y="20488"/>
                    <a:pt x="10206" y="20315"/>
                    <a:pt x="10082" y="20101"/>
                  </a:cubicBezTo>
                  <a:close/>
                </a:path>
              </a:pathLst>
            </a:custGeom>
            <a:solidFill>
              <a:srgbClr val="499F5F"/>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A20491D8-C5EF-427C-89C0-A941CC184DEB}"/>
                </a:ext>
              </a:extLst>
            </p:cNvPr>
            <p:cNvSpPr/>
            <p:nvPr/>
          </p:nvSpPr>
          <p:spPr>
            <a:xfrm>
              <a:off x="2997199" y="11417300"/>
              <a:ext cx="711113" cy="694162"/>
            </a:xfrm>
            <a:custGeom>
              <a:avLst/>
              <a:gdLst/>
              <a:ahLst/>
              <a:cxnLst>
                <a:cxn ang="0">
                  <a:pos x="wd2" y="hd2"/>
                </a:cxn>
                <a:cxn ang="5400000">
                  <a:pos x="wd2" y="hd2"/>
                </a:cxn>
                <a:cxn ang="10800000">
                  <a:pos x="wd2" y="hd2"/>
                </a:cxn>
                <a:cxn ang="16200000">
                  <a:pos x="wd2" y="hd2"/>
                </a:cxn>
              </a:cxnLst>
              <a:rect l="0" t="0" r="r" b="b"/>
              <a:pathLst>
                <a:path w="20806" h="20815" extrusionOk="0">
                  <a:moveTo>
                    <a:pt x="9903" y="20126"/>
                  </a:moveTo>
                  <a:lnTo>
                    <a:pt x="0" y="9494"/>
                  </a:lnTo>
                  <a:lnTo>
                    <a:pt x="5518" y="0"/>
                  </a:lnTo>
                  <a:lnTo>
                    <a:pt x="19356" y="3865"/>
                  </a:lnTo>
                  <a:cubicBezTo>
                    <a:pt x="19601" y="3873"/>
                    <a:pt x="19820" y="3930"/>
                    <a:pt x="20013" y="4048"/>
                  </a:cubicBezTo>
                  <a:cubicBezTo>
                    <a:pt x="21600" y="5019"/>
                    <a:pt x="20731" y="9517"/>
                    <a:pt x="18066" y="14094"/>
                  </a:cubicBezTo>
                  <a:cubicBezTo>
                    <a:pt x="15402" y="18672"/>
                    <a:pt x="11957" y="21600"/>
                    <a:pt x="10371" y="20629"/>
                  </a:cubicBezTo>
                  <a:cubicBezTo>
                    <a:pt x="10178" y="20515"/>
                    <a:pt x="10022" y="20339"/>
                    <a:pt x="9903" y="20126"/>
                  </a:cubicBezTo>
                  <a:close/>
                </a:path>
              </a:pathLst>
            </a:custGeom>
            <a:solidFill>
              <a:srgbClr val="A8CC68"/>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597E4836-AF29-4AA4-84EA-D06505F999CE}"/>
                </a:ext>
              </a:extLst>
            </p:cNvPr>
            <p:cNvSpPr/>
            <p:nvPr/>
          </p:nvSpPr>
          <p:spPr>
            <a:xfrm>
              <a:off x="2984499" y="11404600"/>
              <a:ext cx="221664" cy="324189"/>
            </a:xfrm>
            <a:custGeom>
              <a:avLst/>
              <a:gdLst/>
              <a:ahLst/>
              <a:cxnLst>
                <a:cxn ang="0">
                  <a:pos x="wd2" y="hd2"/>
                </a:cxn>
                <a:cxn ang="5400000">
                  <a:pos x="wd2" y="hd2"/>
                </a:cxn>
                <a:cxn ang="10800000">
                  <a:pos x="wd2" y="hd2"/>
                </a:cxn>
                <a:cxn ang="16200000">
                  <a:pos x="wd2" y="hd2"/>
                </a:cxn>
              </a:cxnLst>
              <a:rect l="0" t="0" r="r" b="b"/>
              <a:pathLst>
                <a:path w="18932" h="19731" extrusionOk="0">
                  <a:moveTo>
                    <a:pt x="4499" y="7756"/>
                  </a:moveTo>
                  <a:cubicBezTo>
                    <a:pt x="8949" y="2435"/>
                    <a:pt x="14780" y="-935"/>
                    <a:pt x="17523" y="230"/>
                  </a:cubicBezTo>
                  <a:cubicBezTo>
                    <a:pt x="20266" y="1394"/>
                    <a:pt x="18883" y="6653"/>
                    <a:pt x="14433" y="11974"/>
                  </a:cubicBezTo>
                  <a:cubicBezTo>
                    <a:pt x="9983" y="17295"/>
                    <a:pt x="4152" y="20665"/>
                    <a:pt x="1409" y="19500"/>
                  </a:cubicBezTo>
                  <a:cubicBezTo>
                    <a:pt x="-1334" y="18336"/>
                    <a:pt x="49" y="13077"/>
                    <a:pt x="4499" y="7756"/>
                  </a:cubicBezTo>
                  <a:close/>
                </a:path>
              </a:pathLst>
            </a:custGeom>
            <a:solidFill>
              <a:srgbClr val="499F5F"/>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2B04C188-C714-4DF1-AC03-E1BD59BBC0E8}"/>
                </a:ext>
              </a:extLst>
            </p:cNvPr>
            <p:cNvSpPr/>
            <p:nvPr/>
          </p:nvSpPr>
          <p:spPr>
            <a:xfrm>
              <a:off x="2997200" y="11417299"/>
              <a:ext cx="201581" cy="300126"/>
            </a:xfrm>
            <a:custGeom>
              <a:avLst/>
              <a:gdLst/>
              <a:ahLst/>
              <a:cxnLst>
                <a:cxn ang="0">
                  <a:pos x="wd2" y="hd2"/>
                </a:cxn>
                <a:cxn ang="5400000">
                  <a:pos x="wd2" y="hd2"/>
                </a:cxn>
                <a:cxn ang="10800000">
                  <a:pos x="wd2" y="hd2"/>
                </a:cxn>
                <a:cxn ang="16200000">
                  <a:pos x="wd2" y="hd2"/>
                </a:cxn>
              </a:cxnLst>
              <a:rect l="0" t="0" r="r" b="b"/>
              <a:pathLst>
                <a:path w="18913" h="19831" extrusionOk="0">
                  <a:moveTo>
                    <a:pt x="4788" y="7957"/>
                  </a:moveTo>
                  <a:cubicBezTo>
                    <a:pt x="9329" y="2590"/>
                    <a:pt x="15100" y="-884"/>
                    <a:pt x="17678" y="198"/>
                  </a:cubicBezTo>
                  <a:cubicBezTo>
                    <a:pt x="20256" y="1280"/>
                    <a:pt x="18665" y="6508"/>
                    <a:pt x="14124" y="11875"/>
                  </a:cubicBezTo>
                  <a:cubicBezTo>
                    <a:pt x="9583" y="17242"/>
                    <a:pt x="3812" y="20716"/>
                    <a:pt x="1234" y="19634"/>
                  </a:cubicBezTo>
                  <a:cubicBezTo>
                    <a:pt x="-1344" y="18552"/>
                    <a:pt x="247" y="13324"/>
                    <a:pt x="4788" y="7957"/>
                  </a:cubicBezTo>
                  <a:close/>
                </a:path>
              </a:pathLst>
            </a:custGeom>
            <a:solidFill>
              <a:srgbClr val="2F764E"/>
            </a:solidFill>
            <a:ln w="12700">
              <a:miter lim="400000"/>
            </a:ln>
          </p:spPr>
          <p:txBody>
            <a:bodyPr lIns="38100" tIns="38100" rIns="38100" bIns="38100" anchor="ctr"/>
            <a:lstStyle/>
            <a:p>
              <a:pPr>
                <a:defRPr sz="3000">
                  <a:solidFill>
                    <a:srgbClr val="FFFFFF"/>
                  </a:solidFill>
                </a:defRPr>
              </a:pPr>
              <a:endParaRPr/>
            </a:p>
          </p:txBody>
        </p:sp>
        <p:sp>
          <p:nvSpPr>
            <p:cNvPr id="46" name="Shape">
              <a:extLst>
                <a:ext uri="{FF2B5EF4-FFF2-40B4-BE49-F238E27FC236}">
                  <a16:creationId xmlns:a16="http://schemas.microsoft.com/office/drawing/2014/main" id="{4B9F76CB-CE44-4757-ACFB-F500403D7554}"/>
                </a:ext>
              </a:extLst>
            </p:cNvPr>
            <p:cNvSpPr/>
            <p:nvPr/>
          </p:nvSpPr>
          <p:spPr>
            <a:xfrm>
              <a:off x="2921000" y="11887200"/>
              <a:ext cx="462102" cy="334028"/>
            </a:xfrm>
            <a:custGeom>
              <a:avLst/>
              <a:gdLst/>
              <a:ahLst/>
              <a:cxnLst>
                <a:cxn ang="0">
                  <a:pos x="wd2" y="hd2"/>
                </a:cxn>
                <a:cxn ang="5400000">
                  <a:pos x="wd2" y="hd2"/>
                </a:cxn>
                <a:cxn ang="10800000">
                  <a:pos x="wd2" y="hd2"/>
                </a:cxn>
                <a:cxn ang="16200000">
                  <a:pos x="wd2" y="hd2"/>
                </a:cxn>
              </a:cxnLst>
              <a:rect l="0" t="0" r="r" b="b"/>
              <a:pathLst>
                <a:path w="21059" h="21495" extrusionOk="0">
                  <a:moveTo>
                    <a:pt x="0" y="12865"/>
                  </a:moveTo>
                  <a:lnTo>
                    <a:pt x="6563" y="9988"/>
                  </a:lnTo>
                  <a:cubicBezTo>
                    <a:pt x="6754" y="9906"/>
                    <a:pt x="6934" y="9784"/>
                    <a:pt x="7096" y="9628"/>
                  </a:cubicBezTo>
                  <a:lnTo>
                    <a:pt x="16582" y="524"/>
                  </a:lnTo>
                  <a:cubicBezTo>
                    <a:pt x="17068" y="58"/>
                    <a:pt x="17659" y="-105"/>
                    <a:pt x="18232" y="67"/>
                  </a:cubicBezTo>
                  <a:cubicBezTo>
                    <a:pt x="18729" y="214"/>
                    <a:pt x="19360" y="475"/>
                    <a:pt x="19985" y="957"/>
                  </a:cubicBezTo>
                  <a:cubicBezTo>
                    <a:pt x="21600" y="2208"/>
                    <a:pt x="21334" y="5608"/>
                    <a:pt x="19592" y="6449"/>
                  </a:cubicBezTo>
                  <a:lnTo>
                    <a:pt x="9752" y="11198"/>
                  </a:lnTo>
                  <a:cubicBezTo>
                    <a:pt x="8832" y="11639"/>
                    <a:pt x="8265" y="12955"/>
                    <a:pt x="8415" y="14320"/>
                  </a:cubicBezTo>
                  <a:lnTo>
                    <a:pt x="9197" y="21495"/>
                  </a:lnTo>
                  <a:lnTo>
                    <a:pt x="0" y="12865"/>
                  </a:lnTo>
                  <a:close/>
                </a:path>
              </a:pathLst>
            </a:custGeom>
            <a:solidFill>
              <a:srgbClr val="6DBB6A"/>
            </a:solidFill>
            <a:ln w="12700">
              <a:miter lim="400000"/>
            </a:ln>
          </p:spPr>
          <p:txBody>
            <a:bodyPr lIns="38100" tIns="38100" rIns="38100" bIns="38100" anchor="ctr"/>
            <a:lstStyle/>
            <a:p>
              <a:pPr>
                <a:defRPr sz="3000">
                  <a:solidFill>
                    <a:srgbClr val="FFFFFF"/>
                  </a:solidFill>
                </a:defRPr>
              </a:pPr>
              <a:endParaRPr/>
            </a:p>
          </p:txBody>
        </p:sp>
        <p:sp>
          <p:nvSpPr>
            <p:cNvPr id="51" name="Shape">
              <a:extLst>
                <a:ext uri="{FF2B5EF4-FFF2-40B4-BE49-F238E27FC236}">
                  <a16:creationId xmlns:a16="http://schemas.microsoft.com/office/drawing/2014/main" id="{E20CBF9E-CD14-4971-A904-6CF55AF0F65F}"/>
                </a:ext>
              </a:extLst>
            </p:cNvPr>
            <p:cNvSpPr/>
            <p:nvPr/>
          </p:nvSpPr>
          <p:spPr>
            <a:xfrm>
              <a:off x="2908299" y="12077699"/>
              <a:ext cx="208117" cy="172950"/>
            </a:xfrm>
            <a:custGeom>
              <a:avLst/>
              <a:gdLst/>
              <a:ahLst/>
              <a:cxnLst>
                <a:cxn ang="0">
                  <a:pos x="wd2" y="hd2"/>
                </a:cxn>
                <a:cxn ang="5400000">
                  <a:pos x="wd2" y="hd2"/>
                </a:cxn>
                <a:cxn ang="10800000">
                  <a:pos x="wd2" y="hd2"/>
                </a:cxn>
                <a:cxn ang="16200000">
                  <a:pos x="wd2" y="hd2"/>
                </a:cxn>
              </a:cxnLst>
              <a:rect l="0" t="0" r="r" b="b"/>
              <a:pathLst>
                <a:path w="19487" h="19009" extrusionOk="0">
                  <a:moveTo>
                    <a:pt x="332" y="767"/>
                  </a:moveTo>
                  <a:cubicBezTo>
                    <a:pt x="1722" y="-1295"/>
                    <a:pt x="7061" y="946"/>
                    <a:pt x="12259" y="5772"/>
                  </a:cubicBezTo>
                  <a:cubicBezTo>
                    <a:pt x="17456" y="10598"/>
                    <a:pt x="20543" y="16181"/>
                    <a:pt x="19154" y="18243"/>
                  </a:cubicBezTo>
                  <a:cubicBezTo>
                    <a:pt x="17764" y="20305"/>
                    <a:pt x="12425" y="18064"/>
                    <a:pt x="7227" y="13238"/>
                  </a:cubicBezTo>
                  <a:cubicBezTo>
                    <a:pt x="2030" y="8412"/>
                    <a:pt x="-1057" y="2829"/>
                    <a:pt x="332" y="767"/>
                  </a:cubicBezTo>
                  <a:close/>
                </a:path>
              </a:pathLst>
            </a:custGeom>
            <a:solidFill>
              <a:srgbClr val="2F764E"/>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1865BC3E-4298-4A89-BEA0-BAB4B86249C6}"/>
                </a:ext>
              </a:extLst>
            </p:cNvPr>
            <p:cNvSpPr/>
            <p:nvPr/>
          </p:nvSpPr>
          <p:spPr>
            <a:xfrm>
              <a:off x="2933699" y="12103099"/>
              <a:ext cx="27011"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0"/>
                    <a:pt x="12250" y="5792"/>
                  </a:cubicBezTo>
                  <a:cubicBezTo>
                    <a:pt x="17451" y="10624"/>
                    <a:pt x="20547" y="16203"/>
                    <a:pt x="19165" y="18255"/>
                  </a:cubicBezTo>
                  <a:cubicBezTo>
                    <a:pt x="17783" y="20307"/>
                    <a:pt x="12447" y="18053"/>
                    <a:pt x="7245" y="13221"/>
                  </a:cubicBezTo>
                  <a:cubicBezTo>
                    <a:pt x="2044"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FB91870D-62F7-467B-8573-094816EBF11A}"/>
                </a:ext>
              </a:extLst>
            </p:cNvPr>
            <p:cNvSpPr/>
            <p:nvPr/>
          </p:nvSpPr>
          <p:spPr>
            <a:xfrm>
              <a:off x="3073399" y="12217399"/>
              <a:ext cx="27011"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50" y="5792"/>
                  </a:cubicBezTo>
                  <a:cubicBezTo>
                    <a:pt x="17451" y="10624"/>
                    <a:pt x="20547" y="16204"/>
                    <a:pt x="19165" y="18255"/>
                  </a:cubicBezTo>
                  <a:cubicBezTo>
                    <a:pt x="17783" y="20307"/>
                    <a:pt x="12446" y="18053"/>
                    <a:pt x="7245" y="13221"/>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30394B4A-44A5-49D1-BFD5-6D61D19F2C53}"/>
                </a:ext>
              </a:extLst>
            </p:cNvPr>
            <p:cNvSpPr/>
            <p:nvPr/>
          </p:nvSpPr>
          <p:spPr>
            <a:xfrm>
              <a:off x="3060699" y="12166600"/>
              <a:ext cx="27011"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1"/>
                    <a:pt x="12250" y="5793"/>
                  </a:cubicBezTo>
                  <a:cubicBezTo>
                    <a:pt x="17451" y="10625"/>
                    <a:pt x="20547" y="16204"/>
                    <a:pt x="19165" y="18256"/>
                  </a:cubicBezTo>
                  <a:cubicBezTo>
                    <a:pt x="17783" y="20307"/>
                    <a:pt x="12447" y="18054"/>
                    <a:pt x="7245" y="13222"/>
                  </a:cubicBezTo>
                  <a:cubicBezTo>
                    <a:pt x="2044" y="8391"/>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FDA7594A-0881-490F-A26C-226C2D7DF417}"/>
                </a:ext>
              </a:extLst>
            </p:cNvPr>
            <p:cNvSpPr/>
            <p:nvPr/>
          </p:nvSpPr>
          <p:spPr>
            <a:xfrm>
              <a:off x="3022599" y="12141199"/>
              <a:ext cx="27010"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0"/>
                    <a:pt x="12249" y="5792"/>
                  </a:cubicBezTo>
                  <a:cubicBezTo>
                    <a:pt x="17451" y="10624"/>
                    <a:pt x="20547" y="16203"/>
                    <a:pt x="19165" y="18255"/>
                  </a:cubicBezTo>
                  <a:cubicBezTo>
                    <a:pt x="17783" y="20307"/>
                    <a:pt x="12446" y="18053"/>
                    <a:pt x="7245" y="13221"/>
                  </a:cubicBezTo>
                  <a:cubicBezTo>
                    <a:pt x="2043" y="8390"/>
                    <a:pt x="-1053" y="2810"/>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26E976A6-05FC-46A7-9E08-AB616374BBB6}"/>
                </a:ext>
              </a:extLst>
            </p:cNvPr>
            <p:cNvSpPr/>
            <p:nvPr/>
          </p:nvSpPr>
          <p:spPr>
            <a:xfrm>
              <a:off x="2971799" y="12115799"/>
              <a:ext cx="27011"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50" y="5792"/>
                  </a:cubicBezTo>
                  <a:cubicBezTo>
                    <a:pt x="17451" y="10624"/>
                    <a:pt x="20547" y="16203"/>
                    <a:pt x="19165" y="18255"/>
                  </a:cubicBezTo>
                  <a:cubicBezTo>
                    <a:pt x="17783" y="20307"/>
                    <a:pt x="12446" y="18053"/>
                    <a:pt x="7245" y="13221"/>
                  </a:cubicBezTo>
                  <a:cubicBezTo>
                    <a:pt x="2044" y="8389"/>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7" name="Shape">
              <a:extLst>
                <a:ext uri="{FF2B5EF4-FFF2-40B4-BE49-F238E27FC236}">
                  <a16:creationId xmlns:a16="http://schemas.microsoft.com/office/drawing/2014/main" id="{3DEC8DA5-2E6F-40E3-AB44-6666D9CE5717}"/>
                </a:ext>
              </a:extLst>
            </p:cNvPr>
            <p:cNvSpPr/>
            <p:nvPr/>
          </p:nvSpPr>
          <p:spPr>
            <a:xfrm>
              <a:off x="2959100" y="12153900"/>
              <a:ext cx="27010"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1"/>
                    <a:pt x="12250" y="5793"/>
                  </a:cubicBezTo>
                  <a:cubicBezTo>
                    <a:pt x="17451" y="10624"/>
                    <a:pt x="20547" y="16204"/>
                    <a:pt x="19165" y="18255"/>
                  </a:cubicBezTo>
                  <a:cubicBezTo>
                    <a:pt x="17783" y="20307"/>
                    <a:pt x="12446" y="18054"/>
                    <a:pt x="7245" y="13222"/>
                  </a:cubicBezTo>
                  <a:cubicBezTo>
                    <a:pt x="2044"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8" name="Shape">
              <a:extLst>
                <a:ext uri="{FF2B5EF4-FFF2-40B4-BE49-F238E27FC236}">
                  <a16:creationId xmlns:a16="http://schemas.microsoft.com/office/drawing/2014/main" id="{7762A316-62AC-4657-98C8-D8BB224B0217}"/>
                </a:ext>
              </a:extLst>
            </p:cNvPr>
            <p:cNvSpPr/>
            <p:nvPr/>
          </p:nvSpPr>
          <p:spPr>
            <a:xfrm>
              <a:off x="2984499" y="12141199"/>
              <a:ext cx="27011"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7" y="961"/>
                    <a:pt x="12249" y="5792"/>
                  </a:cubicBezTo>
                  <a:cubicBezTo>
                    <a:pt x="17450" y="10624"/>
                    <a:pt x="20547" y="16204"/>
                    <a:pt x="19165" y="18256"/>
                  </a:cubicBezTo>
                  <a:cubicBezTo>
                    <a:pt x="17783" y="20307"/>
                    <a:pt x="12446" y="18053"/>
                    <a:pt x="7244" y="13222"/>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9" name="Shape">
              <a:extLst>
                <a:ext uri="{FF2B5EF4-FFF2-40B4-BE49-F238E27FC236}">
                  <a16:creationId xmlns:a16="http://schemas.microsoft.com/office/drawing/2014/main" id="{154B3C51-5FE5-4DE7-ADD3-18D30D2FA884}"/>
                </a:ext>
              </a:extLst>
            </p:cNvPr>
            <p:cNvSpPr/>
            <p:nvPr/>
          </p:nvSpPr>
          <p:spPr>
            <a:xfrm>
              <a:off x="3022600" y="12179300"/>
              <a:ext cx="27010" cy="22434"/>
            </a:xfrm>
            <a:custGeom>
              <a:avLst/>
              <a:gdLst/>
              <a:ahLst/>
              <a:cxnLst>
                <a:cxn ang="0">
                  <a:pos x="wd2" y="hd2"/>
                </a:cxn>
                <a:cxn ang="5400000">
                  <a:pos x="wd2" y="hd2"/>
                </a:cxn>
                <a:cxn ang="10800000">
                  <a:pos x="wd2" y="hd2"/>
                </a:cxn>
                <a:cxn ang="16200000">
                  <a:pos x="wd2" y="hd2"/>
                </a:cxn>
              </a:cxnLst>
              <a:rect l="0" t="0" r="r" b="b"/>
              <a:pathLst>
                <a:path w="19494" h="19013" extrusionOk="0">
                  <a:moveTo>
                    <a:pt x="329" y="759"/>
                  </a:moveTo>
                  <a:cubicBezTo>
                    <a:pt x="1711" y="-1293"/>
                    <a:pt x="7048" y="961"/>
                    <a:pt x="12249" y="5792"/>
                  </a:cubicBezTo>
                  <a:cubicBezTo>
                    <a:pt x="17451" y="10624"/>
                    <a:pt x="20547" y="16204"/>
                    <a:pt x="19165" y="18255"/>
                  </a:cubicBezTo>
                  <a:cubicBezTo>
                    <a:pt x="17783" y="20307"/>
                    <a:pt x="12446" y="18053"/>
                    <a:pt x="7245" y="13222"/>
                  </a:cubicBezTo>
                  <a:cubicBezTo>
                    <a:pt x="2043" y="8390"/>
                    <a:pt x="-1053" y="2810"/>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BBE90F68-74A2-40B2-8E01-66931F67A0A3}"/>
                </a:ext>
              </a:extLst>
            </p:cNvPr>
            <p:cNvSpPr/>
            <p:nvPr/>
          </p:nvSpPr>
          <p:spPr>
            <a:xfrm>
              <a:off x="2997200" y="12192000"/>
              <a:ext cx="27010"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7" y="960"/>
                    <a:pt x="12249" y="5792"/>
                  </a:cubicBezTo>
                  <a:cubicBezTo>
                    <a:pt x="17450" y="10624"/>
                    <a:pt x="20547" y="16204"/>
                    <a:pt x="19165" y="18255"/>
                  </a:cubicBezTo>
                  <a:cubicBezTo>
                    <a:pt x="17783" y="20307"/>
                    <a:pt x="12446" y="18054"/>
                    <a:pt x="7245" y="13221"/>
                  </a:cubicBezTo>
                  <a:cubicBezTo>
                    <a:pt x="2043"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85E923B8-FB21-47A5-8272-56B672725026}"/>
                </a:ext>
              </a:extLst>
            </p:cNvPr>
            <p:cNvSpPr/>
            <p:nvPr/>
          </p:nvSpPr>
          <p:spPr>
            <a:xfrm>
              <a:off x="3035299" y="12204699"/>
              <a:ext cx="27010"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49" y="5792"/>
                  </a:cubicBezTo>
                  <a:cubicBezTo>
                    <a:pt x="17451" y="10624"/>
                    <a:pt x="20547" y="16204"/>
                    <a:pt x="19165" y="18255"/>
                  </a:cubicBezTo>
                  <a:cubicBezTo>
                    <a:pt x="17783" y="20307"/>
                    <a:pt x="12447" y="18053"/>
                    <a:pt x="7245" y="13221"/>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2" name="Shape">
              <a:extLst>
                <a:ext uri="{FF2B5EF4-FFF2-40B4-BE49-F238E27FC236}">
                  <a16:creationId xmlns:a16="http://schemas.microsoft.com/office/drawing/2014/main" id="{49506900-DD94-48ED-AD0A-367FD4FC2C3D}"/>
                </a:ext>
              </a:extLst>
            </p:cNvPr>
            <p:cNvSpPr/>
            <p:nvPr/>
          </p:nvSpPr>
          <p:spPr>
            <a:xfrm>
              <a:off x="3238500" y="11455400"/>
              <a:ext cx="430996" cy="406020"/>
            </a:xfrm>
            <a:custGeom>
              <a:avLst/>
              <a:gdLst/>
              <a:ahLst/>
              <a:cxnLst>
                <a:cxn ang="0">
                  <a:pos x="wd2" y="hd2"/>
                </a:cxn>
                <a:cxn ang="5400000">
                  <a:pos x="wd2" y="hd2"/>
                </a:cxn>
                <a:cxn ang="10800000">
                  <a:pos x="wd2" y="hd2"/>
                </a:cxn>
                <a:cxn ang="16200000">
                  <a:pos x="wd2" y="hd2"/>
                </a:cxn>
              </a:cxnLst>
              <a:rect l="0" t="0" r="r" b="b"/>
              <a:pathLst>
                <a:path w="20351" h="21600" extrusionOk="0">
                  <a:moveTo>
                    <a:pt x="0" y="0"/>
                  </a:moveTo>
                  <a:cubicBezTo>
                    <a:pt x="0" y="0"/>
                    <a:pt x="18176" y="5689"/>
                    <a:pt x="19381" y="6148"/>
                  </a:cubicBezTo>
                  <a:cubicBezTo>
                    <a:pt x="20587" y="6608"/>
                    <a:pt x="21600" y="11317"/>
                    <a:pt x="16377" y="21600"/>
                  </a:cubicBezTo>
                  <a:cubicBezTo>
                    <a:pt x="16377" y="21600"/>
                    <a:pt x="20065" y="11499"/>
                    <a:pt x="16557" y="8560"/>
                  </a:cubicBezTo>
                  <a:cubicBezTo>
                    <a:pt x="13043" y="5628"/>
                    <a:pt x="0" y="0"/>
                    <a:pt x="0" y="0"/>
                  </a:cubicBezTo>
                  <a:close/>
                </a:path>
              </a:pathLst>
            </a:custGeom>
            <a:solidFill>
              <a:srgbClr val="E0E262"/>
            </a:solidFill>
            <a:ln w="12700">
              <a:miter lim="400000"/>
            </a:ln>
          </p:spPr>
          <p:txBody>
            <a:bodyPr lIns="38100" tIns="38100" rIns="38100" bIns="38100" anchor="ctr"/>
            <a:lstStyle/>
            <a:p>
              <a:pPr>
                <a:defRPr sz="3000">
                  <a:solidFill>
                    <a:srgbClr val="FFFFFF"/>
                  </a:solidFill>
                </a:defRPr>
              </a:pPr>
              <a:endParaRPr/>
            </a:p>
          </p:txBody>
        </p:sp>
        <p:sp>
          <p:nvSpPr>
            <p:cNvPr id="63" name="Shape">
              <a:extLst>
                <a:ext uri="{FF2B5EF4-FFF2-40B4-BE49-F238E27FC236}">
                  <a16:creationId xmlns:a16="http://schemas.microsoft.com/office/drawing/2014/main" id="{C59087A2-B356-4336-AEC2-2B5E10253E70}"/>
                </a:ext>
              </a:extLst>
            </p:cNvPr>
            <p:cNvSpPr/>
            <p:nvPr/>
          </p:nvSpPr>
          <p:spPr>
            <a:xfrm>
              <a:off x="2997200" y="11925300"/>
              <a:ext cx="300610" cy="15570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249" y="1374"/>
                    <a:pt x="18917" y="2801"/>
                    <a:pt x="17621" y="4299"/>
                  </a:cubicBezTo>
                  <a:cubicBezTo>
                    <a:pt x="16307" y="5779"/>
                    <a:pt x="15002" y="7276"/>
                    <a:pt x="13725" y="8844"/>
                  </a:cubicBezTo>
                  <a:cubicBezTo>
                    <a:pt x="11160" y="11963"/>
                    <a:pt x="8614" y="15169"/>
                    <a:pt x="6132" y="18552"/>
                  </a:cubicBezTo>
                  <a:lnTo>
                    <a:pt x="6269" y="18446"/>
                  </a:lnTo>
                  <a:lnTo>
                    <a:pt x="3121" y="19926"/>
                  </a:lnTo>
                  <a:cubicBezTo>
                    <a:pt x="2081" y="20490"/>
                    <a:pt x="1031" y="20983"/>
                    <a:pt x="0" y="21600"/>
                  </a:cubicBezTo>
                  <a:cubicBezTo>
                    <a:pt x="1077" y="21406"/>
                    <a:pt x="2144" y="21107"/>
                    <a:pt x="3221" y="20860"/>
                  </a:cubicBezTo>
                  <a:lnTo>
                    <a:pt x="6415" y="19909"/>
                  </a:lnTo>
                  <a:lnTo>
                    <a:pt x="6470" y="19891"/>
                  </a:lnTo>
                  <a:lnTo>
                    <a:pt x="6543" y="19803"/>
                  </a:lnTo>
                  <a:cubicBezTo>
                    <a:pt x="9144" y="16773"/>
                    <a:pt x="11690" y="13584"/>
                    <a:pt x="14208" y="10324"/>
                  </a:cubicBezTo>
                  <a:cubicBezTo>
                    <a:pt x="15468" y="8686"/>
                    <a:pt x="16709" y="6995"/>
                    <a:pt x="17941" y="5286"/>
                  </a:cubicBezTo>
                  <a:cubicBezTo>
                    <a:pt x="19191" y="3594"/>
                    <a:pt x="20405" y="1815"/>
                    <a:pt x="21600" y="0"/>
                  </a:cubicBezTo>
                  <a:close/>
                </a:path>
              </a:pathLst>
            </a:custGeom>
            <a:solidFill>
              <a:srgbClr val="E0E262"/>
            </a:solidFill>
            <a:ln w="12700">
              <a:miter lim="400000"/>
            </a:ln>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1D1110FA-25E6-4813-AC84-FA17ACDEBB75}"/>
                </a:ext>
              </a:extLst>
            </p:cNvPr>
            <p:cNvSpPr/>
            <p:nvPr/>
          </p:nvSpPr>
          <p:spPr>
            <a:xfrm>
              <a:off x="2540000" y="125856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5" name="Shape">
              <a:extLst>
                <a:ext uri="{FF2B5EF4-FFF2-40B4-BE49-F238E27FC236}">
                  <a16:creationId xmlns:a16="http://schemas.microsoft.com/office/drawing/2014/main" id="{F730DED0-2D52-4483-A1E7-BE60467ADE33}"/>
                </a:ext>
              </a:extLst>
            </p:cNvPr>
            <p:cNvSpPr/>
            <p:nvPr/>
          </p:nvSpPr>
          <p:spPr>
            <a:xfrm>
              <a:off x="2603500" y="126110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6" name="Shape">
              <a:extLst>
                <a:ext uri="{FF2B5EF4-FFF2-40B4-BE49-F238E27FC236}">
                  <a16:creationId xmlns:a16="http://schemas.microsoft.com/office/drawing/2014/main" id="{4462E294-0B61-4F37-8707-6A545598DB83}"/>
                </a:ext>
              </a:extLst>
            </p:cNvPr>
            <p:cNvSpPr/>
            <p:nvPr/>
          </p:nvSpPr>
          <p:spPr>
            <a:xfrm>
              <a:off x="2489200" y="126364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7" name="Shape">
              <a:extLst>
                <a:ext uri="{FF2B5EF4-FFF2-40B4-BE49-F238E27FC236}">
                  <a16:creationId xmlns:a16="http://schemas.microsoft.com/office/drawing/2014/main" id="{B627BEEF-4B7F-4F45-8C19-08C432CBCBA3}"/>
                </a:ext>
              </a:extLst>
            </p:cNvPr>
            <p:cNvSpPr/>
            <p:nvPr/>
          </p:nvSpPr>
          <p:spPr>
            <a:xfrm>
              <a:off x="2565400" y="125094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8" name="Shape">
              <a:extLst>
                <a:ext uri="{FF2B5EF4-FFF2-40B4-BE49-F238E27FC236}">
                  <a16:creationId xmlns:a16="http://schemas.microsoft.com/office/drawing/2014/main" id="{96D51BF5-2236-4242-ABB3-DAC530FD873C}"/>
                </a:ext>
              </a:extLst>
            </p:cNvPr>
            <p:cNvSpPr/>
            <p:nvPr/>
          </p:nvSpPr>
          <p:spPr>
            <a:xfrm>
              <a:off x="2565400" y="127126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9" name="Shape">
              <a:extLst>
                <a:ext uri="{FF2B5EF4-FFF2-40B4-BE49-F238E27FC236}">
                  <a16:creationId xmlns:a16="http://schemas.microsoft.com/office/drawing/2014/main" id="{AAAFE78E-E949-436F-9798-1C5B520D1C30}"/>
                </a:ext>
              </a:extLst>
            </p:cNvPr>
            <p:cNvSpPr/>
            <p:nvPr/>
          </p:nvSpPr>
          <p:spPr>
            <a:xfrm>
              <a:off x="2628900" y="12534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0" name="Shape">
              <a:extLst>
                <a:ext uri="{FF2B5EF4-FFF2-40B4-BE49-F238E27FC236}">
                  <a16:creationId xmlns:a16="http://schemas.microsoft.com/office/drawing/2014/main" id="{107E85DE-24DC-498C-9684-B433796D4C3A}"/>
                </a:ext>
              </a:extLst>
            </p:cNvPr>
            <p:cNvSpPr/>
            <p:nvPr/>
          </p:nvSpPr>
          <p:spPr>
            <a:xfrm>
              <a:off x="2628899" y="12750799"/>
              <a:ext cx="20502"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06"/>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1" name="Shape">
              <a:extLst>
                <a:ext uri="{FF2B5EF4-FFF2-40B4-BE49-F238E27FC236}">
                  <a16:creationId xmlns:a16="http://schemas.microsoft.com/office/drawing/2014/main" id="{B392D67D-01FD-4F45-84CC-9083604A9C2E}"/>
                </a:ext>
              </a:extLst>
            </p:cNvPr>
            <p:cNvSpPr/>
            <p:nvPr/>
          </p:nvSpPr>
          <p:spPr>
            <a:xfrm>
              <a:off x="2489200" y="125221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2" name="Shape">
              <a:extLst>
                <a:ext uri="{FF2B5EF4-FFF2-40B4-BE49-F238E27FC236}">
                  <a16:creationId xmlns:a16="http://schemas.microsoft.com/office/drawing/2014/main" id="{EAADA6EC-0E2C-4888-BFEC-5110310837C7}"/>
                </a:ext>
              </a:extLst>
            </p:cNvPr>
            <p:cNvSpPr/>
            <p:nvPr/>
          </p:nvSpPr>
          <p:spPr>
            <a:xfrm>
              <a:off x="2603500" y="12407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38B5C970-6F1C-4B6C-AF6A-03BDFB8704B1}"/>
                </a:ext>
              </a:extLst>
            </p:cNvPr>
            <p:cNvSpPr/>
            <p:nvPr/>
          </p:nvSpPr>
          <p:spPr>
            <a:xfrm>
              <a:off x="2540000" y="124459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89562445-FE20-407E-8349-C713824D5964}"/>
                </a:ext>
              </a:extLst>
            </p:cNvPr>
            <p:cNvSpPr/>
            <p:nvPr/>
          </p:nvSpPr>
          <p:spPr>
            <a:xfrm>
              <a:off x="2971800" y="122935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9515" y="0"/>
                  </a:moveTo>
                  <a:cubicBezTo>
                    <a:pt x="9515" y="0"/>
                    <a:pt x="14440" y="21600"/>
                    <a:pt x="3640" y="20615"/>
                  </a:cubicBezTo>
                  <a:cubicBezTo>
                    <a:pt x="-7160" y="19630"/>
                    <a:pt x="9515" y="0"/>
                    <a:pt x="9515"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5" name="Shape">
              <a:extLst>
                <a:ext uri="{FF2B5EF4-FFF2-40B4-BE49-F238E27FC236}">
                  <a16:creationId xmlns:a16="http://schemas.microsoft.com/office/drawing/2014/main" id="{66058FE9-AB77-4600-8902-3538A6118098}"/>
                </a:ext>
              </a:extLst>
            </p:cNvPr>
            <p:cNvSpPr/>
            <p:nvPr/>
          </p:nvSpPr>
          <p:spPr>
            <a:xfrm>
              <a:off x="2908300" y="12306299"/>
              <a:ext cx="31213" cy="106469"/>
            </a:xfrm>
            <a:custGeom>
              <a:avLst/>
              <a:gdLst/>
              <a:ahLst/>
              <a:cxnLst>
                <a:cxn ang="0">
                  <a:pos x="wd2" y="hd2"/>
                </a:cxn>
                <a:cxn ang="5400000">
                  <a:pos x="wd2" y="hd2"/>
                </a:cxn>
                <a:cxn ang="10800000">
                  <a:pos x="wd2" y="hd2"/>
                </a:cxn>
                <a:cxn ang="16200000">
                  <a:pos x="wd2" y="hd2"/>
                </a:cxn>
              </a:cxnLst>
              <a:rect l="0" t="0" r="r" b="b"/>
              <a:pathLst>
                <a:path w="10639" h="20647" extrusionOk="0">
                  <a:moveTo>
                    <a:pt x="9516" y="0"/>
                  </a:moveTo>
                  <a:cubicBezTo>
                    <a:pt x="9516" y="0"/>
                    <a:pt x="14451" y="21600"/>
                    <a:pt x="3629" y="20615"/>
                  </a:cubicBezTo>
                  <a:cubicBezTo>
                    <a:pt x="-7149" y="19630"/>
                    <a:pt x="9516" y="0"/>
                    <a:pt x="9516"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6" name="Shape">
              <a:extLst>
                <a:ext uri="{FF2B5EF4-FFF2-40B4-BE49-F238E27FC236}">
                  <a16:creationId xmlns:a16="http://schemas.microsoft.com/office/drawing/2014/main" id="{C46EAD77-B672-4EAA-8CA4-9515271D7AFA}"/>
                </a:ext>
              </a:extLst>
            </p:cNvPr>
            <p:cNvSpPr/>
            <p:nvPr/>
          </p:nvSpPr>
          <p:spPr>
            <a:xfrm>
              <a:off x="3022600" y="12344399"/>
              <a:ext cx="31213" cy="106469"/>
            </a:xfrm>
            <a:custGeom>
              <a:avLst/>
              <a:gdLst/>
              <a:ahLst/>
              <a:cxnLst>
                <a:cxn ang="0">
                  <a:pos x="wd2" y="hd2"/>
                </a:cxn>
                <a:cxn ang="5400000">
                  <a:pos x="wd2" y="hd2"/>
                </a:cxn>
                <a:cxn ang="10800000">
                  <a:pos x="wd2" y="hd2"/>
                </a:cxn>
                <a:cxn ang="16200000">
                  <a:pos x="wd2" y="hd2"/>
                </a:cxn>
              </a:cxnLst>
              <a:rect l="0" t="0" r="r" b="b"/>
              <a:pathLst>
                <a:path w="10639" h="20647" extrusionOk="0">
                  <a:moveTo>
                    <a:pt x="9516" y="0"/>
                  </a:moveTo>
                  <a:cubicBezTo>
                    <a:pt x="9516" y="0"/>
                    <a:pt x="14451" y="21600"/>
                    <a:pt x="3629" y="20615"/>
                  </a:cubicBezTo>
                  <a:cubicBezTo>
                    <a:pt x="-7149" y="19605"/>
                    <a:pt x="9516" y="0"/>
                    <a:pt x="9516"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7" name="Shape">
              <a:extLst>
                <a:ext uri="{FF2B5EF4-FFF2-40B4-BE49-F238E27FC236}">
                  <a16:creationId xmlns:a16="http://schemas.microsoft.com/office/drawing/2014/main" id="{E1F8D68A-4167-45EF-9371-4B99048A7627}"/>
                </a:ext>
              </a:extLst>
            </p:cNvPr>
            <p:cNvSpPr/>
            <p:nvPr/>
          </p:nvSpPr>
          <p:spPr>
            <a:xfrm>
              <a:off x="2959100" y="122046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8" name="Shape">
              <a:extLst>
                <a:ext uri="{FF2B5EF4-FFF2-40B4-BE49-F238E27FC236}">
                  <a16:creationId xmlns:a16="http://schemas.microsoft.com/office/drawing/2014/main" id="{D3EFF7F4-02FE-4DEE-A4AF-4AE4CD1B2064}"/>
                </a:ext>
              </a:extLst>
            </p:cNvPr>
            <p:cNvSpPr/>
            <p:nvPr/>
          </p:nvSpPr>
          <p:spPr>
            <a:xfrm>
              <a:off x="2959100" y="12407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9" name="Shape">
              <a:extLst>
                <a:ext uri="{FF2B5EF4-FFF2-40B4-BE49-F238E27FC236}">
                  <a16:creationId xmlns:a16="http://schemas.microsoft.com/office/drawing/2014/main" id="{DAAFF784-2AEE-4403-8550-99E9D27113F8}"/>
                </a:ext>
              </a:extLst>
            </p:cNvPr>
            <p:cNvSpPr/>
            <p:nvPr/>
          </p:nvSpPr>
          <p:spPr>
            <a:xfrm>
              <a:off x="2895600" y="122300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0" name="Shape">
              <a:extLst>
                <a:ext uri="{FF2B5EF4-FFF2-40B4-BE49-F238E27FC236}">
                  <a16:creationId xmlns:a16="http://schemas.microsoft.com/office/drawing/2014/main" id="{7995C6A9-2811-4A58-9669-847D2E607BE6}"/>
                </a:ext>
              </a:extLst>
            </p:cNvPr>
            <p:cNvSpPr/>
            <p:nvPr/>
          </p:nvSpPr>
          <p:spPr>
            <a:xfrm>
              <a:off x="2895600" y="124459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1" name="Shape">
              <a:extLst>
                <a:ext uri="{FF2B5EF4-FFF2-40B4-BE49-F238E27FC236}">
                  <a16:creationId xmlns:a16="http://schemas.microsoft.com/office/drawing/2014/main" id="{F1FDB935-1E38-4D2F-9276-D241B7F18B44}"/>
                </a:ext>
              </a:extLst>
            </p:cNvPr>
            <p:cNvSpPr/>
            <p:nvPr/>
          </p:nvSpPr>
          <p:spPr>
            <a:xfrm>
              <a:off x="3048000" y="122173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2" name="Shape">
              <a:extLst>
                <a:ext uri="{FF2B5EF4-FFF2-40B4-BE49-F238E27FC236}">
                  <a16:creationId xmlns:a16="http://schemas.microsoft.com/office/drawing/2014/main" id="{F17D3DBA-1C6E-40D3-BABA-A7C4C120283A}"/>
                </a:ext>
              </a:extLst>
            </p:cNvPr>
            <p:cNvSpPr/>
            <p:nvPr/>
          </p:nvSpPr>
          <p:spPr>
            <a:xfrm>
              <a:off x="2933700" y="12115799"/>
              <a:ext cx="20447" cy="69706"/>
            </a:xfrm>
            <a:custGeom>
              <a:avLst/>
              <a:gdLst/>
              <a:ahLst/>
              <a:cxnLst>
                <a:cxn ang="0">
                  <a:pos x="wd2" y="hd2"/>
                </a:cxn>
                <a:cxn ang="5400000">
                  <a:pos x="wd2" y="hd2"/>
                </a:cxn>
                <a:cxn ang="10800000">
                  <a:pos x="wd2" y="hd2"/>
                </a:cxn>
                <a:cxn ang="16200000">
                  <a:pos x="wd2" y="hd2"/>
                </a:cxn>
              </a:cxnLst>
              <a:rect l="0" t="0" r="r" b="b"/>
              <a:pathLst>
                <a:path w="10635" h="20654" extrusionOk="0">
                  <a:moveTo>
                    <a:pt x="9504" y="0"/>
                  </a:moveTo>
                  <a:cubicBezTo>
                    <a:pt x="9504" y="0"/>
                    <a:pt x="14458" y="21600"/>
                    <a:pt x="3625" y="20622"/>
                  </a:cubicBezTo>
                  <a:cubicBezTo>
                    <a:pt x="-7142" y="19606"/>
                    <a:pt x="9504" y="0"/>
                    <a:pt x="9504"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3" name="Shape">
              <a:extLst>
                <a:ext uri="{FF2B5EF4-FFF2-40B4-BE49-F238E27FC236}">
                  <a16:creationId xmlns:a16="http://schemas.microsoft.com/office/drawing/2014/main" id="{9D140341-A139-43BE-A093-67D223659D45}"/>
                </a:ext>
              </a:extLst>
            </p:cNvPr>
            <p:cNvSpPr/>
            <p:nvPr/>
          </p:nvSpPr>
          <p:spPr>
            <a:xfrm>
              <a:off x="2984500" y="121411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4" name="Shape">
              <a:extLst>
                <a:ext uri="{FF2B5EF4-FFF2-40B4-BE49-F238E27FC236}">
                  <a16:creationId xmlns:a16="http://schemas.microsoft.com/office/drawing/2014/main" id="{27F0371B-49B0-4E06-9172-847E8753457B}"/>
                </a:ext>
              </a:extLst>
            </p:cNvPr>
            <p:cNvSpPr/>
            <p:nvPr/>
          </p:nvSpPr>
          <p:spPr>
            <a:xfrm>
              <a:off x="2425700" y="12585699"/>
              <a:ext cx="585308" cy="766763"/>
            </a:xfrm>
            <a:custGeom>
              <a:avLst/>
              <a:gdLst/>
              <a:ahLst/>
              <a:cxnLst>
                <a:cxn ang="0">
                  <a:pos x="wd2" y="hd2"/>
                </a:cxn>
                <a:cxn ang="5400000">
                  <a:pos x="wd2" y="hd2"/>
                </a:cxn>
                <a:cxn ang="10800000">
                  <a:pos x="wd2" y="hd2"/>
                </a:cxn>
                <a:cxn ang="16200000">
                  <a:pos x="wd2" y="hd2"/>
                </a:cxn>
              </a:cxnLst>
              <a:rect l="0" t="0" r="r" b="b"/>
              <a:pathLst>
                <a:path w="21515" h="21513" extrusionOk="0">
                  <a:moveTo>
                    <a:pt x="21081" y="8486"/>
                  </a:moveTo>
                  <a:cubicBezTo>
                    <a:pt x="20399" y="7346"/>
                    <a:pt x="18704" y="6715"/>
                    <a:pt x="17066" y="6633"/>
                  </a:cubicBezTo>
                  <a:cubicBezTo>
                    <a:pt x="16071" y="6583"/>
                    <a:pt x="15026" y="6712"/>
                    <a:pt x="14218" y="7153"/>
                  </a:cubicBezTo>
                  <a:cubicBezTo>
                    <a:pt x="13476" y="7556"/>
                    <a:pt x="12981" y="8258"/>
                    <a:pt x="13084" y="8942"/>
                  </a:cubicBezTo>
                  <a:cubicBezTo>
                    <a:pt x="12570" y="9053"/>
                    <a:pt x="12066" y="9188"/>
                    <a:pt x="11567" y="9320"/>
                  </a:cubicBezTo>
                  <a:lnTo>
                    <a:pt x="10208" y="9680"/>
                  </a:lnTo>
                  <a:cubicBezTo>
                    <a:pt x="9905" y="9762"/>
                    <a:pt x="9606" y="9847"/>
                    <a:pt x="9303" y="9947"/>
                  </a:cubicBezTo>
                  <a:cubicBezTo>
                    <a:pt x="9443" y="9559"/>
                    <a:pt x="9601" y="9170"/>
                    <a:pt x="9779" y="8785"/>
                  </a:cubicBezTo>
                  <a:cubicBezTo>
                    <a:pt x="10082" y="8126"/>
                    <a:pt x="10442" y="7481"/>
                    <a:pt x="10852" y="6854"/>
                  </a:cubicBezTo>
                  <a:cubicBezTo>
                    <a:pt x="11020" y="6601"/>
                    <a:pt x="11198" y="6348"/>
                    <a:pt x="11389" y="6106"/>
                  </a:cubicBezTo>
                  <a:cubicBezTo>
                    <a:pt x="11413" y="6134"/>
                    <a:pt x="11445" y="6156"/>
                    <a:pt x="11492" y="6163"/>
                  </a:cubicBezTo>
                  <a:cubicBezTo>
                    <a:pt x="12869" y="6337"/>
                    <a:pt x="14349" y="5960"/>
                    <a:pt x="15301" y="5179"/>
                  </a:cubicBezTo>
                  <a:cubicBezTo>
                    <a:pt x="16986" y="3800"/>
                    <a:pt x="16963" y="1449"/>
                    <a:pt x="18793" y="255"/>
                  </a:cubicBezTo>
                  <a:cubicBezTo>
                    <a:pt x="18896" y="187"/>
                    <a:pt x="18844" y="59"/>
                    <a:pt x="18709" y="56"/>
                  </a:cubicBezTo>
                  <a:cubicBezTo>
                    <a:pt x="16319" y="-48"/>
                    <a:pt x="13835" y="-87"/>
                    <a:pt x="11688" y="700"/>
                  </a:cubicBezTo>
                  <a:cubicBezTo>
                    <a:pt x="11137" y="904"/>
                    <a:pt x="10600" y="1171"/>
                    <a:pt x="10264" y="1563"/>
                  </a:cubicBezTo>
                  <a:cubicBezTo>
                    <a:pt x="9984" y="1891"/>
                    <a:pt x="9863" y="2283"/>
                    <a:pt x="9783" y="2667"/>
                  </a:cubicBezTo>
                  <a:cubicBezTo>
                    <a:pt x="9662" y="3280"/>
                    <a:pt x="9634" y="3918"/>
                    <a:pt x="9877" y="4509"/>
                  </a:cubicBezTo>
                  <a:cubicBezTo>
                    <a:pt x="10077" y="5001"/>
                    <a:pt x="10484" y="5461"/>
                    <a:pt x="11048" y="5739"/>
                  </a:cubicBezTo>
                  <a:cubicBezTo>
                    <a:pt x="12290" y="4595"/>
                    <a:pt x="13733" y="3587"/>
                    <a:pt x="15357" y="2731"/>
                  </a:cubicBezTo>
                  <a:cubicBezTo>
                    <a:pt x="13831" y="3654"/>
                    <a:pt x="12500" y="4720"/>
                    <a:pt x="11375" y="5906"/>
                  </a:cubicBezTo>
                  <a:cubicBezTo>
                    <a:pt x="11385" y="5924"/>
                    <a:pt x="11389" y="5942"/>
                    <a:pt x="11389" y="5963"/>
                  </a:cubicBezTo>
                  <a:cubicBezTo>
                    <a:pt x="11137" y="6230"/>
                    <a:pt x="10899" y="6508"/>
                    <a:pt x="10680" y="6790"/>
                  </a:cubicBezTo>
                  <a:cubicBezTo>
                    <a:pt x="10204" y="7396"/>
                    <a:pt x="9779" y="8030"/>
                    <a:pt x="9405" y="8682"/>
                  </a:cubicBezTo>
                  <a:cubicBezTo>
                    <a:pt x="8658" y="9986"/>
                    <a:pt x="8121" y="11358"/>
                    <a:pt x="7739" y="12755"/>
                  </a:cubicBezTo>
                  <a:cubicBezTo>
                    <a:pt x="7711" y="12851"/>
                    <a:pt x="7687" y="12944"/>
                    <a:pt x="7664" y="13040"/>
                  </a:cubicBezTo>
                  <a:cubicBezTo>
                    <a:pt x="7594" y="12986"/>
                    <a:pt x="7524" y="12933"/>
                    <a:pt x="7454" y="12883"/>
                  </a:cubicBezTo>
                  <a:cubicBezTo>
                    <a:pt x="7220" y="12723"/>
                    <a:pt x="6978" y="12580"/>
                    <a:pt x="6721" y="12445"/>
                  </a:cubicBezTo>
                  <a:cubicBezTo>
                    <a:pt x="6595" y="12377"/>
                    <a:pt x="6464" y="12313"/>
                    <a:pt x="6334" y="12252"/>
                  </a:cubicBezTo>
                  <a:cubicBezTo>
                    <a:pt x="6207" y="12192"/>
                    <a:pt x="6081" y="12135"/>
                    <a:pt x="5955" y="12074"/>
                  </a:cubicBezTo>
                  <a:cubicBezTo>
                    <a:pt x="5708" y="11949"/>
                    <a:pt x="5465" y="11821"/>
                    <a:pt x="5232" y="11682"/>
                  </a:cubicBezTo>
                  <a:cubicBezTo>
                    <a:pt x="4765" y="11404"/>
                    <a:pt x="4326" y="11094"/>
                    <a:pt x="3929" y="10756"/>
                  </a:cubicBezTo>
                  <a:cubicBezTo>
                    <a:pt x="3906" y="10738"/>
                    <a:pt x="3887" y="10717"/>
                    <a:pt x="3864" y="10699"/>
                  </a:cubicBezTo>
                  <a:cubicBezTo>
                    <a:pt x="3869" y="10702"/>
                    <a:pt x="3878" y="10702"/>
                    <a:pt x="3883" y="10706"/>
                  </a:cubicBezTo>
                  <a:cubicBezTo>
                    <a:pt x="3014" y="9958"/>
                    <a:pt x="2440" y="9049"/>
                    <a:pt x="2174" y="7998"/>
                  </a:cubicBezTo>
                  <a:cubicBezTo>
                    <a:pt x="2571" y="8996"/>
                    <a:pt x="3276" y="9836"/>
                    <a:pt x="4265" y="10513"/>
                  </a:cubicBezTo>
                  <a:cubicBezTo>
                    <a:pt x="5176" y="9762"/>
                    <a:pt x="5535" y="8632"/>
                    <a:pt x="5148" y="7649"/>
                  </a:cubicBezTo>
                  <a:cubicBezTo>
                    <a:pt x="4910" y="7043"/>
                    <a:pt x="4424" y="6516"/>
                    <a:pt x="4102" y="5935"/>
                  </a:cubicBezTo>
                  <a:cubicBezTo>
                    <a:pt x="3822" y="5425"/>
                    <a:pt x="3677" y="4820"/>
                    <a:pt x="3948" y="4321"/>
                  </a:cubicBezTo>
                  <a:cubicBezTo>
                    <a:pt x="3995" y="4235"/>
                    <a:pt x="3892" y="4150"/>
                    <a:pt x="3775" y="4167"/>
                  </a:cubicBezTo>
                  <a:cubicBezTo>
                    <a:pt x="3136" y="4278"/>
                    <a:pt x="2501" y="4410"/>
                    <a:pt x="1945" y="4666"/>
                  </a:cubicBezTo>
                  <a:cubicBezTo>
                    <a:pt x="540" y="5318"/>
                    <a:pt x="-76" y="6676"/>
                    <a:pt x="8" y="7927"/>
                  </a:cubicBezTo>
                  <a:cubicBezTo>
                    <a:pt x="59" y="8686"/>
                    <a:pt x="349" y="9462"/>
                    <a:pt x="1021" y="10025"/>
                  </a:cubicBezTo>
                  <a:cubicBezTo>
                    <a:pt x="1670" y="10571"/>
                    <a:pt x="2730" y="10866"/>
                    <a:pt x="3645" y="10642"/>
                  </a:cubicBezTo>
                  <a:cubicBezTo>
                    <a:pt x="3705" y="10702"/>
                    <a:pt x="3761" y="10766"/>
                    <a:pt x="3822" y="10827"/>
                  </a:cubicBezTo>
                  <a:cubicBezTo>
                    <a:pt x="4191" y="11194"/>
                    <a:pt x="4602" y="11536"/>
                    <a:pt x="5050" y="11850"/>
                  </a:cubicBezTo>
                  <a:cubicBezTo>
                    <a:pt x="5274" y="12006"/>
                    <a:pt x="5507" y="12156"/>
                    <a:pt x="5750" y="12299"/>
                  </a:cubicBezTo>
                  <a:cubicBezTo>
                    <a:pt x="5871" y="12370"/>
                    <a:pt x="5997" y="12438"/>
                    <a:pt x="6119" y="12505"/>
                  </a:cubicBezTo>
                  <a:cubicBezTo>
                    <a:pt x="6240" y="12569"/>
                    <a:pt x="6357" y="12637"/>
                    <a:pt x="6469" y="12705"/>
                  </a:cubicBezTo>
                  <a:cubicBezTo>
                    <a:pt x="6698" y="12844"/>
                    <a:pt x="6917" y="12990"/>
                    <a:pt x="7118" y="13150"/>
                  </a:cubicBezTo>
                  <a:cubicBezTo>
                    <a:pt x="7276" y="13275"/>
                    <a:pt x="7426" y="13410"/>
                    <a:pt x="7538" y="13546"/>
                  </a:cubicBezTo>
                  <a:cubicBezTo>
                    <a:pt x="7276" y="14686"/>
                    <a:pt x="7108" y="15840"/>
                    <a:pt x="7006" y="16998"/>
                  </a:cubicBezTo>
                  <a:cubicBezTo>
                    <a:pt x="6973" y="17376"/>
                    <a:pt x="6945" y="17750"/>
                    <a:pt x="6926" y="18128"/>
                  </a:cubicBezTo>
                  <a:cubicBezTo>
                    <a:pt x="6362" y="18028"/>
                    <a:pt x="5801" y="17907"/>
                    <a:pt x="5246" y="17765"/>
                  </a:cubicBezTo>
                  <a:cubicBezTo>
                    <a:pt x="3887" y="17472"/>
                    <a:pt x="2902" y="16785"/>
                    <a:pt x="2323" y="15723"/>
                  </a:cubicBezTo>
                  <a:cubicBezTo>
                    <a:pt x="2916" y="16517"/>
                    <a:pt x="3794" y="17041"/>
                    <a:pt x="4933" y="17284"/>
                  </a:cubicBezTo>
                  <a:cubicBezTo>
                    <a:pt x="5349" y="16685"/>
                    <a:pt x="5423" y="15951"/>
                    <a:pt x="5110" y="15317"/>
                  </a:cubicBezTo>
                  <a:cubicBezTo>
                    <a:pt x="4480" y="14034"/>
                    <a:pt x="2492" y="13271"/>
                    <a:pt x="2015" y="11992"/>
                  </a:cubicBezTo>
                  <a:cubicBezTo>
                    <a:pt x="1978" y="11896"/>
                    <a:pt x="1810" y="11882"/>
                    <a:pt x="1745" y="11967"/>
                  </a:cubicBezTo>
                  <a:cubicBezTo>
                    <a:pt x="886" y="13122"/>
                    <a:pt x="59" y="14340"/>
                    <a:pt x="36" y="15659"/>
                  </a:cubicBezTo>
                  <a:cubicBezTo>
                    <a:pt x="31" y="16004"/>
                    <a:pt x="83" y="16364"/>
                    <a:pt x="311" y="16664"/>
                  </a:cubicBezTo>
                  <a:cubicBezTo>
                    <a:pt x="503" y="16913"/>
                    <a:pt x="802" y="17102"/>
                    <a:pt x="1110" y="17269"/>
                  </a:cubicBezTo>
                  <a:cubicBezTo>
                    <a:pt x="1600" y="17533"/>
                    <a:pt x="2146" y="17757"/>
                    <a:pt x="2734" y="17829"/>
                  </a:cubicBezTo>
                  <a:cubicBezTo>
                    <a:pt x="3257" y="17893"/>
                    <a:pt x="3827" y="17829"/>
                    <a:pt x="4261" y="17601"/>
                  </a:cubicBezTo>
                  <a:cubicBezTo>
                    <a:pt x="4532" y="17722"/>
                    <a:pt x="4812" y="17829"/>
                    <a:pt x="5092" y="17939"/>
                  </a:cubicBezTo>
                  <a:cubicBezTo>
                    <a:pt x="5680" y="18160"/>
                    <a:pt x="6287" y="18356"/>
                    <a:pt x="6908" y="18527"/>
                  </a:cubicBezTo>
                  <a:cubicBezTo>
                    <a:pt x="6866" y="19439"/>
                    <a:pt x="6847" y="20348"/>
                    <a:pt x="6842" y="21256"/>
                  </a:cubicBezTo>
                  <a:cubicBezTo>
                    <a:pt x="6842" y="21271"/>
                    <a:pt x="6842" y="21289"/>
                    <a:pt x="6842" y="21303"/>
                  </a:cubicBezTo>
                  <a:cubicBezTo>
                    <a:pt x="6847" y="21378"/>
                    <a:pt x="6875" y="21449"/>
                    <a:pt x="6912" y="21513"/>
                  </a:cubicBezTo>
                  <a:cubicBezTo>
                    <a:pt x="6931" y="21513"/>
                    <a:pt x="6950" y="21513"/>
                    <a:pt x="6964" y="21509"/>
                  </a:cubicBezTo>
                  <a:cubicBezTo>
                    <a:pt x="6978" y="21506"/>
                    <a:pt x="6982" y="21492"/>
                    <a:pt x="6992" y="21492"/>
                  </a:cubicBezTo>
                  <a:cubicBezTo>
                    <a:pt x="7024" y="21488"/>
                    <a:pt x="7062" y="21492"/>
                    <a:pt x="7094" y="21488"/>
                  </a:cubicBezTo>
                  <a:cubicBezTo>
                    <a:pt x="7150" y="21477"/>
                    <a:pt x="7146" y="21452"/>
                    <a:pt x="7188" y="21431"/>
                  </a:cubicBezTo>
                  <a:cubicBezTo>
                    <a:pt x="7225" y="21410"/>
                    <a:pt x="7262" y="21406"/>
                    <a:pt x="7309" y="21403"/>
                  </a:cubicBezTo>
                  <a:cubicBezTo>
                    <a:pt x="7347" y="21403"/>
                    <a:pt x="7417" y="21395"/>
                    <a:pt x="7454" y="21403"/>
                  </a:cubicBezTo>
                  <a:cubicBezTo>
                    <a:pt x="7496" y="21410"/>
                    <a:pt x="7510" y="21427"/>
                    <a:pt x="7561" y="21431"/>
                  </a:cubicBezTo>
                  <a:cubicBezTo>
                    <a:pt x="7608" y="21435"/>
                    <a:pt x="7659" y="21427"/>
                    <a:pt x="7706" y="21431"/>
                  </a:cubicBezTo>
                  <a:cubicBezTo>
                    <a:pt x="7757" y="21435"/>
                    <a:pt x="7799" y="21449"/>
                    <a:pt x="7851" y="21456"/>
                  </a:cubicBezTo>
                  <a:cubicBezTo>
                    <a:pt x="7935" y="21467"/>
                    <a:pt x="8075" y="21470"/>
                    <a:pt x="8154" y="21456"/>
                  </a:cubicBezTo>
                  <a:cubicBezTo>
                    <a:pt x="8201" y="21449"/>
                    <a:pt x="8247" y="21420"/>
                    <a:pt x="8299" y="21417"/>
                  </a:cubicBezTo>
                  <a:cubicBezTo>
                    <a:pt x="8355" y="21410"/>
                    <a:pt x="8374" y="21424"/>
                    <a:pt x="8411" y="21445"/>
                  </a:cubicBezTo>
                  <a:cubicBezTo>
                    <a:pt x="8439" y="21374"/>
                    <a:pt x="8453" y="21296"/>
                    <a:pt x="8448" y="21217"/>
                  </a:cubicBezTo>
                  <a:cubicBezTo>
                    <a:pt x="8318" y="19817"/>
                    <a:pt x="8219" y="18424"/>
                    <a:pt x="8210" y="17030"/>
                  </a:cubicBezTo>
                  <a:cubicBezTo>
                    <a:pt x="8205" y="16428"/>
                    <a:pt x="8224" y="15823"/>
                    <a:pt x="8257" y="15220"/>
                  </a:cubicBezTo>
                  <a:cubicBezTo>
                    <a:pt x="8952" y="15010"/>
                    <a:pt x="9671" y="14836"/>
                    <a:pt x="10409" y="14700"/>
                  </a:cubicBezTo>
                  <a:cubicBezTo>
                    <a:pt x="10418" y="14707"/>
                    <a:pt x="10428" y="14718"/>
                    <a:pt x="10432" y="14725"/>
                  </a:cubicBezTo>
                  <a:cubicBezTo>
                    <a:pt x="11310" y="14141"/>
                    <a:pt x="12365" y="13727"/>
                    <a:pt x="13583" y="13499"/>
                  </a:cubicBezTo>
                  <a:cubicBezTo>
                    <a:pt x="12402" y="13824"/>
                    <a:pt x="11403" y="14340"/>
                    <a:pt x="10605" y="15035"/>
                  </a:cubicBezTo>
                  <a:cubicBezTo>
                    <a:pt x="11665" y="15438"/>
                    <a:pt x="13004" y="15367"/>
                    <a:pt x="13924" y="14850"/>
                  </a:cubicBezTo>
                  <a:cubicBezTo>
                    <a:pt x="14452" y="14551"/>
                    <a:pt x="14834" y="14130"/>
                    <a:pt x="15315" y="13792"/>
                  </a:cubicBezTo>
                  <a:cubicBezTo>
                    <a:pt x="15721" y="13503"/>
                    <a:pt x="16258" y="13268"/>
                    <a:pt x="16818" y="13271"/>
                  </a:cubicBezTo>
                  <a:cubicBezTo>
                    <a:pt x="16940" y="13271"/>
                    <a:pt x="17010" y="13168"/>
                    <a:pt x="16944" y="13093"/>
                  </a:cubicBezTo>
                  <a:cubicBezTo>
                    <a:pt x="16655" y="12769"/>
                    <a:pt x="16338" y="12455"/>
                    <a:pt x="15931" y="12213"/>
                  </a:cubicBezTo>
                  <a:cubicBezTo>
                    <a:pt x="14862" y="11579"/>
                    <a:pt x="13322" y="11586"/>
                    <a:pt x="12099" y="11967"/>
                  </a:cubicBezTo>
                  <a:cubicBezTo>
                    <a:pt x="11357" y="12199"/>
                    <a:pt x="10670" y="12573"/>
                    <a:pt x="10316" y="13107"/>
                  </a:cubicBezTo>
                  <a:cubicBezTo>
                    <a:pt x="10003" y="13578"/>
                    <a:pt x="9993" y="14187"/>
                    <a:pt x="10362" y="14643"/>
                  </a:cubicBezTo>
                  <a:cubicBezTo>
                    <a:pt x="9667" y="14682"/>
                    <a:pt x="8971" y="14754"/>
                    <a:pt x="8285" y="14857"/>
                  </a:cubicBezTo>
                  <a:cubicBezTo>
                    <a:pt x="8336" y="14191"/>
                    <a:pt x="8416" y="13528"/>
                    <a:pt x="8528" y="12865"/>
                  </a:cubicBezTo>
                  <a:cubicBezTo>
                    <a:pt x="8668" y="12060"/>
                    <a:pt x="8864" y="11262"/>
                    <a:pt x="9120" y="10471"/>
                  </a:cubicBezTo>
                  <a:cubicBezTo>
                    <a:pt x="9508" y="10289"/>
                    <a:pt x="9923" y="10132"/>
                    <a:pt x="10353" y="9979"/>
                  </a:cubicBezTo>
                  <a:lnTo>
                    <a:pt x="11660" y="9523"/>
                  </a:lnTo>
                  <a:cubicBezTo>
                    <a:pt x="12136" y="9359"/>
                    <a:pt x="12612" y="9192"/>
                    <a:pt x="13098" y="9045"/>
                  </a:cubicBezTo>
                  <a:cubicBezTo>
                    <a:pt x="13102" y="9056"/>
                    <a:pt x="13102" y="9070"/>
                    <a:pt x="13107" y="9081"/>
                  </a:cubicBezTo>
                  <a:cubicBezTo>
                    <a:pt x="14274" y="8507"/>
                    <a:pt x="15614" y="8208"/>
                    <a:pt x="17098" y="8197"/>
                  </a:cubicBezTo>
                  <a:cubicBezTo>
                    <a:pt x="15600" y="8329"/>
                    <a:pt x="14270" y="8775"/>
                    <a:pt x="13144" y="9519"/>
                  </a:cubicBezTo>
                  <a:cubicBezTo>
                    <a:pt x="14013" y="10328"/>
                    <a:pt x="15469" y="10756"/>
                    <a:pt x="16823" y="10574"/>
                  </a:cubicBezTo>
                  <a:cubicBezTo>
                    <a:pt x="17635" y="10464"/>
                    <a:pt x="18382" y="10161"/>
                    <a:pt x="19176" y="9986"/>
                  </a:cubicBezTo>
                  <a:cubicBezTo>
                    <a:pt x="19871" y="9833"/>
                    <a:pt x="20674" y="9797"/>
                    <a:pt x="21295" y="10057"/>
                  </a:cubicBezTo>
                  <a:cubicBezTo>
                    <a:pt x="21398" y="10100"/>
                    <a:pt x="21524" y="10036"/>
                    <a:pt x="21515" y="9943"/>
                  </a:cubicBezTo>
                  <a:cubicBezTo>
                    <a:pt x="21449" y="9434"/>
                    <a:pt x="21351" y="8938"/>
                    <a:pt x="21081" y="8486"/>
                  </a:cubicBezTo>
                  <a:close/>
                </a:path>
              </a:pathLst>
            </a:custGeom>
            <a:solidFill>
              <a:srgbClr val="B7BC6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61876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dirty="0"/>
              <a:t>Growth</a:t>
            </a:r>
          </a:p>
        </p:txBody>
      </p:sp>
      <p:sp>
        <p:nvSpPr>
          <p:cNvPr id="45" name="Content Placeholder 44"/>
          <p:cNvSpPr>
            <a:spLocks noGrp="1"/>
          </p:cNvSpPr>
          <p:nvPr>
            <p:ph idx="1"/>
          </p:nvPr>
        </p:nvSpPr>
        <p:spPr/>
        <p:txBody>
          <a:bodyPr>
            <a:normAutofit/>
          </a:bodyPr>
          <a:lstStyle/>
          <a:p>
            <a:pPr algn="just"/>
            <a:r>
              <a:rPr lang="en-US" noProof="1"/>
              <a:t>Lorem ipsum dolor sit amet, in wisi magna. Iaculis scelerisque. Et auctor. At magna eu, lobortis vulputate. Quis magna vestibulum, ac in. Donec pellentesque mauris.</a:t>
            </a:r>
          </a:p>
          <a:p>
            <a:pPr algn="just"/>
            <a:r>
              <a:rPr lang="en-US" noProof="1"/>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12" name="Group 11">
            <a:extLst>
              <a:ext uri="{FF2B5EF4-FFF2-40B4-BE49-F238E27FC236}">
                <a16:creationId xmlns:a16="http://schemas.microsoft.com/office/drawing/2014/main" id="{4B25B909-5AE0-490A-B881-8613D6C1B329}"/>
              </a:ext>
            </a:extLst>
          </p:cNvPr>
          <p:cNvGrpSpPr/>
          <p:nvPr/>
        </p:nvGrpSpPr>
        <p:grpSpPr>
          <a:xfrm>
            <a:off x="6966858" y="-426449"/>
            <a:ext cx="5353309" cy="7056886"/>
            <a:chOff x="1689100" y="11163300"/>
            <a:chExt cx="2035309" cy="2683003"/>
          </a:xfrm>
        </p:grpSpPr>
        <p:sp>
          <p:nvSpPr>
            <p:cNvPr id="13" name="Oval">
              <a:extLst>
                <a:ext uri="{FF2B5EF4-FFF2-40B4-BE49-F238E27FC236}">
                  <a16:creationId xmlns:a16="http://schemas.microsoft.com/office/drawing/2014/main" id="{FA973C9E-10DE-40D7-8803-B1709E983412}"/>
                </a:ext>
              </a:extLst>
            </p:cNvPr>
            <p:cNvSpPr/>
            <p:nvPr/>
          </p:nvSpPr>
          <p:spPr>
            <a:xfrm>
              <a:off x="2286000" y="13652500"/>
              <a:ext cx="728473" cy="193803"/>
            </a:xfrm>
            <a:prstGeom prst="ellipse">
              <a:avLst/>
            </a:prstGeom>
            <a:solidFill>
              <a:srgbClr val="29323E"/>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56E9D086-889D-49D2-985E-066843AE05A4}"/>
                </a:ext>
              </a:extLst>
            </p:cNvPr>
            <p:cNvSpPr/>
            <p:nvPr/>
          </p:nvSpPr>
          <p:spPr>
            <a:xfrm>
              <a:off x="2298700" y="13639799"/>
              <a:ext cx="717297" cy="201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11" y="11985"/>
                  </a:lnTo>
                  <a:cubicBezTo>
                    <a:pt x="711" y="17296"/>
                    <a:pt x="6023" y="21600"/>
                    <a:pt x="10800" y="21600"/>
                  </a:cubicBezTo>
                  <a:cubicBezTo>
                    <a:pt x="15577" y="21600"/>
                    <a:pt x="20889" y="17296"/>
                    <a:pt x="20889" y="11985"/>
                  </a:cubicBezTo>
                  <a:lnTo>
                    <a:pt x="21600" y="0"/>
                  </a:lnTo>
                  <a:lnTo>
                    <a:pt x="0" y="0"/>
                  </a:lnTo>
                  <a:close/>
                </a:path>
              </a:pathLst>
            </a:custGeom>
            <a:solidFill>
              <a:srgbClr val="EA7B45"/>
            </a:solidFill>
            <a:ln w="12700">
              <a:miter lim="400000"/>
            </a:ln>
          </p:spPr>
          <p:txBody>
            <a:bodyPr lIns="38100" tIns="38100" rIns="38100" bIns="38100" anchor="ctr"/>
            <a:lstStyle/>
            <a:p>
              <a:pPr>
                <a:defRPr sz="3000">
                  <a:solidFill>
                    <a:srgbClr val="FFFFFF"/>
                  </a:solidFill>
                </a:defRPr>
              </a:pPr>
              <a:endParaRPr/>
            </a:p>
          </p:txBody>
        </p:sp>
        <p:sp>
          <p:nvSpPr>
            <p:cNvPr id="15" name="Oval">
              <a:extLst>
                <a:ext uri="{FF2B5EF4-FFF2-40B4-BE49-F238E27FC236}">
                  <a16:creationId xmlns:a16="http://schemas.microsoft.com/office/drawing/2014/main" id="{816AC65B-E5AB-415D-AFB7-2FEF15F98F4B}"/>
                </a:ext>
              </a:extLst>
            </p:cNvPr>
            <p:cNvSpPr/>
            <p:nvPr/>
          </p:nvSpPr>
          <p:spPr>
            <a:xfrm>
              <a:off x="2298700" y="13525500"/>
              <a:ext cx="717550" cy="224027"/>
            </a:xfrm>
            <a:prstGeom prst="ellipse">
              <a:avLst/>
            </a:prstGeom>
            <a:solidFill>
              <a:srgbClr val="82281F"/>
            </a:solidFill>
            <a:ln w="12700">
              <a:miter lim="400000"/>
            </a:ln>
          </p:spPr>
          <p:txBody>
            <a:bodyPr lIns="38100" tIns="38100" rIns="38100" bIns="38100" anchor="ctr"/>
            <a:lstStyle/>
            <a:p>
              <a:pPr>
                <a:defRPr sz="3000">
                  <a:solidFill>
                    <a:srgbClr val="FFFFFF"/>
                  </a:solidFill>
                </a:defRPr>
              </a:pPr>
              <a:endParaRPr/>
            </a:p>
          </p:txBody>
        </p:sp>
        <p:sp>
          <p:nvSpPr>
            <p:cNvPr id="16" name="Oval">
              <a:extLst>
                <a:ext uri="{FF2B5EF4-FFF2-40B4-BE49-F238E27FC236}">
                  <a16:creationId xmlns:a16="http://schemas.microsoft.com/office/drawing/2014/main" id="{5847ACAB-E179-447E-8C8B-2D6F9BB0772B}"/>
                </a:ext>
              </a:extLst>
            </p:cNvPr>
            <p:cNvSpPr/>
            <p:nvPr/>
          </p:nvSpPr>
          <p:spPr>
            <a:xfrm>
              <a:off x="2324100" y="13538200"/>
              <a:ext cx="662686" cy="193803"/>
            </a:xfrm>
            <a:prstGeom prst="ellipse">
              <a:avLst/>
            </a:prstGeom>
            <a:solidFill>
              <a:srgbClr val="580600"/>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6938F546-FCBB-4861-A545-E09C7509DEE5}"/>
                </a:ext>
              </a:extLst>
            </p:cNvPr>
            <p:cNvSpPr/>
            <p:nvPr/>
          </p:nvSpPr>
          <p:spPr>
            <a:xfrm>
              <a:off x="2298699" y="13347700"/>
              <a:ext cx="696977" cy="3843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26" y="18802"/>
                  </a:lnTo>
                  <a:cubicBezTo>
                    <a:pt x="3582" y="20472"/>
                    <a:pt x="6943" y="21600"/>
                    <a:pt x="10800" y="21600"/>
                  </a:cubicBezTo>
                  <a:cubicBezTo>
                    <a:pt x="14661" y="21600"/>
                    <a:pt x="18018" y="20472"/>
                    <a:pt x="19774" y="18802"/>
                  </a:cubicBezTo>
                  <a:lnTo>
                    <a:pt x="21600" y="0"/>
                  </a:lnTo>
                  <a:lnTo>
                    <a:pt x="0" y="0"/>
                  </a:lnTo>
                  <a:close/>
                </a:path>
              </a:pathLst>
            </a:custGeom>
            <a:solidFill>
              <a:srgbClr val="D16C3C"/>
            </a:solidFill>
            <a:ln w="12700">
              <a:miter lim="400000"/>
            </a:ln>
          </p:spPr>
          <p:txBody>
            <a:bodyPr lIns="38100" tIns="38100" rIns="38100" bIns="38100" anchor="ctr"/>
            <a:lstStyle/>
            <a:p>
              <a:pPr>
                <a:defRPr sz="3000">
                  <a:solidFill>
                    <a:srgbClr val="FFFFFF"/>
                  </a:solidFill>
                </a:defRPr>
              </a:pPr>
              <a:endParaRPr/>
            </a:p>
          </p:txBody>
        </p:sp>
        <p:sp>
          <p:nvSpPr>
            <p:cNvPr id="18" name="Oval">
              <a:extLst>
                <a:ext uri="{FF2B5EF4-FFF2-40B4-BE49-F238E27FC236}">
                  <a16:creationId xmlns:a16="http://schemas.microsoft.com/office/drawing/2014/main" id="{CB354B0E-F048-4804-ACBB-BEB706442DBF}"/>
                </a:ext>
              </a:extLst>
            </p:cNvPr>
            <p:cNvSpPr/>
            <p:nvPr/>
          </p:nvSpPr>
          <p:spPr>
            <a:xfrm>
              <a:off x="2298700" y="13233400"/>
              <a:ext cx="696976" cy="217677"/>
            </a:xfrm>
            <a:prstGeom prst="ellipse">
              <a:avLst/>
            </a:prstGeom>
            <a:solidFill>
              <a:srgbClr val="82281F"/>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E8146098-4DFC-44FF-AB04-D5CE184CE87D}"/>
                </a:ext>
              </a:extLst>
            </p:cNvPr>
            <p:cNvSpPr/>
            <p:nvPr/>
          </p:nvSpPr>
          <p:spPr>
            <a:xfrm>
              <a:off x="2336800" y="13258799"/>
              <a:ext cx="638556" cy="182247"/>
            </a:xfrm>
            <a:custGeom>
              <a:avLst/>
              <a:gdLst/>
              <a:ahLst/>
              <a:cxnLst>
                <a:cxn ang="0">
                  <a:pos x="wd2" y="hd2"/>
                </a:cxn>
                <a:cxn ang="5400000">
                  <a:pos x="wd2" y="hd2"/>
                </a:cxn>
                <a:cxn ang="10800000">
                  <a:pos x="wd2" y="hd2"/>
                </a:cxn>
                <a:cxn ang="16200000">
                  <a:pos x="wd2" y="hd2"/>
                </a:cxn>
              </a:cxnLst>
              <a:rect l="0" t="0" r="r" b="b"/>
              <a:pathLst>
                <a:path w="21600" h="21570" extrusionOk="0">
                  <a:moveTo>
                    <a:pt x="21020" y="9230"/>
                  </a:moveTo>
                  <a:cubicBezTo>
                    <a:pt x="20848" y="8884"/>
                    <a:pt x="20728" y="8628"/>
                    <a:pt x="20522" y="8538"/>
                  </a:cubicBezTo>
                  <a:cubicBezTo>
                    <a:pt x="20273" y="8418"/>
                    <a:pt x="20187" y="7832"/>
                    <a:pt x="20023" y="7291"/>
                  </a:cubicBezTo>
                  <a:cubicBezTo>
                    <a:pt x="19993" y="7186"/>
                    <a:pt x="19929" y="7215"/>
                    <a:pt x="19895" y="7110"/>
                  </a:cubicBezTo>
                  <a:cubicBezTo>
                    <a:pt x="19852" y="6975"/>
                    <a:pt x="19830" y="6750"/>
                    <a:pt x="19787" y="6599"/>
                  </a:cubicBezTo>
                  <a:cubicBezTo>
                    <a:pt x="19658" y="6163"/>
                    <a:pt x="19542" y="6208"/>
                    <a:pt x="19370" y="6224"/>
                  </a:cubicBezTo>
                  <a:cubicBezTo>
                    <a:pt x="19289" y="6224"/>
                    <a:pt x="19164" y="6314"/>
                    <a:pt x="19095" y="6178"/>
                  </a:cubicBezTo>
                  <a:cubicBezTo>
                    <a:pt x="19031" y="6043"/>
                    <a:pt x="18967" y="5622"/>
                    <a:pt x="18894" y="5457"/>
                  </a:cubicBezTo>
                  <a:cubicBezTo>
                    <a:pt x="18623" y="4825"/>
                    <a:pt x="18009" y="5201"/>
                    <a:pt x="17669" y="5201"/>
                  </a:cubicBezTo>
                  <a:cubicBezTo>
                    <a:pt x="17575" y="5201"/>
                    <a:pt x="17463" y="5261"/>
                    <a:pt x="17373" y="5216"/>
                  </a:cubicBezTo>
                  <a:cubicBezTo>
                    <a:pt x="17334" y="5186"/>
                    <a:pt x="17111" y="5006"/>
                    <a:pt x="17089" y="4901"/>
                  </a:cubicBezTo>
                  <a:cubicBezTo>
                    <a:pt x="17042" y="4675"/>
                    <a:pt x="17094" y="4284"/>
                    <a:pt x="17081" y="4029"/>
                  </a:cubicBezTo>
                  <a:cubicBezTo>
                    <a:pt x="17063" y="3758"/>
                    <a:pt x="17029" y="3653"/>
                    <a:pt x="17003" y="3398"/>
                  </a:cubicBezTo>
                  <a:cubicBezTo>
                    <a:pt x="16943" y="2856"/>
                    <a:pt x="17012" y="2781"/>
                    <a:pt x="16784" y="2631"/>
                  </a:cubicBezTo>
                  <a:cubicBezTo>
                    <a:pt x="16612" y="2526"/>
                    <a:pt x="16441" y="2691"/>
                    <a:pt x="16273" y="2556"/>
                  </a:cubicBezTo>
                  <a:cubicBezTo>
                    <a:pt x="16187" y="2481"/>
                    <a:pt x="16170" y="2300"/>
                    <a:pt x="16041" y="2345"/>
                  </a:cubicBezTo>
                  <a:cubicBezTo>
                    <a:pt x="15955" y="2390"/>
                    <a:pt x="15921" y="2511"/>
                    <a:pt x="15852" y="2586"/>
                  </a:cubicBezTo>
                  <a:cubicBezTo>
                    <a:pt x="15766" y="2676"/>
                    <a:pt x="15684" y="2811"/>
                    <a:pt x="15603" y="2886"/>
                  </a:cubicBezTo>
                  <a:cubicBezTo>
                    <a:pt x="15517" y="2947"/>
                    <a:pt x="15427" y="2811"/>
                    <a:pt x="15341" y="2886"/>
                  </a:cubicBezTo>
                  <a:cubicBezTo>
                    <a:pt x="15100" y="3097"/>
                    <a:pt x="15117" y="3578"/>
                    <a:pt x="14842" y="3187"/>
                  </a:cubicBezTo>
                  <a:cubicBezTo>
                    <a:pt x="14653" y="2931"/>
                    <a:pt x="14456" y="2210"/>
                    <a:pt x="14271" y="2075"/>
                  </a:cubicBezTo>
                  <a:cubicBezTo>
                    <a:pt x="14056" y="1909"/>
                    <a:pt x="13786" y="2330"/>
                    <a:pt x="13575" y="2075"/>
                  </a:cubicBezTo>
                  <a:cubicBezTo>
                    <a:pt x="13429" y="1894"/>
                    <a:pt x="13322" y="1293"/>
                    <a:pt x="13184" y="1082"/>
                  </a:cubicBezTo>
                  <a:cubicBezTo>
                    <a:pt x="13047" y="872"/>
                    <a:pt x="12768" y="1067"/>
                    <a:pt x="12617" y="1067"/>
                  </a:cubicBezTo>
                  <a:cubicBezTo>
                    <a:pt x="12334" y="1067"/>
                    <a:pt x="12145" y="1173"/>
                    <a:pt x="11908" y="556"/>
                  </a:cubicBezTo>
                  <a:cubicBezTo>
                    <a:pt x="11788" y="241"/>
                    <a:pt x="11771" y="90"/>
                    <a:pt x="11633" y="151"/>
                  </a:cubicBezTo>
                  <a:cubicBezTo>
                    <a:pt x="11535" y="196"/>
                    <a:pt x="11436" y="451"/>
                    <a:pt x="11337" y="526"/>
                  </a:cubicBezTo>
                  <a:cubicBezTo>
                    <a:pt x="11165" y="662"/>
                    <a:pt x="10877" y="631"/>
                    <a:pt x="10705" y="526"/>
                  </a:cubicBezTo>
                  <a:cubicBezTo>
                    <a:pt x="10602" y="451"/>
                    <a:pt x="10516" y="316"/>
                    <a:pt x="10409" y="286"/>
                  </a:cubicBezTo>
                  <a:cubicBezTo>
                    <a:pt x="10310" y="256"/>
                    <a:pt x="10207" y="331"/>
                    <a:pt x="10113" y="301"/>
                  </a:cubicBezTo>
                  <a:cubicBezTo>
                    <a:pt x="10014" y="256"/>
                    <a:pt x="9979" y="90"/>
                    <a:pt x="9898" y="30"/>
                  </a:cubicBezTo>
                  <a:cubicBezTo>
                    <a:pt x="9821" y="-30"/>
                    <a:pt x="9674" y="15"/>
                    <a:pt x="9597" y="30"/>
                  </a:cubicBezTo>
                  <a:cubicBezTo>
                    <a:pt x="9503" y="45"/>
                    <a:pt x="9421" y="75"/>
                    <a:pt x="9344" y="286"/>
                  </a:cubicBezTo>
                  <a:cubicBezTo>
                    <a:pt x="9262" y="496"/>
                    <a:pt x="9266" y="737"/>
                    <a:pt x="9155" y="827"/>
                  </a:cubicBezTo>
                  <a:cubicBezTo>
                    <a:pt x="9094" y="872"/>
                    <a:pt x="9013" y="812"/>
                    <a:pt x="8948" y="857"/>
                  </a:cubicBezTo>
                  <a:cubicBezTo>
                    <a:pt x="8927" y="872"/>
                    <a:pt x="8918" y="1007"/>
                    <a:pt x="8888" y="1037"/>
                  </a:cubicBezTo>
                  <a:cubicBezTo>
                    <a:pt x="8798" y="1113"/>
                    <a:pt x="8691" y="1067"/>
                    <a:pt x="8596" y="1052"/>
                  </a:cubicBezTo>
                  <a:cubicBezTo>
                    <a:pt x="8411" y="1052"/>
                    <a:pt x="8227" y="1052"/>
                    <a:pt x="8042" y="1052"/>
                  </a:cubicBezTo>
                  <a:cubicBezTo>
                    <a:pt x="7690" y="1052"/>
                    <a:pt x="7277" y="842"/>
                    <a:pt x="6929" y="1037"/>
                  </a:cubicBezTo>
                  <a:cubicBezTo>
                    <a:pt x="6805" y="1113"/>
                    <a:pt x="6715" y="1443"/>
                    <a:pt x="6594" y="1548"/>
                  </a:cubicBezTo>
                  <a:cubicBezTo>
                    <a:pt x="6508" y="1624"/>
                    <a:pt x="6418" y="1518"/>
                    <a:pt x="6332" y="1563"/>
                  </a:cubicBezTo>
                  <a:cubicBezTo>
                    <a:pt x="6178" y="1639"/>
                    <a:pt x="6010" y="1864"/>
                    <a:pt x="5860" y="2089"/>
                  </a:cubicBezTo>
                  <a:cubicBezTo>
                    <a:pt x="5748" y="2255"/>
                    <a:pt x="5735" y="2345"/>
                    <a:pt x="5593" y="2345"/>
                  </a:cubicBezTo>
                  <a:cubicBezTo>
                    <a:pt x="5507" y="2345"/>
                    <a:pt x="5417" y="2390"/>
                    <a:pt x="5336" y="2330"/>
                  </a:cubicBezTo>
                  <a:cubicBezTo>
                    <a:pt x="5134" y="2180"/>
                    <a:pt x="4923" y="1939"/>
                    <a:pt x="4721" y="1789"/>
                  </a:cubicBezTo>
                  <a:cubicBezTo>
                    <a:pt x="4575" y="1669"/>
                    <a:pt x="4378" y="1323"/>
                    <a:pt x="4240" y="1834"/>
                  </a:cubicBezTo>
                  <a:cubicBezTo>
                    <a:pt x="4171" y="2090"/>
                    <a:pt x="4154" y="2586"/>
                    <a:pt x="4098" y="2886"/>
                  </a:cubicBezTo>
                  <a:cubicBezTo>
                    <a:pt x="4021" y="3277"/>
                    <a:pt x="3965" y="3202"/>
                    <a:pt x="3862" y="3412"/>
                  </a:cubicBezTo>
                  <a:cubicBezTo>
                    <a:pt x="3785" y="3578"/>
                    <a:pt x="3733" y="3983"/>
                    <a:pt x="3673" y="4164"/>
                  </a:cubicBezTo>
                  <a:cubicBezTo>
                    <a:pt x="3583" y="4434"/>
                    <a:pt x="3531" y="4404"/>
                    <a:pt x="3407" y="4419"/>
                  </a:cubicBezTo>
                  <a:cubicBezTo>
                    <a:pt x="3188" y="4434"/>
                    <a:pt x="3059" y="4434"/>
                    <a:pt x="2853" y="4750"/>
                  </a:cubicBezTo>
                  <a:cubicBezTo>
                    <a:pt x="2685" y="5006"/>
                    <a:pt x="2586" y="5141"/>
                    <a:pt x="2462" y="5637"/>
                  </a:cubicBezTo>
                  <a:cubicBezTo>
                    <a:pt x="2371" y="5998"/>
                    <a:pt x="2316" y="6614"/>
                    <a:pt x="2187" y="6869"/>
                  </a:cubicBezTo>
                  <a:cubicBezTo>
                    <a:pt x="2075" y="7095"/>
                    <a:pt x="1937" y="6824"/>
                    <a:pt x="1821" y="7035"/>
                  </a:cubicBezTo>
                  <a:cubicBezTo>
                    <a:pt x="1779" y="7110"/>
                    <a:pt x="1740" y="7380"/>
                    <a:pt x="1701" y="7501"/>
                  </a:cubicBezTo>
                  <a:cubicBezTo>
                    <a:pt x="1547" y="7952"/>
                    <a:pt x="1418" y="7952"/>
                    <a:pt x="1233" y="7786"/>
                  </a:cubicBezTo>
                  <a:cubicBezTo>
                    <a:pt x="1151" y="8493"/>
                    <a:pt x="915" y="8282"/>
                    <a:pt x="735" y="8267"/>
                  </a:cubicBezTo>
                  <a:cubicBezTo>
                    <a:pt x="451" y="8252"/>
                    <a:pt x="511" y="8327"/>
                    <a:pt x="468" y="9169"/>
                  </a:cubicBezTo>
                  <a:cubicBezTo>
                    <a:pt x="430" y="9981"/>
                    <a:pt x="326" y="10041"/>
                    <a:pt x="176" y="10507"/>
                  </a:cubicBezTo>
                  <a:cubicBezTo>
                    <a:pt x="99" y="10747"/>
                    <a:pt x="56" y="11078"/>
                    <a:pt x="0" y="11394"/>
                  </a:cubicBezTo>
                  <a:cubicBezTo>
                    <a:pt x="760" y="17151"/>
                    <a:pt x="5297" y="21570"/>
                    <a:pt x="10779" y="21570"/>
                  </a:cubicBezTo>
                  <a:cubicBezTo>
                    <a:pt x="16385" y="21570"/>
                    <a:pt x="20999" y="16940"/>
                    <a:pt x="21600" y="11003"/>
                  </a:cubicBezTo>
                  <a:cubicBezTo>
                    <a:pt x="21557" y="10883"/>
                    <a:pt x="21510" y="10777"/>
                    <a:pt x="21458" y="10642"/>
                  </a:cubicBezTo>
                  <a:cubicBezTo>
                    <a:pt x="21291" y="10222"/>
                    <a:pt x="21192" y="9575"/>
                    <a:pt x="21020" y="9230"/>
                  </a:cubicBezTo>
                  <a:close/>
                </a:path>
              </a:pathLst>
            </a:custGeom>
            <a:solidFill>
              <a:srgbClr val="1A0100"/>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F03434CA-101F-41EB-AA35-9D47B93DC274}"/>
                </a:ext>
              </a:extLst>
            </p:cNvPr>
            <p:cNvSpPr/>
            <p:nvPr/>
          </p:nvSpPr>
          <p:spPr>
            <a:xfrm>
              <a:off x="1803400" y="11582400"/>
              <a:ext cx="408322" cy="551943"/>
            </a:xfrm>
            <a:custGeom>
              <a:avLst/>
              <a:gdLst/>
              <a:ahLst/>
              <a:cxnLst>
                <a:cxn ang="0">
                  <a:pos x="wd2" y="hd2"/>
                </a:cxn>
                <a:cxn ang="5400000">
                  <a:pos x="wd2" y="hd2"/>
                </a:cxn>
                <a:cxn ang="10800000">
                  <a:pos x="wd2" y="hd2"/>
                </a:cxn>
                <a:cxn ang="16200000">
                  <a:pos x="wd2" y="hd2"/>
                </a:cxn>
              </a:cxnLst>
              <a:rect l="0" t="0" r="r" b="b"/>
              <a:pathLst>
                <a:path w="20498" h="19115" extrusionOk="0">
                  <a:moveTo>
                    <a:pt x="20249" y="9826"/>
                  </a:moveTo>
                  <a:cubicBezTo>
                    <a:pt x="21581" y="6092"/>
                    <a:pt x="17488" y="-1829"/>
                    <a:pt x="10035" y="383"/>
                  </a:cubicBezTo>
                  <a:cubicBezTo>
                    <a:pt x="5821" y="1637"/>
                    <a:pt x="3838" y="5199"/>
                    <a:pt x="2633" y="7979"/>
                  </a:cubicBezTo>
                  <a:cubicBezTo>
                    <a:pt x="1256" y="11146"/>
                    <a:pt x="51" y="14374"/>
                    <a:pt x="0" y="17699"/>
                  </a:cubicBezTo>
                  <a:cubicBezTo>
                    <a:pt x="-19" y="18781"/>
                    <a:pt x="3749" y="19771"/>
                    <a:pt x="3768" y="18557"/>
                  </a:cubicBezTo>
                  <a:cubicBezTo>
                    <a:pt x="3832" y="14585"/>
                    <a:pt x="5292" y="10253"/>
                    <a:pt x="7593" y="6607"/>
                  </a:cubicBezTo>
                  <a:cubicBezTo>
                    <a:pt x="8664" y="4905"/>
                    <a:pt x="11635" y="819"/>
                    <a:pt x="15116" y="3000"/>
                  </a:cubicBezTo>
                  <a:cubicBezTo>
                    <a:pt x="17258" y="4346"/>
                    <a:pt x="17105" y="7249"/>
                    <a:pt x="16487" y="8969"/>
                  </a:cubicBezTo>
                  <a:cubicBezTo>
                    <a:pt x="16117" y="9980"/>
                    <a:pt x="19796" y="11076"/>
                    <a:pt x="20249" y="9826"/>
                  </a:cubicBezTo>
                  <a:lnTo>
                    <a:pt x="20249" y="9826"/>
                  </a:lnTo>
                  <a:close/>
                </a:path>
              </a:pathLst>
            </a:custGeom>
            <a:solidFill>
              <a:srgbClr val="C0453C"/>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3EF49499-CCCD-41CE-AD4F-E8E5DA4588D7}"/>
                </a:ext>
              </a:extLst>
            </p:cNvPr>
            <p:cNvSpPr/>
            <p:nvPr/>
          </p:nvSpPr>
          <p:spPr>
            <a:xfrm>
              <a:off x="1689100" y="11811000"/>
              <a:ext cx="731899" cy="735740"/>
            </a:xfrm>
            <a:custGeom>
              <a:avLst/>
              <a:gdLst/>
              <a:ahLst/>
              <a:cxnLst>
                <a:cxn ang="0">
                  <a:pos x="wd2" y="hd2"/>
                </a:cxn>
                <a:cxn ang="5400000">
                  <a:pos x="wd2" y="hd2"/>
                </a:cxn>
                <a:cxn ang="10800000">
                  <a:pos x="wd2" y="hd2"/>
                </a:cxn>
                <a:cxn ang="16200000">
                  <a:pos x="wd2" y="hd2"/>
                </a:cxn>
              </a:cxnLst>
              <a:rect l="0" t="0" r="r" b="b"/>
              <a:pathLst>
                <a:path w="20723" h="20721" extrusionOk="0">
                  <a:moveTo>
                    <a:pt x="14114" y="19651"/>
                  </a:moveTo>
                  <a:lnTo>
                    <a:pt x="20723" y="7021"/>
                  </a:lnTo>
                  <a:lnTo>
                    <a:pt x="13039" y="0"/>
                  </a:lnTo>
                  <a:lnTo>
                    <a:pt x="950" y="7622"/>
                  </a:lnTo>
                  <a:cubicBezTo>
                    <a:pt x="720" y="7701"/>
                    <a:pt x="525" y="7819"/>
                    <a:pt x="374" y="7983"/>
                  </a:cubicBezTo>
                  <a:cubicBezTo>
                    <a:pt x="-877" y="9339"/>
                    <a:pt x="1115" y="13180"/>
                    <a:pt x="4822" y="16568"/>
                  </a:cubicBezTo>
                  <a:cubicBezTo>
                    <a:pt x="8530" y="19955"/>
                    <a:pt x="12550" y="21600"/>
                    <a:pt x="13797" y="20248"/>
                  </a:cubicBezTo>
                  <a:cubicBezTo>
                    <a:pt x="13952" y="20083"/>
                    <a:pt x="14056" y="19883"/>
                    <a:pt x="14114" y="19651"/>
                  </a:cubicBezTo>
                  <a:close/>
                </a:path>
              </a:pathLst>
            </a:custGeom>
            <a:solidFill>
              <a:srgbClr val="CC493E"/>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4567C3C8-BF01-4B54-912B-F2909C7B3171}"/>
                </a:ext>
              </a:extLst>
            </p:cNvPr>
            <p:cNvSpPr/>
            <p:nvPr/>
          </p:nvSpPr>
          <p:spPr>
            <a:xfrm>
              <a:off x="1701799" y="11810999"/>
              <a:ext cx="719798" cy="722534"/>
            </a:xfrm>
            <a:custGeom>
              <a:avLst/>
              <a:gdLst/>
              <a:ahLst/>
              <a:cxnLst>
                <a:cxn ang="0">
                  <a:pos x="wd2" y="hd2"/>
                </a:cxn>
                <a:cxn ang="5400000">
                  <a:pos x="wd2" y="hd2"/>
                </a:cxn>
                <a:cxn ang="10800000">
                  <a:pos x="wd2" y="hd2"/>
                </a:cxn>
                <a:cxn ang="16200000">
                  <a:pos x="wd2" y="hd2"/>
                </a:cxn>
              </a:cxnLst>
              <a:rect l="0" t="0" r="r" b="b"/>
              <a:pathLst>
                <a:path w="20725" h="20720" extrusionOk="0">
                  <a:moveTo>
                    <a:pt x="14311" y="19673"/>
                  </a:moveTo>
                  <a:lnTo>
                    <a:pt x="20725" y="7149"/>
                  </a:lnTo>
                  <a:lnTo>
                    <a:pt x="12911" y="0"/>
                  </a:lnTo>
                  <a:lnTo>
                    <a:pt x="928" y="7426"/>
                  </a:lnTo>
                  <a:cubicBezTo>
                    <a:pt x="701" y="7499"/>
                    <a:pt x="507" y="7615"/>
                    <a:pt x="357" y="7779"/>
                  </a:cubicBezTo>
                  <a:cubicBezTo>
                    <a:pt x="-875" y="9112"/>
                    <a:pt x="1184" y="12991"/>
                    <a:pt x="4954" y="16439"/>
                  </a:cubicBezTo>
                  <a:cubicBezTo>
                    <a:pt x="8724" y="19888"/>
                    <a:pt x="12775" y="21600"/>
                    <a:pt x="14008" y="20267"/>
                  </a:cubicBezTo>
                  <a:cubicBezTo>
                    <a:pt x="14154" y="20110"/>
                    <a:pt x="14256" y="19907"/>
                    <a:pt x="14311" y="19673"/>
                  </a:cubicBezTo>
                  <a:close/>
                </a:path>
              </a:pathLst>
            </a:custGeom>
            <a:solidFill>
              <a:srgbClr val="E54F40"/>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E838C75E-AAB6-4A3E-ADF2-024AF8468D95}"/>
                </a:ext>
              </a:extLst>
            </p:cNvPr>
            <p:cNvSpPr/>
            <p:nvPr/>
          </p:nvSpPr>
          <p:spPr>
            <a:xfrm>
              <a:off x="2146300" y="11811000"/>
              <a:ext cx="286553" cy="268597"/>
            </a:xfrm>
            <a:custGeom>
              <a:avLst/>
              <a:gdLst/>
              <a:ahLst/>
              <a:cxnLst>
                <a:cxn ang="0">
                  <a:pos x="wd2" y="hd2"/>
                </a:cxn>
                <a:cxn ang="5400000">
                  <a:pos x="wd2" y="hd2"/>
                </a:cxn>
                <a:cxn ang="10800000">
                  <a:pos x="wd2" y="hd2"/>
                </a:cxn>
                <a:cxn ang="16200000">
                  <a:pos x="wd2" y="hd2"/>
                </a:cxn>
              </a:cxnLst>
              <a:rect l="0" t="0" r="r" b="b"/>
              <a:pathLst>
                <a:path w="19221" h="19060" extrusionOk="0">
                  <a:moveTo>
                    <a:pt x="506" y="684"/>
                  </a:moveTo>
                  <a:cubicBezTo>
                    <a:pt x="2203" y="-1270"/>
                    <a:pt x="7654" y="1107"/>
                    <a:pt x="12682" y="5992"/>
                  </a:cubicBezTo>
                  <a:cubicBezTo>
                    <a:pt x="17709" y="10878"/>
                    <a:pt x="20410" y="16422"/>
                    <a:pt x="18714" y="18376"/>
                  </a:cubicBezTo>
                  <a:cubicBezTo>
                    <a:pt x="17017" y="20330"/>
                    <a:pt x="11566" y="17953"/>
                    <a:pt x="6538" y="13068"/>
                  </a:cubicBezTo>
                  <a:cubicBezTo>
                    <a:pt x="1511" y="8182"/>
                    <a:pt x="-1190" y="2638"/>
                    <a:pt x="506" y="684"/>
                  </a:cubicBezTo>
                  <a:close/>
                </a:path>
              </a:pathLst>
            </a:custGeom>
            <a:solidFill>
              <a:srgbClr val="632513"/>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76032831-D4AC-4791-B915-57FA02F4267A}"/>
                </a:ext>
              </a:extLst>
            </p:cNvPr>
            <p:cNvSpPr/>
            <p:nvPr/>
          </p:nvSpPr>
          <p:spPr>
            <a:xfrm>
              <a:off x="2159000" y="11810999"/>
              <a:ext cx="264135" cy="246905"/>
            </a:xfrm>
            <a:custGeom>
              <a:avLst/>
              <a:gdLst/>
              <a:ahLst/>
              <a:cxnLst>
                <a:cxn ang="0">
                  <a:pos x="wd2" y="hd2"/>
                </a:cxn>
                <a:cxn ang="5400000">
                  <a:pos x="wd2" y="hd2"/>
                </a:cxn>
                <a:cxn ang="10800000">
                  <a:pos x="wd2" y="hd2"/>
                </a:cxn>
                <a:cxn ang="16200000">
                  <a:pos x="wd2" y="hd2"/>
                </a:cxn>
              </a:cxnLst>
              <a:rect l="0" t="0" r="r" b="b"/>
              <a:pathLst>
                <a:path w="19311" h="19133" extrusionOk="0">
                  <a:moveTo>
                    <a:pt x="437" y="591"/>
                  </a:moveTo>
                  <a:cubicBezTo>
                    <a:pt x="2019" y="-1234"/>
                    <a:pt x="7428" y="1304"/>
                    <a:pt x="12519" y="6261"/>
                  </a:cubicBezTo>
                  <a:cubicBezTo>
                    <a:pt x="17610" y="11217"/>
                    <a:pt x="20455" y="16715"/>
                    <a:pt x="18873" y="18541"/>
                  </a:cubicBezTo>
                  <a:cubicBezTo>
                    <a:pt x="17291" y="20366"/>
                    <a:pt x="11882" y="17828"/>
                    <a:pt x="6791" y="12871"/>
                  </a:cubicBezTo>
                  <a:cubicBezTo>
                    <a:pt x="1700" y="7915"/>
                    <a:pt x="-1145" y="2417"/>
                    <a:pt x="437" y="591"/>
                  </a:cubicBezTo>
                  <a:close/>
                </a:path>
              </a:pathLst>
            </a:custGeom>
            <a:solidFill>
              <a:srgbClr val="451E18"/>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1857F210-EDFD-42B2-9C68-E58E5EB322A6}"/>
                </a:ext>
              </a:extLst>
            </p:cNvPr>
            <p:cNvSpPr/>
            <p:nvPr/>
          </p:nvSpPr>
          <p:spPr>
            <a:xfrm>
              <a:off x="2120899" y="12306299"/>
              <a:ext cx="486293" cy="267771"/>
            </a:xfrm>
            <a:custGeom>
              <a:avLst/>
              <a:gdLst/>
              <a:ahLst/>
              <a:cxnLst>
                <a:cxn ang="0">
                  <a:pos x="wd2" y="hd2"/>
                </a:cxn>
                <a:cxn ang="5400000">
                  <a:pos x="wd2" y="hd2"/>
                </a:cxn>
                <a:cxn ang="10800000">
                  <a:pos x="wd2" y="hd2"/>
                </a:cxn>
                <a:cxn ang="16200000">
                  <a:pos x="wd2" y="hd2"/>
                </a:cxn>
              </a:cxnLst>
              <a:rect l="0" t="0" r="r" b="b"/>
              <a:pathLst>
                <a:path w="20944" h="21462" extrusionOk="0">
                  <a:moveTo>
                    <a:pt x="20944" y="6550"/>
                  </a:moveTo>
                  <a:lnTo>
                    <a:pt x="14451" y="6427"/>
                  </a:lnTo>
                  <a:cubicBezTo>
                    <a:pt x="14265" y="6427"/>
                    <a:pt x="14079" y="6366"/>
                    <a:pt x="13899" y="6265"/>
                  </a:cubicBezTo>
                  <a:lnTo>
                    <a:pt x="3567" y="178"/>
                  </a:lnTo>
                  <a:cubicBezTo>
                    <a:pt x="3042" y="-138"/>
                    <a:pt x="2473" y="-26"/>
                    <a:pt x="1980" y="463"/>
                  </a:cubicBezTo>
                  <a:cubicBezTo>
                    <a:pt x="1554" y="890"/>
                    <a:pt x="1034" y="1521"/>
                    <a:pt x="564" y="2407"/>
                  </a:cubicBezTo>
                  <a:cubicBezTo>
                    <a:pt x="-656" y="4707"/>
                    <a:pt x="236" y="8636"/>
                    <a:pt x="1975" y="8759"/>
                  </a:cubicBezTo>
                  <a:lnTo>
                    <a:pt x="11793" y="9461"/>
                  </a:lnTo>
                  <a:cubicBezTo>
                    <a:pt x="12712" y="9532"/>
                    <a:pt x="13478" y="10815"/>
                    <a:pt x="13604" y="12504"/>
                  </a:cubicBezTo>
                  <a:lnTo>
                    <a:pt x="14271" y="21462"/>
                  </a:lnTo>
                  <a:lnTo>
                    <a:pt x="20944" y="6550"/>
                  </a:lnTo>
                  <a:close/>
                </a:path>
              </a:pathLst>
            </a:custGeom>
            <a:solidFill>
              <a:srgbClr val="C0453C"/>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2BC67D9A-C089-411A-AE2F-A68BDCF6B35A}"/>
                </a:ext>
              </a:extLst>
            </p:cNvPr>
            <p:cNvSpPr/>
            <p:nvPr/>
          </p:nvSpPr>
          <p:spPr>
            <a:xfrm>
              <a:off x="2451099" y="12382500"/>
              <a:ext cx="163288" cy="215749"/>
            </a:xfrm>
            <a:custGeom>
              <a:avLst/>
              <a:gdLst/>
              <a:ahLst/>
              <a:cxnLst>
                <a:cxn ang="0">
                  <a:pos x="wd2" y="hd2"/>
                </a:cxn>
                <a:cxn ang="5400000">
                  <a:pos x="wd2" y="hd2"/>
                </a:cxn>
                <a:cxn ang="10800000">
                  <a:pos x="wd2" y="hd2"/>
                </a:cxn>
                <a:cxn ang="16200000">
                  <a:pos x="wd2" y="hd2"/>
                </a:cxn>
              </a:cxnLst>
              <a:rect l="0" t="0" r="r" b="b"/>
              <a:pathLst>
                <a:path w="18941" h="19635" extrusionOk="0">
                  <a:moveTo>
                    <a:pt x="5356" y="7556"/>
                  </a:moveTo>
                  <a:cubicBezTo>
                    <a:pt x="10066" y="2281"/>
                    <a:pt x="15725" y="-983"/>
                    <a:pt x="17998" y="266"/>
                  </a:cubicBezTo>
                  <a:cubicBezTo>
                    <a:pt x="20270" y="1515"/>
                    <a:pt x="18294" y="6803"/>
                    <a:pt x="13584" y="12078"/>
                  </a:cubicBezTo>
                  <a:cubicBezTo>
                    <a:pt x="8875" y="17353"/>
                    <a:pt x="3215" y="20617"/>
                    <a:pt x="942" y="19368"/>
                  </a:cubicBezTo>
                  <a:cubicBezTo>
                    <a:pt x="-1330" y="18119"/>
                    <a:pt x="646" y="12831"/>
                    <a:pt x="5356" y="7556"/>
                  </a:cubicBezTo>
                  <a:close/>
                </a:path>
              </a:pathLst>
            </a:custGeom>
            <a:solidFill>
              <a:srgbClr val="632513"/>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AB71BDED-E0A0-4C88-AD66-DEDF12DDF5B9}"/>
                </a:ext>
              </a:extLst>
            </p:cNvPr>
            <p:cNvSpPr/>
            <p:nvPr/>
          </p:nvSpPr>
          <p:spPr>
            <a:xfrm>
              <a:off x="2578100" y="123951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3" y="2293"/>
                    <a:pt x="15750" y="-979"/>
                    <a:pt x="18011" y="263"/>
                  </a:cubicBezTo>
                  <a:cubicBezTo>
                    <a:pt x="20272" y="1505"/>
                    <a:pt x="18282" y="6791"/>
                    <a:pt x="13566" y="12070"/>
                  </a:cubicBezTo>
                  <a:cubicBezTo>
                    <a:pt x="8851" y="17349"/>
                    <a:pt x="3194" y="20621"/>
                    <a:pt x="933" y="19379"/>
                  </a:cubicBezTo>
                  <a:cubicBezTo>
                    <a:pt x="-1328" y="18137"/>
                    <a:pt x="662"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FED1219C-082F-4157-9F1B-71AAEBC9E00C}"/>
                </a:ext>
              </a:extLst>
            </p:cNvPr>
            <p:cNvSpPr/>
            <p:nvPr/>
          </p:nvSpPr>
          <p:spPr>
            <a:xfrm>
              <a:off x="2476499" y="125475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5"/>
                    <a:pt x="18282" y="6791"/>
                    <a:pt x="13566" y="12070"/>
                  </a:cubicBezTo>
                  <a:cubicBezTo>
                    <a:pt x="8851"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43D833C1-625E-4423-8223-60FAE93A7BC3}"/>
                </a:ext>
              </a:extLst>
            </p:cNvPr>
            <p:cNvSpPr/>
            <p:nvPr/>
          </p:nvSpPr>
          <p:spPr>
            <a:xfrm>
              <a:off x="2476499" y="12509500"/>
              <a:ext cx="21176" cy="28003"/>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4" y="2293"/>
                    <a:pt x="15750" y="-979"/>
                    <a:pt x="18011" y="263"/>
                  </a:cubicBezTo>
                  <a:cubicBezTo>
                    <a:pt x="20272" y="1505"/>
                    <a:pt x="18282" y="6791"/>
                    <a:pt x="13566" y="12070"/>
                  </a:cubicBezTo>
                  <a:cubicBezTo>
                    <a:pt x="8850" y="17349"/>
                    <a:pt x="3194" y="20621"/>
                    <a:pt x="933" y="19379"/>
                  </a:cubicBezTo>
                  <a:cubicBezTo>
                    <a:pt x="-1328" y="18137"/>
                    <a:pt x="662"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EC95D59C-43A9-49E8-AE92-0BB8132C5BE7}"/>
                </a:ext>
              </a:extLst>
            </p:cNvPr>
            <p:cNvSpPr/>
            <p:nvPr/>
          </p:nvSpPr>
          <p:spPr>
            <a:xfrm>
              <a:off x="2501899" y="12458700"/>
              <a:ext cx="21176" cy="28002"/>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4"/>
                    <a:pt x="18282" y="6791"/>
                    <a:pt x="13566" y="12070"/>
                  </a:cubicBezTo>
                  <a:cubicBezTo>
                    <a:pt x="8851" y="17349"/>
                    <a:pt x="3194" y="20621"/>
                    <a:pt x="933" y="19380"/>
                  </a:cubicBezTo>
                  <a:cubicBezTo>
                    <a:pt x="-1328" y="18138"/>
                    <a:pt x="662" y="12852"/>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85A1D925-E040-421A-A0BC-63E9BCCAA065}"/>
                </a:ext>
              </a:extLst>
            </p:cNvPr>
            <p:cNvSpPr/>
            <p:nvPr/>
          </p:nvSpPr>
          <p:spPr>
            <a:xfrm>
              <a:off x="2539999" y="12420600"/>
              <a:ext cx="21177" cy="28003"/>
            </a:xfrm>
            <a:custGeom>
              <a:avLst/>
              <a:gdLst/>
              <a:ahLst/>
              <a:cxnLst>
                <a:cxn ang="0">
                  <a:pos x="wd2" y="hd2"/>
                </a:cxn>
                <a:cxn ang="5400000">
                  <a:pos x="wd2" y="hd2"/>
                </a:cxn>
                <a:cxn ang="10800000">
                  <a:pos x="wd2" y="hd2"/>
                </a:cxn>
                <a:cxn ang="16200000">
                  <a:pos x="wd2" y="hd2"/>
                </a:cxn>
              </a:cxnLst>
              <a:rect l="0" t="0" r="r" b="b"/>
              <a:pathLst>
                <a:path w="18944" h="19642" extrusionOk="0">
                  <a:moveTo>
                    <a:pt x="5377" y="7573"/>
                  </a:moveTo>
                  <a:cubicBezTo>
                    <a:pt x="10093" y="2294"/>
                    <a:pt x="15750" y="-979"/>
                    <a:pt x="18011" y="263"/>
                  </a:cubicBezTo>
                  <a:cubicBezTo>
                    <a:pt x="20272" y="1505"/>
                    <a:pt x="18282" y="6791"/>
                    <a:pt x="13566" y="12070"/>
                  </a:cubicBezTo>
                  <a:cubicBezTo>
                    <a:pt x="8850" y="17349"/>
                    <a:pt x="3194" y="20621"/>
                    <a:pt x="933" y="19379"/>
                  </a:cubicBezTo>
                  <a:cubicBezTo>
                    <a:pt x="-1328" y="18137"/>
                    <a:pt x="661" y="12851"/>
                    <a:pt x="5377" y="7573"/>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038EC459-BBB0-4DBE-8887-68FC6EA2E76D}"/>
                </a:ext>
              </a:extLst>
            </p:cNvPr>
            <p:cNvSpPr/>
            <p:nvPr/>
          </p:nvSpPr>
          <p:spPr>
            <a:xfrm>
              <a:off x="2565399" y="12458699"/>
              <a:ext cx="21177"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7" y="12070"/>
                  </a:cubicBezTo>
                  <a:cubicBezTo>
                    <a:pt x="8851"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35587717-3ED8-45F2-93C7-4501FD5CEE0F}"/>
                </a:ext>
              </a:extLst>
            </p:cNvPr>
            <p:cNvSpPr/>
            <p:nvPr/>
          </p:nvSpPr>
          <p:spPr>
            <a:xfrm>
              <a:off x="2539999" y="124586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6"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23D62F32-F171-4E1F-B5C0-4D96F1AF73F5}"/>
                </a:ext>
              </a:extLst>
            </p:cNvPr>
            <p:cNvSpPr/>
            <p:nvPr/>
          </p:nvSpPr>
          <p:spPr>
            <a:xfrm>
              <a:off x="2514599" y="124967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7" y="7572"/>
                  </a:moveTo>
                  <a:cubicBezTo>
                    <a:pt x="10093" y="2293"/>
                    <a:pt x="15750" y="-979"/>
                    <a:pt x="18011" y="263"/>
                  </a:cubicBezTo>
                  <a:cubicBezTo>
                    <a:pt x="20272" y="1505"/>
                    <a:pt x="18282" y="6791"/>
                    <a:pt x="13567" y="12070"/>
                  </a:cubicBezTo>
                  <a:cubicBezTo>
                    <a:pt x="8850" y="17349"/>
                    <a:pt x="3194" y="20621"/>
                    <a:pt x="933" y="19379"/>
                  </a:cubicBezTo>
                  <a:cubicBezTo>
                    <a:pt x="-1328" y="18137"/>
                    <a:pt x="661" y="12851"/>
                    <a:pt x="5377"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79797A2D-61EA-4511-85F8-EC2DEAEB920D}"/>
                </a:ext>
              </a:extLst>
            </p:cNvPr>
            <p:cNvSpPr/>
            <p:nvPr/>
          </p:nvSpPr>
          <p:spPr>
            <a:xfrm>
              <a:off x="2539999" y="12496800"/>
              <a:ext cx="21176" cy="28003"/>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3" y="2293"/>
                    <a:pt x="15750" y="-979"/>
                    <a:pt x="18011" y="263"/>
                  </a:cubicBezTo>
                  <a:cubicBezTo>
                    <a:pt x="20272" y="1505"/>
                    <a:pt x="18282" y="6791"/>
                    <a:pt x="13566"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037F1DF2-DCF8-4A73-B119-69B761D4E038}"/>
                </a:ext>
              </a:extLst>
            </p:cNvPr>
            <p:cNvSpPr/>
            <p:nvPr/>
          </p:nvSpPr>
          <p:spPr>
            <a:xfrm>
              <a:off x="2514600" y="12534899"/>
              <a:ext cx="21176" cy="28004"/>
            </a:xfrm>
            <a:custGeom>
              <a:avLst/>
              <a:gdLst/>
              <a:ahLst/>
              <a:cxnLst>
                <a:cxn ang="0">
                  <a:pos x="wd2" y="hd2"/>
                </a:cxn>
                <a:cxn ang="5400000">
                  <a:pos x="wd2" y="hd2"/>
                </a:cxn>
                <a:cxn ang="10800000">
                  <a:pos x="wd2" y="hd2"/>
                </a:cxn>
                <a:cxn ang="16200000">
                  <a:pos x="wd2" y="hd2"/>
                </a:cxn>
              </a:cxnLst>
              <a:rect l="0" t="0" r="r" b="b"/>
              <a:pathLst>
                <a:path w="18944" h="19643" extrusionOk="0">
                  <a:moveTo>
                    <a:pt x="5378" y="7572"/>
                  </a:moveTo>
                  <a:cubicBezTo>
                    <a:pt x="10094" y="2293"/>
                    <a:pt x="15750" y="-979"/>
                    <a:pt x="18011" y="263"/>
                  </a:cubicBezTo>
                  <a:cubicBezTo>
                    <a:pt x="20272" y="1505"/>
                    <a:pt x="18282" y="6791"/>
                    <a:pt x="13567" y="12070"/>
                  </a:cubicBezTo>
                  <a:cubicBezTo>
                    <a:pt x="8850" y="17349"/>
                    <a:pt x="3194" y="20621"/>
                    <a:pt x="933" y="19379"/>
                  </a:cubicBezTo>
                  <a:cubicBezTo>
                    <a:pt x="-1328" y="18137"/>
                    <a:pt x="662" y="12851"/>
                    <a:pt x="5378" y="7572"/>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7A16225D-1164-4CD4-B187-E83C8F9FCC22}"/>
                </a:ext>
              </a:extLst>
            </p:cNvPr>
            <p:cNvSpPr/>
            <p:nvPr/>
          </p:nvSpPr>
          <p:spPr>
            <a:xfrm>
              <a:off x="1739900" y="11874500"/>
              <a:ext cx="369603" cy="488316"/>
            </a:xfrm>
            <a:custGeom>
              <a:avLst/>
              <a:gdLst/>
              <a:ahLst/>
              <a:cxnLst>
                <a:cxn ang="0">
                  <a:pos x="wd2" y="hd2"/>
                </a:cxn>
                <a:cxn ang="5400000">
                  <a:pos x="wd2" y="hd2"/>
                </a:cxn>
                <a:cxn ang="10800000">
                  <a:pos x="wd2" y="hd2"/>
                </a:cxn>
                <a:cxn ang="16200000">
                  <a:pos x="wd2" y="hd2"/>
                </a:cxn>
              </a:cxnLst>
              <a:rect l="0" t="0" r="r" b="b"/>
              <a:pathLst>
                <a:path w="20891" h="21600" extrusionOk="0">
                  <a:moveTo>
                    <a:pt x="20891" y="0"/>
                  </a:moveTo>
                  <a:cubicBezTo>
                    <a:pt x="20891" y="0"/>
                    <a:pt x="1775" y="9410"/>
                    <a:pt x="533" y="10101"/>
                  </a:cubicBezTo>
                  <a:cubicBezTo>
                    <a:pt x="-709" y="10792"/>
                    <a:pt x="-436" y="14814"/>
                    <a:pt x="8680" y="21600"/>
                  </a:cubicBezTo>
                  <a:cubicBezTo>
                    <a:pt x="8680" y="21600"/>
                    <a:pt x="1380" y="14544"/>
                    <a:pt x="4510" y="11263"/>
                  </a:cubicBezTo>
                  <a:cubicBezTo>
                    <a:pt x="7640" y="7977"/>
                    <a:pt x="20891" y="0"/>
                    <a:pt x="20891" y="0"/>
                  </a:cubicBezTo>
                  <a:close/>
                </a:path>
              </a:pathLst>
            </a:custGeom>
            <a:solidFill>
              <a:srgbClr val="F0AB8E"/>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1239CFF1-B9DA-4049-912A-18B552B74C9A}"/>
                </a:ext>
              </a:extLst>
            </p:cNvPr>
            <p:cNvSpPr/>
            <p:nvPr/>
          </p:nvSpPr>
          <p:spPr>
            <a:xfrm>
              <a:off x="2197099" y="12331700"/>
              <a:ext cx="332614" cy="770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353" y="1174"/>
                    <a:pt x="2697" y="2420"/>
                    <a:pt x="4025" y="3879"/>
                  </a:cubicBezTo>
                  <a:cubicBezTo>
                    <a:pt x="5361" y="5267"/>
                    <a:pt x="6689" y="6726"/>
                    <a:pt x="8008" y="8327"/>
                  </a:cubicBezTo>
                  <a:cubicBezTo>
                    <a:pt x="10647" y="11494"/>
                    <a:pt x="13278" y="14875"/>
                    <a:pt x="15885" y="18611"/>
                  </a:cubicBezTo>
                  <a:lnTo>
                    <a:pt x="15753" y="18540"/>
                  </a:lnTo>
                  <a:lnTo>
                    <a:pt x="18672" y="17899"/>
                  </a:lnTo>
                  <a:cubicBezTo>
                    <a:pt x="19645" y="17828"/>
                    <a:pt x="20619" y="17615"/>
                    <a:pt x="21600" y="17650"/>
                  </a:cubicBezTo>
                  <a:cubicBezTo>
                    <a:pt x="20643" y="18504"/>
                    <a:pt x="19678" y="19109"/>
                    <a:pt x="18713" y="19821"/>
                  </a:cubicBezTo>
                  <a:lnTo>
                    <a:pt x="15819" y="21564"/>
                  </a:lnTo>
                  <a:lnTo>
                    <a:pt x="15769" y="21600"/>
                  </a:lnTo>
                  <a:lnTo>
                    <a:pt x="15695" y="21529"/>
                  </a:lnTo>
                  <a:cubicBezTo>
                    <a:pt x="13039" y="18575"/>
                    <a:pt x="10400" y="15266"/>
                    <a:pt x="7786" y="11743"/>
                  </a:cubicBezTo>
                  <a:cubicBezTo>
                    <a:pt x="6474" y="9999"/>
                    <a:pt x="5171" y="8113"/>
                    <a:pt x="3876" y="6156"/>
                  </a:cubicBezTo>
                  <a:cubicBezTo>
                    <a:pt x="2565" y="4270"/>
                    <a:pt x="1278" y="2206"/>
                    <a:pt x="0" y="0"/>
                  </a:cubicBezTo>
                  <a:close/>
                </a:path>
              </a:pathLst>
            </a:custGeom>
            <a:solidFill>
              <a:srgbClr val="F0AB8E"/>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8D483473-1235-4176-A9CC-02EF7CCF070D}"/>
                </a:ext>
              </a:extLst>
            </p:cNvPr>
            <p:cNvSpPr/>
            <p:nvPr/>
          </p:nvSpPr>
          <p:spPr>
            <a:xfrm>
              <a:off x="3124199" y="11163300"/>
              <a:ext cx="482995" cy="479300"/>
            </a:xfrm>
            <a:custGeom>
              <a:avLst/>
              <a:gdLst/>
              <a:ahLst/>
              <a:cxnLst>
                <a:cxn ang="0">
                  <a:pos x="wd2" y="hd2"/>
                </a:cxn>
                <a:cxn ang="5400000">
                  <a:pos x="wd2" y="hd2"/>
                </a:cxn>
                <a:cxn ang="10800000">
                  <a:pos x="wd2" y="hd2"/>
                </a:cxn>
                <a:cxn ang="16200000">
                  <a:pos x="wd2" y="hd2"/>
                </a:cxn>
              </a:cxnLst>
              <a:rect l="0" t="0" r="r" b="b"/>
              <a:pathLst>
                <a:path w="20169" h="19941" extrusionOk="0">
                  <a:moveTo>
                    <a:pt x="1272" y="13337"/>
                  </a:moveTo>
                  <a:cubicBezTo>
                    <a:pt x="-1083" y="9358"/>
                    <a:pt x="-553" y="-734"/>
                    <a:pt x="6151" y="43"/>
                  </a:cubicBezTo>
                  <a:cubicBezTo>
                    <a:pt x="9942" y="481"/>
                    <a:pt x="12753" y="4117"/>
                    <a:pt x="14673" y="7028"/>
                  </a:cubicBezTo>
                  <a:cubicBezTo>
                    <a:pt x="16863" y="10346"/>
                    <a:pt x="18942" y="13780"/>
                    <a:pt x="20130" y="17590"/>
                  </a:cubicBezTo>
                  <a:cubicBezTo>
                    <a:pt x="20517" y="18832"/>
                    <a:pt x="17860" y="20866"/>
                    <a:pt x="17425" y="19471"/>
                  </a:cubicBezTo>
                  <a:cubicBezTo>
                    <a:pt x="16004" y="14916"/>
                    <a:pt x="13347" y="10277"/>
                    <a:pt x="10250" y="6626"/>
                  </a:cubicBezTo>
                  <a:cubicBezTo>
                    <a:pt x="8807" y="4925"/>
                    <a:pt x="5026" y="925"/>
                    <a:pt x="3011" y="4259"/>
                  </a:cubicBezTo>
                  <a:cubicBezTo>
                    <a:pt x="1765" y="6315"/>
                    <a:pt x="2894" y="9622"/>
                    <a:pt x="3976" y="11456"/>
                  </a:cubicBezTo>
                  <a:cubicBezTo>
                    <a:pt x="4613" y="12534"/>
                    <a:pt x="2057" y="14668"/>
                    <a:pt x="1272" y="13337"/>
                  </a:cubicBezTo>
                  <a:lnTo>
                    <a:pt x="1272" y="13337"/>
                  </a:lnTo>
                  <a:close/>
                </a:path>
              </a:pathLst>
            </a:custGeom>
            <a:solidFill>
              <a:srgbClr val="6DBB6A"/>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47B0F557-0B81-4E4C-8403-9173AC062767}"/>
                </a:ext>
              </a:extLst>
            </p:cNvPr>
            <p:cNvSpPr/>
            <p:nvPr/>
          </p:nvSpPr>
          <p:spPr>
            <a:xfrm>
              <a:off x="2997200" y="11417299"/>
              <a:ext cx="727209" cy="703190"/>
            </a:xfrm>
            <a:custGeom>
              <a:avLst/>
              <a:gdLst/>
              <a:ahLst/>
              <a:cxnLst>
                <a:cxn ang="0">
                  <a:pos x="wd2" y="hd2"/>
                </a:cxn>
                <a:cxn ang="5400000">
                  <a:pos x="wd2" y="hd2"/>
                </a:cxn>
                <a:cxn ang="10800000">
                  <a:pos x="wd2" y="hd2"/>
                </a:cxn>
                <a:cxn ang="16200000">
                  <a:pos x="wd2" y="hd2"/>
                </a:cxn>
              </a:cxnLst>
              <a:rect l="0" t="0" r="r" b="b"/>
              <a:pathLst>
                <a:path w="20819" h="20807" extrusionOk="0">
                  <a:moveTo>
                    <a:pt x="10082" y="20101"/>
                  </a:moveTo>
                  <a:lnTo>
                    <a:pt x="0" y="9368"/>
                  </a:lnTo>
                  <a:lnTo>
                    <a:pt x="5399" y="0"/>
                  </a:lnTo>
                  <a:lnTo>
                    <a:pt x="19331" y="4055"/>
                  </a:lnTo>
                  <a:cubicBezTo>
                    <a:pt x="19575" y="4066"/>
                    <a:pt x="19800" y="4126"/>
                    <a:pt x="19993" y="4246"/>
                  </a:cubicBezTo>
                  <a:cubicBezTo>
                    <a:pt x="21600" y="5235"/>
                    <a:pt x="20789" y="9699"/>
                    <a:pt x="18182" y="14220"/>
                  </a:cubicBezTo>
                  <a:cubicBezTo>
                    <a:pt x="15576" y="18737"/>
                    <a:pt x="12165" y="21600"/>
                    <a:pt x="10558" y="20612"/>
                  </a:cubicBezTo>
                  <a:cubicBezTo>
                    <a:pt x="10366" y="20488"/>
                    <a:pt x="10206" y="20315"/>
                    <a:pt x="10082" y="20101"/>
                  </a:cubicBezTo>
                  <a:close/>
                </a:path>
              </a:pathLst>
            </a:custGeom>
            <a:solidFill>
              <a:srgbClr val="499F5F"/>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F47F1927-DC05-41EC-9A92-9ECB5DC3EA5D}"/>
                </a:ext>
              </a:extLst>
            </p:cNvPr>
            <p:cNvSpPr/>
            <p:nvPr/>
          </p:nvSpPr>
          <p:spPr>
            <a:xfrm>
              <a:off x="2997199" y="11417300"/>
              <a:ext cx="711113" cy="694162"/>
            </a:xfrm>
            <a:custGeom>
              <a:avLst/>
              <a:gdLst/>
              <a:ahLst/>
              <a:cxnLst>
                <a:cxn ang="0">
                  <a:pos x="wd2" y="hd2"/>
                </a:cxn>
                <a:cxn ang="5400000">
                  <a:pos x="wd2" y="hd2"/>
                </a:cxn>
                <a:cxn ang="10800000">
                  <a:pos x="wd2" y="hd2"/>
                </a:cxn>
                <a:cxn ang="16200000">
                  <a:pos x="wd2" y="hd2"/>
                </a:cxn>
              </a:cxnLst>
              <a:rect l="0" t="0" r="r" b="b"/>
              <a:pathLst>
                <a:path w="20806" h="20815" extrusionOk="0">
                  <a:moveTo>
                    <a:pt x="9903" y="20126"/>
                  </a:moveTo>
                  <a:lnTo>
                    <a:pt x="0" y="9494"/>
                  </a:lnTo>
                  <a:lnTo>
                    <a:pt x="5518" y="0"/>
                  </a:lnTo>
                  <a:lnTo>
                    <a:pt x="19356" y="3865"/>
                  </a:lnTo>
                  <a:cubicBezTo>
                    <a:pt x="19601" y="3873"/>
                    <a:pt x="19820" y="3930"/>
                    <a:pt x="20013" y="4048"/>
                  </a:cubicBezTo>
                  <a:cubicBezTo>
                    <a:pt x="21600" y="5019"/>
                    <a:pt x="20731" y="9517"/>
                    <a:pt x="18066" y="14094"/>
                  </a:cubicBezTo>
                  <a:cubicBezTo>
                    <a:pt x="15402" y="18672"/>
                    <a:pt x="11957" y="21600"/>
                    <a:pt x="10371" y="20629"/>
                  </a:cubicBezTo>
                  <a:cubicBezTo>
                    <a:pt x="10178" y="20515"/>
                    <a:pt x="10022" y="20339"/>
                    <a:pt x="9903" y="20126"/>
                  </a:cubicBezTo>
                  <a:close/>
                </a:path>
              </a:pathLst>
            </a:custGeom>
            <a:solidFill>
              <a:srgbClr val="A8CC68"/>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9BAAD1B2-907E-4326-B469-4A16EEC58EE3}"/>
                </a:ext>
              </a:extLst>
            </p:cNvPr>
            <p:cNvSpPr/>
            <p:nvPr/>
          </p:nvSpPr>
          <p:spPr>
            <a:xfrm>
              <a:off x="2984499" y="11404600"/>
              <a:ext cx="221664" cy="324189"/>
            </a:xfrm>
            <a:custGeom>
              <a:avLst/>
              <a:gdLst/>
              <a:ahLst/>
              <a:cxnLst>
                <a:cxn ang="0">
                  <a:pos x="wd2" y="hd2"/>
                </a:cxn>
                <a:cxn ang="5400000">
                  <a:pos x="wd2" y="hd2"/>
                </a:cxn>
                <a:cxn ang="10800000">
                  <a:pos x="wd2" y="hd2"/>
                </a:cxn>
                <a:cxn ang="16200000">
                  <a:pos x="wd2" y="hd2"/>
                </a:cxn>
              </a:cxnLst>
              <a:rect l="0" t="0" r="r" b="b"/>
              <a:pathLst>
                <a:path w="18932" h="19731" extrusionOk="0">
                  <a:moveTo>
                    <a:pt x="4499" y="7756"/>
                  </a:moveTo>
                  <a:cubicBezTo>
                    <a:pt x="8949" y="2435"/>
                    <a:pt x="14780" y="-935"/>
                    <a:pt x="17523" y="230"/>
                  </a:cubicBezTo>
                  <a:cubicBezTo>
                    <a:pt x="20266" y="1394"/>
                    <a:pt x="18883" y="6653"/>
                    <a:pt x="14433" y="11974"/>
                  </a:cubicBezTo>
                  <a:cubicBezTo>
                    <a:pt x="9983" y="17295"/>
                    <a:pt x="4152" y="20665"/>
                    <a:pt x="1409" y="19500"/>
                  </a:cubicBezTo>
                  <a:cubicBezTo>
                    <a:pt x="-1334" y="18336"/>
                    <a:pt x="49" y="13077"/>
                    <a:pt x="4499" y="7756"/>
                  </a:cubicBezTo>
                  <a:close/>
                </a:path>
              </a:pathLst>
            </a:custGeom>
            <a:solidFill>
              <a:srgbClr val="499F5F"/>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C54B3CE4-B47E-4893-8474-17E54D0BD730}"/>
                </a:ext>
              </a:extLst>
            </p:cNvPr>
            <p:cNvSpPr/>
            <p:nvPr/>
          </p:nvSpPr>
          <p:spPr>
            <a:xfrm>
              <a:off x="2997200" y="11417299"/>
              <a:ext cx="201581" cy="300126"/>
            </a:xfrm>
            <a:custGeom>
              <a:avLst/>
              <a:gdLst/>
              <a:ahLst/>
              <a:cxnLst>
                <a:cxn ang="0">
                  <a:pos x="wd2" y="hd2"/>
                </a:cxn>
                <a:cxn ang="5400000">
                  <a:pos x="wd2" y="hd2"/>
                </a:cxn>
                <a:cxn ang="10800000">
                  <a:pos x="wd2" y="hd2"/>
                </a:cxn>
                <a:cxn ang="16200000">
                  <a:pos x="wd2" y="hd2"/>
                </a:cxn>
              </a:cxnLst>
              <a:rect l="0" t="0" r="r" b="b"/>
              <a:pathLst>
                <a:path w="18913" h="19831" extrusionOk="0">
                  <a:moveTo>
                    <a:pt x="4788" y="7957"/>
                  </a:moveTo>
                  <a:cubicBezTo>
                    <a:pt x="9329" y="2590"/>
                    <a:pt x="15100" y="-884"/>
                    <a:pt x="17678" y="198"/>
                  </a:cubicBezTo>
                  <a:cubicBezTo>
                    <a:pt x="20256" y="1280"/>
                    <a:pt x="18665" y="6508"/>
                    <a:pt x="14124" y="11875"/>
                  </a:cubicBezTo>
                  <a:cubicBezTo>
                    <a:pt x="9583" y="17242"/>
                    <a:pt x="3812" y="20716"/>
                    <a:pt x="1234" y="19634"/>
                  </a:cubicBezTo>
                  <a:cubicBezTo>
                    <a:pt x="-1344" y="18552"/>
                    <a:pt x="247" y="13324"/>
                    <a:pt x="4788" y="7957"/>
                  </a:cubicBezTo>
                  <a:close/>
                </a:path>
              </a:pathLst>
            </a:custGeom>
            <a:solidFill>
              <a:srgbClr val="2F764E"/>
            </a:solidFill>
            <a:ln w="12700">
              <a:miter lim="400000"/>
            </a:ln>
          </p:spPr>
          <p:txBody>
            <a:bodyPr lIns="38100" tIns="38100" rIns="38100" bIns="38100" anchor="ctr"/>
            <a:lstStyle/>
            <a:p>
              <a:pPr>
                <a:defRPr sz="3000">
                  <a:solidFill>
                    <a:srgbClr val="FFFFFF"/>
                  </a:solidFill>
                </a:defRPr>
              </a:pPr>
              <a:endParaRPr/>
            </a:p>
          </p:txBody>
        </p:sp>
        <p:sp>
          <p:nvSpPr>
            <p:cNvPr id="46" name="Shape">
              <a:extLst>
                <a:ext uri="{FF2B5EF4-FFF2-40B4-BE49-F238E27FC236}">
                  <a16:creationId xmlns:a16="http://schemas.microsoft.com/office/drawing/2014/main" id="{1071575D-EDAD-4E8A-A397-998C3D712FBE}"/>
                </a:ext>
              </a:extLst>
            </p:cNvPr>
            <p:cNvSpPr/>
            <p:nvPr/>
          </p:nvSpPr>
          <p:spPr>
            <a:xfrm>
              <a:off x="2921000" y="11887200"/>
              <a:ext cx="462102" cy="334028"/>
            </a:xfrm>
            <a:custGeom>
              <a:avLst/>
              <a:gdLst/>
              <a:ahLst/>
              <a:cxnLst>
                <a:cxn ang="0">
                  <a:pos x="wd2" y="hd2"/>
                </a:cxn>
                <a:cxn ang="5400000">
                  <a:pos x="wd2" y="hd2"/>
                </a:cxn>
                <a:cxn ang="10800000">
                  <a:pos x="wd2" y="hd2"/>
                </a:cxn>
                <a:cxn ang="16200000">
                  <a:pos x="wd2" y="hd2"/>
                </a:cxn>
              </a:cxnLst>
              <a:rect l="0" t="0" r="r" b="b"/>
              <a:pathLst>
                <a:path w="21059" h="21495" extrusionOk="0">
                  <a:moveTo>
                    <a:pt x="0" y="12865"/>
                  </a:moveTo>
                  <a:lnTo>
                    <a:pt x="6563" y="9988"/>
                  </a:lnTo>
                  <a:cubicBezTo>
                    <a:pt x="6754" y="9906"/>
                    <a:pt x="6934" y="9784"/>
                    <a:pt x="7096" y="9628"/>
                  </a:cubicBezTo>
                  <a:lnTo>
                    <a:pt x="16582" y="524"/>
                  </a:lnTo>
                  <a:cubicBezTo>
                    <a:pt x="17068" y="58"/>
                    <a:pt x="17659" y="-105"/>
                    <a:pt x="18232" y="67"/>
                  </a:cubicBezTo>
                  <a:cubicBezTo>
                    <a:pt x="18729" y="214"/>
                    <a:pt x="19360" y="475"/>
                    <a:pt x="19985" y="957"/>
                  </a:cubicBezTo>
                  <a:cubicBezTo>
                    <a:pt x="21600" y="2208"/>
                    <a:pt x="21334" y="5608"/>
                    <a:pt x="19592" y="6449"/>
                  </a:cubicBezTo>
                  <a:lnTo>
                    <a:pt x="9752" y="11198"/>
                  </a:lnTo>
                  <a:cubicBezTo>
                    <a:pt x="8832" y="11639"/>
                    <a:pt x="8265" y="12955"/>
                    <a:pt x="8415" y="14320"/>
                  </a:cubicBezTo>
                  <a:lnTo>
                    <a:pt x="9197" y="21495"/>
                  </a:lnTo>
                  <a:lnTo>
                    <a:pt x="0" y="12865"/>
                  </a:lnTo>
                  <a:close/>
                </a:path>
              </a:pathLst>
            </a:custGeom>
            <a:solidFill>
              <a:srgbClr val="6DBB6A"/>
            </a:solidFill>
            <a:ln w="12700">
              <a:miter lim="400000"/>
            </a:ln>
          </p:spPr>
          <p:txBody>
            <a:bodyPr lIns="38100" tIns="38100" rIns="38100" bIns="38100" anchor="ctr"/>
            <a:lstStyle/>
            <a:p>
              <a:pPr>
                <a:defRPr sz="3000">
                  <a:solidFill>
                    <a:srgbClr val="FFFFFF"/>
                  </a:solidFill>
                </a:defRPr>
              </a:pPr>
              <a:endParaRPr/>
            </a:p>
          </p:txBody>
        </p:sp>
        <p:sp>
          <p:nvSpPr>
            <p:cNvPr id="51" name="Shape">
              <a:extLst>
                <a:ext uri="{FF2B5EF4-FFF2-40B4-BE49-F238E27FC236}">
                  <a16:creationId xmlns:a16="http://schemas.microsoft.com/office/drawing/2014/main" id="{287F27DC-5939-43A4-9B93-ABD1DF3C37FF}"/>
                </a:ext>
              </a:extLst>
            </p:cNvPr>
            <p:cNvSpPr/>
            <p:nvPr/>
          </p:nvSpPr>
          <p:spPr>
            <a:xfrm>
              <a:off x="2908299" y="12077699"/>
              <a:ext cx="208117" cy="172950"/>
            </a:xfrm>
            <a:custGeom>
              <a:avLst/>
              <a:gdLst/>
              <a:ahLst/>
              <a:cxnLst>
                <a:cxn ang="0">
                  <a:pos x="wd2" y="hd2"/>
                </a:cxn>
                <a:cxn ang="5400000">
                  <a:pos x="wd2" y="hd2"/>
                </a:cxn>
                <a:cxn ang="10800000">
                  <a:pos x="wd2" y="hd2"/>
                </a:cxn>
                <a:cxn ang="16200000">
                  <a:pos x="wd2" y="hd2"/>
                </a:cxn>
              </a:cxnLst>
              <a:rect l="0" t="0" r="r" b="b"/>
              <a:pathLst>
                <a:path w="19487" h="19009" extrusionOk="0">
                  <a:moveTo>
                    <a:pt x="332" y="767"/>
                  </a:moveTo>
                  <a:cubicBezTo>
                    <a:pt x="1722" y="-1295"/>
                    <a:pt x="7061" y="946"/>
                    <a:pt x="12259" y="5772"/>
                  </a:cubicBezTo>
                  <a:cubicBezTo>
                    <a:pt x="17456" y="10598"/>
                    <a:pt x="20543" y="16181"/>
                    <a:pt x="19154" y="18243"/>
                  </a:cubicBezTo>
                  <a:cubicBezTo>
                    <a:pt x="17764" y="20305"/>
                    <a:pt x="12425" y="18064"/>
                    <a:pt x="7227" y="13238"/>
                  </a:cubicBezTo>
                  <a:cubicBezTo>
                    <a:pt x="2030" y="8412"/>
                    <a:pt x="-1057" y="2829"/>
                    <a:pt x="332" y="767"/>
                  </a:cubicBezTo>
                  <a:close/>
                </a:path>
              </a:pathLst>
            </a:custGeom>
            <a:solidFill>
              <a:srgbClr val="2F764E"/>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F671205A-EF0D-4A21-BE61-2B87C4ADC4C2}"/>
                </a:ext>
              </a:extLst>
            </p:cNvPr>
            <p:cNvSpPr/>
            <p:nvPr/>
          </p:nvSpPr>
          <p:spPr>
            <a:xfrm>
              <a:off x="2933699" y="12103099"/>
              <a:ext cx="27011"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0"/>
                    <a:pt x="12250" y="5792"/>
                  </a:cubicBezTo>
                  <a:cubicBezTo>
                    <a:pt x="17451" y="10624"/>
                    <a:pt x="20547" y="16203"/>
                    <a:pt x="19165" y="18255"/>
                  </a:cubicBezTo>
                  <a:cubicBezTo>
                    <a:pt x="17783" y="20307"/>
                    <a:pt x="12447" y="18053"/>
                    <a:pt x="7245" y="13221"/>
                  </a:cubicBezTo>
                  <a:cubicBezTo>
                    <a:pt x="2044"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48EAD065-CA45-4660-AE8D-66927B65EE55}"/>
                </a:ext>
              </a:extLst>
            </p:cNvPr>
            <p:cNvSpPr/>
            <p:nvPr/>
          </p:nvSpPr>
          <p:spPr>
            <a:xfrm>
              <a:off x="3073399" y="12217399"/>
              <a:ext cx="27011"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50" y="5792"/>
                  </a:cubicBezTo>
                  <a:cubicBezTo>
                    <a:pt x="17451" y="10624"/>
                    <a:pt x="20547" y="16204"/>
                    <a:pt x="19165" y="18255"/>
                  </a:cubicBezTo>
                  <a:cubicBezTo>
                    <a:pt x="17783" y="20307"/>
                    <a:pt x="12446" y="18053"/>
                    <a:pt x="7245" y="13221"/>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27C5534B-A5E6-459E-9490-F5FD46DB41DD}"/>
                </a:ext>
              </a:extLst>
            </p:cNvPr>
            <p:cNvSpPr/>
            <p:nvPr/>
          </p:nvSpPr>
          <p:spPr>
            <a:xfrm>
              <a:off x="3060699" y="12166600"/>
              <a:ext cx="27011"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1"/>
                    <a:pt x="12250" y="5793"/>
                  </a:cubicBezTo>
                  <a:cubicBezTo>
                    <a:pt x="17451" y="10625"/>
                    <a:pt x="20547" y="16204"/>
                    <a:pt x="19165" y="18256"/>
                  </a:cubicBezTo>
                  <a:cubicBezTo>
                    <a:pt x="17783" y="20307"/>
                    <a:pt x="12447" y="18054"/>
                    <a:pt x="7245" y="13222"/>
                  </a:cubicBezTo>
                  <a:cubicBezTo>
                    <a:pt x="2044" y="8391"/>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2338A853-A6CC-4977-8485-70CD62648239}"/>
                </a:ext>
              </a:extLst>
            </p:cNvPr>
            <p:cNvSpPr/>
            <p:nvPr/>
          </p:nvSpPr>
          <p:spPr>
            <a:xfrm>
              <a:off x="3022599" y="12141199"/>
              <a:ext cx="27010"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0"/>
                    <a:pt x="12249" y="5792"/>
                  </a:cubicBezTo>
                  <a:cubicBezTo>
                    <a:pt x="17451" y="10624"/>
                    <a:pt x="20547" y="16203"/>
                    <a:pt x="19165" y="18255"/>
                  </a:cubicBezTo>
                  <a:cubicBezTo>
                    <a:pt x="17783" y="20307"/>
                    <a:pt x="12446" y="18053"/>
                    <a:pt x="7245" y="13221"/>
                  </a:cubicBezTo>
                  <a:cubicBezTo>
                    <a:pt x="2043" y="8390"/>
                    <a:pt x="-1053" y="2810"/>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56CA9A0C-70D7-44B2-B231-C121951A9AD9}"/>
                </a:ext>
              </a:extLst>
            </p:cNvPr>
            <p:cNvSpPr/>
            <p:nvPr/>
          </p:nvSpPr>
          <p:spPr>
            <a:xfrm>
              <a:off x="2971799" y="12115799"/>
              <a:ext cx="27011" cy="22434"/>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50" y="5792"/>
                  </a:cubicBezTo>
                  <a:cubicBezTo>
                    <a:pt x="17451" y="10624"/>
                    <a:pt x="20547" y="16203"/>
                    <a:pt x="19165" y="18255"/>
                  </a:cubicBezTo>
                  <a:cubicBezTo>
                    <a:pt x="17783" y="20307"/>
                    <a:pt x="12446" y="18053"/>
                    <a:pt x="7245" y="13221"/>
                  </a:cubicBezTo>
                  <a:cubicBezTo>
                    <a:pt x="2044" y="8389"/>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7" name="Shape">
              <a:extLst>
                <a:ext uri="{FF2B5EF4-FFF2-40B4-BE49-F238E27FC236}">
                  <a16:creationId xmlns:a16="http://schemas.microsoft.com/office/drawing/2014/main" id="{124592A8-61B0-4A00-AFC6-A966D4DC12B2}"/>
                </a:ext>
              </a:extLst>
            </p:cNvPr>
            <p:cNvSpPr/>
            <p:nvPr/>
          </p:nvSpPr>
          <p:spPr>
            <a:xfrm>
              <a:off x="2959100" y="12153900"/>
              <a:ext cx="27010"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8" y="961"/>
                    <a:pt x="12250" y="5793"/>
                  </a:cubicBezTo>
                  <a:cubicBezTo>
                    <a:pt x="17451" y="10624"/>
                    <a:pt x="20547" y="16204"/>
                    <a:pt x="19165" y="18255"/>
                  </a:cubicBezTo>
                  <a:cubicBezTo>
                    <a:pt x="17783" y="20307"/>
                    <a:pt x="12446" y="18054"/>
                    <a:pt x="7245" y="13222"/>
                  </a:cubicBezTo>
                  <a:cubicBezTo>
                    <a:pt x="2044"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8" name="Shape">
              <a:extLst>
                <a:ext uri="{FF2B5EF4-FFF2-40B4-BE49-F238E27FC236}">
                  <a16:creationId xmlns:a16="http://schemas.microsoft.com/office/drawing/2014/main" id="{74FC0F5E-17C3-46A6-BAAA-3756DD582344}"/>
                </a:ext>
              </a:extLst>
            </p:cNvPr>
            <p:cNvSpPr/>
            <p:nvPr/>
          </p:nvSpPr>
          <p:spPr>
            <a:xfrm>
              <a:off x="2984499" y="12141199"/>
              <a:ext cx="27011"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7" y="961"/>
                    <a:pt x="12249" y="5792"/>
                  </a:cubicBezTo>
                  <a:cubicBezTo>
                    <a:pt x="17450" y="10624"/>
                    <a:pt x="20547" y="16204"/>
                    <a:pt x="19165" y="18256"/>
                  </a:cubicBezTo>
                  <a:cubicBezTo>
                    <a:pt x="17783" y="20307"/>
                    <a:pt x="12446" y="18053"/>
                    <a:pt x="7244" y="13222"/>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59" name="Shape">
              <a:extLst>
                <a:ext uri="{FF2B5EF4-FFF2-40B4-BE49-F238E27FC236}">
                  <a16:creationId xmlns:a16="http://schemas.microsoft.com/office/drawing/2014/main" id="{0EAF843D-9B62-4F5D-A86E-830AC7E39008}"/>
                </a:ext>
              </a:extLst>
            </p:cNvPr>
            <p:cNvSpPr/>
            <p:nvPr/>
          </p:nvSpPr>
          <p:spPr>
            <a:xfrm>
              <a:off x="3022600" y="12179300"/>
              <a:ext cx="27010" cy="22434"/>
            </a:xfrm>
            <a:custGeom>
              <a:avLst/>
              <a:gdLst/>
              <a:ahLst/>
              <a:cxnLst>
                <a:cxn ang="0">
                  <a:pos x="wd2" y="hd2"/>
                </a:cxn>
                <a:cxn ang="5400000">
                  <a:pos x="wd2" y="hd2"/>
                </a:cxn>
                <a:cxn ang="10800000">
                  <a:pos x="wd2" y="hd2"/>
                </a:cxn>
                <a:cxn ang="16200000">
                  <a:pos x="wd2" y="hd2"/>
                </a:cxn>
              </a:cxnLst>
              <a:rect l="0" t="0" r="r" b="b"/>
              <a:pathLst>
                <a:path w="19494" h="19013" extrusionOk="0">
                  <a:moveTo>
                    <a:pt x="329" y="759"/>
                  </a:moveTo>
                  <a:cubicBezTo>
                    <a:pt x="1711" y="-1293"/>
                    <a:pt x="7048" y="961"/>
                    <a:pt x="12249" y="5792"/>
                  </a:cubicBezTo>
                  <a:cubicBezTo>
                    <a:pt x="17451" y="10624"/>
                    <a:pt x="20547" y="16204"/>
                    <a:pt x="19165" y="18255"/>
                  </a:cubicBezTo>
                  <a:cubicBezTo>
                    <a:pt x="17783" y="20307"/>
                    <a:pt x="12446" y="18053"/>
                    <a:pt x="7245" y="13222"/>
                  </a:cubicBezTo>
                  <a:cubicBezTo>
                    <a:pt x="2043" y="8390"/>
                    <a:pt x="-1053" y="2810"/>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D19BA949-1C69-4274-953D-EFB0FA0EBDC7}"/>
                </a:ext>
              </a:extLst>
            </p:cNvPr>
            <p:cNvSpPr/>
            <p:nvPr/>
          </p:nvSpPr>
          <p:spPr>
            <a:xfrm>
              <a:off x="2997200" y="12192000"/>
              <a:ext cx="27010" cy="22433"/>
            </a:xfrm>
            <a:custGeom>
              <a:avLst/>
              <a:gdLst/>
              <a:ahLst/>
              <a:cxnLst>
                <a:cxn ang="0">
                  <a:pos x="wd2" y="hd2"/>
                </a:cxn>
                <a:cxn ang="5400000">
                  <a:pos x="wd2" y="hd2"/>
                </a:cxn>
                <a:cxn ang="10800000">
                  <a:pos x="wd2" y="hd2"/>
                </a:cxn>
                <a:cxn ang="16200000">
                  <a:pos x="wd2" y="hd2"/>
                </a:cxn>
              </a:cxnLst>
              <a:rect l="0" t="0" r="r" b="b"/>
              <a:pathLst>
                <a:path w="19494" h="19014" extrusionOk="0">
                  <a:moveTo>
                    <a:pt x="329" y="759"/>
                  </a:moveTo>
                  <a:cubicBezTo>
                    <a:pt x="1711" y="-1293"/>
                    <a:pt x="7047" y="960"/>
                    <a:pt x="12249" y="5792"/>
                  </a:cubicBezTo>
                  <a:cubicBezTo>
                    <a:pt x="17450" y="10624"/>
                    <a:pt x="20547" y="16204"/>
                    <a:pt x="19165" y="18255"/>
                  </a:cubicBezTo>
                  <a:cubicBezTo>
                    <a:pt x="17783" y="20307"/>
                    <a:pt x="12446" y="18054"/>
                    <a:pt x="7245" y="13221"/>
                  </a:cubicBezTo>
                  <a:cubicBezTo>
                    <a:pt x="2043" y="8390"/>
                    <a:pt x="-1053" y="2811"/>
                    <a:pt x="329" y="759"/>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9817E5AF-1D47-46C0-A7BA-BC63D2F9572D}"/>
                </a:ext>
              </a:extLst>
            </p:cNvPr>
            <p:cNvSpPr/>
            <p:nvPr/>
          </p:nvSpPr>
          <p:spPr>
            <a:xfrm>
              <a:off x="3035299" y="12204699"/>
              <a:ext cx="27010" cy="22435"/>
            </a:xfrm>
            <a:custGeom>
              <a:avLst/>
              <a:gdLst/>
              <a:ahLst/>
              <a:cxnLst>
                <a:cxn ang="0">
                  <a:pos x="wd2" y="hd2"/>
                </a:cxn>
                <a:cxn ang="5400000">
                  <a:pos x="wd2" y="hd2"/>
                </a:cxn>
                <a:cxn ang="10800000">
                  <a:pos x="wd2" y="hd2"/>
                </a:cxn>
                <a:cxn ang="16200000">
                  <a:pos x="wd2" y="hd2"/>
                </a:cxn>
              </a:cxnLst>
              <a:rect l="0" t="0" r="r" b="b"/>
              <a:pathLst>
                <a:path w="19494" h="19014" extrusionOk="0">
                  <a:moveTo>
                    <a:pt x="329" y="758"/>
                  </a:moveTo>
                  <a:cubicBezTo>
                    <a:pt x="1711" y="-1293"/>
                    <a:pt x="7048" y="960"/>
                    <a:pt x="12249" y="5792"/>
                  </a:cubicBezTo>
                  <a:cubicBezTo>
                    <a:pt x="17451" y="10624"/>
                    <a:pt x="20547" y="16204"/>
                    <a:pt x="19165" y="18255"/>
                  </a:cubicBezTo>
                  <a:cubicBezTo>
                    <a:pt x="17783" y="20307"/>
                    <a:pt x="12447" y="18053"/>
                    <a:pt x="7245" y="13221"/>
                  </a:cubicBezTo>
                  <a:cubicBezTo>
                    <a:pt x="2043" y="8390"/>
                    <a:pt x="-1053" y="2810"/>
                    <a:pt x="329" y="758"/>
                  </a:cubicBezTo>
                  <a:close/>
                </a:path>
              </a:pathLst>
            </a:custGeom>
            <a:solidFill>
              <a:srgbClr val="242314"/>
            </a:solidFill>
            <a:ln w="12700">
              <a:miter lim="400000"/>
            </a:ln>
          </p:spPr>
          <p:txBody>
            <a:bodyPr lIns="38100" tIns="38100" rIns="38100" bIns="38100" anchor="ctr"/>
            <a:lstStyle/>
            <a:p>
              <a:pPr>
                <a:defRPr sz="3000">
                  <a:solidFill>
                    <a:srgbClr val="FFFFFF"/>
                  </a:solidFill>
                </a:defRPr>
              </a:pPr>
              <a:endParaRPr/>
            </a:p>
          </p:txBody>
        </p:sp>
        <p:sp>
          <p:nvSpPr>
            <p:cNvPr id="62" name="Shape">
              <a:extLst>
                <a:ext uri="{FF2B5EF4-FFF2-40B4-BE49-F238E27FC236}">
                  <a16:creationId xmlns:a16="http://schemas.microsoft.com/office/drawing/2014/main" id="{C919861D-06BD-4AB9-BAE4-0BAF7B742315}"/>
                </a:ext>
              </a:extLst>
            </p:cNvPr>
            <p:cNvSpPr/>
            <p:nvPr/>
          </p:nvSpPr>
          <p:spPr>
            <a:xfrm>
              <a:off x="3238500" y="11455400"/>
              <a:ext cx="430996" cy="406020"/>
            </a:xfrm>
            <a:custGeom>
              <a:avLst/>
              <a:gdLst/>
              <a:ahLst/>
              <a:cxnLst>
                <a:cxn ang="0">
                  <a:pos x="wd2" y="hd2"/>
                </a:cxn>
                <a:cxn ang="5400000">
                  <a:pos x="wd2" y="hd2"/>
                </a:cxn>
                <a:cxn ang="10800000">
                  <a:pos x="wd2" y="hd2"/>
                </a:cxn>
                <a:cxn ang="16200000">
                  <a:pos x="wd2" y="hd2"/>
                </a:cxn>
              </a:cxnLst>
              <a:rect l="0" t="0" r="r" b="b"/>
              <a:pathLst>
                <a:path w="20351" h="21600" extrusionOk="0">
                  <a:moveTo>
                    <a:pt x="0" y="0"/>
                  </a:moveTo>
                  <a:cubicBezTo>
                    <a:pt x="0" y="0"/>
                    <a:pt x="18176" y="5689"/>
                    <a:pt x="19381" y="6148"/>
                  </a:cubicBezTo>
                  <a:cubicBezTo>
                    <a:pt x="20587" y="6608"/>
                    <a:pt x="21600" y="11317"/>
                    <a:pt x="16377" y="21600"/>
                  </a:cubicBezTo>
                  <a:cubicBezTo>
                    <a:pt x="16377" y="21600"/>
                    <a:pt x="20065" y="11499"/>
                    <a:pt x="16557" y="8560"/>
                  </a:cubicBezTo>
                  <a:cubicBezTo>
                    <a:pt x="13043" y="5628"/>
                    <a:pt x="0" y="0"/>
                    <a:pt x="0" y="0"/>
                  </a:cubicBezTo>
                  <a:close/>
                </a:path>
              </a:pathLst>
            </a:custGeom>
            <a:solidFill>
              <a:srgbClr val="E0E262"/>
            </a:solidFill>
            <a:ln w="12700">
              <a:miter lim="400000"/>
            </a:ln>
          </p:spPr>
          <p:txBody>
            <a:bodyPr lIns="38100" tIns="38100" rIns="38100" bIns="38100" anchor="ctr"/>
            <a:lstStyle/>
            <a:p>
              <a:pPr>
                <a:defRPr sz="3000">
                  <a:solidFill>
                    <a:srgbClr val="FFFFFF"/>
                  </a:solidFill>
                </a:defRPr>
              </a:pPr>
              <a:endParaRPr/>
            </a:p>
          </p:txBody>
        </p:sp>
        <p:sp>
          <p:nvSpPr>
            <p:cNvPr id="63" name="Shape">
              <a:extLst>
                <a:ext uri="{FF2B5EF4-FFF2-40B4-BE49-F238E27FC236}">
                  <a16:creationId xmlns:a16="http://schemas.microsoft.com/office/drawing/2014/main" id="{E837302D-1587-41F3-8B75-E692F26C1800}"/>
                </a:ext>
              </a:extLst>
            </p:cNvPr>
            <p:cNvSpPr/>
            <p:nvPr/>
          </p:nvSpPr>
          <p:spPr>
            <a:xfrm>
              <a:off x="2997200" y="11925300"/>
              <a:ext cx="300610" cy="15570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249" y="1374"/>
                    <a:pt x="18917" y="2801"/>
                    <a:pt x="17621" y="4299"/>
                  </a:cubicBezTo>
                  <a:cubicBezTo>
                    <a:pt x="16307" y="5779"/>
                    <a:pt x="15002" y="7276"/>
                    <a:pt x="13725" y="8844"/>
                  </a:cubicBezTo>
                  <a:cubicBezTo>
                    <a:pt x="11160" y="11963"/>
                    <a:pt x="8614" y="15169"/>
                    <a:pt x="6132" y="18552"/>
                  </a:cubicBezTo>
                  <a:lnTo>
                    <a:pt x="6269" y="18446"/>
                  </a:lnTo>
                  <a:lnTo>
                    <a:pt x="3121" y="19926"/>
                  </a:lnTo>
                  <a:cubicBezTo>
                    <a:pt x="2081" y="20490"/>
                    <a:pt x="1031" y="20983"/>
                    <a:pt x="0" y="21600"/>
                  </a:cubicBezTo>
                  <a:cubicBezTo>
                    <a:pt x="1077" y="21406"/>
                    <a:pt x="2144" y="21107"/>
                    <a:pt x="3221" y="20860"/>
                  </a:cubicBezTo>
                  <a:lnTo>
                    <a:pt x="6415" y="19909"/>
                  </a:lnTo>
                  <a:lnTo>
                    <a:pt x="6470" y="19891"/>
                  </a:lnTo>
                  <a:lnTo>
                    <a:pt x="6543" y="19803"/>
                  </a:lnTo>
                  <a:cubicBezTo>
                    <a:pt x="9144" y="16773"/>
                    <a:pt x="11690" y="13584"/>
                    <a:pt x="14208" y="10324"/>
                  </a:cubicBezTo>
                  <a:cubicBezTo>
                    <a:pt x="15468" y="8686"/>
                    <a:pt x="16709" y="6995"/>
                    <a:pt x="17941" y="5286"/>
                  </a:cubicBezTo>
                  <a:cubicBezTo>
                    <a:pt x="19191" y="3594"/>
                    <a:pt x="20405" y="1815"/>
                    <a:pt x="21600" y="0"/>
                  </a:cubicBezTo>
                  <a:close/>
                </a:path>
              </a:pathLst>
            </a:custGeom>
            <a:solidFill>
              <a:srgbClr val="E0E262"/>
            </a:solidFill>
            <a:ln w="12700">
              <a:miter lim="400000"/>
            </a:ln>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B510A5FA-B070-4009-8755-70C94219FCFE}"/>
                </a:ext>
              </a:extLst>
            </p:cNvPr>
            <p:cNvSpPr/>
            <p:nvPr/>
          </p:nvSpPr>
          <p:spPr>
            <a:xfrm>
              <a:off x="2540000" y="125856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5" name="Shape">
              <a:extLst>
                <a:ext uri="{FF2B5EF4-FFF2-40B4-BE49-F238E27FC236}">
                  <a16:creationId xmlns:a16="http://schemas.microsoft.com/office/drawing/2014/main" id="{714CD687-C36F-41F2-A7E0-DC34F98F5656}"/>
                </a:ext>
              </a:extLst>
            </p:cNvPr>
            <p:cNvSpPr/>
            <p:nvPr/>
          </p:nvSpPr>
          <p:spPr>
            <a:xfrm>
              <a:off x="2603500" y="126110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6" name="Shape">
              <a:extLst>
                <a:ext uri="{FF2B5EF4-FFF2-40B4-BE49-F238E27FC236}">
                  <a16:creationId xmlns:a16="http://schemas.microsoft.com/office/drawing/2014/main" id="{A53AFC58-0872-4032-8D93-7C4C7F4F2B6A}"/>
                </a:ext>
              </a:extLst>
            </p:cNvPr>
            <p:cNvSpPr/>
            <p:nvPr/>
          </p:nvSpPr>
          <p:spPr>
            <a:xfrm>
              <a:off x="2489200" y="126364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1121" y="0"/>
                  </a:moveTo>
                  <a:cubicBezTo>
                    <a:pt x="1121" y="0"/>
                    <a:pt x="-3804" y="21600"/>
                    <a:pt x="6996" y="20615"/>
                  </a:cubicBezTo>
                  <a:cubicBezTo>
                    <a:pt x="17796" y="19630"/>
                    <a:pt x="1121" y="0"/>
                    <a:pt x="1121"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7" name="Shape">
              <a:extLst>
                <a:ext uri="{FF2B5EF4-FFF2-40B4-BE49-F238E27FC236}">
                  <a16:creationId xmlns:a16="http://schemas.microsoft.com/office/drawing/2014/main" id="{E27D3C99-EC86-4D39-B93F-58FA648A20C1}"/>
                </a:ext>
              </a:extLst>
            </p:cNvPr>
            <p:cNvSpPr/>
            <p:nvPr/>
          </p:nvSpPr>
          <p:spPr>
            <a:xfrm>
              <a:off x="2565400" y="125094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8" name="Shape">
              <a:extLst>
                <a:ext uri="{FF2B5EF4-FFF2-40B4-BE49-F238E27FC236}">
                  <a16:creationId xmlns:a16="http://schemas.microsoft.com/office/drawing/2014/main" id="{89543FCD-92CC-4B08-8DFD-43031B190737}"/>
                </a:ext>
              </a:extLst>
            </p:cNvPr>
            <p:cNvSpPr/>
            <p:nvPr/>
          </p:nvSpPr>
          <p:spPr>
            <a:xfrm>
              <a:off x="2565400" y="127126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69" name="Shape">
              <a:extLst>
                <a:ext uri="{FF2B5EF4-FFF2-40B4-BE49-F238E27FC236}">
                  <a16:creationId xmlns:a16="http://schemas.microsoft.com/office/drawing/2014/main" id="{789B2878-6D5A-444B-90DC-ADD56050F71C}"/>
                </a:ext>
              </a:extLst>
            </p:cNvPr>
            <p:cNvSpPr/>
            <p:nvPr/>
          </p:nvSpPr>
          <p:spPr>
            <a:xfrm>
              <a:off x="2628900" y="12534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0" name="Shape">
              <a:extLst>
                <a:ext uri="{FF2B5EF4-FFF2-40B4-BE49-F238E27FC236}">
                  <a16:creationId xmlns:a16="http://schemas.microsoft.com/office/drawing/2014/main" id="{F34D17A8-BBC8-44A8-BF3B-B26B73175173}"/>
                </a:ext>
              </a:extLst>
            </p:cNvPr>
            <p:cNvSpPr/>
            <p:nvPr/>
          </p:nvSpPr>
          <p:spPr>
            <a:xfrm>
              <a:off x="2628899" y="12750799"/>
              <a:ext cx="20502"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06"/>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1" name="Shape">
              <a:extLst>
                <a:ext uri="{FF2B5EF4-FFF2-40B4-BE49-F238E27FC236}">
                  <a16:creationId xmlns:a16="http://schemas.microsoft.com/office/drawing/2014/main" id="{76604F92-29F0-4DDF-8666-966391ABC2F1}"/>
                </a:ext>
              </a:extLst>
            </p:cNvPr>
            <p:cNvSpPr/>
            <p:nvPr/>
          </p:nvSpPr>
          <p:spPr>
            <a:xfrm>
              <a:off x="2489200" y="125221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2" name="Shape">
              <a:extLst>
                <a:ext uri="{FF2B5EF4-FFF2-40B4-BE49-F238E27FC236}">
                  <a16:creationId xmlns:a16="http://schemas.microsoft.com/office/drawing/2014/main" id="{A0D6C86D-A2DC-46DB-96A4-90C191D69490}"/>
                </a:ext>
              </a:extLst>
            </p:cNvPr>
            <p:cNvSpPr/>
            <p:nvPr/>
          </p:nvSpPr>
          <p:spPr>
            <a:xfrm>
              <a:off x="2603500" y="12407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01C724C8-1FB2-468E-B8CA-D947AC027CBD}"/>
                </a:ext>
              </a:extLst>
            </p:cNvPr>
            <p:cNvSpPr/>
            <p:nvPr/>
          </p:nvSpPr>
          <p:spPr>
            <a:xfrm>
              <a:off x="2540000" y="124459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1127" y="0"/>
                  </a:moveTo>
                  <a:cubicBezTo>
                    <a:pt x="1127" y="0"/>
                    <a:pt x="-3812" y="21600"/>
                    <a:pt x="6988" y="20622"/>
                  </a:cubicBezTo>
                  <a:cubicBezTo>
                    <a:pt x="17788" y="19643"/>
                    <a:pt x="1127" y="0"/>
                    <a:pt x="1127"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B6A37801-A089-4645-AA8E-D7F8287CC797}"/>
                </a:ext>
              </a:extLst>
            </p:cNvPr>
            <p:cNvSpPr/>
            <p:nvPr/>
          </p:nvSpPr>
          <p:spPr>
            <a:xfrm>
              <a:off x="2971800" y="12293599"/>
              <a:ext cx="31267" cy="106469"/>
            </a:xfrm>
            <a:custGeom>
              <a:avLst/>
              <a:gdLst/>
              <a:ahLst/>
              <a:cxnLst>
                <a:cxn ang="0">
                  <a:pos x="wd2" y="hd2"/>
                </a:cxn>
                <a:cxn ang="5400000">
                  <a:pos x="wd2" y="hd2"/>
                </a:cxn>
                <a:cxn ang="10800000">
                  <a:pos x="wd2" y="hd2"/>
                </a:cxn>
                <a:cxn ang="16200000">
                  <a:pos x="wd2" y="hd2"/>
                </a:cxn>
              </a:cxnLst>
              <a:rect l="0" t="0" r="r" b="b"/>
              <a:pathLst>
                <a:path w="10635" h="20647" extrusionOk="0">
                  <a:moveTo>
                    <a:pt x="9515" y="0"/>
                  </a:moveTo>
                  <a:cubicBezTo>
                    <a:pt x="9515" y="0"/>
                    <a:pt x="14440" y="21600"/>
                    <a:pt x="3640" y="20615"/>
                  </a:cubicBezTo>
                  <a:cubicBezTo>
                    <a:pt x="-7160" y="19630"/>
                    <a:pt x="9515" y="0"/>
                    <a:pt x="9515"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5" name="Shape">
              <a:extLst>
                <a:ext uri="{FF2B5EF4-FFF2-40B4-BE49-F238E27FC236}">
                  <a16:creationId xmlns:a16="http://schemas.microsoft.com/office/drawing/2014/main" id="{1DC04EA1-BF1C-4D4F-A92F-459338DC097F}"/>
                </a:ext>
              </a:extLst>
            </p:cNvPr>
            <p:cNvSpPr/>
            <p:nvPr/>
          </p:nvSpPr>
          <p:spPr>
            <a:xfrm>
              <a:off x="2908300" y="12306299"/>
              <a:ext cx="31213" cy="106469"/>
            </a:xfrm>
            <a:custGeom>
              <a:avLst/>
              <a:gdLst/>
              <a:ahLst/>
              <a:cxnLst>
                <a:cxn ang="0">
                  <a:pos x="wd2" y="hd2"/>
                </a:cxn>
                <a:cxn ang="5400000">
                  <a:pos x="wd2" y="hd2"/>
                </a:cxn>
                <a:cxn ang="10800000">
                  <a:pos x="wd2" y="hd2"/>
                </a:cxn>
                <a:cxn ang="16200000">
                  <a:pos x="wd2" y="hd2"/>
                </a:cxn>
              </a:cxnLst>
              <a:rect l="0" t="0" r="r" b="b"/>
              <a:pathLst>
                <a:path w="10639" h="20647" extrusionOk="0">
                  <a:moveTo>
                    <a:pt x="9516" y="0"/>
                  </a:moveTo>
                  <a:cubicBezTo>
                    <a:pt x="9516" y="0"/>
                    <a:pt x="14451" y="21600"/>
                    <a:pt x="3629" y="20615"/>
                  </a:cubicBezTo>
                  <a:cubicBezTo>
                    <a:pt x="-7149" y="19630"/>
                    <a:pt x="9516" y="0"/>
                    <a:pt x="9516"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6" name="Shape">
              <a:extLst>
                <a:ext uri="{FF2B5EF4-FFF2-40B4-BE49-F238E27FC236}">
                  <a16:creationId xmlns:a16="http://schemas.microsoft.com/office/drawing/2014/main" id="{C5DBD8FA-C228-48B6-9C9A-679930BD14F9}"/>
                </a:ext>
              </a:extLst>
            </p:cNvPr>
            <p:cNvSpPr/>
            <p:nvPr/>
          </p:nvSpPr>
          <p:spPr>
            <a:xfrm>
              <a:off x="3022600" y="12344399"/>
              <a:ext cx="31213" cy="106469"/>
            </a:xfrm>
            <a:custGeom>
              <a:avLst/>
              <a:gdLst/>
              <a:ahLst/>
              <a:cxnLst>
                <a:cxn ang="0">
                  <a:pos x="wd2" y="hd2"/>
                </a:cxn>
                <a:cxn ang="5400000">
                  <a:pos x="wd2" y="hd2"/>
                </a:cxn>
                <a:cxn ang="10800000">
                  <a:pos x="wd2" y="hd2"/>
                </a:cxn>
                <a:cxn ang="16200000">
                  <a:pos x="wd2" y="hd2"/>
                </a:cxn>
              </a:cxnLst>
              <a:rect l="0" t="0" r="r" b="b"/>
              <a:pathLst>
                <a:path w="10639" h="20647" extrusionOk="0">
                  <a:moveTo>
                    <a:pt x="9516" y="0"/>
                  </a:moveTo>
                  <a:cubicBezTo>
                    <a:pt x="9516" y="0"/>
                    <a:pt x="14451" y="21600"/>
                    <a:pt x="3629" y="20615"/>
                  </a:cubicBezTo>
                  <a:cubicBezTo>
                    <a:pt x="-7149" y="19605"/>
                    <a:pt x="9516" y="0"/>
                    <a:pt x="9516"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7" name="Shape">
              <a:extLst>
                <a:ext uri="{FF2B5EF4-FFF2-40B4-BE49-F238E27FC236}">
                  <a16:creationId xmlns:a16="http://schemas.microsoft.com/office/drawing/2014/main" id="{7823208B-8658-4BE5-A99D-48E1DFEAD138}"/>
                </a:ext>
              </a:extLst>
            </p:cNvPr>
            <p:cNvSpPr/>
            <p:nvPr/>
          </p:nvSpPr>
          <p:spPr>
            <a:xfrm>
              <a:off x="2959100" y="122046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8" name="Shape">
              <a:extLst>
                <a:ext uri="{FF2B5EF4-FFF2-40B4-BE49-F238E27FC236}">
                  <a16:creationId xmlns:a16="http://schemas.microsoft.com/office/drawing/2014/main" id="{F3B26C36-A683-48BC-935A-D5682FEDC3F6}"/>
                </a:ext>
              </a:extLst>
            </p:cNvPr>
            <p:cNvSpPr/>
            <p:nvPr/>
          </p:nvSpPr>
          <p:spPr>
            <a:xfrm>
              <a:off x="2959100" y="124078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79" name="Shape">
              <a:extLst>
                <a:ext uri="{FF2B5EF4-FFF2-40B4-BE49-F238E27FC236}">
                  <a16:creationId xmlns:a16="http://schemas.microsoft.com/office/drawing/2014/main" id="{D6F5881A-34FB-497A-A52F-5AD60EBC0D9B}"/>
                </a:ext>
              </a:extLst>
            </p:cNvPr>
            <p:cNvSpPr/>
            <p:nvPr/>
          </p:nvSpPr>
          <p:spPr>
            <a:xfrm>
              <a:off x="2895600" y="122300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0" name="Shape">
              <a:extLst>
                <a:ext uri="{FF2B5EF4-FFF2-40B4-BE49-F238E27FC236}">
                  <a16:creationId xmlns:a16="http://schemas.microsoft.com/office/drawing/2014/main" id="{6653DC72-B4F1-44CA-9629-3076D13CE88A}"/>
                </a:ext>
              </a:extLst>
            </p:cNvPr>
            <p:cNvSpPr/>
            <p:nvPr/>
          </p:nvSpPr>
          <p:spPr>
            <a:xfrm>
              <a:off x="2895600" y="124459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1" name="Shape">
              <a:extLst>
                <a:ext uri="{FF2B5EF4-FFF2-40B4-BE49-F238E27FC236}">
                  <a16:creationId xmlns:a16="http://schemas.microsoft.com/office/drawing/2014/main" id="{DF0A1FFD-21FB-41DA-9F8E-8E4A3C12FB09}"/>
                </a:ext>
              </a:extLst>
            </p:cNvPr>
            <p:cNvSpPr/>
            <p:nvPr/>
          </p:nvSpPr>
          <p:spPr>
            <a:xfrm>
              <a:off x="3048000" y="122173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2" name="Shape">
              <a:extLst>
                <a:ext uri="{FF2B5EF4-FFF2-40B4-BE49-F238E27FC236}">
                  <a16:creationId xmlns:a16="http://schemas.microsoft.com/office/drawing/2014/main" id="{BEAC71F2-8D82-44A9-9456-2825A882E518}"/>
                </a:ext>
              </a:extLst>
            </p:cNvPr>
            <p:cNvSpPr/>
            <p:nvPr/>
          </p:nvSpPr>
          <p:spPr>
            <a:xfrm>
              <a:off x="2933700" y="12115799"/>
              <a:ext cx="20447" cy="69706"/>
            </a:xfrm>
            <a:custGeom>
              <a:avLst/>
              <a:gdLst/>
              <a:ahLst/>
              <a:cxnLst>
                <a:cxn ang="0">
                  <a:pos x="wd2" y="hd2"/>
                </a:cxn>
                <a:cxn ang="5400000">
                  <a:pos x="wd2" y="hd2"/>
                </a:cxn>
                <a:cxn ang="10800000">
                  <a:pos x="wd2" y="hd2"/>
                </a:cxn>
                <a:cxn ang="16200000">
                  <a:pos x="wd2" y="hd2"/>
                </a:cxn>
              </a:cxnLst>
              <a:rect l="0" t="0" r="r" b="b"/>
              <a:pathLst>
                <a:path w="10635" h="20654" extrusionOk="0">
                  <a:moveTo>
                    <a:pt x="9504" y="0"/>
                  </a:moveTo>
                  <a:cubicBezTo>
                    <a:pt x="9504" y="0"/>
                    <a:pt x="14458" y="21600"/>
                    <a:pt x="3625" y="20622"/>
                  </a:cubicBezTo>
                  <a:cubicBezTo>
                    <a:pt x="-7142" y="19606"/>
                    <a:pt x="9504" y="0"/>
                    <a:pt x="9504"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3" name="Shape">
              <a:extLst>
                <a:ext uri="{FF2B5EF4-FFF2-40B4-BE49-F238E27FC236}">
                  <a16:creationId xmlns:a16="http://schemas.microsoft.com/office/drawing/2014/main" id="{3424163B-C4ED-43F0-9DE7-41CDBB2345E5}"/>
                </a:ext>
              </a:extLst>
            </p:cNvPr>
            <p:cNvSpPr/>
            <p:nvPr/>
          </p:nvSpPr>
          <p:spPr>
            <a:xfrm>
              <a:off x="2984500" y="12141199"/>
              <a:ext cx="20500" cy="69706"/>
            </a:xfrm>
            <a:custGeom>
              <a:avLst/>
              <a:gdLst/>
              <a:ahLst/>
              <a:cxnLst>
                <a:cxn ang="0">
                  <a:pos x="wd2" y="hd2"/>
                </a:cxn>
                <a:cxn ang="5400000">
                  <a:pos x="wd2" y="hd2"/>
                </a:cxn>
                <a:cxn ang="10800000">
                  <a:pos x="wd2" y="hd2"/>
                </a:cxn>
                <a:cxn ang="16200000">
                  <a:pos x="wd2" y="hd2"/>
                </a:cxn>
              </a:cxnLst>
              <a:rect l="0" t="0" r="r" b="b"/>
              <a:pathLst>
                <a:path w="10630" h="20654" extrusionOk="0">
                  <a:moveTo>
                    <a:pt x="9503" y="0"/>
                  </a:moveTo>
                  <a:cubicBezTo>
                    <a:pt x="9503" y="0"/>
                    <a:pt x="14442" y="21600"/>
                    <a:pt x="3642" y="20622"/>
                  </a:cubicBezTo>
                  <a:cubicBezTo>
                    <a:pt x="-7158" y="19643"/>
                    <a:pt x="9503" y="0"/>
                    <a:pt x="9503" y="0"/>
                  </a:cubicBezTo>
                  <a:close/>
                </a:path>
              </a:pathLst>
            </a:custGeom>
            <a:solidFill>
              <a:srgbClr val="69CAE2"/>
            </a:solidFill>
            <a:ln w="12700">
              <a:miter lim="400000"/>
            </a:ln>
          </p:spPr>
          <p:txBody>
            <a:bodyPr lIns="38100" tIns="38100" rIns="38100" bIns="38100" anchor="ctr"/>
            <a:lstStyle/>
            <a:p>
              <a:pPr>
                <a:defRPr sz="3000">
                  <a:solidFill>
                    <a:srgbClr val="FFFFFF"/>
                  </a:solidFill>
                </a:defRPr>
              </a:pPr>
              <a:endParaRPr/>
            </a:p>
          </p:txBody>
        </p:sp>
        <p:sp>
          <p:nvSpPr>
            <p:cNvPr id="84" name="Shape">
              <a:extLst>
                <a:ext uri="{FF2B5EF4-FFF2-40B4-BE49-F238E27FC236}">
                  <a16:creationId xmlns:a16="http://schemas.microsoft.com/office/drawing/2014/main" id="{37C32B66-1CE3-4A9E-9E4B-283471F5324C}"/>
                </a:ext>
              </a:extLst>
            </p:cNvPr>
            <p:cNvSpPr/>
            <p:nvPr/>
          </p:nvSpPr>
          <p:spPr>
            <a:xfrm>
              <a:off x="2425700" y="12585699"/>
              <a:ext cx="585308" cy="766763"/>
            </a:xfrm>
            <a:custGeom>
              <a:avLst/>
              <a:gdLst/>
              <a:ahLst/>
              <a:cxnLst>
                <a:cxn ang="0">
                  <a:pos x="wd2" y="hd2"/>
                </a:cxn>
                <a:cxn ang="5400000">
                  <a:pos x="wd2" y="hd2"/>
                </a:cxn>
                <a:cxn ang="10800000">
                  <a:pos x="wd2" y="hd2"/>
                </a:cxn>
                <a:cxn ang="16200000">
                  <a:pos x="wd2" y="hd2"/>
                </a:cxn>
              </a:cxnLst>
              <a:rect l="0" t="0" r="r" b="b"/>
              <a:pathLst>
                <a:path w="21515" h="21513" extrusionOk="0">
                  <a:moveTo>
                    <a:pt x="21081" y="8486"/>
                  </a:moveTo>
                  <a:cubicBezTo>
                    <a:pt x="20399" y="7346"/>
                    <a:pt x="18704" y="6715"/>
                    <a:pt x="17066" y="6633"/>
                  </a:cubicBezTo>
                  <a:cubicBezTo>
                    <a:pt x="16071" y="6583"/>
                    <a:pt x="15026" y="6712"/>
                    <a:pt x="14218" y="7153"/>
                  </a:cubicBezTo>
                  <a:cubicBezTo>
                    <a:pt x="13476" y="7556"/>
                    <a:pt x="12981" y="8258"/>
                    <a:pt x="13084" y="8942"/>
                  </a:cubicBezTo>
                  <a:cubicBezTo>
                    <a:pt x="12570" y="9053"/>
                    <a:pt x="12066" y="9188"/>
                    <a:pt x="11567" y="9320"/>
                  </a:cubicBezTo>
                  <a:lnTo>
                    <a:pt x="10208" y="9680"/>
                  </a:lnTo>
                  <a:cubicBezTo>
                    <a:pt x="9905" y="9762"/>
                    <a:pt x="9606" y="9847"/>
                    <a:pt x="9303" y="9947"/>
                  </a:cubicBezTo>
                  <a:cubicBezTo>
                    <a:pt x="9443" y="9559"/>
                    <a:pt x="9601" y="9170"/>
                    <a:pt x="9779" y="8785"/>
                  </a:cubicBezTo>
                  <a:cubicBezTo>
                    <a:pt x="10082" y="8126"/>
                    <a:pt x="10442" y="7481"/>
                    <a:pt x="10852" y="6854"/>
                  </a:cubicBezTo>
                  <a:cubicBezTo>
                    <a:pt x="11020" y="6601"/>
                    <a:pt x="11198" y="6348"/>
                    <a:pt x="11389" y="6106"/>
                  </a:cubicBezTo>
                  <a:cubicBezTo>
                    <a:pt x="11413" y="6134"/>
                    <a:pt x="11445" y="6156"/>
                    <a:pt x="11492" y="6163"/>
                  </a:cubicBezTo>
                  <a:cubicBezTo>
                    <a:pt x="12869" y="6337"/>
                    <a:pt x="14349" y="5960"/>
                    <a:pt x="15301" y="5179"/>
                  </a:cubicBezTo>
                  <a:cubicBezTo>
                    <a:pt x="16986" y="3800"/>
                    <a:pt x="16963" y="1449"/>
                    <a:pt x="18793" y="255"/>
                  </a:cubicBezTo>
                  <a:cubicBezTo>
                    <a:pt x="18896" y="187"/>
                    <a:pt x="18844" y="59"/>
                    <a:pt x="18709" y="56"/>
                  </a:cubicBezTo>
                  <a:cubicBezTo>
                    <a:pt x="16319" y="-48"/>
                    <a:pt x="13835" y="-87"/>
                    <a:pt x="11688" y="700"/>
                  </a:cubicBezTo>
                  <a:cubicBezTo>
                    <a:pt x="11137" y="904"/>
                    <a:pt x="10600" y="1171"/>
                    <a:pt x="10264" y="1563"/>
                  </a:cubicBezTo>
                  <a:cubicBezTo>
                    <a:pt x="9984" y="1891"/>
                    <a:pt x="9863" y="2283"/>
                    <a:pt x="9783" y="2667"/>
                  </a:cubicBezTo>
                  <a:cubicBezTo>
                    <a:pt x="9662" y="3280"/>
                    <a:pt x="9634" y="3918"/>
                    <a:pt x="9877" y="4509"/>
                  </a:cubicBezTo>
                  <a:cubicBezTo>
                    <a:pt x="10077" y="5001"/>
                    <a:pt x="10484" y="5461"/>
                    <a:pt x="11048" y="5739"/>
                  </a:cubicBezTo>
                  <a:cubicBezTo>
                    <a:pt x="12290" y="4595"/>
                    <a:pt x="13733" y="3587"/>
                    <a:pt x="15357" y="2731"/>
                  </a:cubicBezTo>
                  <a:cubicBezTo>
                    <a:pt x="13831" y="3654"/>
                    <a:pt x="12500" y="4720"/>
                    <a:pt x="11375" y="5906"/>
                  </a:cubicBezTo>
                  <a:cubicBezTo>
                    <a:pt x="11385" y="5924"/>
                    <a:pt x="11389" y="5942"/>
                    <a:pt x="11389" y="5963"/>
                  </a:cubicBezTo>
                  <a:cubicBezTo>
                    <a:pt x="11137" y="6230"/>
                    <a:pt x="10899" y="6508"/>
                    <a:pt x="10680" y="6790"/>
                  </a:cubicBezTo>
                  <a:cubicBezTo>
                    <a:pt x="10204" y="7396"/>
                    <a:pt x="9779" y="8030"/>
                    <a:pt x="9405" y="8682"/>
                  </a:cubicBezTo>
                  <a:cubicBezTo>
                    <a:pt x="8658" y="9986"/>
                    <a:pt x="8121" y="11358"/>
                    <a:pt x="7739" y="12755"/>
                  </a:cubicBezTo>
                  <a:cubicBezTo>
                    <a:pt x="7711" y="12851"/>
                    <a:pt x="7687" y="12944"/>
                    <a:pt x="7664" y="13040"/>
                  </a:cubicBezTo>
                  <a:cubicBezTo>
                    <a:pt x="7594" y="12986"/>
                    <a:pt x="7524" y="12933"/>
                    <a:pt x="7454" y="12883"/>
                  </a:cubicBezTo>
                  <a:cubicBezTo>
                    <a:pt x="7220" y="12723"/>
                    <a:pt x="6978" y="12580"/>
                    <a:pt x="6721" y="12445"/>
                  </a:cubicBezTo>
                  <a:cubicBezTo>
                    <a:pt x="6595" y="12377"/>
                    <a:pt x="6464" y="12313"/>
                    <a:pt x="6334" y="12252"/>
                  </a:cubicBezTo>
                  <a:cubicBezTo>
                    <a:pt x="6207" y="12192"/>
                    <a:pt x="6081" y="12135"/>
                    <a:pt x="5955" y="12074"/>
                  </a:cubicBezTo>
                  <a:cubicBezTo>
                    <a:pt x="5708" y="11949"/>
                    <a:pt x="5465" y="11821"/>
                    <a:pt x="5232" y="11682"/>
                  </a:cubicBezTo>
                  <a:cubicBezTo>
                    <a:pt x="4765" y="11404"/>
                    <a:pt x="4326" y="11094"/>
                    <a:pt x="3929" y="10756"/>
                  </a:cubicBezTo>
                  <a:cubicBezTo>
                    <a:pt x="3906" y="10738"/>
                    <a:pt x="3887" y="10717"/>
                    <a:pt x="3864" y="10699"/>
                  </a:cubicBezTo>
                  <a:cubicBezTo>
                    <a:pt x="3869" y="10702"/>
                    <a:pt x="3878" y="10702"/>
                    <a:pt x="3883" y="10706"/>
                  </a:cubicBezTo>
                  <a:cubicBezTo>
                    <a:pt x="3014" y="9958"/>
                    <a:pt x="2440" y="9049"/>
                    <a:pt x="2174" y="7998"/>
                  </a:cubicBezTo>
                  <a:cubicBezTo>
                    <a:pt x="2571" y="8996"/>
                    <a:pt x="3276" y="9836"/>
                    <a:pt x="4265" y="10513"/>
                  </a:cubicBezTo>
                  <a:cubicBezTo>
                    <a:pt x="5176" y="9762"/>
                    <a:pt x="5535" y="8632"/>
                    <a:pt x="5148" y="7649"/>
                  </a:cubicBezTo>
                  <a:cubicBezTo>
                    <a:pt x="4910" y="7043"/>
                    <a:pt x="4424" y="6516"/>
                    <a:pt x="4102" y="5935"/>
                  </a:cubicBezTo>
                  <a:cubicBezTo>
                    <a:pt x="3822" y="5425"/>
                    <a:pt x="3677" y="4820"/>
                    <a:pt x="3948" y="4321"/>
                  </a:cubicBezTo>
                  <a:cubicBezTo>
                    <a:pt x="3995" y="4235"/>
                    <a:pt x="3892" y="4150"/>
                    <a:pt x="3775" y="4167"/>
                  </a:cubicBezTo>
                  <a:cubicBezTo>
                    <a:pt x="3136" y="4278"/>
                    <a:pt x="2501" y="4410"/>
                    <a:pt x="1945" y="4666"/>
                  </a:cubicBezTo>
                  <a:cubicBezTo>
                    <a:pt x="540" y="5318"/>
                    <a:pt x="-76" y="6676"/>
                    <a:pt x="8" y="7927"/>
                  </a:cubicBezTo>
                  <a:cubicBezTo>
                    <a:pt x="59" y="8686"/>
                    <a:pt x="349" y="9462"/>
                    <a:pt x="1021" y="10025"/>
                  </a:cubicBezTo>
                  <a:cubicBezTo>
                    <a:pt x="1670" y="10571"/>
                    <a:pt x="2730" y="10866"/>
                    <a:pt x="3645" y="10642"/>
                  </a:cubicBezTo>
                  <a:cubicBezTo>
                    <a:pt x="3705" y="10702"/>
                    <a:pt x="3761" y="10766"/>
                    <a:pt x="3822" y="10827"/>
                  </a:cubicBezTo>
                  <a:cubicBezTo>
                    <a:pt x="4191" y="11194"/>
                    <a:pt x="4602" y="11536"/>
                    <a:pt x="5050" y="11850"/>
                  </a:cubicBezTo>
                  <a:cubicBezTo>
                    <a:pt x="5274" y="12006"/>
                    <a:pt x="5507" y="12156"/>
                    <a:pt x="5750" y="12299"/>
                  </a:cubicBezTo>
                  <a:cubicBezTo>
                    <a:pt x="5871" y="12370"/>
                    <a:pt x="5997" y="12438"/>
                    <a:pt x="6119" y="12505"/>
                  </a:cubicBezTo>
                  <a:cubicBezTo>
                    <a:pt x="6240" y="12569"/>
                    <a:pt x="6357" y="12637"/>
                    <a:pt x="6469" y="12705"/>
                  </a:cubicBezTo>
                  <a:cubicBezTo>
                    <a:pt x="6698" y="12844"/>
                    <a:pt x="6917" y="12990"/>
                    <a:pt x="7118" y="13150"/>
                  </a:cubicBezTo>
                  <a:cubicBezTo>
                    <a:pt x="7276" y="13275"/>
                    <a:pt x="7426" y="13410"/>
                    <a:pt x="7538" y="13546"/>
                  </a:cubicBezTo>
                  <a:cubicBezTo>
                    <a:pt x="7276" y="14686"/>
                    <a:pt x="7108" y="15840"/>
                    <a:pt x="7006" y="16998"/>
                  </a:cubicBezTo>
                  <a:cubicBezTo>
                    <a:pt x="6973" y="17376"/>
                    <a:pt x="6945" y="17750"/>
                    <a:pt x="6926" y="18128"/>
                  </a:cubicBezTo>
                  <a:cubicBezTo>
                    <a:pt x="6362" y="18028"/>
                    <a:pt x="5801" y="17907"/>
                    <a:pt x="5246" y="17765"/>
                  </a:cubicBezTo>
                  <a:cubicBezTo>
                    <a:pt x="3887" y="17472"/>
                    <a:pt x="2902" y="16785"/>
                    <a:pt x="2323" y="15723"/>
                  </a:cubicBezTo>
                  <a:cubicBezTo>
                    <a:pt x="2916" y="16517"/>
                    <a:pt x="3794" y="17041"/>
                    <a:pt x="4933" y="17284"/>
                  </a:cubicBezTo>
                  <a:cubicBezTo>
                    <a:pt x="5349" y="16685"/>
                    <a:pt x="5423" y="15951"/>
                    <a:pt x="5110" y="15317"/>
                  </a:cubicBezTo>
                  <a:cubicBezTo>
                    <a:pt x="4480" y="14034"/>
                    <a:pt x="2492" y="13271"/>
                    <a:pt x="2015" y="11992"/>
                  </a:cubicBezTo>
                  <a:cubicBezTo>
                    <a:pt x="1978" y="11896"/>
                    <a:pt x="1810" y="11882"/>
                    <a:pt x="1745" y="11967"/>
                  </a:cubicBezTo>
                  <a:cubicBezTo>
                    <a:pt x="886" y="13122"/>
                    <a:pt x="59" y="14340"/>
                    <a:pt x="36" y="15659"/>
                  </a:cubicBezTo>
                  <a:cubicBezTo>
                    <a:pt x="31" y="16004"/>
                    <a:pt x="83" y="16364"/>
                    <a:pt x="311" y="16664"/>
                  </a:cubicBezTo>
                  <a:cubicBezTo>
                    <a:pt x="503" y="16913"/>
                    <a:pt x="802" y="17102"/>
                    <a:pt x="1110" y="17269"/>
                  </a:cubicBezTo>
                  <a:cubicBezTo>
                    <a:pt x="1600" y="17533"/>
                    <a:pt x="2146" y="17757"/>
                    <a:pt x="2734" y="17829"/>
                  </a:cubicBezTo>
                  <a:cubicBezTo>
                    <a:pt x="3257" y="17893"/>
                    <a:pt x="3827" y="17829"/>
                    <a:pt x="4261" y="17601"/>
                  </a:cubicBezTo>
                  <a:cubicBezTo>
                    <a:pt x="4532" y="17722"/>
                    <a:pt x="4812" y="17829"/>
                    <a:pt x="5092" y="17939"/>
                  </a:cubicBezTo>
                  <a:cubicBezTo>
                    <a:pt x="5680" y="18160"/>
                    <a:pt x="6287" y="18356"/>
                    <a:pt x="6908" y="18527"/>
                  </a:cubicBezTo>
                  <a:cubicBezTo>
                    <a:pt x="6866" y="19439"/>
                    <a:pt x="6847" y="20348"/>
                    <a:pt x="6842" y="21256"/>
                  </a:cubicBezTo>
                  <a:cubicBezTo>
                    <a:pt x="6842" y="21271"/>
                    <a:pt x="6842" y="21289"/>
                    <a:pt x="6842" y="21303"/>
                  </a:cubicBezTo>
                  <a:cubicBezTo>
                    <a:pt x="6847" y="21378"/>
                    <a:pt x="6875" y="21449"/>
                    <a:pt x="6912" y="21513"/>
                  </a:cubicBezTo>
                  <a:cubicBezTo>
                    <a:pt x="6931" y="21513"/>
                    <a:pt x="6950" y="21513"/>
                    <a:pt x="6964" y="21509"/>
                  </a:cubicBezTo>
                  <a:cubicBezTo>
                    <a:pt x="6978" y="21506"/>
                    <a:pt x="6982" y="21492"/>
                    <a:pt x="6992" y="21492"/>
                  </a:cubicBezTo>
                  <a:cubicBezTo>
                    <a:pt x="7024" y="21488"/>
                    <a:pt x="7062" y="21492"/>
                    <a:pt x="7094" y="21488"/>
                  </a:cubicBezTo>
                  <a:cubicBezTo>
                    <a:pt x="7150" y="21477"/>
                    <a:pt x="7146" y="21452"/>
                    <a:pt x="7188" y="21431"/>
                  </a:cubicBezTo>
                  <a:cubicBezTo>
                    <a:pt x="7225" y="21410"/>
                    <a:pt x="7262" y="21406"/>
                    <a:pt x="7309" y="21403"/>
                  </a:cubicBezTo>
                  <a:cubicBezTo>
                    <a:pt x="7347" y="21403"/>
                    <a:pt x="7417" y="21395"/>
                    <a:pt x="7454" y="21403"/>
                  </a:cubicBezTo>
                  <a:cubicBezTo>
                    <a:pt x="7496" y="21410"/>
                    <a:pt x="7510" y="21427"/>
                    <a:pt x="7561" y="21431"/>
                  </a:cubicBezTo>
                  <a:cubicBezTo>
                    <a:pt x="7608" y="21435"/>
                    <a:pt x="7659" y="21427"/>
                    <a:pt x="7706" y="21431"/>
                  </a:cubicBezTo>
                  <a:cubicBezTo>
                    <a:pt x="7757" y="21435"/>
                    <a:pt x="7799" y="21449"/>
                    <a:pt x="7851" y="21456"/>
                  </a:cubicBezTo>
                  <a:cubicBezTo>
                    <a:pt x="7935" y="21467"/>
                    <a:pt x="8075" y="21470"/>
                    <a:pt x="8154" y="21456"/>
                  </a:cubicBezTo>
                  <a:cubicBezTo>
                    <a:pt x="8201" y="21449"/>
                    <a:pt x="8247" y="21420"/>
                    <a:pt x="8299" y="21417"/>
                  </a:cubicBezTo>
                  <a:cubicBezTo>
                    <a:pt x="8355" y="21410"/>
                    <a:pt x="8374" y="21424"/>
                    <a:pt x="8411" y="21445"/>
                  </a:cubicBezTo>
                  <a:cubicBezTo>
                    <a:pt x="8439" y="21374"/>
                    <a:pt x="8453" y="21296"/>
                    <a:pt x="8448" y="21217"/>
                  </a:cubicBezTo>
                  <a:cubicBezTo>
                    <a:pt x="8318" y="19817"/>
                    <a:pt x="8219" y="18424"/>
                    <a:pt x="8210" y="17030"/>
                  </a:cubicBezTo>
                  <a:cubicBezTo>
                    <a:pt x="8205" y="16428"/>
                    <a:pt x="8224" y="15823"/>
                    <a:pt x="8257" y="15220"/>
                  </a:cubicBezTo>
                  <a:cubicBezTo>
                    <a:pt x="8952" y="15010"/>
                    <a:pt x="9671" y="14836"/>
                    <a:pt x="10409" y="14700"/>
                  </a:cubicBezTo>
                  <a:cubicBezTo>
                    <a:pt x="10418" y="14707"/>
                    <a:pt x="10428" y="14718"/>
                    <a:pt x="10432" y="14725"/>
                  </a:cubicBezTo>
                  <a:cubicBezTo>
                    <a:pt x="11310" y="14141"/>
                    <a:pt x="12365" y="13727"/>
                    <a:pt x="13583" y="13499"/>
                  </a:cubicBezTo>
                  <a:cubicBezTo>
                    <a:pt x="12402" y="13824"/>
                    <a:pt x="11403" y="14340"/>
                    <a:pt x="10605" y="15035"/>
                  </a:cubicBezTo>
                  <a:cubicBezTo>
                    <a:pt x="11665" y="15438"/>
                    <a:pt x="13004" y="15367"/>
                    <a:pt x="13924" y="14850"/>
                  </a:cubicBezTo>
                  <a:cubicBezTo>
                    <a:pt x="14452" y="14551"/>
                    <a:pt x="14834" y="14130"/>
                    <a:pt x="15315" y="13792"/>
                  </a:cubicBezTo>
                  <a:cubicBezTo>
                    <a:pt x="15721" y="13503"/>
                    <a:pt x="16258" y="13268"/>
                    <a:pt x="16818" y="13271"/>
                  </a:cubicBezTo>
                  <a:cubicBezTo>
                    <a:pt x="16940" y="13271"/>
                    <a:pt x="17010" y="13168"/>
                    <a:pt x="16944" y="13093"/>
                  </a:cubicBezTo>
                  <a:cubicBezTo>
                    <a:pt x="16655" y="12769"/>
                    <a:pt x="16338" y="12455"/>
                    <a:pt x="15931" y="12213"/>
                  </a:cubicBezTo>
                  <a:cubicBezTo>
                    <a:pt x="14862" y="11579"/>
                    <a:pt x="13322" y="11586"/>
                    <a:pt x="12099" y="11967"/>
                  </a:cubicBezTo>
                  <a:cubicBezTo>
                    <a:pt x="11357" y="12199"/>
                    <a:pt x="10670" y="12573"/>
                    <a:pt x="10316" y="13107"/>
                  </a:cubicBezTo>
                  <a:cubicBezTo>
                    <a:pt x="10003" y="13578"/>
                    <a:pt x="9993" y="14187"/>
                    <a:pt x="10362" y="14643"/>
                  </a:cubicBezTo>
                  <a:cubicBezTo>
                    <a:pt x="9667" y="14682"/>
                    <a:pt x="8971" y="14754"/>
                    <a:pt x="8285" y="14857"/>
                  </a:cubicBezTo>
                  <a:cubicBezTo>
                    <a:pt x="8336" y="14191"/>
                    <a:pt x="8416" y="13528"/>
                    <a:pt x="8528" y="12865"/>
                  </a:cubicBezTo>
                  <a:cubicBezTo>
                    <a:pt x="8668" y="12060"/>
                    <a:pt x="8864" y="11262"/>
                    <a:pt x="9120" y="10471"/>
                  </a:cubicBezTo>
                  <a:cubicBezTo>
                    <a:pt x="9508" y="10289"/>
                    <a:pt x="9923" y="10132"/>
                    <a:pt x="10353" y="9979"/>
                  </a:cubicBezTo>
                  <a:lnTo>
                    <a:pt x="11660" y="9523"/>
                  </a:lnTo>
                  <a:cubicBezTo>
                    <a:pt x="12136" y="9359"/>
                    <a:pt x="12612" y="9192"/>
                    <a:pt x="13098" y="9045"/>
                  </a:cubicBezTo>
                  <a:cubicBezTo>
                    <a:pt x="13102" y="9056"/>
                    <a:pt x="13102" y="9070"/>
                    <a:pt x="13107" y="9081"/>
                  </a:cubicBezTo>
                  <a:cubicBezTo>
                    <a:pt x="14274" y="8507"/>
                    <a:pt x="15614" y="8208"/>
                    <a:pt x="17098" y="8197"/>
                  </a:cubicBezTo>
                  <a:cubicBezTo>
                    <a:pt x="15600" y="8329"/>
                    <a:pt x="14270" y="8775"/>
                    <a:pt x="13144" y="9519"/>
                  </a:cubicBezTo>
                  <a:cubicBezTo>
                    <a:pt x="14013" y="10328"/>
                    <a:pt x="15469" y="10756"/>
                    <a:pt x="16823" y="10574"/>
                  </a:cubicBezTo>
                  <a:cubicBezTo>
                    <a:pt x="17635" y="10464"/>
                    <a:pt x="18382" y="10161"/>
                    <a:pt x="19176" y="9986"/>
                  </a:cubicBezTo>
                  <a:cubicBezTo>
                    <a:pt x="19871" y="9833"/>
                    <a:pt x="20674" y="9797"/>
                    <a:pt x="21295" y="10057"/>
                  </a:cubicBezTo>
                  <a:cubicBezTo>
                    <a:pt x="21398" y="10100"/>
                    <a:pt x="21524" y="10036"/>
                    <a:pt x="21515" y="9943"/>
                  </a:cubicBezTo>
                  <a:cubicBezTo>
                    <a:pt x="21449" y="9434"/>
                    <a:pt x="21351" y="8938"/>
                    <a:pt x="21081" y="8486"/>
                  </a:cubicBezTo>
                  <a:close/>
                </a:path>
              </a:pathLst>
            </a:custGeom>
            <a:solidFill>
              <a:srgbClr val="B7BC6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249485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8481</TotalTime>
  <Words>235</Words>
  <PresentationFormat>Widescreen</PresentationFormat>
  <Paragraphs>12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Growth</vt:lpstr>
      <vt:lpstr>Growth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 GROWTH</dc:title>
  <dc:creator>PresentationGO.com</dc:creator>
  <dc:description>© Copyright PresentationGO.com</dc:description>
  <dcterms:created xsi:type="dcterms:W3CDTF">2014-11-26T05:14:11Z</dcterms:created>
  <dcterms:modified xsi:type="dcterms:W3CDTF">2019-08-02T22:02:06Z</dcterms:modified>
  <cp:category>Templates</cp:category>
</cp:coreProperties>
</file>