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8"/>
  </p:notesMasterIdLst>
  <p:sldIdLst>
    <p:sldId id="318" r:id="rId4"/>
    <p:sldId id="319" r:id="rId5"/>
    <p:sldId id="320" r:id="rId6"/>
    <p:sldId id="30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E56A"/>
    <a:srgbClr val="EBCB38"/>
    <a:srgbClr val="A2B969"/>
    <a:srgbClr val="C13018"/>
    <a:srgbClr val="F36F13"/>
    <a:srgbClr val="355E71"/>
    <a:srgbClr val="0D95BC"/>
    <a:srgbClr val="EFDA74"/>
    <a:srgbClr val="6EBFD7"/>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09" d="100"/>
          <a:sy n="109" d="100"/>
        </p:scale>
        <p:origin x="148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 Copyright </a:t>
            </a:r>
            <a:r>
              <a:rPr lang="en-US" b="1" smtClean="0"/>
              <a:t>PresentationGo.com</a:t>
            </a:r>
            <a:r>
              <a:rPr lang="en-US" smtClean="0"/>
              <a:t> – The free PowerPoint library</a:t>
            </a:r>
            <a:endParaRPr lang="en-US"/>
          </a:p>
        </p:txBody>
      </p:sp>
      <p:sp>
        <p:nvSpPr>
          <p:cNvPr id="4" name="Slide Number Placeholder 3"/>
          <p:cNvSpPr>
            <a:spLocks noGrp="1"/>
          </p:cNvSpPr>
          <p:nvPr>
            <p:ph type="sldNum" sz="quarter" idx="10"/>
          </p:nvPr>
        </p:nvSpPr>
        <p:spPr/>
        <p:txBody>
          <a:bodyPr/>
          <a:lstStyle/>
          <a:p>
            <a:fld id="{B68D2766-C49B-4C1A-9FEE-6F146754B02B}"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840272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 Copyright </a:t>
            </a:r>
            <a:r>
              <a:rPr lang="en-US" b="1" smtClean="0"/>
              <a:t>PresentationGo.com</a:t>
            </a:r>
            <a:r>
              <a:rPr lang="en-US" smtClean="0"/>
              <a:t> – The free PowerPoint library</a:t>
            </a:r>
            <a:endParaRPr lang="en-US"/>
          </a:p>
        </p:txBody>
      </p:sp>
      <p:sp>
        <p:nvSpPr>
          <p:cNvPr id="4" name="Slide Number Placeholder 3"/>
          <p:cNvSpPr>
            <a:spLocks noGrp="1"/>
          </p:cNvSpPr>
          <p:nvPr>
            <p:ph type="sldNum" sz="quarter" idx="10"/>
          </p:nvPr>
        </p:nvSpPr>
        <p:spPr/>
        <p:txBody>
          <a:bodyPr/>
          <a:lstStyle/>
          <a:p>
            <a:fld id="{B68D2766-C49B-4C1A-9FEE-6F146754B02B}"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740874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 Copyright </a:t>
            </a:r>
            <a:r>
              <a:rPr lang="en-US" b="1" smtClean="0"/>
              <a:t>PresentationGo.com</a:t>
            </a:r>
            <a:r>
              <a:rPr lang="en-US" smtClean="0"/>
              <a:t> – The free PowerPoint library</a:t>
            </a:r>
            <a:endParaRPr lang="en-US"/>
          </a:p>
        </p:txBody>
      </p:sp>
      <p:sp>
        <p:nvSpPr>
          <p:cNvPr id="4" name="Slide Number Placeholder 3"/>
          <p:cNvSpPr>
            <a:spLocks noGrp="1"/>
          </p:cNvSpPr>
          <p:nvPr>
            <p:ph type="sldNum" sz="quarter" idx="10"/>
          </p:nvPr>
        </p:nvSpPr>
        <p:spPr/>
        <p:txBody>
          <a:bodyPr/>
          <a:lstStyle/>
          <a:p>
            <a:fld id="{B68D2766-C49B-4C1A-9FEE-6F146754B02B}"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4055627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Copyright </a:t>
            </a:r>
            <a:r>
              <a:rPr lang="en-US" b="1" dirty="0" smtClean="0"/>
              <a:t>PresentationGo.com</a:t>
            </a:r>
            <a:r>
              <a:rPr lang="en-US" dirty="0" smtClean="0"/>
              <a:t> – The free PowerPoint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88670" y="1017497"/>
            <a:ext cx="4171950" cy="739056"/>
          </a:xfrm>
        </p:spPr>
        <p:txBody>
          <a:bodyPr anchor="b">
            <a:noAutofit/>
          </a:bodyPr>
          <a:lstStyle>
            <a:lvl1pPr>
              <a:defRPr sz="5400" b="1" cap="all" baseline="0">
                <a:solidFill>
                  <a:schemeClr val="tx1"/>
                </a:solidFill>
                <a:latin typeface="Helvetica" panose="020B0500000000000000"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628650" y="2018581"/>
            <a:ext cx="4171950" cy="4037612"/>
          </a:xfrm>
        </p:spPr>
        <p:txBody>
          <a:bodyPr>
            <a:normAutofit/>
          </a:bodyPr>
          <a:lstStyle>
            <a:lvl1pPr>
              <a:defRPr sz="2000">
                <a:solidFill>
                  <a:schemeClr val="tx1"/>
                </a:solidFill>
              </a:defRPr>
            </a:lvl1pPr>
            <a:lvl2pPr>
              <a:defRPr sz="2000">
                <a:solidFill>
                  <a:schemeClr val="tx1"/>
                </a:solidFill>
              </a:defRPr>
            </a:lvl2pPr>
            <a:lvl3pPr>
              <a:defRPr sz="2000">
                <a:solidFill>
                  <a:schemeClr val="tx1"/>
                </a:solidFill>
              </a:defRPr>
            </a:lvl3pPr>
            <a:lvl4pPr>
              <a:defRPr sz="2000">
                <a:solidFill>
                  <a:schemeClr val="tx1"/>
                </a:solidFill>
              </a:defRPr>
            </a:lvl4pPr>
            <a:lvl5pPr>
              <a:defRPr sz="20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5235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88670" y="1017497"/>
            <a:ext cx="4171950" cy="739056"/>
          </a:xfrm>
        </p:spPr>
        <p:txBody>
          <a:bodyPr anchor="b">
            <a:noAutofit/>
          </a:bodyPr>
          <a:lstStyle>
            <a:lvl1pPr>
              <a:defRPr sz="5400" b="1" cap="all" baseline="0">
                <a:solidFill>
                  <a:schemeClr val="bg1"/>
                </a:solidFill>
                <a:latin typeface="Helvetica" panose="020B0500000000000000"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628650" y="2018581"/>
            <a:ext cx="4171950" cy="4037612"/>
          </a:xfrm>
        </p:spPr>
        <p:txBody>
          <a:bodyPr>
            <a:normAutofit/>
          </a:bodyPr>
          <a:lstStyle>
            <a:lvl1pPr>
              <a:defRPr sz="2000">
                <a:solidFill>
                  <a:schemeClr val="bg1"/>
                </a:solidFill>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6393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chemeClr val="bg1">
                    <a:lumMod val="50000"/>
                  </a:schemeClr>
                </a:solidFill>
                <a:effectLst/>
                <a:uLnTx/>
                <a:uFillTx/>
                <a:latin typeface="+mn-lt"/>
                <a:ea typeface="+mn-ea"/>
                <a:cs typeface="+mn-cs"/>
              </a:rPr>
              <a:t>www.</a:t>
            </a:r>
            <a:r>
              <a:rPr kumimoji="0" lang="en-US" sz="2800" b="0" i="0" u="none" strike="noStrike" kern="1200" cap="none" spc="0" normalizeH="0" baseline="0" noProof="0" dirty="0" smtClean="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dirty="0" smtClean="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smtClean="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3197303" y="6121399"/>
            <a:ext cx="2749407" cy="369332"/>
          </a:xfrm>
          <a:prstGeom prst="rect">
            <a:avLst/>
          </a:prstGeom>
          <a:noFill/>
        </p:spPr>
        <p:txBody>
          <a:bodyPr wrap="none" rtlCol="0" anchor="ctr">
            <a:spAutoFit/>
          </a:bodyPr>
          <a:lstStyle/>
          <a:p>
            <a:pPr algn="ctr"/>
            <a:r>
              <a:rPr lang="en-US" dirty="0" smtClean="0">
                <a:solidFill>
                  <a:srgbClr val="A5CD00"/>
                </a:solidFill>
              </a:rPr>
              <a:t>T</a:t>
            </a:r>
            <a:r>
              <a:rPr lang="en-US" baseline="0" dirty="0" smtClean="0">
                <a:solidFill>
                  <a:srgbClr val="A5CD00"/>
                </a:solidFill>
              </a:rPr>
              <a:t>he free PowerPoint library</a:t>
            </a:r>
            <a:endParaRPr lang="en-US" dirty="0">
              <a:solidFill>
                <a:srgbClr val="A5CD00"/>
              </a:solidFill>
            </a:endParaRPr>
          </a:p>
        </p:txBody>
      </p:sp>
    </p:spTree>
    <p:extLst>
      <p:ext uri="{BB962C8B-B14F-4D97-AF65-F5344CB8AC3E}">
        <p14:creationId xmlns:p14="http://schemas.microsoft.com/office/powerpoint/2010/main" val="14120419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a:normAutofit/>
          </a:bodyPr>
          <a:lstStyle/>
          <a:p>
            <a:pPr marL="0" lvl="0"/>
            <a:r>
              <a:rPr lang="en-US" smtClean="0"/>
              <a:t>Click to edit Master title style</a:t>
            </a:r>
            <a:endParaRPr lang="en-US"/>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smtClean="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smtClean="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smtClean="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smtClean="0">
                <a:solidFill>
                  <a:srgbClr val="555555"/>
                </a:solidFill>
                <a:effectLst/>
                <a:latin typeface="Open Sans" panose="020B0606030504020204" pitchFamily="34" charset="0"/>
              </a:rPr>
              <a:t>© </a:t>
            </a:r>
            <a:r>
              <a:rPr lang="en-US" sz="1100" b="0" i="0" u="none" strike="noStrike" dirty="0" smtClean="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By:</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.com</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714"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a:normAutofit/>
          </a:bodyPr>
          <a:lstStyle/>
          <a:p>
            <a:pPr marL="0" lvl="0"/>
            <a:r>
              <a:rPr lang="en-US" smtClean="0"/>
              <a:t>Click to edit Master title style</a:t>
            </a:r>
            <a:endParaRPr lang="en-US"/>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smtClean="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smtClean="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smtClean="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smtClean="0">
                <a:solidFill>
                  <a:srgbClr val="555555"/>
                </a:solidFill>
                <a:effectLst/>
                <a:latin typeface="Open Sans" panose="020B0606030504020204" pitchFamily="34" charset="0"/>
              </a:rPr>
              <a:t>© </a:t>
            </a:r>
            <a:r>
              <a:rPr lang="en-US" sz="1100" b="0" i="0" u="none" strike="noStrike" dirty="0" smtClean="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By:</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.com</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16"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7/1/2016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CA1CB"/>
        </a:solidFill>
        <a:effectLst/>
      </p:bgPr>
    </p:bg>
    <p:spTree>
      <p:nvGrpSpPr>
        <p:cNvPr id="1" name=""/>
        <p:cNvGrpSpPr/>
        <p:nvPr/>
      </p:nvGrpSpPr>
      <p:grpSpPr>
        <a:xfrm>
          <a:off x="0" y="0"/>
          <a:ext cx="0" cy="0"/>
          <a:chOff x="0" y="0"/>
          <a:chExt cx="0" cy="0"/>
        </a:xfrm>
      </p:grpSpPr>
      <p:sp>
        <p:nvSpPr>
          <p:cNvPr id="44" name="Title 43"/>
          <p:cNvSpPr>
            <a:spLocks noGrp="1"/>
          </p:cNvSpPr>
          <p:nvPr>
            <p:ph type="title"/>
          </p:nvPr>
        </p:nvSpPr>
        <p:spPr/>
        <p:txBody>
          <a:bodyPr>
            <a:noAutofit/>
          </a:bodyPr>
          <a:lstStyle/>
          <a:p>
            <a:r>
              <a:rPr lang="en-US"/>
              <a:t>Startup</a:t>
            </a:r>
          </a:p>
        </p:txBody>
      </p:sp>
      <p:sp>
        <p:nvSpPr>
          <p:cNvPr id="45" name="Content Placeholder 44"/>
          <p:cNvSpPr>
            <a:spLocks noGrp="1"/>
          </p:cNvSpPr>
          <p:nvPr>
            <p:ph idx="1"/>
          </p:nvPr>
        </p:nvSpPr>
        <p:spPr/>
        <p:txBody>
          <a:bodyPr>
            <a:normAutofit/>
          </a:bodyPr>
          <a:lstStyle/>
          <a:p>
            <a:pPr algn="just"/>
            <a:r>
              <a:rPr lang="en-US" sz="1650"/>
              <a:t>Lorem ipsum dolor sit amet, in wisi magna. Iaculis scelerisque. Et auctor. At magna eu, lobortis vulputate. Quis magna vestibulum, ac in. Donec pellentesque mauris.</a:t>
            </a:r>
          </a:p>
          <a:p>
            <a:pPr algn="just"/>
            <a:r>
              <a:rPr lang="en-US" sz="1650"/>
              <a:t>Tempor blandit maecenas, porttitor porttitor massa, cras nibh eleifend. Enim sit leo, amet at eleifend. Non mus placerat, convallis ut. Sit at arcu, rutrum in ullamcorper, interdum etiam sollicitudin. Vestibulum ultrices mus, eu viverra, per nostra nibh. Nam nam, convallis praesent nulla, justo adipiscing.</a:t>
            </a:r>
          </a:p>
        </p:txBody>
      </p:sp>
      <p:sp>
        <p:nvSpPr>
          <p:cNvPr id="40" name="Freeform 6"/>
          <p:cNvSpPr>
            <a:spLocks/>
          </p:cNvSpPr>
          <p:nvPr/>
        </p:nvSpPr>
        <p:spPr bwMode="auto">
          <a:xfrm>
            <a:off x="5877445" y="406272"/>
            <a:ext cx="1754853" cy="972182"/>
          </a:xfrm>
          <a:custGeom>
            <a:avLst/>
            <a:gdLst>
              <a:gd name="T0" fmla="*/ 90 w 3705"/>
              <a:gd name="T1" fmla="*/ 1401 h 2049"/>
              <a:gd name="T2" fmla="*/ 133 w 3705"/>
              <a:gd name="T3" fmla="*/ 1569 h 2049"/>
              <a:gd name="T4" fmla="*/ 274 w 3705"/>
              <a:gd name="T5" fmla="*/ 1711 h 2049"/>
              <a:gd name="T6" fmla="*/ 442 w 3705"/>
              <a:gd name="T7" fmla="*/ 1753 h 2049"/>
              <a:gd name="T8" fmla="*/ 576 w 3705"/>
              <a:gd name="T9" fmla="*/ 1727 h 2049"/>
              <a:gd name="T10" fmla="*/ 673 w 3705"/>
              <a:gd name="T11" fmla="*/ 1711 h 2049"/>
              <a:gd name="T12" fmla="*/ 871 w 3705"/>
              <a:gd name="T13" fmla="*/ 1783 h 2049"/>
              <a:gd name="T14" fmla="*/ 1024 w 3705"/>
              <a:gd name="T15" fmla="*/ 1769 h 2049"/>
              <a:gd name="T16" fmla="*/ 1214 w 3705"/>
              <a:gd name="T17" fmla="*/ 1650 h 2049"/>
              <a:gd name="T18" fmla="*/ 1312 w 3705"/>
              <a:gd name="T19" fmla="*/ 1449 h 2049"/>
              <a:gd name="T20" fmla="*/ 1418 w 3705"/>
              <a:gd name="T21" fmla="*/ 1508 h 2049"/>
              <a:gd name="T22" fmla="*/ 1648 w 3705"/>
              <a:gd name="T23" fmla="*/ 1578 h 2049"/>
              <a:gd name="T24" fmla="*/ 1849 w 3705"/>
              <a:gd name="T25" fmla="*/ 1527 h 2049"/>
              <a:gd name="T26" fmla="*/ 1965 w 3705"/>
              <a:gd name="T27" fmla="*/ 1479 h 2049"/>
              <a:gd name="T28" fmla="*/ 2137 w 3705"/>
              <a:gd name="T29" fmla="*/ 1590 h 2049"/>
              <a:gd name="T30" fmla="*/ 2169 w 3705"/>
              <a:gd name="T31" fmla="*/ 1639 h 2049"/>
              <a:gd name="T32" fmla="*/ 2218 w 3705"/>
              <a:gd name="T33" fmla="*/ 1835 h 2049"/>
              <a:gd name="T34" fmla="*/ 2383 w 3705"/>
              <a:gd name="T35" fmla="*/ 2000 h 2049"/>
              <a:gd name="T36" fmla="*/ 2578 w 3705"/>
              <a:gd name="T37" fmla="*/ 2049 h 2049"/>
              <a:gd name="T38" fmla="*/ 2724 w 3705"/>
              <a:gd name="T39" fmla="*/ 2022 h 2049"/>
              <a:gd name="T40" fmla="*/ 2866 w 3705"/>
              <a:gd name="T41" fmla="*/ 1931 h 2049"/>
              <a:gd name="T42" fmla="*/ 2948 w 3705"/>
              <a:gd name="T43" fmla="*/ 1814 h 2049"/>
              <a:gd name="T44" fmla="*/ 3088 w 3705"/>
              <a:gd name="T45" fmla="*/ 1861 h 2049"/>
              <a:gd name="T46" fmla="*/ 3234 w 3705"/>
              <a:gd name="T47" fmla="*/ 1867 h 2049"/>
              <a:gd name="T48" fmla="*/ 3514 w 3705"/>
              <a:gd name="T49" fmla="*/ 1750 h 2049"/>
              <a:gd name="T50" fmla="*/ 3683 w 3705"/>
              <a:gd name="T51" fmla="*/ 1501 h 2049"/>
              <a:gd name="T52" fmla="*/ 3705 w 3705"/>
              <a:gd name="T53" fmla="*/ 1306 h 2049"/>
              <a:gd name="T54" fmla="*/ 3645 w 3705"/>
              <a:gd name="T55" fmla="*/ 1099 h 2049"/>
              <a:gd name="T56" fmla="*/ 3513 w 3705"/>
              <a:gd name="T57" fmla="*/ 937 h 2049"/>
              <a:gd name="T58" fmla="*/ 3396 w 3705"/>
              <a:gd name="T59" fmla="*/ 844 h 2049"/>
              <a:gd name="T60" fmla="*/ 3175 w 3705"/>
              <a:gd name="T61" fmla="*/ 691 h 2049"/>
              <a:gd name="T62" fmla="*/ 3085 w 3705"/>
              <a:gd name="T63" fmla="*/ 547 h 2049"/>
              <a:gd name="T64" fmla="*/ 2908 w 3705"/>
              <a:gd name="T65" fmla="*/ 343 h 2049"/>
              <a:gd name="T66" fmla="*/ 2648 w 3705"/>
              <a:gd name="T67" fmla="*/ 250 h 2049"/>
              <a:gd name="T68" fmla="*/ 2509 w 3705"/>
              <a:gd name="T69" fmla="*/ 256 h 2049"/>
              <a:gd name="T70" fmla="*/ 2367 w 3705"/>
              <a:gd name="T71" fmla="*/ 302 h 2049"/>
              <a:gd name="T72" fmla="*/ 2258 w 3705"/>
              <a:gd name="T73" fmla="*/ 151 h 2049"/>
              <a:gd name="T74" fmla="*/ 2072 w 3705"/>
              <a:gd name="T75" fmla="*/ 33 h 2049"/>
              <a:gd name="T76" fmla="*/ 1881 w 3705"/>
              <a:gd name="T77" fmla="*/ 0 h 2049"/>
              <a:gd name="T78" fmla="*/ 1701 w 3705"/>
              <a:gd name="T79" fmla="*/ 31 h 2049"/>
              <a:gd name="T80" fmla="*/ 1518 w 3705"/>
              <a:gd name="T81" fmla="*/ 138 h 2049"/>
              <a:gd name="T82" fmla="*/ 1409 w 3705"/>
              <a:gd name="T83" fmla="*/ 277 h 2049"/>
              <a:gd name="T84" fmla="*/ 1282 w 3705"/>
              <a:gd name="T85" fmla="*/ 268 h 2049"/>
              <a:gd name="T86" fmla="*/ 1091 w 3705"/>
              <a:gd name="T87" fmla="*/ 334 h 2049"/>
              <a:gd name="T88" fmla="*/ 957 w 3705"/>
              <a:gd name="T89" fmla="*/ 482 h 2049"/>
              <a:gd name="T90" fmla="*/ 883 w 3705"/>
              <a:gd name="T91" fmla="*/ 591 h 2049"/>
              <a:gd name="T92" fmla="*/ 703 w 3705"/>
              <a:gd name="T93" fmla="*/ 745 h 2049"/>
              <a:gd name="T94" fmla="*/ 593 w 3705"/>
              <a:gd name="T95" fmla="*/ 718 h 2049"/>
              <a:gd name="T96" fmla="*/ 410 w 3705"/>
              <a:gd name="T97" fmla="*/ 676 h 2049"/>
              <a:gd name="T98" fmla="*/ 214 w 3705"/>
              <a:gd name="T99" fmla="*/ 724 h 2049"/>
              <a:gd name="T100" fmla="*/ 50 w 3705"/>
              <a:gd name="T101" fmla="*/ 890 h 2049"/>
              <a:gd name="T102" fmla="*/ 0 w 3705"/>
              <a:gd name="T103" fmla="*/ 1085 h 2049"/>
              <a:gd name="T104" fmla="*/ 38 w 3705"/>
              <a:gd name="T105" fmla="*/ 1258 h 2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705" h="2049">
                <a:moveTo>
                  <a:pt x="95" y="1346"/>
                </a:moveTo>
                <a:lnTo>
                  <a:pt x="91" y="1372"/>
                </a:lnTo>
                <a:lnTo>
                  <a:pt x="90" y="1401"/>
                </a:lnTo>
                <a:lnTo>
                  <a:pt x="91" y="1437"/>
                </a:lnTo>
                <a:lnTo>
                  <a:pt x="105" y="1506"/>
                </a:lnTo>
                <a:lnTo>
                  <a:pt x="133" y="1569"/>
                </a:lnTo>
                <a:lnTo>
                  <a:pt x="170" y="1625"/>
                </a:lnTo>
                <a:lnTo>
                  <a:pt x="218" y="1673"/>
                </a:lnTo>
                <a:lnTo>
                  <a:pt x="274" y="1711"/>
                </a:lnTo>
                <a:lnTo>
                  <a:pt x="337" y="1738"/>
                </a:lnTo>
                <a:lnTo>
                  <a:pt x="406" y="1752"/>
                </a:lnTo>
                <a:lnTo>
                  <a:pt x="442" y="1753"/>
                </a:lnTo>
                <a:lnTo>
                  <a:pt x="471" y="1752"/>
                </a:lnTo>
                <a:lnTo>
                  <a:pt x="525" y="1743"/>
                </a:lnTo>
                <a:lnTo>
                  <a:pt x="576" y="1727"/>
                </a:lnTo>
                <a:lnTo>
                  <a:pt x="624" y="1703"/>
                </a:lnTo>
                <a:lnTo>
                  <a:pt x="646" y="1689"/>
                </a:lnTo>
                <a:lnTo>
                  <a:pt x="673" y="1711"/>
                </a:lnTo>
                <a:lnTo>
                  <a:pt x="734" y="1746"/>
                </a:lnTo>
                <a:lnTo>
                  <a:pt x="800" y="1770"/>
                </a:lnTo>
                <a:lnTo>
                  <a:pt x="871" y="1783"/>
                </a:lnTo>
                <a:lnTo>
                  <a:pt x="909" y="1785"/>
                </a:lnTo>
                <a:lnTo>
                  <a:pt x="949" y="1783"/>
                </a:lnTo>
                <a:lnTo>
                  <a:pt x="1024" y="1769"/>
                </a:lnTo>
                <a:lnTo>
                  <a:pt x="1096" y="1740"/>
                </a:lnTo>
                <a:lnTo>
                  <a:pt x="1159" y="1700"/>
                </a:lnTo>
                <a:lnTo>
                  <a:pt x="1214" y="1650"/>
                </a:lnTo>
                <a:lnTo>
                  <a:pt x="1258" y="1590"/>
                </a:lnTo>
                <a:lnTo>
                  <a:pt x="1291" y="1523"/>
                </a:lnTo>
                <a:lnTo>
                  <a:pt x="1312" y="1449"/>
                </a:lnTo>
                <a:lnTo>
                  <a:pt x="1317" y="1410"/>
                </a:lnTo>
                <a:lnTo>
                  <a:pt x="1346" y="1448"/>
                </a:lnTo>
                <a:lnTo>
                  <a:pt x="1418" y="1508"/>
                </a:lnTo>
                <a:lnTo>
                  <a:pt x="1503" y="1553"/>
                </a:lnTo>
                <a:lnTo>
                  <a:pt x="1597" y="1576"/>
                </a:lnTo>
                <a:lnTo>
                  <a:pt x="1648" y="1578"/>
                </a:lnTo>
                <a:lnTo>
                  <a:pt x="1691" y="1577"/>
                </a:lnTo>
                <a:lnTo>
                  <a:pt x="1774" y="1560"/>
                </a:lnTo>
                <a:lnTo>
                  <a:pt x="1849" y="1527"/>
                </a:lnTo>
                <a:lnTo>
                  <a:pt x="1915" y="1480"/>
                </a:lnTo>
                <a:lnTo>
                  <a:pt x="1943" y="1451"/>
                </a:lnTo>
                <a:lnTo>
                  <a:pt x="1965" y="1479"/>
                </a:lnTo>
                <a:lnTo>
                  <a:pt x="2016" y="1525"/>
                </a:lnTo>
                <a:lnTo>
                  <a:pt x="2073" y="1562"/>
                </a:lnTo>
                <a:lnTo>
                  <a:pt x="2137" y="1590"/>
                </a:lnTo>
                <a:lnTo>
                  <a:pt x="2172" y="1599"/>
                </a:lnTo>
                <a:lnTo>
                  <a:pt x="2169" y="1619"/>
                </a:lnTo>
                <a:lnTo>
                  <a:pt x="2169" y="1639"/>
                </a:lnTo>
                <a:lnTo>
                  <a:pt x="2170" y="1681"/>
                </a:lnTo>
                <a:lnTo>
                  <a:pt x="2187" y="1761"/>
                </a:lnTo>
                <a:lnTo>
                  <a:pt x="2218" y="1835"/>
                </a:lnTo>
                <a:lnTo>
                  <a:pt x="2262" y="1900"/>
                </a:lnTo>
                <a:lnTo>
                  <a:pt x="2318" y="1956"/>
                </a:lnTo>
                <a:lnTo>
                  <a:pt x="2383" y="2000"/>
                </a:lnTo>
                <a:lnTo>
                  <a:pt x="2457" y="2031"/>
                </a:lnTo>
                <a:lnTo>
                  <a:pt x="2536" y="2046"/>
                </a:lnTo>
                <a:lnTo>
                  <a:pt x="2578" y="2049"/>
                </a:lnTo>
                <a:lnTo>
                  <a:pt x="2608" y="2048"/>
                </a:lnTo>
                <a:lnTo>
                  <a:pt x="2668" y="2039"/>
                </a:lnTo>
                <a:lnTo>
                  <a:pt x="2724" y="2022"/>
                </a:lnTo>
                <a:lnTo>
                  <a:pt x="2776" y="1998"/>
                </a:lnTo>
                <a:lnTo>
                  <a:pt x="2823" y="1967"/>
                </a:lnTo>
                <a:lnTo>
                  <a:pt x="2866" y="1931"/>
                </a:lnTo>
                <a:lnTo>
                  <a:pt x="2904" y="1888"/>
                </a:lnTo>
                <a:lnTo>
                  <a:pt x="2935" y="1840"/>
                </a:lnTo>
                <a:lnTo>
                  <a:pt x="2948" y="1814"/>
                </a:lnTo>
                <a:lnTo>
                  <a:pt x="2975" y="1827"/>
                </a:lnTo>
                <a:lnTo>
                  <a:pt x="3030" y="1848"/>
                </a:lnTo>
                <a:lnTo>
                  <a:pt x="3088" y="1861"/>
                </a:lnTo>
                <a:lnTo>
                  <a:pt x="3149" y="1869"/>
                </a:lnTo>
                <a:lnTo>
                  <a:pt x="3180" y="1869"/>
                </a:lnTo>
                <a:lnTo>
                  <a:pt x="3234" y="1867"/>
                </a:lnTo>
                <a:lnTo>
                  <a:pt x="3337" y="1845"/>
                </a:lnTo>
                <a:lnTo>
                  <a:pt x="3431" y="1807"/>
                </a:lnTo>
                <a:lnTo>
                  <a:pt x="3514" y="1750"/>
                </a:lnTo>
                <a:lnTo>
                  <a:pt x="3586" y="1678"/>
                </a:lnTo>
                <a:lnTo>
                  <a:pt x="3643" y="1594"/>
                </a:lnTo>
                <a:lnTo>
                  <a:pt x="3683" y="1501"/>
                </a:lnTo>
                <a:lnTo>
                  <a:pt x="3704" y="1398"/>
                </a:lnTo>
                <a:lnTo>
                  <a:pt x="3705" y="1344"/>
                </a:lnTo>
                <a:lnTo>
                  <a:pt x="3705" y="1306"/>
                </a:lnTo>
                <a:lnTo>
                  <a:pt x="3694" y="1234"/>
                </a:lnTo>
                <a:lnTo>
                  <a:pt x="3674" y="1164"/>
                </a:lnTo>
                <a:lnTo>
                  <a:pt x="3645" y="1099"/>
                </a:lnTo>
                <a:lnTo>
                  <a:pt x="3608" y="1039"/>
                </a:lnTo>
                <a:lnTo>
                  <a:pt x="3564" y="985"/>
                </a:lnTo>
                <a:lnTo>
                  <a:pt x="3513" y="937"/>
                </a:lnTo>
                <a:lnTo>
                  <a:pt x="3455" y="895"/>
                </a:lnTo>
                <a:lnTo>
                  <a:pt x="3424" y="879"/>
                </a:lnTo>
                <a:lnTo>
                  <a:pt x="3396" y="844"/>
                </a:lnTo>
                <a:lnTo>
                  <a:pt x="3332" y="780"/>
                </a:lnTo>
                <a:lnTo>
                  <a:pt x="3258" y="729"/>
                </a:lnTo>
                <a:lnTo>
                  <a:pt x="3175" y="691"/>
                </a:lnTo>
                <a:lnTo>
                  <a:pt x="3131" y="678"/>
                </a:lnTo>
                <a:lnTo>
                  <a:pt x="3119" y="632"/>
                </a:lnTo>
                <a:lnTo>
                  <a:pt x="3085" y="547"/>
                </a:lnTo>
                <a:lnTo>
                  <a:pt x="3037" y="469"/>
                </a:lnTo>
                <a:lnTo>
                  <a:pt x="2978" y="402"/>
                </a:lnTo>
                <a:lnTo>
                  <a:pt x="2908" y="343"/>
                </a:lnTo>
                <a:lnTo>
                  <a:pt x="2829" y="298"/>
                </a:lnTo>
                <a:lnTo>
                  <a:pt x="2742" y="267"/>
                </a:lnTo>
                <a:lnTo>
                  <a:pt x="2648" y="250"/>
                </a:lnTo>
                <a:lnTo>
                  <a:pt x="2601" y="249"/>
                </a:lnTo>
                <a:lnTo>
                  <a:pt x="2569" y="250"/>
                </a:lnTo>
                <a:lnTo>
                  <a:pt x="2509" y="256"/>
                </a:lnTo>
                <a:lnTo>
                  <a:pt x="2450" y="269"/>
                </a:lnTo>
                <a:lnTo>
                  <a:pt x="2394" y="289"/>
                </a:lnTo>
                <a:lnTo>
                  <a:pt x="2367" y="302"/>
                </a:lnTo>
                <a:lnTo>
                  <a:pt x="2350" y="268"/>
                </a:lnTo>
                <a:lnTo>
                  <a:pt x="2309" y="207"/>
                </a:lnTo>
                <a:lnTo>
                  <a:pt x="2258" y="151"/>
                </a:lnTo>
                <a:lnTo>
                  <a:pt x="2203" y="103"/>
                </a:lnTo>
                <a:lnTo>
                  <a:pt x="2139" y="65"/>
                </a:lnTo>
                <a:lnTo>
                  <a:pt x="2072" y="33"/>
                </a:lnTo>
                <a:lnTo>
                  <a:pt x="1998" y="11"/>
                </a:lnTo>
                <a:lnTo>
                  <a:pt x="1921" y="1"/>
                </a:lnTo>
                <a:lnTo>
                  <a:pt x="1881" y="0"/>
                </a:lnTo>
                <a:lnTo>
                  <a:pt x="1844" y="1"/>
                </a:lnTo>
                <a:lnTo>
                  <a:pt x="1771" y="11"/>
                </a:lnTo>
                <a:lnTo>
                  <a:pt x="1701" y="31"/>
                </a:lnTo>
                <a:lnTo>
                  <a:pt x="1635" y="58"/>
                </a:lnTo>
                <a:lnTo>
                  <a:pt x="1574" y="96"/>
                </a:lnTo>
                <a:lnTo>
                  <a:pt x="1518" y="138"/>
                </a:lnTo>
                <a:lnTo>
                  <a:pt x="1469" y="189"/>
                </a:lnTo>
                <a:lnTo>
                  <a:pt x="1426" y="246"/>
                </a:lnTo>
                <a:lnTo>
                  <a:pt x="1409" y="277"/>
                </a:lnTo>
                <a:lnTo>
                  <a:pt x="1364" y="268"/>
                </a:lnTo>
                <a:lnTo>
                  <a:pt x="1319" y="267"/>
                </a:lnTo>
                <a:lnTo>
                  <a:pt x="1282" y="268"/>
                </a:lnTo>
                <a:lnTo>
                  <a:pt x="1214" y="280"/>
                </a:lnTo>
                <a:lnTo>
                  <a:pt x="1150" y="302"/>
                </a:lnTo>
                <a:lnTo>
                  <a:pt x="1091" y="334"/>
                </a:lnTo>
                <a:lnTo>
                  <a:pt x="1039" y="376"/>
                </a:lnTo>
                <a:lnTo>
                  <a:pt x="993" y="425"/>
                </a:lnTo>
                <a:lnTo>
                  <a:pt x="957" y="482"/>
                </a:lnTo>
                <a:lnTo>
                  <a:pt x="930" y="544"/>
                </a:lnTo>
                <a:lnTo>
                  <a:pt x="921" y="577"/>
                </a:lnTo>
                <a:lnTo>
                  <a:pt x="883" y="591"/>
                </a:lnTo>
                <a:lnTo>
                  <a:pt x="813" y="631"/>
                </a:lnTo>
                <a:lnTo>
                  <a:pt x="752" y="683"/>
                </a:lnTo>
                <a:lnTo>
                  <a:pt x="703" y="745"/>
                </a:lnTo>
                <a:lnTo>
                  <a:pt x="684" y="780"/>
                </a:lnTo>
                <a:lnTo>
                  <a:pt x="656" y="757"/>
                </a:lnTo>
                <a:lnTo>
                  <a:pt x="593" y="718"/>
                </a:lnTo>
                <a:lnTo>
                  <a:pt x="524" y="691"/>
                </a:lnTo>
                <a:lnTo>
                  <a:pt x="449" y="676"/>
                </a:lnTo>
                <a:lnTo>
                  <a:pt x="410" y="676"/>
                </a:lnTo>
                <a:lnTo>
                  <a:pt x="367" y="678"/>
                </a:lnTo>
                <a:lnTo>
                  <a:pt x="288" y="693"/>
                </a:lnTo>
                <a:lnTo>
                  <a:pt x="214" y="724"/>
                </a:lnTo>
                <a:lnTo>
                  <a:pt x="150" y="768"/>
                </a:lnTo>
                <a:lnTo>
                  <a:pt x="94" y="824"/>
                </a:lnTo>
                <a:lnTo>
                  <a:pt x="50" y="890"/>
                </a:lnTo>
                <a:lnTo>
                  <a:pt x="19" y="963"/>
                </a:lnTo>
                <a:lnTo>
                  <a:pt x="2" y="1043"/>
                </a:lnTo>
                <a:lnTo>
                  <a:pt x="0" y="1085"/>
                </a:lnTo>
                <a:lnTo>
                  <a:pt x="2" y="1122"/>
                </a:lnTo>
                <a:lnTo>
                  <a:pt x="15" y="1192"/>
                </a:lnTo>
                <a:lnTo>
                  <a:pt x="38" y="1258"/>
                </a:lnTo>
                <a:lnTo>
                  <a:pt x="73" y="1319"/>
                </a:lnTo>
                <a:lnTo>
                  <a:pt x="95" y="1346"/>
                </a:lnTo>
                <a:close/>
              </a:path>
            </a:pathLst>
          </a:custGeom>
          <a:solidFill>
            <a:srgbClr val="B6DC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41" name="Freeform 7"/>
          <p:cNvSpPr>
            <a:spLocks/>
          </p:cNvSpPr>
          <p:nvPr/>
        </p:nvSpPr>
        <p:spPr bwMode="auto">
          <a:xfrm>
            <a:off x="7268441" y="3806064"/>
            <a:ext cx="1754853" cy="970286"/>
          </a:xfrm>
          <a:custGeom>
            <a:avLst/>
            <a:gdLst>
              <a:gd name="T0" fmla="*/ 89 w 3704"/>
              <a:gd name="T1" fmla="*/ 1400 h 2048"/>
              <a:gd name="T2" fmla="*/ 131 w 3704"/>
              <a:gd name="T3" fmla="*/ 1568 h 2048"/>
              <a:gd name="T4" fmla="*/ 273 w 3704"/>
              <a:gd name="T5" fmla="*/ 1711 h 2048"/>
              <a:gd name="T6" fmla="*/ 442 w 3704"/>
              <a:gd name="T7" fmla="*/ 1752 h 2048"/>
              <a:gd name="T8" fmla="*/ 575 w 3704"/>
              <a:gd name="T9" fmla="*/ 1727 h 2048"/>
              <a:gd name="T10" fmla="*/ 671 w 3704"/>
              <a:gd name="T11" fmla="*/ 1710 h 2048"/>
              <a:gd name="T12" fmla="*/ 871 w 3704"/>
              <a:gd name="T13" fmla="*/ 1784 h 2048"/>
              <a:gd name="T14" fmla="*/ 1024 w 3704"/>
              <a:gd name="T15" fmla="*/ 1768 h 2048"/>
              <a:gd name="T16" fmla="*/ 1212 w 3704"/>
              <a:gd name="T17" fmla="*/ 1650 h 2048"/>
              <a:gd name="T18" fmla="*/ 1310 w 3704"/>
              <a:gd name="T19" fmla="*/ 1449 h 2048"/>
              <a:gd name="T20" fmla="*/ 1416 w 3704"/>
              <a:gd name="T21" fmla="*/ 1509 h 2048"/>
              <a:gd name="T22" fmla="*/ 1646 w 3704"/>
              <a:gd name="T23" fmla="*/ 1579 h 2048"/>
              <a:gd name="T24" fmla="*/ 1847 w 3704"/>
              <a:gd name="T25" fmla="*/ 1527 h 2048"/>
              <a:gd name="T26" fmla="*/ 1963 w 3704"/>
              <a:gd name="T27" fmla="*/ 1479 h 2048"/>
              <a:gd name="T28" fmla="*/ 2136 w 3704"/>
              <a:gd name="T29" fmla="*/ 1589 h 2048"/>
              <a:gd name="T30" fmla="*/ 2167 w 3704"/>
              <a:gd name="T31" fmla="*/ 1640 h 2048"/>
              <a:gd name="T32" fmla="*/ 2216 w 3704"/>
              <a:gd name="T33" fmla="*/ 1834 h 2048"/>
              <a:gd name="T34" fmla="*/ 2381 w 3704"/>
              <a:gd name="T35" fmla="*/ 2000 h 2048"/>
              <a:gd name="T36" fmla="*/ 2577 w 3704"/>
              <a:gd name="T37" fmla="*/ 2048 h 2048"/>
              <a:gd name="T38" fmla="*/ 2722 w 3704"/>
              <a:gd name="T39" fmla="*/ 2022 h 2048"/>
              <a:gd name="T40" fmla="*/ 2864 w 3704"/>
              <a:gd name="T41" fmla="*/ 1930 h 2048"/>
              <a:gd name="T42" fmla="*/ 2947 w 3704"/>
              <a:gd name="T43" fmla="*/ 1815 h 2048"/>
              <a:gd name="T44" fmla="*/ 3087 w 3704"/>
              <a:gd name="T45" fmla="*/ 1861 h 2048"/>
              <a:gd name="T46" fmla="*/ 3232 w 3704"/>
              <a:gd name="T47" fmla="*/ 1866 h 2048"/>
              <a:gd name="T48" fmla="*/ 3514 w 3704"/>
              <a:gd name="T49" fmla="*/ 1750 h 2048"/>
              <a:gd name="T50" fmla="*/ 3681 w 3704"/>
              <a:gd name="T51" fmla="*/ 1500 h 2048"/>
              <a:gd name="T52" fmla="*/ 3703 w 3704"/>
              <a:gd name="T53" fmla="*/ 1307 h 2048"/>
              <a:gd name="T54" fmla="*/ 3643 w 3704"/>
              <a:gd name="T55" fmla="*/ 1099 h 2048"/>
              <a:gd name="T56" fmla="*/ 3511 w 3704"/>
              <a:gd name="T57" fmla="*/ 937 h 2048"/>
              <a:gd name="T58" fmla="*/ 3394 w 3704"/>
              <a:gd name="T59" fmla="*/ 843 h 2048"/>
              <a:gd name="T60" fmla="*/ 3173 w 3704"/>
              <a:gd name="T61" fmla="*/ 691 h 2048"/>
              <a:gd name="T62" fmla="*/ 3083 w 3704"/>
              <a:gd name="T63" fmla="*/ 547 h 2048"/>
              <a:gd name="T64" fmla="*/ 2906 w 3704"/>
              <a:gd name="T65" fmla="*/ 344 h 2048"/>
              <a:gd name="T66" fmla="*/ 2647 w 3704"/>
              <a:gd name="T67" fmla="*/ 250 h 2048"/>
              <a:gd name="T68" fmla="*/ 2507 w 3704"/>
              <a:gd name="T69" fmla="*/ 257 h 2048"/>
              <a:gd name="T70" fmla="*/ 2367 w 3704"/>
              <a:gd name="T71" fmla="*/ 301 h 2048"/>
              <a:gd name="T72" fmla="*/ 2258 w 3704"/>
              <a:gd name="T73" fmla="*/ 152 h 2048"/>
              <a:gd name="T74" fmla="*/ 2070 w 3704"/>
              <a:gd name="T75" fmla="*/ 34 h 2048"/>
              <a:gd name="T76" fmla="*/ 1880 w 3704"/>
              <a:gd name="T77" fmla="*/ 0 h 2048"/>
              <a:gd name="T78" fmla="*/ 1699 w 3704"/>
              <a:gd name="T79" fmla="*/ 30 h 2048"/>
              <a:gd name="T80" fmla="*/ 1518 w 3704"/>
              <a:gd name="T81" fmla="*/ 139 h 2048"/>
              <a:gd name="T82" fmla="*/ 1407 w 3704"/>
              <a:gd name="T83" fmla="*/ 276 h 2048"/>
              <a:gd name="T84" fmla="*/ 1282 w 3704"/>
              <a:gd name="T85" fmla="*/ 267 h 2048"/>
              <a:gd name="T86" fmla="*/ 1090 w 3704"/>
              <a:gd name="T87" fmla="*/ 334 h 2048"/>
              <a:gd name="T88" fmla="*/ 956 w 3704"/>
              <a:gd name="T89" fmla="*/ 482 h 2048"/>
              <a:gd name="T90" fmla="*/ 881 w 3704"/>
              <a:gd name="T91" fmla="*/ 591 h 2048"/>
              <a:gd name="T92" fmla="*/ 701 w 3704"/>
              <a:gd name="T93" fmla="*/ 745 h 2048"/>
              <a:gd name="T94" fmla="*/ 592 w 3704"/>
              <a:gd name="T95" fmla="*/ 718 h 2048"/>
              <a:gd name="T96" fmla="*/ 408 w 3704"/>
              <a:gd name="T97" fmla="*/ 675 h 2048"/>
              <a:gd name="T98" fmla="*/ 214 w 3704"/>
              <a:gd name="T99" fmla="*/ 725 h 2048"/>
              <a:gd name="T100" fmla="*/ 48 w 3704"/>
              <a:gd name="T101" fmla="*/ 889 h 2048"/>
              <a:gd name="T102" fmla="*/ 0 w 3704"/>
              <a:gd name="T103" fmla="*/ 1085 h 2048"/>
              <a:gd name="T104" fmla="*/ 37 w 3704"/>
              <a:gd name="T105" fmla="*/ 1259 h 2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704" h="2048">
                <a:moveTo>
                  <a:pt x="93" y="1345"/>
                </a:moveTo>
                <a:lnTo>
                  <a:pt x="89" y="1373"/>
                </a:lnTo>
                <a:lnTo>
                  <a:pt x="89" y="1400"/>
                </a:lnTo>
                <a:lnTo>
                  <a:pt x="91" y="1436"/>
                </a:lnTo>
                <a:lnTo>
                  <a:pt x="105" y="1506"/>
                </a:lnTo>
                <a:lnTo>
                  <a:pt x="131" y="1568"/>
                </a:lnTo>
                <a:lnTo>
                  <a:pt x="170" y="1625"/>
                </a:lnTo>
                <a:lnTo>
                  <a:pt x="216" y="1673"/>
                </a:lnTo>
                <a:lnTo>
                  <a:pt x="273" y="1711"/>
                </a:lnTo>
                <a:lnTo>
                  <a:pt x="337" y="1738"/>
                </a:lnTo>
                <a:lnTo>
                  <a:pt x="405" y="1752"/>
                </a:lnTo>
                <a:lnTo>
                  <a:pt x="442" y="1752"/>
                </a:lnTo>
                <a:lnTo>
                  <a:pt x="469" y="1752"/>
                </a:lnTo>
                <a:lnTo>
                  <a:pt x="523" y="1743"/>
                </a:lnTo>
                <a:lnTo>
                  <a:pt x="575" y="1727"/>
                </a:lnTo>
                <a:lnTo>
                  <a:pt x="622" y="1703"/>
                </a:lnTo>
                <a:lnTo>
                  <a:pt x="644" y="1689"/>
                </a:lnTo>
                <a:lnTo>
                  <a:pt x="671" y="1710"/>
                </a:lnTo>
                <a:lnTo>
                  <a:pt x="732" y="1746"/>
                </a:lnTo>
                <a:lnTo>
                  <a:pt x="798" y="1771"/>
                </a:lnTo>
                <a:lnTo>
                  <a:pt x="871" y="1784"/>
                </a:lnTo>
                <a:lnTo>
                  <a:pt x="907" y="1785"/>
                </a:lnTo>
                <a:lnTo>
                  <a:pt x="947" y="1784"/>
                </a:lnTo>
                <a:lnTo>
                  <a:pt x="1024" y="1768"/>
                </a:lnTo>
                <a:lnTo>
                  <a:pt x="1094" y="1741"/>
                </a:lnTo>
                <a:lnTo>
                  <a:pt x="1157" y="1701"/>
                </a:lnTo>
                <a:lnTo>
                  <a:pt x="1212" y="1650"/>
                </a:lnTo>
                <a:lnTo>
                  <a:pt x="1257" y="1590"/>
                </a:lnTo>
                <a:lnTo>
                  <a:pt x="1289" y="1523"/>
                </a:lnTo>
                <a:lnTo>
                  <a:pt x="1310" y="1449"/>
                </a:lnTo>
                <a:lnTo>
                  <a:pt x="1315" y="1410"/>
                </a:lnTo>
                <a:lnTo>
                  <a:pt x="1345" y="1447"/>
                </a:lnTo>
                <a:lnTo>
                  <a:pt x="1416" y="1509"/>
                </a:lnTo>
                <a:lnTo>
                  <a:pt x="1501" y="1553"/>
                </a:lnTo>
                <a:lnTo>
                  <a:pt x="1595" y="1576"/>
                </a:lnTo>
                <a:lnTo>
                  <a:pt x="1646" y="1579"/>
                </a:lnTo>
                <a:lnTo>
                  <a:pt x="1690" y="1577"/>
                </a:lnTo>
                <a:lnTo>
                  <a:pt x="1772" y="1559"/>
                </a:lnTo>
                <a:lnTo>
                  <a:pt x="1847" y="1527"/>
                </a:lnTo>
                <a:lnTo>
                  <a:pt x="1913" y="1480"/>
                </a:lnTo>
                <a:lnTo>
                  <a:pt x="1943" y="1452"/>
                </a:lnTo>
                <a:lnTo>
                  <a:pt x="1963" y="1479"/>
                </a:lnTo>
                <a:lnTo>
                  <a:pt x="2014" y="1524"/>
                </a:lnTo>
                <a:lnTo>
                  <a:pt x="2072" y="1562"/>
                </a:lnTo>
                <a:lnTo>
                  <a:pt x="2136" y="1589"/>
                </a:lnTo>
                <a:lnTo>
                  <a:pt x="2170" y="1599"/>
                </a:lnTo>
                <a:lnTo>
                  <a:pt x="2168" y="1619"/>
                </a:lnTo>
                <a:lnTo>
                  <a:pt x="2167" y="1640"/>
                </a:lnTo>
                <a:lnTo>
                  <a:pt x="2170" y="1681"/>
                </a:lnTo>
                <a:lnTo>
                  <a:pt x="2185" y="1762"/>
                </a:lnTo>
                <a:lnTo>
                  <a:pt x="2216" y="1834"/>
                </a:lnTo>
                <a:lnTo>
                  <a:pt x="2260" y="1900"/>
                </a:lnTo>
                <a:lnTo>
                  <a:pt x="2316" y="1956"/>
                </a:lnTo>
                <a:lnTo>
                  <a:pt x="2381" y="2000"/>
                </a:lnTo>
                <a:lnTo>
                  <a:pt x="2455" y="2031"/>
                </a:lnTo>
                <a:lnTo>
                  <a:pt x="2535" y="2047"/>
                </a:lnTo>
                <a:lnTo>
                  <a:pt x="2577" y="2048"/>
                </a:lnTo>
                <a:lnTo>
                  <a:pt x="2608" y="2048"/>
                </a:lnTo>
                <a:lnTo>
                  <a:pt x="2666" y="2039"/>
                </a:lnTo>
                <a:lnTo>
                  <a:pt x="2722" y="2022"/>
                </a:lnTo>
                <a:lnTo>
                  <a:pt x="2774" y="1999"/>
                </a:lnTo>
                <a:lnTo>
                  <a:pt x="2821" y="1968"/>
                </a:lnTo>
                <a:lnTo>
                  <a:pt x="2864" y="1930"/>
                </a:lnTo>
                <a:lnTo>
                  <a:pt x="2902" y="1889"/>
                </a:lnTo>
                <a:lnTo>
                  <a:pt x="2934" y="1841"/>
                </a:lnTo>
                <a:lnTo>
                  <a:pt x="2947" y="1815"/>
                </a:lnTo>
                <a:lnTo>
                  <a:pt x="2973" y="1828"/>
                </a:lnTo>
                <a:lnTo>
                  <a:pt x="3029" y="1847"/>
                </a:lnTo>
                <a:lnTo>
                  <a:pt x="3087" y="1861"/>
                </a:lnTo>
                <a:lnTo>
                  <a:pt x="3148" y="1868"/>
                </a:lnTo>
                <a:lnTo>
                  <a:pt x="3179" y="1869"/>
                </a:lnTo>
                <a:lnTo>
                  <a:pt x="3232" y="1866"/>
                </a:lnTo>
                <a:lnTo>
                  <a:pt x="3335" y="1846"/>
                </a:lnTo>
                <a:lnTo>
                  <a:pt x="3429" y="1807"/>
                </a:lnTo>
                <a:lnTo>
                  <a:pt x="3514" y="1750"/>
                </a:lnTo>
                <a:lnTo>
                  <a:pt x="3585" y="1679"/>
                </a:lnTo>
                <a:lnTo>
                  <a:pt x="3641" y="1594"/>
                </a:lnTo>
                <a:lnTo>
                  <a:pt x="3681" y="1500"/>
                </a:lnTo>
                <a:lnTo>
                  <a:pt x="3702" y="1397"/>
                </a:lnTo>
                <a:lnTo>
                  <a:pt x="3704" y="1344"/>
                </a:lnTo>
                <a:lnTo>
                  <a:pt x="3703" y="1307"/>
                </a:lnTo>
                <a:lnTo>
                  <a:pt x="3692" y="1233"/>
                </a:lnTo>
                <a:lnTo>
                  <a:pt x="3673" y="1164"/>
                </a:lnTo>
                <a:lnTo>
                  <a:pt x="3643" y="1099"/>
                </a:lnTo>
                <a:lnTo>
                  <a:pt x="3607" y="1038"/>
                </a:lnTo>
                <a:lnTo>
                  <a:pt x="3563" y="985"/>
                </a:lnTo>
                <a:lnTo>
                  <a:pt x="3511" y="937"/>
                </a:lnTo>
                <a:lnTo>
                  <a:pt x="3454" y="896"/>
                </a:lnTo>
                <a:lnTo>
                  <a:pt x="3423" y="879"/>
                </a:lnTo>
                <a:lnTo>
                  <a:pt x="3394" y="843"/>
                </a:lnTo>
                <a:lnTo>
                  <a:pt x="3330" y="780"/>
                </a:lnTo>
                <a:lnTo>
                  <a:pt x="3256" y="730"/>
                </a:lnTo>
                <a:lnTo>
                  <a:pt x="3173" y="691"/>
                </a:lnTo>
                <a:lnTo>
                  <a:pt x="3129" y="678"/>
                </a:lnTo>
                <a:lnTo>
                  <a:pt x="3118" y="633"/>
                </a:lnTo>
                <a:lnTo>
                  <a:pt x="3083" y="547"/>
                </a:lnTo>
                <a:lnTo>
                  <a:pt x="3035" y="469"/>
                </a:lnTo>
                <a:lnTo>
                  <a:pt x="2976" y="401"/>
                </a:lnTo>
                <a:lnTo>
                  <a:pt x="2906" y="344"/>
                </a:lnTo>
                <a:lnTo>
                  <a:pt x="2827" y="298"/>
                </a:lnTo>
                <a:lnTo>
                  <a:pt x="2740" y="267"/>
                </a:lnTo>
                <a:lnTo>
                  <a:pt x="2647" y="250"/>
                </a:lnTo>
                <a:lnTo>
                  <a:pt x="2599" y="249"/>
                </a:lnTo>
                <a:lnTo>
                  <a:pt x="2567" y="250"/>
                </a:lnTo>
                <a:lnTo>
                  <a:pt x="2507" y="257"/>
                </a:lnTo>
                <a:lnTo>
                  <a:pt x="2448" y="270"/>
                </a:lnTo>
                <a:lnTo>
                  <a:pt x="2392" y="289"/>
                </a:lnTo>
                <a:lnTo>
                  <a:pt x="2367" y="301"/>
                </a:lnTo>
                <a:lnTo>
                  <a:pt x="2348" y="268"/>
                </a:lnTo>
                <a:lnTo>
                  <a:pt x="2307" y="206"/>
                </a:lnTo>
                <a:lnTo>
                  <a:pt x="2258" y="152"/>
                </a:lnTo>
                <a:lnTo>
                  <a:pt x="2201" y="104"/>
                </a:lnTo>
                <a:lnTo>
                  <a:pt x="2138" y="65"/>
                </a:lnTo>
                <a:lnTo>
                  <a:pt x="2070" y="34"/>
                </a:lnTo>
                <a:lnTo>
                  <a:pt x="1997" y="12"/>
                </a:lnTo>
                <a:lnTo>
                  <a:pt x="1919" y="1"/>
                </a:lnTo>
                <a:lnTo>
                  <a:pt x="1880" y="0"/>
                </a:lnTo>
                <a:lnTo>
                  <a:pt x="1843" y="1"/>
                </a:lnTo>
                <a:lnTo>
                  <a:pt x="1769" y="10"/>
                </a:lnTo>
                <a:lnTo>
                  <a:pt x="1699" y="30"/>
                </a:lnTo>
                <a:lnTo>
                  <a:pt x="1633" y="58"/>
                </a:lnTo>
                <a:lnTo>
                  <a:pt x="1572" y="95"/>
                </a:lnTo>
                <a:lnTo>
                  <a:pt x="1518" y="139"/>
                </a:lnTo>
                <a:lnTo>
                  <a:pt x="1468" y="189"/>
                </a:lnTo>
                <a:lnTo>
                  <a:pt x="1426" y="246"/>
                </a:lnTo>
                <a:lnTo>
                  <a:pt x="1407" y="276"/>
                </a:lnTo>
                <a:lnTo>
                  <a:pt x="1363" y="268"/>
                </a:lnTo>
                <a:lnTo>
                  <a:pt x="1317" y="267"/>
                </a:lnTo>
                <a:lnTo>
                  <a:pt x="1282" y="267"/>
                </a:lnTo>
                <a:lnTo>
                  <a:pt x="1213" y="279"/>
                </a:lnTo>
                <a:lnTo>
                  <a:pt x="1148" y="302"/>
                </a:lnTo>
                <a:lnTo>
                  <a:pt x="1090" y="334"/>
                </a:lnTo>
                <a:lnTo>
                  <a:pt x="1037" y="376"/>
                </a:lnTo>
                <a:lnTo>
                  <a:pt x="993" y="425"/>
                </a:lnTo>
                <a:lnTo>
                  <a:pt x="956" y="482"/>
                </a:lnTo>
                <a:lnTo>
                  <a:pt x="929" y="543"/>
                </a:lnTo>
                <a:lnTo>
                  <a:pt x="920" y="577"/>
                </a:lnTo>
                <a:lnTo>
                  <a:pt x="881" y="591"/>
                </a:lnTo>
                <a:lnTo>
                  <a:pt x="811" y="630"/>
                </a:lnTo>
                <a:lnTo>
                  <a:pt x="752" y="683"/>
                </a:lnTo>
                <a:lnTo>
                  <a:pt x="701" y="745"/>
                </a:lnTo>
                <a:lnTo>
                  <a:pt x="682" y="780"/>
                </a:lnTo>
                <a:lnTo>
                  <a:pt x="654" y="757"/>
                </a:lnTo>
                <a:lnTo>
                  <a:pt x="592" y="718"/>
                </a:lnTo>
                <a:lnTo>
                  <a:pt x="522" y="691"/>
                </a:lnTo>
                <a:lnTo>
                  <a:pt x="448" y="677"/>
                </a:lnTo>
                <a:lnTo>
                  <a:pt x="408" y="675"/>
                </a:lnTo>
                <a:lnTo>
                  <a:pt x="367" y="677"/>
                </a:lnTo>
                <a:lnTo>
                  <a:pt x="286" y="693"/>
                </a:lnTo>
                <a:lnTo>
                  <a:pt x="214" y="725"/>
                </a:lnTo>
                <a:lnTo>
                  <a:pt x="148" y="769"/>
                </a:lnTo>
                <a:lnTo>
                  <a:pt x="92" y="824"/>
                </a:lnTo>
                <a:lnTo>
                  <a:pt x="48" y="889"/>
                </a:lnTo>
                <a:lnTo>
                  <a:pt x="17" y="963"/>
                </a:lnTo>
                <a:lnTo>
                  <a:pt x="1" y="1043"/>
                </a:lnTo>
                <a:lnTo>
                  <a:pt x="0" y="1085"/>
                </a:lnTo>
                <a:lnTo>
                  <a:pt x="0" y="1123"/>
                </a:lnTo>
                <a:lnTo>
                  <a:pt x="13" y="1193"/>
                </a:lnTo>
                <a:lnTo>
                  <a:pt x="37" y="1259"/>
                </a:lnTo>
                <a:lnTo>
                  <a:pt x="72" y="1318"/>
                </a:lnTo>
                <a:lnTo>
                  <a:pt x="93" y="1345"/>
                </a:lnTo>
                <a:close/>
              </a:path>
            </a:pathLst>
          </a:custGeom>
          <a:solidFill>
            <a:srgbClr val="B6DC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42" name="Freeform 9"/>
          <p:cNvSpPr>
            <a:spLocks/>
          </p:cNvSpPr>
          <p:nvPr/>
        </p:nvSpPr>
        <p:spPr bwMode="auto">
          <a:xfrm>
            <a:off x="4264722" y="1242955"/>
            <a:ext cx="1754853" cy="970286"/>
          </a:xfrm>
          <a:custGeom>
            <a:avLst/>
            <a:gdLst>
              <a:gd name="T0" fmla="*/ 89 w 3704"/>
              <a:gd name="T1" fmla="*/ 1401 h 2049"/>
              <a:gd name="T2" fmla="*/ 131 w 3704"/>
              <a:gd name="T3" fmla="*/ 1570 h 2049"/>
              <a:gd name="T4" fmla="*/ 273 w 3704"/>
              <a:gd name="T5" fmla="*/ 1712 h 2049"/>
              <a:gd name="T6" fmla="*/ 442 w 3704"/>
              <a:gd name="T7" fmla="*/ 1754 h 2049"/>
              <a:gd name="T8" fmla="*/ 575 w 3704"/>
              <a:gd name="T9" fmla="*/ 1728 h 2049"/>
              <a:gd name="T10" fmla="*/ 672 w 3704"/>
              <a:gd name="T11" fmla="*/ 1711 h 2049"/>
              <a:gd name="T12" fmla="*/ 871 w 3704"/>
              <a:gd name="T13" fmla="*/ 1784 h 2049"/>
              <a:gd name="T14" fmla="*/ 1024 w 3704"/>
              <a:gd name="T15" fmla="*/ 1769 h 2049"/>
              <a:gd name="T16" fmla="*/ 1212 w 3704"/>
              <a:gd name="T17" fmla="*/ 1650 h 2049"/>
              <a:gd name="T18" fmla="*/ 1311 w 3704"/>
              <a:gd name="T19" fmla="*/ 1449 h 2049"/>
              <a:gd name="T20" fmla="*/ 1416 w 3704"/>
              <a:gd name="T21" fmla="*/ 1510 h 2049"/>
              <a:gd name="T22" fmla="*/ 1647 w 3704"/>
              <a:gd name="T23" fmla="*/ 1579 h 2049"/>
              <a:gd name="T24" fmla="*/ 1847 w 3704"/>
              <a:gd name="T25" fmla="*/ 1528 h 2049"/>
              <a:gd name="T26" fmla="*/ 1965 w 3704"/>
              <a:gd name="T27" fmla="*/ 1479 h 2049"/>
              <a:gd name="T28" fmla="*/ 2136 w 3704"/>
              <a:gd name="T29" fmla="*/ 1591 h 2049"/>
              <a:gd name="T30" fmla="*/ 2168 w 3704"/>
              <a:gd name="T31" fmla="*/ 1640 h 2049"/>
              <a:gd name="T32" fmla="*/ 2216 w 3704"/>
              <a:gd name="T33" fmla="*/ 1836 h 2049"/>
              <a:gd name="T34" fmla="*/ 2382 w 3704"/>
              <a:gd name="T35" fmla="*/ 2000 h 2049"/>
              <a:gd name="T36" fmla="*/ 2578 w 3704"/>
              <a:gd name="T37" fmla="*/ 2049 h 2049"/>
              <a:gd name="T38" fmla="*/ 2722 w 3704"/>
              <a:gd name="T39" fmla="*/ 2023 h 2049"/>
              <a:gd name="T40" fmla="*/ 2865 w 3704"/>
              <a:gd name="T41" fmla="*/ 1931 h 2049"/>
              <a:gd name="T42" fmla="*/ 2947 w 3704"/>
              <a:gd name="T43" fmla="*/ 1816 h 2049"/>
              <a:gd name="T44" fmla="*/ 3087 w 3704"/>
              <a:gd name="T45" fmla="*/ 1863 h 2049"/>
              <a:gd name="T46" fmla="*/ 3232 w 3704"/>
              <a:gd name="T47" fmla="*/ 1868 h 2049"/>
              <a:gd name="T48" fmla="*/ 3513 w 3704"/>
              <a:gd name="T49" fmla="*/ 1750 h 2049"/>
              <a:gd name="T50" fmla="*/ 3681 w 3704"/>
              <a:gd name="T51" fmla="*/ 1501 h 2049"/>
              <a:gd name="T52" fmla="*/ 3703 w 3704"/>
              <a:gd name="T53" fmla="*/ 1307 h 2049"/>
              <a:gd name="T54" fmla="*/ 3644 w 3704"/>
              <a:gd name="T55" fmla="*/ 1099 h 2049"/>
              <a:gd name="T56" fmla="*/ 3511 w 3704"/>
              <a:gd name="T57" fmla="*/ 937 h 2049"/>
              <a:gd name="T58" fmla="*/ 3396 w 3704"/>
              <a:gd name="T59" fmla="*/ 844 h 2049"/>
              <a:gd name="T60" fmla="*/ 3174 w 3704"/>
              <a:gd name="T61" fmla="*/ 692 h 2049"/>
              <a:gd name="T62" fmla="*/ 3083 w 3704"/>
              <a:gd name="T63" fmla="*/ 547 h 2049"/>
              <a:gd name="T64" fmla="*/ 2906 w 3704"/>
              <a:gd name="T65" fmla="*/ 345 h 2049"/>
              <a:gd name="T66" fmla="*/ 2648 w 3704"/>
              <a:gd name="T67" fmla="*/ 252 h 2049"/>
              <a:gd name="T68" fmla="*/ 2508 w 3704"/>
              <a:gd name="T69" fmla="*/ 257 h 2049"/>
              <a:gd name="T70" fmla="*/ 2366 w 3704"/>
              <a:gd name="T71" fmla="*/ 302 h 2049"/>
              <a:gd name="T72" fmla="*/ 2258 w 3704"/>
              <a:gd name="T73" fmla="*/ 153 h 2049"/>
              <a:gd name="T74" fmla="*/ 2070 w 3704"/>
              <a:gd name="T75" fmla="*/ 34 h 2049"/>
              <a:gd name="T76" fmla="*/ 1880 w 3704"/>
              <a:gd name="T77" fmla="*/ 0 h 2049"/>
              <a:gd name="T78" fmla="*/ 1699 w 3704"/>
              <a:gd name="T79" fmla="*/ 31 h 2049"/>
              <a:gd name="T80" fmla="*/ 1517 w 3704"/>
              <a:gd name="T81" fmla="*/ 140 h 2049"/>
              <a:gd name="T82" fmla="*/ 1407 w 3704"/>
              <a:gd name="T83" fmla="*/ 278 h 2049"/>
              <a:gd name="T84" fmla="*/ 1282 w 3704"/>
              <a:gd name="T85" fmla="*/ 269 h 2049"/>
              <a:gd name="T86" fmla="*/ 1090 w 3704"/>
              <a:gd name="T87" fmla="*/ 336 h 2049"/>
              <a:gd name="T88" fmla="*/ 956 w 3704"/>
              <a:gd name="T89" fmla="*/ 482 h 2049"/>
              <a:gd name="T90" fmla="*/ 881 w 3704"/>
              <a:gd name="T91" fmla="*/ 591 h 2049"/>
              <a:gd name="T92" fmla="*/ 702 w 3704"/>
              <a:gd name="T93" fmla="*/ 747 h 2049"/>
              <a:gd name="T94" fmla="*/ 592 w 3704"/>
              <a:gd name="T95" fmla="*/ 720 h 2049"/>
              <a:gd name="T96" fmla="*/ 409 w 3704"/>
              <a:gd name="T97" fmla="*/ 677 h 2049"/>
              <a:gd name="T98" fmla="*/ 214 w 3704"/>
              <a:gd name="T99" fmla="*/ 726 h 2049"/>
              <a:gd name="T100" fmla="*/ 48 w 3704"/>
              <a:gd name="T101" fmla="*/ 891 h 2049"/>
              <a:gd name="T102" fmla="*/ 0 w 3704"/>
              <a:gd name="T103" fmla="*/ 1086 h 2049"/>
              <a:gd name="T104" fmla="*/ 37 w 3704"/>
              <a:gd name="T105" fmla="*/ 1260 h 2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704" h="2049">
                <a:moveTo>
                  <a:pt x="93" y="1347"/>
                </a:moveTo>
                <a:lnTo>
                  <a:pt x="90" y="1374"/>
                </a:lnTo>
                <a:lnTo>
                  <a:pt x="89" y="1401"/>
                </a:lnTo>
                <a:lnTo>
                  <a:pt x="90" y="1438"/>
                </a:lnTo>
                <a:lnTo>
                  <a:pt x="105" y="1506"/>
                </a:lnTo>
                <a:lnTo>
                  <a:pt x="131" y="1570"/>
                </a:lnTo>
                <a:lnTo>
                  <a:pt x="169" y="1626"/>
                </a:lnTo>
                <a:lnTo>
                  <a:pt x="217" y="1674"/>
                </a:lnTo>
                <a:lnTo>
                  <a:pt x="273" y="1712"/>
                </a:lnTo>
                <a:lnTo>
                  <a:pt x="337" y="1738"/>
                </a:lnTo>
                <a:lnTo>
                  <a:pt x="405" y="1753"/>
                </a:lnTo>
                <a:lnTo>
                  <a:pt x="442" y="1754"/>
                </a:lnTo>
                <a:lnTo>
                  <a:pt x="470" y="1754"/>
                </a:lnTo>
                <a:lnTo>
                  <a:pt x="525" y="1745"/>
                </a:lnTo>
                <a:lnTo>
                  <a:pt x="575" y="1728"/>
                </a:lnTo>
                <a:lnTo>
                  <a:pt x="623" y="1705"/>
                </a:lnTo>
                <a:lnTo>
                  <a:pt x="645" y="1689"/>
                </a:lnTo>
                <a:lnTo>
                  <a:pt x="672" y="1711"/>
                </a:lnTo>
                <a:lnTo>
                  <a:pt x="732" y="1746"/>
                </a:lnTo>
                <a:lnTo>
                  <a:pt x="799" y="1771"/>
                </a:lnTo>
                <a:lnTo>
                  <a:pt x="871" y="1784"/>
                </a:lnTo>
                <a:lnTo>
                  <a:pt x="908" y="1785"/>
                </a:lnTo>
                <a:lnTo>
                  <a:pt x="947" y="1784"/>
                </a:lnTo>
                <a:lnTo>
                  <a:pt x="1024" y="1769"/>
                </a:lnTo>
                <a:lnTo>
                  <a:pt x="1094" y="1741"/>
                </a:lnTo>
                <a:lnTo>
                  <a:pt x="1157" y="1701"/>
                </a:lnTo>
                <a:lnTo>
                  <a:pt x="1212" y="1650"/>
                </a:lnTo>
                <a:lnTo>
                  <a:pt x="1257" y="1591"/>
                </a:lnTo>
                <a:lnTo>
                  <a:pt x="1291" y="1523"/>
                </a:lnTo>
                <a:lnTo>
                  <a:pt x="1311" y="1449"/>
                </a:lnTo>
                <a:lnTo>
                  <a:pt x="1315" y="1410"/>
                </a:lnTo>
                <a:lnTo>
                  <a:pt x="1345" y="1448"/>
                </a:lnTo>
                <a:lnTo>
                  <a:pt x="1416" y="1510"/>
                </a:lnTo>
                <a:lnTo>
                  <a:pt x="1502" y="1554"/>
                </a:lnTo>
                <a:lnTo>
                  <a:pt x="1596" y="1578"/>
                </a:lnTo>
                <a:lnTo>
                  <a:pt x="1647" y="1579"/>
                </a:lnTo>
                <a:lnTo>
                  <a:pt x="1690" y="1578"/>
                </a:lnTo>
                <a:lnTo>
                  <a:pt x="1771" y="1561"/>
                </a:lnTo>
                <a:lnTo>
                  <a:pt x="1847" y="1528"/>
                </a:lnTo>
                <a:lnTo>
                  <a:pt x="1914" y="1482"/>
                </a:lnTo>
                <a:lnTo>
                  <a:pt x="1943" y="1453"/>
                </a:lnTo>
                <a:lnTo>
                  <a:pt x="1965" y="1479"/>
                </a:lnTo>
                <a:lnTo>
                  <a:pt x="2015" y="1526"/>
                </a:lnTo>
                <a:lnTo>
                  <a:pt x="2072" y="1563"/>
                </a:lnTo>
                <a:lnTo>
                  <a:pt x="2136" y="1591"/>
                </a:lnTo>
                <a:lnTo>
                  <a:pt x="2169" y="1600"/>
                </a:lnTo>
                <a:lnTo>
                  <a:pt x="2168" y="1620"/>
                </a:lnTo>
                <a:lnTo>
                  <a:pt x="2168" y="1640"/>
                </a:lnTo>
                <a:lnTo>
                  <a:pt x="2169" y="1683"/>
                </a:lnTo>
                <a:lnTo>
                  <a:pt x="2185" y="1762"/>
                </a:lnTo>
                <a:lnTo>
                  <a:pt x="2216" y="1836"/>
                </a:lnTo>
                <a:lnTo>
                  <a:pt x="2260" y="1900"/>
                </a:lnTo>
                <a:lnTo>
                  <a:pt x="2316" y="1956"/>
                </a:lnTo>
                <a:lnTo>
                  <a:pt x="2382" y="2000"/>
                </a:lnTo>
                <a:lnTo>
                  <a:pt x="2455" y="2031"/>
                </a:lnTo>
                <a:lnTo>
                  <a:pt x="2535" y="2048"/>
                </a:lnTo>
                <a:lnTo>
                  <a:pt x="2578" y="2049"/>
                </a:lnTo>
                <a:lnTo>
                  <a:pt x="2607" y="2048"/>
                </a:lnTo>
                <a:lnTo>
                  <a:pt x="2666" y="2040"/>
                </a:lnTo>
                <a:lnTo>
                  <a:pt x="2722" y="2023"/>
                </a:lnTo>
                <a:lnTo>
                  <a:pt x="2775" y="1999"/>
                </a:lnTo>
                <a:lnTo>
                  <a:pt x="2821" y="1969"/>
                </a:lnTo>
                <a:lnTo>
                  <a:pt x="2865" y="1931"/>
                </a:lnTo>
                <a:lnTo>
                  <a:pt x="2903" y="1889"/>
                </a:lnTo>
                <a:lnTo>
                  <a:pt x="2934" y="1842"/>
                </a:lnTo>
                <a:lnTo>
                  <a:pt x="2947" y="1816"/>
                </a:lnTo>
                <a:lnTo>
                  <a:pt x="2973" y="1828"/>
                </a:lnTo>
                <a:lnTo>
                  <a:pt x="3029" y="1849"/>
                </a:lnTo>
                <a:lnTo>
                  <a:pt x="3087" y="1863"/>
                </a:lnTo>
                <a:lnTo>
                  <a:pt x="3148" y="1869"/>
                </a:lnTo>
                <a:lnTo>
                  <a:pt x="3179" y="1869"/>
                </a:lnTo>
                <a:lnTo>
                  <a:pt x="3232" y="1868"/>
                </a:lnTo>
                <a:lnTo>
                  <a:pt x="3336" y="1847"/>
                </a:lnTo>
                <a:lnTo>
                  <a:pt x="3429" y="1807"/>
                </a:lnTo>
                <a:lnTo>
                  <a:pt x="3513" y="1750"/>
                </a:lnTo>
                <a:lnTo>
                  <a:pt x="3585" y="1679"/>
                </a:lnTo>
                <a:lnTo>
                  <a:pt x="3642" y="1596"/>
                </a:lnTo>
                <a:lnTo>
                  <a:pt x="3681" y="1501"/>
                </a:lnTo>
                <a:lnTo>
                  <a:pt x="3703" y="1399"/>
                </a:lnTo>
                <a:lnTo>
                  <a:pt x="3704" y="1344"/>
                </a:lnTo>
                <a:lnTo>
                  <a:pt x="3703" y="1307"/>
                </a:lnTo>
                <a:lnTo>
                  <a:pt x="3692" y="1234"/>
                </a:lnTo>
                <a:lnTo>
                  <a:pt x="3673" y="1165"/>
                </a:lnTo>
                <a:lnTo>
                  <a:pt x="3644" y="1099"/>
                </a:lnTo>
                <a:lnTo>
                  <a:pt x="3607" y="1040"/>
                </a:lnTo>
                <a:lnTo>
                  <a:pt x="3563" y="985"/>
                </a:lnTo>
                <a:lnTo>
                  <a:pt x="3511" y="937"/>
                </a:lnTo>
                <a:lnTo>
                  <a:pt x="3454" y="897"/>
                </a:lnTo>
                <a:lnTo>
                  <a:pt x="3423" y="880"/>
                </a:lnTo>
                <a:lnTo>
                  <a:pt x="3396" y="844"/>
                </a:lnTo>
                <a:lnTo>
                  <a:pt x="3331" y="782"/>
                </a:lnTo>
                <a:lnTo>
                  <a:pt x="3256" y="730"/>
                </a:lnTo>
                <a:lnTo>
                  <a:pt x="3174" y="692"/>
                </a:lnTo>
                <a:lnTo>
                  <a:pt x="3129" y="678"/>
                </a:lnTo>
                <a:lnTo>
                  <a:pt x="3118" y="633"/>
                </a:lnTo>
                <a:lnTo>
                  <a:pt x="3083" y="547"/>
                </a:lnTo>
                <a:lnTo>
                  <a:pt x="3036" y="471"/>
                </a:lnTo>
                <a:lnTo>
                  <a:pt x="2976" y="402"/>
                </a:lnTo>
                <a:lnTo>
                  <a:pt x="2906" y="345"/>
                </a:lnTo>
                <a:lnTo>
                  <a:pt x="2827" y="300"/>
                </a:lnTo>
                <a:lnTo>
                  <a:pt x="2740" y="269"/>
                </a:lnTo>
                <a:lnTo>
                  <a:pt x="2648" y="252"/>
                </a:lnTo>
                <a:lnTo>
                  <a:pt x="2598" y="250"/>
                </a:lnTo>
                <a:lnTo>
                  <a:pt x="2567" y="250"/>
                </a:lnTo>
                <a:lnTo>
                  <a:pt x="2508" y="257"/>
                </a:lnTo>
                <a:lnTo>
                  <a:pt x="2449" y="271"/>
                </a:lnTo>
                <a:lnTo>
                  <a:pt x="2394" y="291"/>
                </a:lnTo>
                <a:lnTo>
                  <a:pt x="2366" y="302"/>
                </a:lnTo>
                <a:lnTo>
                  <a:pt x="2350" y="269"/>
                </a:lnTo>
                <a:lnTo>
                  <a:pt x="2307" y="208"/>
                </a:lnTo>
                <a:lnTo>
                  <a:pt x="2258" y="153"/>
                </a:lnTo>
                <a:lnTo>
                  <a:pt x="2200" y="105"/>
                </a:lnTo>
                <a:lnTo>
                  <a:pt x="2138" y="65"/>
                </a:lnTo>
                <a:lnTo>
                  <a:pt x="2070" y="34"/>
                </a:lnTo>
                <a:lnTo>
                  <a:pt x="1997" y="13"/>
                </a:lnTo>
                <a:lnTo>
                  <a:pt x="1921" y="2"/>
                </a:lnTo>
                <a:lnTo>
                  <a:pt x="1880" y="0"/>
                </a:lnTo>
                <a:lnTo>
                  <a:pt x="1843" y="2"/>
                </a:lnTo>
                <a:lnTo>
                  <a:pt x="1769" y="12"/>
                </a:lnTo>
                <a:lnTo>
                  <a:pt x="1699" y="31"/>
                </a:lnTo>
                <a:lnTo>
                  <a:pt x="1634" y="60"/>
                </a:lnTo>
                <a:lnTo>
                  <a:pt x="1573" y="96"/>
                </a:lnTo>
                <a:lnTo>
                  <a:pt x="1517" y="140"/>
                </a:lnTo>
                <a:lnTo>
                  <a:pt x="1468" y="191"/>
                </a:lnTo>
                <a:lnTo>
                  <a:pt x="1425" y="247"/>
                </a:lnTo>
                <a:lnTo>
                  <a:pt x="1407" y="278"/>
                </a:lnTo>
                <a:lnTo>
                  <a:pt x="1363" y="269"/>
                </a:lnTo>
                <a:lnTo>
                  <a:pt x="1317" y="267"/>
                </a:lnTo>
                <a:lnTo>
                  <a:pt x="1282" y="269"/>
                </a:lnTo>
                <a:lnTo>
                  <a:pt x="1213" y="280"/>
                </a:lnTo>
                <a:lnTo>
                  <a:pt x="1148" y="304"/>
                </a:lnTo>
                <a:lnTo>
                  <a:pt x="1090" y="336"/>
                </a:lnTo>
                <a:lnTo>
                  <a:pt x="1038" y="377"/>
                </a:lnTo>
                <a:lnTo>
                  <a:pt x="992" y="427"/>
                </a:lnTo>
                <a:lnTo>
                  <a:pt x="956" y="482"/>
                </a:lnTo>
                <a:lnTo>
                  <a:pt x="929" y="545"/>
                </a:lnTo>
                <a:lnTo>
                  <a:pt x="920" y="578"/>
                </a:lnTo>
                <a:lnTo>
                  <a:pt x="881" y="591"/>
                </a:lnTo>
                <a:lnTo>
                  <a:pt x="811" y="631"/>
                </a:lnTo>
                <a:lnTo>
                  <a:pt x="751" y="683"/>
                </a:lnTo>
                <a:lnTo>
                  <a:pt x="702" y="747"/>
                </a:lnTo>
                <a:lnTo>
                  <a:pt x="683" y="782"/>
                </a:lnTo>
                <a:lnTo>
                  <a:pt x="654" y="758"/>
                </a:lnTo>
                <a:lnTo>
                  <a:pt x="592" y="720"/>
                </a:lnTo>
                <a:lnTo>
                  <a:pt x="522" y="692"/>
                </a:lnTo>
                <a:lnTo>
                  <a:pt x="448" y="678"/>
                </a:lnTo>
                <a:lnTo>
                  <a:pt x="409" y="677"/>
                </a:lnTo>
                <a:lnTo>
                  <a:pt x="366" y="678"/>
                </a:lnTo>
                <a:lnTo>
                  <a:pt x="286" y="695"/>
                </a:lnTo>
                <a:lnTo>
                  <a:pt x="214" y="726"/>
                </a:lnTo>
                <a:lnTo>
                  <a:pt x="147" y="770"/>
                </a:lnTo>
                <a:lnTo>
                  <a:pt x="93" y="826"/>
                </a:lnTo>
                <a:lnTo>
                  <a:pt x="48" y="891"/>
                </a:lnTo>
                <a:lnTo>
                  <a:pt x="17" y="965"/>
                </a:lnTo>
                <a:lnTo>
                  <a:pt x="1" y="1044"/>
                </a:lnTo>
                <a:lnTo>
                  <a:pt x="0" y="1086"/>
                </a:lnTo>
                <a:lnTo>
                  <a:pt x="1" y="1123"/>
                </a:lnTo>
                <a:lnTo>
                  <a:pt x="13" y="1194"/>
                </a:lnTo>
                <a:lnTo>
                  <a:pt x="37" y="1260"/>
                </a:lnTo>
                <a:lnTo>
                  <a:pt x="72" y="1320"/>
                </a:lnTo>
                <a:lnTo>
                  <a:pt x="93" y="1347"/>
                </a:lnTo>
                <a:close/>
              </a:path>
            </a:pathLst>
          </a:custGeom>
          <a:solidFill>
            <a:srgbClr val="B6DC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148" name="Freeform 147"/>
          <p:cNvSpPr>
            <a:spLocks/>
          </p:cNvSpPr>
          <p:nvPr/>
        </p:nvSpPr>
        <p:spPr bwMode="auto">
          <a:xfrm>
            <a:off x="5125634" y="5142099"/>
            <a:ext cx="4018367" cy="1163809"/>
          </a:xfrm>
          <a:custGeom>
            <a:avLst/>
            <a:gdLst>
              <a:gd name="connsiteX0" fmla="*/ 1936256 w 4018367"/>
              <a:gd name="connsiteY0" fmla="*/ 0 h 1163809"/>
              <a:gd name="connsiteX1" fmla="*/ 1958992 w 4018367"/>
              <a:gd name="connsiteY1" fmla="*/ 0 h 1163809"/>
              <a:gd name="connsiteX2" fmla="*/ 1981254 w 4018367"/>
              <a:gd name="connsiteY2" fmla="*/ 0 h 1163809"/>
              <a:gd name="connsiteX3" fmla="*/ 2024358 w 4018367"/>
              <a:gd name="connsiteY3" fmla="*/ 3318 h 1163809"/>
              <a:gd name="connsiteX4" fmla="*/ 2087356 w 4018367"/>
              <a:gd name="connsiteY4" fmla="*/ 12321 h 1163809"/>
              <a:gd name="connsiteX5" fmla="*/ 2167406 w 4018367"/>
              <a:gd name="connsiteY5" fmla="*/ 35067 h 1163809"/>
              <a:gd name="connsiteX6" fmla="*/ 2242719 w 4018367"/>
              <a:gd name="connsiteY6" fmla="*/ 67764 h 1163809"/>
              <a:gd name="connsiteX7" fmla="*/ 2312822 w 4018367"/>
              <a:gd name="connsiteY7" fmla="*/ 109464 h 1163809"/>
              <a:gd name="connsiteX8" fmla="*/ 2376767 w 4018367"/>
              <a:gd name="connsiteY8" fmla="*/ 159694 h 1163809"/>
              <a:gd name="connsiteX9" fmla="*/ 2433132 w 4018367"/>
              <a:gd name="connsiteY9" fmla="*/ 218454 h 1163809"/>
              <a:gd name="connsiteX10" fmla="*/ 2482394 w 4018367"/>
              <a:gd name="connsiteY10" fmla="*/ 283373 h 1163809"/>
              <a:gd name="connsiteX11" fmla="*/ 2503235 w 4018367"/>
              <a:gd name="connsiteY11" fmla="*/ 318440 h 1163809"/>
              <a:gd name="connsiteX12" fmla="*/ 2528340 w 4018367"/>
              <a:gd name="connsiteY12" fmla="*/ 312753 h 1163809"/>
              <a:gd name="connsiteX13" fmla="*/ 2580443 w 4018367"/>
              <a:gd name="connsiteY13" fmla="*/ 307541 h 1163809"/>
              <a:gd name="connsiteX14" fmla="*/ 2606969 w 4018367"/>
              <a:gd name="connsiteY14" fmla="*/ 306593 h 1163809"/>
              <a:gd name="connsiteX15" fmla="*/ 2627810 w 4018367"/>
              <a:gd name="connsiteY15" fmla="*/ 306593 h 1163809"/>
              <a:gd name="connsiteX16" fmla="*/ 2667597 w 4018367"/>
              <a:gd name="connsiteY16" fmla="*/ 310384 h 1163809"/>
              <a:gd name="connsiteX17" fmla="*/ 2707386 w 4018367"/>
              <a:gd name="connsiteY17" fmla="*/ 317018 h 1163809"/>
              <a:gd name="connsiteX18" fmla="*/ 2745752 w 4018367"/>
              <a:gd name="connsiteY18" fmla="*/ 326969 h 1163809"/>
              <a:gd name="connsiteX19" fmla="*/ 2782225 w 4018367"/>
              <a:gd name="connsiteY19" fmla="*/ 340712 h 1163809"/>
              <a:gd name="connsiteX20" fmla="*/ 2818223 w 4018367"/>
              <a:gd name="connsiteY20" fmla="*/ 356349 h 1163809"/>
              <a:gd name="connsiteX21" fmla="*/ 2851854 w 4018367"/>
              <a:gd name="connsiteY21" fmla="*/ 374829 h 1163809"/>
              <a:gd name="connsiteX22" fmla="*/ 2883591 w 4018367"/>
              <a:gd name="connsiteY22" fmla="*/ 396628 h 1163809"/>
              <a:gd name="connsiteX23" fmla="*/ 2913905 w 4018367"/>
              <a:gd name="connsiteY23" fmla="*/ 420321 h 1163809"/>
              <a:gd name="connsiteX24" fmla="*/ 2941377 w 4018367"/>
              <a:gd name="connsiteY24" fmla="*/ 446858 h 1163809"/>
              <a:gd name="connsiteX25" fmla="*/ 2967430 w 4018367"/>
              <a:gd name="connsiteY25" fmla="*/ 474816 h 1163809"/>
              <a:gd name="connsiteX26" fmla="*/ 2991113 w 4018367"/>
              <a:gd name="connsiteY26" fmla="*/ 505144 h 1163809"/>
              <a:gd name="connsiteX27" fmla="*/ 3011954 w 4018367"/>
              <a:gd name="connsiteY27" fmla="*/ 537840 h 1163809"/>
              <a:gd name="connsiteX28" fmla="*/ 3030427 w 4018367"/>
              <a:gd name="connsiteY28" fmla="*/ 571485 h 1163809"/>
              <a:gd name="connsiteX29" fmla="*/ 3046057 w 4018367"/>
              <a:gd name="connsiteY29" fmla="*/ 607025 h 1163809"/>
              <a:gd name="connsiteX30" fmla="*/ 3057900 w 4018367"/>
              <a:gd name="connsiteY30" fmla="*/ 644461 h 1163809"/>
              <a:gd name="connsiteX31" fmla="*/ 3063584 w 4018367"/>
              <a:gd name="connsiteY31" fmla="*/ 663415 h 1163809"/>
              <a:gd name="connsiteX32" fmla="*/ 3085846 w 4018367"/>
              <a:gd name="connsiteY32" fmla="*/ 671470 h 1163809"/>
              <a:gd name="connsiteX33" fmla="*/ 3128003 w 4018367"/>
              <a:gd name="connsiteY33" fmla="*/ 689951 h 1163809"/>
              <a:gd name="connsiteX34" fmla="*/ 3168737 w 4018367"/>
              <a:gd name="connsiteY34" fmla="*/ 712697 h 1163809"/>
              <a:gd name="connsiteX35" fmla="*/ 3206158 w 4018367"/>
              <a:gd name="connsiteY35" fmla="*/ 739234 h 1163809"/>
              <a:gd name="connsiteX36" fmla="*/ 3240261 w 4018367"/>
              <a:gd name="connsiteY36" fmla="*/ 769087 h 1163809"/>
              <a:gd name="connsiteX37" fmla="*/ 3272471 w 4018367"/>
              <a:gd name="connsiteY37" fmla="*/ 802259 h 1163809"/>
              <a:gd name="connsiteX38" fmla="*/ 3300417 w 4018367"/>
              <a:gd name="connsiteY38" fmla="*/ 838746 h 1163809"/>
              <a:gd name="connsiteX39" fmla="*/ 3325995 w 4018367"/>
              <a:gd name="connsiteY39" fmla="*/ 877129 h 1163809"/>
              <a:gd name="connsiteX40" fmla="*/ 3336416 w 4018367"/>
              <a:gd name="connsiteY40" fmla="*/ 897980 h 1163809"/>
              <a:gd name="connsiteX41" fmla="*/ 3352047 w 4018367"/>
              <a:gd name="connsiteY41" fmla="*/ 884238 h 1163809"/>
              <a:gd name="connsiteX42" fmla="*/ 3386151 w 4018367"/>
              <a:gd name="connsiteY42" fmla="*/ 858648 h 1163809"/>
              <a:gd name="connsiteX43" fmla="*/ 3421676 w 4018367"/>
              <a:gd name="connsiteY43" fmla="*/ 836851 h 1163809"/>
              <a:gd name="connsiteX44" fmla="*/ 3459569 w 4018367"/>
              <a:gd name="connsiteY44" fmla="*/ 817896 h 1163809"/>
              <a:gd name="connsiteX45" fmla="*/ 3499357 w 4018367"/>
              <a:gd name="connsiteY45" fmla="*/ 801784 h 1163809"/>
              <a:gd name="connsiteX46" fmla="*/ 3541513 w 4018367"/>
              <a:gd name="connsiteY46" fmla="*/ 789937 h 1163809"/>
              <a:gd name="connsiteX47" fmla="*/ 3584144 w 4018367"/>
              <a:gd name="connsiteY47" fmla="*/ 781882 h 1163809"/>
              <a:gd name="connsiteX48" fmla="*/ 3628668 w 4018367"/>
              <a:gd name="connsiteY48" fmla="*/ 777617 h 1163809"/>
              <a:gd name="connsiteX49" fmla="*/ 3651405 w 4018367"/>
              <a:gd name="connsiteY49" fmla="*/ 777144 h 1163809"/>
              <a:gd name="connsiteX50" fmla="*/ 3675087 w 4018367"/>
              <a:gd name="connsiteY50" fmla="*/ 777617 h 1163809"/>
              <a:gd name="connsiteX51" fmla="*/ 3722455 w 4018367"/>
              <a:gd name="connsiteY51" fmla="*/ 782830 h 1163809"/>
              <a:gd name="connsiteX52" fmla="*/ 3768400 w 4018367"/>
              <a:gd name="connsiteY52" fmla="*/ 791833 h 1163809"/>
              <a:gd name="connsiteX53" fmla="*/ 3812451 w 4018367"/>
              <a:gd name="connsiteY53" fmla="*/ 805575 h 1163809"/>
              <a:gd name="connsiteX54" fmla="*/ 3855081 w 4018367"/>
              <a:gd name="connsiteY54" fmla="*/ 823109 h 1163809"/>
              <a:gd name="connsiteX55" fmla="*/ 3894869 w 4018367"/>
              <a:gd name="connsiteY55" fmla="*/ 845381 h 1163809"/>
              <a:gd name="connsiteX56" fmla="*/ 3932289 w 4018367"/>
              <a:gd name="connsiteY56" fmla="*/ 870496 h 1163809"/>
              <a:gd name="connsiteX57" fmla="*/ 3967340 w 4018367"/>
              <a:gd name="connsiteY57" fmla="*/ 899401 h 1163809"/>
              <a:gd name="connsiteX58" fmla="*/ 3999075 w 4018367"/>
              <a:gd name="connsiteY58" fmla="*/ 931150 h 1163809"/>
              <a:gd name="connsiteX59" fmla="*/ 4018367 w 4018367"/>
              <a:gd name="connsiteY59" fmla="*/ 954563 h 1163809"/>
              <a:gd name="connsiteX60" fmla="*/ 4018367 w 4018367"/>
              <a:gd name="connsiteY60" fmla="*/ 1163809 h 1163809"/>
              <a:gd name="connsiteX61" fmla="*/ 0 w 4018367"/>
              <a:gd name="connsiteY61" fmla="*/ 1163809 h 1163809"/>
              <a:gd name="connsiteX62" fmla="*/ 25957 w 4018367"/>
              <a:gd name="connsiteY62" fmla="*/ 1132070 h 1163809"/>
              <a:gd name="connsiteX63" fmla="*/ 84692 w 4018367"/>
              <a:gd name="connsiteY63" fmla="*/ 1077575 h 1163809"/>
              <a:gd name="connsiteX64" fmla="*/ 151005 w 4018367"/>
              <a:gd name="connsiteY64" fmla="*/ 1030189 h 1163809"/>
              <a:gd name="connsiteX65" fmla="*/ 186057 w 4018367"/>
              <a:gd name="connsiteY65" fmla="*/ 1010760 h 1163809"/>
              <a:gd name="connsiteX66" fmla="*/ 202162 w 4018367"/>
              <a:gd name="connsiteY66" fmla="*/ 990384 h 1163809"/>
              <a:gd name="connsiteX67" fmla="*/ 236266 w 4018367"/>
              <a:gd name="connsiteY67" fmla="*/ 951053 h 1163809"/>
              <a:gd name="connsiteX68" fmla="*/ 273212 w 4018367"/>
              <a:gd name="connsiteY68" fmla="*/ 915512 h 1163809"/>
              <a:gd name="connsiteX69" fmla="*/ 312999 w 4018367"/>
              <a:gd name="connsiteY69" fmla="*/ 882342 h 1163809"/>
              <a:gd name="connsiteX70" fmla="*/ 356103 w 4018367"/>
              <a:gd name="connsiteY70" fmla="*/ 852962 h 1163809"/>
              <a:gd name="connsiteX71" fmla="*/ 401575 w 4018367"/>
              <a:gd name="connsiteY71" fmla="*/ 826899 h 1163809"/>
              <a:gd name="connsiteX72" fmla="*/ 448942 w 4018367"/>
              <a:gd name="connsiteY72" fmla="*/ 804628 h 1163809"/>
              <a:gd name="connsiteX73" fmla="*/ 498677 w 4018367"/>
              <a:gd name="connsiteY73" fmla="*/ 786621 h 1163809"/>
              <a:gd name="connsiteX74" fmla="*/ 523781 w 4018367"/>
              <a:gd name="connsiteY74" fmla="*/ 779039 h 1163809"/>
              <a:gd name="connsiteX75" fmla="*/ 529939 w 4018367"/>
              <a:gd name="connsiteY75" fmla="*/ 753450 h 1163809"/>
              <a:gd name="connsiteX76" fmla="*/ 546043 w 4018367"/>
              <a:gd name="connsiteY76" fmla="*/ 702272 h 1163809"/>
              <a:gd name="connsiteX77" fmla="*/ 565464 w 4018367"/>
              <a:gd name="connsiteY77" fmla="*/ 652990 h 1163809"/>
              <a:gd name="connsiteX78" fmla="*/ 589621 w 4018367"/>
              <a:gd name="connsiteY78" fmla="*/ 605604 h 1163809"/>
              <a:gd name="connsiteX79" fmla="*/ 616620 w 4018367"/>
              <a:gd name="connsiteY79" fmla="*/ 561533 h 1163809"/>
              <a:gd name="connsiteX80" fmla="*/ 647882 w 4018367"/>
              <a:gd name="connsiteY80" fmla="*/ 519360 h 1163809"/>
              <a:gd name="connsiteX81" fmla="*/ 681986 w 4018367"/>
              <a:gd name="connsiteY81" fmla="*/ 480502 h 1163809"/>
              <a:gd name="connsiteX82" fmla="*/ 718932 w 4018367"/>
              <a:gd name="connsiteY82" fmla="*/ 444488 h 1163809"/>
              <a:gd name="connsiteX83" fmla="*/ 759667 w 4018367"/>
              <a:gd name="connsiteY83" fmla="*/ 411317 h 1163809"/>
              <a:gd name="connsiteX84" fmla="*/ 802298 w 4018367"/>
              <a:gd name="connsiteY84" fmla="*/ 381464 h 1163809"/>
              <a:gd name="connsiteX85" fmla="*/ 847769 w 4018367"/>
              <a:gd name="connsiteY85" fmla="*/ 355875 h 1163809"/>
              <a:gd name="connsiteX86" fmla="*/ 895610 w 4018367"/>
              <a:gd name="connsiteY86" fmla="*/ 333129 h 1163809"/>
              <a:gd name="connsiteX87" fmla="*/ 945345 w 4018367"/>
              <a:gd name="connsiteY87" fmla="*/ 315122 h 1163809"/>
              <a:gd name="connsiteX88" fmla="*/ 997922 w 4018367"/>
              <a:gd name="connsiteY88" fmla="*/ 301380 h 1163809"/>
              <a:gd name="connsiteX89" fmla="*/ 1050973 w 4018367"/>
              <a:gd name="connsiteY89" fmla="*/ 291903 h 1163809"/>
              <a:gd name="connsiteX90" fmla="*/ 1105918 w 4018367"/>
              <a:gd name="connsiteY90" fmla="*/ 287164 h 1163809"/>
              <a:gd name="connsiteX91" fmla="*/ 1133864 w 4018367"/>
              <a:gd name="connsiteY91" fmla="*/ 286217 h 1163809"/>
              <a:gd name="connsiteX92" fmla="*/ 1169862 w 4018367"/>
              <a:gd name="connsiteY92" fmla="*/ 287164 h 1163809"/>
              <a:gd name="connsiteX93" fmla="*/ 1239018 w 4018367"/>
              <a:gd name="connsiteY93" fmla="*/ 295220 h 1163809"/>
              <a:gd name="connsiteX94" fmla="*/ 1305805 w 4018367"/>
              <a:gd name="connsiteY94" fmla="*/ 310384 h 1163809"/>
              <a:gd name="connsiteX95" fmla="*/ 1369750 w 4018367"/>
              <a:gd name="connsiteY95" fmla="*/ 332656 h 1163809"/>
              <a:gd name="connsiteX96" fmla="*/ 1400539 w 4018367"/>
              <a:gd name="connsiteY96" fmla="*/ 346871 h 1163809"/>
              <a:gd name="connsiteX97" fmla="*/ 1410486 w 4018367"/>
              <a:gd name="connsiteY97" fmla="*/ 327443 h 1163809"/>
              <a:gd name="connsiteX98" fmla="*/ 1432274 w 4018367"/>
              <a:gd name="connsiteY98" fmla="*/ 290955 h 1163809"/>
              <a:gd name="connsiteX99" fmla="*/ 1456431 w 4018367"/>
              <a:gd name="connsiteY99" fmla="*/ 254941 h 1163809"/>
              <a:gd name="connsiteX100" fmla="*/ 1482957 w 4018367"/>
              <a:gd name="connsiteY100" fmla="*/ 221770 h 1163809"/>
              <a:gd name="connsiteX101" fmla="*/ 1510903 w 4018367"/>
              <a:gd name="connsiteY101" fmla="*/ 190021 h 1163809"/>
              <a:gd name="connsiteX102" fmla="*/ 1541691 w 4018367"/>
              <a:gd name="connsiteY102" fmla="*/ 160642 h 1163809"/>
              <a:gd name="connsiteX103" fmla="*/ 1574375 w 4018367"/>
              <a:gd name="connsiteY103" fmla="*/ 132683 h 1163809"/>
              <a:gd name="connsiteX104" fmla="*/ 1608478 w 4018367"/>
              <a:gd name="connsiteY104" fmla="*/ 107568 h 1163809"/>
              <a:gd name="connsiteX105" fmla="*/ 1644951 w 4018367"/>
              <a:gd name="connsiteY105" fmla="*/ 84822 h 1163809"/>
              <a:gd name="connsiteX106" fmla="*/ 1682370 w 4018367"/>
              <a:gd name="connsiteY106" fmla="*/ 64921 h 1163809"/>
              <a:gd name="connsiteX107" fmla="*/ 1721685 w 4018367"/>
              <a:gd name="connsiteY107" fmla="*/ 46914 h 1163809"/>
              <a:gd name="connsiteX108" fmla="*/ 1761946 w 4018367"/>
              <a:gd name="connsiteY108" fmla="*/ 31749 h 1163809"/>
              <a:gd name="connsiteX109" fmla="*/ 1804577 w 4018367"/>
              <a:gd name="connsiteY109" fmla="*/ 19429 h 1163809"/>
              <a:gd name="connsiteX110" fmla="*/ 1847207 w 4018367"/>
              <a:gd name="connsiteY110" fmla="*/ 9952 h 1163809"/>
              <a:gd name="connsiteX111" fmla="*/ 1891731 w 4018367"/>
              <a:gd name="connsiteY111" fmla="*/ 3792 h 1163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4018367" h="1163809">
                <a:moveTo>
                  <a:pt x="1936256" y="0"/>
                </a:moveTo>
                <a:lnTo>
                  <a:pt x="1958992" y="0"/>
                </a:lnTo>
                <a:lnTo>
                  <a:pt x="1981254" y="0"/>
                </a:lnTo>
                <a:lnTo>
                  <a:pt x="2024358" y="3318"/>
                </a:lnTo>
                <a:lnTo>
                  <a:pt x="2087356" y="12321"/>
                </a:lnTo>
                <a:lnTo>
                  <a:pt x="2167406" y="35067"/>
                </a:lnTo>
                <a:lnTo>
                  <a:pt x="2242719" y="67764"/>
                </a:lnTo>
                <a:lnTo>
                  <a:pt x="2312822" y="109464"/>
                </a:lnTo>
                <a:lnTo>
                  <a:pt x="2376767" y="159694"/>
                </a:lnTo>
                <a:lnTo>
                  <a:pt x="2433132" y="218454"/>
                </a:lnTo>
                <a:lnTo>
                  <a:pt x="2482394" y="283373"/>
                </a:lnTo>
                <a:lnTo>
                  <a:pt x="2503235" y="318440"/>
                </a:lnTo>
                <a:lnTo>
                  <a:pt x="2528340" y="312753"/>
                </a:lnTo>
                <a:lnTo>
                  <a:pt x="2580443" y="307541"/>
                </a:lnTo>
                <a:lnTo>
                  <a:pt x="2606969" y="306593"/>
                </a:lnTo>
                <a:lnTo>
                  <a:pt x="2627810" y="306593"/>
                </a:lnTo>
                <a:lnTo>
                  <a:pt x="2667597" y="310384"/>
                </a:lnTo>
                <a:lnTo>
                  <a:pt x="2707386" y="317018"/>
                </a:lnTo>
                <a:lnTo>
                  <a:pt x="2745752" y="326969"/>
                </a:lnTo>
                <a:lnTo>
                  <a:pt x="2782225" y="340712"/>
                </a:lnTo>
                <a:lnTo>
                  <a:pt x="2818223" y="356349"/>
                </a:lnTo>
                <a:lnTo>
                  <a:pt x="2851854" y="374829"/>
                </a:lnTo>
                <a:lnTo>
                  <a:pt x="2883591" y="396628"/>
                </a:lnTo>
                <a:lnTo>
                  <a:pt x="2913905" y="420321"/>
                </a:lnTo>
                <a:lnTo>
                  <a:pt x="2941377" y="446858"/>
                </a:lnTo>
                <a:lnTo>
                  <a:pt x="2967430" y="474816"/>
                </a:lnTo>
                <a:lnTo>
                  <a:pt x="2991113" y="505144"/>
                </a:lnTo>
                <a:lnTo>
                  <a:pt x="3011954" y="537840"/>
                </a:lnTo>
                <a:lnTo>
                  <a:pt x="3030427" y="571485"/>
                </a:lnTo>
                <a:lnTo>
                  <a:pt x="3046057" y="607025"/>
                </a:lnTo>
                <a:lnTo>
                  <a:pt x="3057900" y="644461"/>
                </a:lnTo>
                <a:lnTo>
                  <a:pt x="3063584" y="663415"/>
                </a:lnTo>
                <a:lnTo>
                  <a:pt x="3085846" y="671470"/>
                </a:lnTo>
                <a:lnTo>
                  <a:pt x="3128003" y="689951"/>
                </a:lnTo>
                <a:lnTo>
                  <a:pt x="3168737" y="712697"/>
                </a:lnTo>
                <a:lnTo>
                  <a:pt x="3206158" y="739234"/>
                </a:lnTo>
                <a:lnTo>
                  <a:pt x="3240261" y="769087"/>
                </a:lnTo>
                <a:lnTo>
                  <a:pt x="3272471" y="802259"/>
                </a:lnTo>
                <a:lnTo>
                  <a:pt x="3300417" y="838746"/>
                </a:lnTo>
                <a:lnTo>
                  <a:pt x="3325995" y="877129"/>
                </a:lnTo>
                <a:lnTo>
                  <a:pt x="3336416" y="897980"/>
                </a:lnTo>
                <a:lnTo>
                  <a:pt x="3352047" y="884238"/>
                </a:lnTo>
                <a:lnTo>
                  <a:pt x="3386151" y="858648"/>
                </a:lnTo>
                <a:lnTo>
                  <a:pt x="3421676" y="836851"/>
                </a:lnTo>
                <a:lnTo>
                  <a:pt x="3459569" y="817896"/>
                </a:lnTo>
                <a:lnTo>
                  <a:pt x="3499357" y="801784"/>
                </a:lnTo>
                <a:lnTo>
                  <a:pt x="3541513" y="789937"/>
                </a:lnTo>
                <a:lnTo>
                  <a:pt x="3584144" y="781882"/>
                </a:lnTo>
                <a:lnTo>
                  <a:pt x="3628668" y="777617"/>
                </a:lnTo>
                <a:lnTo>
                  <a:pt x="3651405" y="777144"/>
                </a:lnTo>
                <a:lnTo>
                  <a:pt x="3675087" y="777617"/>
                </a:lnTo>
                <a:lnTo>
                  <a:pt x="3722455" y="782830"/>
                </a:lnTo>
                <a:lnTo>
                  <a:pt x="3768400" y="791833"/>
                </a:lnTo>
                <a:lnTo>
                  <a:pt x="3812451" y="805575"/>
                </a:lnTo>
                <a:lnTo>
                  <a:pt x="3855081" y="823109"/>
                </a:lnTo>
                <a:lnTo>
                  <a:pt x="3894869" y="845381"/>
                </a:lnTo>
                <a:lnTo>
                  <a:pt x="3932289" y="870496"/>
                </a:lnTo>
                <a:lnTo>
                  <a:pt x="3967340" y="899401"/>
                </a:lnTo>
                <a:lnTo>
                  <a:pt x="3999075" y="931150"/>
                </a:lnTo>
                <a:lnTo>
                  <a:pt x="4018367" y="954563"/>
                </a:lnTo>
                <a:lnTo>
                  <a:pt x="4018367" y="1163809"/>
                </a:lnTo>
                <a:lnTo>
                  <a:pt x="0" y="1163809"/>
                </a:lnTo>
                <a:lnTo>
                  <a:pt x="25957" y="1132070"/>
                </a:lnTo>
                <a:lnTo>
                  <a:pt x="84692" y="1077575"/>
                </a:lnTo>
                <a:lnTo>
                  <a:pt x="151005" y="1030189"/>
                </a:lnTo>
                <a:lnTo>
                  <a:pt x="186057" y="1010760"/>
                </a:lnTo>
                <a:lnTo>
                  <a:pt x="202162" y="990384"/>
                </a:lnTo>
                <a:lnTo>
                  <a:pt x="236266" y="951053"/>
                </a:lnTo>
                <a:lnTo>
                  <a:pt x="273212" y="915512"/>
                </a:lnTo>
                <a:lnTo>
                  <a:pt x="312999" y="882342"/>
                </a:lnTo>
                <a:lnTo>
                  <a:pt x="356103" y="852962"/>
                </a:lnTo>
                <a:lnTo>
                  <a:pt x="401575" y="826899"/>
                </a:lnTo>
                <a:lnTo>
                  <a:pt x="448942" y="804628"/>
                </a:lnTo>
                <a:lnTo>
                  <a:pt x="498677" y="786621"/>
                </a:lnTo>
                <a:lnTo>
                  <a:pt x="523781" y="779039"/>
                </a:lnTo>
                <a:lnTo>
                  <a:pt x="529939" y="753450"/>
                </a:lnTo>
                <a:lnTo>
                  <a:pt x="546043" y="702272"/>
                </a:lnTo>
                <a:lnTo>
                  <a:pt x="565464" y="652990"/>
                </a:lnTo>
                <a:lnTo>
                  <a:pt x="589621" y="605604"/>
                </a:lnTo>
                <a:lnTo>
                  <a:pt x="616620" y="561533"/>
                </a:lnTo>
                <a:lnTo>
                  <a:pt x="647882" y="519360"/>
                </a:lnTo>
                <a:lnTo>
                  <a:pt x="681986" y="480502"/>
                </a:lnTo>
                <a:lnTo>
                  <a:pt x="718932" y="444488"/>
                </a:lnTo>
                <a:lnTo>
                  <a:pt x="759667" y="411317"/>
                </a:lnTo>
                <a:lnTo>
                  <a:pt x="802298" y="381464"/>
                </a:lnTo>
                <a:lnTo>
                  <a:pt x="847769" y="355875"/>
                </a:lnTo>
                <a:lnTo>
                  <a:pt x="895610" y="333129"/>
                </a:lnTo>
                <a:lnTo>
                  <a:pt x="945345" y="315122"/>
                </a:lnTo>
                <a:lnTo>
                  <a:pt x="997922" y="301380"/>
                </a:lnTo>
                <a:lnTo>
                  <a:pt x="1050973" y="291903"/>
                </a:lnTo>
                <a:lnTo>
                  <a:pt x="1105918" y="287164"/>
                </a:lnTo>
                <a:lnTo>
                  <a:pt x="1133864" y="286217"/>
                </a:lnTo>
                <a:lnTo>
                  <a:pt x="1169862" y="287164"/>
                </a:lnTo>
                <a:lnTo>
                  <a:pt x="1239018" y="295220"/>
                </a:lnTo>
                <a:lnTo>
                  <a:pt x="1305805" y="310384"/>
                </a:lnTo>
                <a:lnTo>
                  <a:pt x="1369750" y="332656"/>
                </a:lnTo>
                <a:lnTo>
                  <a:pt x="1400539" y="346871"/>
                </a:lnTo>
                <a:lnTo>
                  <a:pt x="1410486" y="327443"/>
                </a:lnTo>
                <a:lnTo>
                  <a:pt x="1432274" y="290955"/>
                </a:lnTo>
                <a:lnTo>
                  <a:pt x="1456431" y="254941"/>
                </a:lnTo>
                <a:lnTo>
                  <a:pt x="1482957" y="221770"/>
                </a:lnTo>
                <a:lnTo>
                  <a:pt x="1510903" y="190021"/>
                </a:lnTo>
                <a:lnTo>
                  <a:pt x="1541691" y="160642"/>
                </a:lnTo>
                <a:lnTo>
                  <a:pt x="1574375" y="132683"/>
                </a:lnTo>
                <a:lnTo>
                  <a:pt x="1608478" y="107568"/>
                </a:lnTo>
                <a:lnTo>
                  <a:pt x="1644951" y="84822"/>
                </a:lnTo>
                <a:lnTo>
                  <a:pt x="1682370" y="64921"/>
                </a:lnTo>
                <a:lnTo>
                  <a:pt x="1721685" y="46914"/>
                </a:lnTo>
                <a:lnTo>
                  <a:pt x="1761946" y="31749"/>
                </a:lnTo>
                <a:lnTo>
                  <a:pt x="1804577" y="19429"/>
                </a:lnTo>
                <a:lnTo>
                  <a:pt x="1847207" y="9952"/>
                </a:lnTo>
                <a:lnTo>
                  <a:pt x="1891731" y="3792"/>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noAutofit/>
          </a:bodyPr>
          <a:lstStyle/>
          <a:p>
            <a:endParaRPr lang="en-US" sz="1350">
              <a:solidFill>
                <a:prstClr val="black"/>
              </a:solidFill>
            </a:endParaRPr>
          </a:p>
        </p:txBody>
      </p:sp>
      <p:sp>
        <p:nvSpPr>
          <p:cNvPr id="46" name="Freeform 45"/>
          <p:cNvSpPr>
            <a:spLocks/>
          </p:cNvSpPr>
          <p:nvPr/>
        </p:nvSpPr>
        <p:spPr bwMode="auto">
          <a:xfrm>
            <a:off x="2919289" y="5288023"/>
            <a:ext cx="3890259" cy="1017887"/>
          </a:xfrm>
          <a:custGeom>
            <a:avLst/>
            <a:gdLst>
              <a:gd name="connsiteX0" fmla="*/ 2086615 w 3901258"/>
              <a:gd name="connsiteY0" fmla="*/ 0 h 1020765"/>
              <a:gd name="connsiteX1" fmla="*/ 2108475 w 3901258"/>
              <a:gd name="connsiteY1" fmla="*/ 0 h 1020765"/>
              <a:gd name="connsiteX2" fmla="*/ 2131285 w 3901258"/>
              <a:gd name="connsiteY2" fmla="*/ 0 h 1020765"/>
              <a:gd name="connsiteX3" fmla="*/ 2176906 w 3901258"/>
              <a:gd name="connsiteY3" fmla="*/ 3327 h 1020765"/>
              <a:gd name="connsiteX4" fmla="*/ 2220626 w 3901258"/>
              <a:gd name="connsiteY4" fmla="*/ 9506 h 1020765"/>
              <a:gd name="connsiteX5" fmla="*/ 2264346 w 3901258"/>
              <a:gd name="connsiteY5" fmla="*/ 19012 h 1020765"/>
              <a:gd name="connsiteX6" fmla="*/ 2306165 w 3901258"/>
              <a:gd name="connsiteY6" fmla="*/ 31370 h 1020765"/>
              <a:gd name="connsiteX7" fmla="*/ 2347034 w 3901258"/>
              <a:gd name="connsiteY7" fmla="*/ 46580 h 1020765"/>
              <a:gd name="connsiteX8" fmla="*/ 2386478 w 3901258"/>
              <a:gd name="connsiteY8" fmla="*/ 64641 h 1020765"/>
              <a:gd name="connsiteX9" fmla="*/ 2424019 w 3901258"/>
              <a:gd name="connsiteY9" fmla="*/ 85080 h 1020765"/>
              <a:gd name="connsiteX10" fmla="*/ 2460136 w 3901258"/>
              <a:gd name="connsiteY10" fmla="*/ 108369 h 1020765"/>
              <a:gd name="connsiteX11" fmla="*/ 2494827 w 3901258"/>
              <a:gd name="connsiteY11" fmla="*/ 133560 h 1020765"/>
              <a:gd name="connsiteX12" fmla="*/ 2527617 w 3901258"/>
              <a:gd name="connsiteY12" fmla="*/ 160653 h 1020765"/>
              <a:gd name="connsiteX13" fmla="*/ 2558506 w 3901258"/>
              <a:gd name="connsiteY13" fmla="*/ 190122 h 1020765"/>
              <a:gd name="connsiteX14" fmla="*/ 2587019 w 3901258"/>
              <a:gd name="connsiteY14" fmla="*/ 222442 h 1020765"/>
              <a:gd name="connsiteX15" fmla="*/ 2613156 w 3901258"/>
              <a:gd name="connsiteY15" fmla="*/ 255713 h 1020765"/>
              <a:gd name="connsiteX16" fmla="*/ 2637867 w 3901258"/>
              <a:gd name="connsiteY16" fmla="*/ 291361 h 1020765"/>
              <a:gd name="connsiteX17" fmla="*/ 2659252 w 3901258"/>
              <a:gd name="connsiteY17" fmla="*/ 328435 h 1020765"/>
              <a:gd name="connsiteX18" fmla="*/ 2669232 w 3901258"/>
              <a:gd name="connsiteY18" fmla="*/ 347447 h 1020765"/>
              <a:gd name="connsiteX19" fmla="*/ 2700121 w 3901258"/>
              <a:gd name="connsiteY19" fmla="*/ 333188 h 1020765"/>
              <a:gd name="connsiteX20" fmla="*/ 2763800 w 3901258"/>
              <a:gd name="connsiteY20" fmla="*/ 310849 h 1020765"/>
              <a:gd name="connsiteX21" fmla="*/ 2831281 w 3901258"/>
              <a:gd name="connsiteY21" fmla="*/ 295639 h 1020765"/>
              <a:gd name="connsiteX22" fmla="*/ 2901613 w 3901258"/>
              <a:gd name="connsiteY22" fmla="*/ 287559 h 1020765"/>
              <a:gd name="connsiteX23" fmla="*/ 2937255 w 3901258"/>
              <a:gd name="connsiteY23" fmla="*/ 287083 h 1020765"/>
              <a:gd name="connsiteX24" fmla="*/ 2964817 w 3901258"/>
              <a:gd name="connsiteY24" fmla="*/ 287559 h 1020765"/>
              <a:gd name="connsiteX25" fmla="*/ 3020417 w 3901258"/>
              <a:gd name="connsiteY25" fmla="*/ 292312 h 1020765"/>
              <a:gd name="connsiteX26" fmla="*/ 3073642 w 3901258"/>
              <a:gd name="connsiteY26" fmla="*/ 301818 h 1020765"/>
              <a:gd name="connsiteX27" fmla="*/ 3125441 w 3901258"/>
              <a:gd name="connsiteY27" fmla="*/ 316077 h 1020765"/>
              <a:gd name="connsiteX28" fmla="*/ 3175339 w 3901258"/>
              <a:gd name="connsiteY28" fmla="*/ 334138 h 1020765"/>
              <a:gd name="connsiteX29" fmla="*/ 3223335 w 3901258"/>
              <a:gd name="connsiteY29" fmla="*/ 356478 h 1020765"/>
              <a:gd name="connsiteX30" fmla="*/ 3268956 w 3901258"/>
              <a:gd name="connsiteY30" fmla="*/ 382619 h 1020765"/>
              <a:gd name="connsiteX31" fmla="*/ 3312201 w 3901258"/>
              <a:gd name="connsiteY31" fmla="*/ 412088 h 1020765"/>
              <a:gd name="connsiteX32" fmla="*/ 3353070 w 3901258"/>
              <a:gd name="connsiteY32" fmla="*/ 445359 h 1020765"/>
              <a:gd name="connsiteX33" fmla="*/ 3390612 w 3901258"/>
              <a:gd name="connsiteY33" fmla="*/ 481482 h 1020765"/>
              <a:gd name="connsiteX34" fmla="*/ 3424828 w 3901258"/>
              <a:gd name="connsiteY34" fmla="*/ 520933 h 1020765"/>
              <a:gd name="connsiteX35" fmla="*/ 3455717 w 3901258"/>
              <a:gd name="connsiteY35" fmla="*/ 562759 h 1020765"/>
              <a:gd name="connsiteX36" fmla="*/ 3483279 w 3901258"/>
              <a:gd name="connsiteY36" fmla="*/ 607438 h 1020765"/>
              <a:gd name="connsiteX37" fmla="*/ 3507041 w 3901258"/>
              <a:gd name="connsiteY37" fmla="*/ 654493 h 1020765"/>
              <a:gd name="connsiteX38" fmla="*/ 3526999 w 3901258"/>
              <a:gd name="connsiteY38" fmla="*/ 703924 h 1020765"/>
              <a:gd name="connsiteX39" fmla="*/ 3542682 w 3901258"/>
              <a:gd name="connsiteY39" fmla="*/ 755257 h 1020765"/>
              <a:gd name="connsiteX40" fmla="*/ 3548859 w 3901258"/>
              <a:gd name="connsiteY40" fmla="*/ 781399 h 1020765"/>
              <a:gd name="connsiteX41" fmla="*/ 3574046 w 3901258"/>
              <a:gd name="connsiteY41" fmla="*/ 789004 h 1020765"/>
              <a:gd name="connsiteX42" fmla="*/ 3623944 w 3901258"/>
              <a:gd name="connsiteY42" fmla="*/ 807065 h 1020765"/>
              <a:gd name="connsiteX43" fmla="*/ 3671466 w 3901258"/>
              <a:gd name="connsiteY43" fmla="*/ 828929 h 1020765"/>
              <a:gd name="connsiteX44" fmla="*/ 3717087 w 3901258"/>
              <a:gd name="connsiteY44" fmla="*/ 855071 h 1020765"/>
              <a:gd name="connsiteX45" fmla="*/ 3759856 w 3901258"/>
              <a:gd name="connsiteY45" fmla="*/ 884540 h 1020765"/>
              <a:gd name="connsiteX46" fmla="*/ 3800250 w 3901258"/>
              <a:gd name="connsiteY46" fmla="*/ 917811 h 1020765"/>
              <a:gd name="connsiteX47" fmla="*/ 3837792 w 3901258"/>
              <a:gd name="connsiteY47" fmla="*/ 953458 h 1020765"/>
              <a:gd name="connsiteX48" fmla="*/ 3871532 w 3901258"/>
              <a:gd name="connsiteY48" fmla="*/ 992909 h 1020765"/>
              <a:gd name="connsiteX49" fmla="*/ 3887690 w 3901258"/>
              <a:gd name="connsiteY49" fmla="*/ 1013347 h 1020765"/>
              <a:gd name="connsiteX50" fmla="*/ 3901258 w 3901258"/>
              <a:gd name="connsiteY50" fmla="*/ 1020765 h 1020765"/>
              <a:gd name="connsiteX51" fmla="*/ 0 w 3901258"/>
              <a:gd name="connsiteY51" fmla="*/ 1020765 h 1020765"/>
              <a:gd name="connsiteX52" fmla="*/ 7538 w 3901258"/>
              <a:gd name="connsiteY52" fmla="*/ 1006692 h 1020765"/>
              <a:gd name="connsiteX53" fmla="*/ 32724 w 3901258"/>
              <a:gd name="connsiteY53" fmla="*/ 968668 h 1020765"/>
              <a:gd name="connsiteX54" fmla="*/ 61712 w 3901258"/>
              <a:gd name="connsiteY54" fmla="*/ 933971 h 1020765"/>
              <a:gd name="connsiteX55" fmla="*/ 94027 w 3901258"/>
              <a:gd name="connsiteY55" fmla="*/ 901650 h 1020765"/>
              <a:gd name="connsiteX56" fmla="*/ 129193 w 3901258"/>
              <a:gd name="connsiteY56" fmla="*/ 872657 h 1020765"/>
              <a:gd name="connsiteX57" fmla="*/ 166736 w 3901258"/>
              <a:gd name="connsiteY57" fmla="*/ 847466 h 1020765"/>
              <a:gd name="connsiteX58" fmla="*/ 206654 w 3901258"/>
              <a:gd name="connsiteY58" fmla="*/ 826077 h 1020765"/>
              <a:gd name="connsiteX59" fmla="*/ 248948 w 3901258"/>
              <a:gd name="connsiteY59" fmla="*/ 808016 h 1020765"/>
              <a:gd name="connsiteX60" fmla="*/ 293619 w 3901258"/>
              <a:gd name="connsiteY60" fmla="*/ 793757 h 1020765"/>
              <a:gd name="connsiteX61" fmla="*/ 339715 w 3901258"/>
              <a:gd name="connsiteY61" fmla="*/ 784726 h 1020765"/>
              <a:gd name="connsiteX62" fmla="*/ 387237 w 3901258"/>
              <a:gd name="connsiteY62" fmla="*/ 779973 h 1020765"/>
              <a:gd name="connsiteX63" fmla="*/ 411948 w 3901258"/>
              <a:gd name="connsiteY63" fmla="*/ 779022 h 1020765"/>
              <a:gd name="connsiteX64" fmla="*/ 433808 w 3901258"/>
              <a:gd name="connsiteY64" fmla="*/ 779973 h 1020765"/>
              <a:gd name="connsiteX65" fmla="*/ 478478 w 3901258"/>
              <a:gd name="connsiteY65" fmla="*/ 784251 h 1020765"/>
              <a:gd name="connsiteX66" fmla="*/ 521248 w 3901258"/>
              <a:gd name="connsiteY66" fmla="*/ 792331 h 1020765"/>
              <a:gd name="connsiteX67" fmla="*/ 563067 w 3901258"/>
              <a:gd name="connsiteY67" fmla="*/ 804213 h 1020765"/>
              <a:gd name="connsiteX68" fmla="*/ 603461 w 3901258"/>
              <a:gd name="connsiteY68" fmla="*/ 819898 h 1020765"/>
              <a:gd name="connsiteX69" fmla="*/ 641478 w 3901258"/>
              <a:gd name="connsiteY69" fmla="*/ 838910 h 1020765"/>
              <a:gd name="connsiteX70" fmla="*/ 677119 w 3901258"/>
              <a:gd name="connsiteY70" fmla="*/ 861250 h 1020765"/>
              <a:gd name="connsiteX71" fmla="*/ 710860 w 3901258"/>
              <a:gd name="connsiteY71" fmla="*/ 886441 h 1020765"/>
              <a:gd name="connsiteX72" fmla="*/ 727017 w 3901258"/>
              <a:gd name="connsiteY72" fmla="*/ 900700 h 1020765"/>
              <a:gd name="connsiteX73" fmla="*/ 738422 w 3901258"/>
              <a:gd name="connsiteY73" fmla="*/ 880262 h 1020765"/>
              <a:gd name="connsiteX74" fmla="*/ 762658 w 3901258"/>
              <a:gd name="connsiteY74" fmla="*/ 840812 h 1020765"/>
              <a:gd name="connsiteX75" fmla="*/ 791172 w 3901258"/>
              <a:gd name="connsiteY75" fmla="*/ 804213 h 1020765"/>
              <a:gd name="connsiteX76" fmla="*/ 823011 w 3901258"/>
              <a:gd name="connsiteY76" fmla="*/ 770942 h 1020765"/>
              <a:gd name="connsiteX77" fmla="*/ 857702 w 3901258"/>
              <a:gd name="connsiteY77" fmla="*/ 741473 h 1020765"/>
              <a:gd name="connsiteX78" fmla="*/ 895719 w 3901258"/>
              <a:gd name="connsiteY78" fmla="*/ 714381 h 1020765"/>
              <a:gd name="connsiteX79" fmla="*/ 936113 w 3901258"/>
              <a:gd name="connsiteY79" fmla="*/ 691566 h 1020765"/>
              <a:gd name="connsiteX80" fmla="*/ 978407 w 3901258"/>
              <a:gd name="connsiteY80" fmla="*/ 673030 h 1020765"/>
              <a:gd name="connsiteX81" fmla="*/ 1001218 w 3901258"/>
              <a:gd name="connsiteY81" fmla="*/ 665425 h 1020765"/>
              <a:gd name="connsiteX82" fmla="*/ 1005970 w 3901258"/>
              <a:gd name="connsiteY82" fmla="*/ 645937 h 1020765"/>
              <a:gd name="connsiteX83" fmla="*/ 1018326 w 3901258"/>
              <a:gd name="connsiteY83" fmla="*/ 609339 h 1020765"/>
              <a:gd name="connsiteX84" fmla="*/ 1034483 w 3901258"/>
              <a:gd name="connsiteY84" fmla="*/ 573216 h 1020765"/>
              <a:gd name="connsiteX85" fmla="*/ 1052541 w 3901258"/>
              <a:gd name="connsiteY85" fmla="*/ 538994 h 1020765"/>
              <a:gd name="connsiteX86" fmla="*/ 1073926 w 3901258"/>
              <a:gd name="connsiteY86" fmla="*/ 506198 h 1020765"/>
              <a:gd name="connsiteX87" fmla="*/ 1097212 w 3901258"/>
              <a:gd name="connsiteY87" fmla="*/ 476254 h 1020765"/>
              <a:gd name="connsiteX88" fmla="*/ 1123349 w 3901258"/>
              <a:gd name="connsiteY88" fmla="*/ 447736 h 1020765"/>
              <a:gd name="connsiteX89" fmla="*/ 1150911 w 3901258"/>
              <a:gd name="connsiteY89" fmla="*/ 421119 h 1020765"/>
              <a:gd name="connsiteX90" fmla="*/ 1180850 w 3901258"/>
              <a:gd name="connsiteY90" fmla="*/ 397354 h 1020765"/>
              <a:gd name="connsiteX91" fmla="*/ 1213640 w 3901258"/>
              <a:gd name="connsiteY91" fmla="*/ 375490 h 1020765"/>
              <a:gd name="connsiteX92" fmla="*/ 1247380 w 3901258"/>
              <a:gd name="connsiteY92" fmla="*/ 356953 h 1020765"/>
              <a:gd name="connsiteX93" fmla="*/ 1282547 w 3901258"/>
              <a:gd name="connsiteY93" fmla="*/ 341268 h 1020765"/>
              <a:gd name="connsiteX94" fmla="*/ 1319614 w 3901258"/>
              <a:gd name="connsiteY94" fmla="*/ 328435 h 1020765"/>
              <a:gd name="connsiteX95" fmla="*/ 1358581 w 3901258"/>
              <a:gd name="connsiteY95" fmla="*/ 317503 h 1020765"/>
              <a:gd name="connsiteX96" fmla="*/ 1398024 w 3901258"/>
              <a:gd name="connsiteY96" fmla="*/ 310849 h 1020765"/>
              <a:gd name="connsiteX97" fmla="*/ 1438418 w 3901258"/>
              <a:gd name="connsiteY97" fmla="*/ 307046 h 1020765"/>
              <a:gd name="connsiteX98" fmla="*/ 1458852 w 3901258"/>
              <a:gd name="connsiteY98" fmla="*/ 307046 h 1020765"/>
              <a:gd name="connsiteX99" fmla="*/ 1485940 w 3901258"/>
              <a:gd name="connsiteY99" fmla="*/ 307997 h 1020765"/>
              <a:gd name="connsiteX100" fmla="*/ 1537738 w 3901258"/>
              <a:gd name="connsiteY100" fmla="*/ 313225 h 1020765"/>
              <a:gd name="connsiteX101" fmla="*/ 1563400 w 3901258"/>
              <a:gd name="connsiteY101" fmla="*/ 318929 h 1020765"/>
              <a:gd name="connsiteX102" fmla="*/ 1583835 w 3901258"/>
              <a:gd name="connsiteY102" fmla="*/ 283756 h 1020765"/>
              <a:gd name="connsiteX103" fmla="*/ 1633257 w 3901258"/>
              <a:gd name="connsiteY103" fmla="*/ 218640 h 1020765"/>
              <a:gd name="connsiteX104" fmla="*/ 1689808 w 3901258"/>
              <a:gd name="connsiteY104" fmla="*/ 160177 h 1020765"/>
              <a:gd name="connsiteX105" fmla="*/ 1753963 w 3901258"/>
              <a:gd name="connsiteY105" fmla="*/ 109320 h 1020765"/>
              <a:gd name="connsiteX106" fmla="*/ 1824295 w 3901258"/>
              <a:gd name="connsiteY106" fmla="*/ 67493 h 1020765"/>
              <a:gd name="connsiteX107" fmla="*/ 1899854 w 3901258"/>
              <a:gd name="connsiteY107" fmla="*/ 35173 h 1020765"/>
              <a:gd name="connsiteX108" fmla="*/ 1980641 w 3901258"/>
              <a:gd name="connsiteY108" fmla="*/ 12358 h 1020765"/>
              <a:gd name="connsiteX109" fmla="*/ 2043370 w 3901258"/>
              <a:gd name="connsiteY109" fmla="*/ 2852 h 1020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Lst>
            <a:rect l="l" t="t" r="r" b="b"/>
            <a:pathLst>
              <a:path w="3901258" h="1020765">
                <a:moveTo>
                  <a:pt x="2086615" y="0"/>
                </a:moveTo>
                <a:lnTo>
                  <a:pt x="2108475" y="0"/>
                </a:lnTo>
                <a:lnTo>
                  <a:pt x="2131285" y="0"/>
                </a:lnTo>
                <a:lnTo>
                  <a:pt x="2176906" y="3327"/>
                </a:lnTo>
                <a:lnTo>
                  <a:pt x="2220626" y="9506"/>
                </a:lnTo>
                <a:lnTo>
                  <a:pt x="2264346" y="19012"/>
                </a:lnTo>
                <a:lnTo>
                  <a:pt x="2306165" y="31370"/>
                </a:lnTo>
                <a:lnTo>
                  <a:pt x="2347034" y="46580"/>
                </a:lnTo>
                <a:lnTo>
                  <a:pt x="2386478" y="64641"/>
                </a:lnTo>
                <a:lnTo>
                  <a:pt x="2424019" y="85080"/>
                </a:lnTo>
                <a:lnTo>
                  <a:pt x="2460136" y="108369"/>
                </a:lnTo>
                <a:lnTo>
                  <a:pt x="2494827" y="133560"/>
                </a:lnTo>
                <a:lnTo>
                  <a:pt x="2527617" y="160653"/>
                </a:lnTo>
                <a:lnTo>
                  <a:pt x="2558506" y="190122"/>
                </a:lnTo>
                <a:lnTo>
                  <a:pt x="2587019" y="222442"/>
                </a:lnTo>
                <a:lnTo>
                  <a:pt x="2613156" y="255713"/>
                </a:lnTo>
                <a:lnTo>
                  <a:pt x="2637867" y="291361"/>
                </a:lnTo>
                <a:lnTo>
                  <a:pt x="2659252" y="328435"/>
                </a:lnTo>
                <a:lnTo>
                  <a:pt x="2669232" y="347447"/>
                </a:lnTo>
                <a:lnTo>
                  <a:pt x="2700121" y="333188"/>
                </a:lnTo>
                <a:lnTo>
                  <a:pt x="2763800" y="310849"/>
                </a:lnTo>
                <a:lnTo>
                  <a:pt x="2831281" y="295639"/>
                </a:lnTo>
                <a:lnTo>
                  <a:pt x="2901613" y="287559"/>
                </a:lnTo>
                <a:lnTo>
                  <a:pt x="2937255" y="287083"/>
                </a:lnTo>
                <a:lnTo>
                  <a:pt x="2964817" y="287559"/>
                </a:lnTo>
                <a:lnTo>
                  <a:pt x="3020417" y="292312"/>
                </a:lnTo>
                <a:lnTo>
                  <a:pt x="3073642" y="301818"/>
                </a:lnTo>
                <a:lnTo>
                  <a:pt x="3125441" y="316077"/>
                </a:lnTo>
                <a:lnTo>
                  <a:pt x="3175339" y="334138"/>
                </a:lnTo>
                <a:lnTo>
                  <a:pt x="3223335" y="356478"/>
                </a:lnTo>
                <a:lnTo>
                  <a:pt x="3268956" y="382619"/>
                </a:lnTo>
                <a:lnTo>
                  <a:pt x="3312201" y="412088"/>
                </a:lnTo>
                <a:lnTo>
                  <a:pt x="3353070" y="445359"/>
                </a:lnTo>
                <a:lnTo>
                  <a:pt x="3390612" y="481482"/>
                </a:lnTo>
                <a:lnTo>
                  <a:pt x="3424828" y="520933"/>
                </a:lnTo>
                <a:lnTo>
                  <a:pt x="3455717" y="562759"/>
                </a:lnTo>
                <a:lnTo>
                  <a:pt x="3483279" y="607438"/>
                </a:lnTo>
                <a:lnTo>
                  <a:pt x="3507041" y="654493"/>
                </a:lnTo>
                <a:lnTo>
                  <a:pt x="3526999" y="703924"/>
                </a:lnTo>
                <a:lnTo>
                  <a:pt x="3542682" y="755257"/>
                </a:lnTo>
                <a:lnTo>
                  <a:pt x="3548859" y="781399"/>
                </a:lnTo>
                <a:lnTo>
                  <a:pt x="3574046" y="789004"/>
                </a:lnTo>
                <a:lnTo>
                  <a:pt x="3623944" y="807065"/>
                </a:lnTo>
                <a:lnTo>
                  <a:pt x="3671466" y="828929"/>
                </a:lnTo>
                <a:lnTo>
                  <a:pt x="3717087" y="855071"/>
                </a:lnTo>
                <a:lnTo>
                  <a:pt x="3759856" y="884540"/>
                </a:lnTo>
                <a:lnTo>
                  <a:pt x="3800250" y="917811"/>
                </a:lnTo>
                <a:lnTo>
                  <a:pt x="3837792" y="953458"/>
                </a:lnTo>
                <a:lnTo>
                  <a:pt x="3871532" y="992909"/>
                </a:lnTo>
                <a:lnTo>
                  <a:pt x="3887690" y="1013347"/>
                </a:lnTo>
                <a:lnTo>
                  <a:pt x="3901258" y="1020765"/>
                </a:lnTo>
                <a:lnTo>
                  <a:pt x="0" y="1020765"/>
                </a:lnTo>
                <a:lnTo>
                  <a:pt x="7538" y="1006692"/>
                </a:lnTo>
                <a:lnTo>
                  <a:pt x="32724" y="968668"/>
                </a:lnTo>
                <a:lnTo>
                  <a:pt x="61712" y="933971"/>
                </a:lnTo>
                <a:lnTo>
                  <a:pt x="94027" y="901650"/>
                </a:lnTo>
                <a:lnTo>
                  <a:pt x="129193" y="872657"/>
                </a:lnTo>
                <a:lnTo>
                  <a:pt x="166736" y="847466"/>
                </a:lnTo>
                <a:lnTo>
                  <a:pt x="206654" y="826077"/>
                </a:lnTo>
                <a:lnTo>
                  <a:pt x="248948" y="808016"/>
                </a:lnTo>
                <a:lnTo>
                  <a:pt x="293619" y="793757"/>
                </a:lnTo>
                <a:lnTo>
                  <a:pt x="339715" y="784726"/>
                </a:lnTo>
                <a:lnTo>
                  <a:pt x="387237" y="779973"/>
                </a:lnTo>
                <a:lnTo>
                  <a:pt x="411948" y="779022"/>
                </a:lnTo>
                <a:lnTo>
                  <a:pt x="433808" y="779973"/>
                </a:lnTo>
                <a:lnTo>
                  <a:pt x="478478" y="784251"/>
                </a:lnTo>
                <a:lnTo>
                  <a:pt x="521248" y="792331"/>
                </a:lnTo>
                <a:lnTo>
                  <a:pt x="563067" y="804213"/>
                </a:lnTo>
                <a:lnTo>
                  <a:pt x="603461" y="819898"/>
                </a:lnTo>
                <a:lnTo>
                  <a:pt x="641478" y="838910"/>
                </a:lnTo>
                <a:lnTo>
                  <a:pt x="677119" y="861250"/>
                </a:lnTo>
                <a:lnTo>
                  <a:pt x="710860" y="886441"/>
                </a:lnTo>
                <a:lnTo>
                  <a:pt x="727017" y="900700"/>
                </a:lnTo>
                <a:lnTo>
                  <a:pt x="738422" y="880262"/>
                </a:lnTo>
                <a:lnTo>
                  <a:pt x="762658" y="840812"/>
                </a:lnTo>
                <a:lnTo>
                  <a:pt x="791172" y="804213"/>
                </a:lnTo>
                <a:lnTo>
                  <a:pt x="823011" y="770942"/>
                </a:lnTo>
                <a:lnTo>
                  <a:pt x="857702" y="741473"/>
                </a:lnTo>
                <a:lnTo>
                  <a:pt x="895719" y="714381"/>
                </a:lnTo>
                <a:lnTo>
                  <a:pt x="936113" y="691566"/>
                </a:lnTo>
                <a:lnTo>
                  <a:pt x="978407" y="673030"/>
                </a:lnTo>
                <a:lnTo>
                  <a:pt x="1001218" y="665425"/>
                </a:lnTo>
                <a:lnTo>
                  <a:pt x="1005970" y="645937"/>
                </a:lnTo>
                <a:lnTo>
                  <a:pt x="1018326" y="609339"/>
                </a:lnTo>
                <a:lnTo>
                  <a:pt x="1034483" y="573216"/>
                </a:lnTo>
                <a:lnTo>
                  <a:pt x="1052541" y="538994"/>
                </a:lnTo>
                <a:lnTo>
                  <a:pt x="1073926" y="506198"/>
                </a:lnTo>
                <a:lnTo>
                  <a:pt x="1097212" y="476254"/>
                </a:lnTo>
                <a:lnTo>
                  <a:pt x="1123349" y="447736"/>
                </a:lnTo>
                <a:lnTo>
                  <a:pt x="1150911" y="421119"/>
                </a:lnTo>
                <a:lnTo>
                  <a:pt x="1180850" y="397354"/>
                </a:lnTo>
                <a:lnTo>
                  <a:pt x="1213640" y="375490"/>
                </a:lnTo>
                <a:lnTo>
                  <a:pt x="1247380" y="356953"/>
                </a:lnTo>
                <a:lnTo>
                  <a:pt x="1282547" y="341268"/>
                </a:lnTo>
                <a:lnTo>
                  <a:pt x="1319614" y="328435"/>
                </a:lnTo>
                <a:lnTo>
                  <a:pt x="1358581" y="317503"/>
                </a:lnTo>
                <a:lnTo>
                  <a:pt x="1398024" y="310849"/>
                </a:lnTo>
                <a:lnTo>
                  <a:pt x="1438418" y="307046"/>
                </a:lnTo>
                <a:lnTo>
                  <a:pt x="1458852" y="307046"/>
                </a:lnTo>
                <a:lnTo>
                  <a:pt x="1485940" y="307997"/>
                </a:lnTo>
                <a:lnTo>
                  <a:pt x="1537738" y="313225"/>
                </a:lnTo>
                <a:lnTo>
                  <a:pt x="1563400" y="318929"/>
                </a:lnTo>
                <a:lnTo>
                  <a:pt x="1583835" y="283756"/>
                </a:lnTo>
                <a:lnTo>
                  <a:pt x="1633257" y="218640"/>
                </a:lnTo>
                <a:lnTo>
                  <a:pt x="1689808" y="160177"/>
                </a:lnTo>
                <a:lnTo>
                  <a:pt x="1753963" y="109320"/>
                </a:lnTo>
                <a:lnTo>
                  <a:pt x="1824295" y="67493"/>
                </a:lnTo>
                <a:lnTo>
                  <a:pt x="1899854" y="35173"/>
                </a:lnTo>
                <a:lnTo>
                  <a:pt x="1980641" y="12358"/>
                </a:lnTo>
                <a:lnTo>
                  <a:pt x="2043370" y="2852"/>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noAutofit/>
          </a:bodyPr>
          <a:lstStyle/>
          <a:p>
            <a:endParaRPr lang="en-US" sz="1350">
              <a:solidFill>
                <a:prstClr val="black"/>
              </a:solidFill>
            </a:endParaRPr>
          </a:p>
        </p:txBody>
      </p:sp>
      <p:sp>
        <p:nvSpPr>
          <p:cNvPr id="146" name="Freeform 145"/>
          <p:cNvSpPr>
            <a:spLocks/>
          </p:cNvSpPr>
          <p:nvPr/>
        </p:nvSpPr>
        <p:spPr bwMode="auto">
          <a:xfrm>
            <a:off x="5765041" y="5378988"/>
            <a:ext cx="3378959" cy="926922"/>
          </a:xfrm>
          <a:custGeom>
            <a:avLst/>
            <a:gdLst>
              <a:gd name="connsiteX0" fmla="*/ 2928033 w 3378959"/>
              <a:gd name="connsiteY0" fmla="*/ 0 h 926922"/>
              <a:gd name="connsiteX1" fmla="*/ 2962618 w 3378959"/>
              <a:gd name="connsiteY1" fmla="*/ 949 h 926922"/>
              <a:gd name="connsiteX2" fmla="*/ 3029894 w 3378959"/>
              <a:gd name="connsiteY2" fmla="*/ 10901 h 926922"/>
              <a:gd name="connsiteX3" fmla="*/ 3094327 w 3378959"/>
              <a:gd name="connsiteY3" fmla="*/ 29860 h 926922"/>
              <a:gd name="connsiteX4" fmla="*/ 3154022 w 3378959"/>
              <a:gd name="connsiteY4" fmla="*/ 57350 h 926922"/>
              <a:gd name="connsiteX5" fmla="*/ 3209453 w 3378959"/>
              <a:gd name="connsiteY5" fmla="*/ 93371 h 926922"/>
              <a:gd name="connsiteX6" fmla="*/ 3258252 w 3378959"/>
              <a:gd name="connsiteY6" fmla="*/ 135554 h 926922"/>
              <a:gd name="connsiteX7" fmla="*/ 3301839 w 3378959"/>
              <a:gd name="connsiteY7" fmla="*/ 184846 h 926922"/>
              <a:gd name="connsiteX8" fmla="*/ 3337373 w 3378959"/>
              <a:gd name="connsiteY8" fmla="*/ 238878 h 926922"/>
              <a:gd name="connsiteX9" fmla="*/ 3353007 w 3378959"/>
              <a:gd name="connsiteY9" fmla="*/ 268264 h 926922"/>
              <a:gd name="connsiteX10" fmla="*/ 3378959 w 3378959"/>
              <a:gd name="connsiteY10" fmla="*/ 255900 h 926922"/>
              <a:gd name="connsiteX11" fmla="*/ 3378959 w 3378959"/>
              <a:gd name="connsiteY11" fmla="*/ 926922 h 926922"/>
              <a:gd name="connsiteX12" fmla="*/ 0 w 3378959"/>
              <a:gd name="connsiteY12" fmla="*/ 926922 h 926922"/>
              <a:gd name="connsiteX13" fmla="*/ 120 w 3378959"/>
              <a:gd name="connsiteY13" fmla="*/ 926598 h 926922"/>
              <a:gd name="connsiteX14" fmla="*/ 17176 w 3378959"/>
              <a:gd name="connsiteY14" fmla="*/ 890577 h 926922"/>
              <a:gd name="connsiteX15" fmla="*/ 37073 w 3378959"/>
              <a:gd name="connsiteY15" fmla="*/ 855978 h 926922"/>
              <a:gd name="connsiteX16" fmla="*/ 59815 w 3378959"/>
              <a:gd name="connsiteY16" fmla="*/ 822801 h 926922"/>
              <a:gd name="connsiteX17" fmla="*/ 72133 w 3378959"/>
              <a:gd name="connsiteY17" fmla="*/ 807634 h 926922"/>
              <a:gd name="connsiteX18" fmla="*/ 68343 w 3378959"/>
              <a:gd name="connsiteY18" fmla="*/ 776826 h 926922"/>
              <a:gd name="connsiteX19" fmla="*/ 67869 w 3378959"/>
              <a:gd name="connsiteY19" fmla="*/ 745070 h 926922"/>
              <a:gd name="connsiteX20" fmla="*/ 67869 w 3378959"/>
              <a:gd name="connsiteY20" fmla="*/ 724216 h 926922"/>
              <a:gd name="connsiteX21" fmla="*/ 72133 w 3378959"/>
              <a:gd name="connsiteY21" fmla="*/ 683455 h 926922"/>
              <a:gd name="connsiteX22" fmla="*/ 79714 w 3378959"/>
              <a:gd name="connsiteY22" fmla="*/ 643642 h 926922"/>
              <a:gd name="connsiteX23" fmla="*/ 91557 w 3378959"/>
              <a:gd name="connsiteY23" fmla="*/ 605251 h 926922"/>
              <a:gd name="connsiteX24" fmla="*/ 107192 w 3378959"/>
              <a:gd name="connsiteY24" fmla="*/ 569230 h 926922"/>
              <a:gd name="connsiteX25" fmla="*/ 126143 w 3378959"/>
              <a:gd name="connsiteY25" fmla="*/ 534630 h 926922"/>
              <a:gd name="connsiteX26" fmla="*/ 147462 w 3378959"/>
              <a:gd name="connsiteY26" fmla="*/ 502402 h 926922"/>
              <a:gd name="connsiteX27" fmla="*/ 172572 w 3378959"/>
              <a:gd name="connsiteY27" fmla="*/ 472067 h 926922"/>
              <a:gd name="connsiteX28" fmla="*/ 200525 w 3378959"/>
              <a:gd name="connsiteY28" fmla="*/ 444578 h 926922"/>
              <a:gd name="connsiteX29" fmla="*/ 230373 w 3378959"/>
              <a:gd name="connsiteY29" fmla="*/ 419932 h 926922"/>
              <a:gd name="connsiteX30" fmla="*/ 262115 w 3378959"/>
              <a:gd name="connsiteY30" fmla="*/ 397656 h 926922"/>
              <a:gd name="connsiteX31" fmla="*/ 296701 w 3378959"/>
              <a:gd name="connsiteY31" fmla="*/ 379645 h 926922"/>
              <a:gd name="connsiteX32" fmla="*/ 333655 w 3378959"/>
              <a:gd name="connsiteY32" fmla="*/ 364004 h 926922"/>
              <a:gd name="connsiteX33" fmla="*/ 371557 w 3378959"/>
              <a:gd name="connsiteY33" fmla="*/ 352155 h 926922"/>
              <a:gd name="connsiteX34" fmla="*/ 410880 w 3378959"/>
              <a:gd name="connsiteY34" fmla="*/ 343624 h 926922"/>
              <a:gd name="connsiteX35" fmla="*/ 452098 w 3378959"/>
              <a:gd name="connsiteY35" fmla="*/ 340306 h 926922"/>
              <a:gd name="connsiteX36" fmla="*/ 472944 w 3378959"/>
              <a:gd name="connsiteY36" fmla="*/ 339358 h 926922"/>
              <a:gd name="connsiteX37" fmla="*/ 504687 w 3378959"/>
              <a:gd name="connsiteY37" fmla="*/ 340780 h 926922"/>
              <a:gd name="connsiteX38" fmla="*/ 567699 w 3378959"/>
              <a:gd name="connsiteY38" fmla="*/ 350733 h 926922"/>
              <a:gd name="connsiteX39" fmla="*/ 626446 w 3378959"/>
              <a:gd name="connsiteY39" fmla="*/ 369692 h 926922"/>
              <a:gd name="connsiteX40" fmla="*/ 680930 w 3378959"/>
              <a:gd name="connsiteY40" fmla="*/ 396707 h 926922"/>
              <a:gd name="connsiteX41" fmla="*/ 706514 w 3378959"/>
              <a:gd name="connsiteY41" fmla="*/ 413770 h 926922"/>
              <a:gd name="connsiteX42" fmla="*/ 721675 w 3378959"/>
              <a:gd name="connsiteY42" fmla="*/ 400973 h 926922"/>
              <a:gd name="connsiteX43" fmla="*/ 754365 w 3378959"/>
              <a:gd name="connsiteY43" fmla="*/ 377749 h 926922"/>
              <a:gd name="connsiteX44" fmla="*/ 789424 w 3378959"/>
              <a:gd name="connsiteY44" fmla="*/ 357369 h 926922"/>
              <a:gd name="connsiteX45" fmla="*/ 825905 w 3378959"/>
              <a:gd name="connsiteY45" fmla="*/ 340306 h 926922"/>
              <a:gd name="connsiteX46" fmla="*/ 864280 w 3378959"/>
              <a:gd name="connsiteY46" fmla="*/ 326087 h 926922"/>
              <a:gd name="connsiteX47" fmla="*/ 904077 w 3378959"/>
              <a:gd name="connsiteY47" fmla="*/ 314712 h 926922"/>
              <a:gd name="connsiteX48" fmla="*/ 944348 w 3378959"/>
              <a:gd name="connsiteY48" fmla="*/ 307602 h 926922"/>
              <a:gd name="connsiteX49" fmla="*/ 986988 w 3378959"/>
              <a:gd name="connsiteY49" fmla="*/ 303811 h 926922"/>
              <a:gd name="connsiteX50" fmla="*/ 1008307 w 3378959"/>
              <a:gd name="connsiteY50" fmla="*/ 303337 h 926922"/>
              <a:gd name="connsiteX51" fmla="*/ 1031995 w 3378959"/>
              <a:gd name="connsiteY51" fmla="*/ 303811 h 926922"/>
              <a:gd name="connsiteX52" fmla="*/ 1076530 w 3378959"/>
              <a:gd name="connsiteY52" fmla="*/ 308076 h 926922"/>
              <a:gd name="connsiteX53" fmla="*/ 1120117 w 3378959"/>
              <a:gd name="connsiteY53" fmla="*/ 316608 h 926922"/>
              <a:gd name="connsiteX54" fmla="*/ 1162756 w 3378959"/>
              <a:gd name="connsiteY54" fmla="*/ 328931 h 926922"/>
              <a:gd name="connsiteX55" fmla="*/ 1203028 w 3378959"/>
              <a:gd name="connsiteY55" fmla="*/ 345046 h 926922"/>
              <a:gd name="connsiteX56" fmla="*/ 1241877 w 3378959"/>
              <a:gd name="connsiteY56" fmla="*/ 364478 h 926922"/>
              <a:gd name="connsiteX57" fmla="*/ 1277884 w 3378959"/>
              <a:gd name="connsiteY57" fmla="*/ 388177 h 926922"/>
              <a:gd name="connsiteX58" fmla="*/ 1311996 w 3378959"/>
              <a:gd name="connsiteY58" fmla="*/ 413770 h 926922"/>
              <a:gd name="connsiteX59" fmla="*/ 1343264 w 3378959"/>
              <a:gd name="connsiteY59" fmla="*/ 443156 h 926922"/>
              <a:gd name="connsiteX60" fmla="*/ 1372164 w 3378959"/>
              <a:gd name="connsiteY60" fmla="*/ 475385 h 926922"/>
              <a:gd name="connsiteX61" fmla="*/ 1397748 w 3378959"/>
              <a:gd name="connsiteY61" fmla="*/ 509511 h 926922"/>
              <a:gd name="connsiteX62" fmla="*/ 1420489 w 3378959"/>
              <a:gd name="connsiteY62" fmla="*/ 546006 h 926922"/>
              <a:gd name="connsiteX63" fmla="*/ 1439440 w 3378959"/>
              <a:gd name="connsiteY63" fmla="*/ 584397 h 926922"/>
              <a:gd name="connsiteX64" fmla="*/ 1455549 w 3378959"/>
              <a:gd name="connsiteY64" fmla="*/ 625631 h 926922"/>
              <a:gd name="connsiteX65" fmla="*/ 1466918 w 3378959"/>
              <a:gd name="connsiteY65" fmla="*/ 668289 h 926922"/>
              <a:gd name="connsiteX66" fmla="*/ 1474973 w 3378959"/>
              <a:gd name="connsiteY66" fmla="*/ 711893 h 926922"/>
              <a:gd name="connsiteX67" fmla="*/ 1477342 w 3378959"/>
              <a:gd name="connsiteY67" fmla="*/ 734643 h 926922"/>
              <a:gd name="connsiteX68" fmla="*/ 1493450 w 3378959"/>
              <a:gd name="connsiteY68" fmla="*/ 712841 h 926922"/>
              <a:gd name="connsiteX69" fmla="*/ 1530404 w 3378959"/>
              <a:gd name="connsiteY69" fmla="*/ 672553 h 926922"/>
              <a:gd name="connsiteX70" fmla="*/ 1572096 w 3378959"/>
              <a:gd name="connsiteY70" fmla="*/ 637007 h 926922"/>
              <a:gd name="connsiteX71" fmla="*/ 1617105 w 3378959"/>
              <a:gd name="connsiteY71" fmla="*/ 606199 h 926922"/>
              <a:gd name="connsiteX72" fmla="*/ 1665429 w 3378959"/>
              <a:gd name="connsiteY72" fmla="*/ 581079 h 926922"/>
              <a:gd name="connsiteX73" fmla="*/ 1717545 w 3378959"/>
              <a:gd name="connsiteY73" fmla="*/ 561172 h 926922"/>
              <a:gd name="connsiteX74" fmla="*/ 1772501 w 3378959"/>
              <a:gd name="connsiteY74" fmla="*/ 547902 h 926922"/>
              <a:gd name="connsiteX75" fmla="*/ 1828881 w 3378959"/>
              <a:gd name="connsiteY75" fmla="*/ 540792 h 926922"/>
              <a:gd name="connsiteX76" fmla="*/ 1858255 w 3378959"/>
              <a:gd name="connsiteY76" fmla="*/ 540318 h 926922"/>
              <a:gd name="connsiteX77" fmla="*/ 1882891 w 3378959"/>
              <a:gd name="connsiteY77" fmla="*/ 540318 h 926922"/>
              <a:gd name="connsiteX78" fmla="*/ 1932163 w 3378959"/>
              <a:gd name="connsiteY78" fmla="*/ 546006 h 926922"/>
              <a:gd name="connsiteX79" fmla="*/ 1979066 w 3378959"/>
              <a:gd name="connsiteY79" fmla="*/ 555959 h 926922"/>
              <a:gd name="connsiteX80" fmla="*/ 2024549 w 3378959"/>
              <a:gd name="connsiteY80" fmla="*/ 570652 h 926922"/>
              <a:gd name="connsiteX81" fmla="*/ 2067662 w 3378959"/>
              <a:gd name="connsiteY81" fmla="*/ 588663 h 926922"/>
              <a:gd name="connsiteX82" fmla="*/ 2108407 w 3378959"/>
              <a:gd name="connsiteY82" fmla="*/ 612361 h 926922"/>
              <a:gd name="connsiteX83" fmla="*/ 2146308 w 3378959"/>
              <a:gd name="connsiteY83" fmla="*/ 638429 h 926922"/>
              <a:gd name="connsiteX84" fmla="*/ 2181841 w 3378959"/>
              <a:gd name="connsiteY84" fmla="*/ 669236 h 926922"/>
              <a:gd name="connsiteX85" fmla="*/ 2198423 w 3378959"/>
              <a:gd name="connsiteY85" fmla="*/ 685825 h 926922"/>
              <a:gd name="connsiteX86" fmla="*/ 2210741 w 3378959"/>
              <a:gd name="connsiteY86" fmla="*/ 670658 h 926922"/>
              <a:gd name="connsiteX87" fmla="*/ 2237273 w 3378959"/>
              <a:gd name="connsiteY87" fmla="*/ 641747 h 926922"/>
              <a:gd name="connsiteX88" fmla="*/ 2266173 w 3378959"/>
              <a:gd name="connsiteY88" fmla="*/ 614730 h 926922"/>
              <a:gd name="connsiteX89" fmla="*/ 2297442 w 3378959"/>
              <a:gd name="connsiteY89" fmla="*/ 590558 h 926922"/>
              <a:gd name="connsiteX90" fmla="*/ 2330133 w 3378959"/>
              <a:gd name="connsiteY90" fmla="*/ 569230 h 926922"/>
              <a:gd name="connsiteX91" fmla="*/ 2364717 w 3378959"/>
              <a:gd name="connsiteY91" fmla="*/ 550271 h 926922"/>
              <a:gd name="connsiteX92" fmla="*/ 2401671 w 3378959"/>
              <a:gd name="connsiteY92" fmla="*/ 534630 h 926922"/>
              <a:gd name="connsiteX93" fmla="*/ 2440048 w 3378959"/>
              <a:gd name="connsiteY93" fmla="*/ 521834 h 926922"/>
              <a:gd name="connsiteX94" fmla="*/ 2459472 w 3378959"/>
              <a:gd name="connsiteY94" fmla="*/ 517094 h 926922"/>
              <a:gd name="connsiteX95" fmla="*/ 2457576 w 3378959"/>
              <a:gd name="connsiteY95" fmla="*/ 493870 h 926922"/>
              <a:gd name="connsiteX96" fmla="*/ 2457104 w 3378959"/>
              <a:gd name="connsiteY96" fmla="*/ 471120 h 926922"/>
              <a:gd name="connsiteX97" fmla="*/ 2457576 w 3378959"/>
              <a:gd name="connsiteY97" fmla="*/ 446474 h 926922"/>
              <a:gd name="connsiteX98" fmla="*/ 2462315 w 3378959"/>
              <a:gd name="connsiteY98" fmla="*/ 399078 h 926922"/>
              <a:gd name="connsiteX99" fmla="*/ 2471790 w 3378959"/>
              <a:gd name="connsiteY99" fmla="*/ 353103 h 926922"/>
              <a:gd name="connsiteX100" fmla="*/ 2485056 w 3378959"/>
              <a:gd name="connsiteY100" fmla="*/ 308551 h 926922"/>
              <a:gd name="connsiteX101" fmla="*/ 2503532 w 3378959"/>
              <a:gd name="connsiteY101" fmla="*/ 266368 h 926922"/>
              <a:gd name="connsiteX102" fmla="*/ 2525327 w 3378959"/>
              <a:gd name="connsiteY102" fmla="*/ 226555 h 926922"/>
              <a:gd name="connsiteX103" fmla="*/ 2550436 w 3378959"/>
              <a:gd name="connsiteY103" fmla="*/ 189112 h 926922"/>
              <a:gd name="connsiteX104" fmla="*/ 2579336 w 3378959"/>
              <a:gd name="connsiteY104" fmla="*/ 154039 h 926922"/>
              <a:gd name="connsiteX105" fmla="*/ 2611079 w 3378959"/>
              <a:gd name="connsiteY105" fmla="*/ 121809 h 926922"/>
              <a:gd name="connsiteX106" fmla="*/ 2646138 w 3378959"/>
              <a:gd name="connsiteY106" fmla="*/ 93371 h 926922"/>
              <a:gd name="connsiteX107" fmla="*/ 2683566 w 3378959"/>
              <a:gd name="connsiteY107" fmla="*/ 67778 h 926922"/>
              <a:gd name="connsiteX108" fmla="*/ 2723363 w 3378959"/>
              <a:gd name="connsiteY108" fmla="*/ 45975 h 926922"/>
              <a:gd name="connsiteX109" fmla="*/ 2766002 w 3378959"/>
              <a:gd name="connsiteY109" fmla="*/ 27964 h 926922"/>
              <a:gd name="connsiteX110" fmla="*/ 2810063 w 3378959"/>
              <a:gd name="connsiteY110" fmla="*/ 14694 h 926922"/>
              <a:gd name="connsiteX111" fmla="*/ 2856019 w 3378959"/>
              <a:gd name="connsiteY111" fmla="*/ 5215 h 926922"/>
              <a:gd name="connsiteX112" fmla="*/ 2903397 w 3378959"/>
              <a:gd name="connsiteY112" fmla="*/ 475 h 926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3378959" h="926922">
                <a:moveTo>
                  <a:pt x="2928033" y="0"/>
                </a:moveTo>
                <a:lnTo>
                  <a:pt x="2962618" y="949"/>
                </a:lnTo>
                <a:lnTo>
                  <a:pt x="3029894" y="10901"/>
                </a:lnTo>
                <a:lnTo>
                  <a:pt x="3094327" y="29860"/>
                </a:lnTo>
                <a:lnTo>
                  <a:pt x="3154022" y="57350"/>
                </a:lnTo>
                <a:lnTo>
                  <a:pt x="3209453" y="93371"/>
                </a:lnTo>
                <a:lnTo>
                  <a:pt x="3258252" y="135554"/>
                </a:lnTo>
                <a:lnTo>
                  <a:pt x="3301839" y="184846"/>
                </a:lnTo>
                <a:lnTo>
                  <a:pt x="3337373" y="238878"/>
                </a:lnTo>
                <a:lnTo>
                  <a:pt x="3353007" y="268264"/>
                </a:lnTo>
                <a:lnTo>
                  <a:pt x="3378959" y="255900"/>
                </a:lnTo>
                <a:lnTo>
                  <a:pt x="3378959" y="926922"/>
                </a:lnTo>
                <a:lnTo>
                  <a:pt x="0" y="926922"/>
                </a:lnTo>
                <a:lnTo>
                  <a:pt x="120" y="926598"/>
                </a:lnTo>
                <a:lnTo>
                  <a:pt x="17176" y="890577"/>
                </a:lnTo>
                <a:lnTo>
                  <a:pt x="37073" y="855978"/>
                </a:lnTo>
                <a:lnTo>
                  <a:pt x="59815" y="822801"/>
                </a:lnTo>
                <a:lnTo>
                  <a:pt x="72133" y="807634"/>
                </a:lnTo>
                <a:lnTo>
                  <a:pt x="68343" y="776826"/>
                </a:lnTo>
                <a:lnTo>
                  <a:pt x="67869" y="745070"/>
                </a:lnTo>
                <a:lnTo>
                  <a:pt x="67869" y="724216"/>
                </a:lnTo>
                <a:lnTo>
                  <a:pt x="72133" y="683455"/>
                </a:lnTo>
                <a:lnTo>
                  <a:pt x="79714" y="643642"/>
                </a:lnTo>
                <a:lnTo>
                  <a:pt x="91557" y="605251"/>
                </a:lnTo>
                <a:lnTo>
                  <a:pt x="107192" y="569230"/>
                </a:lnTo>
                <a:lnTo>
                  <a:pt x="126143" y="534630"/>
                </a:lnTo>
                <a:lnTo>
                  <a:pt x="147462" y="502402"/>
                </a:lnTo>
                <a:lnTo>
                  <a:pt x="172572" y="472067"/>
                </a:lnTo>
                <a:lnTo>
                  <a:pt x="200525" y="444578"/>
                </a:lnTo>
                <a:lnTo>
                  <a:pt x="230373" y="419932"/>
                </a:lnTo>
                <a:lnTo>
                  <a:pt x="262115" y="397656"/>
                </a:lnTo>
                <a:lnTo>
                  <a:pt x="296701" y="379645"/>
                </a:lnTo>
                <a:lnTo>
                  <a:pt x="333655" y="364004"/>
                </a:lnTo>
                <a:lnTo>
                  <a:pt x="371557" y="352155"/>
                </a:lnTo>
                <a:lnTo>
                  <a:pt x="410880" y="343624"/>
                </a:lnTo>
                <a:lnTo>
                  <a:pt x="452098" y="340306"/>
                </a:lnTo>
                <a:lnTo>
                  <a:pt x="472944" y="339358"/>
                </a:lnTo>
                <a:lnTo>
                  <a:pt x="504687" y="340780"/>
                </a:lnTo>
                <a:lnTo>
                  <a:pt x="567699" y="350733"/>
                </a:lnTo>
                <a:lnTo>
                  <a:pt x="626446" y="369692"/>
                </a:lnTo>
                <a:lnTo>
                  <a:pt x="680930" y="396707"/>
                </a:lnTo>
                <a:lnTo>
                  <a:pt x="706514" y="413770"/>
                </a:lnTo>
                <a:lnTo>
                  <a:pt x="721675" y="400973"/>
                </a:lnTo>
                <a:lnTo>
                  <a:pt x="754365" y="377749"/>
                </a:lnTo>
                <a:lnTo>
                  <a:pt x="789424" y="357369"/>
                </a:lnTo>
                <a:lnTo>
                  <a:pt x="825905" y="340306"/>
                </a:lnTo>
                <a:lnTo>
                  <a:pt x="864280" y="326087"/>
                </a:lnTo>
                <a:lnTo>
                  <a:pt x="904077" y="314712"/>
                </a:lnTo>
                <a:lnTo>
                  <a:pt x="944348" y="307602"/>
                </a:lnTo>
                <a:lnTo>
                  <a:pt x="986988" y="303811"/>
                </a:lnTo>
                <a:lnTo>
                  <a:pt x="1008307" y="303337"/>
                </a:lnTo>
                <a:lnTo>
                  <a:pt x="1031995" y="303811"/>
                </a:lnTo>
                <a:lnTo>
                  <a:pt x="1076530" y="308076"/>
                </a:lnTo>
                <a:lnTo>
                  <a:pt x="1120117" y="316608"/>
                </a:lnTo>
                <a:lnTo>
                  <a:pt x="1162756" y="328931"/>
                </a:lnTo>
                <a:lnTo>
                  <a:pt x="1203028" y="345046"/>
                </a:lnTo>
                <a:lnTo>
                  <a:pt x="1241877" y="364478"/>
                </a:lnTo>
                <a:lnTo>
                  <a:pt x="1277884" y="388177"/>
                </a:lnTo>
                <a:lnTo>
                  <a:pt x="1311996" y="413770"/>
                </a:lnTo>
                <a:lnTo>
                  <a:pt x="1343264" y="443156"/>
                </a:lnTo>
                <a:lnTo>
                  <a:pt x="1372164" y="475385"/>
                </a:lnTo>
                <a:lnTo>
                  <a:pt x="1397748" y="509511"/>
                </a:lnTo>
                <a:lnTo>
                  <a:pt x="1420489" y="546006"/>
                </a:lnTo>
                <a:lnTo>
                  <a:pt x="1439440" y="584397"/>
                </a:lnTo>
                <a:lnTo>
                  <a:pt x="1455549" y="625631"/>
                </a:lnTo>
                <a:lnTo>
                  <a:pt x="1466918" y="668289"/>
                </a:lnTo>
                <a:lnTo>
                  <a:pt x="1474973" y="711893"/>
                </a:lnTo>
                <a:lnTo>
                  <a:pt x="1477342" y="734643"/>
                </a:lnTo>
                <a:lnTo>
                  <a:pt x="1493450" y="712841"/>
                </a:lnTo>
                <a:lnTo>
                  <a:pt x="1530404" y="672553"/>
                </a:lnTo>
                <a:lnTo>
                  <a:pt x="1572096" y="637007"/>
                </a:lnTo>
                <a:lnTo>
                  <a:pt x="1617105" y="606199"/>
                </a:lnTo>
                <a:lnTo>
                  <a:pt x="1665429" y="581079"/>
                </a:lnTo>
                <a:lnTo>
                  <a:pt x="1717545" y="561172"/>
                </a:lnTo>
                <a:lnTo>
                  <a:pt x="1772501" y="547902"/>
                </a:lnTo>
                <a:lnTo>
                  <a:pt x="1828881" y="540792"/>
                </a:lnTo>
                <a:lnTo>
                  <a:pt x="1858255" y="540318"/>
                </a:lnTo>
                <a:lnTo>
                  <a:pt x="1882891" y="540318"/>
                </a:lnTo>
                <a:lnTo>
                  <a:pt x="1932163" y="546006"/>
                </a:lnTo>
                <a:lnTo>
                  <a:pt x="1979066" y="555959"/>
                </a:lnTo>
                <a:lnTo>
                  <a:pt x="2024549" y="570652"/>
                </a:lnTo>
                <a:lnTo>
                  <a:pt x="2067662" y="588663"/>
                </a:lnTo>
                <a:lnTo>
                  <a:pt x="2108407" y="612361"/>
                </a:lnTo>
                <a:lnTo>
                  <a:pt x="2146308" y="638429"/>
                </a:lnTo>
                <a:lnTo>
                  <a:pt x="2181841" y="669236"/>
                </a:lnTo>
                <a:lnTo>
                  <a:pt x="2198423" y="685825"/>
                </a:lnTo>
                <a:lnTo>
                  <a:pt x="2210741" y="670658"/>
                </a:lnTo>
                <a:lnTo>
                  <a:pt x="2237273" y="641747"/>
                </a:lnTo>
                <a:lnTo>
                  <a:pt x="2266173" y="614730"/>
                </a:lnTo>
                <a:lnTo>
                  <a:pt x="2297442" y="590558"/>
                </a:lnTo>
                <a:lnTo>
                  <a:pt x="2330133" y="569230"/>
                </a:lnTo>
                <a:lnTo>
                  <a:pt x="2364717" y="550271"/>
                </a:lnTo>
                <a:lnTo>
                  <a:pt x="2401671" y="534630"/>
                </a:lnTo>
                <a:lnTo>
                  <a:pt x="2440048" y="521834"/>
                </a:lnTo>
                <a:lnTo>
                  <a:pt x="2459472" y="517094"/>
                </a:lnTo>
                <a:lnTo>
                  <a:pt x="2457576" y="493870"/>
                </a:lnTo>
                <a:lnTo>
                  <a:pt x="2457104" y="471120"/>
                </a:lnTo>
                <a:lnTo>
                  <a:pt x="2457576" y="446474"/>
                </a:lnTo>
                <a:lnTo>
                  <a:pt x="2462315" y="399078"/>
                </a:lnTo>
                <a:lnTo>
                  <a:pt x="2471790" y="353103"/>
                </a:lnTo>
                <a:lnTo>
                  <a:pt x="2485056" y="308551"/>
                </a:lnTo>
                <a:lnTo>
                  <a:pt x="2503532" y="266368"/>
                </a:lnTo>
                <a:lnTo>
                  <a:pt x="2525327" y="226555"/>
                </a:lnTo>
                <a:lnTo>
                  <a:pt x="2550436" y="189112"/>
                </a:lnTo>
                <a:lnTo>
                  <a:pt x="2579336" y="154039"/>
                </a:lnTo>
                <a:lnTo>
                  <a:pt x="2611079" y="121809"/>
                </a:lnTo>
                <a:lnTo>
                  <a:pt x="2646138" y="93371"/>
                </a:lnTo>
                <a:lnTo>
                  <a:pt x="2683566" y="67778"/>
                </a:lnTo>
                <a:lnTo>
                  <a:pt x="2723363" y="45975"/>
                </a:lnTo>
                <a:lnTo>
                  <a:pt x="2766002" y="27964"/>
                </a:lnTo>
                <a:lnTo>
                  <a:pt x="2810063" y="14694"/>
                </a:lnTo>
                <a:lnTo>
                  <a:pt x="2856019" y="5215"/>
                </a:lnTo>
                <a:lnTo>
                  <a:pt x="2903397" y="475"/>
                </a:lnTo>
                <a:close/>
              </a:path>
            </a:pathLst>
          </a:custGeom>
          <a:solidFill>
            <a:srgbClr val="CBCB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noAutofit/>
          </a:bodyPr>
          <a:lstStyle/>
          <a:p>
            <a:endParaRPr lang="en-US" sz="1350">
              <a:solidFill>
                <a:prstClr val="black"/>
              </a:solidFill>
            </a:endParaRPr>
          </a:p>
        </p:txBody>
      </p:sp>
      <p:sp>
        <p:nvSpPr>
          <p:cNvPr id="50" name="Freeform 49"/>
          <p:cNvSpPr>
            <a:spLocks/>
          </p:cNvSpPr>
          <p:nvPr/>
        </p:nvSpPr>
        <p:spPr bwMode="auto">
          <a:xfrm>
            <a:off x="4118581" y="3838278"/>
            <a:ext cx="4074773" cy="2467630"/>
          </a:xfrm>
          <a:custGeom>
            <a:avLst/>
            <a:gdLst>
              <a:gd name="connsiteX0" fmla="*/ 3154253 w 4086294"/>
              <a:gd name="connsiteY0" fmla="*/ 2196949 h 2474608"/>
              <a:gd name="connsiteX1" fmla="*/ 3177528 w 4086294"/>
              <a:gd name="connsiteY1" fmla="*/ 2196949 h 2474608"/>
              <a:gd name="connsiteX2" fmla="*/ 3198903 w 4086294"/>
              <a:gd name="connsiteY2" fmla="*/ 2196949 h 2474608"/>
              <a:gd name="connsiteX3" fmla="*/ 3241654 w 4086294"/>
              <a:gd name="connsiteY3" fmla="*/ 2200752 h 2474608"/>
              <a:gd name="connsiteX4" fmla="*/ 3282979 w 4086294"/>
              <a:gd name="connsiteY4" fmla="*/ 2207881 h 2474608"/>
              <a:gd name="connsiteX5" fmla="*/ 3322405 w 4086294"/>
              <a:gd name="connsiteY5" fmla="*/ 2218814 h 2474608"/>
              <a:gd name="connsiteX6" fmla="*/ 3360881 w 4086294"/>
              <a:gd name="connsiteY6" fmla="*/ 2233074 h 2474608"/>
              <a:gd name="connsiteX7" fmla="*/ 3397456 w 4086294"/>
              <a:gd name="connsiteY7" fmla="*/ 2251136 h 2474608"/>
              <a:gd name="connsiteX8" fmla="*/ 3432607 w 4086294"/>
              <a:gd name="connsiteY8" fmla="*/ 2271575 h 2474608"/>
              <a:gd name="connsiteX9" fmla="*/ 3464907 w 4086294"/>
              <a:gd name="connsiteY9" fmla="*/ 2294390 h 2474608"/>
              <a:gd name="connsiteX10" fmla="*/ 3480582 w 4086294"/>
              <a:gd name="connsiteY10" fmla="*/ 2307224 h 2474608"/>
              <a:gd name="connsiteX11" fmla="*/ 3506233 w 4086294"/>
              <a:gd name="connsiteY11" fmla="*/ 2290588 h 2474608"/>
              <a:gd name="connsiteX12" fmla="*/ 3560383 w 4086294"/>
              <a:gd name="connsiteY12" fmla="*/ 2262544 h 2474608"/>
              <a:gd name="connsiteX13" fmla="*/ 3619759 w 4086294"/>
              <a:gd name="connsiteY13" fmla="*/ 2243531 h 2474608"/>
              <a:gd name="connsiteX14" fmla="*/ 3682460 w 4086294"/>
              <a:gd name="connsiteY14" fmla="*/ 2234024 h 2474608"/>
              <a:gd name="connsiteX15" fmla="*/ 3715235 w 4086294"/>
              <a:gd name="connsiteY15" fmla="*/ 2232598 h 2474608"/>
              <a:gd name="connsiteX16" fmla="*/ 3736135 w 4086294"/>
              <a:gd name="connsiteY16" fmla="*/ 2233074 h 2474608"/>
              <a:gd name="connsiteX17" fmla="*/ 3776511 w 4086294"/>
              <a:gd name="connsiteY17" fmla="*/ 2237352 h 2474608"/>
              <a:gd name="connsiteX18" fmla="*/ 3816411 w 4086294"/>
              <a:gd name="connsiteY18" fmla="*/ 2245432 h 2474608"/>
              <a:gd name="connsiteX19" fmla="*/ 3854887 w 4086294"/>
              <a:gd name="connsiteY19" fmla="*/ 2257315 h 2474608"/>
              <a:gd name="connsiteX20" fmla="*/ 3890987 w 4086294"/>
              <a:gd name="connsiteY20" fmla="*/ 2272526 h 2474608"/>
              <a:gd name="connsiteX21" fmla="*/ 3925663 w 4086294"/>
              <a:gd name="connsiteY21" fmla="*/ 2291539 h 2474608"/>
              <a:gd name="connsiteX22" fmla="*/ 3958439 w 4086294"/>
              <a:gd name="connsiteY22" fmla="*/ 2313403 h 2474608"/>
              <a:gd name="connsiteX23" fmla="*/ 3988364 w 4086294"/>
              <a:gd name="connsiteY23" fmla="*/ 2338596 h 2474608"/>
              <a:gd name="connsiteX24" fmla="*/ 4015439 w 4086294"/>
              <a:gd name="connsiteY24" fmla="*/ 2365689 h 2474608"/>
              <a:gd name="connsiteX25" fmla="*/ 4040615 w 4086294"/>
              <a:gd name="connsiteY25" fmla="*/ 2395635 h 2474608"/>
              <a:gd name="connsiteX26" fmla="*/ 4062465 w 4086294"/>
              <a:gd name="connsiteY26" fmla="*/ 2428432 h 2474608"/>
              <a:gd name="connsiteX27" fmla="*/ 4081465 w 4086294"/>
              <a:gd name="connsiteY27" fmla="*/ 2463131 h 2474608"/>
              <a:gd name="connsiteX28" fmla="*/ 4086294 w 4086294"/>
              <a:gd name="connsiteY28" fmla="*/ 2474608 h 2474608"/>
              <a:gd name="connsiteX29" fmla="*/ 2747349 w 4086294"/>
              <a:gd name="connsiteY29" fmla="*/ 2474608 h 2474608"/>
              <a:gd name="connsiteX30" fmla="*/ 2764273 w 4086294"/>
              <a:gd name="connsiteY30" fmla="*/ 2440315 h 2474608"/>
              <a:gd name="connsiteX31" fmla="*/ 2787073 w 4086294"/>
              <a:gd name="connsiteY31" fmla="*/ 2403240 h 2474608"/>
              <a:gd name="connsiteX32" fmla="*/ 2813198 w 4086294"/>
              <a:gd name="connsiteY32" fmla="*/ 2368541 h 2474608"/>
              <a:gd name="connsiteX33" fmla="*/ 2842173 w 4086294"/>
              <a:gd name="connsiteY33" fmla="*/ 2336694 h 2474608"/>
              <a:gd name="connsiteX34" fmla="*/ 2873524 w 4086294"/>
              <a:gd name="connsiteY34" fmla="*/ 2307700 h 2474608"/>
              <a:gd name="connsiteX35" fmla="*/ 2907249 w 4086294"/>
              <a:gd name="connsiteY35" fmla="*/ 2281081 h 2474608"/>
              <a:gd name="connsiteX36" fmla="*/ 2943825 w 4086294"/>
              <a:gd name="connsiteY36" fmla="*/ 2258266 h 2474608"/>
              <a:gd name="connsiteX37" fmla="*/ 2982301 w 4086294"/>
              <a:gd name="connsiteY37" fmla="*/ 2238778 h 2474608"/>
              <a:gd name="connsiteX38" fmla="*/ 3023151 w 4086294"/>
              <a:gd name="connsiteY38" fmla="*/ 2222141 h 2474608"/>
              <a:gd name="connsiteX39" fmla="*/ 3065427 w 4086294"/>
              <a:gd name="connsiteY39" fmla="*/ 2209783 h 2474608"/>
              <a:gd name="connsiteX40" fmla="*/ 3109127 w 4086294"/>
              <a:gd name="connsiteY40" fmla="*/ 2201227 h 2474608"/>
              <a:gd name="connsiteX41" fmla="*/ 1253753 w 4086294"/>
              <a:gd name="connsiteY41" fmla="*/ 1891791 h 2474608"/>
              <a:gd name="connsiteX42" fmla="*/ 1277503 w 4086294"/>
              <a:gd name="connsiteY42" fmla="*/ 1892741 h 2474608"/>
              <a:gd name="connsiteX43" fmla="*/ 1325003 w 4086294"/>
              <a:gd name="connsiteY43" fmla="*/ 1897495 h 2474608"/>
              <a:gd name="connsiteX44" fmla="*/ 1371079 w 4086294"/>
              <a:gd name="connsiteY44" fmla="*/ 1906526 h 2474608"/>
              <a:gd name="connsiteX45" fmla="*/ 1415730 w 4086294"/>
              <a:gd name="connsiteY45" fmla="*/ 1920786 h 2474608"/>
              <a:gd name="connsiteX46" fmla="*/ 1458005 w 4086294"/>
              <a:gd name="connsiteY46" fmla="*/ 1938848 h 2474608"/>
              <a:gd name="connsiteX47" fmla="*/ 1497906 w 4086294"/>
              <a:gd name="connsiteY47" fmla="*/ 1960238 h 2474608"/>
              <a:gd name="connsiteX48" fmla="*/ 1535431 w 4086294"/>
              <a:gd name="connsiteY48" fmla="*/ 1985430 h 2474608"/>
              <a:gd name="connsiteX49" fmla="*/ 1570582 w 4086294"/>
              <a:gd name="connsiteY49" fmla="*/ 2014425 h 2474608"/>
              <a:gd name="connsiteX50" fmla="*/ 1602882 w 4086294"/>
              <a:gd name="connsiteY50" fmla="*/ 2046747 h 2474608"/>
              <a:gd name="connsiteX51" fmla="*/ 1631858 w 4086294"/>
              <a:gd name="connsiteY51" fmla="*/ 2081445 h 2474608"/>
              <a:gd name="connsiteX52" fmla="*/ 1657033 w 4086294"/>
              <a:gd name="connsiteY52" fmla="*/ 2119471 h 2474608"/>
              <a:gd name="connsiteX53" fmla="*/ 1678883 w 4086294"/>
              <a:gd name="connsiteY53" fmla="*/ 2159398 h 2474608"/>
              <a:gd name="connsiteX54" fmla="*/ 1696933 w 4086294"/>
              <a:gd name="connsiteY54" fmla="*/ 2201702 h 2474608"/>
              <a:gd name="connsiteX55" fmla="*/ 1710234 w 4086294"/>
              <a:gd name="connsiteY55" fmla="*/ 2246383 h 2474608"/>
              <a:gd name="connsiteX56" fmla="*/ 1719734 w 4086294"/>
              <a:gd name="connsiteY56" fmla="*/ 2292489 h 2474608"/>
              <a:gd name="connsiteX57" fmla="*/ 1724484 w 4086294"/>
              <a:gd name="connsiteY57" fmla="*/ 2340022 h 2474608"/>
              <a:gd name="connsiteX58" fmla="*/ 1725434 w 4086294"/>
              <a:gd name="connsiteY58" fmla="*/ 2364263 h 2474608"/>
              <a:gd name="connsiteX59" fmla="*/ 1724484 w 4086294"/>
              <a:gd name="connsiteY59" fmla="*/ 2388029 h 2474608"/>
              <a:gd name="connsiteX60" fmla="*/ 1722584 w 4086294"/>
              <a:gd name="connsiteY60" fmla="*/ 2410845 h 2474608"/>
              <a:gd name="connsiteX61" fmla="*/ 1742534 w 4086294"/>
              <a:gd name="connsiteY61" fmla="*/ 2415598 h 2474608"/>
              <a:gd name="connsiteX62" fmla="*/ 1780535 w 4086294"/>
              <a:gd name="connsiteY62" fmla="*/ 2428432 h 2474608"/>
              <a:gd name="connsiteX63" fmla="*/ 1817585 w 4086294"/>
              <a:gd name="connsiteY63" fmla="*/ 2444593 h 2474608"/>
              <a:gd name="connsiteX64" fmla="*/ 1852735 w 4086294"/>
              <a:gd name="connsiteY64" fmla="*/ 2463131 h 2474608"/>
              <a:gd name="connsiteX65" fmla="*/ 1870577 w 4086294"/>
              <a:gd name="connsiteY65" fmla="*/ 2474608 h 2474608"/>
              <a:gd name="connsiteX66" fmla="*/ 0 w 4086294"/>
              <a:gd name="connsiteY66" fmla="*/ 2474608 h 2474608"/>
              <a:gd name="connsiteX67" fmla="*/ 13511 w 4086294"/>
              <a:gd name="connsiteY67" fmla="*/ 2442216 h 2474608"/>
              <a:gd name="connsiteX68" fmla="*/ 42011 w 4086294"/>
              <a:gd name="connsiteY68" fmla="*/ 2390881 h 2474608"/>
              <a:gd name="connsiteX69" fmla="*/ 74787 w 4086294"/>
              <a:gd name="connsiteY69" fmla="*/ 2342398 h 2474608"/>
              <a:gd name="connsiteX70" fmla="*/ 111362 w 4086294"/>
              <a:gd name="connsiteY70" fmla="*/ 2297242 h 2474608"/>
              <a:gd name="connsiteX71" fmla="*/ 152688 w 4086294"/>
              <a:gd name="connsiteY71" fmla="*/ 2256840 h 2474608"/>
              <a:gd name="connsiteX72" fmla="*/ 197338 w 4086294"/>
              <a:gd name="connsiteY72" fmla="*/ 2219765 h 2474608"/>
              <a:gd name="connsiteX73" fmla="*/ 245789 w 4086294"/>
              <a:gd name="connsiteY73" fmla="*/ 2186967 h 2474608"/>
              <a:gd name="connsiteX74" fmla="*/ 297565 w 4086294"/>
              <a:gd name="connsiteY74" fmla="*/ 2158448 h 2474608"/>
              <a:gd name="connsiteX75" fmla="*/ 351716 w 4086294"/>
              <a:gd name="connsiteY75" fmla="*/ 2135632 h 2474608"/>
              <a:gd name="connsiteX76" fmla="*/ 408241 w 4086294"/>
              <a:gd name="connsiteY76" fmla="*/ 2118045 h 2474608"/>
              <a:gd name="connsiteX77" fmla="*/ 467617 w 4086294"/>
              <a:gd name="connsiteY77" fmla="*/ 2105687 h 2474608"/>
              <a:gd name="connsiteX78" fmla="*/ 528418 w 4086294"/>
              <a:gd name="connsiteY78" fmla="*/ 2099507 h 2474608"/>
              <a:gd name="connsiteX79" fmla="*/ 559768 w 4086294"/>
              <a:gd name="connsiteY79" fmla="*/ 2099032 h 2474608"/>
              <a:gd name="connsiteX80" fmla="*/ 595394 w 4086294"/>
              <a:gd name="connsiteY80" fmla="*/ 2099983 h 2474608"/>
              <a:gd name="connsiteX81" fmla="*/ 665695 w 4086294"/>
              <a:gd name="connsiteY81" fmla="*/ 2108063 h 2474608"/>
              <a:gd name="connsiteX82" fmla="*/ 732671 w 4086294"/>
              <a:gd name="connsiteY82" fmla="*/ 2124224 h 2474608"/>
              <a:gd name="connsiteX83" fmla="*/ 796796 w 4086294"/>
              <a:gd name="connsiteY83" fmla="*/ 2147040 h 2474608"/>
              <a:gd name="connsiteX84" fmla="*/ 826722 w 4086294"/>
              <a:gd name="connsiteY84" fmla="*/ 2161775 h 2474608"/>
              <a:gd name="connsiteX85" fmla="*/ 842397 w 4086294"/>
              <a:gd name="connsiteY85" fmla="*/ 2132305 h 2474608"/>
              <a:gd name="connsiteX86" fmla="*/ 878023 w 4086294"/>
              <a:gd name="connsiteY86" fmla="*/ 2077167 h 2474608"/>
              <a:gd name="connsiteX87" fmla="*/ 921723 w 4086294"/>
              <a:gd name="connsiteY87" fmla="*/ 2028209 h 2474608"/>
              <a:gd name="connsiteX88" fmla="*/ 971124 w 4086294"/>
              <a:gd name="connsiteY88" fmla="*/ 1985430 h 2474608"/>
              <a:gd name="connsiteX89" fmla="*/ 1026224 w 4086294"/>
              <a:gd name="connsiteY89" fmla="*/ 1949780 h 2474608"/>
              <a:gd name="connsiteX90" fmla="*/ 1086075 w 4086294"/>
              <a:gd name="connsiteY90" fmla="*/ 1922212 h 2474608"/>
              <a:gd name="connsiteX91" fmla="*/ 1150676 w 4086294"/>
              <a:gd name="connsiteY91" fmla="*/ 1903199 h 2474608"/>
              <a:gd name="connsiteX92" fmla="*/ 1218602 w 4086294"/>
              <a:gd name="connsiteY92" fmla="*/ 1893217 h 2474608"/>
              <a:gd name="connsiteX93" fmla="*/ 2064588 w 4086294"/>
              <a:gd name="connsiteY93" fmla="*/ 0 h 2474608"/>
              <a:gd name="connsiteX94" fmla="*/ 2475944 w 4086294"/>
              <a:gd name="connsiteY94" fmla="*/ 0 h 2474608"/>
              <a:gd name="connsiteX95" fmla="*/ 2475944 w 4086294"/>
              <a:gd name="connsiteY95" fmla="*/ 2458853 h 2474608"/>
              <a:gd name="connsiteX96" fmla="*/ 2510619 w 4086294"/>
              <a:gd name="connsiteY96" fmla="*/ 2471686 h 2474608"/>
              <a:gd name="connsiteX97" fmla="*/ 2516212 w 4086294"/>
              <a:gd name="connsiteY97" fmla="*/ 2474608 h 2474608"/>
              <a:gd name="connsiteX98" fmla="*/ 2064588 w 4086294"/>
              <a:gd name="connsiteY98" fmla="*/ 2474608 h 2474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4086294" h="2474608">
                <a:moveTo>
                  <a:pt x="3154253" y="2196949"/>
                </a:moveTo>
                <a:lnTo>
                  <a:pt x="3177528" y="2196949"/>
                </a:lnTo>
                <a:lnTo>
                  <a:pt x="3198903" y="2196949"/>
                </a:lnTo>
                <a:lnTo>
                  <a:pt x="3241654" y="2200752"/>
                </a:lnTo>
                <a:lnTo>
                  <a:pt x="3282979" y="2207881"/>
                </a:lnTo>
                <a:lnTo>
                  <a:pt x="3322405" y="2218814"/>
                </a:lnTo>
                <a:lnTo>
                  <a:pt x="3360881" y="2233074"/>
                </a:lnTo>
                <a:lnTo>
                  <a:pt x="3397456" y="2251136"/>
                </a:lnTo>
                <a:lnTo>
                  <a:pt x="3432607" y="2271575"/>
                </a:lnTo>
                <a:lnTo>
                  <a:pt x="3464907" y="2294390"/>
                </a:lnTo>
                <a:lnTo>
                  <a:pt x="3480582" y="2307224"/>
                </a:lnTo>
                <a:lnTo>
                  <a:pt x="3506233" y="2290588"/>
                </a:lnTo>
                <a:lnTo>
                  <a:pt x="3560383" y="2262544"/>
                </a:lnTo>
                <a:lnTo>
                  <a:pt x="3619759" y="2243531"/>
                </a:lnTo>
                <a:lnTo>
                  <a:pt x="3682460" y="2234024"/>
                </a:lnTo>
                <a:lnTo>
                  <a:pt x="3715235" y="2232598"/>
                </a:lnTo>
                <a:lnTo>
                  <a:pt x="3736135" y="2233074"/>
                </a:lnTo>
                <a:lnTo>
                  <a:pt x="3776511" y="2237352"/>
                </a:lnTo>
                <a:lnTo>
                  <a:pt x="3816411" y="2245432"/>
                </a:lnTo>
                <a:lnTo>
                  <a:pt x="3854887" y="2257315"/>
                </a:lnTo>
                <a:lnTo>
                  <a:pt x="3890987" y="2272526"/>
                </a:lnTo>
                <a:lnTo>
                  <a:pt x="3925663" y="2291539"/>
                </a:lnTo>
                <a:lnTo>
                  <a:pt x="3958439" y="2313403"/>
                </a:lnTo>
                <a:lnTo>
                  <a:pt x="3988364" y="2338596"/>
                </a:lnTo>
                <a:lnTo>
                  <a:pt x="4015439" y="2365689"/>
                </a:lnTo>
                <a:lnTo>
                  <a:pt x="4040615" y="2395635"/>
                </a:lnTo>
                <a:lnTo>
                  <a:pt x="4062465" y="2428432"/>
                </a:lnTo>
                <a:lnTo>
                  <a:pt x="4081465" y="2463131"/>
                </a:lnTo>
                <a:lnTo>
                  <a:pt x="4086294" y="2474608"/>
                </a:lnTo>
                <a:lnTo>
                  <a:pt x="2747349" y="2474608"/>
                </a:lnTo>
                <a:lnTo>
                  <a:pt x="2764273" y="2440315"/>
                </a:lnTo>
                <a:lnTo>
                  <a:pt x="2787073" y="2403240"/>
                </a:lnTo>
                <a:lnTo>
                  <a:pt x="2813198" y="2368541"/>
                </a:lnTo>
                <a:lnTo>
                  <a:pt x="2842173" y="2336694"/>
                </a:lnTo>
                <a:lnTo>
                  <a:pt x="2873524" y="2307700"/>
                </a:lnTo>
                <a:lnTo>
                  <a:pt x="2907249" y="2281081"/>
                </a:lnTo>
                <a:lnTo>
                  <a:pt x="2943825" y="2258266"/>
                </a:lnTo>
                <a:lnTo>
                  <a:pt x="2982301" y="2238778"/>
                </a:lnTo>
                <a:lnTo>
                  <a:pt x="3023151" y="2222141"/>
                </a:lnTo>
                <a:lnTo>
                  <a:pt x="3065427" y="2209783"/>
                </a:lnTo>
                <a:lnTo>
                  <a:pt x="3109127" y="2201227"/>
                </a:lnTo>
                <a:close/>
                <a:moveTo>
                  <a:pt x="1253753" y="1891791"/>
                </a:moveTo>
                <a:lnTo>
                  <a:pt x="1277503" y="1892741"/>
                </a:lnTo>
                <a:lnTo>
                  <a:pt x="1325003" y="1897495"/>
                </a:lnTo>
                <a:lnTo>
                  <a:pt x="1371079" y="1906526"/>
                </a:lnTo>
                <a:lnTo>
                  <a:pt x="1415730" y="1920786"/>
                </a:lnTo>
                <a:lnTo>
                  <a:pt x="1458005" y="1938848"/>
                </a:lnTo>
                <a:lnTo>
                  <a:pt x="1497906" y="1960238"/>
                </a:lnTo>
                <a:lnTo>
                  <a:pt x="1535431" y="1985430"/>
                </a:lnTo>
                <a:lnTo>
                  <a:pt x="1570582" y="2014425"/>
                </a:lnTo>
                <a:lnTo>
                  <a:pt x="1602882" y="2046747"/>
                </a:lnTo>
                <a:lnTo>
                  <a:pt x="1631858" y="2081445"/>
                </a:lnTo>
                <a:lnTo>
                  <a:pt x="1657033" y="2119471"/>
                </a:lnTo>
                <a:lnTo>
                  <a:pt x="1678883" y="2159398"/>
                </a:lnTo>
                <a:lnTo>
                  <a:pt x="1696933" y="2201702"/>
                </a:lnTo>
                <a:lnTo>
                  <a:pt x="1710234" y="2246383"/>
                </a:lnTo>
                <a:lnTo>
                  <a:pt x="1719734" y="2292489"/>
                </a:lnTo>
                <a:lnTo>
                  <a:pt x="1724484" y="2340022"/>
                </a:lnTo>
                <a:lnTo>
                  <a:pt x="1725434" y="2364263"/>
                </a:lnTo>
                <a:lnTo>
                  <a:pt x="1724484" y="2388029"/>
                </a:lnTo>
                <a:lnTo>
                  <a:pt x="1722584" y="2410845"/>
                </a:lnTo>
                <a:lnTo>
                  <a:pt x="1742534" y="2415598"/>
                </a:lnTo>
                <a:lnTo>
                  <a:pt x="1780535" y="2428432"/>
                </a:lnTo>
                <a:lnTo>
                  <a:pt x="1817585" y="2444593"/>
                </a:lnTo>
                <a:lnTo>
                  <a:pt x="1852735" y="2463131"/>
                </a:lnTo>
                <a:lnTo>
                  <a:pt x="1870577" y="2474608"/>
                </a:lnTo>
                <a:lnTo>
                  <a:pt x="0" y="2474608"/>
                </a:lnTo>
                <a:lnTo>
                  <a:pt x="13511" y="2442216"/>
                </a:lnTo>
                <a:lnTo>
                  <a:pt x="42011" y="2390881"/>
                </a:lnTo>
                <a:lnTo>
                  <a:pt x="74787" y="2342398"/>
                </a:lnTo>
                <a:lnTo>
                  <a:pt x="111362" y="2297242"/>
                </a:lnTo>
                <a:lnTo>
                  <a:pt x="152688" y="2256840"/>
                </a:lnTo>
                <a:lnTo>
                  <a:pt x="197338" y="2219765"/>
                </a:lnTo>
                <a:lnTo>
                  <a:pt x="245789" y="2186967"/>
                </a:lnTo>
                <a:lnTo>
                  <a:pt x="297565" y="2158448"/>
                </a:lnTo>
                <a:lnTo>
                  <a:pt x="351716" y="2135632"/>
                </a:lnTo>
                <a:lnTo>
                  <a:pt x="408241" y="2118045"/>
                </a:lnTo>
                <a:lnTo>
                  <a:pt x="467617" y="2105687"/>
                </a:lnTo>
                <a:lnTo>
                  <a:pt x="528418" y="2099507"/>
                </a:lnTo>
                <a:lnTo>
                  <a:pt x="559768" y="2099032"/>
                </a:lnTo>
                <a:lnTo>
                  <a:pt x="595394" y="2099983"/>
                </a:lnTo>
                <a:lnTo>
                  <a:pt x="665695" y="2108063"/>
                </a:lnTo>
                <a:lnTo>
                  <a:pt x="732671" y="2124224"/>
                </a:lnTo>
                <a:lnTo>
                  <a:pt x="796796" y="2147040"/>
                </a:lnTo>
                <a:lnTo>
                  <a:pt x="826722" y="2161775"/>
                </a:lnTo>
                <a:lnTo>
                  <a:pt x="842397" y="2132305"/>
                </a:lnTo>
                <a:lnTo>
                  <a:pt x="878023" y="2077167"/>
                </a:lnTo>
                <a:lnTo>
                  <a:pt x="921723" y="2028209"/>
                </a:lnTo>
                <a:lnTo>
                  <a:pt x="971124" y="1985430"/>
                </a:lnTo>
                <a:lnTo>
                  <a:pt x="1026224" y="1949780"/>
                </a:lnTo>
                <a:lnTo>
                  <a:pt x="1086075" y="1922212"/>
                </a:lnTo>
                <a:lnTo>
                  <a:pt x="1150676" y="1903199"/>
                </a:lnTo>
                <a:lnTo>
                  <a:pt x="1218602" y="1893217"/>
                </a:lnTo>
                <a:close/>
                <a:moveTo>
                  <a:pt x="2064588" y="0"/>
                </a:moveTo>
                <a:lnTo>
                  <a:pt x="2475944" y="0"/>
                </a:lnTo>
                <a:lnTo>
                  <a:pt x="2475944" y="2458853"/>
                </a:lnTo>
                <a:lnTo>
                  <a:pt x="2510619" y="2471686"/>
                </a:lnTo>
                <a:lnTo>
                  <a:pt x="2516212" y="2474608"/>
                </a:lnTo>
                <a:lnTo>
                  <a:pt x="2064588" y="2474608"/>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noAutofit/>
          </a:bodyPr>
          <a:lstStyle/>
          <a:p>
            <a:endParaRPr lang="en-US" sz="1350">
              <a:solidFill>
                <a:prstClr val="black"/>
              </a:solidFill>
            </a:endParaRPr>
          </a:p>
        </p:txBody>
      </p:sp>
      <p:sp>
        <p:nvSpPr>
          <p:cNvPr id="52" name="Freeform 49"/>
          <p:cNvSpPr>
            <a:spLocks/>
          </p:cNvSpPr>
          <p:nvPr/>
        </p:nvSpPr>
        <p:spPr bwMode="auto">
          <a:xfrm>
            <a:off x="6010101" y="3423256"/>
            <a:ext cx="744771" cy="1127578"/>
          </a:xfrm>
          <a:custGeom>
            <a:avLst/>
            <a:gdLst>
              <a:gd name="T0" fmla="*/ 787 w 1575"/>
              <a:gd name="T1" fmla="*/ 0 h 2380"/>
              <a:gd name="T2" fmla="*/ 256 w 1575"/>
              <a:gd name="T3" fmla="*/ 10 h 2380"/>
              <a:gd name="T4" fmla="*/ 115 w 1575"/>
              <a:gd name="T5" fmla="*/ 204 h 2380"/>
              <a:gd name="T6" fmla="*/ 44 w 1575"/>
              <a:gd name="T7" fmla="*/ 384 h 2380"/>
              <a:gd name="T8" fmla="*/ 8 w 1575"/>
              <a:gd name="T9" fmla="*/ 572 h 2380"/>
              <a:gd name="T10" fmla="*/ 1 w 1575"/>
              <a:gd name="T11" fmla="*/ 798 h 2380"/>
              <a:gd name="T12" fmla="*/ 37 w 1575"/>
              <a:gd name="T13" fmla="*/ 1068 h 2380"/>
              <a:gd name="T14" fmla="*/ 59 w 1575"/>
              <a:gd name="T15" fmla="*/ 1132 h 2380"/>
              <a:gd name="T16" fmla="*/ 159 w 1575"/>
              <a:gd name="T17" fmla="*/ 953 h 2380"/>
              <a:gd name="T18" fmla="*/ 246 w 1575"/>
              <a:gd name="T19" fmla="*/ 879 h 2380"/>
              <a:gd name="T20" fmla="*/ 306 w 1575"/>
              <a:gd name="T21" fmla="*/ 866 h 2380"/>
              <a:gd name="T22" fmla="*/ 354 w 1575"/>
              <a:gd name="T23" fmla="*/ 879 h 2380"/>
              <a:gd name="T24" fmla="*/ 363 w 1575"/>
              <a:gd name="T25" fmla="*/ 1138 h 2380"/>
              <a:gd name="T26" fmla="*/ 421 w 1575"/>
              <a:gd name="T27" fmla="*/ 1589 h 2380"/>
              <a:gd name="T28" fmla="*/ 505 w 1575"/>
              <a:gd name="T29" fmla="*/ 1901 h 2380"/>
              <a:gd name="T30" fmla="*/ 606 w 1575"/>
              <a:gd name="T31" fmla="*/ 2137 h 2380"/>
              <a:gd name="T32" fmla="*/ 745 w 1575"/>
              <a:gd name="T33" fmla="*/ 2338 h 2380"/>
              <a:gd name="T34" fmla="*/ 829 w 1575"/>
              <a:gd name="T35" fmla="*/ 2338 h 2380"/>
              <a:gd name="T36" fmla="*/ 968 w 1575"/>
              <a:gd name="T37" fmla="*/ 2137 h 2380"/>
              <a:gd name="T38" fmla="*/ 1069 w 1575"/>
              <a:gd name="T39" fmla="*/ 1901 h 2380"/>
              <a:gd name="T40" fmla="*/ 1153 w 1575"/>
              <a:gd name="T41" fmla="*/ 1589 h 2380"/>
              <a:gd name="T42" fmla="*/ 1212 w 1575"/>
              <a:gd name="T43" fmla="*/ 1138 h 2380"/>
              <a:gd name="T44" fmla="*/ 1220 w 1575"/>
              <a:gd name="T45" fmla="*/ 879 h 2380"/>
              <a:gd name="T46" fmla="*/ 1269 w 1575"/>
              <a:gd name="T47" fmla="*/ 866 h 2380"/>
              <a:gd name="T48" fmla="*/ 1327 w 1575"/>
              <a:gd name="T49" fmla="*/ 879 h 2380"/>
              <a:gd name="T50" fmla="*/ 1415 w 1575"/>
              <a:gd name="T51" fmla="*/ 953 h 2380"/>
              <a:gd name="T52" fmla="*/ 1514 w 1575"/>
              <a:gd name="T53" fmla="*/ 1132 h 2380"/>
              <a:gd name="T54" fmla="*/ 1536 w 1575"/>
              <a:gd name="T55" fmla="*/ 1068 h 2380"/>
              <a:gd name="T56" fmla="*/ 1573 w 1575"/>
              <a:gd name="T57" fmla="*/ 798 h 2380"/>
              <a:gd name="T58" fmla="*/ 1567 w 1575"/>
              <a:gd name="T59" fmla="*/ 572 h 2380"/>
              <a:gd name="T60" fmla="*/ 1529 w 1575"/>
              <a:gd name="T61" fmla="*/ 384 h 2380"/>
              <a:gd name="T62" fmla="*/ 1458 w 1575"/>
              <a:gd name="T63" fmla="*/ 204 h 2380"/>
              <a:gd name="T64" fmla="*/ 1318 w 1575"/>
              <a:gd name="T65" fmla="*/ 10 h 2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75" h="2380">
                <a:moveTo>
                  <a:pt x="1305" y="0"/>
                </a:moveTo>
                <a:lnTo>
                  <a:pt x="787" y="0"/>
                </a:lnTo>
                <a:lnTo>
                  <a:pt x="269" y="0"/>
                </a:lnTo>
                <a:lnTo>
                  <a:pt x="256" y="10"/>
                </a:lnTo>
                <a:lnTo>
                  <a:pt x="179" y="101"/>
                </a:lnTo>
                <a:lnTo>
                  <a:pt x="115" y="204"/>
                </a:lnTo>
                <a:lnTo>
                  <a:pt x="71" y="306"/>
                </a:lnTo>
                <a:lnTo>
                  <a:pt x="44" y="384"/>
                </a:lnTo>
                <a:lnTo>
                  <a:pt x="23" y="473"/>
                </a:lnTo>
                <a:lnTo>
                  <a:pt x="8" y="572"/>
                </a:lnTo>
                <a:lnTo>
                  <a:pt x="0" y="681"/>
                </a:lnTo>
                <a:lnTo>
                  <a:pt x="1" y="798"/>
                </a:lnTo>
                <a:lnTo>
                  <a:pt x="13" y="928"/>
                </a:lnTo>
                <a:lnTo>
                  <a:pt x="37" y="1068"/>
                </a:lnTo>
                <a:lnTo>
                  <a:pt x="56" y="1143"/>
                </a:lnTo>
                <a:lnTo>
                  <a:pt x="59" y="1132"/>
                </a:lnTo>
                <a:lnTo>
                  <a:pt x="102" y="1038"/>
                </a:lnTo>
                <a:lnTo>
                  <a:pt x="159" y="953"/>
                </a:lnTo>
                <a:lnTo>
                  <a:pt x="206" y="903"/>
                </a:lnTo>
                <a:lnTo>
                  <a:pt x="246" y="879"/>
                </a:lnTo>
                <a:lnTo>
                  <a:pt x="276" y="868"/>
                </a:lnTo>
                <a:lnTo>
                  <a:pt x="306" y="866"/>
                </a:lnTo>
                <a:lnTo>
                  <a:pt x="338" y="872"/>
                </a:lnTo>
                <a:lnTo>
                  <a:pt x="354" y="879"/>
                </a:lnTo>
                <a:lnTo>
                  <a:pt x="354" y="913"/>
                </a:lnTo>
                <a:lnTo>
                  <a:pt x="363" y="1138"/>
                </a:lnTo>
                <a:lnTo>
                  <a:pt x="382" y="1348"/>
                </a:lnTo>
                <a:lnTo>
                  <a:pt x="421" y="1589"/>
                </a:lnTo>
                <a:lnTo>
                  <a:pt x="466" y="1777"/>
                </a:lnTo>
                <a:lnTo>
                  <a:pt x="505" y="1901"/>
                </a:lnTo>
                <a:lnTo>
                  <a:pt x="552" y="2023"/>
                </a:lnTo>
                <a:lnTo>
                  <a:pt x="606" y="2137"/>
                </a:lnTo>
                <a:lnTo>
                  <a:pt x="671" y="2244"/>
                </a:lnTo>
                <a:lnTo>
                  <a:pt x="745" y="2338"/>
                </a:lnTo>
                <a:lnTo>
                  <a:pt x="787" y="2380"/>
                </a:lnTo>
                <a:lnTo>
                  <a:pt x="829" y="2338"/>
                </a:lnTo>
                <a:lnTo>
                  <a:pt x="903" y="2244"/>
                </a:lnTo>
                <a:lnTo>
                  <a:pt x="968" y="2137"/>
                </a:lnTo>
                <a:lnTo>
                  <a:pt x="1023" y="2023"/>
                </a:lnTo>
                <a:lnTo>
                  <a:pt x="1069" y="1901"/>
                </a:lnTo>
                <a:lnTo>
                  <a:pt x="1108" y="1777"/>
                </a:lnTo>
                <a:lnTo>
                  <a:pt x="1153" y="1589"/>
                </a:lnTo>
                <a:lnTo>
                  <a:pt x="1191" y="1348"/>
                </a:lnTo>
                <a:lnTo>
                  <a:pt x="1212" y="1138"/>
                </a:lnTo>
                <a:lnTo>
                  <a:pt x="1221" y="913"/>
                </a:lnTo>
                <a:lnTo>
                  <a:pt x="1220" y="879"/>
                </a:lnTo>
                <a:lnTo>
                  <a:pt x="1236" y="872"/>
                </a:lnTo>
                <a:lnTo>
                  <a:pt x="1269" y="866"/>
                </a:lnTo>
                <a:lnTo>
                  <a:pt x="1299" y="868"/>
                </a:lnTo>
                <a:lnTo>
                  <a:pt x="1327" y="879"/>
                </a:lnTo>
                <a:lnTo>
                  <a:pt x="1369" y="903"/>
                </a:lnTo>
                <a:lnTo>
                  <a:pt x="1415" y="953"/>
                </a:lnTo>
                <a:lnTo>
                  <a:pt x="1472" y="1038"/>
                </a:lnTo>
                <a:lnTo>
                  <a:pt x="1514" y="1132"/>
                </a:lnTo>
                <a:lnTo>
                  <a:pt x="1518" y="1143"/>
                </a:lnTo>
                <a:lnTo>
                  <a:pt x="1536" y="1068"/>
                </a:lnTo>
                <a:lnTo>
                  <a:pt x="1560" y="928"/>
                </a:lnTo>
                <a:lnTo>
                  <a:pt x="1573" y="798"/>
                </a:lnTo>
                <a:lnTo>
                  <a:pt x="1575" y="681"/>
                </a:lnTo>
                <a:lnTo>
                  <a:pt x="1567" y="572"/>
                </a:lnTo>
                <a:lnTo>
                  <a:pt x="1551" y="473"/>
                </a:lnTo>
                <a:lnTo>
                  <a:pt x="1529" y="384"/>
                </a:lnTo>
                <a:lnTo>
                  <a:pt x="1503" y="306"/>
                </a:lnTo>
                <a:lnTo>
                  <a:pt x="1458" y="204"/>
                </a:lnTo>
                <a:lnTo>
                  <a:pt x="1396" y="101"/>
                </a:lnTo>
                <a:lnTo>
                  <a:pt x="1318" y="10"/>
                </a:lnTo>
                <a:lnTo>
                  <a:pt x="1305" y="0"/>
                </a:lnTo>
                <a:close/>
              </a:path>
            </a:pathLst>
          </a:custGeom>
          <a:solidFill>
            <a:srgbClr val="FE9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53" name="Freeform 50"/>
          <p:cNvSpPr>
            <a:spLocks/>
          </p:cNvSpPr>
          <p:nvPr/>
        </p:nvSpPr>
        <p:spPr bwMode="auto">
          <a:xfrm>
            <a:off x="6046108" y="3423254"/>
            <a:ext cx="676548" cy="886903"/>
          </a:xfrm>
          <a:custGeom>
            <a:avLst/>
            <a:gdLst>
              <a:gd name="T0" fmla="*/ 711 w 1429"/>
              <a:gd name="T1" fmla="*/ 0 h 1873"/>
              <a:gd name="T2" fmla="*/ 289 w 1429"/>
              <a:gd name="T3" fmla="*/ 9 h 1873"/>
              <a:gd name="T4" fmla="*/ 143 w 1429"/>
              <a:gd name="T5" fmla="*/ 161 h 1873"/>
              <a:gd name="T6" fmla="*/ 64 w 1429"/>
              <a:gd name="T7" fmla="*/ 302 h 1873"/>
              <a:gd name="T8" fmla="*/ 17 w 1429"/>
              <a:gd name="T9" fmla="*/ 450 h 1873"/>
              <a:gd name="T10" fmla="*/ 0 w 1429"/>
              <a:gd name="T11" fmla="*/ 629 h 1873"/>
              <a:gd name="T12" fmla="*/ 22 w 1429"/>
              <a:gd name="T13" fmla="*/ 841 h 1873"/>
              <a:gd name="T14" fmla="*/ 43 w 1429"/>
              <a:gd name="T15" fmla="*/ 890 h 1873"/>
              <a:gd name="T16" fmla="*/ 177 w 1429"/>
              <a:gd name="T17" fmla="*/ 749 h 1873"/>
              <a:gd name="T18" fmla="*/ 288 w 1429"/>
              <a:gd name="T19" fmla="*/ 687 h 1873"/>
              <a:gd name="T20" fmla="*/ 357 w 1429"/>
              <a:gd name="T21" fmla="*/ 687 h 1873"/>
              <a:gd name="T22" fmla="*/ 370 w 1429"/>
              <a:gd name="T23" fmla="*/ 718 h 1873"/>
              <a:gd name="T24" fmla="*/ 393 w 1429"/>
              <a:gd name="T25" fmla="*/ 1062 h 1873"/>
              <a:gd name="T26" fmla="*/ 459 w 1429"/>
              <a:gd name="T27" fmla="*/ 1399 h 1873"/>
              <a:gd name="T28" fmla="*/ 525 w 1429"/>
              <a:gd name="T29" fmla="*/ 1592 h 1873"/>
              <a:gd name="T30" fmla="*/ 620 w 1429"/>
              <a:gd name="T31" fmla="*/ 1765 h 1873"/>
              <a:gd name="T32" fmla="*/ 711 w 1429"/>
              <a:gd name="T33" fmla="*/ 1873 h 1873"/>
              <a:gd name="T34" fmla="*/ 803 w 1429"/>
              <a:gd name="T35" fmla="*/ 1765 h 1873"/>
              <a:gd name="T36" fmla="*/ 896 w 1429"/>
              <a:gd name="T37" fmla="*/ 1592 h 1873"/>
              <a:gd name="T38" fmla="*/ 963 w 1429"/>
              <a:gd name="T39" fmla="*/ 1399 h 1873"/>
              <a:gd name="T40" fmla="*/ 1029 w 1429"/>
              <a:gd name="T41" fmla="*/ 1062 h 1873"/>
              <a:gd name="T42" fmla="*/ 1053 w 1429"/>
              <a:gd name="T43" fmla="*/ 718 h 1873"/>
              <a:gd name="T44" fmla="*/ 1064 w 1429"/>
              <a:gd name="T45" fmla="*/ 687 h 1873"/>
              <a:gd name="T46" fmla="*/ 1134 w 1429"/>
              <a:gd name="T47" fmla="*/ 687 h 1873"/>
              <a:gd name="T48" fmla="*/ 1249 w 1429"/>
              <a:gd name="T49" fmla="*/ 749 h 1873"/>
              <a:gd name="T50" fmla="*/ 1386 w 1429"/>
              <a:gd name="T51" fmla="*/ 890 h 1873"/>
              <a:gd name="T52" fmla="*/ 1407 w 1429"/>
              <a:gd name="T53" fmla="*/ 841 h 1873"/>
              <a:gd name="T54" fmla="*/ 1429 w 1429"/>
              <a:gd name="T55" fmla="*/ 629 h 1873"/>
              <a:gd name="T56" fmla="*/ 1411 w 1429"/>
              <a:gd name="T57" fmla="*/ 450 h 1873"/>
              <a:gd name="T58" fmla="*/ 1364 w 1429"/>
              <a:gd name="T59" fmla="*/ 302 h 1873"/>
              <a:gd name="T60" fmla="*/ 1282 w 1429"/>
              <a:gd name="T61" fmla="*/ 161 h 1873"/>
              <a:gd name="T62" fmla="*/ 1132 w 1429"/>
              <a:gd name="T63" fmla="*/ 9 h 18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29" h="1873">
                <a:moveTo>
                  <a:pt x="1119" y="0"/>
                </a:moveTo>
                <a:lnTo>
                  <a:pt x="711" y="0"/>
                </a:lnTo>
                <a:lnTo>
                  <a:pt x="304" y="0"/>
                </a:lnTo>
                <a:lnTo>
                  <a:pt x="289" y="9"/>
                </a:lnTo>
                <a:lnTo>
                  <a:pt x="209" y="80"/>
                </a:lnTo>
                <a:lnTo>
                  <a:pt x="143" y="161"/>
                </a:lnTo>
                <a:lnTo>
                  <a:pt x="94" y="240"/>
                </a:lnTo>
                <a:lnTo>
                  <a:pt x="64" y="302"/>
                </a:lnTo>
                <a:lnTo>
                  <a:pt x="38" y="372"/>
                </a:lnTo>
                <a:lnTo>
                  <a:pt x="17" y="450"/>
                </a:lnTo>
                <a:lnTo>
                  <a:pt x="4" y="535"/>
                </a:lnTo>
                <a:lnTo>
                  <a:pt x="0" y="629"/>
                </a:lnTo>
                <a:lnTo>
                  <a:pt x="6" y="731"/>
                </a:lnTo>
                <a:lnTo>
                  <a:pt x="22" y="841"/>
                </a:lnTo>
                <a:lnTo>
                  <a:pt x="37" y="900"/>
                </a:lnTo>
                <a:lnTo>
                  <a:pt x="43" y="890"/>
                </a:lnTo>
                <a:lnTo>
                  <a:pt x="104" y="818"/>
                </a:lnTo>
                <a:lnTo>
                  <a:pt x="177" y="749"/>
                </a:lnTo>
                <a:lnTo>
                  <a:pt x="231" y="712"/>
                </a:lnTo>
                <a:lnTo>
                  <a:pt x="288" y="687"/>
                </a:lnTo>
                <a:lnTo>
                  <a:pt x="330" y="682"/>
                </a:lnTo>
                <a:lnTo>
                  <a:pt x="357" y="687"/>
                </a:lnTo>
                <a:lnTo>
                  <a:pt x="371" y="692"/>
                </a:lnTo>
                <a:lnTo>
                  <a:pt x="370" y="718"/>
                </a:lnTo>
                <a:lnTo>
                  <a:pt x="378" y="896"/>
                </a:lnTo>
                <a:lnTo>
                  <a:pt x="393" y="1062"/>
                </a:lnTo>
                <a:lnTo>
                  <a:pt x="423" y="1251"/>
                </a:lnTo>
                <a:lnTo>
                  <a:pt x="459" y="1399"/>
                </a:lnTo>
                <a:lnTo>
                  <a:pt x="489" y="1497"/>
                </a:lnTo>
                <a:lnTo>
                  <a:pt x="525" y="1592"/>
                </a:lnTo>
                <a:lnTo>
                  <a:pt x="569" y="1682"/>
                </a:lnTo>
                <a:lnTo>
                  <a:pt x="620" y="1765"/>
                </a:lnTo>
                <a:lnTo>
                  <a:pt x="678" y="1841"/>
                </a:lnTo>
                <a:lnTo>
                  <a:pt x="711" y="1873"/>
                </a:lnTo>
                <a:lnTo>
                  <a:pt x="744" y="1841"/>
                </a:lnTo>
                <a:lnTo>
                  <a:pt x="803" y="1765"/>
                </a:lnTo>
                <a:lnTo>
                  <a:pt x="853" y="1682"/>
                </a:lnTo>
                <a:lnTo>
                  <a:pt x="896" y="1592"/>
                </a:lnTo>
                <a:lnTo>
                  <a:pt x="932" y="1497"/>
                </a:lnTo>
                <a:lnTo>
                  <a:pt x="963" y="1399"/>
                </a:lnTo>
                <a:lnTo>
                  <a:pt x="998" y="1251"/>
                </a:lnTo>
                <a:lnTo>
                  <a:pt x="1029" y="1062"/>
                </a:lnTo>
                <a:lnTo>
                  <a:pt x="1045" y="896"/>
                </a:lnTo>
                <a:lnTo>
                  <a:pt x="1053" y="718"/>
                </a:lnTo>
                <a:lnTo>
                  <a:pt x="1051" y="692"/>
                </a:lnTo>
                <a:lnTo>
                  <a:pt x="1064" y="687"/>
                </a:lnTo>
                <a:lnTo>
                  <a:pt x="1093" y="682"/>
                </a:lnTo>
                <a:lnTo>
                  <a:pt x="1134" y="687"/>
                </a:lnTo>
                <a:lnTo>
                  <a:pt x="1193" y="712"/>
                </a:lnTo>
                <a:lnTo>
                  <a:pt x="1249" y="749"/>
                </a:lnTo>
                <a:lnTo>
                  <a:pt x="1324" y="818"/>
                </a:lnTo>
                <a:lnTo>
                  <a:pt x="1386" y="890"/>
                </a:lnTo>
                <a:lnTo>
                  <a:pt x="1392" y="900"/>
                </a:lnTo>
                <a:lnTo>
                  <a:pt x="1407" y="841"/>
                </a:lnTo>
                <a:lnTo>
                  <a:pt x="1423" y="731"/>
                </a:lnTo>
                <a:lnTo>
                  <a:pt x="1429" y="629"/>
                </a:lnTo>
                <a:lnTo>
                  <a:pt x="1423" y="535"/>
                </a:lnTo>
                <a:lnTo>
                  <a:pt x="1411" y="450"/>
                </a:lnTo>
                <a:lnTo>
                  <a:pt x="1390" y="372"/>
                </a:lnTo>
                <a:lnTo>
                  <a:pt x="1364" y="302"/>
                </a:lnTo>
                <a:lnTo>
                  <a:pt x="1333" y="240"/>
                </a:lnTo>
                <a:lnTo>
                  <a:pt x="1282" y="161"/>
                </a:lnTo>
                <a:lnTo>
                  <a:pt x="1215" y="80"/>
                </a:lnTo>
                <a:lnTo>
                  <a:pt x="1132" y="9"/>
                </a:lnTo>
                <a:lnTo>
                  <a:pt x="1119" y="0"/>
                </a:lnTo>
                <a:close/>
              </a:path>
            </a:pathLst>
          </a:custGeom>
          <a:solidFill>
            <a:srgbClr val="FDD8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54" name="Freeform 51"/>
          <p:cNvSpPr>
            <a:spLocks/>
          </p:cNvSpPr>
          <p:nvPr/>
        </p:nvSpPr>
        <p:spPr bwMode="auto">
          <a:xfrm>
            <a:off x="6169288" y="3423254"/>
            <a:ext cx="430186" cy="562843"/>
          </a:xfrm>
          <a:custGeom>
            <a:avLst/>
            <a:gdLst>
              <a:gd name="T0" fmla="*/ 710 w 907"/>
              <a:gd name="T1" fmla="*/ 0 h 1190"/>
              <a:gd name="T2" fmla="*/ 451 w 907"/>
              <a:gd name="T3" fmla="*/ 0 h 1190"/>
              <a:gd name="T4" fmla="*/ 192 w 907"/>
              <a:gd name="T5" fmla="*/ 0 h 1190"/>
              <a:gd name="T6" fmla="*/ 184 w 907"/>
              <a:gd name="T7" fmla="*/ 5 h 1190"/>
              <a:gd name="T8" fmla="*/ 132 w 907"/>
              <a:gd name="T9" fmla="*/ 51 h 1190"/>
              <a:gd name="T10" fmla="*/ 91 w 907"/>
              <a:gd name="T11" fmla="*/ 102 h 1190"/>
              <a:gd name="T12" fmla="*/ 49 w 907"/>
              <a:gd name="T13" fmla="*/ 171 h 1190"/>
              <a:gd name="T14" fmla="*/ 15 w 907"/>
              <a:gd name="T15" fmla="*/ 261 h 1190"/>
              <a:gd name="T16" fmla="*/ 2 w 907"/>
              <a:gd name="T17" fmla="*/ 340 h 1190"/>
              <a:gd name="T18" fmla="*/ 0 w 907"/>
              <a:gd name="T19" fmla="*/ 399 h 1190"/>
              <a:gd name="T20" fmla="*/ 2 w 907"/>
              <a:gd name="T21" fmla="*/ 464 h 1190"/>
              <a:gd name="T22" fmla="*/ 14 w 907"/>
              <a:gd name="T23" fmla="*/ 534 h 1190"/>
              <a:gd name="T24" fmla="*/ 23 w 907"/>
              <a:gd name="T25" fmla="*/ 572 h 1190"/>
              <a:gd name="T26" fmla="*/ 39 w 907"/>
              <a:gd name="T27" fmla="*/ 550 h 1190"/>
              <a:gd name="T28" fmla="*/ 111 w 907"/>
              <a:gd name="T29" fmla="*/ 476 h 1190"/>
              <a:gd name="T30" fmla="*/ 146 w 907"/>
              <a:gd name="T31" fmla="*/ 452 h 1190"/>
              <a:gd name="T32" fmla="*/ 183 w 907"/>
              <a:gd name="T33" fmla="*/ 437 h 1190"/>
              <a:gd name="T34" fmla="*/ 218 w 907"/>
              <a:gd name="T35" fmla="*/ 434 h 1190"/>
              <a:gd name="T36" fmla="*/ 234 w 907"/>
              <a:gd name="T37" fmla="*/ 439 h 1190"/>
              <a:gd name="T38" fmla="*/ 234 w 907"/>
              <a:gd name="T39" fmla="*/ 456 h 1190"/>
              <a:gd name="T40" fmla="*/ 242 w 907"/>
              <a:gd name="T41" fmla="*/ 617 h 1190"/>
              <a:gd name="T42" fmla="*/ 268 w 907"/>
              <a:gd name="T43" fmla="*/ 795 h 1190"/>
              <a:gd name="T44" fmla="*/ 299 w 907"/>
              <a:gd name="T45" fmla="*/ 920 h 1190"/>
              <a:gd name="T46" fmla="*/ 346 w 907"/>
              <a:gd name="T47" fmla="*/ 1041 h 1190"/>
              <a:gd name="T48" fmla="*/ 394 w 907"/>
              <a:gd name="T49" fmla="*/ 1121 h 1190"/>
              <a:gd name="T50" fmla="*/ 430 w 907"/>
              <a:gd name="T51" fmla="*/ 1169 h 1190"/>
              <a:gd name="T52" fmla="*/ 451 w 907"/>
              <a:gd name="T53" fmla="*/ 1190 h 1190"/>
              <a:gd name="T54" fmla="*/ 472 w 907"/>
              <a:gd name="T55" fmla="*/ 1169 h 1190"/>
              <a:gd name="T56" fmla="*/ 509 w 907"/>
              <a:gd name="T57" fmla="*/ 1121 h 1190"/>
              <a:gd name="T58" fmla="*/ 556 w 907"/>
              <a:gd name="T59" fmla="*/ 1041 h 1190"/>
              <a:gd name="T60" fmla="*/ 603 w 907"/>
              <a:gd name="T61" fmla="*/ 920 h 1190"/>
              <a:gd name="T62" fmla="*/ 634 w 907"/>
              <a:gd name="T63" fmla="*/ 795 h 1190"/>
              <a:gd name="T64" fmla="*/ 661 w 907"/>
              <a:gd name="T65" fmla="*/ 617 h 1190"/>
              <a:gd name="T66" fmla="*/ 669 w 907"/>
              <a:gd name="T67" fmla="*/ 456 h 1190"/>
              <a:gd name="T68" fmla="*/ 667 w 907"/>
              <a:gd name="T69" fmla="*/ 439 h 1190"/>
              <a:gd name="T70" fmla="*/ 684 w 907"/>
              <a:gd name="T71" fmla="*/ 434 h 1190"/>
              <a:gd name="T72" fmla="*/ 721 w 907"/>
              <a:gd name="T73" fmla="*/ 437 h 1190"/>
              <a:gd name="T74" fmla="*/ 757 w 907"/>
              <a:gd name="T75" fmla="*/ 452 h 1190"/>
              <a:gd name="T76" fmla="*/ 793 w 907"/>
              <a:gd name="T77" fmla="*/ 476 h 1190"/>
              <a:gd name="T78" fmla="*/ 868 w 907"/>
              <a:gd name="T79" fmla="*/ 550 h 1190"/>
              <a:gd name="T80" fmla="*/ 884 w 907"/>
              <a:gd name="T81" fmla="*/ 572 h 1190"/>
              <a:gd name="T82" fmla="*/ 893 w 907"/>
              <a:gd name="T83" fmla="*/ 534 h 1190"/>
              <a:gd name="T84" fmla="*/ 905 w 907"/>
              <a:gd name="T85" fmla="*/ 464 h 1190"/>
              <a:gd name="T86" fmla="*/ 907 w 907"/>
              <a:gd name="T87" fmla="*/ 399 h 1190"/>
              <a:gd name="T88" fmla="*/ 905 w 907"/>
              <a:gd name="T89" fmla="*/ 340 h 1190"/>
              <a:gd name="T90" fmla="*/ 890 w 907"/>
              <a:gd name="T91" fmla="*/ 261 h 1190"/>
              <a:gd name="T92" fmla="*/ 857 w 907"/>
              <a:gd name="T93" fmla="*/ 171 h 1190"/>
              <a:gd name="T94" fmla="*/ 814 w 907"/>
              <a:gd name="T95" fmla="*/ 102 h 1190"/>
              <a:gd name="T96" fmla="*/ 771 w 907"/>
              <a:gd name="T97" fmla="*/ 51 h 1190"/>
              <a:gd name="T98" fmla="*/ 719 w 907"/>
              <a:gd name="T99" fmla="*/ 5 h 1190"/>
              <a:gd name="T100" fmla="*/ 710 w 907"/>
              <a:gd name="T101" fmla="*/ 0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7" h="1190">
                <a:moveTo>
                  <a:pt x="710" y="0"/>
                </a:moveTo>
                <a:lnTo>
                  <a:pt x="451" y="0"/>
                </a:lnTo>
                <a:lnTo>
                  <a:pt x="192" y="0"/>
                </a:lnTo>
                <a:lnTo>
                  <a:pt x="184" y="5"/>
                </a:lnTo>
                <a:lnTo>
                  <a:pt x="132" y="51"/>
                </a:lnTo>
                <a:lnTo>
                  <a:pt x="91" y="102"/>
                </a:lnTo>
                <a:lnTo>
                  <a:pt x="49" y="171"/>
                </a:lnTo>
                <a:lnTo>
                  <a:pt x="15" y="261"/>
                </a:lnTo>
                <a:lnTo>
                  <a:pt x="2" y="340"/>
                </a:lnTo>
                <a:lnTo>
                  <a:pt x="0" y="399"/>
                </a:lnTo>
                <a:lnTo>
                  <a:pt x="2" y="464"/>
                </a:lnTo>
                <a:lnTo>
                  <a:pt x="14" y="534"/>
                </a:lnTo>
                <a:lnTo>
                  <a:pt x="23" y="572"/>
                </a:lnTo>
                <a:lnTo>
                  <a:pt x="39" y="550"/>
                </a:lnTo>
                <a:lnTo>
                  <a:pt x="111" y="476"/>
                </a:lnTo>
                <a:lnTo>
                  <a:pt x="146" y="452"/>
                </a:lnTo>
                <a:lnTo>
                  <a:pt x="183" y="437"/>
                </a:lnTo>
                <a:lnTo>
                  <a:pt x="218" y="434"/>
                </a:lnTo>
                <a:lnTo>
                  <a:pt x="234" y="439"/>
                </a:lnTo>
                <a:lnTo>
                  <a:pt x="234" y="456"/>
                </a:lnTo>
                <a:lnTo>
                  <a:pt x="242" y="617"/>
                </a:lnTo>
                <a:lnTo>
                  <a:pt x="268" y="795"/>
                </a:lnTo>
                <a:lnTo>
                  <a:pt x="299" y="920"/>
                </a:lnTo>
                <a:lnTo>
                  <a:pt x="346" y="1041"/>
                </a:lnTo>
                <a:lnTo>
                  <a:pt x="394" y="1121"/>
                </a:lnTo>
                <a:lnTo>
                  <a:pt x="430" y="1169"/>
                </a:lnTo>
                <a:lnTo>
                  <a:pt x="451" y="1190"/>
                </a:lnTo>
                <a:lnTo>
                  <a:pt x="472" y="1169"/>
                </a:lnTo>
                <a:lnTo>
                  <a:pt x="509" y="1121"/>
                </a:lnTo>
                <a:lnTo>
                  <a:pt x="556" y="1041"/>
                </a:lnTo>
                <a:lnTo>
                  <a:pt x="603" y="920"/>
                </a:lnTo>
                <a:lnTo>
                  <a:pt x="634" y="795"/>
                </a:lnTo>
                <a:lnTo>
                  <a:pt x="661" y="617"/>
                </a:lnTo>
                <a:lnTo>
                  <a:pt x="669" y="456"/>
                </a:lnTo>
                <a:lnTo>
                  <a:pt x="667" y="439"/>
                </a:lnTo>
                <a:lnTo>
                  <a:pt x="684" y="434"/>
                </a:lnTo>
                <a:lnTo>
                  <a:pt x="721" y="437"/>
                </a:lnTo>
                <a:lnTo>
                  <a:pt x="757" y="452"/>
                </a:lnTo>
                <a:lnTo>
                  <a:pt x="793" y="476"/>
                </a:lnTo>
                <a:lnTo>
                  <a:pt x="868" y="550"/>
                </a:lnTo>
                <a:lnTo>
                  <a:pt x="884" y="572"/>
                </a:lnTo>
                <a:lnTo>
                  <a:pt x="893" y="534"/>
                </a:lnTo>
                <a:lnTo>
                  <a:pt x="905" y="464"/>
                </a:lnTo>
                <a:lnTo>
                  <a:pt x="907" y="399"/>
                </a:lnTo>
                <a:lnTo>
                  <a:pt x="905" y="340"/>
                </a:lnTo>
                <a:lnTo>
                  <a:pt x="890" y="261"/>
                </a:lnTo>
                <a:lnTo>
                  <a:pt x="857" y="171"/>
                </a:lnTo>
                <a:lnTo>
                  <a:pt x="814" y="102"/>
                </a:lnTo>
                <a:lnTo>
                  <a:pt x="771" y="51"/>
                </a:lnTo>
                <a:lnTo>
                  <a:pt x="719" y="5"/>
                </a:lnTo>
                <a:lnTo>
                  <a:pt x="710" y="0"/>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55" name="Rectangle 52"/>
          <p:cNvSpPr>
            <a:spLocks noChangeArrowheads="1"/>
          </p:cNvSpPr>
          <p:nvPr/>
        </p:nvSpPr>
        <p:spPr bwMode="auto">
          <a:xfrm>
            <a:off x="6108645" y="3300073"/>
            <a:ext cx="547682" cy="123182"/>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83" name="Freeform 53"/>
          <p:cNvSpPr>
            <a:spLocks/>
          </p:cNvSpPr>
          <p:nvPr/>
        </p:nvSpPr>
        <p:spPr bwMode="auto">
          <a:xfrm>
            <a:off x="5532539" y="2636793"/>
            <a:ext cx="519254" cy="1169271"/>
          </a:xfrm>
          <a:custGeom>
            <a:avLst/>
            <a:gdLst>
              <a:gd name="T0" fmla="*/ 834 w 1097"/>
              <a:gd name="T1" fmla="*/ 244 h 2468"/>
              <a:gd name="T2" fmla="*/ 822 w 1097"/>
              <a:gd name="T3" fmla="*/ 244 h 2468"/>
              <a:gd name="T4" fmla="*/ 748 w 1097"/>
              <a:gd name="T5" fmla="*/ 240 h 2468"/>
              <a:gd name="T6" fmla="*/ 680 w 1097"/>
              <a:gd name="T7" fmla="*/ 228 h 2468"/>
              <a:gd name="T8" fmla="*/ 602 w 1097"/>
              <a:gd name="T9" fmla="*/ 208 h 2468"/>
              <a:gd name="T10" fmla="*/ 520 w 1097"/>
              <a:gd name="T11" fmla="*/ 173 h 2468"/>
              <a:gd name="T12" fmla="*/ 444 w 1097"/>
              <a:gd name="T13" fmla="*/ 121 h 2468"/>
              <a:gd name="T14" fmla="*/ 393 w 1097"/>
              <a:gd name="T15" fmla="*/ 66 h 2468"/>
              <a:gd name="T16" fmla="*/ 363 w 1097"/>
              <a:gd name="T17" fmla="*/ 25 h 2468"/>
              <a:gd name="T18" fmla="*/ 350 w 1097"/>
              <a:gd name="T19" fmla="*/ 0 h 2468"/>
              <a:gd name="T20" fmla="*/ 330 w 1097"/>
              <a:gd name="T21" fmla="*/ 37 h 2468"/>
              <a:gd name="T22" fmla="*/ 207 w 1097"/>
              <a:gd name="T23" fmla="*/ 305 h 2468"/>
              <a:gd name="T24" fmla="*/ 137 w 1097"/>
              <a:gd name="T25" fmla="*/ 504 h 2468"/>
              <a:gd name="T26" fmla="*/ 92 w 1097"/>
              <a:gd name="T27" fmla="*/ 659 h 2468"/>
              <a:gd name="T28" fmla="*/ 54 w 1097"/>
              <a:gd name="T29" fmla="*/ 829 h 2468"/>
              <a:gd name="T30" fmla="*/ 24 w 1097"/>
              <a:gd name="T31" fmla="*/ 1013 h 2468"/>
              <a:gd name="T32" fmla="*/ 4 w 1097"/>
              <a:gd name="T33" fmla="*/ 1210 h 2468"/>
              <a:gd name="T34" fmla="*/ 0 w 1097"/>
              <a:gd name="T35" fmla="*/ 1420 h 2468"/>
              <a:gd name="T36" fmla="*/ 12 w 1097"/>
              <a:gd name="T37" fmla="*/ 1639 h 2468"/>
              <a:gd name="T38" fmla="*/ 45 w 1097"/>
              <a:gd name="T39" fmla="*/ 1868 h 2468"/>
              <a:gd name="T40" fmla="*/ 100 w 1097"/>
              <a:gd name="T41" fmla="*/ 2104 h 2468"/>
              <a:gd name="T42" fmla="*/ 160 w 1097"/>
              <a:gd name="T43" fmla="*/ 2285 h 2468"/>
              <a:gd name="T44" fmla="*/ 207 w 1097"/>
              <a:gd name="T45" fmla="*/ 2407 h 2468"/>
              <a:gd name="T46" fmla="*/ 234 w 1097"/>
              <a:gd name="T47" fmla="*/ 2468 h 2468"/>
              <a:gd name="T48" fmla="*/ 242 w 1097"/>
              <a:gd name="T49" fmla="*/ 2432 h 2468"/>
              <a:gd name="T50" fmla="*/ 305 w 1097"/>
              <a:gd name="T51" fmla="*/ 2193 h 2468"/>
              <a:gd name="T52" fmla="*/ 379 w 1097"/>
              <a:gd name="T53" fmla="*/ 1976 h 2468"/>
              <a:gd name="T54" fmla="*/ 454 w 1097"/>
              <a:gd name="T55" fmla="*/ 1793 h 2468"/>
              <a:gd name="T56" fmla="*/ 512 w 1097"/>
              <a:gd name="T57" fmla="*/ 1670 h 2468"/>
              <a:gd name="T58" fmla="*/ 579 w 1097"/>
              <a:gd name="T59" fmla="*/ 1547 h 2468"/>
              <a:gd name="T60" fmla="*/ 654 w 1097"/>
              <a:gd name="T61" fmla="*/ 1427 h 2468"/>
              <a:gd name="T62" fmla="*/ 737 w 1097"/>
              <a:gd name="T63" fmla="*/ 1315 h 2468"/>
              <a:gd name="T64" fmla="*/ 829 w 1097"/>
              <a:gd name="T65" fmla="*/ 1212 h 2468"/>
              <a:gd name="T66" fmla="*/ 929 w 1097"/>
              <a:gd name="T67" fmla="*/ 1123 h 2468"/>
              <a:gd name="T68" fmla="*/ 1039 w 1097"/>
              <a:gd name="T69" fmla="*/ 1048 h 2468"/>
              <a:gd name="T70" fmla="*/ 1097 w 1097"/>
              <a:gd name="T71" fmla="*/ 1019 h 2468"/>
              <a:gd name="T72" fmla="*/ 834 w 1097"/>
              <a:gd name="T73" fmla="*/ 244 h 2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7" h="2468">
                <a:moveTo>
                  <a:pt x="834" y="244"/>
                </a:moveTo>
                <a:lnTo>
                  <a:pt x="822" y="244"/>
                </a:lnTo>
                <a:lnTo>
                  <a:pt x="748" y="240"/>
                </a:lnTo>
                <a:lnTo>
                  <a:pt x="680" y="228"/>
                </a:lnTo>
                <a:lnTo>
                  <a:pt x="602" y="208"/>
                </a:lnTo>
                <a:lnTo>
                  <a:pt x="520" y="173"/>
                </a:lnTo>
                <a:lnTo>
                  <a:pt x="444" y="121"/>
                </a:lnTo>
                <a:lnTo>
                  <a:pt x="393" y="66"/>
                </a:lnTo>
                <a:lnTo>
                  <a:pt x="363" y="25"/>
                </a:lnTo>
                <a:lnTo>
                  <a:pt x="350" y="0"/>
                </a:lnTo>
                <a:lnTo>
                  <a:pt x="330" y="37"/>
                </a:lnTo>
                <a:lnTo>
                  <a:pt x="207" y="305"/>
                </a:lnTo>
                <a:lnTo>
                  <a:pt x="137" y="504"/>
                </a:lnTo>
                <a:lnTo>
                  <a:pt x="92" y="659"/>
                </a:lnTo>
                <a:lnTo>
                  <a:pt x="54" y="829"/>
                </a:lnTo>
                <a:lnTo>
                  <a:pt x="24" y="1013"/>
                </a:lnTo>
                <a:lnTo>
                  <a:pt x="4" y="1210"/>
                </a:lnTo>
                <a:lnTo>
                  <a:pt x="0" y="1420"/>
                </a:lnTo>
                <a:lnTo>
                  <a:pt x="12" y="1639"/>
                </a:lnTo>
                <a:lnTo>
                  <a:pt x="45" y="1868"/>
                </a:lnTo>
                <a:lnTo>
                  <a:pt x="100" y="2104"/>
                </a:lnTo>
                <a:lnTo>
                  <a:pt x="160" y="2285"/>
                </a:lnTo>
                <a:lnTo>
                  <a:pt x="207" y="2407"/>
                </a:lnTo>
                <a:lnTo>
                  <a:pt x="234" y="2468"/>
                </a:lnTo>
                <a:lnTo>
                  <a:pt x="242" y="2432"/>
                </a:lnTo>
                <a:lnTo>
                  <a:pt x="305" y="2193"/>
                </a:lnTo>
                <a:lnTo>
                  <a:pt x="379" y="1976"/>
                </a:lnTo>
                <a:lnTo>
                  <a:pt x="454" y="1793"/>
                </a:lnTo>
                <a:lnTo>
                  <a:pt x="512" y="1670"/>
                </a:lnTo>
                <a:lnTo>
                  <a:pt x="579" y="1547"/>
                </a:lnTo>
                <a:lnTo>
                  <a:pt x="654" y="1427"/>
                </a:lnTo>
                <a:lnTo>
                  <a:pt x="737" y="1315"/>
                </a:lnTo>
                <a:lnTo>
                  <a:pt x="829" y="1212"/>
                </a:lnTo>
                <a:lnTo>
                  <a:pt x="929" y="1123"/>
                </a:lnTo>
                <a:lnTo>
                  <a:pt x="1039" y="1048"/>
                </a:lnTo>
                <a:lnTo>
                  <a:pt x="1097" y="1019"/>
                </a:lnTo>
                <a:lnTo>
                  <a:pt x="834" y="244"/>
                </a:lnTo>
                <a:close/>
              </a:path>
            </a:pathLst>
          </a:custGeom>
          <a:solidFill>
            <a:srgbClr val="0045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84" name="Freeform 54"/>
          <p:cNvSpPr>
            <a:spLocks/>
          </p:cNvSpPr>
          <p:nvPr/>
        </p:nvSpPr>
        <p:spPr bwMode="auto">
          <a:xfrm>
            <a:off x="6713179" y="2636793"/>
            <a:ext cx="521150" cy="1169271"/>
          </a:xfrm>
          <a:custGeom>
            <a:avLst/>
            <a:gdLst>
              <a:gd name="T0" fmla="*/ 264 w 1097"/>
              <a:gd name="T1" fmla="*/ 244 h 2468"/>
              <a:gd name="T2" fmla="*/ 274 w 1097"/>
              <a:gd name="T3" fmla="*/ 244 h 2468"/>
              <a:gd name="T4" fmla="*/ 348 w 1097"/>
              <a:gd name="T5" fmla="*/ 240 h 2468"/>
              <a:gd name="T6" fmla="*/ 417 w 1097"/>
              <a:gd name="T7" fmla="*/ 228 h 2468"/>
              <a:gd name="T8" fmla="*/ 496 w 1097"/>
              <a:gd name="T9" fmla="*/ 208 h 2468"/>
              <a:gd name="T10" fmla="*/ 578 w 1097"/>
              <a:gd name="T11" fmla="*/ 173 h 2468"/>
              <a:gd name="T12" fmla="*/ 654 w 1097"/>
              <a:gd name="T13" fmla="*/ 121 h 2468"/>
              <a:gd name="T14" fmla="*/ 705 w 1097"/>
              <a:gd name="T15" fmla="*/ 66 h 2468"/>
              <a:gd name="T16" fmla="*/ 733 w 1097"/>
              <a:gd name="T17" fmla="*/ 25 h 2468"/>
              <a:gd name="T18" fmla="*/ 746 w 1097"/>
              <a:gd name="T19" fmla="*/ 0 h 2468"/>
              <a:gd name="T20" fmla="*/ 768 w 1097"/>
              <a:gd name="T21" fmla="*/ 37 h 2468"/>
              <a:gd name="T22" fmla="*/ 891 w 1097"/>
              <a:gd name="T23" fmla="*/ 305 h 2468"/>
              <a:gd name="T24" fmla="*/ 961 w 1097"/>
              <a:gd name="T25" fmla="*/ 504 h 2468"/>
              <a:gd name="T26" fmla="*/ 1005 w 1097"/>
              <a:gd name="T27" fmla="*/ 659 h 2468"/>
              <a:gd name="T28" fmla="*/ 1043 w 1097"/>
              <a:gd name="T29" fmla="*/ 829 h 2468"/>
              <a:gd name="T30" fmla="*/ 1073 w 1097"/>
              <a:gd name="T31" fmla="*/ 1013 h 2468"/>
              <a:gd name="T32" fmla="*/ 1092 w 1097"/>
              <a:gd name="T33" fmla="*/ 1210 h 2468"/>
              <a:gd name="T34" fmla="*/ 1097 w 1097"/>
              <a:gd name="T35" fmla="*/ 1420 h 2468"/>
              <a:gd name="T36" fmla="*/ 1084 w 1097"/>
              <a:gd name="T37" fmla="*/ 1639 h 2468"/>
              <a:gd name="T38" fmla="*/ 1052 w 1097"/>
              <a:gd name="T39" fmla="*/ 1868 h 2468"/>
              <a:gd name="T40" fmla="*/ 998 w 1097"/>
              <a:gd name="T41" fmla="*/ 2104 h 2468"/>
              <a:gd name="T42" fmla="*/ 938 w 1097"/>
              <a:gd name="T43" fmla="*/ 2285 h 2468"/>
              <a:gd name="T44" fmla="*/ 890 w 1097"/>
              <a:gd name="T45" fmla="*/ 2407 h 2468"/>
              <a:gd name="T46" fmla="*/ 863 w 1097"/>
              <a:gd name="T47" fmla="*/ 2468 h 2468"/>
              <a:gd name="T48" fmla="*/ 856 w 1097"/>
              <a:gd name="T49" fmla="*/ 2432 h 2468"/>
              <a:gd name="T50" fmla="*/ 793 w 1097"/>
              <a:gd name="T51" fmla="*/ 2193 h 2468"/>
              <a:gd name="T52" fmla="*/ 719 w 1097"/>
              <a:gd name="T53" fmla="*/ 1976 h 2468"/>
              <a:gd name="T54" fmla="*/ 644 w 1097"/>
              <a:gd name="T55" fmla="*/ 1793 h 2468"/>
              <a:gd name="T56" fmla="*/ 585 w 1097"/>
              <a:gd name="T57" fmla="*/ 1670 h 2468"/>
              <a:gd name="T58" fmla="*/ 518 w 1097"/>
              <a:gd name="T59" fmla="*/ 1547 h 2468"/>
              <a:gd name="T60" fmla="*/ 444 w 1097"/>
              <a:gd name="T61" fmla="*/ 1427 h 2468"/>
              <a:gd name="T62" fmla="*/ 361 w 1097"/>
              <a:gd name="T63" fmla="*/ 1315 h 2468"/>
              <a:gd name="T64" fmla="*/ 269 w 1097"/>
              <a:gd name="T65" fmla="*/ 1212 h 2468"/>
              <a:gd name="T66" fmla="*/ 168 w 1097"/>
              <a:gd name="T67" fmla="*/ 1123 h 2468"/>
              <a:gd name="T68" fmla="*/ 59 w 1097"/>
              <a:gd name="T69" fmla="*/ 1048 h 2468"/>
              <a:gd name="T70" fmla="*/ 0 w 1097"/>
              <a:gd name="T71" fmla="*/ 1019 h 2468"/>
              <a:gd name="T72" fmla="*/ 264 w 1097"/>
              <a:gd name="T73" fmla="*/ 244 h 2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7" h="2468">
                <a:moveTo>
                  <a:pt x="264" y="244"/>
                </a:moveTo>
                <a:lnTo>
                  <a:pt x="274" y="244"/>
                </a:lnTo>
                <a:lnTo>
                  <a:pt x="348" y="240"/>
                </a:lnTo>
                <a:lnTo>
                  <a:pt x="417" y="228"/>
                </a:lnTo>
                <a:lnTo>
                  <a:pt x="496" y="208"/>
                </a:lnTo>
                <a:lnTo>
                  <a:pt x="578" y="173"/>
                </a:lnTo>
                <a:lnTo>
                  <a:pt x="654" y="121"/>
                </a:lnTo>
                <a:lnTo>
                  <a:pt x="705" y="66"/>
                </a:lnTo>
                <a:lnTo>
                  <a:pt x="733" y="25"/>
                </a:lnTo>
                <a:lnTo>
                  <a:pt x="746" y="0"/>
                </a:lnTo>
                <a:lnTo>
                  <a:pt x="768" y="37"/>
                </a:lnTo>
                <a:lnTo>
                  <a:pt x="891" y="305"/>
                </a:lnTo>
                <a:lnTo>
                  <a:pt x="961" y="504"/>
                </a:lnTo>
                <a:lnTo>
                  <a:pt x="1005" y="659"/>
                </a:lnTo>
                <a:lnTo>
                  <a:pt x="1043" y="829"/>
                </a:lnTo>
                <a:lnTo>
                  <a:pt x="1073" y="1013"/>
                </a:lnTo>
                <a:lnTo>
                  <a:pt x="1092" y="1210"/>
                </a:lnTo>
                <a:lnTo>
                  <a:pt x="1097" y="1420"/>
                </a:lnTo>
                <a:lnTo>
                  <a:pt x="1084" y="1639"/>
                </a:lnTo>
                <a:lnTo>
                  <a:pt x="1052" y="1868"/>
                </a:lnTo>
                <a:lnTo>
                  <a:pt x="998" y="2104"/>
                </a:lnTo>
                <a:lnTo>
                  <a:pt x="938" y="2285"/>
                </a:lnTo>
                <a:lnTo>
                  <a:pt x="890" y="2407"/>
                </a:lnTo>
                <a:lnTo>
                  <a:pt x="863" y="2468"/>
                </a:lnTo>
                <a:lnTo>
                  <a:pt x="856" y="2432"/>
                </a:lnTo>
                <a:lnTo>
                  <a:pt x="793" y="2193"/>
                </a:lnTo>
                <a:lnTo>
                  <a:pt x="719" y="1976"/>
                </a:lnTo>
                <a:lnTo>
                  <a:pt x="644" y="1793"/>
                </a:lnTo>
                <a:lnTo>
                  <a:pt x="585" y="1670"/>
                </a:lnTo>
                <a:lnTo>
                  <a:pt x="518" y="1547"/>
                </a:lnTo>
                <a:lnTo>
                  <a:pt x="444" y="1427"/>
                </a:lnTo>
                <a:lnTo>
                  <a:pt x="361" y="1315"/>
                </a:lnTo>
                <a:lnTo>
                  <a:pt x="269" y="1212"/>
                </a:lnTo>
                <a:lnTo>
                  <a:pt x="168" y="1123"/>
                </a:lnTo>
                <a:lnTo>
                  <a:pt x="59" y="1048"/>
                </a:lnTo>
                <a:lnTo>
                  <a:pt x="0" y="1019"/>
                </a:lnTo>
                <a:lnTo>
                  <a:pt x="264" y="244"/>
                </a:lnTo>
                <a:close/>
              </a:path>
            </a:pathLst>
          </a:custGeom>
          <a:solidFill>
            <a:srgbClr val="0045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85" name="Freeform 55"/>
          <p:cNvSpPr>
            <a:spLocks/>
          </p:cNvSpPr>
          <p:nvPr/>
        </p:nvSpPr>
        <p:spPr bwMode="auto">
          <a:xfrm>
            <a:off x="5888814" y="754969"/>
            <a:ext cx="989238" cy="2545106"/>
          </a:xfrm>
          <a:custGeom>
            <a:avLst/>
            <a:gdLst>
              <a:gd name="T0" fmla="*/ 1623 w 2088"/>
              <a:gd name="T1" fmla="*/ 5369 h 5369"/>
              <a:gd name="T2" fmla="*/ 1675 w 2088"/>
              <a:gd name="T3" fmla="*/ 5264 h 5369"/>
              <a:gd name="T4" fmla="*/ 1771 w 2088"/>
              <a:gd name="T5" fmla="*/ 5047 h 5369"/>
              <a:gd name="T6" fmla="*/ 1856 w 2088"/>
              <a:gd name="T7" fmla="*/ 4820 h 5369"/>
              <a:gd name="T8" fmla="*/ 1929 w 2088"/>
              <a:gd name="T9" fmla="*/ 4577 h 5369"/>
              <a:gd name="T10" fmla="*/ 1990 w 2088"/>
              <a:gd name="T11" fmla="*/ 4311 h 5369"/>
              <a:gd name="T12" fmla="*/ 2038 w 2088"/>
              <a:gd name="T13" fmla="*/ 4019 h 5369"/>
              <a:gd name="T14" fmla="*/ 2070 w 2088"/>
              <a:gd name="T15" fmla="*/ 3693 h 5369"/>
              <a:gd name="T16" fmla="*/ 2087 w 2088"/>
              <a:gd name="T17" fmla="*/ 3330 h 5369"/>
              <a:gd name="T18" fmla="*/ 2088 w 2088"/>
              <a:gd name="T19" fmla="*/ 3129 h 5369"/>
              <a:gd name="T20" fmla="*/ 2087 w 2088"/>
              <a:gd name="T21" fmla="*/ 2968 h 5369"/>
              <a:gd name="T22" fmla="*/ 2064 w 2088"/>
              <a:gd name="T23" fmla="*/ 2652 h 5369"/>
              <a:gd name="T24" fmla="*/ 2021 w 2088"/>
              <a:gd name="T25" fmla="*/ 2347 h 5369"/>
              <a:gd name="T26" fmla="*/ 1961 w 2088"/>
              <a:gd name="T27" fmla="*/ 2053 h 5369"/>
              <a:gd name="T28" fmla="*/ 1887 w 2088"/>
              <a:gd name="T29" fmla="*/ 1772 h 5369"/>
              <a:gd name="T30" fmla="*/ 1803 w 2088"/>
              <a:gd name="T31" fmla="*/ 1506 h 5369"/>
              <a:gd name="T32" fmla="*/ 1712 w 2088"/>
              <a:gd name="T33" fmla="*/ 1256 h 5369"/>
              <a:gd name="T34" fmla="*/ 1615 w 2088"/>
              <a:gd name="T35" fmla="*/ 1024 h 5369"/>
              <a:gd name="T36" fmla="*/ 1518 w 2088"/>
              <a:gd name="T37" fmla="*/ 813 h 5369"/>
              <a:gd name="T38" fmla="*/ 1421 w 2088"/>
              <a:gd name="T39" fmla="*/ 621 h 5369"/>
              <a:gd name="T40" fmla="*/ 1285 w 2088"/>
              <a:gd name="T41" fmla="*/ 373 h 5369"/>
              <a:gd name="T42" fmla="*/ 1077 w 2088"/>
              <a:gd name="T43" fmla="*/ 44 h 5369"/>
              <a:gd name="T44" fmla="*/ 1045 w 2088"/>
              <a:gd name="T45" fmla="*/ 0 h 5369"/>
              <a:gd name="T46" fmla="*/ 1013 w 2088"/>
              <a:gd name="T47" fmla="*/ 44 h 5369"/>
              <a:gd name="T48" fmla="*/ 804 w 2088"/>
              <a:gd name="T49" fmla="*/ 373 h 5369"/>
              <a:gd name="T50" fmla="*/ 668 w 2088"/>
              <a:gd name="T51" fmla="*/ 621 h 5369"/>
              <a:gd name="T52" fmla="*/ 572 w 2088"/>
              <a:gd name="T53" fmla="*/ 813 h 5369"/>
              <a:gd name="T54" fmla="*/ 473 w 2088"/>
              <a:gd name="T55" fmla="*/ 1024 h 5369"/>
              <a:gd name="T56" fmla="*/ 377 w 2088"/>
              <a:gd name="T57" fmla="*/ 1256 h 5369"/>
              <a:gd name="T58" fmla="*/ 285 w 2088"/>
              <a:gd name="T59" fmla="*/ 1506 h 5369"/>
              <a:gd name="T60" fmla="*/ 201 w 2088"/>
              <a:gd name="T61" fmla="*/ 1772 h 5369"/>
              <a:gd name="T62" fmla="*/ 129 w 2088"/>
              <a:gd name="T63" fmla="*/ 2053 h 5369"/>
              <a:gd name="T64" fmla="*/ 69 w 2088"/>
              <a:gd name="T65" fmla="*/ 2347 h 5369"/>
              <a:gd name="T66" fmla="*/ 26 w 2088"/>
              <a:gd name="T67" fmla="*/ 2652 h 5369"/>
              <a:gd name="T68" fmla="*/ 3 w 2088"/>
              <a:gd name="T69" fmla="*/ 2968 h 5369"/>
              <a:gd name="T70" fmla="*/ 0 w 2088"/>
              <a:gd name="T71" fmla="*/ 3129 h 5369"/>
              <a:gd name="T72" fmla="*/ 2 w 2088"/>
              <a:gd name="T73" fmla="*/ 3330 h 5369"/>
              <a:gd name="T74" fmla="*/ 18 w 2088"/>
              <a:gd name="T75" fmla="*/ 3693 h 5369"/>
              <a:gd name="T76" fmla="*/ 52 w 2088"/>
              <a:gd name="T77" fmla="*/ 4019 h 5369"/>
              <a:gd name="T78" fmla="*/ 99 w 2088"/>
              <a:gd name="T79" fmla="*/ 4311 h 5369"/>
              <a:gd name="T80" fmla="*/ 160 w 2088"/>
              <a:gd name="T81" fmla="*/ 4577 h 5369"/>
              <a:gd name="T82" fmla="*/ 234 w 2088"/>
              <a:gd name="T83" fmla="*/ 4820 h 5369"/>
              <a:gd name="T84" fmla="*/ 319 w 2088"/>
              <a:gd name="T85" fmla="*/ 5047 h 5369"/>
              <a:gd name="T86" fmla="*/ 415 w 2088"/>
              <a:gd name="T87" fmla="*/ 5264 h 5369"/>
              <a:gd name="T88" fmla="*/ 467 w 2088"/>
              <a:gd name="T89" fmla="*/ 5369 h 5369"/>
              <a:gd name="T90" fmla="*/ 1623 w 2088"/>
              <a:gd name="T91" fmla="*/ 5369 h 5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088" h="5369">
                <a:moveTo>
                  <a:pt x="1623" y="5369"/>
                </a:moveTo>
                <a:lnTo>
                  <a:pt x="1675" y="5264"/>
                </a:lnTo>
                <a:lnTo>
                  <a:pt x="1771" y="5047"/>
                </a:lnTo>
                <a:lnTo>
                  <a:pt x="1856" y="4820"/>
                </a:lnTo>
                <a:lnTo>
                  <a:pt x="1929" y="4577"/>
                </a:lnTo>
                <a:lnTo>
                  <a:pt x="1990" y="4311"/>
                </a:lnTo>
                <a:lnTo>
                  <a:pt x="2038" y="4019"/>
                </a:lnTo>
                <a:lnTo>
                  <a:pt x="2070" y="3693"/>
                </a:lnTo>
                <a:lnTo>
                  <a:pt x="2087" y="3330"/>
                </a:lnTo>
                <a:lnTo>
                  <a:pt x="2088" y="3129"/>
                </a:lnTo>
                <a:lnTo>
                  <a:pt x="2087" y="2968"/>
                </a:lnTo>
                <a:lnTo>
                  <a:pt x="2064" y="2652"/>
                </a:lnTo>
                <a:lnTo>
                  <a:pt x="2021" y="2347"/>
                </a:lnTo>
                <a:lnTo>
                  <a:pt x="1961" y="2053"/>
                </a:lnTo>
                <a:lnTo>
                  <a:pt x="1887" y="1772"/>
                </a:lnTo>
                <a:lnTo>
                  <a:pt x="1803" y="1506"/>
                </a:lnTo>
                <a:lnTo>
                  <a:pt x="1712" y="1256"/>
                </a:lnTo>
                <a:lnTo>
                  <a:pt x="1615" y="1024"/>
                </a:lnTo>
                <a:lnTo>
                  <a:pt x="1518" y="813"/>
                </a:lnTo>
                <a:lnTo>
                  <a:pt x="1421" y="621"/>
                </a:lnTo>
                <a:lnTo>
                  <a:pt x="1285" y="373"/>
                </a:lnTo>
                <a:lnTo>
                  <a:pt x="1077" y="44"/>
                </a:lnTo>
                <a:lnTo>
                  <a:pt x="1045" y="0"/>
                </a:lnTo>
                <a:lnTo>
                  <a:pt x="1013" y="44"/>
                </a:lnTo>
                <a:lnTo>
                  <a:pt x="804" y="373"/>
                </a:lnTo>
                <a:lnTo>
                  <a:pt x="668" y="621"/>
                </a:lnTo>
                <a:lnTo>
                  <a:pt x="572" y="813"/>
                </a:lnTo>
                <a:lnTo>
                  <a:pt x="473" y="1024"/>
                </a:lnTo>
                <a:lnTo>
                  <a:pt x="377" y="1256"/>
                </a:lnTo>
                <a:lnTo>
                  <a:pt x="285" y="1506"/>
                </a:lnTo>
                <a:lnTo>
                  <a:pt x="201" y="1772"/>
                </a:lnTo>
                <a:lnTo>
                  <a:pt x="129" y="2053"/>
                </a:lnTo>
                <a:lnTo>
                  <a:pt x="69" y="2347"/>
                </a:lnTo>
                <a:lnTo>
                  <a:pt x="26" y="2652"/>
                </a:lnTo>
                <a:lnTo>
                  <a:pt x="3" y="2968"/>
                </a:lnTo>
                <a:lnTo>
                  <a:pt x="0" y="3129"/>
                </a:lnTo>
                <a:lnTo>
                  <a:pt x="2" y="3330"/>
                </a:lnTo>
                <a:lnTo>
                  <a:pt x="18" y="3693"/>
                </a:lnTo>
                <a:lnTo>
                  <a:pt x="52" y="4019"/>
                </a:lnTo>
                <a:lnTo>
                  <a:pt x="99" y="4311"/>
                </a:lnTo>
                <a:lnTo>
                  <a:pt x="160" y="4577"/>
                </a:lnTo>
                <a:lnTo>
                  <a:pt x="234" y="4820"/>
                </a:lnTo>
                <a:lnTo>
                  <a:pt x="319" y="5047"/>
                </a:lnTo>
                <a:lnTo>
                  <a:pt x="415" y="5264"/>
                </a:lnTo>
                <a:lnTo>
                  <a:pt x="467" y="5369"/>
                </a:lnTo>
                <a:lnTo>
                  <a:pt x="1623" y="5369"/>
                </a:lnTo>
                <a:close/>
              </a:path>
            </a:pathLst>
          </a:custGeom>
          <a:solidFill>
            <a:srgbClr val="FFF5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87" name="Freeform 56"/>
          <p:cNvSpPr>
            <a:spLocks/>
          </p:cNvSpPr>
          <p:nvPr/>
        </p:nvSpPr>
        <p:spPr bwMode="auto">
          <a:xfrm>
            <a:off x="6049897" y="3173103"/>
            <a:ext cx="665178" cy="126972"/>
          </a:xfrm>
          <a:custGeom>
            <a:avLst/>
            <a:gdLst>
              <a:gd name="T0" fmla="*/ 0 w 1406"/>
              <a:gd name="T1" fmla="*/ 0 h 269"/>
              <a:gd name="T2" fmla="*/ 60 w 1406"/>
              <a:gd name="T3" fmla="*/ 136 h 269"/>
              <a:gd name="T4" fmla="*/ 126 w 1406"/>
              <a:gd name="T5" fmla="*/ 269 h 269"/>
              <a:gd name="T6" fmla="*/ 1282 w 1406"/>
              <a:gd name="T7" fmla="*/ 269 h 269"/>
              <a:gd name="T8" fmla="*/ 1347 w 1406"/>
              <a:gd name="T9" fmla="*/ 136 h 269"/>
              <a:gd name="T10" fmla="*/ 1406 w 1406"/>
              <a:gd name="T11" fmla="*/ 0 h 269"/>
              <a:gd name="T12" fmla="*/ 0 w 1406"/>
              <a:gd name="T13" fmla="*/ 0 h 269"/>
            </a:gdLst>
            <a:ahLst/>
            <a:cxnLst>
              <a:cxn ang="0">
                <a:pos x="T0" y="T1"/>
              </a:cxn>
              <a:cxn ang="0">
                <a:pos x="T2" y="T3"/>
              </a:cxn>
              <a:cxn ang="0">
                <a:pos x="T4" y="T5"/>
              </a:cxn>
              <a:cxn ang="0">
                <a:pos x="T6" y="T7"/>
              </a:cxn>
              <a:cxn ang="0">
                <a:pos x="T8" y="T9"/>
              </a:cxn>
              <a:cxn ang="0">
                <a:pos x="T10" y="T11"/>
              </a:cxn>
              <a:cxn ang="0">
                <a:pos x="T12" y="T13"/>
              </a:cxn>
            </a:cxnLst>
            <a:rect l="0" t="0" r="r" b="b"/>
            <a:pathLst>
              <a:path w="1406" h="269">
                <a:moveTo>
                  <a:pt x="0" y="0"/>
                </a:moveTo>
                <a:lnTo>
                  <a:pt x="60" y="136"/>
                </a:lnTo>
                <a:lnTo>
                  <a:pt x="126" y="269"/>
                </a:lnTo>
                <a:lnTo>
                  <a:pt x="1282" y="269"/>
                </a:lnTo>
                <a:lnTo>
                  <a:pt x="1347" y="136"/>
                </a:lnTo>
                <a:lnTo>
                  <a:pt x="1406" y="0"/>
                </a:lnTo>
                <a:lnTo>
                  <a:pt x="0" y="0"/>
                </a:lnTo>
                <a:close/>
              </a:path>
            </a:pathLst>
          </a:custGeom>
          <a:solidFill>
            <a:srgbClr val="0045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89" name="Freeform 57"/>
          <p:cNvSpPr>
            <a:spLocks/>
          </p:cNvSpPr>
          <p:nvPr/>
        </p:nvSpPr>
        <p:spPr bwMode="auto">
          <a:xfrm>
            <a:off x="6057479" y="754969"/>
            <a:ext cx="651911" cy="623485"/>
          </a:xfrm>
          <a:custGeom>
            <a:avLst/>
            <a:gdLst>
              <a:gd name="T0" fmla="*/ 1376 w 1376"/>
              <a:gd name="T1" fmla="*/ 1313 h 1313"/>
              <a:gd name="T2" fmla="*/ 1318 w 1376"/>
              <a:gd name="T3" fmla="*/ 1165 h 1313"/>
              <a:gd name="T4" fmla="*/ 1200 w 1376"/>
              <a:gd name="T5" fmla="*/ 896 h 1313"/>
              <a:gd name="T6" fmla="*/ 1082 w 1376"/>
              <a:gd name="T7" fmla="*/ 654 h 1313"/>
              <a:gd name="T8" fmla="*/ 969 w 1376"/>
              <a:gd name="T9" fmla="*/ 447 h 1313"/>
              <a:gd name="T10" fmla="*/ 823 w 1376"/>
              <a:gd name="T11" fmla="*/ 200 h 1313"/>
              <a:gd name="T12" fmla="*/ 700 w 1376"/>
              <a:gd name="T13" fmla="*/ 17 h 1313"/>
              <a:gd name="T14" fmla="*/ 688 w 1376"/>
              <a:gd name="T15" fmla="*/ 0 h 1313"/>
              <a:gd name="T16" fmla="*/ 675 w 1376"/>
              <a:gd name="T17" fmla="*/ 17 h 1313"/>
              <a:gd name="T18" fmla="*/ 553 w 1376"/>
              <a:gd name="T19" fmla="*/ 200 h 1313"/>
              <a:gd name="T20" fmla="*/ 405 w 1376"/>
              <a:gd name="T21" fmla="*/ 447 h 1313"/>
              <a:gd name="T22" fmla="*/ 294 w 1376"/>
              <a:gd name="T23" fmla="*/ 654 h 1313"/>
              <a:gd name="T24" fmla="*/ 176 w 1376"/>
              <a:gd name="T25" fmla="*/ 896 h 1313"/>
              <a:gd name="T26" fmla="*/ 57 w 1376"/>
              <a:gd name="T27" fmla="*/ 1165 h 1313"/>
              <a:gd name="T28" fmla="*/ 0 w 1376"/>
              <a:gd name="T29" fmla="*/ 1313 h 1313"/>
              <a:gd name="T30" fmla="*/ 1376 w 1376"/>
              <a:gd name="T31" fmla="*/ 1313 h 1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76" h="1313">
                <a:moveTo>
                  <a:pt x="1376" y="1313"/>
                </a:moveTo>
                <a:lnTo>
                  <a:pt x="1318" y="1165"/>
                </a:lnTo>
                <a:lnTo>
                  <a:pt x="1200" y="896"/>
                </a:lnTo>
                <a:lnTo>
                  <a:pt x="1082" y="654"/>
                </a:lnTo>
                <a:lnTo>
                  <a:pt x="969" y="447"/>
                </a:lnTo>
                <a:lnTo>
                  <a:pt x="823" y="200"/>
                </a:lnTo>
                <a:lnTo>
                  <a:pt x="700" y="17"/>
                </a:lnTo>
                <a:lnTo>
                  <a:pt x="688" y="0"/>
                </a:lnTo>
                <a:lnTo>
                  <a:pt x="675" y="17"/>
                </a:lnTo>
                <a:lnTo>
                  <a:pt x="553" y="200"/>
                </a:lnTo>
                <a:lnTo>
                  <a:pt x="405" y="447"/>
                </a:lnTo>
                <a:lnTo>
                  <a:pt x="294" y="654"/>
                </a:lnTo>
                <a:lnTo>
                  <a:pt x="176" y="896"/>
                </a:lnTo>
                <a:lnTo>
                  <a:pt x="57" y="1165"/>
                </a:lnTo>
                <a:lnTo>
                  <a:pt x="0" y="1313"/>
                </a:lnTo>
                <a:lnTo>
                  <a:pt x="1376" y="1313"/>
                </a:lnTo>
                <a:close/>
              </a:path>
            </a:pathLst>
          </a:custGeom>
          <a:solidFill>
            <a:srgbClr val="E04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91" name="Freeform 58"/>
          <p:cNvSpPr>
            <a:spLocks/>
          </p:cNvSpPr>
          <p:nvPr/>
        </p:nvSpPr>
        <p:spPr bwMode="auto">
          <a:xfrm>
            <a:off x="6328475" y="2636793"/>
            <a:ext cx="109916" cy="1169271"/>
          </a:xfrm>
          <a:custGeom>
            <a:avLst/>
            <a:gdLst>
              <a:gd name="T0" fmla="*/ 0 w 232"/>
              <a:gd name="T1" fmla="*/ 1234 h 2468"/>
              <a:gd name="T2" fmla="*/ 2 w 232"/>
              <a:gd name="T3" fmla="*/ 1361 h 2468"/>
              <a:gd name="T4" fmla="*/ 11 w 232"/>
              <a:gd name="T5" fmla="*/ 1602 h 2468"/>
              <a:gd name="T6" fmla="*/ 37 w 232"/>
              <a:gd name="T7" fmla="*/ 1929 h 2468"/>
              <a:gd name="T8" fmla="*/ 103 w 232"/>
              <a:gd name="T9" fmla="*/ 2399 h 2468"/>
              <a:gd name="T10" fmla="*/ 117 w 232"/>
              <a:gd name="T11" fmla="*/ 2468 h 2468"/>
              <a:gd name="T12" fmla="*/ 131 w 232"/>
              <a:gd name="T13" fmla="*/ 2399 h 2468"/>
              <a:gd name="T14" fmla="*/ 196 w 232"/>
              <a:gd name="T15" fmla="*/ 1929 h 2468"/>
              <a:gd name="T16" fmla="*/ 222 w 232"/>
              <a:gd name="T17" fmla="*/ 1602 h 2468"/>
              <a:gd name="T18" fmla="*/ 232 w 232"/>
              <a:gd name="T19" fmla="*/ 1361 h 2468"/>
              <a:gd name="T20" fmla="*/ 232 w 232"/>
              <a:gd name="T21" fmla="*/ 1234 h 2468"/>
              <a:gd name="T22" fmla="*/ 231 w 232"/>
              <a:gd name="T23" fmla="*/ 983 h 2468"/>
              <a:gd name="T24" fmla="*/ 213 w 232"/>
              <a:gd name="T25" fmla="*/ 541 h 2468"/>
              <a:gd name="T26" fmla="*/ 191 w 232"/>
              <a:gd name="T27" fmla="*/ 282 h 2468"/>
              <a:gd name="T28" fmla="*/ 173 w 232"/>
              <a:gd name="T29" fmla="*/ 148 h 2468"/>
              <a:gd name="T30" fmla="*/ 151 w 232"/>
              <a:gd name="T31" fmla="*/ 55 h 2468"/>
              <a:gd name="T32" fmla="*/ 134 w 232"/>
              <a:gd name="T33" fmla="*/ 15 h 2468"/>
              <a:gd name="T34" fmla="*/ 122 w 232"/>
              <a:gd name="T35" fmla="*/ 2 h 2468"/>
              <a:gd name="T36" fmla="*/ 117 w 232"/>
              <a:gd name="T37" fmla="*/ 0 h 2468"/>
              <a:gd name="T38" fmla="*/ 110 w 232"/>
              <a:gd name="T39" fmla="*/ 2 h 2468"/>
              <a:gd name="T40" fmla="*/ 99 w 232"/>
              <a:gd name="T41" fmla="*/ 15 h 2468"/>
              <a:gd name="T42" fmla="*/ 82 w 232"/>
              <a:gd name="T43" fmla="*/ 55 h 2468"/>
              <a:gd name="T44" fmla="*/ 61 w 232"/>
              <a:gd name="T45" fmla="*/ 148 h 2468"/>
              <a:gd name="T46" fmla="*/ 43 w 232"/>
              <a:gd name="T47" fmla="*/ 282 h 2468"/>
              <a:gd name="T48" fmla="*/ 20 w 232"/>
              <a:gd name="T49" fmla="*/ 541 h 2468"/>
              <a:gd name="T50" fmla="*/ 2 w 232"/>
              <a:gd name="T51" fmla="*/ 983 h 2468"/>
              <a:gd name="T52" fmla="*/ 0 w 232"/>
              <a:gd name="T53" fmla="*/ 1234 h 2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32" h="2468">
                <a:moveTo>
                  <a:pt x="0" y="1234"/>
                </a:moveTo>
                <a:lnTo>
                  <a:pt x="2" y="1361"/>
                </a:lnTo>
                <a:lnTo>
                  <a:pt x="11" y="1602"/>
                </a:lnTo>
                <a:lnTo>
                  <a:pt x="37" y="1929"/>
                </a:lnTo>
                <a:lnTo>
                  <a:pt x="103" y="2399"/>
                </a:lnTo>
                <a:lnTo>
                  <a:pt x="117" y="2468"/>
                </a:lnTo>
                <a:lnTo>
                  <a:pt x="131" y="2399"/>
                </a:lnTo>
                <a:lnTo>
                  <a:pt x="196" y="1929"/>
                </a:lnTo>
                <a:lnTo>
                  <a:pt x="222" y="1602"/>
                </a:lnTo>
                <a:lnTo>
                  <a:pt x="232" y="1361"/>
                </a:lnTo>
                <a:lnTo>
                  <a:pt x="232" y="1234"/>
                </a:lnTo>
                <a:lnTo>
                  <a:pt x="231" y="983"/>
                </a:lnTo>
                <a:lnTo>
                  <a:pt x="213" y="541"/>
                </a:lnTo>
                <a:lnTo>
                  <a:pt x="191" y="282"/>
                </a:lnTo>
                <a:lnTo>
                  <a:pt x="173" y="148"/>
                </a:lnTo>
                <a:lnTo>
                  <a:pt x="151" y="55"/>
                </a:lnTo>
                <a:lnTo>
                  <a:pt x="134" y="15"/>
                </a:lnTo>
                <a:lnTo>
                  <a:pt x="122" y="2"/>
                </a:lnTo>
                <a:lnTo>
                  <a:pt x="117" y="0"/>
                </a:lnTo>
                <a:lnTo>
                  <a:pt x="110" y="2"/>
                </a:lnTo>
                <a:lnTo>
                  <a:pt x="99" y="15"/>
                </a:lnTo>
                <a:lnTo>
                  <a:pt x="82" y="55"/>
                </a:lnTo>
                <a:lnTo>
                  <a:pt x="61" y="148"/>
                </a:lnTo>
                <a:lnTo>
                  <a:pt x="43" y="282"/>
                </a:lnTo>
                <a:lnTo>
                  <a:pt x="20" y="541"/>
                </a:lnTo>
                <a:lnTo>
                  <a:pt x="2" y="983"/>
                </a:lnTo>
                <a:lnTo>
                  <a:pt x="0" y="1234"/>
                </a:lnTo>
                <a:close/>
              </a:path>
            </a:pathLst>
          </a:custGeom>
          <a:solidFill>
            <a:srgbClr val="0045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93" name="Freeform 59"/>
          <p:cNvSpPr>
            <a:spLocks/>
          </p:cNvSpPr>
          <p:nvPr/>
        </p:nvSpPr>
        <p:spPr bwMode="auto">
          <a:xfrm>
            <a:off x="6150336" y="1645661"/>
            <a:ext cx="466192" cy="466192"/>
          </a:xfrm>
          <a:custGeom>
            <a:avLst/>
            <a:gdLst>
              <a:gd name="T0" fmla="*/ 984 w 984"/>
              <a:gd name="T1" fmla="*/ 493 h 984"/>
              <a:gd name="T2" fmla="*/ 983 w 984"/>
              <a:gd name="T3" fmla="*/ 543 h 984"/>
              <a:gd name="T4" fmla="*/ 963 w 984"/>
              <a:gd name="T5" fmla="*/ 639 h 984"/>
              <a:gd name="T6" fmla="*/ 926 w 984"/>
              <a:gd name="T7" fmla="*/ 727 h 984"/>
              <a:gd name="T8" fmla="*/ 873 w 984"/>
              <a:gd name="T9" fmla="*/ 805 h 984"/>
              <a:gd name="T10" fmla="*/ 807 w 984"/>
              <a:gd name="T11" fmla="*/ 873 h 984"/>
              <a:gd name="T12" fmla="*/ 728 w 984"/>
              <a:gd name="T13" fmla="*/ 926 h 984"/>
              <a:gd name="T14" fmla="*/ 639 w 984"/>
              <a:gd name="T15" fmla="*/ 963 h 984"/>
              <a:gd name="T16" fmla="*/ 543 w 984"/>
              <a:gd name="T17" fmla="*/ 983 h 984"/>
              <a:gd name="T18" fmla="*/ 493 w 984"/>
              <a:gd name="T19" fmla="*/ 984 h 984"/>
              <a:gd name="T20" fmla="*/ 442 w 984"/>
              <a:gd name="T21" fmla="*/ 983 h 984"/>
              <a:gd name="T22" fmla="*/ 346 w 984"/>
              <a:gd name="T23" fmla="*/ 963 h 984"/>
              <a:gd name="T24" fmla="*/ 257 w 984"/>
              <a:gd name="T25" fmla="*/ 926 h 984"/>
              <a:gd name="T26" fmla="*/ 179 w 984"/>
              <a:gd name="T27" fmla="*/ 873 h 984"/>
              <a:gd name="T28" fmla="*/ 112 w 984"/>
              <a:gd name="T29" fmla="*/ 805 h 984"/>
              <a:gd name="T30" fmla="*/ 59 w 984"/>
              <a:gd name="T31" fmla="*/ 727 h 984"/>
              <a:gd name="T32" fmla="*/ 22 w 984"/>
              <a:gd name="T33" fmla="*/ 639 h 984"/>
              <a:gd name="T34" fmla="*/ 2 w 984"/>
              <a:gd name="T35" fmla="*/ 543 h 984"/>
              <a:gd name="T36" fmla="*/ 0 w 984"/>
              <a:gd name="T37" fmla="*/ 493 h 984"/>
              <a:gd name="T38" fmla="*/ 2 w 984"/>
              <a:gd name="T39" fmla="*/ 441 h 984"/>
              <a:gd name="T40" fmla="*/ 22 w 984"/>
              <a:gd name="T41" fmla="*/ 345 h 984"/>
              <a:gd name="T42" fmla="*/ 59 w 984"/>
              <a:gd name="T43" fmla="*/ 257 h 984"/>
              <a:gd name="T44" fmla="*/ 112 w 984"/>
              <a:gd name="T45" fmla="*/ 179 h 984"/>
              <a:gd name="T46" fmla="*/ 179 w 984"/>
              <a:gd name="T47" fmla="*/ 112 h 984"/>
              <a:gd name="T48" fmla="*/ 257 w 984"/>
              <a:gd name="T49" fmla="*/ 59 h 984"/>
              <a:gd name="T50" fmla="*/ 346 w 984"/>
              <a:gd name="T51" fmla="*/ 21 h 984"/>
              <a:gd name="T52" fmla="*/ 442 w 984"/>
              <a:gd name="T53" fmla="*/ 2 h 984"/>
              <a:gd name="T54" fmla="*/ 493 w 984"/>
              <a:gd name="T55" fmla="*/ 0 h 984"/>
              <a:gd name="T56" fmla="*/ 543 w 984"/>
              <a:gd name="T57" fmla="*/ 2 h 984"/>
              <a:gd name="T58" fmla="*/ 639 w 984"/>
              <a:gd name="T59" fmla="*/ 21 h 984"/>
              <a:gd name="T60" fmla="*/ 728 w 984"/>
              <a:gd name="T61" fmla="*/ 59 h 984"/>
              <a:gd name="T62" fmla="*/ 807 w 984"/>
              <a:gd name="T63" fmla="*/ 112 h 984"/>
              <a:gd name="T64" fmla="*/ 873 w 984"/>
              <a:gd name="T65" fmla="*/ 179 h 984"/>
              <a:gd name="T66" fmla="*/ 926 w 984"/>
              <a:gd name="T67" fmla="*/ 257 h 984"/>
              <a:gd name="T68" fmla="*/ 963 w 984"/>
              <a:gd name="T69" fmla="*/ 345 h 984"/>
              <a:gd name="T70" fmla="*/ 983 w 984"/>
              <a:gd name="T71" fmla="*/ 441 h 984"/>
              <a:gd name="T72" fmla="*/ 984 w 984"/>
              <a:gd name="T73" fmla="*/ 493 h 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84" h="984">
                <a:moveTo>
                  <a:pt x="984" y="493"/>
                </a:moveTo>
                <a:lnTo>
                  <a:pt x="983" y="543"/>
                </a:lnTo>
                <a:lnTo>
                  <a:pt x="963" y="639"/>
                </a:lnTo>
                <a:lnTo>
                  <a:pt x="926" y="727"/>
                </a:lnTo>
                <a:lnTo>
                  <a:pt x="873" y="805"/>
                </a:lnTo>
                <a:lnTo>
                  <a:pt x="807" y="873"/>
                </a:lnTo>
                <a:lnTo>
                  <a:pt x="728" y="926"/>
                </a:lnTo>
                <a:lnTo>
                  <a:pt x="639" y="963"/>
                </a:lnTo>
                <a:lnTo>
                  <a:pt x="543" y="983"/>
                </a:lnTo>
                <a:lnTo>
                  <a:pt x="493" y="984"/>
                </a:lnTo>
                <a:lnTo>
                  <a:pt x="442" y="983"/>
                </a:lnTo>
                <a:lnTo>
                  <a:pt x="346" y="963"/>
                </a:lnTo>
                <a:lnTo>
                  <a:pt x="257" y="926"/>
                </a:lnTo>
                <a:lnTo>
                  <a:pt x="179" y="873"/>
                </a:lnTo>
                <a:lnTo>
                  <a:pt x="112" y="805"/>
                </a:lnTo>
                <a:lnTo>
                  <a:pt x="59" y="727"/>
                </a:lnTo>
                <a:lnTo>
                  <a:pt x="22" y="639"/>
                </a:lnTo>
                <a:lnTo>
                  <a:pt x="2" y="543"/>
                </a:lnTo>
                <a:lnTo>
                  <a:pt x="0" y="493"/>
                </a:lnTo>
                <a:lnTo>
                  <a:pt x="2" y="441"/>
                </a:lnTo>
                <a:lnTo>
                  <a:pt x="22" y="345"/>
                </a:lnTo>
                <a:lnTo>
                  <a:pt x="59" y="257"/>
                </a:lnTo>
                <a:lnTo>
                  <a:pt x="112" y="179"/>
                </a:lnTo>
                <a:lnTo>
                  <a:pt x="179" y="112"/>
                </a:lnTo>
                <a:lnTo>
                  <a:pt x="257" y="59"/>
                </a:lnTo>
                <a:lnTo>
                  <a:pt x="346" y="21"/>
                </a:lnTo>
                <a:lnTo>
                  <a:pt x="442" y="2"/>
                </a:lnTo>
                <a:lnTo>
                  <a:pt x="493" y="0"/>
                </a:lnTo>
                <a:lnTo>
                  <a:pt x="543" y="2"/>
                </a:lnTo>
                <a:lnTo>
                  <a:pt x="639" y="21"/>
                </a:lnTo>
                <a:lnTo>
                  <a:pt x="728" y="59"/>
                </a:lnTo>
                <a:lnTo>
                  <a:pt x="807" y="112"/>
                </a:lnTo>
                <a:lnTo>
                  <a:pt x="873" y="179"/>
                </a:lnTo>
                <a:lnTo>
                  <a:pt x="926" y="257"/>
                </a:lnTo>
                <a:lnTo>
                  <a:pt x="963" y="345"/>
                </a:lnTo>
                <a:lnTo>
                  <a:pt x="983" y="441"/>
                </a:lnTo>
                <a:lnTo>
                  <a:pt x="984" y="493"/>
                </a:lnTo>
                <a:close/>
              </a:path>
            </a:pathLst>
          </a:custGeom>
          <a:solidFill>
            <a:srgbClr val="FF42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94" name="Freeform 60"/>
          <p:cNvSpPr>
            <a:spLocks/>
          </p:cNvSpPr>
          <p:nvPr/>
        </p:nvSpPr>
        <p:spPr bwMode="auto">
          <a:xfrm>
            <a:off x="6210981" y="1706304"/>
            <a:ext cx="343013" cy="344907"/>
          </a:xfrm>
          <a:custGeom>
            <a:avLst/>
            <a:gdLst>
              <a:gd name="T0" fmla="*/ 726 w 726"/>
              <a:gd name="T1" fmla="*/ 364 h 727"/>
              <a:gd name="T2" fmla="*/ 725 w 726"/>
              <a:gd name="T3" fmla="*/ 400 h 727"/>
              <a:gd name="T4" fmla="*/ 710 w 726"/>
              <a:gd name="T5" fmla="*/ 471 h 727"/>
              <a:gd name="T6" fmla="*/ 682 w 726"/>
              <a:gd name="T7" fmla="*/ 536 h 727"/>
              <a:gd name="T8" fmla="*/ 643 w 726"/>
              <a:gd name="T9" fmla="*/ 595 h 727"/>
              <a:gd name="T10" fmla="*/ 594 w 726"/>
              <a:gd name="T11" fmla="*/ 644 h 727"/>
              <a:gd name="T12" fmla="*/ 537 w 726"/>
              <a:gd name="T13" fmla="*/ 683 h 727"/>
              <a:gd name="T14" fmla="*/ 470 w 726"/>
              <a:gd name="T15" fmla="*/ 710 h 727"/>
              <a:gd name="T16" fmla="*/ 400 w 726"/>
              <a:gd name="T17" fmla="*/ 725 h 727"/>
              <a:gd name="T18" fmla="*/ 363 w 726"/>
              <a:gd name="T19" fmla="*/ 727 h 727"/>
              <a:gd name="T20" fmla="*/ 325 w 726"/>
              <a:gd name="T21" fmla="*/ 725 h 727"/>
              <a:gd name="T22" fmla="*/ 254 w 726"/>
              <a:gd name="T23" fmla="*/ 710 h 727"/>
              <a:gd name="T24" fmla="*/ 189 w 726"/>
              <a:gd name="T25" fmla="*/ 683 h 727"/>
              <a:gd name="T26" fmla="*/ 131 w 726"/>
              <a:gd name="T27" fmla="*/ 644 h 727"/>
              <a:gd name="T28" fmla="*/ 82 w 726"/>
              <a:gd name="T29" fmla="*/ 595 h 727"/>
              <a:gd name="T30" fmla="*/ 43 w 726"/>
              <a:gd name="T31" fmla="*/ 536 h 727"/>
              <a:gd name="T32" fmla="*/ 16 w 726"/>
              <a:gd name="T33" fmla="*/ 471 h 727"/>
              <a:gd name="T34" fmla="*/ 1 w 726"/>
              <a:gd name="T35" fmla="*/ 400 h 727"/>
              <a:gd name="T36" fmla="*/ 0 w 726"/>
              <a:gd name="T37" fmla="*/ 364 h 727"/>
              <a:gd name="T38" fmla="*/ 1 w 726"/>
              <a:gd name="T39" fmla="*/ 326 h 727"/>
              <a:gd name="T40" fmla="*/ 16 w 726"/>
              <a:gd name="T41" fmla="*/ 255 h 727"/>
              <a:gd name="T42" fmla="*/ 43 w 726"/>
              <a:gd name="T43" fmla="*/ 190 h 727"/>
              <a:gd name="T44" fmla="*/ 82 w 726"/>
              <a:gd name="T45" fmla="*/ 132 h 727"/>
              <a:gd name="T46" fmla="*/ 131 w 726"/>
              <a:gd name="T47" fmla="*/ 83 h 727"/>
              <a:gd name="T48" fmla="*/ 189 w 726"/>
              <a:gd name="T49" fmla="*/ 44 h 727"/>
              <a:gd name="T50" fmla="*/ 254 w 726"/>
              <a:gd name="T51" fmla="*/ 17 h 727"/>
              <a:gd name="T52" fmla="*/ 325 w 726"/>
              <a:gd name="T53" fmla="*/ 1 h 727"/>
              <a:gd name="T54" fmla="*/ 363 w 726"/>
              <a:gd name="T55" fmla="*/ 0 h 727"/>
              <a:gd name="T56" fmla="*/ 400 w 726"/>
              <a:gd name="T57" fmla="*/ 1 h 727"/>
              <a:gd name="T58" fmla="*/ 470 w 726"/>
              <a:gd name="T59" fmla="*/ 17 h 727"/>
              <a:gd name="T60" fmla="*/ 537 w 726"/>
              <a:gd name="T61" fmla="*/ 44 h 727"/>
              <a:gd name="T62" fmla="*/ 594 w 726"/>
              <a:gd name="T63" fmla="*/ 83 h 727"/>
              <a:gd name="T64" fmla="*/ 643 w 726"/>
              <a:gd name="T65" fmla="*/ 132 h 727"/>
              <a:gd name="T66" fmla="*/ 682 w 726"/>
              <a:gd name="T67" fmla="*/ 190 h 727"/>
              <a:gd name="T68" fmla="*/ 710 w 726"/>
              <a:gd name="T69" fmla="*/ 255 h 727"/>
              <a:gd name="T70" fmla="*/ 725 w 726"/>
              <a:gd name="T71" fmla="*/ 326 h 727"/>
              <a:gd name="T72" fmla="*/ 726 w 726"/>
              <a:gd name="T73" fmla="*/ 364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26" h="727">
                <a:moveTo>
                  <a:pt x="726" y="364"/>
                </a:moveTo>
                <a:lnTo>
                  <a:pt x="725" y="400"/>
                </a:lnTo>
                <a:lnTo>
                  <a:pt x="710" y="471"/>
                </a:lnTo>
                <a:lnTo>
                  <a:pt x="682" y="536"/>
                </a:lnTo>
                <a:lnTo>
                  <a:pt x="643" y="595"/>
                </a:lnTo>
                <a:lnTo>
                  <a:pt x="594" y="644"/>
                </a:lnTo>
                <a:lnTo>
                  <a:pt x="537" y="683"/>
                </a:lnTo>
                <a:lnTo>
                  <a:pt x="470" y="710"/>
                </a:lnTo>
                <a:lnTo>
                  <a:pt x="400" y="725"/>
                </a:lnTo>
                <a:lnTo>
                  <a:pt x="363" y="727"/>
                </a:lnTo>
                <a:lnTo>
                  <a:pt x="325" y="725"/>
                </a:lnTo>
                <a:lnTo>
                  <a:pt x="254" y="710"/>
                </a:lnTo>
                <a:lnTo>
                  <a:pt x="189" y="683"/>
                </a:lnTo>
                <a:lnTo>
                  <a:pt x="131" y="644"/>
                </a:lnTo>
                <a:lnTo>
                  <a:pt x="82" y="595"/>
                </a:lnTo>
                <a:lnTo>
                  <a:pt x="43" y="536"/>
                </a:lnTo>
                <a:lnTo>
                  <a:pt x="16" y="471"/>
                </a:lnTo>
                <a:lnTo>
                  <a:pt x="1" y="400"/>
                </a:lnTo>
                <a:lnTo>
                  <a:pt x="0" y="364"/>
                </a:lnTo>
                <a:lnTo>
                  <a:pt x="1" y="326"/>
                </a:lnTo>
                <a:lnTo>
                  <a:pt x="16" y="255"/>
                </a:lnTo>
                <a:lnTo>
                  <a:pt x="43" y="190"/>
                </a:lnTo>
                <a:lnTo>
                  <a:pt x="82" y="132"/>
                </a:lnTo>
                <a:lnTo>
                  <a:pt x="131" y="83"/>
                </a:lnTo>
                <a:lnTo>
                  <a:pt x="189" y="44"/>
                </a:lnTo>
                <a:lnTo>
                  <a:pt x="254" y="17"/>
                </a:lnTo>
                <a:lnTo>
                  <a:pt x="325" y="1"/>
                </a:lnTo>
                <a:lnTo>
                  <a:pt x="363" y="0"/>
                </a:lnTo>
                <a:lnTo>
                  <a:pt x="400" y="1"/>
                </a:lnTo>
                <a:lnTo>
                  <a:pt x="470" y="17"/>
                </a:lnTo>
                <a:lnTo>
                  <a:pt x="537" y="44"/>
                </a:lnTo>
                <a:lnTo>
                  <a:pt x="594" y="83"/>
                </a:lnTo>
                <a:lnTo>
                  <a:pt x="643" y="132"/>
                </a:lnTo>
                <a:lnTo>
                  <a:pt x="682" y="190"/>
                </a:lnTo>
                <a:lnTo>
                  <a:pt x="710" y="255"/>
                </a:lnTo>
                <a:lnTo>
                  <a:pt x="725" y="326"/>
                </a:lnTo>
                <a:lnTo>
                  <a:pt x="726" y="364"/>
                </a:lnTo>
                <a:close/>
              </a:path>
            </a:pathLst>
          </a:custGeom>
          <a:solidFill>
            <a:srgbClr val="3568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95" name="Freeform 61"/>
          <p:cNvSpPr>
            <a:spLocks/>
          </p:cNvSpPr>
          <p:nvPr/>
        </p:nvSpPr>
        <p:spPr bwMode="auto">
          <a:xfrm>
            <a:off x="6430810" y="3300073"/>
            <a:ext cx="225517" cy="123182"/>
          </a:xfrm>
          <a:custGeom>
            <a:avLst/>
            <a:gdLst>
              <a:gd name="T0" fmla="*/ 0 w 476"/>
              <a:gd name="T1" fmla="*/ 260 h 260"/>
              <a:gd name="T2" fmla="*/ 476 w 476"/>
              <a:gd name="T3" fmla="*/ 260 h 260"/>
              <a:gd name="T4" fmla="*/ 476 w 476"/>
              <a:gd name="T5" fmla="*/ 0 h 260"/>
              <a:gd name="T6" fmla="*/ 13 w 476"/>
              <a:gd name="T7" fmla="*/ 0 h 260"/>
              <a:gd name="T8" fmla="*/ 8 w 476"/>
              <a:gd name="T9" fmla="*/ 134 h 260"/>
              <a:gd name="T10" fmla="*/ 0 w 476"/>
              <a:gd name="T11" fmla="*/ 260 h 260"/>
            </a:gdLst>
            <a:ahLst/>
            <a:cxnLst>
              <a:cxn ang="0">
                <a:pos x="T0" y="T1"/>
              </a:cxn>
              <a:cxn ang="0">
                <a:pos x="T2" y="T3"/>
              </a:cxn>
              <a:cxn ang="0">
                <a:pos x="T4" y="T5"/>
              </a:cxn>
              <a:cxn ang="0">
                <a:pos x="T6" y="T7"/>
              </a:cxn>
              <a:cxn ang="0">
                <a:pos x="T8" y="T9"/>
              </a:cxn>
              <a:cxn ang="0">
                <a:pos x="T10" y="T11"/>
              </a:cxn>
            </a:cxnLst>
            <a:rect l="0" t="0" r="r" b="b"/>
            <a:pathLst>
              <a:path w="476" h="260">
                <a:moveTo>
                  <a:pt x="0" y="260"/>
                </a:moveTo>
                <a:lnTo>
                  <a:pt x="476" y="260"/>
                </a:lnTo>
                <a:lnTo>
                  <a:pt x="476" y="0"/>
                </a:lnTo>
                <a:lnTo>
                  <a:pt x="13" y="0"/>
                </a:lnTo>
                <a:lnTo>
                  <a:pt x="8" y="134"/>
                </a:lnTo>
                <a:lnTo>
                  <a:pt x="0" y="26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96" name="Freeform 62"/>
          <p:cNvSpPr>
            <a:spLocks/>
          </p:cNvSpPr>
          <p:nvPr/>
        </p:nvSpPr>
        <p:spPr bwMode="auto">
          <a:xfrm>
            <a:off x="6734024" y="2636793"/>
            <a:ext cx="500304" cy="1169271"/>
          </a:xfrm>
          <a:custGeom>
            <a:avLst/>
            <a:gdLst>
              <a:gd name="T0" fmla="*/ 705 w 1056"/>
              <a:gd name="T1" fmla="*/ 0 h 2468"/>
              <a:gd name="T2" fmla="*/ 692 w 1056"/>
              <a:gd name="T3" fmla="*/ 25 h 2468"/>
              <a:gd name="T4" fmla="*/ 664 w 1056"/>
              <a:gd name="T5" fmla="*/ 66 h 2468"/>
              <a:gd name="T6" fmla="*/ 613 w 1056"/>
              <a:gd name="T7" fmla="*/ 121 h 2468"/>
              <a:gd name="T8" fmla="*/ 537 w 1056"/>
              <a:gd name="T9" fmla="*/ 173 h 2468"/>
              <a:gd name="T10" fmla="*/ 455 w 1056"/>
              <a:gd name="T11" fmla="*/ 208 h 2468"/>
              <a:gd name="T12" fmla="*/ 376 w 1056"/>
              <a:gd name="T13" fmla="*/ 228 h 2468"/>
              <a:gd name="T14" fmla="*/ 307 w 1056"/>
              <a:gd name="T15" fmla="*/ 240 h 2468"/>
              <a:gd name="T16" fmla="*/ 233 w 1056"/>
              <a:gd name="T17" fmla="*/ 244 h 2468"/>
              <a:gd name="T18" fmla="*/ 223 w 1056"/>
              <a:gd name="T19" fmla="*/ 244 h 2468"/>
              <a:gd name="T20" fmla="*/ 222 w 1056"/>
              <a:gd name="T21" fmla="*/ 244 h 2468"/>
              <a:gd name="T22" fmla="*/ 202 w 1056"/>
              <a:gd name="T23" fmla="*/ 357 h 2468"/>
              <a:gd name="T24" fmla="*/ 154 w 1056"/>
              <a:gd name="T25" fmla="*/ 568 h 2468"/>
              <a:gd name="T26" fmla="*/ 99 w 1056"/>
              <a:gd name="T27" fmla="*/ 765 h 2468"/>
              <a:gd name="T28" fmla="*/ 35 w 1056"/>
              <a:gd name="T29" fmla="*/ 950 h 2468"/>
              <a:gd name="T30" fmla="*/ 0 w 1056"/>
              <a:gd name="T31" fmla="*/ 1040 h 2468"/>
              <a:gd name="T32" fmla="*/ 56 w 1056"/>
              <a:gd name="T33" fmla="*/ 1072 h 2468"/>
              <a:gd name="T34" fmla="*/ 159 w 1056"/>
              <a:gd name="T35" fmla="*/ 1150 h 2468"/>
              <a:gd name="T36" fmla="*/ 255 w 1056"/>
              <a:gd name="T37" fmla="*/ 1242 h 2468"/>
              <a:gd name="T38" fmla="*/ 343 w 1056"/>
              <a:gd name="T39" fmla="*/ 1346 h 2468"/>
              <a:gd name="T40" fmla="*/ 423 w 1056"/>
              <a:gd name="T41" fmla="*/ 1457 h 2468"/>
              <a:gd name="T42" fmla="*/ 493 w 1056"/>
              <a:gd name="T43" fmla="*/ 1575 h 2468"/>
              <a:gd name="T44" fmla="*/ 556 w 1056"/>
              <a:gd name="T45" fmla="*/ 1696 h 2468"/>
              <a:gd name="T46" fmla="*/ 613 w 1056"/>
              <a:gd name="T47" fmla="*/ 1816 h 2468"/>
              <a:gd name="T48" fmla="*/ 684 w 1056"/>
              <a:gd name="T49" fmla="*/ 1994 h 2468"/>
              <a:gd name="T50" fmla="*/ 754 w 1056"/>
              <a:gd name="T51" fmla="*/ 2205 h 2468"/>
              <a:gd name="T52" fmla="*/ 815 w 1056"/>
              <a:gd name="T53" fmla="*/ 2434 h 2468"/>
              <a:gd name="T54" fmla="*/ 822 w 1056"/>
              <a:gd name="T55" fmla="*/ 2468 h 2468"/>
              <a:gd name="T56" fmla="*/ 849 w 1056"/>
              <a:gd name="T57" fmla="*/ 2407 h 2468"/>
              <a:gd name="T58" fmla="*/ 897 w 1056"/>
              <a:gd name="T59" fmla="*/ 2285 h 2468"/>
              <a:gd name="T60" fmla="*/ 957 w 1056"/>
              <a:gd name="T61" fmla="*/ 2104 h 2468"/>
              <a:gd name="T62" fmla="*/ 1011 w 1056"/>
              <a:gd name="T63" fmla="*/ 1868 h 2468"/>
              <a:gd name="T64" fmla="*/ 1043 w 1056"/>
              <a:gd name="T65" fmla="*/ 1639 h 2468"/>
              <a:gd name="T66" fmla="*/ 1056 w 1056"/>
              <a:gd name="T67" fmla="*/ 1420 h 2468"/>
              <a:gd name="T68" fmla="*/ 1051 w 1056"/>
              <a:gd name="T69" fmla="*/ 1210 h 2468"/>
              <a:gd name="T70" fmla="*/ 1032 w 1056"/>
              <a:gd name="T71" fmla="*/ 1013 h 2468"/>
              <a:gd name="T72" fmla="*/ 1002 w 1056"/>
              <a:gd name="T73" fmla="*/ 829 h 2468"/>
              <a:gd name="T74" fmla="*/ 964 w 1056"/>
              <a:gd name="T75" fmla="*/ 659 h 2468"/>
              <a:gd name="T76" fmla="*/ 920 w 1056"/>
              <a:gd name="T77" fmla="*/ 504 h 2468"/>
              <a:gd name="T78" fmla="*/ 850 w 1056"/>
              <a:gd name="T79" fmla="*/ 305 h 2468"/>
              <a:gd name="T80" fmla="*/ 727 w 1056"/>
              <a:gd name="T81" fmla="*/ 37 h 2468"/>
              <a:gd name="T82" fmla="*/ 705 w 1056"/>
              <a:gd name="T83" fmla="*/ 0 h 2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6" h="2468">
                <a:moveTo>
                  <a:pt x="705" y="0"/>
                </a:moveTo>
                <a:lnTo>
                  <a:pt x="692" y="25"/>
                </a:lnTo>
                <a:lnTo>
                  <a:pt x="664" y="66"/>
                </a:lnTo>
                <a:lnTo>
                  <a:pt x="613" y="121"/>
                </a:lnTo>
                <a:lnTo>
                  <a:pt x="537" y="173"/>
                </a:lnTo>
                <a:lnTo>
                  <a:pt x="455" y="208"/>
                </a:lnTo>
                <a:lnTo>
                  <a:pt x="376" y="228"/>
                </a:lnTo>
                <a:lnTo>
                  <a:pt x="307" y="240"/>
                </a:lnTo>
                <a:lnTo>
                  <a:pt x="233" y="244"/>
                </a:lnTo>
                <a:lnTo>
                  <a:pt x="223" y="244"/>
                </a:lnTo>
                <a:lnTo>
                  <a:pt x="222" y="244"/>
                </a:lnTo>
                <a:lnTo>
                  <a:pt x="202" y="357"/>
                </a:lnTo>
                <a:lnTo>
                  <a:pt x="154" y="568"/>
                </a:lnTo>
                <a:lnTo>
                  <a:pt x="99" y="765"/>
                </a:lnTo>
                <a:lnTo>
                  <a:pt x="35" y="950"/>
                </a:lnTo>
                <a:lnTo>
                  <a:pt x="0" y="1040"/>
                </a:lnTo>
                <a:lnTo>
                  <a:pt x="56" y="1072"/>
                </a:lnTo>
                <a:lnTo>
                  <a:pt x="159" y="1150"/>
                </a:lnTo>
                <a:lnTo>
                  <a:pt x="255" y="1242"/>
                </a:lnTo>
                <a:lnTo>
                  <a:pt x="343" y="1346"/>
                </a:lnTo>
                <a:lnTo>
                  <a:pt x="423" y="1457"/>
                </a:lnTo>
                <a:lnTo>
                  <a:pt x="493" y="1575"/>
                </a:lnTo>
                <a:lnTo>
                  <a:pt x="556" y="1696"/>
                </a:lnTo>
                <a:lnTo>
                  <a:pt x="613" y="1816"/>
                </a:lnTo>
                <a:lnTo>
                  <a:pt x="684" y="1994"/>
                </a:lnTo>
                <a:lnTo>
                  <a:pt x="754" y="2205"/>
                </a:lnTo>
                <a:lnTo>
                  <a:pt x="815" y="2434"/>
                </a:lnTo>
                <a:lnTo>
                  <a:pt x="822" y="2468"/>
                </a:lnTo>
                <a:lnTo>
                  <a:pt x="849" y="2407"/>
                </a:lnTo>
                <a:lnTo>
                  <a:pt x="897" y="2285"/>
                </a:lnTo>
                <a:lnTo>
                  <a:pt x="957" y="2104"/>
                </a:lnTo>
                <a:lnTo>
                  <a:pt x="1011" y="1868"/>
                </a:lnTo>
                <a:lnTo>
                  <a:pt x="1043" y="1639"/>
                </a:lnTo>
                <a:lnTo>
                  <a:pt x="1056" y="1420"/>
                </a:lnTo>
                <a:lnTo>
                  <a:pt x="1051" y="1210"/>
                </a:lnTo>
                <a:lnTo>
                  <a:pt x="1032" y="1013"/>
                </a:lnTo>
                <a:lnTo>
                  <a:pt x="1002" y="829"/>
                </a:lnTo>
                <a:lnTo>
                  <a:pt x="964" y="659"/>
                </a:lnTo>
                <a:lnTo>
                  <a:pt x="920" y="504"/>
                </a:lnTo>
                <a:lnTo>
                  <a:pt x="850" y="305"/>
                </a:lnTo>
                <a:lnTo>
                  <a:pt x="727" y="37"/>
                </a:lnTo>
                <a:lnTo>
                  <a:pt x="705" y="0"/>
                </a:lnTo>
                <a:close/>
              </a:path>
            </a:pathLst>
          </a:custGeom>
          <a:solidFill>
            <a:srgbClr val="0045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97" name="Freeform 65"/>
          <p:cNvSpPr>
            <a:spLocks/>
          </p:cNvSpPr>
          <p:nvPr/>
        </p:nvSpPr>
        <p:spPr bwMode="auto">
          <a:xfrm>
            <a:off x="6383433" y="781500"/>
            <a:ext cx="494620" cy="2391603"/>
          </a:xfrm>
          <a:custGeom>
            <a:avLst/>
            <a:gdLst>
              <a:gd name="T0" fmla="*/ 1042 w 1043"/>
              <a:gd name="T1" fmla="*/ 2933 h 5047"/>
              <a:gd name="T2" fmla="*/ 990 w 1043"/>
              <a:gd name="T3" fmla="*/ 2378 h 5047"/>
              <a:gd name="T4" fmla="*/ 881 w 1043"/>
              <a:gd name="T5" fmla="*/ 1860 h 5047"/>
              <a:gd name="T6" fmla="*/ 735 w 1043"/>
              <a:gd name="T7" fmla="*/ 1386 h 5047"/>
              <a:gd name="T8" fmla="*/ 568 w 1043"/>
              <a:gd name="T9" fmla="*/ 963 h 5047"/>
              <a:gd name="T10" fmla="*/ 352 w 1043"/>
              <a:gd name="T11" fmla="*/ 521 h 5047"/>
              <a:gd name="T12" fmla="*/ 76 w 1043"/>
              <a:gd name="T13" fmla="*/ 58 h 5047"/>
              <a:gd name="T14" fmla="*/ 83 w 1043"/>
              <a:gd name="T15" fmla="*/ 66 h 5047"/>
              <a:gd name="T16" fmla="*/ 355 w 1043"/>
              <a:gd name="T17" fmla="*/ 528 h 5047"/>
              <a:gd name="T18" fmla="*/ 546 w 1043"/>
              <a:gd name="T19" fmla="*/ 915 h 5047"/>
              <a:gd name="T20" fmla="*/ 688 w 1043"/>
              <a:gd name="T21" fmla="*/ 1260 h 5047"/>
              <a:gd name="T22" fmla="*/ 0 w 1043"/>
              <a:gd name="T23" fmla="*/ 1826 h 5047"/>
              <a:gd name="T24" fmla="*/ 146 w 1043"/>
              <a:gd name="T25" fmla="*/ 1847 h 5047"/>
              <a:gd name="T26" fmla="*/ 314 w 1043"/>
              <a:gd name="T27" fmla="*/ 1938 h 5047"/>
              <a:gd name="T28" fmla="*/ 433 w 1043"/>
              <a:gd name="T29" fmla="*/ 2083 h 5047"/>
              <a:gd name="T30" fmla="*/ 490 w 1043"/>
              <a:gd name="T31" fmla="*/ 2268 h 5047"/>
              <a:gd name="T32" fmla="*/ 490 w 1043"/>
              <a:gd name="T33" fmla="*/ 2369 h 5047"/>
              <a:gd name="T34" fmla="*/ 433 w 1043"/>
              <a:gd name="T35" fmla="*/ 2553 h 5047"/>
              <a:gd name="T36" fmla="*/ 314 w 1043"/>
              <a:gd name="T37" fmla="*/ 2699 h 5047"/>
              <a:gd name="T38" fmla="*/ 146 w 1043"/>
              <a:gd name="T39" fmla="*/ 2789 h 5047"/>
              <a:gd name="T40" fmla="*/ 0 w 1043"/>
              <a:gd name="T41" fmla="*/ 2810 h 5047"/>
              <a:gd name="T42" fmla="*/ 5 w 1043"/>
              <a:gd name="T43" fmla="*/ 3920 h 5047"/>
              <a:gd name="T44" fmla="*/ 32 w 1043"/>
              <a:gd name="T45" fmla="*/ 3968 h 5047"/>
              <a:gd name="T46" fmla="*/ 70 w 1043"/>
              <a:gd name="T47" fmla="*/ 4172 h 5047"/>
              <a:gd name="T48" fmla="*/ 111 w 1043"/>
              <a:gd name="T49" fmla="*/ 4815 h 5047"/>
              <a:gd name="T50" fmla="*/ 702 w 1043"/>
              <a:gd name="T51" fmla="*/ 5047 h 5047"/>
              <a:gd name="T52" fmla="*/ 740 w 1043"/>
              <a:gd name="T53" fmla="*/ 4958 h 5047"/>
              <a:gd name="T54" fmla="*/ 839 w 1043"/>
              <a:gd name="T55" fmla="*/ 4683 h 5047"/>
              <a:gd name="T56" fmla="*/ 942 w 1043"/>
              <a:gd name="T57" fmla="*/ 4275 h 5047"/>
              <a:gd name="T58" fmla="*/ 981 w 1043"/>
              <a:gd name="T59" fmla="*/ 4047 h 5047"/>
              <a:gd name="T60" fmla="*/ 1032 w 1043"/>
              <a:gd name="T61" fmla="*/ 3529 h 5047"/>
              <a:gd name="T62" fmla="*/ 1043 w 1043"/>
              <a:gd name="T63" fmla="*/ 3076 h 5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43" h="5047">
                <a:moveTo>
                  <a:pt x="1043" y="3076"/>
                </a:moveTo>
                <a:lnTo>
                  <a:pt x="1042" y="2933"/>
                </a:lnTo>
                <a:lnTo>
                  <a:pt x="1024" y="2652"/>
                </a:lnTo>
                <a:lnTo>
                  <a:pt x="990" y="2378"/>
                </a:lnTo>
                <a:lnTo>
                  <a:pt x="941" y="2115"/>
                </a:lnTo>
                <a:lnTo>
                  <a:pt x="881" y="1860"/>
                </a:lnTo>
                <a:lnTo>
                  <a:pt x="813" y="1616"/>
                </a:lnTo>
                <a:lnTo>
                  <a:pt x="735" y="1386"/>
                </a:lnTo>
                <a:lnTo>
                  <a:pt x="653" y="1168"/>
                </a:lnTo>
                <a:lnTo>
                  <a:pt x="568" y="963"/>
                </a:lnTo>
                <a:lnTo>
                  <a:pt x="481" y="775"/>
                </a:lnTo>
                <a:lnTo>
                  <a:pt x="352" y="521"/>
                </a:lnTo>
                <a:lnTo>
                  <a:pt x="198" y="249"/>
                </a:lnTo>
                <a:lnTo>
                  <a:pt x="76" y="58"/>
                </a:lnTo>
                <a:lnTo>
                  <a:pt x="37" y="0"/>
                </a:lnTo>
                <a:lnTo>
                  <a:pt x="83" y="66"/>
                </a:lnTo>
                <a:lnTo>
                  <a:pt x="223" y="290"/>
                </a:lnTo>
                <a:lnTo>
                  <a:pt x="355" y="528"/>
                </a:lnTo>
                <a:lnTo>
                  <a:pt x="448" y="710"/>
                </a:lnTo>
                <a:lnTo>
                  <a:pt x="546" y="915"/>
                </a:lnTo>
                <a:lnTo>
                  <a:pt x="641" y="1139"/>
                </a:lnTo>
                <a:lnTo>
                  <a:pt x="688" y="1260"/>
                </a:lnTo>
                <a:lnTo>
                  <a:pt x="0" y="1260"/>
                </a:lnTo>
                <a:lnTo>
                  <a:pt x="0" y="1826"/>
                </a:lnTo>
                <a:lnTo>
                  <a:pt x="50" y="1828"/>
                </a:lnTo>
                <a:lnTo>
                  <a:pt x="146" y="1847"/>
                </a:lnTo>
                <a:lnTo>
                  <a:pt x="235" y="1885"/>
                </a:lnTo>
                <a:lnTo>
                  <a:pt x="314" y="1938"/>
                </a:lnTo>
                <a:lnTo>
                  <a:pt x="380" y="2005"/>
                </a:lnTo>
                <a:lnTo>
                  <a:pt x="433" y="2083"/>
                </a:lnTo>
                <a:lnTo>
                  <a:pt x="470" y="2171"/>
                </a:lnTo>
                <a:lnTo>
                  <a:pt x="490" y="2268"/>
                </a:lnTo>
                <a:lnTo>
                  <a:pt x="491" y="2319"/>
                </a:lnTo>
                <a:lnTo>
                  <a:pt x="490" y="2369"/>
                </a:lnTo>
                <a:lnTo>
                  <a:pt x="470" y="2465"/>
                </a:lnTo>
                <a:lnTo>
                  <a:pt x="433" y="2553"/>
                </a:lnTo>
                <a:lnTo>
                  <a:pt x="380" y="2631"/>
                </a:lnTo>
                <a:lnTo>
                  <a:pt x="314" y="2699"/>
                </a:lnTo>
                <a:lnTo>
                  <a:pt x="235" y="2752"/>
                </a:lnTo>
                <a:lnTo>
                  <a:pt x="146" y="2789"/>
                </a:lnTo>
                <a:lnTo>
                  <a:pt x="50" y="2809"/>
                </a:lnTo>
                <a:lnTo>
                  <a:pt x="0" y="2810"/>
                </a:lnTo>
                <a:lnTo>
                  <a:pt x="0" y="3918"/>
                </a:lnTo>
                <a:lnTo>
                  <a:pt x="5" y="3920"/>
                </a:lnTo>
                <a:lnTo>
                  <a:pt x="17" y="3931"/>
                </a:lnTo>
                <a:lnTo>
                  <a:pt x="32" y="3968"/>
                </a:lnTo>
                <a:lnTo>
                  <a:pt x="53" y="4052"/>
                </a:lnTo>
                <a:lnTo>
                  <a:pt x="70" y="4172"/>
                </a:lnTo>
                <a:lnTo>
                  <a:pt x="93" y="4408"/>
                </a:lnTo>
                <a:lnTo>
                  <a:pt x="111" y="4815"/>
                </a:lnTo>
                <a:lnTo>
                  <a:pt x="115" y="5047"/>
                </a:lnTo>
                <a:lnTo>
                  <a:pt x="702" y="5047"/>
                </a:lnTo>
                <a:lnTo>
                  <a:pt x="722" y="5003"/>
                </a:lnTo>
                <a:lnTo>
                  <a:pt x="740" y="4958"/>
                </a:lnTo>
                <a:lnTo>
                  <a:pt x="775" y="4868"/>
                </a:lnTo>
                <a:lnTo>
                  <a:pt x="839" y="4683"/>
                </a:lnTo>
                <a:lnTo>
                  <a:pt x="894" y="4486"/>
                </a:lnTo>
                <a:lnTo>
                  <a:pt x="942" y="4275"/>
                </a:lnTo>
                <a:lnTo>
                  <a:pt x="962" y="4162"/>
                </a:lnTo>
                <a:lnTo>
                  <a:pt x="981" y="4047"/>
                </a:lnTo>
                <a:lnTo>
                  <a:pt x="1011" y="3799"/>
                </a:lnTo>
                <a:lnTo>
                  <a:pt x="1032" y="3529"/>
                </a:lnTo>
                <a:lnTo>
                  <a:pt x="1043" y="3235"/>
                </a:lnTo>
                <a:lnTo>
                  <a:pt x="1043" y="3076"/>
                </a:lnTo>
                <a:close/>
              </a:path>
            </a:pathLst>
          </a:custGeom>
          <a:solidFill>
            <a:srgbClr val="EDD6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98" name="Freeform 66"/>
          <p:cNvSpPr>
            <a:spLocks/>
          </p:cNvSpPr>
          <p:nvPr/>
        </p:nvSpPr>
        <p:spPr bwMode="auto">
          <a:xfrm>
            <a:off x="6656327" y="3239430"/>
            <a:ext cx="30321" cy="60643"/>
          </a:xfrm>
          <a:custGeom>
            <a:avLst/>
            <a:gdLst>
              <a:gd name="T0" fmla="*/ 62 w 62"/>
              <a:gd name="T1" fmla="*/ 0 h 128"/>
              <a:gd name="T2" fmla="*/ 31 w 62"/>
              <a:gd name="T3" fmla="*/ 64 h 128"/>
              <a:gd name="T4" fmla="*/ 0 w 62"/>
              <a:gd name="T5" fmla="*/ 128 h 128"/>
              <a:gd name="T6" fmla="*/ 31 w 62"/>
              <a:gd name="T7" fmla="*/ 64 h 128"/>
              <a:gd name="T8" fmla="*/ 62 w 62"/>
              <a:gd name="T9" fmla="*/ 0 h 128"/>
            </a:gdLst>
            <a:ahLst/>
            <a:cxnLst>
              <a:cxn ang="0">
                <a:pos x="T0" y="T1"/>
              </a:cxn>
              <a:cxn ang="0">
                <a:pos x="T2" y="T3"/>
              </a:cxn>
              <a:cxn ang="0">
                <a:pos x="T4" y="T5"/>
              </a:cxn>
              <a:cxn ang="0">
                <a:pos x="T6" y="T7"/>
              </a:cxn>
              <a:cxn ang="0">
                <a:pos x="T8" y="T9"/>
              </a:cxn>
            </a:cxnLst>
            <a:rect l="0" t="0" r="r" b="b"/>
            <a:pathLst>
              <a:path w="62" h="128">
                <a:moveTo>
                  <a:pt x="62" y="0"/>
                </a:moveTo>
                <a:lnTo>
                  <a:pt x="31" y="64"/>
                </a:lnTo>
                <a:lnTo>
                  <a:pt x="0" y="128"/>
                </a:lnTo>
                <a:lnTo>
                  <a:pt x="31" y="64"/>
                </a:lnTo>
                <a:lnTo>
                  <a:pt x="62" y="0"/>
                </a:lnTo>
                <a:close/>
              </a:path>
            </a:pathLst>
          </a:custGeom>
          <a:solidFill>
            <a:srgbClr val="FCFD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99" name="Freeform 68"/>
          <p:cNvSpPr>
            <a:spLocks/>
          </p:cNvSpPr>
          <p:nvPr/>
        </p:nvSpPr>
        <p:spPr bwMode="auto">
          <a:xfrm>
            <a:off x="6688542" y="3173102"/>
            <a:ext cx="26532" cy="60643"/>
          </a:xfrm>
          <a:custGeom>
            <a:avLst/>
            <a:gdLst>
              <a:gd name="T0" fmla="*/ 58 w 58"/>
              <a:gd name="T1" fmla="*/ 0 h 131"/>
              <a:gd name="T2" fmla="*/ 30 w 58"/>
              <a:gd name="T3" fmla="*/ 66 h 131"/>
              <a:gd name="T4" fmla="*/ 0 w 58"/>
              <a:gd name="T5" fmla="*/ 131 h 131"/>
              <a:gd name="T6" fmla="*/ 30 w 58"/>
              <a:gd name="T7" fmla="*/ 66 h 131"/>
              <a:gd name="T8" fmla="*/ 58 w 58"/>
              <a:gd name="T9" fmla="*/ 0 h 131"/>
            </a:gdLst>
            <a:ahLst/>
            <a:cxnLst>
              <a:cxn ang="0">
                <a:pos x="T0" y="T1"/>
              </a:cxn>
              <a:cxn ang="0">
                <a:pos x="T2" y="T3"/>
              </a:cxn>
              <a:cxn ang="0">
                <a:pos x="T4" y="T5"/>
              </a:cxn>
              <a:cxn ang="0">
                <a:pos x="T6" y="T7"/>
              </a:cxn>
              <a:cxn ang="0">
                <a:pos x="T8" y="T9"/>
              </a:cxn>
            </a:cxnLst>
            <a:rect l="0" t="0" r="r" b="b"/>
            <a:pathLst>
              <a:path w="58" h="131">
                <a:moveTo>
                  <a:pt x="58" y="0"/>
                </a:moveTo>
                <a:lnTo>
                  <a:pt x="30" y="66"/>
                </a:lnTo>
                <a:lnTo>
                  <a:pt x="0" y="131"/>
                </a:lnTo>
                <a:lnTo>
                  <a:pt x="30" y="66"/>
                </a:lnTo>
                <a:lnTo>
                  <a:pt x="58" y="0"/>
                </a:lnTo>
                <a:close/>
              </a:path>
            </a:pathLst>
          </a:custGeom>
          <a:solidFill>
            <a:srgbClr val="FCFD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100" name="Freeform 69"/>
          <p:cNvSpPr>
            <a:spLocks/>
          </p:cNvSpPr>
          <p:nvPr/>
        </p:nvSpPr>
        <p:spPr bwMode="auto">
          <a:xfrm>
            <a:off x="6383434" y="754969"/>
            <a:ext cx="325956" cy="623485"/>
          </a:xfrm>
          <a:custGeom>
            <a:avLst/>
            <a:gdLst>
              <a:gd name="T0" fmla="*/ 37 w 688"/>
              <a:gd name="T1" fmla="*/ 53 h 1313"/>
              <a:gd name="T2" fmla="*/ 37 w 688"/>
              <a:gd name="T3" fmla="*/ 53 h 1313"/>
              <a:gd name="T4" fmla="*/ 37 w 688"/>
              <a:gd name="T5" fmla="*/ 53 h 1313"/>
              <a:gd name="T6" fmla="*/ 27 w 688"/>
              <a:gd name="T7" fmla="*/ 39 h 1313"/>
              <a:gd name="T8" fmla="*/ 19 w 688"/>
              <a:gd name="T9" fmla="*/ 27 h 1313"/>
              <a:gd name="T10" fmla="*/ 17 w 688"/>
              <a:gd name="T11" fmla="*/ 23 h 1313"/>
              <a:gd name="T12" fmla="*/ 14 w 688"/>
              <a:gd name="T13" fmla="*/ 21 h 1313"/>
              <a:gd name="T14" fmla="*/ 12 w 688"/>
              <a:gd name="T15" fmla="*/ 17 h 1313"/>
              <a:gd name="T16" fmla="*/ 9 w 688"/>
              <a:gd name="T17" fmla="*/ 14 h 1313"/>
              <a:gd name="T18" fmla="*/ 6 w 688"/>
              <a:gd name="T19" fmla="*/ 9 h 1313"/>
              <a:gd name="T20" fmla="*/ 4 w 688"/>
              <a:gd name="T21" fmla="*/ 5 h 1313"/>
              <a:gd name="T22" fmla="*/ 3 w 688"/>
              <a:gd name="T23" fmla="*/ 4 h 1313"/>
              <a:gd name="T24" fmla="*/ 1 w 688"/>
              <a:gd name="T25" fmla="*/ 3 h 1313"/>
              <a:gd name="T26" fmla="*/ 0 w 688"/>
              <a:gd name="T27" fmla="*/ 0 h 1313"/>
              <a:gd name="T28" fmla="*/ 0 w 688"/>
              <a:gd name="T29" fmla="*/ 0 h 1313"/>
              <a:gd name="T30" fmla="*/ 0 w 688"/>
              <a:gd name="T31" fmla="*/ 1313 h 1313"/>
              <a:gd name="T32" fmla="*/ 688 w 688"/>
              <a:gd name="T33" fmla="*/ 1313 h 1313"/>
              <a:gd name="T34" fmla="*/ 641 w 688"/>
              <a:gd name="T35" fmla="*/ 1192 h 1313"/>
              <a:gd name="T36" fmla="*/ 546 w 688"/>
              <a:gd name="T37" fmla="*/ 968 h 1313"/>
              <a:gd name="T38" fmla="*/ 448 w 688"/>
              <a:gd name="T39" fmla="*/ 763 h 1313"/>
              <a:gd name="T40" fmla="*/ 355 w 688"/>
              <a:gd name="T41" fmla="*/ 581 h 1313"/>
              <a:gd name="T42" fmla="*/ 223 w 688"/>
              <a:gd name="T43" fmla="*/ 343 h 1313"/>
              <a:gd name="T44" fmla="*/ 83 w 688"/>
              <a:gd name="T45" fmla="*/ 119 h 1313"/>
              <a:gd name="T46" fmla="*/ 37 w 688"/>
              <a:gd name="T47" fmla="*/ 53 h 1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88" h="1313">
                <a:moveTo>
                  <a:pt x="37" y="53"/>
                </a:moveTo>
                <a:lnTo>
                  <a:pt x="37" y="53"/>
                </a:lnTo>
                <a:lnTo>
                  <a:pt x="37" y="53"/>
                </a:lnTo>
                <a:lnTo>
                  <a:pt x="27" y="39"/>
                </a:lnTo>
                <a:lnTo>
                  <a:pt x="19" y="27"/>
                </a:lnTo>
                <a:lnTo>
                  <a:pt x="17" y="23"/>
                </a:lnTo>
                <a:lnTo>
                  <a:pt x="14" y="21"/>
                </a:lnTo>
                <a:lnTo>
                  <a:pt x="12" y="17"/>
                </a:lnTo>
                <a:lnTo>
                  <a:pt x="9" y="14"/>
                </a:lnTo>
                <a:lnTo>
                  <a:pt x="6" y="9"/>
                </a:lnTo>
                <a:lnTo>
                  <a:pt x="4" y="5"/>
                </a:lnTo>
                <a:lnTo>
                  <a:pt x="3" y="4"/>
                </a:lnTo>
                <a:lnTo>
                  <a:pt x="1" y="3"/>
                </a:lnTo>
                <a:lnTo>
                  <a:pt x="0" y="0"/>
                </a:lnTo>
                <a:lnTo>
                  <a:pt x="0" y="0"/>
                </a:lnTo>
                <a:lnTo>
                  <a:pt x="0" y="1313"/>
                </a:lnTo>
                <a:lnTo>
                  <a:pt x="688" y="1313"/>
                </a:lnTo>
                <a:lnTo>
                  <a:pt x="641" y="1192"/>
                </a:lnTo>
                <a:lnTo>
                  <a:pt x="546" y="968"/>
                </a:lnTo>
                <a:lnTo>
                  <a:pt x="448" y="763"/>
                </a:lnTo>
                <a:lnTo>
                  <a:pt x="355" y="581"/>
                </a:lnTo>
                <a:lnTo>
                  <a:pt x="223" y="343"/>
                </a:lnTo>
                <a:lnTo>
                  <a:pt x="83" y="119"/>
                </a:lnTo>
                <a:lnTo>
                  <a:pt x="37" y="53"/>
                </a:lnTo>
                <a:close/>
              </a:path>
            </a:pathLst>
          </a:custGeom>
          <a:solidFill>
            <a:srgbClr val="C93C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101" name="Freeform 70"/>
          <p:cNvSpPr>
            <a:spLocks/>
          </p:cNvSpPr>
          <p:nvPr/>
        </p:nvSpPr>
        <p:spPr bwMode="auto">
          <a:xfrm>
            <a:off x="6383434" y="2636793"/>
            <a:ext cx="331641" cy="1169271"/>
          </a:xfrm>
          <a:custGeom>
            <a:avLst/>
            <a:gdLst>
              <a:gd name="T0" fmla="*/ 0 w 702"/>
              <a:gd name="T1" fmla="*/ 0 h 2468"/>
              <a:gd name="T2" fmla="*/ 0 w 702"/>
              <a:gd name="T3" fmla="*/ 1129 h 2468"/>
              <a:gd name="T4" fmla="*/ 0 w 702"/>
              <a:gd name="T5" fmla="*/ 1398 h 2468"/>
              <a:gd name="T6" fmla="*/ 0 w 702"/>
              <a:gd name="T7" fmla="*/ 1658 h 2468"/>
              <a:gd name="T8" fmla="*/ 0 w 702"/>
              <a:gd name="T9" fmla="*/ 2468 h 2468"/>
              <a:gd name="T10" fmla="*/ 9 w 702"/>
              <a:gd name="T11" fmla="*/ 2427 h 2468"/>
              <a:gd name="T12" fmla="*/ 56 w 702"/>
              <a:gd name="T13" fmla="*/ 2126 h 2468"/>
              <a:gd name="T14" fmla="*/ 88 w 702"/>
              <a:gd name="T15" fmla="*/ 1832 h 2468"/>
              <a:gd name="T16" fmla="*/ 101 w 702"/>
              <a:gd name="T17" fmla="*/ 1658 h 2468"/>
              <a:gd name="T18" fmla="*/ 109 w 702"/>
              <a:gd name="T19" fmla="*/ 1532 h 2468"/>
              <a:gd name="T20" fmla="*/ 114 w 702"/>
              <a:gd name="T21" fmla="*/ 1398 h 2468"/>
              <a:gd name="T22" fmla="*/ 577 w 702"/>
              <a:gd name="T23" fmla="*/ 1398 h 2468"/>
              <a:gd name="T24" fmla="*/ 578 w 702"/>
              <a:gd name="T25" fmla="*/ 1398 h 2468"/>
              <a:gd name="T26" fmla="*/ 609 w 702"/>
              <a:gd name="T27" fmla="*/ 1334 h 2468"/>
              <a:gd name="T28" fmla="*/ 640 w 702"/>
              <a:gd name="T29" fmla="*/ 1270 h 2468"/>
              <a:gd name="T30" fmla="*/ 641 w 702"/>
              <a:gd name="T31" fmla="*/ 1265 h 2468"/>
              <a:gd name="T32" fmla="*/ 644 w 702"/>
              <a:gd name="T33" fmla="*/ 1260 h 2468"/>
              <a:gd name="T34" fmla="*/ 674 w 702"/>
              <a:gd name="T35" fmla="*/ 1195 h 2468"/>
              <a:gd name="T36" fmla="*/ 702 w 702"/>
              <a:gd name="T37" fmla="*/ 1129 h 2468"/>
              <a:gd name="T38" fmla="*/ 702 w 702"/>
              <a:gd name="T39" fmla="*/ 1129 h 2468"/>
              <a:gd name="T40" fmla="*/ 702 w 702"/>
              <a:gd name="T41" fmla="*/ 1129 h 2468"/>
              <a:gd name="T42" fmla="*/ 115 w 702"/>
              <a:gd name="T43" fmla="*/ 1129 h 2468"/>
              <a:gd name="T44" fmla="*/ 111 w 702"/>
              <a:gd name="T45" fmla="*/ 897 h 2468"/>
              <a:gd name="T46" fmla="*/ 93 w 702"/>
              <a:gd name="T47" fmla="*/ 490 h 2468"/>
              <a:gd name="T48" fmla="*/ 70 w 702"/>
              <a:gd name="T49" fmla="*/ 254 h 2468"/>
              <a:gd name="T50" fmla="*/ 53 w 702"/>
              <a:gd name="T51" fmla="*/ 134 h 2468"/>
              <a:gd name="T52" fmla="*/ 32 w 702"/>
              <a:gd name="T53" fmla="*/ 50 h 2468"/>
              <a:gd name="T54" fmla="*/ 17 w 702"/>
              <a:gd name="T55" fmla="*/ 13 h 2468"/>
              <a:gd name="T56" fmla="*/ 5 w 702"/>
              <a:gd name="T57" fmla="*/ 2 h 2468"/>
              <a:gd name="T58" fmla="*/ 0 w 702"/>
              <a:gd name="T59" fmla="*/ 0 h 2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02" h="2468">
                <a:moveTo>
                  <a:pt x="0" y="0"/>
                </a:moveTo>
                <a:lnTo>
                  <a:pt x="0" y="1129"/>
                </a:lnTo>
                <a:lnTo>
                  <a:pt x="0" y="1398"/>
                </a:lnTo>
                <a:lnTo>
                  <a:pt x="0" y="1658"/>
                </a:lnTo>
                <a:lnTo>
                  <a:pt x="0" y="2468"/>
                </a:lnTo>
                <a:lnTo>
                  <a:pt x="9" y="2427"/>
                </a:lnTo>
                <a:lnTo>
                  <a:pt x="56" y="2126"/>
                </a:lnTo>
                <a:lnTo>
                  <a:pt x="88" y="1832"/>
                </a:lnTo>
                <a:lnTo>
                  <a:pt x="101" y="1658"/>
                </a:lnTo>
                <a:lnTo>
                  <a:pt x="109" y="1532"/>
                </a:lnTo>
                <a:lnTo>
                  <a:pt x="114" y="1398"/>
                </a:lnTo>
                <a:lnTo>
                  <a:pt x="577" y="1398"/>
                </a:lnTo>
                <a:lnTo>
                  <a:pt x="578" y="1398"/>
                </a:lnTo>
                <a:lnTo>
                  <a:pt x="609" y="1334"/>
                </a:lnTo>
                <a:lnTo>
                  <a:pt x="640" y="1270"/>
                </a:lnTo>
                <a:lnTo>
                  <a:pt x="641" y="1265"/>
                </a:lnTo>
                <a:lnTo>
                  <a:pt x="644" y="1260"/>
                </a:lnTo>
                <a:lnTo>
                  <a:pt x="674" y="1195"/>
                </a:lnTo>
                <a:lnTo>
                  <a:pt x="702" y="1129"/>
                </a:lnTo>
                <a:lnTo>
                  <a:pt x="702" y="1129"/>
                </a:lnTo>
                <a:lnTo>
                  <a:pt x="702" y="1129"/>
                </a:lnTo>
                <a:lnTo>
                  <a:pt x="115" y="1129"/>
                </a:lnTo>
                <a:lnTo>
                  <a:pt x="111" y="897"/>
                </a:lnTo>
                <a:lnTo>
                  <a:pt x="93" y="490"/>
                </a:lnTo>
                <a:lnTo>
                  <a:pt x="70" y="254"/>
                </a:lnTo>
                <a:lnTo>
                  <a:pt x="53" y="134"/>
                </a:lnTo>
                <a:lnTo>
                  <a:pt x="32" y="50"/>
                </a:lnTo>
                <a:lnTo>
                  <a:pt x="17" y="13"/>
                </a:lnTo>
                <a:lnTo>
                  <a:pt x="5" y="2"/>
                </a:lnTo>
                <a:lnTo>
                  <a:pt x="0" y="0"/>
                </a:lnTo>
                <a:close/>
              </a:path>
            </a:pathLst>
          </a:custGeom>
          <a:solidFill>
            <a:srgbClr val="0045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102" name="Freeform 71"/>
          <p:cNvSpPr>
            <a:spLocks/>
          </p:cNvSpPr>
          <p:nvPr/>
        </p:nvSpPr>
        <p:spPr bwMode="auto">
          <a:xfrm>
            <a:off x="6383434" y="1645661"/>
            <a:ext cx="233097" cy="466192"/>
          </a:xfrm>
          <a:custGeom>
            <a:avLst/>
            <a:gdLst>
              <a:gd name="T0" fmla="*/ 491 w 491"/>
              <a:gd name="T1" fmla="*/ 493 h 984"/>
              <a:gd name="T2" fmla="*/ 490 w 491"/>
              <a:gd name="T3" fmla="*/ 441 h 984"/>
              <a:gd name="T4" fmla="*/ 470 w 491"/>
              <a:gd name="T5" fmla="*/ 345 h 984"/>
              <a:gd name="T6" fmla="*/ 433 w 491"/>
              <a:gd name="T7" fmla="*/ 257 h 984"/>
              <a:gd name="T8" fmla="*/ 380 w 491"/>
              <a:gd name="T9" fmla="*/ 179 h 984"/>
              <a:gd name="T10" fmla="*/ 314 w 491"/>
              <a:gd name="T11" fmla="*/ 112 h 984"/>
              <a:gd name="T12" fmla="*/ 235 w 491"/>
              <a:gd name="T13" fmla="*/ 59 h 984"/>
              <a:gd name="T14" fmla="*/ 146 w 491"/>
              <a:gd name="T15" fmla="*/ 21 h 984"/>
              <a:gd name="T16" fmla="*/ 50 w 491"/>
              <a:gd name="T17" fmla="*/ 2 h 984"/>
              <a:gd name="T18" fmla="*/ 0 w 491"/>
              <a:gd name="T19" fmla="*/ 0 h 984"/>
              <a:gd name="T20" fmla="*/ 0 w 491"/>
              <a:gd name="T21" fmla="*/ 129 h 984"/>
              <a:gd name="T22" fmla="*/ 37 w 491"/>
              <a:gd name="T23" fmla="*/ 130 h 984"/>
              <a:gd name="T24" fmla="*/ 107 w 491"/>
              <a:gd name="T25" fmla="*/ 146 h 984"/>
              <a:gd name="T26" fmla="*/ 174 w 491"/>
              <a:gd name="T27" fmla="*/ 173 h 984"/>
              <a:gd name="T28" fmla="*/ 231 w 491"/>
              <a:gd name="T29" fmla="*/ 212 h 984"/>
              <a:gd name="T30" fmla="*/ 280 w 491"/>
              <a:gd name="T31" fmla="*/ 261 h 984"/>
              <a:gd name="T32" fmla="*/ 319 w 491"/>
              <a:gd name="T33" fmla="*/ 319 h 984"/>
              <a:gd name="T34" fmla="*/ 347 w 491"/>
              <a:gd name="T35" fmla="*/ 384 h 984"/>
              <a:gd name="T36" fmla="*/ 362 w 491"/>
              <a:gd name="T37" fmla="*/ 455 h 984"/>
              <a:gd name="T38" fmla="*/ 363 w 491"/>
              <a:gd name="T39" fmla="*/ 493 h 984"/>
              <a:gd name="T40" fmla="*/ 362 w 491"/>
              <a:gd name="T41" fmla="*/ 529 h 984"/>
              <a:gd name="T42" fmla="*/ 347 w 491"/>
              <a:gd name="T43" fmla="*/ 600 h 984"/>
              <a:gd name="T44" fmla="*/ 319 w 491"/>
              <a:gd name="T45" fmla="*/ 665 h 984"/>
              <a:gd name="T46" fmla="*/ 280 w 491"/>
              <a:gd name="T47" fmla="*/ 724 h 984"/>
              <a:gd name="T48" fmla="*/ 231 w 491"/>
              <a:gd name="T49" fmla="*/ 773 h 984"/>
              <a:gd name="T50" fmla="*/ 174 w 491"/>
              <a:gd name="T51" fmla="*/ 812 h 984"/>
              <a:gd name="T52" fmla="*/ 107 w 491"/>
              <a:gd name="T53" fmla="*/ 839 h 984"/>
              <a:gd name="T54" fmla="*/ 37 w 491"/>
              <a:gd name="T55" fmla="*/ 854 h 984"/>
              <a:gd name="T56" fmla="*/ 0 w 491"/>
              <a:gd name="T57" fmla="*/ 856 h 984"/>
              <a:gd name="T58" fmla="*/ 0 w 491"/>
              <a:gd name="T59" fmla="*/ 984 h 984"/>
              <a:gd name="T60" fmla="*/ 50 w 491"/>
              <a:gd name="T61" fmla="*/ 983 h 984"/>
              <a:gd name="T62" fmla="*/ 146 w 491"/>
              <a:gd name="T63" fmla="*/ 963 h 984"/>
              <a:gd name="T64" fmla="*/ 235 w 491"/>
              <a:gd name="T65" fmla="*/ 926 h 984"/>
              <a:gd name="T66" fmla="*/ 314 w 491"/>
              <a:gd name="T67" fmla="*/ 873 h 984"/>
              <a:gd name="T68" fmla="*/ 380 w 491"/>
              <a:gd name="T69" fmla="*/ 805 h 984"/>
              <a:gd name="T70" fmla="*/ 433 w 491"/>
              <a:gd name="T71" fmla="*/ 727 h 984"/>
              <a:gd name="T72" fmla="*/ 470 w 491"/>
              <a:gd name="T73" fmla="*/ 639 h 984"/>
              <a:gd name="T74" fmla="*/ 490 w 491"/>
              <a:gd name="T75" fmla="*/ 543 h 984"/>
              <a:gd name="T76" fmla="*/ 491 w 491"/>
              <a:gd name="T77" fmla="*/ 493 h 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91" h="984">
                <a:moveTo>
                  <a:pt x="491" y="493"/>
                </a:moveTo>
                <a:lnTo>
                  <a:pt x="490" y="441"/>
                </a:lnTo>
                <a:lnTo>
                  <a:pt x="470" y="345"/>
                </a:lnTo>
                <a:lnTo>
                  <a:pt x="433" y="257"/>
                </a:lnTo>
                <a:lnTo>
                  <a:pt x="380" y="179"/>
                </a:lnTo>
                <a:lnTo>
                  <a:pt x="314" y="112"/>
                </a:lnTo>
                <a:lnTo>
                  <a:pt x="235" y="59"/>
                </a:lnTo>
                <a:lnTo>
                  <a:pt x="146" y="21"/>
                </a:lnTo>
                <a:lnTo>
                  <a:pt x="50" y="2"/>
                </a:lnTo>
                <a:lnTo>
                  <a:pt x="0" y="0"/>
                </a:lnTo>
                <a:lnTo>
                  <a:pt x="0" y="129"/>
                </a:lnTo>
                <a:lnTo>
                  <a:pt x="37" y="130"/>
                </a:lnTo>
                <a:lnTo>
                  <a:pt x="107" y="146"/>
                </a:lnTo>
                <a:lnTo>
                  <a:pt x="174" y="173"/>
                </a:lnTo>
                <a:lnTo>
                  <a:pt x="231" y="212"/>
                </a:lnTo>
                <a:lnTo>
                  <a:pt x="280" y="261"/>
                </a:lnTo>
                <a:lnTo>
                  <a:pt x="319" y="319"/>
                </a:lnTo>
                <a:lnTo>
                  <a:pt x="347" y="384"/>
                </a:lnTo>
                <a:lnTo>
                  <a:pt x="362" y="455"/>
                </a:lnTo>
                <a:lnTo>
                  <a:pt x="363" y="493"/>
                </a:lnTo>
                <a:lnTo>
                  <a:pt x="362" y="529"/>
                </a:lnTo>
                <a:lnTo>
                  <a:pt x="347" y="600"/>
                </a:lnTo>
                <a:lnTo>
                  <a:pt x="319" y="665"/>
                </a:lnTo>
                <a:lnTo>
                  <a:pt x="280" y="724"/>
                </a:lnTo>
                <a:lnTo>
                  <a:pt x="231" y="773"/>
                </a:lnTo>
                <a:lnTo>
                  <a:pt x="174" y="812"/>
                </a:lnTo>
                <a:lnTo>
                  <a:pt x="107" y="839"/>
                </a:lnTo>
                <a:lnTo>
                  <a:pt x="37" y="854"/>
                </a:lnTo>
                <a:lnTo>
                  <a:pt x="0" y="856"/>
                </a:lnTo>
                <a:lnTo>
                  <a:pt x="0" y="984"/>
                </a:lnTo>
                <a:lnTo>
                  <a:pt x="50" y="983"/>
                </a:lnTo>
                <a:lnTo>
                  <a:pt x="146" y="963"/>
                </a:lnTo>
                <a:lnTo>
                  <a:pt x="235" y="926"/>
                </a:lnTo>
                <a:lnTo>
                  <a:pt x="314" y="873"/>
                </a:lnTo>
                <a:lnTo>
                  <a:pt x="380" y="805"/>
                </a:lnTo>
                <a:lnTo>
                  <a:pt x="433" y="727"/>
                </a:lnTo>
                <a:lnTo>
                  <a:pt x="470" y="639"/>
                </a:lnTo>
                <a:lnTo>
                  <a:pt x="490" y="543"/>
                </a:lnTo>
                <a:lnTo>
                  <a:pt x="491" y="493"/>
                </a:lnTo>
                <a:close/>
              </a:path>
            </a:pathLst>
          </a:custGeom>
          <a:solidFill>
            <a:srgbClr val="FF42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103" name="Freeform 72"/>
          <p:cNvSpPr>
            <a:spLocks/>
          </p:cNvSpPr>
          <p:nvPr/>
        </p:nvSpPr>
        <p:spPr bwMode="auto">
          <a:xfrm>
            <a:off x="6383434" y="1706304"/>
            <a:ext cx="170558" cy="344907"/>
          </a:xfrm>
          <a:custGeom>
            <a:avLst/>
            <a:gdLst>
              <a:gd name="T0" fmla="*/ 363 w 363"/>
              <a:gd name="T1" fmla="*/ 364 h 727"/>
              <a:gd name="T2" fmla="*/ 362 w 363"/>
              <a:gd name="T3" fmla="*/ 326 h 727"/>
              <a:gd name="T4" fmla="*/ 347 w 363"/>
              <a:gd name="T5" fmla="*/ 255 h 727"/>
              <a:gd name="T6" fmla="*/ 319 w 363"/>
              <a:gd name="T7" fmla="*/ 190 h 727"/>
              <a:gd name="T8" fmla="*/ 280 w 363"/>
              <a:gd name="T9" fmla="*/ 132 h 727"/>
              <a:gd name="T10" fmla="*/ 231 w 363"/>
              <a:gd name="T11" fmla="*/ 83 h 727"/>
              <a:gd name="T12" fmla="*/ 174 w 363"/>
              <a:gd name="T13" fmla="*/ 44 h 727"/>
              <a:gd name="T14" fmla="*/ 107 w 363"/>
              <a:gd name="T15" fmla="*/ 17 h 727"/>
              <a:gd name="T16" fmla="*/ 37 w 363"/>
              <a:gd name="T17" fmla="*/ 1 h 727"/>
              <a:gd name="T18" fmla="*/ 0 w 363"/>
              <a:gd name="T19" fmla="*/ 0 h 727"/>
              <a:gd name="T20" fmla="*/ 0 w 363"/>
              <a:gd name="T21" fmla="*/ 727 h 727"/>
              <a:gd name="T22" fmla="*/ 37 w 363"/>
              <a:gd name="T23" fmla="*/ 725 h 727"/>
              <a:gd name="T24" fmla="*/ 107 w 363"/>
              <a:gd name="T25" fmla="*/ 710 h 727"/>
              <a:gd name="T26" fmla="*/ 174 w 363"/>
              <a:gd name="T27" fmla="*/ 683 h 727"/>
              <a:gd name="T28" fmla="*/ 231 w 363"/>
              <a:gd name="T29" fmla="*/ 644 h 727"/>
              <a:gd name="T30" fmla="*/ 280 w 363"/>
              <a:gd name="T31" fmla="*/ 595 h 727"/>
              <a:gd name="T32" fmla="*/ 319 w 363"/>
              <a:gd name="T33" fmla="*/ 536 h 727"/>
              <a:gd name="T34" fmla="*/ 347 w 363"/>
              <a:gd name="T35" fmla="*/ 471 h 727"/>
              <a:gd name="T36" fmla="*/ 362 w 363"/>
              <a:gd name="T37" fmla="*/ 400 h 727"/>
              <a:gd name="T38" fmla="*/ 363 w 363"/>
              <a:gd name="T39" fmla="*/ 364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3" h="727">
                <a:moveTo>
                  <a:pt x="363" y="364"/>
                </a:moveTo>
                <a:lnTo>
                  <a:pt x="362" y="326"/>
                </a:lnTo>
                <a:lnTo>
                  <a:pt x="347" y="255"/>
                </a:lnTo>
                <a:lnTo>
                  <a:pt x="319" y="190"/>
                </a:lnTo>
                <a:lnTo>
                  <a:pt x="280" y="132"/>
                </a:lnTo>
                <a:lnTo>
                  <a:pt x="231" y="83"/>
                </a:lnTo>
                <a:lnTo>
                  <a:pt x="174" y="44"/>
                </a:lnTo>
                <a:lnTo>
                  <a:pt x="107" y="17"/>
                </a:lnTo>
                <a:lnTo>
                  <a:pt x="37" y="1"/>
                </a:lnTo>
                <a:lnTo>
                  <a:pt x="0" y="0"/>
                </a:lnTo>
                <a:lnTo>
                  <a:pt x="0" y="727"/>
                </a:lnTo>
                <a:lnTo>
                  <a:pt x="37" y="725"/>
                </a:lnTo>
                <a:lnTo>
                  <a:pt x="107" y="710"/>
                </a:lnTo>
                <a:lnTo>
                  <a:pt x="174" y="683"/>
                </a:lnTo>
                <a:lnTo>
                  <a:pt x="231" y="644"/>
                </a:lnTo>
                <a:lnTo>
                  <a:pt x="280" y="595"/>
                </a:lnTo>
                <a:lnTo>
                  <a:pt x="319" y="536"/>
                </a:lnTo>
                <a:lnTo>
                  <a:pt x="347" y="471"/>
                </a:lnTo>
                <a:lnTo>
                  <a:pt x="362" y="400"/>
                </a:lnTo>
                <a:lnTo>
                  <a:pt x="363" y="364"/>
                </a:lnTo>
                <a:close/>
              </a:path>
            </a:pathLst>
          </a:custGeom>
          <a:solidFill>
            <a:srgbClr val="4092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Tree>
    <p:extLst>
      <p:ext uri="{BB962C8B-B14F-4D97-AF65-F5344CB8AC3E}">
        <p14:creationId xmlns:p14="http://schemas.microsoft.com/office/powerpoint/2010/main" val="3335072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Freeform 6"/>
          <p:cNvSpPr>
            <a:spLocks/>
          </p:cNvSpPr>
          <p:nvPr/>
        </p:nvSpPr>
        <p:spPr bwMode="auto">
          <a:xfrm>
            <a:off x="5877445" y="406272"/>
            <a:ext cx="1754853" cy="972182"/>
          </a:xfrm>
          <a:custGeom>
            <a:avLst/>
            <a:gdLst>
              <a:gd name="T0" fmla="*/ 90 w 3705"/>
              <a:gd name="T1" fmla="*/ 1401 h 2049"/>
              <a:gd name="T2" fmla="*/ 133 w 3705"/>
              <a:gd name="T3" fmla="*/ 1569 h 2049"/>
              <a:gd name="T4" fmla="*/ 274 w 3705"/>
              <a:gd name="T5" fmla="*/ 1711 h 2049"/>
              <a:gd name="T6" fmla="*/ 442 w 3705"/>
              <a:gd name="T7" fmla="*/ 1753 h 2049"/>
              <a:gd name="T8" fmla="*/ 576 w 3705"/>
              <a:gd name="T9" fmla="*/ 1727 h 2049"/>
              <a:gd name="T10" fmla="*/ 673 w 3705"/>
              <a:gd name="T11" fmla="*/ 1711 h 2049"/>
              <a:gd name="T12" fmla="*/ 871 w 3705"/>
              <a:gd name="T13" fmla="*/ 1783 h 2049"/>
              <a:gd name="T14" fmla="*/ 1024 w 3705"/>
              <a:gd name="T15" fmla="*/ 1769 h 2049"/>
              <a:gd name="T16" fmla="*/ 1214 w 3705"/>
              <a:gd name="T17" fmla="*/ 1650 h 2049"/>
              <a:gd name="T18" fmla="*/ 1312 w 3705"/>
              <a:gd name="T19" fmla="*/ 1449 h 2049"/>
              <a:gd name="T20" fmla="*/ 1418 w 3705"/>
              <a:gd name="T21" fmla="*/ 1508 h 2049"/>
              <a:gd name="T22" fmla="*/ 1648 w 3705"/>
              <a:gd name="T23" fmla="*/ 1578 h 2049"/>
              <a:gd name="T24" fmla="*/ 1849 w 3705"/>
              <a:gd name="T25" fmla="*/ 1527 h 2049"/>
              <a:gd name="T26" fmla="*/ 1965 w 3705"/>
              <a:gd name="T27" fmla="*/ 1479 h 2049"/>
              <a:gd name="T28" fmla="*/ 2137 w 3705"/>
              <a:gd name="T29" fmla="*/ 1590 h 2049"/>
              <a:gd name="T30" fmla="*/ 2169 w 3705"/>
              <a:gd name="T31" fmla="*/ 1639 h 2049"/>
              <a:gd name="T32" fmla="*/ 2218 w 3705"/>
              <a:gd name="T33" fmla="*/ 1835 h 2049"/>
              <a:gd name="T34" fmla="*/ 2383 w 3705"/>
              <a:gd name="T35" fmla="*/ 2000 h 2049"/>
              <a:gd name="T36" fmla="*/ 2578 w 3705"/>
              <a:gd name="T37" fmla="*/ 2049 h 2049"/>
              <a:gd name="T38" fmla="*/ 2724 w 3705"/>
              <a:gd name="T39" fmla="*/ 2022 h 2049"/>
              <a:gd name="T40" fmla="*/ 2866 w 3705"/>
              <a:gd name="T41" fmla="*/ 1931 h 2049"/>
              <a:gd name="T42" fmla="*/ 2948 w 3705"/>
              <a:gd name="T43" fmla="*/ 1814 h 2049"/>
              <a:gd name="T44" fmla="*/ 3088 w 3705"/>
              <a:gd name="T45" fmla="*/ 1861 h 2049"/>
              <a:gd name="T46" fmla="*/ 3234 w 3705"/>
              <a:gd name="T47" fmla="*/ 1867 h 2049"/>
              <a:gd name="T48" fmla="*/ 3514 w 3705"/>
              <a:gd name="T49" fmla="*/ 1750 h 2049"/>
              <a:gd name="T50" fmla="*/ 3683 w 3705"/>
              <a:gd name="T51" fmla="*/ 1501 h 2049"/>
              <a:gd name="T52" fmla="*/ 3705 w 3705"/>
              <a:gd name="T53" fmla="*/ 1306 h 2049"/>
              <a:gd name="T54" fmla="*/ 3645 w 3705"/>
              <a:gd name="T55" fmla="*/ 1099 h 2049"/>
              <a:gd name="T56" fmla="*/ 3513 w 3705"/>
              <a:gd name="T57" fmla="*/ 937 h 2049"/>
              <a:gd name="T58" fmla="*/ 3396 w 3705"/>
              <a:gd name="T59" fmla="*/ 844 h 2049"/>
              <a:gd name="T60" fmla="*/ 3175 w 3705"/>
              <a:gd name="T61" fmla="*/ 691 h 2049"/>
              <a:gd name="T62" fmla="*/ 3085 w 3705"/>
              <a:gd name="T63" fmla="*/ 547 h 2049"/>
              <a:gd name="T64" fmla="*/ 2908 w 3705"/>
              <a:gd name="T65" fmla="*/ 343 h 2049"/>
              <a:gd name="T66" fmla="*/ 2648 w 3705"/>
              <a:gd name="T67" fmla="*/ 250 h 2049"/>
              <a:gd name="T68" fmla="*/ 2509 w 3705"/>
              <a:gd name="T69" fmla="*/ 256 h 2049"/>
              <a:gd name="T70" fmla="*/ 2367 w 3705"/>
              <a:gd name="T71" fmla="*/ 302 h 2049"/>
              <a:gd name="T72" fmla="*/ 2258 w 3705"/>
              <a:gd name="T73" fmla="*/ 151 h 2049"/>
              <a:gd name="T74" fmla="*/ 2072 w 3705"/>
              <a:gd name="T75" fmla="*/ 33 h 2049"/>
              <a:gd name="T76" fmla="*/ 1881 w 3705"/>
              <a:gd name="T77" fmla="*/ 0 h 2049"/>
              <a:gd name="T78" fmla="*/ 1701 w 3705"/>
              <a:gd name="T79" fmla="*/ 31 h 2049"/>
              <a:gd name="T80" fmla="*/ 1518 w 3705"/>
              <a:gd name="T81" fmla="*/ 138 h 2049"/>
              <a:gd name="T82" fmla="*/ 1409 w 3705"/>
              <a:gd name="T83" fmla="*/ 277 h 2049"/>
              <a:gd name="T84" fmla="*/ 1282 w 3705"/>
              <a:gd name="T85" fmla="*/ 268 h 2049"/>
              <a:gd name="T86" fmla="*/ 1091 w 3705"/>
              <a:gd name="T87" fmla="*/ 334 h 2049"/>
              <a:gd name="T88" fmla="*/ 957 w 3705"/>
              <a:gd name="T89" fmla="*/ 482 h 2049"/>
              <a:gd name="T90" fmla="*/ 883 w 3705"/>
              <a:gd name="T91" fmla="*/ 591 h 2049"/>
              <a:gd name="T92" fmla="*/ 703 w 3705"/>
              <a:gd name="T93" fmla="*/ 745 h 2049"/>
              <a:gd name="T94" fmla="*/ 593 w 3705"/>
              <a:gd name="T95" fmla="*/ 718 h 2049"/>
              <a:gd name="T96" fmla="*/ 410 w 3705"/>
              <a:gd name="T97" fmla="*/ 676 h 2049"/>
              <a:gd name="T98" fmla="*/ 214 w 3705"/>
              <a:gd name="T99" fmla="*/ 724 h 2049"/>
              <a:gd name="T100" fmla="*/ 50 w 3705"/>
              <a:gd name="T101" fmla="*/ 890 h 2049"/>
              <a:gd name="T102" fmla="*/ 0 w 3705"/>
              <a:gd name="T103" fmla="*/ 1085 h 2049"/>
              <a:gd name="T104" fmla="*/ 38 w 3705"/>
              <a:gd name="T105" fmla="*/ 1258 h 2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705" h="2049">
                <a:moveTo>
                  <a:pt x="95" y="1346"/>
                </a:moveTo>
                <a:lnTo>
                  <a:pt x="91" y="1372"/>
                </a:lnTo>
                <a:lnTo>
                  <a:pt x="90" y="1401"/>
                </a:lnTo>
                <a:lnTo>
                  <a:pt x="91" y="1437"/>
                </a:lnTo>
                <a:lnTo>
                  <a:pt x="105" y="1506"/>
                </a:lnTo>
                <a:lnTo>
                  <a:pt x="133" y="1569"/>
                </a:lnTo>
                <a:lnTo>
                  <a:pt x="170" y="1625"/>
                </a:lnTo>
                <a:lnTo>
                  <a:pt x="218" y="1673"/>
                </a:lnTo>
                <a:lnTo>
                  <a:pt x="274" y="1711"/>
                </a:lnTo>
                <a:lnTo>
                  <a:pt x="337" y="1738"/>
                </a:lnTo>
                <a:lnTo>
                  <a:pt x="406" y="1752"/>
                </a:lnTo>
                <a:lnTo>
                  <a:pt x="442" y="1753"/>
                </a:lnTo>
                <a:lnTo>
                  <a:pt x="471" y="1752"/>
                </a:lnTo>
                <a:lnTo>
                  <a:pt x="525" y="1743"/>
                </a:lnTo>
                <a:lnTo>
                  <a:pt x="576" y="1727"/>
                </a:lnTo>
                <a:lnTo>
                  <a:pt x="624" y="1703"/>
                </a:lnTo>
                <a:lnTo>
                  <a:pt x="646" y="1689"/>
                </a:lnTo>
                <a:lnTo>
                  <a:pt x="673" y="1711"/>
                </a:lnTo>
                <a:lnTo>
                  <a:pt x="734" y="1746"/>
                </a:lnTo>
                <a:lnTo>
                  <a:pt x="800" y="1770"/>
                </a:lnTo>
                <a:lnTo>
                  <a:pt x="871" y="1783"/>
                </a:lnTo>
                <a:lnTo>
                  <a:pt x="909" y="1785"/>
                </a:lnTo>
                <a:lnTo>
                  <a:pt x="949" y="1783"/>
                </a:lnTo>
                <a:lnTo>
                  <a:pt x="1024" y="1769"/>
                </a:lnTo>
                <a:lnTo>
                  <a:pt x="1096" y="1740"/>
                </a:lnTo>
                <a:lnTo>
                  <a:pt x="1159" y="1700"/>
                </a:lnTo>
                <a:lnTo>
                  <a:pt x="1214" y="1650"/>
                </a:lnTo>
                <a:lnTo>
                  <a:pt x="1258" y="1590"/>
                </a:lnTo>
                <a:lnTo>
                  <a:pt x="1291" y="1523"/>
                </a:lnTo>
                <a:lnTo>
                  <a:pt x="1312" y="1449"/>
                </a:lnTo>
                <a:lnTo>
                  <a:pt x="1317" y="1410"/>
                </a:lnTo>
                <a:lnTo>
                  <a:pt x="1346" y="1448"/>
                </a:lnTo>
                <a:lnTo>
                  <a:pt x="1418" y="1508"/>
                </a:lnTo>
                <a:lnTo>
                  <a:pt x="1503" y="1553"/>
                </a:lnTo>
                <a:lnTo>
                  <a:pt x="1597" y="1576"/>
                </a:lnTo>
                <a:lnTo>
                  <a:pt x="1648" y="1578"/>
                </a:lnTo>
                <a:lnTo>
                  <a:pt x="1691" y="1577"/>
                </a:lnTo>
                <a:lnTo>
                  <a:pt x="1774" y="1560"/>
                </a:lnTo>
                <a:lnTo>
                  <a:pt x="1849" y="1527"/>
                </a:lnTo>
                <a:lnTo>
                  <a:pt x="1915" y="1480"/>
                </a:lnTo>
                <a:lnTo>
                  <a:pt x="1943" y="1451"/>
                </a:lnTo>
                <a:lnTo>
                  <a:pt x="1965" y="1479"/>
                </a:lnTo>
                <a:lnTo>
                  <a:pt x="2016" y="1525"/>
                </a:lnTo>
                <a:lnTo>
                  <a:pt x="2073" y="1562"/>
                </a:lnTo>
                <a:lnTo>
                  <a:pt x="2137" y="1590"/>
                </a:lnTo>
                <a:lnTo>
                  <a:pt x="2172" y="1599"/>
                </a:lnTo>
                <a:lnTo>
                  <a:pt x="2169" y="1619"/>
                </a:lnTo>
                <a:lnTo>
                  <a:pt x="2169" y="1639"/>
                </a:lnTo>
                <a:lnTo>
                  <a:pt x="2170" y="1681"/>
                </a:lnTo>
                <a:lnTo>
                  <a:pt x="2187" y="1761"/>
                </a:lnTo>
                <a:lnTo>
                  <a:pt x="2218" y="1835"/>
                </a:lnTo>
                <a:lnTo>
                  <a:pt x="2262" y="1900"/>
                </a:lnTo>
                <a:lnTo>
                  <a:pt x="2318" y="1956"/>
                </a:lnTo>
                <a:lnTo>
                  <a:pt x="2383" y="2000"/>
                </a:lnTo>
                <a:lnTo>
                  <a:pt x="2457" y="2031"/>
                </a:lnTo>
                <a:lnTo>
                  <a:pt x="2536" y="2046"/>
                </a:lnTo>
                <a:lnTo>
                  <a:pt x="2578" y="2049"/>
                </a:lnTo>
                <a:lnTo>
                  <a:pt x="2608" y="2048"/>
                </a:lnTo>
                <a:lnTo>
                  <a:pt x="2668" y="2039"/>
                </a:lnTo>
                <a:lnTo>
                  <a:pt x="2724" y="2022"/>
                </a:lnTo>
                <a:lnTo>
                  <a:pt x="2776" y="1998"/>
                </a:lnTo>
                <a:lnTo>
                  <a:pt x="2823" y="1967"/>
                </a:lnTo>
                <a:lnTo>
                  <a:pt x="2866" y="1931"/>
                </a:lnTo>
                <a:lnTo>
                  <a:pt x="2904" y="1888"/>
                </a:lnTo>
                <a:lnTo>
                  <a:pt x="2935" y="1840"/>
                </a:lnTo>
                <a:lnTo>
                  <a:pt x="2948" y="1814"/>
                </a:lnTo>
                <a:lnTo>
                  <a:pt x="2975" y="1827"/>
                </a:lnTo>
                <a:lnTo>
                  <a:pt x="3030" y="1848"/>
                </a:lnTo>
                <a:lnTo>
                  <a:pt x="3088" y="1861"/>
                </a:lnTo>
                <a:lnTo>
                  <a:pt x="3149" y="1869"/>
                </a:lnTo>
                <a:lnTo>
                  <a:pt x="3180" y="1869"/>
                </a:lnTo>
                <a:lnTo>
                  <a:pt x="3234" y="1867"/>
                </a:lnTo>
                <a:lnTo>
                  <a:pt x="3337" y="1845"/>
                </a:lnTo>
                <a:lnTo>
                  <a:pt x="3431" y="1807"/>
                </a:lnTo>
                <a:lnTo>
                  <a:pt x="3514" y="1750"/>
                </a:lnTo>
                <a:lnTo>
                  <a:pt x="3586" y="1678"/>
                </a:lnTo>
                <a:lnTo>
                  <a:pt x="3643" y="1594"/>
                </a:lnTo>
                <a:lnTo>
                  <a:pt x="3683" y="1501"/>
                </a:lnTo>
                <a:lnTo>
                  <a:pt x="3704" y="1398"/>
                </a:lnTo>
                <a:lnTo>
                  <a:pt x="3705" y="1344"/>
                </a:lnTo>
                <a:lnTo>
                  <a:pt x="3705" y="1306"/>
                </a:lnTo>
                <a:lnTo>
                  <a:pt x="3694" y="1234"/>
                </a:lnTo>
                <a:lnTo>
                  <a:pt x="3674" y="1164"/>
                </a:lnTo>
                <a:lnTo>
                  <a:pt x="3645" y="1099"/>
                </a:lnTo>
                <a:lnTo>
                  <a:pt x="3608" y="1039"/>
                </a:lnTo>
                <a:lnTo>
                  <a:pt x="3564" y="985"/>
                </a:lnTo>
                <a:lnTo>
                  <a:pt x="3513" y="937"/>
                </a:lnTo>
                <a:lnTo>
                  <a:pt x="3455" y="895"/>
                </a:lnTo>
                <a:lnTo>
                  <a:pt x="3424" y="879"/>
                </a:lnTo>
                <a:lnTo>
                  <a:pt x="3396" y="844"/>
                </a:lnTo>
                <a:lnTo>
                  <a:pt x="3332" y="780"/>
                </a:lnTo>
                <a:lnTo>
                  <a:pt x="3258" y="729"/>
                </a:lnTo>
                <a:lnTo>
                  <a:pt x="3175" y="691"/>
                </a:lnTo>
                <a:lnTo>
                  <a:pt x="3131" y="678"/>
                </a:lnTo>
                <a:lnTo>
                  <a:pt x="3119" y="632"/>
                </a:lnTo>
                <a:lnTo>
                  <a:pt x="3085" y="547"/>
                </a:lnTo>
                <a:lnTo>
                  <a:pt x="3037" y="469"/>
                </a:lnTo>
                <a:lnTo>
                  <a:pt x="2978" y="402"/>
                </a:lnTo>
                <a:lnTo>
                  <a:pt x="2908" y="343"/>
                </a:lnTo>
                <a:lnTo>
                  <a:pt x="2829" y="298"/>
                </a:lnTo>
                <a:lnTo>
                  <a:pt x="2742" y="267"/>
                </a:lnTo>
                <a:lnTo>
                  <a:pt x="2648" y="250"/>
                </a:lnTo>
                <a:lnTo>
                  <a:pt x="2601" y="249"/>
                </a:lnTo>
                <a:lnTo>
                  <a:pt x="2569" y="250"/>
                </a:lnTo>
                <a:lnTo>
                  <a:pt x="2509" y="256"/>
                </a:lnTo>
                <a:lnTo>
                  <a:pt x="2450" y="269"/>
                </a:lnTo>
                <a:lnTo>
                  <a:pt x="2394" y="289"/>
                </a:lnTo>
                <a:lnTo>
                  <a:pt x="2367" y="302"/>
                </a:lnTo>
                <a:lnTo>
                  <a:pt x="2350" y="268"/>
                </a:lnTo>
                <a:lnTo>
                  <a:pt x="2309" y="207"/>
                </a:lnTo>
                <a:lnTo>
                  <a:pt x="2258" y="151"/>
                </a:lnTo>
                <a:lnTo>
                  <a:pt x="2203" y="103"/>
                </a:lnTo>
                <a:lnTo>
                  <a:pt x="2139" y="65"/>
                </a:lnTo>
                <a:lnTo>
                  <a:pt x="2072" y="33"/>
                </a:lnTo>
                <a:lnTo>
                  <a:pt x="1998" y="11"/>
                </a:lnTo>
                <a:lnTo>
                  <a:pt x="1921" y="1"/>
                </a:lnTo>
                <a:lnTo>
                  <a:pt x="1881" y="0"/>
                </a:lnTo>
                <a:lnTo>
                  <a:pt x="1844" y="1"/>
                </a:lnTo>
                <a:lnTo>
                  <a:pt x="1771" y="11"/>
                </a:lnTo>
                <a:lnTo>
                  <a:pt x="1701" y="31"/>
                </a:lnTo>
                <a:lnTo>
                  <a:pt x="1635" y="58"/>
                </a:lnTo>
                <a:lnTo>
                  <a:pt x="1574" y="96"/>
                </a:lnTo>
                <a:lnTo>
                  <a:pt x="1518" y="138"/>
                </a:lnTo>
                <a:lnTo>
                  <a:pt x="1469" y="189"/>
                </a:lnTo>
                <a:lnTo>
                  <a:pt x="1426" y="246"/>
                </a:lnTo>
                <a:lnTo>
                  <a:pt x="1409" y="277"/>
                </a:lnTo>
                <a:lnTo>
                  <a:pt x="1364" y="268"/>
                </a:lnTo>
                <a:lnTo>
                  <a:pt x="1319" y="267"/>
                </a:lnTo>
                <a:lnTo>
                  <a:pt x="1282" y="268"/>
                </a:lnTo>
                <a:lnTo>
                  <a:pt x="1214" y="280"/>
                </a:lnTo>
                <a:lnTo>
                  <a:pt x="1150" y="302"/>
                </a:lnTo>
                <a:lnTo>
                  <a:pt x="1091" y="334"/>
                </a:lnTo>
                <a:lnTo>
                  <a:pt x="1039" y="376"/>
                </a:lnTo>
                <a:lnTo>
                  <a:pt x="993" y="425"/>
                </a:lnTo>
                <a:lnTo>
                  <a:pt x="957" y="482"/>
                </a:lnTo>
                <a:lnTo>
                  <a:pt x="930" y="544"/>
                </a:lnTo>
                <a:lnTo>
                  <a:pt x="921" y="577"/>
                </a:lnTo>
                <a:lnTo>
                  <a:pt x="883" y="591"/>
                </a:lnTo>
                <a:lnTo>
                  <a:pt x="813" y="631"/>
                </a:lnTo>
                <a:lnTo>
                  <a:pt x="752" y="683"/>
                </a:lnTo>
                <a:lnTo>
                  <a:pt x="703" y="745"/>
                </a:lnTo>
                <a:lnTo>
                  <a:pt x="684" y="780"/>
                </a:lnTo>
                <a:lnTo>
                  <a:pt x="656" y="757"/>
                </a:lnTo>
                <a:lnTo>
                  <a:pt x="593" y="718"/>
                </a:lnTo>
                <a:lnTo>
                  <a:pt x="524" y="691"/>
                </a:lnTo>
                <a:lnTo>
                  <a:pt x="449" y="676"/>
                </a:lnTo>
                <a:lnTo>
                  <a:pt x="410" y="676"/>
                </a:lnTo>
                <a:lnTo>
                  <a:pt x="367" y="678"/>
                </a:lnTo>
                <a:lnTo>
                  <a:pt x="288" y="693"/>
                </a:lnTo>
                <a:lnTo>
                  <a:pt x="214" y="724"/>
                </a:lnTo>
                <a:lnTo>
                  <a:pt x="150" y="768"/>
                </a:lnTo>
                <a:lnTo>
                  <a:pt x="94" y="824"/>
                </a:lnTo>
                <a:lnTo>
                  <a:pt x="50" y="890"/>
                </a:lnTo>
                <a:lnTo>
                  <a:pt x="19" y="963"/>
                </a:lnTo>
                <a:lnTo>
                  <a:pt x="2" y="1043"/>
                </a:lnTo>
                <a:lnTo>
                  <a:pt x="0" y="1085"/>
                </a:lnTo>
                <a:lnTo>
                  <a:pt x="2" y="1122"/>
                </a:lnTo>
                <a:lnTo>
                  <a:pt x="15" y="1192"/>
                </a:lnTo>
                <a:lnTo>
                  <a:pt x="38" y="1258"/>
                </a:lnTo>
                <a:lnTo>
                  <a:pt x="73" y="1319"/>
                </a:lnTo>
                <a:lnTo>
                  <a:pt x="95" y="1346"/>
                </a:lnTo>
                <a:close/>
              </a:path>
            </a:pathLst>
          </a:custGeom>
          <a:solidFill>
            <a:schemeClr val="bg1"/>
          </a:solidFill>
          <a:ln>
            <a:noFill/>
          </a:ln>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110" name="Freeform 7"/>
          <p:cNvSpPr>
            <a:spLocks/>
          </p:cNvSpPr>
          <p:nvPr/>
        </p:nvSpPr>
        <p:spPr bwMode="auto">
          <a:xfrm>
            <a:off x="7268441" y="3806064"/>
            <a:ext cx="1754853" cy="970286"/>
          </a:xfrm>
          <a:custGeom>
            <a:avLst/>
            <a:gdLst>
              <a:gd name="T0" fmla="*/ 89 w 3704"/>
              <a:gd name="T1" fmla="*/ 1400 h 2048"/>
              <a:gd name="T2" fmla="*/ 131 w 3704"/>
              <a:gd name="T3" fmla="*/ 1568 h 2048"/>
              <a:gd name="T4" fmla="*/ 273 w 3704"/>
              <a:gd name="T5" fmla="*/ 1711 h 2048"/>
              <a:gd name="T6" fmla="*/ 442 w 3704"/>
              <a:gd name="T7" fmla="*/ 1752 h 2048"/>
              <a:gd name="T8" fmla="*/ 575 w 3704"/>
              <a:gd name="T9" fmla="*/ 1727 h 2048"/>
              <a:gd name="T10" fmla="*/ 671 w 3704"/>
              <a:gd name="T11" fmla="*/ 1710 h 2048"/>
              <a:gd name="T12" fmla="*/ 871 w 3704"/>
              <a:gd name="T13" fmla="*/ 1784 h 2048"/>
              <a:gd name="T14" fmla="*/ 1024 w 3704"/>
              <a:gd name="T15" fmla="*/ 1768 h 2048"/>
              <a:gd name="T16" fmla="*/ 1212 w 3704"/>
              <a:gd name="T17" fmla="*/ 1650 h 2048"/>
              <a:gd name="T18" fmla="*/ 1310 w 3704"/>
              <a:gd name="T19" fmla="*/ 1449 h 2048"/>
              <a:gd name="T20" fmla="*/ 1416 w 3704"/>
              <a:gd name="T21" fmla="*/ 1509 h 2048"/>
              <a:gd name="T22" fmla="*/ 1646 w 3704"/>
              <a:gd name="T23" fmla="*/ 1579 h 2048"/>
              <a:gd name="T24" fmla="*/ 1847 w 3704"/>
              <a:gd name="T25" fmla="*/ 1527 h 2048"/>
              <a:gd name="T26" fmla="*/ 1963 w 3704"/>
              <a:gd name="T27" fmla="*/ 1479 h 2048"/>
              <a:gd name="T28" fmla="*/ 2136 w 3704"/>
              <a:gd name="T29" fmla="*/ 1589 h 2048"/>
              <a:gd name="T30" fmla="*/ 2167 w 3704"/>
              <a:gd name="T31" fmla="*/ 1640 h 2048"/>
              <a:gd name="T32" fmla="*/ 2216 w 3704"/>
              <a:gd name="T33" fmla="*/ 1834 h 2048"/>
              <a:gd name="T34" fmla="*/ 2381 w 3704"/>
              <a:gd name="T35" fmla="*/ 2000 h 2048"/>
              <a:gd name="T36" fmla="*/ 2577 w 3704"/>
              <a:gd name="T37" fmla="*/ 2048 h 2048"/>
              <a:gd name="T38" fmla="*/ 2722 w 3704"/>
              <a:gd name="T39" fmla="*/ 2022 h 2048"/>
              <a:gd name="T40" fmla="*/ 2864 w 3704"/>
              <a:gd name="T41" fmla="*/ 1930 h 2048"/>
              <a:gd name="T42" fmla="*/ 2947 w 3704"/>
              <a:gd name="T43" fmla="*/ 1815 h 2048"/>
              <a:gd name="T44" fmla="*/ 3087 w 3704"/>
              <a:gd name="T45" fmla="*/ 1861 h 2048"/>
              <a:gd name="T46" fmla="*/ 3232 w 3704"/>
              <a:gd name="T47" fmla="*/ 1866 h 2048"/>
              <a:gd name="T48" fmla="*/ 3514 w 3704"/>
              <a:gd name="T49" fmla="*/ 1750 h 2048"/>
              <a:gd name="T50" fmla="*/ 3681 w 3704"/>
              <a:gd name="T51" fmla="*/ 1500 h 2048"/>
              <a:gd name="T52" fmla="*/ 3703 w 3704"/>
              <a:gd name="T53" fmla="*/ 1307 h 2048"/>
              <a:gd name="T54" fmla="*/ 3643 w 3704"/>
              <a:gd name="T55" fmla="*/ 1099 h 2048"/>
              <a:gd name="T56" fmla="*/ 3511 w 3704"/>
              <a:gd name="T57" fmla="*/ 937 h 2048"/>
              <a:gd name="T58" fmla="*/ 3394 w 3704"/>
              <a:gd name="T59" fmla="*/ 843 h 2048"/>
              <a:gd name="T60" fmla="*/ 3173 w 3704"/>
              <a:gd name="T61" fmla="*/ 691 h 2048"/>
              <a:gd name="T62" fmla="*/ 3083 w 3704"/>
              <a:gd name="T63" fmla="*/ 547 h 2048"/>
              <a:gd name="T64" fmla="*/ 2906 w 3704"/>
              <a:gd name="T65" fmla="*/ 344 h 2048"/>
              <a:gd name="T66" fmla="*/ 2647 w 3704"/>
              <a:gd name="T67" fmla="*/ 250 h 2048"/>
              <a:gd name="T68" fmla="*/ 2507 w 3704"/>
              <a:gd name="T69" fmla="*/ 257 h 2048"/>
              <a:gd name="T70" fmla="*/ 2367 w 3704"/>
              <a:gd name="T71" fmla="*/ 301 h 2048"/>
              <a:gd name="T72" fmla="*/ 2258 w 3704"/>
              <a:gd name="T73" fmla="*/ 152 h 2048"/>
              <a:gd name="T74" fmla="*/ 2070 w 3704"/>
              <a:gd name="T75" fmla="*/ 34 h 2048"/>
              <a:gd name="T76" fmla="*/ 1880 w 3704"/>
              <a:gd name="T77" fmla="*/ 0 h 2048"/>
              <a:gd name="T78" fmla="*/ 1699 w 3704"/>
              <a:gd name="T79" fmla="*/ 30 h 2048"/>
              <a:gd name="T80" fmla="*/ 1518 w 3704"/>
              <a:gd name="T81" fmla="*/ 139 h 2048"/>
              <a:gd name="T82" fmla="*/ 1407 w 3704"/>
              <a:gd name="T83" fmla="*/ 276 h 2048"/>
              <a:gd name="T84" fmla="*/ 1282 w 3704"/>
              <a:gd name="T85" fmla="*/ 267 h 2048"/>
              <a:gd name="T86" fmla="*/ 1090 w 3704"/>
              <a:gd name="T87" fmla="*/ 334 h 2048"/>
              <a:gd name="T88" fmla="*/ 956 w 3704"/>
              <a:gd name="T89" fmla="*/ 482 h 2048"/>
              <a:gd name="T90" fmla="*/ 881 w 3704"/>
              <a:gd name="T91" fmla="*/ 591 h 2048"/>
              <a:gd name="T92" fmla="*/ 701 w 3704"/>
              <a:gd name="T93" fmla="*/ 745 h 2048"/>
              <a:gd name="T94" fmla="*/ 592 w 3704"/>
              <a:gd name="T95" fmla="*/ 718 h 2048"/>
              <a:gd name="T96" fmla="*/ 408 w 3704"/>
              <a:gd name="T97" fmla="*/ 675 h 2048"/>
              <a:gd name="T98" fmla="*/ 214 w 3704"/>
              <a:gd name="T99" fmla="*/ 725 h 2048"/>
              <a:gd name="T100" fmla="*/ 48 w 3704"/>
              <a:gd name="T101" fmla="*/ 889 h 2048"/>
              <a:gd name="T102" fmla="*/ 0 w 3704"/>
              <a:gd name="T103" fmla="*/ 1085 h 2048"/>
              <a:gd name="T104" fmla="*/ 37 w 3704"/>
              <a:gd name="T105" fmla="*/ 1259 h 2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704" h="2048">
                <a:moveTo>
                  <a:pt x="93" y="1345"/>
                </a:moveTo>
                <a:lnTo>
                  <a:pt x="89" y="1373"/>
                </a:lnTo>
                <a:lnTo>
                  <a:pt x="89" y="1400"/>
                </a:lnTo>
                <a:lnTo>
                  <a:pt x="91" y="1436"/>
                </a:lnTo>
                <a:lnTo>
                  <a:pt x="105" y="1506"/>
                </a:lnTo>
                <a:lnTo>
                  <a:pt x="131" y="1568"/>
                </a:lnTo>
                <a:lnTo>
                  <a:pt x="170" y="1625"/>
                </a:lnTo>
                <a:lnTo>
                  <a:pt x="216" y="1673"/>
                </a:lnTo>
                <a:lnTo>
                  <a:pt x="273" y="1711"/>
                </a:lnTo>
                <a:lnTo>
                  <a:pt x="337" y="1738"/>
                </a:lnTo>
                <a:lnTo>
                  <a:pt x="405" y="1752"/>
                </a:lnTo>
                <a:lnTo>
                  <a:pt x="442" y="1752"/>
                </a:lnTo>
                <a:lnTo>
                  <a:pt x="469" y="1752"/>
                </a:lnTo>
                <a:lnTo>
                  <a:pt x="523" y="1743"/>
                </a:lnTo>
                <a:lnTo>
                  <a:pt x="575" y="1727"/>
                </a:lnTo>
                <a:lnTo>
                  <a:pt x="622" y="1703"/>
                </a:lnTo>
                <a:lnTo>
                  <a:pt x="644" y="1689"/>
                </a:lnTo>
                <a:lnTo>
                  <a:pt x="671" y="1710"/>
                </a:lnTo>
                <a:lnTo>
                  <a:pt x="732" y="1746"/>
                </a:lnTo>
                <a:lnTo>
                  <a:pt x="798" y="1771"/>
                </a:lnTo>
                <a:lnTo>
                  <a:pt x="871" y="1784"/>
                </a:lnTo>
                <a:lnTo>
                  <a:pt x="907" y="1785"/>
                </a:lnTo>
                <a:lnTo>
                  <a:pt x="947" y="1784"/>
                </a:lnTo>
                <a:lnTo>
                  <a:pt x="1024" y="1768"/>
                </a:lnTo>
                <a:lnTo>
                  <a:pt x="1094" y="1741"/>
                </a:lnTo>
                <a:lnTo>
                  <a:pt x="1157" y="1701"/>
                </a:lnTo>
                <a:lnTo>
                  <a:pt x="1212" y="1650"/>
                </a:lnTo>
                <a:lnTo>
                  <a:pt x="1257" y="1590"/>
                </a:lnTo>
                <a:lnTo>
                  <a:pt x="1289" y="1523"/>
                </a:lnTo>
                <a:lnTo>
                  <a:pt x="1310" y="1449"/>
                </a:lnTo>
                <a:lnTo>
                  <a:pt x="1315" y="1410"/>
                </a:lnTo>
                <a:lnTo>
                  <a:pt x="1345" y="1447"/>
                </a:lnTo>
                <a:lnTo>
                  <a:pt x="1416" y="1509"/>
                </a:lnTo>
                <a:lnTo>
                  <a:pt x="1501" y="1553"/>
                </a:lnTo>
                <a:lnTo>
                  <a:pt x="1595" y="1576"/>
                </a:lnTo>
                <a:lnTo>
                  <a:pt x="1646" y="1579"/>
                </a:lnTo>
                <a:lnTo>
                  <a:pt x="1690" y="1577"/>
                </a:lnTo>
                <a:lnTo>
                  <a:pt x="1772" y="1559"/>
                </a:lnTo>
                <a:lnTo>
                  <a:pt x="1847" y="1527"/>
                </a:lnTo>
                <a:lnTo>
                  <a:pt x="1913" y="1480"/>
                </a:lnTo>
                <a:lnTo>
                  <a:pt x="1943" y="1452"/>
                </a:lnTo>
                <a:lnTo>
                  <a:pt x="1963" y="1479"/>
                </a:lnTo>
                <a:lnTo>
                  <a:pt x="2014" y="1524"/>
                </a:lnTo>
                <a:lnTo>
                  <a:pt x="2072" y="1562"/>
                </a:lnTo>
                <a:lnTo>
                  <a:pt x="2136" y="1589"/>
                </a:lnTo>
                <a:lnTo>
                  <a:pt x="2170" y="1599"/>
                </a:lnTo>
                <a:lnTo>
                  <a:pt x="2168" y="1619"/>
                </a:lnTo>
                <a:lnTo>
                  <a:pt x="2167" y="1640"/>
                </a:lnTo>
                <a:lnTo>
                  <a:pt x="2170" y="1681"/>
                </a:lnTo>
                <a:lnTo>
                  <a:pt x="2185" y="1762"/>
                </a:lnTo>
                <a:lnTo>
                  <a:pt x="2216" y="1834"/>
                </a:lnTo>
                <a:lnTo>
                  <a:pt x="2260" y="1900"/>
                </a:lnTo>
                <a:lnTo>
                  <a:pt x="2316" y="1956"/>
                </a:lnTo>
                <a:lnTo>
                  <a:pt x="2381" y="2000"/>
                </a:lnTo>
                <a:lnTo>
                  <a:pt x="2455" y="2031"/>
                </a:lnTo>
                <a:lnTo>
                  <a:pt x="2535" y="2047"/>
                </a:lnTo>
                <a:lnTo>
                  <a:pt x="2577" y="2048"/>
                </a:lnTo>
                <a:lnTo>
                  <a:pt x="2608" y="2048"/>
                </a:lnTo>
                <a:lnTo>
                  <a:pt x="2666" y="2039"/>
                </a:lnTo>
                <a:lnTo>
                  <a:pt x="2722" y="2022"/>
                </a:lnTo>
                <a:lnTo>
                  <a:pt x="2774" y="1999"/>
                </a:lnTo>
                <a:lnTo>
                  <a:pt x="2821" y="1968"/>
                </a:lnTo>
                <a:lnTo>
                  <a:pt x="2864" y="1930"/>
                </a:lnTo>
                <a:lnTo>
                  <a:pt x="2902" y="1889"/>
                </a:lnTo>
                <a:lnTo>
                  <a:pt x="2934" y="1841"/>
                </a:lnTo>
                <a:lnTo>
                  <a:pt x="2947" y="1815"/>
                </a:lnTo>
                <a:lnTo>
                  <a:pt x="2973" y="1828"/>
                </a:lnTo>
                <a:lnTo>
                  <a:pt x="3029" y="1847"/>
                </a:lnTo>
                <a:lnTo>
                  <a:pt x="3087" y="1861"/>
                </a:lnTo>
                <a:lnTo>
                  <a:pt x="3148" y="1868"/>
                </a:lnTo>
                <a:lnTo>
                  <a:pt x="3179" y="1869"/>
                </a:lnTo>
                <a:lnTo>
                  <a:pt x="3232" y="1866"/>
                </a:lnTo>
                <a:lnTo>
                  <a:pt x="3335" y="1846"/>
                </a:lnTo>
                <a:lnTo>
                  <a:pt x="3429" y="1807"/>
                </a:lnTo>
                <a:lnTo>
                  <a:pt x="3514" y="1750"/>
                </a:lnTo>
                <a:lnTo>
                  <a:pt x="3585" y="1679"/>
                </a:lnTo>
                <a:lnTo>
                  <a:pt x="3641" y="1594"/>
                </a:lnTo>
                <a:lnTo>
                  <a:pt x="3681" y="1500"/>
                </a:lnTo>
                <a:lnTo>
                  <a:pt x="3702" y="1397"/>
                </a:lnTo>
                <a:lnTo>
                  <a:pt x="3704" y="1344"/>
                </a:lnTo>
                <a:lnTo>
                  <a:pt x="3703" y="1307"/>
                </a:lnTo>
                <a:lnTo>
                  <a:pt x="3692" y="1233"/>
                </a:lnTo>
                <a:lnTo>
                  <a:pt x="3673" y="1164"/>
                </a:lnTo>
                <a:lnTo>
                  <a:pt x="3643" y="1099"/>
                </a:lnTo>
                <a:lnTo>
                  <a:pt x="3607" y="1038"/>
                </a:lnTo>
                <a:lnTo>
                  <a:pt x="3563" y="985"/>
                </a:lnTo>
                <a:lnTo>
                  <a:pt x="3511" y="937"/>
                </a:lnTo>
                <a:lnTo>
                  <a:pt x="3454" y="896"/>
                </a:lnTo>
                <a:lnTo>
                  <a:pt x="3423" y="879"/>
                </a:lnTo>
                <a:lnTo>
                  <a:pt x="3394" y="843"/>
                </a:lnTo>
                <a:lnTo>
                  <a:pt x="3330" y="780"/>
                </a:lnTo>
                <a:lnTo>
                  <a:pt x="3256" y="730"/>
                </a:lnTo>
                <a:lnTo>
                  <a:pt x="3173" y="691"/>
                </a:lnTo>
                <a:lnTo>
                  <a:pt x="3129" y="678"/>
                </a:lnTo>
                <a:lnTo>
                  <a:pt x="3118" y="633"/>
                </a:lnTo>
                <a:lnTo>
                  <a:pt x="3083" y="547"/>
                </a:lnTo>
                <a:lnTo>
                  <a:pt x="3035" y="469"/>
                </a:lnTo>
                <a:lnTo>
                  <a:pt x="2976" y="401"/>
                </a:lnTo>
                <a:lnTo>
                  <a:pt x="2906" y="344"/>
                </a:lnTo>
                <a:lnTo>
                  <a:pt x="2827" y="298"/>
                </a:lnTo>
                <a:lnTo>
                  <a:pt x="2740" y="267"/>
                </a:lnTo>
                <a:lnTo>
                  <a:pt x="2647" y="250"/>
                </a:lnTo>
                <a:lnTo>
                  <a:pt x="2599" y="249"/>
                </a:lnTo>
                <a:lnTo>
                  <a:pt x="2567" y="250"/>
                </a:lnTo>
                <a:lnTo>
                  <a:pt x="2507" y="257"/>
                </a:lnTo>
                <a:lnTo>
                  <a:pt x="2448" y="270"/>
                </a:lnTo>
                <a:lnTo>
                  <a:pt x="2392" y="289"/>
                </a:lnTo>
                <a:lnTo>
                  <a:pt x="2367" y="301"/>
                </a:lnTo>
                <a:lnTo>
                  <a:pt x="2348" y="268"/>
                </a:lnTo>
                <a:lnTo>
                  <a:pt x="2307" y="206"/>
                </a:lnTo>
                <a:lnTo>
                  <a:pt x="2258" y="152"/>
                </a:lnTo>
                <a:lnTo>
                  <a:pt x="2201" y="104"/>
                </a:lnTo>
                <a:lnTo>
                  <a:pt x="2138" y="65"/>
                </a:lnTo>
                <a:lnTo>
                  <a:pt x="2070" y="34"/>
                </a:lnTo>
                <a:lnTo>
                  <a:pt x="1997" y="12"/>
                </a:lnTo>
                <a:lnTo>
                  <a:pt x="1919" y="1"/>
                </a:lnTo>
                <a:lnTo>
                  <a:pt x="1880" y="0"/>
                </a:lnTo>
                <a:lnTo>
                  <a:pt x="1843" y="1"/>
                </a:lnTo>
                <a:lnTo>
                  <a:pt x="1769" y="10"/>
                </a:lnTo>
                <a:lnTo>
                  <a:pt x="1699" y="30"/>
                </a:lnTo>
                <a:lnTo>
                  <a:pt x="1633" y="58"/>
                </a:lnTo>
                <a:lnTo>
                  <a:pt x="1572" y="95"/>
                </a:lnTo>
                <a:lnTo>
                  <a:pt x="1518" y="139"/>
                </a:lnTo>
                <a:lnTo>
                  <a:pt x="1468" y="189"/>
                </a:lnTo>
                <a:lnTo>
                  <a:pt x="1426" y="246"/>
                </a:lnTo>
                <a:lnTo>
                  <a:pt x="1407" y="276"/>
                </a:lnTo>
                <a:lnTo>
                  <a:pt x="1363" y="268"/>
                </a:lnTo>
                <a:lnTo>
                  <a:pt x="1317" y="267"/>
                </a:lnTo>
                <a:lnTo>
                  <a:pt x="1282" y="267"/>
                </a:lnTo>
                <a:lnTo>
                  <a:pt x="1213" y="279"/>
                </a:lnTo>
                <a:lnTo>
                  <a:pt x="1148" y="302"/>
                </a:lnTo>
                <a:lnTo>
                  <a:pt x="1090" y="334"/>
                </a:lnTo>
                <a:lnTo>
                  <a:pt x="1037" y="376"/>
                </a:lnTo>
                <a:lnTo>
                  <a:pt x="993" y="425"/>
                </a:lnTo>
                <a:lnTo>
                  <a:pt x="956" y="482"/>
                </a:lnTo>
                <a:lnTo>
                  <a:pt x="929" y="543"/>
                </a:lnTo>
                <a:lnTo>
                  <a:pt x="920" y="577"/>
                </a:lnTo>
                <a:lnTo>
                  <a:pt x="881" y="591"/>
                </a:lnTo>
                <a:lnTo>
                  <a:pt x="811" y="630"/>
                </a:lnTo>
                <a:lnTo>
                  <a:pt x="752" y="683"/>
                </a:lnTo>
                <a:lnTo>
                  <a:pt x="701" y="745"/>
                </a:lnTo>
                <a:lnTo>
                  <a:pt x="682" y="780"/>
                </a:lnTo>
                <a:lnTo>
                  <a:pt x="654" y="757"/>
                </a:lnTo>
                <a:lnTo>
                  <a:pt x="592" y="718"/>
                </a:lnTo>
                <a:lnTo>
                  <a:pt x="522" y="691"/>
                </a:lnTo>
                <a:lnTo>
                  <a:pt x="448" y="677"/>
                </a:lnTo>
                <a:lnTo>
                  <a:pt x="408" y="675"/>
                </a:lnTo>
                <a:lnTo>
                  <a:pt x="367" y="677"/>
                </a:lnTo>
                <a:lnTo>
                  <a:pt x="286" y="693"/>
                </a:lnTo>
                <a:lnTo>
                  <a:pt x="214" y="725"/>
                </a:lnTo>
                <a:lnTo>
                  <a:pt x="148" y="769"/>
                </a:lnTo>
                <a:lnTo>
                  <a:pt x="92" y="824"/>
                </a:lnTo>
                <a:lnTo>
                  <a:pt x="48" y="889"/>
                </a:lnTo>
                <a:lnTo>
                  <a:pt x="17" y="963"/>
                </a:lnTo>
                <a:lnTo>
                  <a:pt x="1" y="1043"/>
                </a:lnTo>
                <a:lnTo>
                  <a:pt x="0" y="1085"/>
                </a:lnTo>
                <a:lnTo>
                  <a:pt x="0" y="1123"/>
                </a:lnTo>
                <a:lnTo>
                  <a:pt x="13" y="1193"/>
                </a:lnTo>
                <a:lnTo>
                  <a:pt x="37" y="1259"/>
                </a:lnTo>
                <a:lnTo>
                  <a:pt x="72" y="1318"/>
                </a:lnTo>
                <a:lnTo>
                  <a:pt x="93" y="1345"/>
                </a:lnTo>
                <a:close/>
              </a:path>
            </a:pathLst>
          </a:custGeom>
          <a:solidFill>
            <a:schemeClr val="bg1"/>
          </a:solidFill>
          <a:ln>
            <a:noFill/>
          </a:ln>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111" name="Freeform 9"/>
          <p:cNvSpPr>
            <a:spLocks/>
          </p:cNvSpPr>
          <p:nvPr/>
        </p:nvSpPr>
        <p:spPr bwMode="auto">
          <a:xfrm>
            <a:off x="4264722" y="1242955"/>
            <a:ext cx="1754853" cy="970286"/>
          </a:xfrm>
          <a:custGeom>
            <a:avLst/>
            <a:gdLst>
              <a:gd name="T0" fmla="*/ 89 w 3704"/>
              <a:gd name="T1" fmla="*/ 1401 h 2049"/>
              <a:gd name="T2" fmla="*/ 131 w 3704"/>
              <a:gd name="T3" fmla="*/ 1570 h 2049"/>
              <a:gd name="T4" fmla="*/ 273 w 3704"/>
              <a:gd name="T5" fmla="*/ 1712 h 2049"/>
              <a:gd name="T6" fmla="*/ 442 w 3704"/>
              <a:gd name="T7" fmla="*/ 1754 h 2049"/>
              <a:gd name="T8" fmla="*/ 575 w 3704"/>
              <a:gd name="T9" fmla="*/ 1728 h 2049"/>
              <a:gd name="T10" fmla="*/ 672 w 3704"/>
              <a:gd name="T11" fmla="*/ 1711 h 2049"/>
              <a:gd name="T12" fmla="*/ 871 w 3704"/>
              <a:gd name="T13" fmla="*/ 1784 h 2049"/>
              <a:gd name="T14" fmla="*/ 1024 w 3704"/>
              <a:gd name="T15" fmla="*/ 1769 h 2049"/>
              <a:gd name="T16" fmla="*/ 1212 w 3704"/>
              <a:gd name="T17" fmla="*/ 1650 h 2049"/>
              <a:gd name="T18" fmla="*/ 1311 w 3704"/>
              <a:gd name="T19" fmla="*/ 1449 h 2049"/>
              <a:gd name="T20" fmla="*/ 1416 w 3704"/>
              <a:gd name="T21" fmla="*/ 1510 h 2049"/>
              <a:gd name="T22" fmla="*/ 1647 w 3704"/>
              <a:gd name="T23" fmla="*/ 1579 h 2049"/>
              <a:gd name="T24" fmla="*/ 1847 w 3704"/>
              <a:gd name="T25" fmla="*/ 1528 h 2049"/>
              <a:gd name="T26" fmla="*/ 1965 w 3704"/>
              <a:gd name="T27" fmla="*/ 1479 h 2049"/>
              <a:gd name="T28" fmla="*/ 2136 w 3704"/>
              <a:gd name="T29" fmla="*/ 1591 h 2049"/>
              <a:gd name="T30" fmla="*/ 2168 w 3704"/>
              <a:gd name="T31" fmla="*/ 1640 h 2049"/>
              <a:gd name="T32" fmla="*/ 2216 w 3704"/>
              <a:gd name="T33" fmla="*/ 1836 h 2049"/>
              <a:gd name="T34" fmla="*/ 2382 w 3704"/>
              <a:gd name="T35" fmla="*/ 2000 h 2049"/>
              <a:gd name="T36" fmla="*/ 2578 w 3704"/>
              <a:gd name="T37" fmla="*/ 2049 h 2049"/>
              <a:gd name="T38" fmla="*/ 2722 w 3704"/>
              <a:gd name="T39" fmla="*/ 2023 h 2049"/>
              <a:gd name="T40" fmla="*/ 2865 w 3704"/>
              <a:gd name="T41" fmla="*/ 1931 h 2049"/>
              <a:gd name="T42" fmla="*/ 2947 w 3704"/>
              <a:gd name="T43" fmla="*/ 1816 h 2049"/>
              <a:gd name="T44" fmla="*/ 3087 w 3704"/>
              <a:gd name="T45" fmla="*/ 1863 h 2049"/>
              <a:gd name="T46" fmla="*/ 3232 w 3704"/>
              <a:gd name="T47" fmla="*/ 1868 h 2049"/>
              <a:gd name="T48" fmla="*/ 3513 w 3704"/>
              <a:gd name="T49" fmla="*/ 1750 h 2049"/>
              <a:gd name="T50" fmla="*/ 3681 w 3704"/>
              <a:gd name="T51" fmla="*/ 1501 h 2049"/>
              <a:gd name="T52" fmla="*/ 3703 w 3704"/>
              <a:gd name="T53" fmla="*/ 1307 h 2049"/>
              <a:gd name="T54" fmla="*/ 3644 w 3704"/>
              <a:gd name="T55" fmla="*/ 1099 h 2049"/>
              <a:gd name="T56" fmla="*/ 3511 w 3704"/>
              <a:gd name="T57" fmla="*/ 937 h 2049"/>
              <a:gd name="T58" fmla="*/ 3396 w 3704"/>
              <a:gd name="T59" fmla="*/ 844 h 2049"/>
              <a:gd name="T60" fmla="*/ 3174 w 3704"/>
              <a:gd name="T61" fmla="*/ 692 h 2049"/>
              <a:gd name="T62" fmla="*/ 3083 w 3704"/>
              <a:gd name="T63" fmla="*/ 547 h 2049"/>
              <a:gd name="T64" fmla="*/ 2906 w 3704"/>
              <a:gd name="T65" fmla="*/ 345 h 2049"/>
              <a:gd name="T66" fmla="*/ 2648 w 3704"/>
              <a:gd name="T67" fmla="*/ 252 h 2049"/>
              <a:gd name="T68" fmla="*/ 2508 w 3704"/>
              <a:gd name="T69" fmla="*/ 257 h 2049"/>
              <a:gd name="T70" fmla="*/ 2366 w 3704"/>
              <a:gd name="T71" fmla="*/ 302 h 2049"/>
              <a:gd name="T72" fmla="*/ 2258 w 3704"/>
              <a:gd name="T73" fmla="*/ 153 h 2049"/>
              <a:gd name="T74" fmla="*/ 2070 w 3704"/>
              <a:gd name="T75" fmla="*/ 34 h 2049"/>
              <a:gd name="T76" fmla="*/ 1880 w 3704"/>
              <a:gd name="T77" fmla="*/ 0 h 2049"/>
              <a:gd name="T78" fmla="*/ 1699 w 3704"/>
              <a:gd name="T79" fmla="*/ 31 h 2049"/>
              <a:gd name="T80" fmla="*/ 1517 w 3704"/>
              <a:gd name="T81" fmla="*/ 140 h 2049"/>
              <a:gd name="T82" fmla="*/ 1407 w 3704"/>
              <a:gd name="T83" fmla="*/ 278 h 2049"/>
              <a:gd name="T84" fmla="*/ 1282 w 3704"/>
              <a:gd name="T85" fmla="*/ 269 h 2049"/>
              <a:gd name="T86" fmla="*/ 1090 w 3704"/>
              <a:gd name="T87" fmla="*/ 336 h 2049"/>
              <a:gd name="T88" fmla="*/ 956 w 3704"/>
              <a:gd name="T89" fmla="*/ 482 h 2049"/>
              <a:gd name="T90" fmla="*/ 881 w 3704"/>
              <a:gd name="T91" fmla="*/ 591 h 2049"/>
              <a:gd name="T92" fmla="*/ 702 w 3704"/>
              <a:gd name="T93" fmla="*/ 747 h 2049"/>
              <a:gd name="T94" fmla="*/ 592 w 3704"/>
              <a:gd name="T95" fmla="*/ 720 h 2049"/>
              <a:gd name="T96" fmla="*/ 409 w 3704"/>
              <a:gd name="T97" fmla="*/ 677 h 2049"/>
              <a:gd name="T98" fmla="*/ 214 w 3704"/>
              <a:gd name="T99" fmla="*/ 726 h 2049"/>
              <a:gd name="T100" fmla="*/ 48 w 3704"/>
              <a:gd name="T101" fmla="*/ 891 h 2049"/>
              <a:gd name="T102" fmla="*/ 0 w 3704"/>
              <a:gd name="T103" fmla="*/ 1086 h 2049"/>
              <a:gd name="T104" fmla="*/ 37 w 3704"/>
              <a:gd name="T105" fmla="*/ 1260 h 2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704" h="2049">
                <a:moveTo>
                  <a:pt x="93" y="1347"/>
                </a:moveTo>
                <a:lnTo>
                  <a:pt x="90" y="1374"/>
                </a:lnTo>
                <a:lnTo>
                  <a:pt x="89" y="1401"/>
                </a:lnTo>
                <a:lnTo>
                  <a:pt x="90" y="1438"/>
                </a:lnTo>
                <a:lnTo>
                  <a:pt x="105" y="1506"/>
                </a:lnTo>
                <a:lnTo>
                  <a:pt x="131" y="1570"/>
                </a:lnTo>
                <a:lnTo>
                  <a:pt x="169" y="1626"/>
                </a:lnTo>
                <a:lnTo>
                  <a:pt x="217" y="1674"/>
                </a:lnTo>
                <a:lnTo>
                  <a:pt x="273" y="1712"/>
                </a:lnTo>
                <a:lnTo>
                  <a:pt x="337" y="1738"/>
                </a:lnTo>
                <a:lnTo>
                  <a:pt x="405" y="1753"/>
                </a:lnTo>
                <a:lnTo>
                  <a:pt x="442" y="1754"/>
                </a:lnTo>
                <a:lnTo>
                  <a:pt x="470" y="1754"/>
                </a:lnTo>
                <a:lnTo>
                  <a:pt x="525" y="1745"/>
                </a:lnTo>
                <a:lnTo>
                  <a:pt x="575" y="1728"/>
                </a:lnTo>
                <a:lnTo>
                  <a:pt x="623" y="1705"/>
                </a:lnTo>
                <a:lnTo>
                  <a:pt x="645" y="1689"/>
                </a:lnTo>
                <a:lnTo>
                  <a:pt x="672" y="1711"/>
                </a:lnTo>
                <a:lnTo>
                  <a:pt x="732" y="1746"/>
                </a:lnTo>
                <a:lnTo>
                  <a:pt x="799" y="1771"/>
                </a:lnTo>
                <a:lnTo>
                  <a:pt x="871" y="1784"/>
                </a:lnTo>
                <a:lnTo>
                  <a:pt x="908" y="1785"/>
                </a:lnTo>
                <a:lnTo>
                  <a:pt x="947" y="1784"/>
                </a:lnTo>
                <a:lnTo>
                  <a:pt x="1024" y="1769"/>
                </a:lnTo>
                <a:lnTo>
                  <a:pt x="1094" y="1741"/>
                </a:lnTo>
                <a:lnTo>
                  <a:pt x="1157" y="1701"/>
                </a:lnTo>
                <a:lnTo>
                  <a:pt x="1212" y="1650"/>
                </a:lnTo>
                <a:lnTo>
                  <a:pt x="1257" y="1591"/>
                </a:lnTo>
                <a:lnTo>
                  <a:pt x="1291" y="1523"/>
                </a:lnTo>
                <a:lnTo>
                  <a:pt x="1311" y="1449"/>
                </a:lnTo>
                <a:lnTo>
                  <a:pt x="1315" y="1410"/>
                </a:lnTo>
                <a:lnTo>
                  <a:pt x="1345" y="1448"/>
                </a:lnTo>
                <a:lnTo>
                  <a:pt x="1416" y="1510"/>
                </a:lnTo>
                <a:lnTo>
                  <a:pt x="1502" y="1554"/>
                </a:lnTo>
                <a:lnTo>
                  <a:pt x="1596" y="1578"/>
                </a:lnTo>
                <a:lnTo>
                  <a:pt x="1647" y="1579"/>
                </a:lnTo>
                <a:lnTo>
                  <a:pt x="1690" y="1578"/>
                </a:lnTo>
                <a:lnTo>
                  <a:pt x="1771" y="1561"/>
                </a:lnTo>
                <a:lnTo>
                  <a:pt x="1847" y="1528"/>
                </a:lnTo>
                <a:lnTo>
                  <a:pt x="1914" y="1482"/>
                </a:lnTo>
                <a:lnTo>
                  <a:pt x="1943" y="1453"/>
                </a:lnTo>
                <a:lnTo>
                  <a:pt x="1965" y="1479"/>
                </a:lnTo>
                <a:lnTo>
                  <a:pt x="2015" y="1526"/>
                </a:lnTo>
                <a:lnTo>
                  <a:pt x="2072" y="1563"/>
                </a:lnTo>
                <a:lnTo>
                  <a:pt x="2136" y="1591"/>
                </a:lnTo>
                <a:lnTo>
                  <a:pt x="2169" y="1600"/>
                </a:lnTo>
                <a:lnTo>
                  <a:pt x="2168" y="1620"/>
                </a:lnTo>
                <a:lnTo>
                  <a:pt x="2168" y="1640"/>
                </a:lnTo>
                <a:lnTo>
                  <a:pt x="2169" y="1683"/>
                </a:lnTo>
                <a:lnTo>
                  <a:pt x="2185" y="1762"/>
                </a:lnTo>
                <a:lnTo>
                  <a:pt x="2216" y="1836"/>
                </a:lnTo>
                <a:lnTo>
                  <a:pt x="2260" y="1900"/>
                </a:lnTo>
                <a:lnTo>
                  <a:pt x="2316" y="1956"/>
                </a:lnTo>
                <a:lnTo>
                  <a:pt x="2382" y="2000"/>
                </a:lnTo>
                <a:lnTo>
                  <a:pt x="2455" y="2031"/>
                </a:lnTo>
                <a:lnTo>
                  <a:pt x="2535" y="2048"/>
                </a:lnTo>
                <a:lnTo>
                  <a:pt x="2578" y="2049"/>
                </a:lnTo>
                <a:lnTo>
                  <a:pt x="2607" y="2048"/>
                </a:lnTo>
                <a:lnTo>
                  <a:pt x="2666" y="2040"/>
                </a:lnTo>
                <a:lnTo>
                  <a:pt x="2722" y="2023"/>
                </a:lnTo>
                <a:lnTo>
                  <a:pt x="2775" y="1999"/>
                </a:lnTo>
                <a:lnTo>
                  <a:pt x="2821" y="1969"/>
                </a:lnTo>
                <a:lnTo>
                  <a:pt x="2865" y="1931"/>
                </a:lnTo>
                <a:lnTo>
                  <a:pt x="2903" y="1889"/>
                </a:lnTo>
                <a:lnTo>
                  <a:pt x="2934" y="1842"/>
                </a:lnTo>
                <a:lnTo>
                  <a:pt x="2947" y="1816"/>
                </a:lnTo>
                <a:lnTo>
                  <a:pt x="2973" y="1828"/>
                </a:lnTo>
                <a:lnTo>
                  <a:pt x="3029" y="1849"/>
                </a:lnTo>
                <a:lnTo>
                  <a:pt x="3087" y="1863"/>
                </a:lnTo>
                <a:lnTo>
                  <a:pt x="3148" y="1869"/>
                </a:lnTo>
                <a:lnTo>
                  <a:pt x="3179" y="1869"/>
                </a:lnTo>
                <a:lnTo>
                  <a:pt x="3232" y="1868"/>
                </a:lnTo>
                <a:lnTo>
                  <a:pt x="3336" y="1847"/>
                </a:lnTo>
                <a:lnTo>
                  <a:pt x="3429" y="1807"/>
                </a:lnTo>
                <a:lnTo>
                  <a:pt x="3513" y="1750"/>
                </a:lnTo>
                <a:lnTo>
                  <a:pt x="3585" y="1679"/>
                </a:lnTo>
                <a:lnTo>
                  <a:pt x="3642" y="1596"/>
                </a:lnTo>
                <a:lnTo>
                  <a:pt x="3681" y="1501"/>
                </a:lnTo>
                <a:lnTo>
                  <a:pt x="3703" y="1399"/>
                </a:lnTo>
                <a:lnTo>
                  <a:pt x="3704" y="1344"/>
                </a:lnTo>
                <a:lnTo>
                  <a:pt x="3703" y="1307"/>
                </a:lnTo>
                <a:lnTo>
                  <a:pt x="3692" y="1234"/>
                </a:lnTo>
                <a:lnTo>
                  <a:pt x="3673" y="1165"/>
                </a:lnTo>
                <a:lnTo>
                  <a:pt x="3644" y="1099"/>
                </a:lnTo>
                <a:lnTo>
                  <a:pt x="3607" y="1040"/>
                </a:lnTo>
                <a:lnTo>
                  <a:pt x="3563" y="985"/>
                </a:lnTo>
                <a:lnTo>
                  <a:pt x="3511" y="937"/>
                </a:lnTo>
                <a:lnTo>
                  <a:pt x="3454" y="897"/>
                </a:lnTo>
                <a:lnTo>
                  <a:pt x="3423" y="880"/>
                </a:lnTo>
                <a:lnTo>
                  <a:pt x="3396" y="844"/>
                </a:lnTo>
                <a:lnTo>
                  <a:pt x="3331" y="782"/>
                </a:lnTo>
                <a:lnTo>
                  <a:pt x="3256" y="730"/>
                </a:lnTo>
                <a:lnTo>
                  <a:pt x="3174" y="692"/>
                </a:lnTo>
                <a:lnTo>
                  <a:pt x="3129" y="678"/>
                </a:lnTo>
                <a:lnTo>
                  <a:pt x="3118" y="633"/>
                </a:lnTo>
                <a:lnTo>
                  <a:pt x="3083" y="547"/>
                </a:lnTo>
                <a:lnTo>
                  <a:pt x="3036" y="471"/>
                </a:lnTo>
                <a:lnTo>
                  <a:pt x="2976" y="402"/>
                </a:lnTo>
                <a:lnTo>
                  <a:pt x="2906" y="345"/>
                </a:lnTo>
                <a:lnTo>
                  <a:pt x="2827" y="300"/>
                </a:lnTo>
                <a:lnTo>
                  <a:pt x="2740" y="269"/>
                </a:lnTo>
                <a:lnTo>
                  <a:pt x="2648" y="252"/>
                </a:lnTo>
                <a:lnTo>
                  <a:pt x="2598" y="250"/>
                </a:lnTo>
                <a:lnTo>
                  <a:pt x="2567" y="250"/>
                </a:lnTo>
                <a:lnTo>
                  <a:pt x="2508" y="257"/>
                </a:lnTo>
                <a:lnTo>
                  <a:pt x="2449" y="271"/>
                </a:lnTo>
                <a:lnTo>
                  <a:pt x="2394" y="291"/>
                </a:lnTo>
                <a:lnTo>
                  <a:pt x="2366" y="302"/>
                </a:lnTo>
                <a:lnTo>
                  <a:pt x="2350" y="269"/>
                </a:lnTo>
                <a:lnTo>
                  <a:pt x="2307" y="208"/>
                </a:lnTo>
                <a:lnTo>
                  <a:pt x="2258" y="153"/>
                </a:lnTo>
                <a:lnTo>
                  <a:pt x="2200" y="105"/>
                </a:lnTo>
                <a:lnTo>
                  <a:pt x="2138" y="65"/>
                </a:lnTo>
                <a:lnTo>
                  <a:pt x="2070" y="34"/>
                </a:lnTo>
                <a:lnTo>
                  <a:pt x="1997" y="13"/>
                </a:lnTo>
                <a:lnTo>
                  <a:pt x="1921" y="2"/>
                </a:lnTo>
                <a:lnTo>
                  <a:pt x="1880" y="0"/>
                </a:lnTo>
                <a:lnTo>
                  <a:pt x="1843" y="2"/>
                </a:lnTo>
                <a:lnTo>
                  <a:pt x="1769" y="12"/>
                </a:lnTo>
                <a:lnTo>
                  <a:pt x="1699" y="31"/>
                </a:lnTo>
                <a:lnTo>
                  <a:pt x="1634" y="60"/>
                </a:lnTo>
                <a:lnTo>
                  <a:pt x="1573" y="96"/>
                </a:lnTo>
                <a:lnTo>
                  <a:pt x="1517" y="140"/>
                </a:lnTo>
                <a:lnTo>
                  <a:pt x="1468" y="191"/>
                </a:lnTo>
                <a:lnTo>
                  <a:pt x="1425" y="247"/>
                </a:lnTo>
                <a:lnTo>
                  <a:pt x="1407" y="278"/>
                </a:lnTo>
                <a:lnTo>
                  <a:pt x="1363" y="269"/>
                </a:lnTo>
                <a:lnTo>
                  <a:pt x="1317" y="267"/>
                </a:lnTo>
                <a:lnTo>
                  <a:pt x="1282" y="269"/>
                </a:lnTo>
                <a:lnTo>
                  <a:pt x="1213" y="280"/>
                </a:lnTo>
                <a:lnTo>
                  <a:pt x="1148" y="304"/>
                </a:lnTo>
                <a:lnTo>
                  <a:pt x="1090" y="336"/>
                </a:lnTo>
                <a:lnTo>
                  <a:pt x="1038" y="377"/>
                </a:lnTo>
                <a:lnTo>
                  <a:pt x="992" y="427"/>
                </a:lnTo>
                <a:lnTo>
                  <a:pt x="956" y="482"/>
                </a:lnTo>
                <a:lnTo>
                  <a:pt x="929" y="545"/>
                </a:lnTo>
                <a:lnTo>
                  <a:pt x="920" y="578"/>
                </a:lnTo>
                <a:lnTo>
                  <a:pt x="881" y="591"/>
                </a:lnTo>
                <a:lnTo>
                  <a:pt x="811" y="631"/>
                </a:lnTo>
                <a:lnTo>
                  <a:pt x="751" y="683"/>
                </a:lnTo>
                <a:lnTo>
                  <a:pt x="702" y="747"/>
                </a:lnTo>
                <a:lnTo>
                  <a:pt x="683" y="782"/>
                </a:lnTo>
                <a:lnTo>
                  <a:pt x="654" y="758"/>
                </a:lnTo>
                <a:lnTo>
                  <a:pt x="592" y="720"/>
                </a:lnTo>
                <a:lnTo>
                  <a:pt x="522" y="692"/>
                </a:lnTo>
                <a:lnTo>
                  <a:pt x="448" y="678"/>
                </a:lnTo>
                <a:lnTo>
                  <a:pt x="409" y="677"/>
                </a:lnTo>
                <a:lnTo>
                  <a:pt x="366" y="678"/>
                </a:lnTo>
                <a:lnTo>
                  <a:pt x="286" y="695"/>
                </a:lnTo>
                <a:lnTo>
                  <a:pt x="214" y="726"/>
                </a:lnTo>
                <a:lnTo>
                  <a:pt x="147" y="770"/>
                </a:lnTo>
                <a:lnTo>
                  <a:pt x="93" y="826"/>
                </a:lnTo>
                <a:lnTo>
                  <a:pt x="48" y="891"/>
                </a:lnTo>
                <a:lnTo>
                  <a:pt x="17" y="965"/>
                </a:lnTo>
                <a:lnTo>
                  <a:pt x="1" y="1044"/>
                </a:lnTo>
                <a:lnTo>
                  <a:pt x="0" y="1086"/>
                </a:lnTo>
                <a:lnTo>
                  <a:pt x="1" y="1123"/>
                </a:lnTo>
                <a:lnTo>
                  <a:pt x="13" y="1194"/>
                </a:lnTo>
                <a:lnTo>
                  <a:pt x="37" y="1260"/>
                </a:lnTo>
                <a:lnTo>
                  <a:pt x="72" y="1320"/>
                </a:lnTo>
                <a:lnTo>
                  <a:pt x="93" y="1347"/>
                </a:lnTo>
                <a:close/>
              </a:path>
            </a:pathLst>
          </a:custGeom>
          <a:solidFill>
            <a:schemeClr val="bg1"/>
          </a:solidFill>
          <a:ln>
            <a:noFill/>
          </a:ln>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45" name="Content Placeholder 44"/>
          <p:cNvSpPr>
            <a:spLocks noGrp="1"/>
          </p:cNvSpPr>
          <p:nvPr>
            <p:ph idx="1"/>
          </p:nvPr>
        </p:nvSpPr>
        <p:spPr/>
        <p:txBody>
          <a:bodyPr>
            <a:normAutofit/>
          </a:bodyPr>
          <a:lstStyle/>
          <a:p>
            <a:pPr algn="just"/>
            <a:r>
              <a:rPr lang="en-US" sz="1650"/>
              <a:t>Lorem ipsum dolor sit amet, in wisi magna. Iaculis scelerisque. Et auctor. At magna eu, lobortis vulputate. Quis magna vestibulum, ac in. Donec pellentesque mauris.</a:t>
            </a:r>
          </a:p>
          <a:p>
            <a:pPr algn="just"/>
            <a:r>
              <a:rPr lang="en-US" sz="1650"/>
              <a:t>Tempor blandit maecenas, porttitor porttitor massa, cras nibh eleifend. Enim sit leo, amet at eleifend. Non mus placerat, convallis ut. Sit at arcu, rutrum in ullamcorper, interdum etiam sollicitudin. Vestibulum ultrices mus, eu viverra, per nostra nibh. Nam nam, convallis praesent nulla, justo adipiscing.</a:t>
            </a:r>
          </a:p>
        </p:txBody>
      </p:sp>
      <p:sp>
        <p:nvSpPr>
          <p:cNvPr id="44" name="Title 43"/>
          <p:cNvSpPr>
            <a:spLocks noGrp="1"/>
          </p:cNvSpPr>
          <p:nvPr>
            <p:ph type="title"/>
          </p:nvPr>
        </p:nvSpPr>
        <p:spPr/>
        <p:txBody>
          <a:bodyPr>
            <a:noAutofit/>
          </a:bodyPr>
          <a:lstStyle/>
          <a:p>
            <a:r>
              <a:rPr lang="en-US"/>
              <a:t>Startup</a:t>
            </a:r>
          </a:p>
        </p:txBody>
      </p:sp>
      <p:sp>
        <p:nvSpPr>
          <p:cNvPr id="115" name="Freeform 114"/>
          <p:cNvSpPr>
            <a:spLocks/>
          </p:cNvSpPr>
          <p:nvPr/>
        </p:nvSpPr>
        <p:spPr bwMode="auto">
          <a:xfrm>
            <a:off x="5120676" y="5138811"/>
            <a:ext cx="4023324" cy="1167100"/>
          </a:xfrm>
          <a:custGeom>
            <a:avLst/>
            <a:gdLst>
              <a:gd name="connsiteX0" fmla="*/ 1941731 w 4023324"/>
              <a:gd name="connsiteY0" fmla="*/ 0 h 1167100"/>
              <a:gd name="connsiteX1" fmla="*/ 1964531 w 4023324"/>
              <a:gd name="connsiteY1" fmla="*/ 0 h 1167100"/>
              <a:gd name="connsiteX2" fmla="*/ 1986856 w 4023324"/>
              <a:gd name="connsiteY2" fmla="*/ 0 h 1167100"/>
              <a:gd name="connsiteX3" fmla="*/ 2030082 w 4023324"/>
              <a:gd name="connsiteY3" fmla="*/ 3327 h 1167100"/>
              <a:gd name="connsiteX4" fmla="*/ 2093258 w 4023324"/>
              <a:gd name="connsiteY4" fmla="*/ 12356 h 1167100"/>
              <a:gd name="connsiteX5" fmla="*/ 2173534 w 4023324"/>
              <a:gd name="connsiteY5" fmla="*/ 35166 h 1167100"/>
              <a:gd name="connsiteX6" fmla="*/ 2249060 w 4023324"/>
              <a:gd name="connsiteY6" fmla="*/ 67955 h 1167100"/>
              <a:gd name="connsiteX7" fmla="*/ 2319361 w 4023324"/>
              <a:gd name="connsiteY7" fmla="*/ 109773 h 1167100"/>
              <a:gd name="connsiteX8" fmla="*/ 2383487 w 4023324"/>
              <a:gd name="connsiteY8" fmla="*/ 160145 h 1167100"/>
              <a:gd name="connsiteX9" fmla="*/ 2440012 w 4023324"/>
              <a:gd name="connsiteY9" fmla="*/ 219071 h 1167100"/>
              <a:gd name="connsiteX10" fmla="*/ 2489413 w 4023324"/>
              <a:gd name="connsiteY10" fmla="*/ 284174 h 1167100"/>
              <a:gd name="connsiteX11" fmla="*/ 2510313 w 4023324"/>
              <a:gd name="connsiteY11" fmla="*/ 319340 h 1167100"/>
              <a:gd name="connsiteX12" fmla="*/ 2535489 w 4023324"/>
              <a:gd name="connsiteY12" fmla="*/ 313637 h 1167100"/>
              <a:gd name="connsiteX13" fmla="*/ 2587739 w 4023324"/>
              <a:gd name="connsiteY13" fmla="*/ 308410 h 1167100"/>
              <a:gd name="connsiteX14" fmla="*/ 2614340 w 4023324"/>
              <a:gd name="connsiteY14" fmla="*/ 307460 h 1167100"/>
              <a:gd name="connsiteX15" fmla="*/ 2635240 w 4023324"/>
              <a:gd name="connsiteY15" fmla="*/ 307460 h 1167100"/>
              <a:gd name="connsiteX16" fmla="*/ 2675140 w 4023324"/>
              <a:gd name="connsiteY16" fmla="*/ 311261 h 1167100"/>
              <a:gd name="connsiteX17" fmla="*/ 2715041 w 4023324"/>
              <a:gd name="connsiteY17" fmla="*/ 317914 h 1167100"/>
              <a:gd name="connsiteX18" fmla="*/ 2753516 w 4023324"/>
              <a:gd name="connsiteY18" fmla="*/ 327893 h 1167100"/>
              <a:gd name="connsiteX19" fmla="*/ 2790092 w 4023324"/>
              <a:gd name="connsiteY19" fmla="*/ 341675 h 1167100"/>
              <a:gd name="connsiteX20" fmla="*/ 2826192 w 4023324"/>
              <a:gd name="connsiteY20" fmla="*/ 357356 h 1167100"/>
              <a:gd name="connsiteX21" fmla="*/ 2859918 w 4023324"/>
              <a:gd name="connsiteY21" fmla="*/ 375889 h 1167100"/>
              <a:gd name="connsiteX22" fmla="*/ 2891744 w 4023324"/>
              <a:gd name="connsiteY22" fmla="*/ 397749 h 1167100"/>
              <a:gd name="connsiteX23" fmla="*/ 2922144 w 4023324"/>
              <a:gd name="connsiteY23" fmla="*/ 421509 h 1167100"/>
              <a:gd name="connsiteX24" fmla="*/ 2949694 w 4023324"/>
              <a:gd name="connsiteY24" fmla="*/ 448121 h 1167100"/>
              <a:gd name="connsiteX25" fmla="*/ 2975820 w 4023324"/>
              <a:gd name="connsiteY25" fmla="*/ 476158 h 1167100"/>
              <a:gd name="connsiteX26" fmla="*/ 2999570 w 4023324"/>
              <a:gd name="connsiteY26" fmla="*/ 506572 h 1167100"/>
              <a:gd name="connsiteX27" fmla="*/ 3020470 w 4023324"/>
              <a:gd name="connsiteY27" fmla="*/ 539361 h 1167100"/>
              <a:gd name="connsiteX28" fmla="*/ 3038996 w 4023324"/>
              <a:gd name="connsiteY28" fmla="*/ 573101 h 1167100"/>
              <a:gd name="connsiteX29" fmla="*/ 3054670 w 4023324"/>
              <a:gd name="connsiteY29" fmla="*/ 608741 h 1167100"/>
              <a:gd name="connsiteX30" fmla="*/ 3066546 w 4023324"/>
              <a:gd name="connsiteY30" fmla="*/ 646283 h 1167100"/>
              <a:gd name="connsiteX31" fmla="*/ 3072246 w 4023324"/>
              <a:gd name="connsiteY31" fmla="*/ 665291 h 1167100"/>
              <a:gd name="connsiteX32" fmla="*/ 3094571 w 4023324"/>
              <a:gd name="connsiteY32" fmla="*/ 673369 h 1167100"/>
              <a:gd name="connsiteX33" fmla="*/ 3136847 w 4023324"/>
              <a:gd name="connsiteY33" fmla="*/ 691902 h 1167100"/>
              <a:gd name="connsiteX34" fmla="*/ 3177697 w 4023324"/>
              <a:gd name="connsiteY34" fmla="*/ 714712 h 1167100"/>
              <a:gd name="connsiteX35" fmla="*/ 3215223 w 4023324"/>
              <a:gd name="connsiteY35" fmla="*/ 741324 h 1167100"/>
              <a:gd name="connsiteX36" fmla="*/ 3249423 w 4023324"/>
              <a:gd name="connsiteY36" fmla="*/ 771262 h 1167100"/>
              <a:gd name="connsiteX37" fmla="*/ 3281724 w 4023324"/>
              <a:gd name="connsiteY37" fmla="*/ 804527 h 1167100"/>
              <a:gd name="connsiteX38" fmla="*/ 3309749 w 4023324"/>
              <a:gd name="connsiteY38" fmla="*/ 841118 h 1167100"/>
              <a:gd name="connsiteX39" fmla="*/ 3335399 w 4023324"/>
              <a:gd name="connsiteY39" fmla="*/ 879609 h 1167100"/>
              <a:gd name="connsiteX40" fmla="*/ 3345850 w 4023324"/>
              <a:gd name="connsiteY40" fmla="*/ 900519 h 1167100"/>
              <a:gd name="connsiteX41" fmla="*/ 3361525 w 4023324"/>
              <a:gd name="connsiteY41" fmla="*/ 886738 h 1167100"/>
              <a:gd name="connsiteX42" fmla="*/ 3395725 w 4023324"/>
              <a:gd name="connsiteY42" fmla="*/ 861076 h 1167100"/>
              <a:gd name="connsiteX43" fmla="*/ 3431351 w 4023324"/>
              <a:gd name="connsiteY43" fmla="*/ 839217 h 1167100"/>
              <a:gd name="connsiteX44" fmla="*/ 3469351 w 4023324"/>
              <a:gd name="connsiteY44" fmla="*/ 820209 h 1167100"/>
              <a:gd name="connsiteX45" fmla="*/ 3509252 w 4023324"/>
              <a:gd name="connsiteY45" fmla="*/ 804051 h 1167100"/>
              <a:gd name="connsiteX46" fmla="*/ 3551527 w 4023324"/>
              <a:gd name="connsiteY46" fmla="*/ 792171 h 1167100"/>
              <a:gd name="connsiteX47" fmla="*/ 3594278 w 4023324"/>
              <a:gd name="connsiteY47" fmla="*/ 784093 h 1167100"/>
              <a:gd name="connsiteX48" fmla="*/ 3638928 w 4023324"/>
              <a:gd name="connsiteY48" fmla="*/ 779816 h 1167100"/>
              <a:gd name="connsiteX49" fmla="*/ 3661729 w 4023324"/>
              <a:gd name="connsiteY49" fmla="*/ 779341 h 1167100"/>
              <a:gd name="connsiteX50" fmla="*/ 3685479 w 4023324"/>
              <a:gd name="connsiteY50" fmla="*/ 779816 h 1167100"/>
              <a:gd name="connsiteX51" fmla="*/ 3732980 w 4023324"/>
              <a:gd name="connsiteY51" fmla="*/ 785043 h 1167100"/>
              <a:gd name="connsiteX52" fmla="*/ 3779055 w 4023324"/>
              <a:gd name="connsiteY52" fmla="*/ 794072 h 1167100"/>
              <a:gd name="connsiteX53" fmla="*/ 3823231 w 4023324"/>
              <a:gd name="connsiteY53" fmla="*/ 807853 h 1167100"/>
              <a:gd name="connsiteX54" fmla="*/ 3865982 w 4023324"/>
              <a:gd name="connsiteY54" fmla="*/ 825436 h 1167100"/>
              <a:gd name="connsiteX55" fmla="*/ 3905882 w 4023324"/>
              <a:gd name="connsiteY55" fmla="*/ 847771 h 1167100"/>
              <a:gd name="connsiteX56" fmla="*/ 3943408 w 4023324"/>
              <a:gd name="connsiteY56" fmla="*/ 872957 h 1167100"/>
              <a:gd name="connsiteX57" fmla="*/ 3978558 w 4023324"/>
              <a:gd name="connsiteY57" fmla="*/ 901944 h 1167100"/>
              <a:gd name="connsiteX58" fmla="*/ 4010383 w 4023324"/>
              <a:gd name="connsiteY58" fmla="*/ 933783 h 1167100"/>
              <a:gd name="connsiteX59" fmla="*/ 4023324 w 4023324"/>
              <a:gd name="connsiteY59" fmla="*/ 949489 h 1167100"/>
              <a:gd name="connsiteX60" fmla="*/ 4023324 w 4023324"/>
              <a:gd name="connsiteY60" fmla="*/ 1167100 h 1167100"/>
              <a:gd name="connsiteX61" fmla="*/ 0 w 4023324"/>
              <a:gd name="connsiteY61" fmla="*/ 1167100 h 1167100"/>
              <a:gd name="connsiteX62" fmla="*/ 26030 w 4023324"/>
              <a:gd name="connsiteY62" fmla="*/ 1135271 h 1167100"/>
              <a:gd name="connsiteX63" fmla="*/ 84931 w 4023324"/>
              <a:gd name="connsiteY63" fmla="*/ 1080622 h 1167100"/>
              <a:gd name="connsiteX64" fmla="*/ 151432 w 4023324"/>
              <a:gd name="connsiteY64" fmla="*/ 1033102 h 1167100"/>
              <a:gd name="connsiteX65" fmla="*/ 186583 w 4023324"/>
              <a:gd name="connsiteY65" fmla="*/ 1013618 h 1167100"/>
              <a:gd name="connsiteX66" fmla="*/ 202733 w 4023324"/>
              <a:gd name="connsiteY66" fmla="*/ 993184 h 1167100"/>
              <a:gd name="connsiteX67" fmla="*/ 236934 w 4023324"/>
              <a:gd name="connsiteY67" fmla="*/ 953742 h 1167100"/>
              <a:gd name="connsiteX68" fmla="*/ 273984 w 4023324"/>
              <a:gd name="connsiteY68" fmla="*/ 918101 h 1167100"/>
              <a:gd name="connsiteX69" fmla="*/ 313884 w 4023324"/>
              <a:gd name="connsiteY69" fmla="*/ 884837 h 1167100"/>
              <a:gd name="connsiteX70" fmla="*/ 357110 w 4023324"/>
              <a:gd name="connsiteY70" fmla="*/ 855374 h 1167100"/>
              <a:gd name="connsiteX71" fmla="*/ 402710 w 4023324"/>
              <a:gd name="connsiteY71" fmla="*/ 829237 h 1167100"/>
              <a:gd name="connsiteX72" fmla="*/ 450211 w 4023324"/>
              <a:gd name="connsiteY72" fmla="*/ 806903 h 1167100"/>
              <a:gd name="connsiteX73" fmla="*/ 500087 w 4023324"/>
              <a:gd name="connsiteY73" fmla="*/ 788845 h 1167100"/>
              <a:gd name="connsiteX74" fmla="*/ 525262 w 4023324"/>
              <a:gd name="connsiteY74" fmla="*/ 781242 h 1167100"/>
              <a:gd name="connsiteX75" fmla="*/ 531437 w 4023324"/>
              <a:gd name="connsiteY75" fmla="*/ 755580 h 1167100"/>
              <a:gd name="connsiteX76" fmla="*/ 547587 w 4023324"/>
              <a:gd name="connsiteY76" fmla="*/ 704258 h 1167100"/>
              <a:gd name="connsiteX77" fmla="*/ 567063 w 4023324"/>
              <a:gd name="connsiteY77" fmla="*/ 654836 h 1167100"/>
              <a:gd name="connsiteX78" fmla="*/ 591288 w 4023324"/>
              <a:gd name="connsiteY78" fmla="*/ 607316 h 1167100"/>
              <a:gd name="connsiteX79" fmla="*/ 618363 w 4023324"/>
              <a:gd name="connsiteY79" fmla="*/ 563121 h 1167100"/>
              <a:gd name="connsiteX80" fmla="*/ 649714 w 4023324"/>
              <a:gd name="connsiteY80" fmla="*/ 520828 h 1167100"/>
              <a:gd name="connsiteX81" fmla="*/ 683914 w 4023324"/>
              <a:gd name="connsiteY81" fmla="*/ 481861 h 1167100"/>
              <a:gd name="connsiteX82" fmla="*/ 720965 w 4023324"/>
              <a:gd name="connsiteY82" fmla="*/ 445745 h 1167100"/>
              <a:gd name="connsiteX83" fmla="*/ 761815 w 4023324"/>
              <a:gd name="connsiteY83" fmla="*/ 412480 h 1167100"/>
              <a:gd name="connsiteX84" fmla="*/ 804566 w 4023324"/>
              <a:gd name="connsiteY84" fmla="*/ 382542 h 1167100"/>
              <a:gd name="connsiteX85" fmla="*/ 850166 w 4023324"/>
              <a:gd name="connsiteY85" fmla="*/ 356881 h 1167100"/>
              <a:gd name="connsiteX86" fmla="*/ 898142 w 4023324"/>
              <a:gd name="connsiteY86" fmla="*/ 334071 h 1167100"/>
              <a:gd name="connsiteX87" fmla="*/ 948018 w 4023324"/>
              <a:gd name="connsiteY87" fmla="*/ 316013 h 1167100"/>
              <a:gd name="connsiteX88" fmla="*/ 1000743 w 4023324"/>
              <a:gd name="connsiteY88" fmla="*/ 302232 h 1167100"/>
              <a:gd name="connsiteX89" fmla="*/ 1053944 w 4023324"/>
              <a:gd name="connsiteY89" fmla="*/ 292728 h 1167100"/>
              <a:gd name="connsiteX90" fmla="*/ 1109045 w 4023324"/>
              <a:gd name="connsiteY90" fmla="*/ 287976 h 1167100"/>
              <a:gd name="connsiteX91" fmla="*/ 1137070 w 4023324"/>
              <a:gd name="connsiteY91" fmla="*/ 287026 h 1167100"/>
              <a:gd name="connsiteX92" fmla="*/ 1173170 w 4023324"/>
              <a:gd name="connsiteY92" fmla="*/ 287976 h 1167100"/>
              <a:gd name="connsiteX93" fmla="*/ 1242521 w 4023324"/>
              <a:gd name="connsiteY93" fmla="*/ 296055 h 1167100"/>
              <a:gd name="connsiteX94" fmla="*/ 1309497 w 4023324"/>
              <a:gd name="connsiteY94" fmla="*/ 311261 h 1167100"/>
              <a:gd name="connsiteX95" fmla="*/ 1373623 w 4023324"/>
              <a:gd name="connsiteY95" fmla="*/ 333596 h 1167100"/>
              <a:gd name="connsiteX96" fmla="*/ 1404499 w 4023324"/>
              <a:gd name="connsiteY96" fmla="*/ 347852 h 1167100"/>
              <a:gd name="connsiteX97" fmla="*/ 1414474 w 4023324"/>
              <a:gd name="connsiteY97" fmla="*/ 328369 h 1167100"/>
              <a:gd name="connsiteX98" fmla="*/ 1436324 w 4023324"/>
              <a:gd name="connsiteY98" fmla="*/ 291778 h 1167100"/>
              <a:gd name="connsiteX99" fmla="*/ 1460549 w 4023324"/>
              <a:gd name="connsiteY99" fmla="*/ 255662 h 1167100"/>
              <a:gd name="connsiteX100" fmla="*/ 1487150 w 4023324"/>
              <a:gd name="connsiteY100" fmla="*/ 222397 h 1167100"/>
              <a:gd name="connsiteX101" fmla="*/ 1515175 w 4023324"/>
              <a:gd name="connsiteY101" fmla="*/ 190558 h 1167100"/>
              <a:gd name="connsiteX102" fmla="*/ 1546050 w 4023324"/>
              <a:gd name="connsiteY102" fmla="*/ 161096 h 1167100"/>
              <a:gd name="connsiteX103" fmla="*/ 1578826 w 4023324"/>
              <a:gd name="connsiteY103" fmla="*/ 133058 h 1167100"/>
              <a:gd name="connsiteX104" fmla="*/ 1613026 w 4023324"/>
              <a:gd name="connsiteY104" fmla="*/ 107872 h 1167100"/>
              <a:gd name="connsiteX105" fmla="*/ 1649602 w 4023324"/>
              <a:gd name="connsiteY105" fmla="*/ 85062 h 1167100"/>
              <a:gd name="connsiteX106" fmla="*/ 1687127 w 4023324"/>
              <a:gd name="connsiteY106" fmla="*/ 65104 h 1167100"/>
              <a:gd name="connsiteX107" fmla="*/ 1726553 w 4023324"/>
              <a:gd name="connsiteY107" fmla="*/ 47046 h 1167100"/>
              <a:gd name="connsiteX108" fmla="*/ 1766928 w 4023324"/>
              <a:gd name="connsiteY108" fmla="*/ 31839 h 1167100"/>
              <a:gd name="connsiteX109" fmla="*/ 1809679 w 4023324"/>
              <a:gd name="connsiteY109" fmla="*/ 19484 h 1167100"/>
              <a:gd name="connsiteX110" fmla="*/ 1852430 w 4023324"/>
              <a:gd name="connsiteY110" fmla="*/ 9980 h 1167100"/>
              <a:gd name="connsiteX111" fmla="*/ 1897080 w 4023324"/>
              <a:gd name="connsiteY111" fmla="*/ 3802 h 116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4023324" h="1167100">
                <a:moveTo>
                  <a:pt x="1941731" y="0"/>
                </a:moveTo>
                <a:lnTo>
                  <a:pt x="1964531" y="0"/>
                </a:lnTo>
                <a:lnTo>
                  <a:pt x="1986856" y="0"/>
                </a:lnTo>
                <a:lnTo>
                  <a:pt x="2030082" y="3327"/>
                </a:lnTo>
                <a:lnTo>
                  <a:pt x="2093258" y="12356"/>
                </a:lnTo>
                <a:lnTo>
                  <a:pt x="2173534" y="35166"/>
                </a:lnTo>
                <a:lnTo>
                  <a:pt x="2249060" y="67955"/>
                </a:lnTo>
                <a:lnTo>
                  <a:pt x="2319361" y="109773"/>
                </a:lnTo>
                <a:lnTo>
                  <a:pt x="2383487" y="160145"/>
                </a:lnTo>
                <a:lnTo>
                  <a:pt x="2440012" y="219071"/>
                </a:lnTo>
                <a:lnTo>
                  <a:pt x="2489413" y="284174"/>
                </a:lnTo>
                <a:lnTo>
                  <a:pt x="2510313" y="319340"/>
                </a:lnTo>
                <a:lnTo>
                  <a:pt x="2535489" y="313637"/>
                </a:lnTo>
                <a:lnTo>
                  <a:pt x="2587739" y="308410"/>
                </a:lnTo>
                <a:lnTo>
                  <a:pt x="2614340" y="307460"/>
                </a:lnTo>
                <a:lnTo>
                  <a:pt x="2635240" y="307460"/>
                </a:lnTo>
                <a:lnTo>
                  <a:pt x="2675140" y="311261"/>
                </a:lnTo>
                <a:lnTo>
                  <a:pt x="2715041" y="317914"/>
                </a:lnTo>
                <a:lnTo>
                  <a:pt x="2753516" y="327893"/>
                </a:lnTo>
                <a:lnTo>
                  <a:pt x="2790092" y="341675"/>
                </a:lnTo>
                <a:lnTo>
                  <a:pt x="2826192" y="357356"/>
                </a:lnTo>
                <a:lnTo>
                  <a:pt x="2859918" y="375889"/>
                </a:lnTo>
                <a:lnTo>
                  <a:pt x="2891744" y="397749"/>
                </a:lnTo>
                <a:lnTo>
                  <a:pt x="2922144" y="421509"/>
                </a:lnTo>
                <a:lnTo>
                  <a:pt x="2949694" y="448121"/>
                </a:lnTo>
                <a:lnTo>
                  <a:pt x="2975820" y="476158"/>
                </a:lnTo>
                <a:lnTo>
                  <a:pt x="2999570" y="506572"/>
                </a:lnTo>
                <a:lnTo>
                  <a:pt x="3020470" y="539361"/>
                </a:lnTo>
                <a:lnTo>
                  <a:pt x="3038996" y="573101"/>
                </a:lnTo>
                <a:lnTo>
                  <a:pt x="3054670" y="608741"/>
                </a:lnTo>
                <a:lnTo>
                  <a:pt x="3066546" y="646283"/>
                </a:lnTo>
                <a:lnTo>
                  <a:pt x="3072246" y="665291"/>
                </a:lnTo>
                <a:lnTo>
                  <a:pt x="3094571" y="673369"/>
                </a:lnTo>
                <a:lnTo>
                  <a:pt x="3136847" y="691902"/>
                </a:lnTo>
                <a:lnTo>
                  <a:pt x="3177697" y="714712"/>
                </a:lnTo>
                <a:lnTo>
                  <a:pt x="3215223" y="741324"/>
                </a:lnTo>
                <a:lnTo>
                  <a:pt x="3249423" y="771262"/>
                </a:lnTo>
                <a:lnTo>
                  <a:pt x="3281724" y="804527"/>
                </a:lnTo>
                <a:lnTo>
                  <a:pt x="3309749" y="841118"/>
                </a:lnTo>
                <a:lnTo>
                  <a:pt x="3335399" y="879609"/>
                </a:lnTo>
                <a:lnTo>
                  <a:pt x="3345850" y="900519"/>
                </a:lnTo>
                <a:lnTo>
                  <a:pt x="3361525" y="886738"/>
                </a:lnTo>
                <a:lnTo>
                  <a:pt x="3395725" y="861076"/>
                </a:lnTo>
                <a:lnTo>
                  <a:pt x="3431351" y="839217"/>
                </a:lnTo>
                <a:lnTo>
                  <a:pt x="3469351" y="820209"/>
                </a:lnTo>
                <a:lnTo>
                  <a:pt x="3509252" y="804051"/>
                </a:lnTo>
                <a:lnTo>
                  <a:pt x="3551527" y="792171"/>
                </a:lnTo>
                <a:lnTo>
                  <a:pt x="3594278" y="784093"/>
                </a:lnTo>
                <a:lnTo>
                  <a:pt x="3638928" y="779816"/>
                </a:lnTo>
                <a:lnTo>
                  <a:pt x="3661729" y="779341"/>
                </a:lnTo>
                <a:lnTo>
                  <a:pt x="3685479" y="779816"/>
                </a:lnTo>
                <a:lnTo>
                  <a:pt x="3732980" y="785043"/>
                </a:lnTo>
                <a:lnTo>
                  <a:pt x="3779055" y="794072"/>
                </a:lnTo>
                <a:lnTo>
                  <a:pt x="3823231" y="807853"/>
                </a:lnTo>
                <a:lnTo>
                  <a:pt x="3865982" y="825436"/>
                </a:lnTo>
                <a:lnTo>
                  <a:pt x="3905882" y="847771"/>
                </a:lnTo>
                <a:lnTo>
                  <a:pt x="3943408" y="872957"/>
                </a:lnTo>
                <a:lnTo>
                  <a:pt x="3978558" y="901944"/>
                </a:lnTo>
                <a:lnTo>
                  <a:pt x="4010383" y="933783"/>
                </a:lnTo>
                <a:lnTo>
                  <a:pt x="4023324" y="949489"/>
                </a:lnTo>
                <a:lnTo>
                  <a:pt x="4023324" y="1167100"/>
                </a:lnTo>
                <a:lnTo>
                  <a:pt x="0" y="1167100"/>
                </a:lnTo>
                <a:lnTo>
                  <a:pt x="26030" y="1135271"/>
                </a:lnTo>
                <a:lnTo>
                  <a:pt x="84931" y="1080622"/>
                </a:lnTo>
                <a:lnTo>
                  <a:pt x="151432" y="1033102"/>
                </a:lnTo>
                <a:lnTo>
                  <a:pt x="186583" y="1013618"/>
                </a:lnTo>
                <a:lnTo>
                  <a:pt x="202733" y="993184"/>
                </a:lnTo>
                <a:lnTo>
                  <a:pt x="236934" y="953742"/>
                </a:lnTo>
                <a:lnTo>
                  <a:pt x="273984" y="918101"/>
                </a:lnTo>
                <a:lnTo>
                  <a:pt x="313884" y="884837"/>
                </a:lnTo>
                <a:lnTo>
                  <a:pt x="357110" y="855374"/>
                </a:lnTo>
                <a:lnTo>
                  <a:pt x="402710" y="829237"/>
                </a:lnTo>
                <a:lnTo>
                  <a:pt x="450211" y="806903"/>
                </a:lnTo>
                <a:lnTo>
                  <a:pt x="500087" y="788845"/>
                </a:lnTo>
                <a:lnTo>
                  <a:pt x="525262" y="781242"/>
                </a:lnTo>
                <a:lnTo>
                  <a:pt x="531437" y="755580"/>
                </a:lnTo>
                <a:lnTo>
                  <a:pt x="547587" y="704258"/>
                </a:lnTo>
                <a:lnTo>
                  <a:pt x="567063" y="654836"/>
                </a:lnTo>
                <a:lnTo>
                  <a:pt x="591288" y="607316"/>
                </a:lnTo>
                <a:lnTo>
                  <a:pt x="618363" y="563121"/>
                </a:lnTo>
                <a:lnTo>
                  <a:pt x="649714" y="520828"/>
                </a:lnTo>
                <a:lnTo>
                  <a:pt x="683914" y="481861"/>
                </a:lnTo>
                <a:lnTo>
                  <a:pt x="720965" y="445745"/>
                </a:lnTo>
                <a:lnTo>
                  <a:pt x="761815" y="412480"/>
                </a:lnTo>
                <a:lnTo>
                  <a:pt x="804566" y="382542"/>
                </a:lnTo>
                <a:lnTo>
                  <a:pt x="850166" y="356881"/>
                </a:lnTo>
                <a:lnTo>
                  <a:pt x="898142" y="334071"/>
                </a:lnTo>
                <a:lnTo>
                  <a:pt x="948018" y="316013"/>
                </a:lnTo>
                <a:lnTo>
                  <a:pt x="1000743" y="302232"/>
                </a:lnTo>
                <a:lnTo>
                  <a:pt x="1053944" y="292728"/>
                </a:lnTo>
                <a:lnTo>
                  <a:pt x="1109045" y="287976"/>
                </a:lnTo>
                <a:lnTo>
                  <a:pt x="1137070" y="287026"/>
                </a:lnTo>
                <a:lnTo>
                  <a:pt x="1173170" y="287976"/>
                </a:lnTo>
                <a:lnTo>
                  <a:pt x="1242521" y="296055"/>
                </a:lnTo>
                <a:lnTo>
                  <a:pt x="1309497" y="311261"/>
                </a:lnTo>
                <a:lnTo>
                  <a:pt x="1373623" y="333596"/>
                </a:lnTo>
                <a:lnTo>
                  <a:pt x="1404499" y="347852"/>
                </a:lnTo>
                <a:lnTo>
                  <a:pt x="1414474" y="328369"/>
                </a:lnTo>
                <a:lnTo>
                  <a:pt x="1436324" y="291778"/>
                </a:lnTo>
                <a:lnTo>
                  <a:pt x="1460549" y="255662"/>
                </a:lnTo>
                <a:lnTo>
                  <a:pt x="1487150" y="222397"/>
                </a:lnTo>
                <a:lnTo>
                  <a:pt x="1515175" y="190558"/>
                </a:lnTo>
                <a:lnTo>
                  <a:pt x="1546050" y="161096"/>
                </a:lnTo>
                <a:lnTo>
                  <a:pt x="1578826" y="133058"/>
                </a:lnTo>
                <a:lnTo>
                  <a:pt x="1613026" y="107872"/>
                </a:lnTo>
                <a:lnTo>
                  <a:pt x="1649602" y="85062"/>
                </a:lnTo>
                <a:lnTo>
                  <a:pt x="1687127" y="65104"/>
                </a:lnTo>
                <a:lnTo>
                  <a:pt x="1726553" y="47046"/>
                </a:lnTo>
                <a:lnTo>
                  <a:pt x="1766928" y="31839"/>
                </a:lnTo>
                <a:lnTo>
                  <a:pt x="1809679" y="19484"/>
                </a:lnTo>
                <a:lnTo>
                  <a:pt x="1852430" y="9980"/>
                </a:lnTo>
                <a:lnTo>
                  <a:pt x="1897080" y="3802"/>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solidFill>
                <a:prstClr val="black"/>
              </a:solidFill>
            </a:endParaRPr>
          </a:p>
        </p:txBody>
      </p:sp>
      <p:sp>
        <p:nvSpPr>
          <p:cNvPr id="40" name="Freeform 39"/>
          <p:cNvSpPr>
            <a:spLocks/>
          </p:cNvSpPr>
          <p:nvPr/>
        </p:nvSpPr>
        <p:spPr bwMode="auto">
          <a:xfrm>
            <a:off x="2908095" y="5285146"/>
            <a:ext cx="3901258" cy="1020765"/>
          </a:xfrm>
          <a:custGeom>
            <a:avLst/>
            <a:gdLst>
              <a:gd name="connsiteX0" fmla="*/ 2086615 w 3901258"/>
              <a:gd name="connsiteY0" fmla="*/ 0 h 1020765"/>
              <a:gd name="connsiteX1" fmla="*/ 2108475 w 3901258"/>
              <a:gd name="connsiteY1" fmla="*/ 0 h 1020765"/>
              <a:gd name="connsiteX2" fmla="*/ 2131285 w 3901258"/>
              <a:gd name="connsiteY2" fmla="*/ 0 h 1020765"/>
              <a:gd name="connsiteX3" fmla="*/ 2176906 w 3901258"/>
              <a:gd name="connsiteY3" fmla="*/ 3327 h 1020765"/>
              <a:gd name="connsiteX4" fmla="*/ 2220626 w 3901258"/>
              <a:gd name="connsiteY4" fmla="*/ 9506 h 1020765"/>
              <a:gd name="connsiteX5" fmla="*/ 2264346 w 3901258"/>
              <a:gd name="connsiteY5" fmla="*/ 19012 h 1020765"/>
              <a:gd name="connsiteX6" fmla="*/ 2306165 w 3901258"/>
              <a:gd name="connsiteY6" fmla="*/ 31370 h 1020765"/>
              <a:gd name="connsiteX7" fmla="*/ 2347034 w 3901258"/>
              <a:gd name="connsiteY7" fmla="*/ 46580 h 1020765"/>
              <a:gd name="connsiteX8" fmla="*/ 2386478 w 3901258"/>
              <a:gd name="connsiteY8" fmla="*/ 64641 h 1020765"/>
              <a:gd name="connsiteX9" fmla="*/ 2424019 w 3901258"/>
              <a:gd name="connsiteY9" fmla="*/ 85080 h 1020765"/>
              <a:gd name="connsiteX10" fmla="*/ 2460136 w 3901258"/>
              <a:gd name="connsiteY10" fmla="*/ 108369 h 1020765"/>
              <a:gd name="connsiteX11" fmla="*/ 2494827 w 3901258"/>
              <a:gd name="connsiteY11" fmla="*/ 133560 h 1020765"/>
              <a:gd name="connsiteX12" fmla="*/ 2527617 w 3901258"/>
              <a:gd name="connsiteY12" fmla="*/ 160653 h 1020765"/>
              <a:gd name="connsiteX13" fmla="*/ 2558506 w 3901258"/>
              <a:gd name="connsiteY13" fmla="*/ 190122 h 1020765"/>
              <a:gd name="connsiteX14" fmla="*/ 2587019 w 3901258"/>
              <a:gd name="connsiteY14" fmla="*/ 222442 h 1020765"/>
              <a:gd name="connsiteX15" fmla="*/ 2613156 w 3901258"/>
              <a:gd name="connsiteY15" fmla="*/ 255713 h 1020765"/>
              <a:gd name="connsiteX16" fmla="*/ 2637867 w 3901258"/>
              <a:gd name="connsiteY16" fmla="*/ 291361 h 1020765"/>
              <a:gd name="connsiteX17" fmla="*/ 2659252 w 3901258"/>
              <a:gd name="connsiteY17" fmla="*/ 328435 h 1020765"/>
              <a:gd name="connsiteX18" fmla="*/ 2669232 w 3901258"/>
              <a:gd name="connsiteY18" fmla="*/ 347447 h 1020765"/>
              <a:gd name="connsiteX19" fmla="*/ 2700121 w 3901258"/>
              <a:gd name="connsiteY19" fmla="*/ 333188 h 1020765"/>
              <a:gd name="connsiteX20" fmla="*/ 2763800 w 3901258"/>
              <a:gd name="connsiteY20" fmla="*/ 310849 h 1020765"/>
              <a:gd name="connsiteX21" fmla="*/ 2831281 w 3901258"/>
              <a:gd name="connsiteY21" fmla="*/ 295639 h 1020765"/>
              <a:gd name="connsiteX22" fmla="*/ 2901613 w 3901258"/>
              <a:gd name="connsiteY22" fmla="*/ 287559 h 1020765"/>
              <a:gd name="connsiteX23" fmla="*/ 2937255 w 3901258"/>
              <a:gd name="connsiteY23" fmla="*/ 287083 h 1020765"/>
              <a:gd name="connsiteX24" fmla="*/ 2964817 w 3901258"/>
              <a:gd name="connsiteY24" fmla="*/ 287559 h 1020765"/>
              <a:gd name="connsiteX25" fmla="*/ 3020417 w 3901258"/>
              <a:gd name="connsiteY25" fmla="*/ 292312 h 1020765"/>
              <a:gd name="connsiteX26" fmla="*/ 3073642 w 3901258"/>
              <a:gd name="connsiteY26" fmla="*/ 301818 h 1020765"/>
              <a:gd name="connsiteX27" fmla="*/ 3125441 w 3901258"/>
              <a:gd name="connsiteY27" fmla="*/ 316077 h 1020765"/>
              <a:gd name="connsiteX28" fmla="*/ 3175339 w 3901258"/>
              <a:gd name="connsiteY28" fmla="*/ 334138 h 1020765"/>
              <a:gd name="connsiteX29" fmla="*/ 3223335 w 3901258"/>
              <a:gd name="connsiteY29" fmla="*/ 356478 h 1020765"/>
              <a:gd name="connsiteX30" fmla="*/ 3268956 w 3901258"/>
              <a:gd name="connsiteY30" fmla="*/ 382619 h 1020765"/>
              <a:gd name="connsiteX31" fmla="*/ 3312201 w 3901258"/>
              <a:gd name="connsiteY31" fmla="*/ 412088 h 1020765"/>
              <a:gd name="connsiteX32" fmla="*/ 3353070 w 3901258"/>
              <a:gd name="connsiteY32" fmla="*/ 445359 h 1020765"/>
              <a:gd name="connsiteX33" fmla="*/ 3390612 w 3901258"/>
              <a:gd name="connsiteY33" fmla="*/ 481482 h 1020765"/>
              <a:gd name="connsiteX34" fmla="*/ 3424828 w 3901258"/>
              <a:gd name="connsiteY34" fmla="*/ 520933 h 1020765"/>
              <a:gd name="connsiteX35" fmla="*/ 3455717 w 3901258"/>
              <a:gd name="connsiteY35" fmla="*/ 562759 h 1020765"/>
              <a:gd name="connsiteX36" fmla="*/ 3483279 w 3901258"/>
              <a:gd name="connsiteY36" fmla="*/ 607438 h 1020765"/>
              <a:gd name="connsiteX37" fmla="*/ 3507041 w 3901258"/>
              <a:gd name="connsiteY37" fmla="*/ 654493 h 1020765"/>
              <a:gd name="connsiteX38" fmla="*/ 3526999 w 3901258"/>
              <a:gd name="connsiteY38" fmla="*/ 703924 h 1020765"/>
              <a:gd name="connsiteX39" fmla="*/ 3542682 w 3901258"/>
              <a:gd name="connsiteY39" fmla="*/ 755257 h 1020765"/>
              <a:gd name="connsiteX40" fmla="*/ 3548859 w 3901258"/>
              <a:gd name="connsiteY40" fmla="*/ 781399 h 1020765"/>
              <a:gd name="connsiteX41" fmla="*/ 3574046 w 3901258"/>
              <a:gd name="connsiteY41" fmla="*/ 789004 h 1020765"/>
              <a:gd name="connsiteX42" fmla="*/ 3623944 w 3901258"/>
              <a:gd name="connsiteY42" fmla="*/ 807065 h 1020765"/>
              <a:gd name="connsiteX43" fmla="*/ 3671466 w 3901258"/>
              <a:gd name="connsiteY43" fmla="*/ 828929 h 1020765"/>
              <a:gd name="connsiteX44" fmla="*/ 3717087 w 3901258"/>
              <a:gd name="connsiteY44" fmla="*/ 855071 h 1020765"/>
              <a:gd name="connsiteX45" fmla="*/ 3759856 w 3901258"/>
              <a:gd name="connsiteY45" fmla="*/ 884540 h 1020765"/>
              <a:gd name="connsiteX46" fmla="*/ 3800250 w 3901258"/>
              <a:gd name="connsiteY46" fmla="*/ 917811 h 1020765"/>
              <a:gd name="connsiteX47" fmla="*/ 3837792 w 3901258"/>
              <a:gd name="connsiteY47" fmla="*/ 953458 h 1020765"/>
              <a:gd name="connsiteX48" fmla="*/ 3871532 w 3901258"/>
              <a:gd name="connsiteY48" fmla="*/ 992909 h 1020765"/>
              <a:gd name="connsiteX49" fmla="*/ 3887690 w 3901258"/>
              <a:gd name="connsiteY49" fmla="*/ 1013347 h 1020765"/>
              <a:gd name="connsiteX50" fmla="*/ 3901258 w 3901258"/>
              <a:gd name="connsiteY50" fmla="*/ 1020765 h 1020765"/>
              <a:gd name="connsiteX51" fmla="*/ 0 w 3901258"/>
              <a:gd name="connsiteY51" fmla="*/ 1020765 h 1020765"/>
              <a:gd name="connsiteX52" fmla="*/ 7538 w 3901258"/>
              <a:gd name="connsiteY52" fmla="*/ 1006692 h 1020765"/>
              <a:gd name="connsiteX53" fmla="*/ 32724 w 3901258"/>
              <a:gd name="connsiteY53" fmla="*/ 968668 h 1020765"/>
              <a:gd name="connsiteX54" fmla="*/ 61712 w 3901258"/>
              <a:gd name="connsiteY54" fmla="*/ 933971 h 1020765"/>
              <a:gd name="connsiteX55" fmla="*/ 94027 w 3901258"/>
              <a:gd name="connsiteY55" fmla="*/ 901650 h 1020765"/>
              <a:gd name="connsiteX56" fmla="*/ 129193 w 3901258"/>
              <a:gd name="connsiteY56" fmla="*/ 872657 h 1020765"/>
              <a:gd name="connsiteX57" fmla="*/ 166736 w 3901258"/>
              <a:gd name="connsiteY57" fmla="*/ 847466 h 1020765"/>
              <a:gd name="connsiteX58" fmla="*/ 206654 w 3901258"/>
              <a:gd name="connsiteY58" fmla="*/ 826077 h 1020765"/>
              <a:gd name="connsiteX59" fmla="*/ 248948 w 3901258"/>
              <a:gd name="connsiteY59" fmla="*/ 808016 h 1020765"/>
              <a:gd name="connsiteX60" fmla="*/ 293619 w 3901258"/>
              <a:gd name="connsiteY60" fmla="*/ 793757 h 1020765"/>
              <a:gd name="connsiteX61" fmla="*/ 339715 w 3901258"/>
              <a:gd name="connsiteY61" fmla="*/ 784726 h 1020765"/>
              <a:gd name="connsiteX62" fmla="*/ 387237 w 3901258"/>
              <a:gd name="connsiteY62" fmla="*/ 779973 h 1020765"/>
              <a:gd name="connsiteX63" fmla="*/ 411948 w 3901258"/>
              <a:gd name="connsiteY63" fmla="*/ 779022 h 1020765"/>
              <a:gd name="connsiteX64" fmla="*/ 433808 w 3901258"/>
              <a:gd name="connsiteY64" fmla="*/ 779973 h 1020765"/>
              <a:gd name="connsiteX65" fmla="*/ 478478 w 3901258"/>
              <a:gd name="connsiteY65" fmla="*/ 784251 h 1020765"/>
              <a:gd name="connsiteX66" fmla="*/ 521248 w 3901258"/>
              <a:gd name="connsiteY66" fmla="*/ 792331 h 1020765"/>
              <a:gd name="connsiteX67" fmla="*/ 563067 w 3901258"/>
              <a:gd name="connsiteY67" fmla="*/ 804213 h 1020765"/>
              <a:gd name="connsiteX68" fmla="*/ 603461 w 3901258"/>
              <a:gd name="connsiteY68" fmla="*/ 819898 h 1020765"/>
              <a:gd name="connsiteX69" fmla="*/ 641478 w 3901258"/>
              <a:gd name="connsiteY69" fmla="*/ 838910 h 1020765"/>
              <a:gd name="connsiteX70" fmla="*/ 677119 w 3901258"/>
              <a:gd name="connsiteY70" fmla="*/ 861250 h 1020765"/>
              <a:gd name="connsiteX71" fmla="*/ 710860 w 3901258"/>
              <a:gd name="connsiteY71" fmla="*/ 886441 h 1020765"/>
              <a:gd name="connsiteX72" fmla="*/ 727017 w 3901258"/>
              <a:gd name="connsiteY72" fmla="*/ 900700 h 1020765"/>
              <a:gd name="connsiteX73" fmla="*/ 738422 w 3901258"/>
              <a:gd name="connsiteY73" fmla="*/ 880262 h 1020765"/>
              <a:gd name="connsiteX74" fmla="*/ 762658 w 3901258"/>
              <a:gd name="connsiteY74" fmla="*/ 840812 h 1020765"/>
              <a:gd name="connsiteX75" fmla="*/ 791172 w 3901258"/>
              <a:gd name="connsiteY75" fmla="*/ 804213 h 1020765"/>
              <a:gd name="connsiteX76" fmla="*/ 823011 w 3901258"/>
              <a:gd name="connsiteY76" fmla="*/ 770942 h 1020765"/>
              <a:gd name="connsiteX77" fmla="*/ 857702 w 3901258"/>
              <a:gd name="connsiteY77" fmla="*/ 741473 h 1020765"/>
              <a:gd name="connsiteX78" fmla="*/ 895719 w 3901258"/>
              <a:gd name="connsiteY78" fmla="*/ 714381 h 1020765"/>
              <a:gd name="connsiteX79" fmla="*/ 936113 w 3901258"/>
              <a:gd name="connsiteY79" fmla="*/ 691566 h 1020765"/>
              <a:gd name="connsiteX80" fmla="*/ 978407 w 3901258"/>
              <a:gd name="connsiteY80" fmla="*/ 673030 h 1020765"/>
              <a:gd name="connsiteX81" fmla="*/ 1001218 w 3901258"/>
              <a:gd name="connsiteY81" fmla="*/ 665425 h 1020765"/>
              <a:gd name="connsiteX82" fmla="*/ 1005970 w 3901258"/>
              <a:gd name="connsiteY82" fmla="*/ 645937 h 1020765"/>
              <a:gd name="connsiteX83" fmla="*/ 1018326 w 3901258"/>
              <a:gd name="connsiteY83" fmla="*/ 609339 h 1020765"/>
              <a:gd name="connsiteX84" fmla="*/ 1034483 w 3901258"/>
              <a:gd name="connsiteY84" fmla="*/ 573216 h 1020765"/>
              <a:gd name="connsiteX85" fmla="*/ 1052541 w 3901258"/>
              <a:gd name="connsiteY85" fmla="*/ 538994 h 1020765"/>
              <a:gd name="connsiteX86" fmla="*/ 1073926 w 3901258"/>
              <a:gd name="connsiteY86" fmla="*/ 506198 h 1020765"/>
              <a:gd name="connsiteX87" fmla="*/ 1097212 w 3901258"/>
              <a:gd name="connsiteY87" fmla="*/ 476254 h 1020765"/>
              <a:gd name="connsiteX88" fmla="*/ 1123349 w 3901258"/>
              <a:gd name="connsiteY88" fmla="*/ 447736 h 1020765"/>
              <a:gd name="connsiteX89" fmla="*/ 1150911 w 3901258"/>
              <a:gd name="connsiteY89" fmla="*/ 421119 h 1020765"/>
              <a:gd name="connsiteX90" fmla="*/ 1180850 w 3901258"/>
              <a:gd name="connsiteY90" fmla="*/ 397354 h 1020765"/>
              <a:gd name="connsiteX91" fmla="*/ 1213640 w 3901258"/>
              <a:gd name="connsiteY91" fmla="*/ 375490 h 1020765"/>
              <a:gd name="connsiteX92" fmla="*/ 1247380 w 3901258"/>
              <a:gd name="connsiteY92" fmla="*/ 356953 h 1020765"/>
              <a:gd name="connsiteX93" fmla="*/ 1282547 w 3901258"/>
              <a:gd name="connsiteY93" fmla="*/ 341268 h 1020765"/>
              <a:gd name="connsiteX94" fmla="*/ 1319614 w 3901258"/>
              <a:gd name="connsiteY94" fmla="*/ 328435 h 1020765"/>
              <a:gd name="connsiteX95" fmla="*/ 1358581 w 3901258"/>
              <a:gd name="connsiteY95" fmla="*/ 317503 h 1020765"/>
              <a:gd name="connsiteX96" fmla="*/ 1398024 w 3901258"/>
              <a:gd name="connsiteY96" fmla="*/ 310849 h 1020765"/>
              <a:gd name="connsiteX97" fmla="*/ 1438418 w 3901258"/>
              <a:gd name="connsiteY97" fmla="*/ 307046 h 1020765"/>
              <a:gd name="connsiteX98" fmla="*/ 1458852 w 3901258"/>
              <a:gd name="connsiteY98" fmla="*/ 307046 h 1020765"/>
              <a:gd name="connsiteX99" fmla="*/ 1485940 w 3901258"/>
              <a:gd name="connsiteY99" fmla="*/ 307997 h 1020765"/>
              <a:gd name="connsiteX100" fmla="*/ 1537738 w 3901258"/>
              <a:gd name="connsiteY100" fmla="*/ 313225 h 1020765"/>
              <a:gd name="connsiteX101" fmla="*/ 1563400 w 3901258"/>
              <a:gd name="connsiteY101" fmla="*/ 318929 h 1020765"/>
              <a:gd name="connsiteX102" fmla="*/ 1583835 w 3901258"/>
              <a:gd name="connsiteY102" fmla="*/ 283756 h 1020765"/>
              <a:gd name="connsiteX103" fmla="*/ 1633257 w 3901258"/>
              <a:gd name="connsiteY103" fmla="*/ 218640 h 1020765"/>
              <a:gd name="connsiteX104" fmla="*/ 1689808 w 3901258"/>
              <a:gd name="connsiteY104" fmla="*/ 160177 h 1020765"/>
              <a:gd name="connsiteX105" fmla="*/ 1753963 w 3901258"/>
              <a:gd name="connsiteY105" fmla="*/ 109320 h 1020765"/>
              <a:gd name="connsiteX106" fmla="*/ 1824295 w 3901258"/>
              <a:gd name="connsiteY106" fmla="*/ 67493 h 1020765"/>
              <a:gd name="connsiteX107" fmla="*/ 1899854 w 3901258"/>
              <a:gd name="connsiteY107" fmla="*/ 35173 h 1020765"/>
              <a:gd name="connsiteX108" fmla="*/ 1980641 w 3901258"/>
              <a:gd name="connsiteY108" fmla="*/ 12358 h 1020765"/>
              <a:gd name="connsiteX109" fmla="*/ 2043370 w 3901258"/>
              <a:gd name="connsiteY109" fmla="*/ 2852 h 1020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Lst>
            <a:rect l="l" t="t" r="r" b="b"/>
            <a:pathLst>
              <a:path w="3901258" h="1020765">
                <a:moveTo>
                  <a:pt x="2086615" y="0"/>
                </a:moveTo>
                <a:lnTo>
                  <a:pt x="2108475" y="0"/>
                </a:lnTo>
                <a:lnTo>
                  <a:pt x="2131285" y="0"/>
                </a:lnTo>
                <a:lnTo>
                  <a:pt x="2176906" y="3327"/>
                </a:lnTo>
                <a:lnTo>
                  <a:pt x="2220626" y="9506"/>
                </a:lnTo>
                <a:lnTo>
                  <a:pt x="2264346" y="19012"/>
                </a:lnTo>
                <a:lnTo>
                  <a:pt x="2306165" y="31370"/>
                </a:lnTo>
                <a:lnTo>
                  <a:pt x="2347034" y="46580"/>
                </a:lnTo>
                <a:lnTo>
                  <a:pt x="2386478" y="64641"/>
                </a:lnTo>
                <a:lnTo>
                  <a:pt x="2424019" y="85080"/>
                </a:lnTo>
                <a:lnTo>
                  <a:pt x="2460136" y="108369"/>
                </a:lnTo>
                <a:lnTo>
                  <a:pt x="2494827" y="133560"/>
                </a:lnTo>
                <a:lnTo>
                  <a:pt x="2527617" y="160653"/>
                </a:lnTo>
                <a:lnTo>
                  <a:pt x="2558506" y="190122"/>
                </a:lnTo>
                <a:lnTo>
                  <a:pt x="2587019" y="222442"/>
                </a:lnTo>
                <a:lnTo>
                  <a:pt x="2613156" y="255713"/>
                </a:lnTo>
                <a:lnTo>
                  <a:pt x="2637867" y="291361"/>
                </a:lnTo>
                <a:lnTo>
                  <a:pt x="2659252" y="328435"/>
                </a:lnTo>
                <a:lnTo>
                  <a:pt x="2669232" y="347447"/>
                </a:lnTo>
                <a:lnTo>
                  <a:pt x="2700121" y="333188"/>
                </a:lnTo>
                <a:lnTo>
                  <a:pt x="2763800" y="310849"/>
                </a:lnTo>
                <a:lnTo>
                  <a:pt x="2831281" y="295639"/>
                </a:lnTo>
                <a:lnTo>
                  <a:pt x="2901613" y="287559"/>
                </a:lnTo>
                <a:lnTo>
                  <a:pt x="2937255" y="287083"/>
                </a:lnTo>
                <a:lnTo>
                  <a:pt x="2964817" y="287559"/>
                </a:lnTo>
                <a:lnTo>
                  <a:pt x="3020417" y="292312"/>
                </a:lnTo>
                <a:lnTo>
                  <a:pt x="3073642" y="301818"/>
                </a:lnTo>
                <a:lnTo>
                  <a:pt x="3125441" y="316077"/>
                </a:lnTo>
                <a:lnTo>
                  <a:pt x="3175339" y="334138"/>
                </a:lnTo>
                <a:lnTo>
                  <a:pt x="3223335" y="356478"/>
                </a:lnTo>
                <a:lnTo>
                  <a:pt x="3268956" y="382619"/>
                </a:lnTo>
                <a:lnTo>
                  <a:pt x="3312201" y="412088"/>
                </a:lnTo>
                <a:lnTo>
                  <a:pt x="3353070" y="445359"/>
                </a:lnTo>
                <a:lnTo>
                  <a:pt x="3390612" y="481482"/>
                </a:lnTo>
                <a:lnTo>
                  <a:pt x="3424828" y="520933"/>
                </a:lnTo>
                <a:lnTo>
                  <a:pt x="3455717" y="562759"/>
                </a:lnTo>
                <a:lnTo>
                  <a:pt x="3483279" y="607438"/>
                </a:lnTo>
                <a:lnTo>
                  <a:pt x="3507041" y="654493"/>
                </a:lnTo>
                <a:lnTo>
                  <a:pt x="3526999" y="703924"/>
                </a:lnTo>
                <a:lnTo>
                  <a:pt x="3542682" y="755257"/>
                </a:lnTo>
                <a:lnTo>
                  <a:pt x="3548859" y="781399"/>
                </a:lnTo>
                <a:lnTo>
                  <a:pt x="3574046" y="789004"/>
                </a:lnTo>
                <a:lnTo>
                  <a:pt x="3623944" y="807065"/>
                </a:lnTo>
                <a:lnTo>
                  <a:pt x="3671466" y="828929"/>
                </a:lnTo>
                <a:lnTo>
                  <a:pt x="3717087" y="855071"/>
                </a:lnTo>
                <a:lnTo>
                  <a:pt x="3759856" y="884540"/>
                </a:lnTo>
                <a:lnTo>
                  <a:pt x="3800250" y="917811"/>
                </a:lnTo>
                <a:lnTo>
                  <a:pt x="3837792" y="953458"/>
                </a:lnTo>
                <a:lnTo>
                  <a:pt x="3871532" y="992909"/>
                </a:lnTo>
                <a:lnTo>
                  <a:pt x="3887690" y="1013347"/>
                </a:lnTo>
                <a:lnTo>
                  <a:pt x="3901258" y="1020765"/>
                </a:lnTo>
                <a:lnTo>
                  <a:pt x="0" y="1020765"/>
                </a:lnTo>
                <a:lnTo>
                  <a:pt x="7538" y="1006692"/>
                </a:lnTo>
                <a:lnTo>
                  <a:pt x="32724" y="968668"/>
                </a:lnTo>
                <a:lnTo>
                  <a:pt x="61712" y="933971"/>
                </a:lnTo>
                <a:lnTo>
                  <a:pt x="94027" y="901650"/>
                </a:lnTo>
                <a:lnTo>
                  <a:pt x="129193" y="872657"/>
                </a:lnTo>
                <a:lnTo>
                  <a:pt x="166736" y="847466"/>
                </a:lnTo>
                <a:lnTo>
                  <a:pt x="206654" y="826077"/>
                </a:lnTo>
                <a:lnTo>
                  <a:pt x="248948" y="808016"/>
                </a:lnTo>
                <a:lnTo>
                  <a:pt x="293619" y="793757"/>
                </a:lnTo>
                <a:lnTo>
                  <a:pt x="339715" y="784726"/>
                </a:lnTo>
                <a:lnTo>
                  <a:pt x="387237" y="779973"/>
                </a:lnTo>
                <a:lnTo>
                  <a:pt x="411948" y="779022"/>
                </a:lnTo>
                <a:lnTo>
                  <a:pt x="433808" y="779973"/>
                </a:lnTo>
                <a:lnTo>
                  <a:pt x="478478" y="784251"/>
                </a:lnTo>
                <a:lnTo>
                  <a:pt x="521248" y="792331"/>
                </a:lnTo>
                <a:lnTo>
                  <a:pt x="563067" y="804213"/>
                </a:lnTo>
                <a:lnTo>
                  <a:pt x="603461" y="819898"/>
                </a:lnTo>
                <a:lnTo>
                  <a:pt x="641478" y="838910"/>
                </a:lnTo>
                <a:lnTo>
                  <a:pt x="677119" y="861250"/>
                </a:lnTo>
                <a:lnTo>
                  <a:pt x="710860" y="886441"/>
                </a:lnTo>
                <a:lnTo>
                  <a:pt x="727017" y="900700"/>
                </a:lnTo>
                <a:lnTo>
                  <a:pt x="738422" y="880262"/>
                </a:lnTo>
                <a:lnTo>
                  <a:pt x="762658" y="840812"/>
                </a:lnTo>
                <a:lnTo>
                  <a:pt x="791172" y="804213"/>
                </a:lnTo>
                <a:lnTo>
                  <a:pt x="823011" y="770942"/>
                </a:lnTo>
                <a:lnTo>
                  <a:pt x="857702" y="741473"/>
                </a:lnTo>
                <a:lnTo>
                  <a:pt x="895719" y="714381"/>
                </a:lnTo>
                <a:lnTo>
                  <a:pt x="936113" y="691566"/>
                </a:lnTo>
                <a:lnTo>
                  <a:pt x="978407" y="673030"/>
                </a:lnTo>
                <a:lnTo>
                  <a:pt x="1001218" y="665425"/>
                </a:lnTo>
                <a:lnTo>
                  <a:pt x="1005970" y="645937"/>
                </a:lnTo>
                <a:lnTo>
                  <a:pt x="1018326" y="609339"/>
                </a:lnTo>
                <a:lnTo>
                  <a:pt x="1034483" y="573216"/>
                </a:lnTo>
                <a:lnTo>
                  <a:pt x="1052541" y="538994"/>
                </a:lnTo>
                <a:lnTo>
                  <a:pt x="1073926" y="506198"/>
                </a:lnTo>
                <a:lnTo>
                  <a:pt x="1097212" y="476254"/>
                </a:lnTo>
                <a:lnTo>
                  <a:pt x="1123349" y="447736"/>
                </a:lnTo>
                <a:lnTo>
                  <a:pt x="1150911" y="421119"/>
                </a:lnTo>
                <a:lnTo>
                  <a:pt x="1180850" y="397354"/>
                </a:lnTo>
                <a:lnTo>
                  <a:pt x="1213640" y="375490"/>
                </a:lnTo>
                <a:lnTo>
                  <a:pt x="1247380" y="356953"/>
                </a:lnTo>
                <a:lnTo>
                  <a:pt x="1282547" y="341268"/>
                </a:lnTo>
                <a:lnTo>
                  <a:pt x="1319614" y="328435"/>
                </a:lnTo>
                <a:lnTo>
                  <a:pt x="1358581" y="317503"/>
                </a:lnTo>
                <a:lnTo>
                  <a:pt x="1398024" y="310849"/>
                </a:lnTo>
                <a:lnTo>
                  <a:pt x="1438418" y="307046"/>
                </a:lnTo>
                <a:lnTo>
                  <a:pt x="1458852" y="307046"/>
                </a:lnTo>
                <a:lnTo>
                  <a:pt x="1485940" y="307997"/>
                </a:lnTo>
                <a:lnTo>
                  <a:pt x="1537738" y="313225"/>
                </a:lnTo>
                <a:lnTo>
                  <a:pt x="1563400" y="318929"/>
                </a:lnTo>
                <a:lnTo>
                  <a:pt x="1583835" y="283756"/>
                </a:lnTo>
                <a:lnTo>
                  <a:pt x="1633257" y="218640"/>
                </a:lnTo>
                <a:lnTo>
                  <a:pt x="1689808" y="160177"/>
                </a:lnTo>
                <a:lnTo>
                  <a:pt x="1753963" y="109320"/>
                </a:lnTo>
                <a:lnTo>
                  <a:pt x="1824295" y="67493"/>
                </a:lnTo>
                <a:lnTo>
                  <a:pt x="1899854" y="35173"/>
                </a:lnTo>
                <a:lnTo>
                  <a:pt x="1980641" y="12358"/>
                </a:lnTo>
                <a:lnTo>
                  <a:pt x="2043370" y="2852"/>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solidFill>
                <a:prstClr val="black"/>
              </a:solidFill>
            </a:endParaRPr>
          </a:p>
        </p:txBody>
      </p:sp>
      <p:sp>
        <p:nvSpPr>
          <p:cNvPr id="113" name="Freeform 112"/>
          <p:cNvSpPr>
            <a:spLocks/>
          </p:cNvSpPr>
          <p:nvPr/>
        </p:nvSpPr>
        <p:spPr bwMode="auto">
          <a:xfrm>
            <a:off x="5761893" y="5376368"/>
            <a:ext cx="3382107" cy="929543"/>
          </a:xfrm>
          <a:custGeom>
            <a:avLst/>
            <a:gdLst>
              <a:gd name="connsiteX0" fmla="*/ 2936312 w 3382107"/>
              <a:gd name="connsiteY0" fmla="*/ 0 h 929543"/>
              <a:gd name="connsiteX1" fmla="*/ 2970995 w 3382107"/>
              <a:gd name="connsiteY1" fmla="*/ 951 h 929543"/>
              <a:gd name="connsiteX2" fmla="*/ 3038461 w 3382107"/>
              <a:gd name="connsiteY2" fmla="*/ 10932 h 929543"/>
              <a:gd name="connsiteX3" fmla="*/ 3103076 w 3382107"/>
              <a:gd name="connsiteY3" fmla="*/ 29944 h 929543"/>
              <a:gd name="connsiteX4" fmla="*/ 3162940 w 3382107"/>
              <a:gd name="connsiteY4" fmla="*/ 57512 h 929543"/>
              <a:gd name="connsiteX5" fmla="*/ 3218528 w 3382107"/>
              <a:gd name="connsiteY5" fmla="*/ 93635 h 929543"/>
              <a:gd name="connsiteX6" fmla="*/ 3267465 w 3382107"/>
              <a:gd name="connsiteY6" fmla="*/ 135937 h 929543"/>
              <a:gd name="connsiteX7" fmla="*/ 3311175 w 3382107"/>
              <a:gd name="connsiteY7" fmla="*/ 185368 h 929543"/>
              <a:gd name="connsiteX8" fmla="*/ 3346809 w 3382107"/>
              <a:gd name="connsiteY8" fmla="*/ 239553 h 929543"/>
              <a:gd name="connsiteX9" fmla="*/ 3362487 w 3382107"/>
              <a:gd name="connsiteY9" fmla="*/ 269022 h 929543"/>
              <a:gd name="connsiteX10" fmla="*/ 3382107 w 3382107"/>
              <a:gd name="connsiteY10" fmla="*/ 259676 h 929543"/>
              <a:gd name="connsiteX11" fmla="*/ 3382107 w 3382107"/>
              <a:gd name="connsiteY11" fmla="*/ 929543 h 929543"/>
              <a:gd name="connsiteX12" fmla="*/ 0 w 3382107"/>
              <a:gd name="connsiteY12" fmla="*/ 929543 h 929543"/>
              <a:gd name="connsiteX13" fmla="*/ 120 w 3382107"/>
              <a:gd name="connsiteY13" fmla="*/ 929218 h 929543"/>
              <a:gd name="connsiteX14" fmla="*/ 17224 w 3382107"/>
              <a:gd name="connsiteY14" fmla="*/ 893095 h 929543"/>
              <a:gd name="connsiteX15" fmla="*/ 37178 w 3382107"/>
              <a:gd name="connsiteY15" fmla="*/ 858398 h 929543"/>
              <a:gd name="connsiteX16" fmla="*/ 59984 w 3382107"/>
              <a:gd name="connsiteY16" fmla="*/ 825127 h 929543"/>
              <a:gd name="connsiteX17" fmla="*/ 72337 w 3382107"/>
              <a:gd name="connsiteY17" fmla="*/ 809917 h 929543"/>
              <a:gd name="connsiteX18" fmla="*/ 68536 w 3382107"/>
              <a:gd name="connsiteY18" fmla="*/ 779022 h 929543"/>
              <a:gd name="connsiteX19" fmla="*/ 68061 w 3382107"/>
              <a:gd name="connsiteY19" fmla="*/ 747177 h 929543"/>
              <a:gd name="connsiteX20" fmla="*/ 68061 w 3382107"/>
              <a:gd name="connsiteY20" fmla="*/ 726264 h 929543"/>
              <a:gd name="connsiteX21" fmla="*/ 72337 w 3382107"/>
              <a:gd name="connsiteY21" fmla="*/ 685387 h 929543"/>
              <a:gd name="connsiteX22" fmla="*/ 79939 w 3382107"/>
              <a:gd name="connsiteY22" fmla="*/ 645462 h 929543"/>
              <a:gd name="connsiteX23" fmla="*/ 91816 w 3382107"/>
              <a:gd name="connsiteY23" fmla="*/ 606962 h 929543"/>
              <a:gd name="connsiteX24" fmla="*/ 107495 w 3382107"/>
              <a:gd name="connsiteY24" fmla="*/ 570839 h 929543"/>
              <a:gd name="connsiteX25" fmla="*/ 126499 w 3382107"/>
              <a:gd name="connsiteY25" fmla="*/ 536142 h 929543"/>
              <a:gd name="connsiteX26" fmla="*/ 147879 w 3382107"/>
              <a:gd name="connsiteY26" fmla="*/ 503822 h 929543"/>
              <a:gd name="connsiteX27" fmla="*/ 173060 w 3382107"/>
              <a:gd name="connsiteY27" fmla="*/ 473402 h 929543"/>
              <a:gd name="connsiteX28" fmla="*/ 201092 w 3382107"/>
              <a:gd name="connsiteY28" fmla="*/ 445835 h 929543"/>
              <a:gd name="connsiteX29" fmla="*/ 231024 w 3382107"/>
              <a:gd name="connsiteY29" fmla="*/ 421119 h 929543"/>
              <a:gd name="connsiteX30" fmla="*/ 262856 w 3382107"/>
              <a:gd name="connsiteY30" fmla="*/ 398780 h 929543"/>
              <a:gd name="connsiteX31" fmla="*/ 297540 w 3382107"/>
              <a:gd name="connsiteY31" fmla="*/ 380718 h 929543"/>
              <a:gd name="connsiteX32" fmla="*/ 334598 w 3382107"/>
              <a:gd name="connsiteY32" fmla="*/ 365033 h 929543"/>
              <a:gd name="connsiteX33" fmla="*/ 372607 w 3382107"/>
              <a:gd name="connsiteY33" fmla="*/ 353151 h 929543"/>
              <a:gd name="connsiteX34" fmla="*/ 412042 w 3382107"/>
              <a:gd name="connsiteY34" fmla="*/ 344595 h 929543"/>
              <a:gd name="connsiteX35" fmla="*/ 453376 w 3382107"/>
              <a:gd name="connsiteY35" fmla="*/ 341268 h 929543"/>
              <a:gd name="connsiteX36" fmla="*/ 474281 w 3382107"/>
              <a:gd name="connsiteY36" fmla="*/ 340317 h 929543"/>
              <a:gd name="connsiteX37" fmla="*/ 506114 w 3382107"/>
              <a:gd name="connsiteY37" fmla="*/ 341743 h 929543"/>
              <a:gd name="connsiteX38" fmla="*/ 569304 w 3382107"/>
              <a:gd name="connsiteY38" fmla="*/ 351725 h 929543"/>
              <a:gd name="connsiteX39" fmla="*/ 628217 w 3382107"/>
              <a:gd name="connsiteY39" fmla="*/ 370737 h 929543"/>
              <a:gd name="connsiteX40" fmla="*/ 682855 w 3382107"/>
              <a:gd name="connsiteY40" fmla="*/ 397829 h 929543"/>
              <a:gd name="connsiteX41" fmla="*/ 708511 w 3382107"/>
              <a:gd name="connsiteY41" fmla="*/ 414940 h 929543"/>
              <a:gd name="connsiteX42" fmla="*/ 723715 w 3382107"/>
              <a:gd name="connsiteY42" fmla="*/ 402107 h 929543"/>
              <a:gd name="connsiteX43" fmla="*/ 756498 w 3382107"/>
              <a:gd name="connsiteY43" fmla="*/ 378817 h 929543"/>
              <a:gd name="connsiteX44" fmla="*/ 791656 w 3382107"/>
              <a:gd name="connsiteY44" fmla="*/ 358379 h 929543"/>
              <a:gd name="connsiteX45" fmla="*/ 828240 w 3382107"/>
              <a:gd name="connsiteY45" fmla="*/ 341268 h 929543"/>
              <a:gd name="connsiteX46" fmla="*/ 866724 w 3382107"/>
              <a:gd name="connsiteY46" fmla="*/ 327009 h 929543"/>
              <a:gd name="connsiteX47" fmla="*/ 906633 w 3382107"/>
              <a:gd name="connsiteY47" fmla="*/ 315602 h 929543"/>
              <a:gd name="connsiteX48" fmla="*/ 947018 w 3382107"/>
              <a:gd name="connsiteY48" fmla="*/ 308472 h 929543"/>
              <a:gd name="connsiteX49" fmla="*/ 989778 w 3382107"/>
              <a:gd name="connsiteY49" fmla="*/ 304670 h 929543"/>
              <a:gd name="connsiteX50" fmla="*/ 1011158 w 3382107"/>
              <a:gd name="connsiteY50" fmla="*/ 304194 h 929543"/>
              <a:gd name="connsiteX51" fmla="*/ 1034913 w 3382107"/>
              <a:gd name="connsiteY51" fmla="*/ 304670 h 929543"/>
              <a:gd name="connsiteX52" fmla="*/ 1079574 w 3382107"/>
              <a:gd name="connsiteY52" fmla="*/ 308947 h 929543"/>
              <a:gd name="connsiteX53" fmla="*/ 1123284 w 3382107"/>
              <a:gd name="connsiteY53" fmla="*/ 317503 h 929543"/>
              <a:gd name="connsiteX54" fmla="*/ 1166044 w 3382107"/>
              <a:gd name="connsiteY54" fmla="*/ 329861 h 929543"/>
              <a:gd name="connsiteX55" fmla="*/ 1206429 w 3382107"/>
              <a:gd name="connsiteY55" fmla="*/ 346021 h 929543"/>
              <a:gd name="connsiteX56" fmla="*/ 1245388 w 3382107"/>
              <a:gd name="connsiteY56" fmla="*/ 365508 h 929543"/>
              <a:gd name="connsiteX57" fmla="*/ 1281497 w 3382107"/>
              <a:gd name="connsiteY57" fmla="*/ 389274 h 929543"/>
              <a:gd name="connsiteX58" fmla="*/ 1315705 w 3382107"/>
              <a:gd name="connsiteY58" fmla="*/ 414940 h 929543"/>
              <a:gd name="connsiteX59" fmla="*/ 1347062 w 3382107"/>
              <a:gd name="connsiteY59" fmla="*/ 444409 h 929543"/>
              <a:gd name="connsiteX60" fmla="*/ 1376044 w 3382107"/>
              <a:gd name="connsiteY60" fmla="*/ 476729 h 929543"/>
              <a:gd name="connsiteX61" fmla="*/ 1401700 w 3382107"/>
              <a:gd name="connsiteY61" fmla="*/ 510951 h 929543"/>
              <a:gd name="connsiteX62" fmla="*/ 1424505 w 3382107"/>
              <a:gd name="connsiteY62" fmla="*/ 547550 h 929543"/>
              <a:gd name="connsiteX63" fmla="*/ 1443510 w 3382107"/>
              <a:gd name="connsiteY63" fmla="*/ 586049 h 929543"/>
              <a:gd name="connsiteX64" fmla="*/ 1459664 w 3382107"/>
              <a:gd name="connsiteY64" fmla="*/ 627400 h 929543"/>
              <a:gd name="connsiteX65" fmla="*/ 1471066 w 3382107"/>
              <a:gd name="connsiteY65" fmla="*/ 670178 h 929543"/>
              <a:gd name="connsiteX66" fmla="*/ 1479143 w 3382107"/>
              <a:gd name="connsiteY66" fmla="*/ 713906 h 929543"/>
              <a:gd name="connsiteX67" fmla="*/ 1481519 w 3382107"/>
              <a:gd name="connsiteY67" fmla="*/ 736720 h 929543"/>
              <a:gd name="connsiteX68" fmla="*/ 1497673 w 3382107"/>
              <a:gd name="connsiteY68" fmla="*/ 714856 h 929543"/>
              <a:gd name="connsiteX69" fmla="*/ 1534731 w 3382107"/>
              <a:gd name="connsiteY69" fmla="*/ 674455 h 929543"/>
              <a:gd name="connsiteX70" fmla="*/ 1576541 w 3382107"/>
              <a:gd name="connsiteY70" fmla="*/ 638808 h 929543"/>
              <a:gd name="connsiteX71" fmla="*/ 1621677 w 3382107"/>
              <a:gd name="connsiteY71" fmla="*/ 607913 h 929543"/>
              <a:gd name="connsiteX72" fmla="*/ 1670138 w 3382107"/>
              <a:gd name="connsiteY72" fmla="*/ 582722 h 929543"/>
              <a:gd name="connsiteX73" fmla="*/ 1722401 w 3382107"/>
              <a:gd name="connsiteY73" fmla="*/ 562759 h 929543"/>
              <a:gd name="connsiteX74" fmla="*/ 1777513 w 3382107"/>
              <a:gd name="connsiteY74" fmla="*/ 549451 h 929543"/>
              <a:gd name="connsiteX75" fmla="*/ 1834052 w 3382107"/>
              <a:gd name="connsiteY75" fmla="*/ 542321 h 929543"/>
              <a:gd name="connsiteX76" fmla="*/ 1863509 w 3382107"/>
              <a:gd name="connsiteY76" fmla="*/ 541846 h 929543"/>
              <a:gd name="connsiteX77" fmla="*/ 1888215 w 3382107"/>
              <a:gd name="connsiteY77" fmla="*/ 541846 h 929543"/>
              <a:gd name="connsiteX78" fmla="*/ 1937626 w 3382107"/>
              <a:gd name="connsiteY78" fmla="*/ 547550 h 929543"/>
              <a:gd name="connsiteX79" fmla="*/ 1984662 w 3382107"/>
              <a:gd name="connsiteY79" fmla="*/ 557531 h 929543"/>
              <a:gd name="connsiteX80" fmla="*/ 2030273 w 3382107"/>
              <a:gd name="connsiteY80" fmla="*/ 572265 h 929543"/>
              <a:gd name="connsiteX81" fmla="*/ 2073508 w 3382107"/>
              <a:gd name="connsiteY81" fmla="*/ 590327 h 929543"/>
              <a:gd name="connsiteX82" fmla="*/ 2114368 w 3382107"/>
              <a:gd name="connsiteY82" fmla="*/ 614092 h 929543"/>
              <a:gd name="connsiteX83" fmla="*/ 2152377 w 3382107"/>
              <a:gd name="connsiteY83" fmla="*/ 640234 h 929543"/>
              <a:gd name="connsiteX84" fmla="*/ 2188010 w 3382107"/>
              <a:gd name="connsiteY84" fmla="*/ 671128 h 929543"/>
              <a:gd name="connsiteX85" fmla="*/ 2204639 w 3382107"/>
              <a:gd name="connsiteY85" fmla="*/ 687764 h 929543"/>
              <a:gd name="connsiteX86" fmla="*/ 2216992 w 3382107"/>
              <a:gd name="connsiteY86" fmla="*/ 672554 h 929543"/>
              <a:gd name="connsiteX87" fmla="*/ 2243599 w 3382107"/>
              <a:gd name="connsiteY87" fmla="*/ 643561 h 929543"/>
              <a:gd name="connsiteX88" fmla="*/ 2272580 w 3382107"/>
              <a:gd name="connsiteY88" fmla="*/ 616468 h 929543"/>
              <a:gd name="connsiteX89" fmla="*/ 2303938 w 3382107"/>
              <a:gd name="connsiteY89" fmla="*/ 592228 h 929543"/>
              <a:gd name="connsiteX90" fmla="*/ 2336721 w 3382107"/>
              <a:gd name="connsiteY90" fmla="*/ 570839 h 929543"/>
              <a:gd name="connsiteX91" fmla="*/ 2371403 w 3382107"/>
              <a:gd name="connsiteY91" fmla="*/ 551827 h 929543"/>
              <a:gd name="connsiteX92" fmla="*/ 2408462 w 3382107"/>
              <a:gd name="connsiteY92" fmla="*/ 536142 h 929543"/>
              <a:gd name="connsiteX93" fmla="*/ 2446947 w 3382107"/>
              <a:gd name="connsiteY93" fmla="*/ 523309 h 929543"/>
              <a:gd name="connsiteX94" fmla="*/ 2466426 w 3382107"/>
              <a:gd name="connsiteY94" fmla="*/ 518556 h 929543"/>
              <a:gd name="connsiteX95" fmla="*/ 2464525 w 3382107"/>
              <a:gd name="connsiteY95" fmla="*/ 495266 h 929543"/>
              <a:gd name="connsiteX96" fmla="*/ 2464051 w 3382107"/>
              <a:gd name="connsiteY96" fmla="*/ 472452 h 929543"/>
              <a:gd name="connsiteX97" fmla="*/ 2464525 w 3382107"/>
              <a:gd name="connsiteY97" fmla="*/ 447736 h 929543"/>
              <a:gd name="connsiteX98" fmla="*/ 2469277 w 3382107"/>
              <a:gd name="connsiteY98" fmla="*/ 400206 h 929543"/>
              <a:gd name="connsiteX99" fmla="*/ 2478779 w 3382107"/>
              <a:gd name="connsiteY99" fmla="*/ 354101 h 929543"/>
              <a:gd name="connsiteX100" fmla="*/ 2492082 w 3382107"/>
              <a:gd name="connsiteY100" fmla="*/ 309423 h 929543"/>
              <a:gd name="connsiteX101" fmla="*/ 2510611 w 3382107"/>
              <a:gd name="connsiteY101" fmla="*/ 267121 h 929543"/>
              <a:gd name="connsiteX102" fmla="*/ 2532467 w 3382107"/>
              <a:gd name="connsiteY102" fmla="*/ 227195 h 929543"/>
              <a:gd name="connsiteX103" fmla="*/ 2557647 w 3382107"/>
              <a:gd name="connsiteY103" fmla="*/ 189646 h 929543"/>
              <a:gd name="connsiteX104" fmla="*/ 2586629 w 3382107"/>
              <a:gd name="connsiteY104" fmla="*/ 154474 h 929543"/>
              <a:gd name="connsiteX105" fmla="*/ 2618462 w 3382107"/>
              <a:gd name="connsiteY105" fmla="*/ 122153 h 929543"/>
              <a:gd name="connsiteX106" fmla="*/ 2653620 w 3382107"/>
              <a:gd name="connsiteY106" fmla="*/ 93635 h 929543"/>
              <a:gd name="connsiteX107" fmla="*/ 2691154 w 3382107"/>
              <a:gd name="connsiteY107" fmla="*/ 67969 h 929543"/>
              <a:gd name="connsiteX108" fmla="*/ 2731063 w 3382107"/>
              <a:gd name="connsiteY108" fmla="*/ 46105 h 929543"/>
              <a:gd name="connsiteX109" fmla="*/ 2773823 w 3382107"/>
              <a:gd name="connsiteY109" fmla="*/ 28043 h 929543"/>
              <a:gd name="connsiteX110" fmla="*/ 2818009 w 3382107"/>
              <a:gd name="connsiteY110" fmla="*/ 14735 h 929543"/>
              <a:gd name="connsiteX111" fmla="*/ 2864095 w 3382107"/>
              <a:gd name="connsiteY111" fmla="*/ 5229 h 929543"/>
              <a:gd name="connsiteX112" fmla="*/ 2911606 w 3382107"/>
              <a:gd name="connsiteY112" fmla="*/ 476 h 929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3382107" h="929543">
                <a:moveTo>
                  <a:pt x="2936312" y="0"/>
                </a:moveTo>
                <a:lnTo>
                  <a:pt x="2970995" y="951"/>
                </a:lnTo>
                <a:lnTo>
                  <a:pt x="3038461" y="10932"/>
                </a:lnTo>
                <a:lnTo>
                  <a:pt x="3103076" y="29944"/>
                </a:lnTo>
                <a:lnTo>
                  <a:pt x="3162940" y="57512"/>
                </a:lnTo>
                <a:lnTo>
                  <a:pt x="3218528" y="93635"/>
                </a:lnTo>
                <a:lnTo>
                  <a:pt x="3267465" y="135937"/>
                </a:lnTo>
                <a:lnTo>
                  <a:pt x="3311175" y="185368"/>
                </a:lnTo>
                <a:lnTo>
                  <a:pt x="3346809" y="239553"/>
                </a:lnTo>
                <a:lnTo>
                  <a:pt x="3362487" y="269022"/>
                </a:lnTo>
                <a:lnTo>
                  <a:pt x="3382107" y="259676"/>
                </a:lnTo>
                <a:lnTo>
                  <a:pt x="3382107" y="929543"/>
                </a:lnTo>
                <a:lnTo>
                  <a:pt x="0" y="929543"/>
                </a:lnTo>
                <a:lnTo>
                  <a:pt x="120" y="929218"/>
                </a:lnTo>
                <a:lnTo>
                  <a:pt x="17224" y="893095"/>
                </a:lnTo>
                <a:lnTo>
                  <a:pt x="37178" y="858398"/>
                </a:lnTo>
                <a:lnTo>
                  <a:pt x="59984" y="825127"/>
                </a:lnTo>
                <a:lnTo>
                  <a:pt x="72337" y="809917"/>
                </a:lnTo>
                <a:lnTo>
                  <a:pt x="68536" y="779022"/>
                </a:lnTo>
                <a:lnTo>
                  <a:pt x="68061" y="747177"/>
                </a:lnTo>
                <a:lnTo>
                  <a:pt x="68061" y="726264"/>
                </a:lnTo>
                <a:lnTo>
                  <a:pt x="72337" y="685387"/>
                </a:lnTo>
                <a:lnTo>
                  <a:pt x="79939" y="645462"/>
                </a:lnTo>
                <a:lnTo>
                  <a:pt x="91816" y="606962"/>
                </a:lnTo>
                <a:lnTo>
                  <a:pt x="107495" y="570839"/>
                </a:lnTo>
                <a:lnTo>
                  <a:pt x="126499" y="536142"/>
                </a:lnTo>
                <a:lnTo>
                  <a:pt x="147879" y="503822"/>
                </a:lnTo>
                <a:lnTo>
                  <a:pt x="173060" y="473402"/>
                </a:lnTo>
                <a:lnTo>
                  <a:pt x="201092" y="445835"/>
                </a:lnTo>
                <a:lnTo>
                  <a:pt x="231024" y="421119"/>
                </a:lnTo>
                <a:lnTo>
                  <a:pt x="262856" y="398780"/>
                </a:lnTo>
                <a:lnTo>
                  <a:pt x="297540" y="380718"/>
                </a:lnTo>
                <a:lnTo>
                  <a:pt x="334598" y="365033"/>
                </a:lnTo>
                <a:lnTo>
                  <a:pt x="372607" y="353151"/>
                </a:lnTo>
                <a:lnTo>
                  <a:pt x="412042" y="344595"/>
                </a:lnTo>
                <a:lnTo>
                  <a:pt x="453376" y="341268"/>
                </a:lnTo>
                <a:lnTo>
                  <a:pt x="474281" y="340317"/>
                </a:lnTo>
                <a:lnTo>
                  <a:pt x="506114" y="341743"/>
                </a:lnTo>
                <a:lnTo>
                  <a:pt x="569304" y="351725"/>
                </a:lnTo>
                <a:lnTo>
                  <a:pt x="628217" y="370737"/>
                </a:lnTo>
                <a:lnTo>
                  <a:pt x="682855" y="397829"/>
                </a:lnTo>
                <a:lnTo>
                  <a:pt x="708511" y="414940"/>
                </a:lnTo>
                <a:lnTo>
                  <a:pt x="723715" y="402107"/>
                </a:lnTo>
                <a:lnTo>
                  <a:pt x="756498" y="378817"/>
                </a:lnTo>
                <a:lnTo>
                  <a:pt x="791656" y="358379"/>
                </a:lnTo>
                <a:lnTo>
                  <a:pt x="828240" y="341268"/>
                </a:lnTo>
                <a:lnTo>
                  <a:pt x="866724" y="327009"/>
                </a:lnTo>
                <a:lnTo>
                  <a:pt x="906633" y="315602"/>
                </a:lnTo>
                <a:lnTo>
                  <a:pt x="947018" y="308472"/>
                </a:lnTo>
                <a:lnTo>
                  <a:pt x="989778" y="304670"/>
                </a:lnTo>
                <a:lnTo>
                  <a:pt x="1011158" y="304194"/>
                </a:lnTo>
                <a:lnTo>
                  <a:pt x="1034913" y="304670"/>
                </a:lnTo>
                <a:lnTo>
                  <a:pt x="1079574" y="308947"/>
                </a:lnTo>
                <a:lnTo>
                  <a:pt x="1123284" y="317503"/>
                </a:lnTo>
                <a:lnTo>
                  <a:pt x="1166044" y="329861"/>
                </a:lnTo>
                <a:lnTo>
                  <a:pt x="1206429" y="346021"/>
                </a:lnTo>
                <a:lnTo>
                  <a:pt x="1245388" y="365508"/>
                </a:lnTo>
                <a:lnTo>
                  <a:pt x="1281497" y="389274"/>
                </a:lnTo>
                <a:lnTo>
                  <a:pt x="1315705" y="414940"/>
                </a:lnTo>
                <a:lnTo>
                  <a:pt x="1347062" y="444409"/>
                </a:lnTo>
                <a:lnTo>
                  <a:pt x="1376044" y="476729"/>
                </a:lnTo>
                <a:lnTo>
                  <a:pt x="1401700" y="510951"/>
                </a:lnTo>
                <a:lnTo>
                  <a:pt x="1424505" y="547550"/>
                </a:lnTo>
                <a:lnTo>
                  <a:pt x="1443510" y="586049"/>
                </a:lnTo>
                <a:lnTo>
                  <a:pt x="1459664" y="627400"/>
                </a:lnTo>
                <a:lnTo>
                  <a:pt x="1471066" y="670178"/>
                </a:lnTo>
                <a:lnTo>
                  <a:pt x="1479143" y="713906"/>
                </a:lnTo>
                <a:lnTo>
                  <a:pt x="1481519" y="736720"/>
                </a:lnTo>
                <a:lnTo>
                  <a:pt x="1497673" y="714856"/>
                </a:lnTo>
                <a:lnTo>
                  <a:pt x="1534731" y="674455"/>
                </a:lnTo>
                <a:lnTo>
                  <a:pt x="1576541" y="638808"/>
                </a:lnTo>
                <a:lnTo>
                  <a:pt x="1621677" y="607913"/>
                </a:lnTo>
                <a:lnTo>
                  <a:pt x="1670138" y="582722"/>
                </a:lnTo>
                <a:lnTo>
                  <a:pt x="1722401" y="562759"/>
                </a:lnTo>
                <a:lnTo>
                  <a:pt x="1777513" y="549451"/>
                </a:lnTo>
                <a:lnTo>
                  <a:pt x="1834052" y="542321"/>
                </a:lnTo>
                <a:lnTo>
                  <a:pt x="1863509" y="541846"/>
                </a:lnTo>
                <a:lnTo>
                  <a:pt x="1888215" y="541846"/>
                </a:lnTo>
                <a:lnTo>
                  <a:pt x="1937626" y="547550"/>
                </a:lnTo>
                <a:lnTo>
                  <a:pt x="1984662" y="557531"/>
                </a:lnTo>
                <a:lnTo>
                  <a:pt x="2030273" y="572265"/>
                </a:lnTo>
                <a:lnTo>
                  <a:pt x="2073508" y="590327"/>
                </a:lnTo>
                <a:lnTo>
                  <a:pt x="2114368" y="614092"/>
                </a:lnTo>
                <a:lnTo>
                  <a:pt x="2152377" y="640234"/>
                </a:lnTo>
                <a:lnTo>
                  <a:pt x="2188010" y="671128"/>
                </a:lnTo>
                <a:lnTo>
                  <a:pt x="2204639" y="687764"/>
                </a:lnTo>
                <a:lnTo>
                  <a:pt x="2216992" y="672554"/>
                </a:lnTo>
                <a:lnTo>
                  <a:pt x="2243599" y="643561"/>
                </a:lnTo>
                <a:lnTo>
                  <a:pt x="2272580" y="616468"/>
                </a:lnTo>
                <a:lnTo>
                  <a:pt x="2303938" y="592228"/>
                </a:lnTo>
                <a:lnTo>
                  <a:pt x="2336721" y="570839"/>
                </a:lnTo>
                <a:lnTo>
                  <a:pt x="2371403" y="551827"/>
                </a:lnTo>
                <a:lnTo>
                  <a:pt x="2408462" y="536142"/>
                </a:lnTo>
                <a:lnTo>
                  <a:pt x="2446947" y="523309"/>
                </a:lnTo>
                <a:lnTo>
                  <a:pt x="2466426" y="518556"/>
                </a:lnTo>
                <a:lnTo>
                  <a:pt x="2464525" y="495266"/>
                </a:lnTo>
                <a:lnTo>
                  <a:pt x="2464051" y="472452"/>
                </a:lnTo>
                <a:lnTo>
                  <a:pt x="2464525" y="447736"/>
                </a:lnTo>
                <a:lnTo>
                  <a:pt x="2469277" y="400206"/>
                </a:lnTo>
                <a:lnTo>
                  <a:pt x="2478779" y="354101"/>
                </a:lnTo>
                <a:lnTo>
                  <a:pt x="2492082" y="309423"/>
                </a:lnTo>
                <a:lnTo>
                  <a:pt x="2510611" y="267121"/>
                </a:lnTo>
                <a:lnTo>
                  <a:pt x="2532467" y="227195"/>
                </a:lnTo>
                <a:lnTo>
                  <a:pt x="2557647" y="189646"/>
                </a:lnTo>
                <a:lnTo>
                  <a:pt x="2586629" y="154474"/>
                </a:lnTo>
                <a:lnTo>
                  <a:pt x="2618462" y="122153"/>
                </a:lnTo>
                <a:lnTo>
                  <a:pt x="2653620" y="93635"/>
                </a:lnTo>
                <a:lnTo>
                  <a:pt x="2691154" y="67969"/>
                </a:lnTo>
                <a:lnTo>
                  <a:pt x="2731063" y="46105"/>
                </a:lnTo>
                <a:lnTo>
                  <a:pt x="2773823" y="28043"/>
                </a:lnTo>
                <a:lnTo>
                  <a:pt x="2818009" y="14735"/>
                </a:lnTo>
                <a:lnTo>
                  <a:pt x="2864095" y="5229"/>
                </a:lnTo>
                <a:lnTo>
                  <a:pt x="2911606" y="476"/>
                </a:lnTo>
                <a:close/>
              </a:path>
            </a:pathLst>
          </a:custGeom>
          <a:solidFill>
            <a:srgbClr val="CBCB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solidFill>
                <a:prstClr val="black"/>
              </a:solidFill>
            </a:endParaRPr>
          </a:p>
        </p:txBody>
      </p:sp>
      <p:sp>
        <p:nvSpPr>
          <p:cNvPr id="42" name="Freeform 41"/>
          <p:cNvSpPr>
            <a:spLocks/>
          </p:cNvSpPr>
          <p:nvPr/>
        </p:nvSpPr>
        <p:spPr bwMode="auto">
          <a:xfrm>
            <a:off x="4110777" y="3831303"/>
            <a:ext cx="4086294" cy="2474608"/>
          </a:xfrm>
          <a:custGeom>
            <a:avLst/>
            <a:gdLst>
              <a:gd name="connsiteX0" fmla="*/ 3154253 w 4086294"/>
              <a:gd name="connsiteY0" fmla="*/ 2196949 h 2474608"/>
              <a:gd name="connsiteX1" fmla="*/ 3177528 w 4086294"/>
              <a:gd name="connsiteY1" fmla="*/ 2196949 h 2474608"/>
              <a:gd name="connsiteX2" fmla="*/ 3198903 w 4086294"/>
              <a:gd name="connsiteY2" fmla="*/ 2196949 h 2474608"/>
              <a:gd name="connsiteX3" fmla="*/ 3241654 w 4086294"/>
              <a:gd name="connsiteY3" fmla="*/ 2200752 h 2474608"/>
              <a:gd name="connsiteX4" fmla="*/ 3282979 w 4086294"/>
              <a:gd name="connsiteY4" fmla="*/ 2207881 h 2474608"/>
              <a:gd name="connsiteX5" fmla="*/ 3322405 w 4086294"/>
              <a:gd name="connsiteY5" fmla="*/ 2218814 h 2474608"/>
              <a:gd name="connsiteX6" fmla="*/ 3360881 w 4086294"/>
              <a:gd name="connsiteY6" fmla="*/ 2233074 h 2474608"/>
              <a:gd name="connsiteX7" fmla="*/ 3397456 w 4086294"/>
              <a:gd name="connsiteY7" fmla="*/ 2251136 h 2474608"/>
              <a:gd name="connsiteX8" fmla="*/ 3432607 w 4086294"/>
              <a:gd name="connsiteY8" fmla="*/ 2271575 h 2474608"/>
              <a:gd name="connsiteX9" fmla="*/ 3464907 w 4086294"/>
              <a:gd name="connsiteY9" fmla="*/ 2294390 h 2474608"/>
              <a:gd name="connsiteX10" fmla="*/ 3480582 w 4086294"/>
              <a:gd name="connsiteY10" fmla="*/ 2307224 h 2474608"/>
              <a:gd name="connsiteX11" fmla="*/ 3506233 w 4086294"/>
              <a:gd name="connsiteY11" fmla="*/ 2290588 h 2474608"/>
              <a:gd name="connsiteX12" fmla="*/ 3560383 w 4086294"/>
              <a:gd name="connsiteY12" fmla="*/ 2262544 h 2474608"/>
              <a:gd name="connsiteX13" fmla="*/ 3619759 w 4086294"/>
              <a:gd name="connsiteY13" fmla="*/ 2243531 h 2474608"/>
              <a:gd name="connsiteX14" fmla="*/ 3682460 w 4086294"/>
              <a:gd name="connsiteY14" fmla="*/ 2234024 h 2474608"/>
              <a:gd name="connsiteX15" fmla="*/ 3715235 w 4086294"/>
              <a:gd name="connsiteY15" fmla="*/ 2232598 h 2474608"/>
              <a:gd name="connsiteX16" fmla="*/ 3736135 w 4086294"/>
              <a:gd name="connsiteY16" fmla="*/ 2233074 h 2474608"/>
              <a:gd name="connsiteX17" fmla="*/ 3776511 w 4086294"/>
              <a:gd name="connsiteY17" fmla="*/ 2237352 h 2474608"/>
              <a:gd name="connsiteX18" fmla="*/ 3816411 w 4086294"/>
              <a:gd name="connsiteY18" fmla="*/ 2245432 h 2474608"/>
              <a:gd name="connsiteX19" fmla="*/ 3854887 w 4086294"/>
              <a:gd name="connsiteY19" fmla="*/ 2257315 h 2474608"/>
              <a:gd name="connsiteX20" fmla="*/ 3890987 w 4086294"/>
              <a:gd name="connsiteY20" fmla="*/ 2272526 h 2474608"/>
              <a:gd name="connsiteX21" fmla="*/ 3925663 w 4086294"/>
              <a:gd name="connsiteY21" fmla="*/ 2291539 h 2474608"/>
              <a:gd name="connsiteX22" fmla="*/ 3958439 w 4086294"/>
              <a:gd name="connsiteY22" fmla="*/ 2313403 h 2474608"/>
              <a:gd name="connsiteX23" fmla="*/ 3988364 w 4086294"/>
              <a:gd name="connsiteY23" fmla="*/ 2338596 h 2474608"/>
              <a:gd name="connsiteX24" fmla="*/ 4015439 w 4086294"/>
              <a:gd name="connsiteY24" fmla="*/ 2365689 h 2474608"/>
              <a:gd name="connsiteX25" fmla="*/ 4040615 w 4086294"/>
              <a:gd name="connsiteY25" fmla="*/ 2395635 h 2474608"/>
              <a:gd name="connsiteX26" fmla="*/ 4062465 w 4086294"/>
              <a:gd name="connsiteY26" fmla="*/ 2428432 h 2474608"/>
              <a:gd name="connsiteX27" fmla="*/ 4081465 w 4086294"/>
              <a:gd name="connsiteY27" fmla="*/ 2463131 h 2474608"/>
              <a:gd name="connsiteX28" fmla="*/ 4086294 w 4086294"/>
              <a:gd name="connsiteY28" fmla="*/ 2474608 h 2474608"/>
              <a:gd name="connsiteX29" fmla="*/ 2747349 w 4086294"/>
              <a:gd name="connsiteY29" fmla="*/ 2474608 h 2474608"/>
              <a:gd name="connsiteX30" fmla="*/ 2764273 w 4086294"/>
              <a:gd name="connsiteY30" fmla="*/ 2440315 h 2474608"/>
              <a:gd name="connsiteX31" fmla="*/ 2787073 w 4086294"/>
              <a:gd name="connsiteY31" fmla="*/ 2403240 h 2474608"/>
              <a:gd name="connsiteX32" fmla="*/ 2813198 w 4086294"/>
              <a:gd name="connsiteY32" fmla="*/ 2368541 h 2474608"/>
              <a:gd name="connsiteX33" fmla="*/ 2842173 w 4086294"/>
              <a:gd name="connsiteY33" fmla="*/ 2336694 h 2474608"/>
              <a:gd name="connsiteX34" fmla="*/ 2873524 w 4086294"/>
              <a:gd name="connsiteY34" fmla="*/ 2307700 h 2474608"/>
              <a:gd name="connsiteX35" fmla="*/ 2907249 w 4086294"/>
              <a:gd name="connsiteY35" fmla="*/ 2281081 h 2474608"/>
              <a:gd name="connsiteX36" fmla="*/ 2943825 w 4086294"/>
              <a:gd name="connsiteY36" fmla="*/ 2258266 h 2474608"/>
              <a:gd name="connsiteX37" fmla="*/ 2982301 w 4086294"/>
              <a:gd name="connsiteY37" fmla="*/ 2238778 h 2474608"/>
              <a:gd name="connsiteX38" fmla="*/ 3023151 w 4086294"/>
              <a:gd name="connsiteY38" fmla="*/ 2222141 h 2474608"/>
              <a:gd name="connsiteX39" fmla="*/ 3065427 w 4086294"/>
              <a:gd name="connsiteY39" fmla="*/ 2209783 h 2474608"/>
              <a:gd name="connsiteX40" fmla="*/ 3109127 w 4086294"/>
              <a:gd name="connsiteY40" fmla="*/ 2201227 h 2474608"/>
              <a:gd name="connsiteX41" fmla="*/ 1253753 w 4086294"/>
              <a:gd name="connsiteY41" fmla="*/ 1891791 h 2474608"/>
              <a:gd name="connsiteX42" fmla="*/ 1277503 w 4086294"/>
              <a:gd name="connsiteY42" fmla="*/ 1892741 h 2474608"/>
              <a:gd name="connsiteX43" fmla="*/ 1325003 w 4086294"/>
              <a:gd name="connsiteY43" fmla="*/ 1897495 h 2474608"/>
              <a:gd name="connsiteX44" fmla="*/ 1371079 w 4086294"/>
              <a:gd name="connsiteY44" fmla="*/ 1906526 h 2474608"/>
              <a:gd name="connsiteX45" fmla="*/ 1415730 w 4086294"/>
              <a:gd name="connsiteY45" fmla="*/ 1920786 h 2474608"/>
              <a:gd name="connsiteX46" fmla="*/ 1458005 w 4086294"/>
              <a:gd name="connsiteY46" fmla="*/ 1938848 h 2474608"/>
              <a:gd name="connsiteX47" fmla="*/ 1497906 w 4086294"/>
              <a:gd name="connsiteY47" fmla="*/ 1960238 h 2474608"/>
              <a:gd name="connsiteX48" fmla="*/ 1535431 w 4086294"/>
              <a:gd name="connsiteY48" fmla="*/ 1985430 h 2474608"/>
              <a:gd name="connsiteX49" fmla="*/ 1570582 w 4086294"/>
              <a:gd name="connsiteY49" fmla="*/ 2014425 h 2474608"/>
              <a:gd name="connsiteX50" fmla="*/ 1602882 w 4086294"/>
              <a:gd name="connsiteY50" fmla="*/ 2046747 h 2474608"/>
              <a:gd name="connsiteX51" fmla="*/ 1631858 w 4086294"/>
              <a:gd name="connsiteY51" fmla="*/ 2081445 h 2474608"/>
              <a:gd name="connsiteX52" fmla="*/ 1657033 w 4086294"/>
              <a:gd name="connsiteY52" fmla="*/ 2119471 h 2474608"/>
              <a:gd name="connsiteX53" fmla="*/ 1678883 w 4086294"/>
              <a:gd name="connsiteY53" fmla="*/ 2159398 h 2474608"/>
              <a:gd name="connsiteX54" fmla="*/ 1696933 w 4086294"/>
              <a:gd name="connsiteY54" fmla="*/ 2201702 h 2474608"/>
              <a:gd name="connsiteX55" fmla="*/ 1710234 w 4086294"/>
              <a:gd name="connsiteY55" fmla="*/ 2246383 h 2474608"/>
              <a:gd name="connsiteX56" fmla="*/ 1719734 w 4086294"/>
              <a:gd name="connsiteY56" fmla="*/ 2292489 h 2474608"/>
              <a:gd name="connsiteX57" fmla="*/ 1724484 w 4086294"/>
              <a:gd name="connsiteY57" fmla="*/ 2340022 h 2474608"/>
              <a:gd name="connsiteX58" fmla="*/ 1725434 w 4086294"/>
              <a:gd name="connsiteY58" fmla="*/ 2364263 h 2474608"/>
              <a:gd name="connsiteX59" fmla="*/ 1724484 w 4086294"/>
              <a:gd name="connsiteY59" fmla="*/ 2388029 h 2474608"/>
              <a:gd name="connsiteX60" fmla="*/ 1722584 w 4086294"/>
              <a:gd name="connsiteY60" fmla="*/ 2410845 h 2474608"/>
              <a:gd name="connsiteX61" fmla="*/ 1742534 w 4086294"/>
              <a:gd name="connsiteY61" fmla="*/ 2415598 h 2474608"/>
              <a:gd name="connsiteX62" fmla="*/ 1780535 w 4086294"/>
              <a:gd name="connsiteY62" fmla="*/ 2428432 h 2474608"/>
              <a:gd name="connsiteX63" fmla="*/ 1817585 w 4086294"/>
              <a:gd name="connsiteY63" fmla="*/ 2444593 h 2474608"/>
              <a:gd name="connsiteX64" fmla="*/ 1852735 w 4086294"/>
              <a:gd name="connsiteY64" fmla="*/ 2463131 h 2474608"/>
              <a:gd name="connsiteX65" fmla="*/ 1870577 w 4086294"/>
              <a:gd name="connsiteY65" fmla="*/ 2474608 h 2474608"/>
              <a:gd name="connsiteX66" fmla="*/ 0 w 4086294"/>
              <a:gd name="connsiteY66" fmla="*/ 2474608 h 2474608"/>
              <a:gd name="connsiteX67" fmla="*/ 13511 w 4086294"/>
              <a:gd name="connsiteY67" fmla="*/ 2442216 h 2474608"/>
              <a:gd name="connsiteX68" fmla="*/ 42011 w 4086294"/>
              <a:gd name="connsiteY68" fmla="*/ 2390881 h 2474608"/>
              <a:gd name="connsiteX69" fmla="*/ 74787 w 4086294"/>
              <a:gd name="connsiteY69" fmla="*/ 2342398 h 2474608"/>
              <a:gd name="connsiteX70" fmla="*/ 111362 w 4086294"/>
              <a:gd name="connsiteY70" fmla="*/ 2297242 h 2474608"/>
              <a:gd name="connsiteX71" fmla="*/ 152688 w 4086294"/>
              <a:gd name="connsiteY71" fmla="*/ 2256840 h 2474608"/>
              <a:gd name="connsiteX72" fmla="*/ 197338 w 4086294"/>
              <a:gd name="connsiteY72" fmla="*/ 2219765 h 2474608"/>
              <a:gd name="connsiteX73" fmla="*/ 245789 w 4086294"/>
              <a:gd name="connsiteY73" fmla="*/ 2186967 h 2474608"/>
              <a:gd name="connsiteX74" fmla="*/ 297565 w 4086294"/>
              <a:gd name="connsiteY74" fmla="*/ 2158448 h 2474608"/>
              <a:gd name="connsiteX75" fmla="*/ 351716 w 4086294"/>
              <a:gd name="connsiteY75" fmla="*/ 2135632 h 2474608"/>
              <a:gd name="connsiteX76" fmla="*/ 408241 w 4086294"/>
              <a:gd name="connsiteY76" fmla="*/ 2118045 h 2474608"/>
              <a:gd name="connsiteX77" fmla="*/ 467617 w 4086294"/>
              <a:gd name="connsiteY77" fmla="*/ 2105687 h 2474608"/>
              <a:gd name="connsiteX78" fmla="*/ 528418 w 4086294"/>
              <a:gd name="connsiteY78" fmla="*/ 2099507 h 2474608"/>
              <a:gd name="connsiteX79" fmla="*/ 559768 w 4086294"/>
              <a:gd name="connsiteY79" fmla="*/ 2099032 h 2474608"/>
              <a:gd name="connsiteX80" fmla="*/ 595394 w 4086294"/>
              <a:gd name="connsiteY80" fmla="*/ 2099983 h 2474608"/>
              <a:gd name="connsiteX81" fmla="*/ 665695 w 4086294"/>
              <a:gd name="connsiteY81" fmla="*/ 2108063 h 2474608"/>
              <a:gd name="connsiteX82" fmla="*/ 732671 w 4086294"/>
              <a:gd name="connsiteY82" fmla="*/ 2124224 h 2474608"/>
              <a:gd name="connsiteX83" fmla="*/ 796796 w 4086294"/>
              <a:gd name="connsiteY83" fmla="*/ 2147040 h 2474608"/>
              <a:gd name="connsiteX84" fmla="*/ 826722 w 4086294"/>
              <a:gd name="connsiteY84" fmla="*/ 2161775 h 2474608"/>
              <a:gd name="connsiteX85" fmla="*/ 842397 w 4086294"/>
              <a:gd name="connsiteY85" fmla="*/ 2132305 h 2474608"/>
              <a:gd name="connsiteX86" fmla="*/ 878023 w 4086294"/>
              <a:gd name="connsiteY86" fmla="*/ 2077167 h 2474608"/>
              <a:gd name="connsiteX87" fmla="*/ 921723 w 4086294"/>
              <a:gd name="connsiteY87" fmla="*/ 2028209 h 2474608"/>
              <a:gd name="connsiteX88" fmla="*/ 971124 w 4086294"/>
              <a:gd name="connsiteY88" fmla="*/ 1985430 h 2474608"/>
              <a:gd name="connsiteX89" fmla="*/ 1026224 w 4086294"/>
              <a:gd name="connsiteY89" fmla="*/ 1949780 h 2474608"/>
              <a:gd name="connsiteX90" fmla="*/ 1086075 w 4086294"/>
              <a:gd name="connsiteY90" fmla="*/ 1922212 h 2474608"/>
              <a:gd name="connsiteX91" fmla="*/ 1150676 w 4086294"/>
              <a:gd name="connsiteY91" fmla="*/ 1903199 h 2474608"/>
              <a:gd name="connsiteX92" fmla="*/ 1218602 w 4086294"/>
              <a:gd name="connsiteY92" fmla="*/ 1893217 h 2474608"/>
              <a:gd name="connsiteX93" fmla="*/ 2064588 w 4086294"/>
              <a:gd name="connsiteY93" fmla="*/ 0 h 2474608"/>
              <a:gd name="connsiteX94" fmla="*/ 2475944 w 4086294"/>
              <a:gd name="connsiteY94" fmla="*/ 0 h 2474608"/>
              <a:gd name="connsiteX95" fmla="*/ 2475944 w 4086294"/>
              <a:gd name="connsiteY95" fmla="*/ 2458853 h 2474608"/>
              <a:gd name="connsiteX96" fmla="*/ 2510619 w 4086294"/>
              <a:gd name="connsiteY96" fmla="*/ 2471686 h 2474608"/>
              <a:gd name="connsiteX97" fmla="*/ 2516212 w 4086294"/>
              <a:gd name="connsiteY97" fmla="*/ 2474608 h 2474608"/>
              <a:gd name="connsiteX98" fmla="*/ 2064588 w 4086294"/>
              <a:gd name="connsiteY98" fmla="*/ 2474608 h 2474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4086294" h="2474608">
                <a:moveTo>
                  <a:pt x="3154253" y="2196949"/>
                </a:moveTo>
                <a:lnTo>
                  <a:pt x="3177528" y="2196949"/>
                </a:lnTo>
                <a:lnTo>
                  <a:pt x="3198903" y="2196949"/>
                </a:lnTo>
                <a:lnTo>
                  <a:pt x="3241654" y="2200752"/>
                </a:lnTo>
                <a:lnTo>
                  <a:pt x="3282979" y="2207881"/>
                </a:lnTo>
                <a:lnTo>
                  <a:pt x="3322405" y="2218814"/>
                </a:lnTo>
                <a:lnTo>
                  <a:pt x="3360881" y="2233074"/>
                </a:lnTo>
                <a:lnTo>
                  <a:pt x="3397456" y="2251136"/>
                </a:lnTo>
                <a:lnTo>
                  <a:pt x="3432607" y="2271575"/>
                </a:lnTo>
                <a:lnTo>
                  <a:pt x="3464907" y="2294390"/>
                </a:lnTo>
                <a:lnTo>
                  <a:pt x="3480582" y="2307224"/>
                </a:lnTo>
                <a:lnTo>
                  <a:pt x="3506233" y="2290588"/>
                </a:lnTo>
                <a:lnTo>
                  <a:pt x="3560383" y="2262544"/>
                </a:lnTo>
                <a:lnTo>
                  <a:pt x="3619759" y="2243531"/>
                </a:lnTo>
                <a:lnTo>
                  <a:pt x="3682460" y="2234024"/>
                </a:lnTo>
                <a:lnTo>
                  <a:pt x="3715235" y="2232598"/>
                </a:lnTo>
                <a:lnTo>
                  <a:pt x="3736135" y="2233074"/>
                </a:lnTo>
                <a:lnTo>
                  <a:pt x="3776511" y="2237352"/>
                </a:lnTo>
                <a:lnTo>
                  <a:pt x="3816411" y="2245432"/>
                </a:lnTo>
                <a:lnTo>
                  <a:pt x="3854887" y="2257315"/>
                </a:lnTo>
                <a:lnTo>
                  <a:pt x="3890987" y="2272526"/>
                </a:lnTo>
                <a:lnTo>
                  <a:pt x="3925663" y="2291539"/>
                </a:lnTo>
                <a:lnTo>
                  <a:pt x="3958439" y="2313403"/>
                </a:lnTo>
                <a:lnTo>
                  <a:pt x="3988364" y="2338596"/>
                </a:lnTo>
                <a:lnTo>
                  <a:pt x="4015439" y="2365689"/>
                </a:lnTo>
                <a:lnTo>
                  <a:pt x="4040615" y="2395635"/>
                </a:lnTo>
                <a:lnTo>
                  <a:pt x="4062465" y="2428432"/>
                </a:lnTo>
                <a:lnTo>
                  <a:pt x="4081465" y="2463131"/>
                </a:lnTo>
                <a:lnTo>
                  <a:pt x="4086294" y="2474608"/>
                </a:lnTo>
                <a:lnTo>
                  <a:pt x="2747349" y="2474608"/>
                </a:lnTo>
                <a:lnTo>
                  <a:pt x="2764273" y="2440315"/>
                </a:lnTo>
                <a:lnTo>
                  <a:pt x="2787073" y="2403240"/>
                </a:lnTo>
                <a:lnTo>
                  <a:pt x="2813198" y="2368541"/>
                </a:lnTo>
                <a:lnTo>
                  <a:pt x="2842173" y="2336694"/>
                </a:lnTo>
                <a:lnTo>
                  <a:pt x="2873524" y="2307700"/>
                </a:lnTo>
                <a:lnTo>
                  <a:pt x="2907249" y="2281081"/>
                </a:lnTo>
                <a:lnTo>
                  <a:pt x="2943825" y="2258266"/>
                </a:lnTo>
                <a:lnTo>
                  <a:pt x="2982301" y="2238778"/>
                </a:lnTo>
                <a:lnTo>
                  <a:pt x="3023151" y="2222141"/>
                </a:lnTo>
                <a:lnTo>
                  <a:pt x="3065427" y="2209783"/>
                </a:lnTo>
                <a:lnTo>
                  <a:pt x="3109127" y="2201227"/>
                </a:lnTo>
                <a:close/>
                <a:moveTo>
                  <a:pt x="1253753" y="1891791"/>
                </a:moveTo>
                <a:lnTo>
                  <a:pt x="1277503" y="1892741"/>
                </a:lnTo>
                <a:lnTo>
                  <a:pt x="1325003" y="1897495"/>
                </a:lnTo>
                <a:lnTo>
                  <a:pt x="1371079" y="1906526"/>
                </a:lnTo>
                <a:lnTo>
                  <a:pt x="1415730" y="1920786"/>
                </a:lnTo>
                <a:lnTo>
                  <a:pt x="1458005" y="1938848"/>
                </a:lnTo>
                <a:lnTo>
                  <a:pt x="1497906" y="1960238"/>
                </a:lnTo>
                <a:lnTo>
                  <a:pt x="1535431" y="1985430"/>
                </a:lnTo>
                <a:lnTo>
                  <a:pt x="1570582" y="2014425"/>
                </a:lnTo>
                <a:lnTo>
                  <a:pt x="1602882" y="2046747"/>
                </a:lnTo>
                <a:lnTo>
                  <a:pt x="1631858" y="2081445"/>
                </a:lnTo>
                <a:lnTo>
                  <a:pt x="1657033" y="2119471"/>
                </a:lnTo>
                <a:lnTo>
                  <a:pt x="1678883" y="2159398"/>
                </a:lnTo>
                <a:lnTo>
                  <a:pt x="1696933" y="2201702"/>
                </a:lnTo>
                <a:lnTo>
                  <a:pt x="1710234" y="2246383"/>
                </a:lnTo>
                <a:lnTo>
                  <a:pt x="1719734" y="2292489"/>
                </a:lnTo>
                <a:lnTo>
                  <a:pt x="1724484" y="2340022"/>
                </a:lnTo>
                <a:lnTo>
                  <a:pt x="1725434" y="2364263"/>
                </a:lnTo>
                <a:lnTo>
                  <a:pt x="1724484" y="2388029"/>
                </a:lnTo>
                <a:lnTo>
                  <a:pt x="1722584" y="2410845"/>
                </a:lnTo>
                <a:lnTo>
                  <a:pt x="1742534" y="2415598"/>
                </a:lnTo>
                <a:lnTo>
                  <a:pt x="1780535" y="2428432"/>
                </a:lnTo>
                <a:lnTo>
                  <a:pt x="1817585" y="2444593"/>
                </a:lnTo>
                <a:lnTo>
                  <a:pt x="1852735" y="2463131"/>
                </a:lnTo>
                <a:lnTo>
                  <a:pt x="1870577" y="2474608"/>
                </a:lnTo>
                <a:lnTo>
                  <a:pt x="0" y="2474608"/>
                </a:lnTo>
                <a:lnTo>
                  <a:pt x="13511" y="2442216"/>
                </a:lnTo>
                <a:lnTo>
                  <a:pt x="42011" y="2390881"/>
                </a:lnTo>
                <a:lnTo>
                  <a:pt x="74787" y="2342398"/>
                </a:lnTo>
                <a:lnTo>
                  <a:pt x="111362" y="2297242"/>
                </a:lnTo>
                <a:lnTo>
                  <a:pt x="152688" y="2256840"/>
                </a:lnTo>
                <a:lnTo>
                  <a:pt x="197338" y="2219765"/>
                </a:lnTo>
                <a:lnTo>
                  <a:pt x="245789" y="2186967"/>
                </a:lnTo>
                <a:lnTo>
                  <a:pt x="297565" y="2158448"/>
                </a:lnTo>
                <a:lnTo>
                  <a:pt x="351716" y="2135632"/>
                </a:lnTo>
                <a:lnTo>
                  <a:pt x="408241" y="2118045"/>
                </a:lnTo>
                <a:lnTo>
                  <a:pt x="467617" y="2105687"/>
                </a:lnTo>
                <a:lnTo>
                  <a:pt x="528418" y="2099507"/>
                </a:lnTo>
                <a:lnTo>
                  <a:pt x="559768" y="2099032"/>
                </a:lnTo>
                <a:lnTo>
                  <a:pt x="595394" y="2099983"/>
                </a:lnTo>
                <a:lnTo>
                  <a:pt x="665695" y="2108063"/>
                </a:lnTo>
                <a:lnTo>
                  <a:pt x="732671" y="2124224"/>
                </a:lnTo>
                <a:lnTo>
                  <a:pt x="796796" y="2147040"/>
                </a:lnTo>
                <a:lnTo>
                  <a:pt x="826722" y="2161775"/>
                </a:lnTo>
                <a:lnTo>
                  <a:pt x="842397" y="2132305"/>
                </a:lnTo>
                <a:lnTo>
                  <a:pt x="878023" y="2077167"/>
                </a:lnTo>
                <a:lnTo>
                  <a:pt x="921723" y="2028209"/>
                </a:lnTo>
                <a:lnTo>
                  <a:pt x="971124" y="1985430"/>
                </a:lnTo>
                <a:lnTo>
                  <a:pt x="1026224" y="1949780"/>
                </a:lnTo>
                <a:lnTo>
                  <a:pt x="1086075" y="1922212"/>
                </a:lnTo>
                <a:lnTo>
                  <a:pt x="1150676" y="1903199"/>
                </a:lnTo>
                <a:lnTo>
                  <a:pt x="1218602" y="1893217"/>
                </a:lnTo>
                <a:close/>
                <a:moveTo>
                  <a:pt x="2064588" y="0"/>
                </a:moveTo>
                <a:lnTo>
                  <a:pt x="2475944" y="0"/>
                </a:lnTo>
                <a:lnTo>
                  <a:pt x="2475944" y="2458853"/>
                </a:lnTo>
                <a:lnTo>
                  <a:pt x="2510619" y="2471686"/>
                </a:lnTo>
                <a:lnTo>
                  <a:pt x="2516212" y="2474608"/>
                </a:lnTo>
                <a:lnTo>
                  <a:pt x="2064588" y="2474608"/>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solidFill>
                <a:prstClr val="black"/>
              </a:solidFill>
            </a:endParaRPr>
          </a:p>
        </p:txBody>
      </p:sp>
      <p:sp>
        <p:nvSpPr>
          <p:cNvPr id="43" name="Freeform 49"/>
          <p:cNvSpPr>
            <a:spLocks/>
          </p:cNvSpPr>
          <p:nvPr/>
        </p:nvSpPr>
        <p:spPr bwMode="auto">
          <a:xfrm>
            <a:off x="6007645" y="3415106"/>
            <a:ext cx="746877" cy="1130767"/>
          </a:xfrm>
          <a:custGeom>
            <a:avLst/>
            <a:gdLst>
              <a:gd name="T0" fmla="*/ 787 w 1575"/>
              <a:gd name="T1" fmla="*/ 0 h 2380"/>
              <a:gd name="T2" fmla="*/ 256 w 1575"/>
              <a:gd name="T3" fmla="*/ 10 h 2380"/>
              <a:gd name="T4" fmla="*/ 115 w 1575"/>
              <a:gd name="T5" fmla="*/ 204 h 2380"/>
              <a:gd name="T6" fmla="*/ 44 w 1575"/>
              <a:gd name="T7" fmla="*/ 384 h 2380"/>
              <a:gd name="T8" fmla="*/ 8 w 1575"/>
              <a:gd name="T9" fmla="*/ 572 h 2380"/>
              <a:gd name="T10" fmla="*/ 1 w 1575"/>
              <a:gd name="T11" fmla="*/ 798 h 2380"/>
              <a:gd name="T12" fmla="*/ 37 w 1575"/>
              <a:gd name="T13" fmla="*/ 1068 h 2380"/>
              <a:gd name="T14" fmla="*/ 59 w 1575"/>
              <a:gd name="T15" fmla="*/ 1132 h 2380"/>
              <a:gd name="T16" fmla="*/ 159 w 1575"/>
              <a:gd name="T17" fmla="*/ 953 h 2380"/>
              <a:gd name="T18" fmla="*/ 246 w 1575"/>
              <a:gd name="T19" fmla="*/ 879 h 2380"/>
              <a:gd name="T20" fmla="*/ 306 w 1575"/>
              <a:gd name="T21" fmla="*/ 866 h 2380"/>
              <a:gd name="T22" fmla="*/ 354 w 1575"/>
              <a:gd name="T23" fmla="*/ 879 h 2380"/>
              <a:gd name="T24" fmla="*/ 363 w 1575"/>
              <a:gd name="T25" fmla="*/ 1138 h 2380"/>
              <a:gd name="T26" fmla="*/ 421 w 1575"/>
              <a:gd name="T27" fmla="*/ 1589 h 2380"/>
              <a:gd name="T28" fmla="*/ 505 w 1575"/>
              <a:gd name="T29" fmla="*/ 1901 h 2380"/>
              <a:gd name="T30" fmla="*/ 606 w 1575"/>
              <a:gd name="T31" fmla="*/ 2137 h 2380"/>
              <a:gd name="T32" fmla="*/ 745 w 1575"/>
              <a:gd name="T33" fmla="*/ 2338 h 2380"/>
              <a:gd name="T34" fmla="*/ 829 w 1575"/>
              <a:gd name="T35" fmla="*/ 2338 h 2380"/>
              <a:gd name="T36" fmla="*/ 968 w 1575"/>
              <a:gd name="T37" fmla="*/ 2137 h 2380"/>
              <a:gd name="T38" fmla="*/ 1069 w 1575"/>
              <a:gd name="T39" fmla="*/ 1901 h 2380"/>
              <a:gd name="T40" fmla="*/ 1153 w 1575"/>
              <a:gd name="T41" fmla="*/ 1589 h 2380"/>
              <a:gd name="T42" fmla="*/ 1212 w 1575"/>
              <a:gd name="T43" fmla="*/ 1138 h 2380"/>
              <a:gd name="T44" fmla="*/ 1220 w 1575"/>
              <a:gd name="T45" fmla="*/ 879 h 2380"/>
              <a:gd name="T46" fmla="*/ 1269 w 1575"/>
              <a:gd name="T47" fmla="*/ 866 h 2380"/>
              <a:gd name="T48" fmla="*/ 1327 w 1575"/>
              <a:gd name="T49" fmla="*/ 879 h 2380"/>
              <a:gd name="T50" fmla="*/ 1415 w 1575"/>
              <a:gd name="T51" fmla="*/ 953 h 2380"/>
              <a:gd name="T52" fmla="*/ 1514 w 1575"/>
              <a:gd name="T53" fmla="*/ 1132 h 2380"/>
              <a:gd name="T54" fmla="*/ 1536 w 1575"/>
              <a:gd name="T55" fmla="*/ 1068 h 2380"/>
              <a:gd name="T56" fmla="*/ 1573 w 1575"/>
              <a:gd name="T57" fmla="*/ 798 h 2380"/>
              <a:gd name="T58" fmla="*/ 1567 w 1575"/>
              <a:gd name="T59" fmla="*/ 572 h 2380"/>
              <a:gd name="T60" fmla="*/ 1529 w 1575"/>
              <a:gd name="T61" fmla="*/ 384 h 2380"/>
              <a:gd name="T62" fmla="*/ 1458 w 1575"/>
              <a:gd name="T63" fmla="*/ 204 h 2380"/>
              <a:gd name="T64" fmla="*/ 1318 w 1575"/>
              <a:gd name="T65" fmla="*/ 10 h 2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75" h="2380">
                <a:moveTo>
                  <a:pt x="1305" y="0"/>
                </a:moveTo>
                <a:lnTo>
                  <a:pt x="787" y="0"/>
                </a:lnTo>
                <a:lnTo>
                  <a:pt x="269" y="0"/>
                </a:lnTo>
                <a:lnTo>
                  <a:pt x="256" y="10"/>
                </a:lnTo>
                <a:lnTo>
                  <a:pt x="179" y="101"/>
                </a:lnTo>
                <a:lnTo>
                  <a:pt x="115" y="204"/>
                </a:lnTo>
                <a:lnTo>
                  <a:pt x="71" y="306"/>
                </a:lnTo>
                <a:lnTo>
                  <a:pt x="44" y="384"/>
                </a:lnTo>
                <a:lnTo>
                  <a:pt x="23" y="473"/>
                </a:lnTo>
                <a:lnTo>
                  <a:pt x="8" y="572"/>
                </a:lnTo>
                <a:lnTo>
                  <a:pt x="0" y="681"/>
                </a:lnTo>
                <a:lnTo>
                  <a:pt x="1" y="798"/>
                </a:lnTo>
                <a:lnTo>
                  <a:pt x="13" y="928"/>
                </a:lnTo>
                <a:lnTo>
                  <a:pt x="37" y="1068"/>
                </a:lnTo>
                <a:lnTo>
                  <a:pt x="56" y="1143"/>
                </a:lnTo>
                <a:lnTo>
                  <a:pt x="59" y="1132"/>
                </a:lnTo>
                <a:lnTo>
                  <a:pt x="102" y="1038"/>
                </a:lnTo>
                <a:lnTo>
                  <a:pt x="159" y="953"/>
                </a:lnTo>
                <a:lnTo>
                  <a:pt x="206" y="903"/>
                </a:lnTo>
                <a:lnTo>
                  <a:pt x="246" y="879"/>
                </a:lnTo>
                <a:lnTo>
                  <a:pt x="276" y="868"/>
                </a:lnTo>
                <a:lnTo>
                  <a:pt x="306" y="866"/>
                </a:lnTo>
                <a:lnTo>
                  <a:pt x="338" y="872"/>
                </a:lnTo>
                <a:lnTo>
                  <a:pt x="354" y="879"/>
                </a:lnTo>
                <a:lnTo>
                  <a:pt x="354" y="913"/>
                </a:lnTo>
                <a:lnTo>
                  <a:pt x="363" y="1138"/>
                </a:lnTo>
                <a:lnTo>
                  <a:pt x="382" y="1348"/>
                </a:lnTo>
                <a:lnTo>
                  <a:pt x="421" y="1589"/>
                </a:lnTo>
                <a:lnTo>
                  <a:pt x="466" y="1777"/>
                </a:lnTo>
                <a:lnTo>
                  <a:pt x="505" y="1901"/>
                </a:lnTo>
                <a:lnTo>
                  <a:pt x="552" y="2023"/>
                </a:lnTo>
                <a:lnTo>
                  <a:pt x="606" y="2137"/>
                </a:lnTo>
                <a:lnTo>
                  <a:pt x="671" y="2244"/>
                </a:lnTo>
                <a:lnTo>
                  <a:pt x="745" y="2338"/>
                </a:lnTo>
                <a:lnTo>
                  <a:pt x="787" y="2380"/>
                </a:lnTo>
                <a:lnTo>
                  <a:pt x="829" y="2338"/>
                </a:lnTo>
                <a:lnTo>
                  <a:pt x="903" y="2244"/>
                </a:lnTo>
                <a:lnTo>
                  <a:pt x="968" y="2137"/>
                </a:lnTo>
                <a:lnTo>
                  <a:pt x="1023" y="2023"/>
                </a:lnTo>
                <a:lnTo>
                  <a:pt x="1069" y="1901"/>
                </a:lnTo>
                <a:lnTo>
                  <a:pt x="1108" y="1777"/>
                </a:lnTo>
                <a:lnTo>
                  <a:pt x="1153" y="1589"/>
                </a:lnTo>
                <a:lnTo>
                  <a:pt x="1191" y="1348"/>
                </a:lnTo>
                <a:lnTo>
                  <a:pt x="1212" y="1138"/>
                </a:lnTo>
                <a:lnTo>
                  <a:pt x="1221" y="913"/>
                </a:lnTo>
                <a:lnTo>
                  <a:pt x="1220" y="879"/>
                </a:lnTo>
                <a:lnTo>
                  <a:pt x="1236" y="872"/>
                </a:lnTo>
                <a:lnTo>
                  <a:pt x="1269" y="866"/>
                </a:lnTo>
                <a:lnTo>
                  <a:pt x="1299" y="868"/>
                </a:lnTo>
                <a:lnTo>
                  <a:pt x="1327" y="879"/>
                </a:lnTo>
                <a:lnTo>
                  <a:pt x="1369" y="903"/>
                </a:lnTo>
                <a:lnTo>
                  <a:pt x="1415" y="953"/>
                </a:lnTo>
                <a:lnTo>
                  <a:pt x="1472" y="1038"/>
                </a:lnTo>
                <a:lnTo>
                  <a:pt x="1514" y="1132"/>
                </a:lnTo>
                <a:lnTo>
                  <a:pt x="1518" y="1143"/>
                </a:lnTo>
                <a:lnTo>
                  <a:pt x="1536" y="1068"/>
                </a:lnTo>
                <a:lnTo>
                  <a:pt x="1560" y="928"/>
                </a:lnTo>
                <a:lnTo>
                  <a:pt x="1573" y="798"/>
                </a:lnTo>
                <a:lnTo>
                  <a:pt x="1575" y="681"/>
                </a:lnTo>
                <a:lnTo>
                  <a:pt x="1567" y="572"/>
                </a:lnTo>
                <a:lnTo>
                  <a:pt x="1551" y="473"/>
                </a:lnTo>
                <a:lnTo>
                  <a:pt x="1529" y="384"/>
                </a:lnTo>
                <a:lnTo>
                  <a:pt x="1503" y="306"/>
                </a:lnTo>
                <a:lnTo>
                  <a:pt x="1458" y="204"/>
                </a:lnTo>
                <a:lnTo>
                  <a:pt x="1396" y="101"/>
                </a:lnTo>
                <a:lnTo>
                  <a:pt x="1318" y="10"/>
                </a:lnTo>
                <a:lnTo>
                  <a:pt x="1305" y="0"/>
                </a:lnTo>
                <a:close/>
              </a:path>
            </a:pathLst>
          </a:custGeom>
          <a:solidFill>
            <a:srgbClr val="FE9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6" name="Freeform 50"/>
          <p:cNvSpPr>
            <a:spLocks/>
          </p:cNvSpPr>
          <p:nvPr/>
        </p:nvSpPr>
        <p:spPr bwMode="auto">
          <a:xfrm>
            <a:off x="6043754" y="3415106"/>
            <a:ext cx="678461" cy="889410"/>
          </a:xfrm>
          <a:custGeom>
            <a:avLst/>
            <a:gdLst>
              <a:gd name="T0" fmla="*/ 711 w 1429"/>
              <a:gd name="T1" fmla="*/ 0 h 1873"/>
              <a:gd name="T2" fmla="*/ 289 w 1429"/>
              <a:gd name="T3" fmla="*/ 9 h 1873"/>
              <a:gd name="T4" fmla="*/ 143 w 1429"/>
              <a:gd name="T5" fmla="*/ 161 h 1873"/>
              <a:gd name="T6" fmla="*/ 64 w 1429"/>
              <a:gd name="T7" fmla="*/ 302 h 1873"/>
              <a:gd name="T8" fmla="*/ 17 w 1429"/>
              <a:gd name="T9" fmla="*/ 450 h 1873"/>
              <a:gd name="T10" fmla="*/ 0 w 1429"/>
              <a:gd name="T11" fmla="*/ 629 h 1873"/>
              <a:gd name="T12" fmla="*/ 22 w 1429"/>
              <a:gd name="T13" fmla="*/ 841 h 1873"/>
              <a:gd name="T14" fmla="*/ 43 w 1429"/>
              <a:gd name="T15" fmla="*/ 890 h 1873"/>
              <a:gd name="T16" fmla="*/ 177 w 1429"/>
              <a:gd name="T17" fmla="*/ 749 h 1873"/>
              <a:gd name="T18" fmla="*/ 288 w 1429"/>
              <a:gd name="T19" fmla="*/ 687 h 1873"/>
              <a:gd name="T20" fmla="*/ 357 w 1429"/>
              <a:gd name="T21" fmla="*/ 687 h 1873"/>
              <a:gd name="T22" fmla="*/ 370 w 1429"/>
              <a:gd name="T23" fmla="*/ 718 h 1873"/>
              <a:gd name="T24" fmla="*/ 393 w 1429"/>
              <a:gd name="T25" fmla="*/ 1062 h 1873"/>
              <a:gd name="T26" fmla="*/ 459 w 1429"/>
              <a:gd name="T27" fmla="*/ 1399 h 1873"/>
              <a:gd name="T28" fmla="*/ 525 w 1429"/>
              <a:gd name="T29" fmla="*/ 1592 h 1873"/>
              <a:gd name="T30" fmla="*/ 620 w 1429"/>
              <a:gd name="T31" fmla="*/ 1765 h 1873"/>
              <a:gd name="T32" fmla="*/ 711 w 1429"/>
              <a:gd name="T33" fmla="*/ 1873 h 1873"/>
              <a:gd name="T34" fmla="*/ 803 w 1429"/>
              <a:gd name="T35" fmla="*/ 1765 h 1873"/>
              <a:gd name="T36" fmla="*/ 896 w 1429"/>
              <a:gd name="T37" fmla="*/ 1592 h 1873"/>
              <a:gd name="T38" fmla="*/ 963 w 1429"/>
              <a:gd name="T39" fmla="*/ 1399 h 1873"/>
              <a:gd name="T40" fmla="*/ 1029 w 1429"/>
              <a:gd name="T41" fmla="*/ 1062 h 1873"/>
              <a:gd name="T42" fmla="*/ 1053 w 1429"/>
              <a:gd name="T43" fmla="*/ 718 h 1873"/>
              <a:gd name="T44" fmla="*/ 1064 w 1429"/>
              <a:gd name="T45" fmla="*/ 687 h 1873"/>
              <a:gd name="T46" fmla="*/ 1134 w 1429"/>
              <a:gd name="T47" fmla="*/ 687 h 1873"/>
              <a:gd name="T48" fmla="*/ 1249 w 1429"/>
              <a:gd name="T49" fmla="*/ 749 h 1873"/>
              <a:gd name="T50" fmla="*/ 1386 w 1429"/>
              <a:gd name="T51" fmla="*/ 890 h 1873"/>
              <a:gd name="T52" fmla="*/ 1407 w 1429"/>
              <a:gd name="T53" fmla="*/ 841 h 1873"/>
              <a:gd name="T54" fmla="*/ 1429 w 1429"/>
              <a:gd name="T55" fmla="*/ 629 h 1873"/>
              <a:gd name="T56" fmla="*/ 1411 w 1429"/>
              <a:gd name="T57" fmla="*/ 450 h 1873"/>
              <a:gd name="T58" fmla="*/ 1364 w 1429"/>
              <a:gd name="T59" fmla="*/ 302 h 1873"/>
              <a:gd name="T60" fmla="*/ 1282 w 1429"/>
              <a:gd name="T61" fmla="*/ 161 h 1873"/>
              <a:gd name="T62" fmla="*/ 1132 w 1429"/>
              <a:gd name="T63" fmla="*/ 9 h 18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29" h="1873">
                <a:moveTo>
                  <a:pt x="1119" y="0"/>
                </a:moveTo>
                <a:lnTo>
                  <a:pt x="711" y="0"/>
                </a:lnTo>
                <a:lnTo>
                  <a:pt x="304" y="0"/>
                </a:lnTo>
                <a:lnTo>
                  <a:pt x="289" y="9"/>
                </a:lnTo>
                <a:lnTo>
                  <a:pt x="209" y="80"/>
                </a:lnTo>
                <a:lnTo>
                  <a:pt x="143" y="161"/>
                </a:lnTo>
                <a:lnTo>
                  <a:pt x="94" y="240"/>
                </a:lnTo>
                <a:lnTo>
                  <a:pt x="64" y="302"/>
                </a:lnTo>
                <a:lnTo>
                  <a:pt x="38" y="372"/>
                </a:lnTo>
                <a:lnTo>
                  <a:pt x="17" y="450"/>
                </a:lnTo>
                <a:lnTo>
                  <a:pt x="4" y="535"/>
                </a:lnTo>
                <a:lnTo>
                  <a:pt x="0" y="629"/>
                </a:lnTo>
                <a:lnTo>
                  <a:pt x="6" y="731"/>
                </a:lnTo>
                <a:lnTo>
                  <a:pt x="22" y="841"/>
                </a:lnTo>
                <a:lnTo>
                  <a:pt x="37" y="900"/>
                </a:lnTo>
                <a:lnTo>
                  <a:pt x="43" y="890"/>
                </a:lnTo>
                <a:lnTo>
                  <a:pt x="104" y="818"/>
                </a:lnTo>
                <a:lnTo>
                  <a:pt x="177" y="749"/>
                </a:lnTo>
                <a:lnTo>
                  <a:pt x="231" y="712"/>
                </a:lnTo>
                <a:lnTo>
                  <a:pt x="288" y="687"/>
                </a:lnTo>
                <a:lnTo>
                  <a:pt x="330" y="682"/>
                </a:lnTo>
                <a:lnTo>
                  <a:pt x="357" y="687"/>
                </a:lnTo>
                <a:lnTo>
                  <a:pt x="371" y="692"/>
                </a:lnTo>
                <a:lnTo>
                  <a:pt x="370" y="718"/>
                </a:lnTo>
                <a:lnTo>
                  <a:pt x="378" y="896"/>
                </a:lnTo>
                <a:lnTo>
                  <a:pt x="393" y="1062"/>
                </a:lnTo>
                <a:lnTo>
                  <a:pt x="423" y="1251"/>
                </a:lnTo>
                <a:lnTo>
                  <a:pt x="459" y="1399"/>
                </a:lnTo>
                <a:lnTo>
                  <a:pt x="489" y="1497"/>
                </a:lnTo>
                <a:lnTo>
                  <a:pt x="525" y="1592"/>
                </a:lnTo>
                <a:lnTo>
                  <a:pt x="569" y="1682"/>
                </a:lnTo>
                <a:lnTo>
                  <a:pt x="620" y="1765"/>
                </a:lnTo>
                <a:lnTo>
                  <a:pt x="678" y="1841"/>
                </a:lnTo>
                <a:lnTo>
                  <a:pt x="711" y="1873"/>
                </a:lnTo>
                <a:lnTo>
                  <a:pt x="744" y="1841"/>
                </a:lnTo>
                <a:lnTo>
                  <a:pt x="803" y="1765"/>
                </a:lnTo>
                <a:lnTo>
                  <a:pt x="853" y="1682"/>
                </a:lnTo>
                <a:lnTo>
                  <a:pt x="896" y="1592"/>
                </a:lnTo>
                <a:lnTo>
                  <a:pt x="932" y="1497"/>
                </a:lnTo>
                <a:lnTo>
                  <a:pt x="963" y="1399"/>
                </a:lnTo>
                <a:lnTo>
                  <a:pt x="998" y="1251"/>
                </a:lnTo>
                <a:lnTo>
                  <a:pt x="1029" y="1062"/>
                </a:lnTo>
                <a:lnTo>
                  <a:pt x="1045" y="896"/>
                </a:lnTo>
                <a:lnTo>
                  <a:pt x="1053" y="718"/>
                </a:lnTo>
                <a:lnTo>
                  <a:pt x="1051" y="692"/>
                </a:lnTo>
                <a:lnTo>
                  <a:pt x="1064" y="687"/>
                </a:lnTo>
                <a:lnTo>
                  <a:pt x="1093" y="682"/>
                </a:lnTo>
                <a:lnTo>
                  <a:pt x="1134" y="687"/>
                </a:lnTo>
                <a:lnTo>
                  <a:pt x="1193" y="712"/>
                </a:lnTo>
                <a:lnTo>
                  <a:pt x="1249" y="749"/>
                </a:lnTo>
                <a:lnTo>
                  <a:pt x="1324" y="818"/>
                </a:lnTo>
                <a:lnTo>
                  <a:pt x="1386" y="890"/>
                </a:lnTo>
                <a:lnTo>
                  <a:pt x="1392" y="900"/>
                </a:lnTo>
                <a:lnTo>
                  <a:pt x="1407" y="841"/>
                </a:lnTo>
                <a:lnTo>
                  <a:pt x="1423" y="731"/>
                </a:lnTo>
                <a:lnTo>
                  <a:pt x="1429" y="629"/>
                </a:lnTo>
                <a:lnTo>
                  <a:pt x="1423" y="535"/>
                </a:lnTo>
                <a:lnTo>
                  <a:pt x="1411" y="450"/>
                </a:lnTo>
                <a:lnTo>
                  <a:pt x="1390" y="372"/>
                </a:lnTo>
                <a:lnTo>
                  <a:pt x="1364" y="302"/>
                </a:lnTo>
                <a:lnTo>
                  <a:pt x="1333" y="240"/>
                </a:lnTo>
                <a:lnTo>
                  <a:pt x="1282" y="161"/>
                </a:lnTo>
                <a:lnTo>
                  <a:pt x="1215" y="80"/>
                </a:lnTo>
                <a:lnTo>
                  <a:pt x="1132" y="9"/>
                </a:lnTo>
                <a:lnTo>
                  <a:pt x="1119" y="0"/>
                </a:lnTo>
                <a:close/>
              </a:path>
            </a:pathLst>
          </a:custGeom>
          <a:solidFill>
            <a:srgbClr val="FDD8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7" name="Freeform 51"/>
          <p:cNvSpPr>
            <a:spLocks/>
          </p:cNvSpPr>
          <p:nvPr/>
        </p:nvSpPr>
        <p:spPr bwMode="auto">
          <a:xfrm>
            <a:off x="6167283" y="3415106"/>
            <a:ext cx="431402" cy="564434"/>
          </a:xfrm>
          <a:custGeom>
            <a:avLst/>
            <a:gdLst>
              <a:gd name="T0" fmla="*/ 710 w 907"/>
              <a:gd name="T1" fmla="*/ 0 h 1190"/>
              <a:gd name="T2" fmla="*/ 451 w 907"/>
              <a:gd name="T3" fmla="*/ 0 h 1190"/>
              <a:gd name="T4" fmla="*/ 192 w 907"/>
              <a:gd name="T5" fmla="*/ 0 h 1190"/>
              <a:gd name="T6" fmla="*/ 184 w 907"/>
              <a:gd name="T7" fmla="*/ 5 h 1190"/>
              <a:gd name="T8" fmla="*/ 132 w 907"/>
              <a:gd name="T9" fmla="*/ 51 h 1190"/>
              <a:gd name="T10" fmla="*/ 91 w 907"/>
              <a:gd name="T11" fmla="*/ 102 h 1190"/>
              <a:gd name="T12" fmla="*/ 49 w 907"/>
              <a:gd name="T13" fmla="*/ 171 h 1190"/>
              <a:gd name="T14" fmla="*/ 15 w 907"/>
              <a:gd name="T15" fmla="*/ 261 h 1190"/>
              <a:gd name="T16" fmla="*/ 2 w 907"/>
              <a:gd name="T17" fmla="*/ 340 h 1190"/>
              <a:gd name="T18" fmla="*/ 0 w 907"/>
              <a:gd name="T19" fmla="*/ 399 h 1190"/>
              <a:gd name="T20" fmla="*/ 2 w 907"/>
              <a:gd name="T21" fmla="*/ 464 h 1190"/>
              <a:gd name="T22" fmla="*/ 14 w 907"/>
              <a:gd name="T23" fmla="*/ 534 h 1190"/>
              <a:gd name="T24" fmla="*/ 23 w 907"/>
              <a:gd name="T25" fmla="*/ 572 h 1190"/>
              <a:gd name="T26" fmla="*/ 39 w 907"/>
              <a:gd name="T27" fmla="*/ 550 h 1190"/>
              <a:gd name="T28" fmla="*/ 111 w 907"/>
              <a:gd name="T29" fmla="*/ 476 h 1190"/>
              <a:gd name="T30" fmla="*/ 146 w 907"/>
              <a:gd name="T31" fmla="*/ 452 h 1190"/>
              <a:gd name="T32" fmla="*/ 183 w 907"/>
              <a:gd name="T33" fmla="*/ 437 h 1190"/>
              <a:gd name="T34" fmla="*/ 218 w 907"/>
              <a:gd name="T35" fmla="*/ 434 h 1190"/>
              <a:gd name="T36" fmla="*/ 234 w 907"/>
              <a:gd name="T37" fmla="*/ 439 h 1190"/>
              <a:gd name="T38" fmla="*/ 234 w 907"/>
              <a:gd name="T39" fmla="*/ 456 h 1190"/>
              <a:gd name="T40" fmla="*/ 242 w 907"/>
              <a:gd name="T41" fmla="*/ 617 h 1190"/>
              <a:gd name="T42" fmla="*/ 268 w 907"/>
              <a:gd name="T43" fmla="*/ 795 h 1190"/>
              <a:gd name="T44" fmla="*/ 299 w 907"/>
              <a:gd name="T45" fmla="*/ 920 h 1190"/>
              <a:gd name="T46" fmla="*/ 346 w 907"/>
              <a:gd name="T47" fmla="*/ 1041 h 1190"/>
              <a:gd name="T48" fmla="*/ 394 w 907"/>
              <a:gd name="T49" fmla="*/ 1121 h 1190"/>
              <a:gd name="T50" fmla="*/ 430 w 907"/>
              <a:gd name="T51" fmla="*/ 1169 h 1190"/>
              <a:gd name="T52" fmla="*/ 451 w 907"/>
              <a:gd name="T53" fmla="*/ 1190 h 1190"/>
              <a:gd name="T54" fmla="*/ 472 w 907"/>
              <a:gd name="T55" fmla="*/ 1169 h 1190"/>
              <a:gd name="T56" fmla="*/ 509 w 907"/>
              <a:gd name="T57" fmla="*/ 1121 h 1190"/>
              <a:gd name="T58" fmla="*/ 556 w 907"/>
              <a:gd name="T59" fmla="*/ 1041 h 1190"/>
              <a:gd name="T60" fmla="*/ 603 w 907"/>
              <a:gd name="T61" fmla="*/ 920 h 1190"/>
              <a:gd name="T62" fmla="*/ 634 w 907"/>
              <a:gd name="T63" fmla="*/ 795 h 1190"/>
              <a:gd name="T64" fmla="*/ 661 w 907"/>
              <a:gd name="T65" fmla="*/ 617 h 1190"/>
              <a:gd name="T66" fmla="*/ 669 w 907"/>
              <a:gd name="T67" fmla="*/ 456 h 1190"/>
              <a:gd name="T68" fmla="*/ 667 w 907"/>
              <a:gd name="T69" fmla="*/ 439 h 1190"/>
              <a:gd name="T70" fmla="*/ 684 w 907"/>
              <a:gd name="T71" fmla="*/ 434 h 1190"/>
              <a:gd name="T72" fmla="*/ 721 w 907"/>
              <a:gd name="T73" fmla="*/ 437 h 1190"/>
              <a:gd name="T74" fmla="*/ 757 w 907"/>
              <a:gd name="T75" fmla="*/ 452 h 1190"/>
              <a:gd name="T76" fmla="*/ 793 w 907"/>
              <a:gd name="T77" fmla="*/ 476 h 1190"/>
              <a:gd name="T78" fmla="*/ 868 w 907"/>
              <a:gd name="T79" fmla="*/ 550 h 1190"/>
              <a:gd name="T80" fmla="*/ 884 w 907"/>
              <a:gd name="T81" fmla="*/ 572 h 1190"/>
              <a:gd name="T82" fmla="*/ 893 w 907"/>
              <a:gd name="T83" fmla="*/ 534 h 1190"/>
              <a:gd name="T84" fmla="*/ 905 w 907"/>
              <a:gd name="T85" fmla="*/ 464 h 1190"/>
              <a:gd name="T86" fmla="*/ 907 w 907"/>
              <a:gd name="T87" fmla="*/ 399 h 1190"/>
              <a:gd name="T88" fmla="*/ 905 w 907"/>
              <a:gd name="T89" fmla="*/ 340 h 1190"/>
              <a:gd name="T90" fmla="*/ 890 w 907"/>
              <a:gd name="T91" fmla="*/ 261 h 1190"/>
              <a:gd name="T92" fmla="*/ 857 w 907"/>
              <a:gd name="T93" fmla="*/ 171 h 1190"/>
              <a:gd name="T94" fmla="*/ 814 w 907"/>
              <a:gd name="T95" fmla="*/ 102 h 1190"/>
              <a:gd name="T96" fmla="*/ 771 w 907"/>
              <a:gd name="T97" fmla="*/ 51 h 1190"/>
              <a:gd name="T98" fmla="*/ 719 w 907"/>
              <a:gd name="T99" fmla="*/ 5 h 1190"/>
              <a:gd name="T100" fmla="*/ 710 w 907"/>
              <a:gd name="T101" fmla="*/ 0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7" h="1190">
                <a:moveTo>
                  <a:pt x="710" y="0"/>
                </a:moveTo>
                <a:lnTo>
                  <a:pt x="451" y="0"/>
                </a:lnTo>
                <a:lnTo>
                  <a:pt x="192" y="0"/>
                </a:lnTo>
                <a:lnTo>
                  <a:pt x="184" y="5"/>
                </a:lnTo>
                <a:lnTo>
                  <a:pt x="132" y="51"/>
                </a:lnTo>
                <a:lnTo>
                  <a:pt x="91" y="102"/>
                </a:lnTo>
                <a:lnTo>
                  <a:pt x="49" y="171"/>
                </a:lnTo>
                <a:lnTo>
                  <a:pt x="15" y="261"/>
                </a:lnTo>
                <a:lnTo>
                  <a:pt x="2" y="340"/>
                </a:lnTo>
                <a:lnTo>
                  <a:pt x="0" y="399"/>
                </a:lnTo>
                <a:lnTo>
                  <a:pt x="2" y="464"/>
                </a:lnTo>
                <a:lnTo>
                  <a:pt x="14" y="534"/>
                </a:lnTo>
                <a:lnTo>
                  <a:pt x="23" y="572"/>
                </a:lnTo>
                <a:lnTo>
                  <a:pt x="39" y="550"/>
                </a:lnTo>
                <a:lnTo>
                  <a:pt x="111" y="476"/>
                </a:lnTo>
                <a:lnTo>
                  <a:pt x="146" y="452"/>
                </a:lnTo>
                <a:lnTo>
                  <a:pt x="183" y="437"/>
                </a:lnTo>
                <a:lnTo>
                  <a:pt x="218" y="434"/>
                </a:lnTo>
                <a:lnTo>
                  <a:pt x="234" y="439"/>
                </a:lnTo>
                <a:lnTo>
                  <a:pt x="234" y="456"/>
                </a:lnTo>
                <a:lnTo>
                  <a:pt x="242" y="617"/>
                </a:lnTo>
                <a:lnTo>
                  <a:pt x="268" y="795"/>
                </a:lnTo>
                <a:lnTo>
                  <a:pt x="299" y="920"/>
                </a:lnTo>
                <a:lnTo>
                  <a:pt x="346" y="1041"/>
                </a:lnTo>
                <a:lnTo>
                  <a:pt x="394" y="1121"/>
                </a:lnTo>
                <a:lnTo>
                  <a:pt x="430" y="1169"/>
                </a:lnTo>
                <a:lnTo>
                  <a:pt x="451" y="1190"/>
                </a:lnTo>
                <a:lnTo>
                  <a:pt x="472" y="1169"/>
                </a:lnTo>
                <a:lnTo>
                  <a:pt x="509" y="1121"/>
                </a:lnTo>
                <a:lnTo>
                  <a:pt x="556" y="1041"/>
                </a:lnTo>
                <a:lnTo>
                  <a:pt x="603" y="920"/>
                </a:lnTo>
                <a:lnTo>
                  <a:pt x="634" y="795"/>
                </a:lnTo>
                <a:lnTo>
                  <a:pt x="661" y="617"/>
                </a:lnTo>
                <a:lnTo>
                  <a:pt x="669" y="456"/>
                </a:lnTo>
                <a:lnTo>
                  <a:pt x="667" y="439"/>
                </a:lnTo>
                <a:lnTo>
                  <a:pt x="684" y="434"/>
                </a:lnTo>
                <a:lnTo>
                  <a:pt x="721" y="437"/>
                </a:lnTo>
                <a:lnTo>
                  <a:pt x="757" y="452"/>
                </a:lnTo>
                <a:lnTo>
                  <a:pt x="793" y="476"/>
                </a:lnTo>
                <a:lnTo>
                  <a:pt x="868" y="550"/>
                </a:lnTo>
                <a:lnTo>
                  <a:pt x="884" y="572"/>
                </a:lnTo>
                <a:lnTo>
                  <a:pt x="893" y="534"/>
                </a:lnTo>
                <a:lnTo>
                  <a:pt x="905" y="464"/>
                </a:lnTo>
                <a:lnTo>
                  <a:pt x="907" y="399"/>
                </a:lnTo>
                <a:lnTo>
                  <a:pt x="905" y="340"/>
                </a:lnTo>
                <a:lnTo>
                  <a:pt x="890" y="261"/>
                </a:lnTo>
                <a:lnTo>
                  <a:pt x="857" y="171"/>
                </a:lnTo>
                <a:lnTo>
                  <a:pt x="814" y="102"/>
                </a:lnTo>
                <a:lnTo>
                  <a:pt x="771" y="51"/>
                </a:lnTo>
                <a:lnTo>
                  <a:pt x="719" y="5"/>
                </a:lnTo>
                <a:lnTo>
                  <a:pt x="710" y="0"/>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50" name="Rectangle 52"/>
          <p:cNvSpPr>
            <a:spLocks noChangeArrowheads="1"/>
          </p:cNvSpPr>
          <p:nvPr/>
        </p:nvSpPr>
        <p:spPr bwMode="auto">
          <a:xfrm>
            <a:off x="6106468" y="3291576"/>
            <a:ext cx="549230" cy="1235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51" name="Freeform 53"/>
          <p:cNvSpPr>
            <a:spLocks/>
          </p:cNvSpPr>
          <p:nvPr/>
        </p:nvSpPr>
        <p:spPr bwMode="auto">
          <a:xfrm>
            <a:off x="5528732" y="2626419"/>
            <a:ext cx="520723" cy="1172577"/>
          </a:xfrm>
          <a:custGeom>
            <a:avLst/>
            <a:gdLst>
              <a:gd name="T0" fmla="*/ 834 w 1097"/>
              <a:gd name="T1" fmla="*/ 244 h 2468"/>
              <a:gd name="T2" fmla="*/ 822 w 1097"/>
              <a:gd name="T3" fmla="*/ 244 h 2468"/>
              <a:gd name="T4" fmla="*/ 748 w 1097"/>
              <a:gd name="T5" fmla="*/ 240 h 2468"/>
              <a:gd name="T6" fmla="*/ 680 w 1097"/>
              <a:gd name="T7" fmla="*/ 228 h 2468"/>
              <a:gd name="T8" fmla="*/ 602 w 1097"/>
              <a:gd name="T9" fmla="*/ 208 h 2468"/>
              <a:gd name="T10" fmla="*/ 520 w 1097"/>
              <a:gd name="T11" fmla="*/ 173 h 2468"/>
              <a:gd name="T12" fmla="*/ 444 w 1097"/>
              <a:gd name="T13" fmla="*/ 121 h 2468"/>
              <a:gd name="T14" fmla="*/ 393 w 1097"/>
              <a:gd name="T15" fmla="*/ 66 h 2468"/>
              <a:gd name="T16" fmla="*/ 363 w 1097"/>
              <a:gd name="T17" fmla="*/ 25 h 2468"/>
              <a:gd name="T18" fmla="*/ 350 w 1097"/>
              <a:gd name="T19" fmla="*/ 0 h 2468"/>
              <a:gd name="T20" fmla="*/ 330 w 1097"/>
              <a:gd name="T21" fmla="*/ 37 h 2468"/>
              <a:gd name="T22" fmla="*/ 207 w 1097"/>
              <a:gd name="T23" fmla="*/ 305 h 2468"/>
              <a:gd name="T24" fmla="*/ 137 w 1097"/>
              <a:gd name="T25" fmla="*/ 504 h 2468"/>
              <a:gd name="T26" fmla="*/ 92 w 1097"/>
              <a:gd name="T27" fmla="*/ 659 h 2468"/>
              <a:gd name="T28" fmla="*/ 54 w 1097"/>
              <a:gd name="T29" fmla="*/ 829 h 2468"/>
              <a:gd name="T30" fmla="*/ 24 w 1097"/>
              <a:gd name="T31" fmla="*/ 1013 h 2468"/>
              <a:gd name="T32" fmla="*/ 4 w 1097"/>
              <a:gd name="T33" fmla="*/ 1210 h 2468"/>
              <a:gd name="T34" fmla="*/ 0 w 1097"/>
              <a:gd name="T35" fmla="*/ 1420 h 2468"/>
              <a:gd name="T36" fmla="*/ 12 w 1097"/>
              <a:gd name="T37" fmla="*/ 1639 h 2468"/>
              <a:gd name="T38" fmla="*/ 45 w 1097"/>
              <a:gd name="T39" fmla="*/ 1868 h 2468"/>
              <a:gd name="T40" fmla="*/ 100 w 1097"/>
              <a:gd name="T41" fmla="*/ 2104 h 2468"/>
              <a:gd name="T42" fmla="*/ 160 w 1097"/>
              <a:gd name="T43" fmla="*/ 2285 h 2468"/>
              <a:gd name="T44" fmla="*/ 207 w 1097"/>
              <a:gd name="T45" fmla="*/ 2407 h 2468"/>
              <a:gd name="T46" fmla="*/ 234 w 1097"/>
              <a:gd name="T47" fmla="*/ 2468 h 2468"/>
              <a:gd name="T48" fmla="*/ 242 w 1097"/>
              <a:gd name="T49" fmla="*/ 2432 h 2468"/>
              <a:gd name="T50" fmla="*/ 305 w 1097"/>
              <a:gd name="T51" fmla="*/ 2193 h 2468"/>
              <a:gd name="T52" fmla="*/ 379 w 1097"/>
              <a:gd name="T53" fmla="*/ 1976 h 2468"/>
              <a:gd name="T54" fmla="*/ 454 w 1097"/>
              <a:gd name="T55" fmla="*/ 1793 h 2468"/>
              <a:gd name="T56" fmla="*/ 512 w 1097"/>
              <a:gd name="T57" fmla="*/ 1670 h 2468"/>
              <a:gd name="T58" fmla="*/ 579 w 1097"/>
              <a:gd name="T59" fmla="*/ 1547 h 2468"/>
              <a:gd name="T60" fmla="*/ 654 w 1097"/>
              <a:gd name="T61" fmla="*/ 1427 h 2468"/>
              <a:gd name="T62" fmla="*/ 737 w 1097"/>
              <a:gd name="T63" fmla="*/ 1315 h 2468"/>
              <a:gd name="T64" fmla="*/ 829 w 1097"/>
              <a:gd name="T65" fmla="*/ 1212 h 2468"/>
              <a:gd name="T66" fmla="*/ 929 w 1097"/>
              <a:gd name="T67" fmla="*/ 1123 h 2468"/>
              <a:gd name="T68" fmla="*/ 1039 w 1097"/>
              <a:gd name="T69" fmla="*/ 1048 h 2468"/>
              <a:gd name="T70" fmla="*/ 1097 w 1097"/>
              <a:gd name="T71" fmla="*/ 1019 h 2468"/>
              <a:gd name="T72" fmla="*/ 834 w 1097"/>
              <a:gd name="T73" fmla="*/ 244 h 2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7" h="2468">
                <a:moveTo>
                  <a:pt x="834" y="244"/>
                </a:moveTo>
                <a:lnTo>
                  <a:pt x="822" y="244"/>
                </a:lnTo>
                <a:lnTo>
                  <a:pt x="748" y="240"/>
                </a:lnTo>
                <a:lnTo>
                  <a:pt x="680" y="228"/>
                </a:lnTo>
                <a:lnTo>
                  <a:pt x="602" y="208"/>
                </a:lnTo>
                <a:lnTo>
                  <a:pt x="520" y="173"/>
                </a:lnTo>
                <a:lnTo>
                  <a:pt x="444" y="121"/>
                </a:lnTo>
                <a:lnTo>
                  <a:pt x="393" y="66"/>
                </a:lnTo>
                <a:lnTo>
                  <a:pt x="363" y="25"/>
                </a:lnTo>
                <a:lnTo>
                  <a:pt x="350" y="0"/>
                </a:lnTo>
                <a:lnTo>
                  <a:pt x="330" y="37"/>
                </a:lnTo>
                <a:lnTo>
                  <a:pt x="207" y="305"/>
                </a:lnTo>
                <a:lnTo>
                  <a:pt x="137" y="504"/>
                </a:lnTo>
                <a:lnTo>
                  <a:pt x="92" y="659"/>
                </a:lnTo>
                <a:lnTo>
                  <a:pt x="54" y="829"/>
                </a:lnTo>
                <a:lnTo>
                  <a:pt x="24" y="1013"/>
                </a:lnTo>
                <a:lnTo>
                  <a:pt x="4" y="1210"/>
                </a:lnTo>
                <a:lnTo>
                  <a:pt x="0" y="1420"/>
                </a:lnTo>
                <a:lnTo>
                  <a:pt x="12" y="1639"/>
                </a:lnTo>
                <a:lnTo>
                  <a:pt x="45" y="1868"/>
                </a:lnTo>
                <a:lnTo>
                  <a:pt x="100" y="2104"/>
                </a:lnTo>
                <a:lnTo>
                  <a:pt x="160" y="2285"/>
                </a:lnTo>
                <a:lnTo>
                  <a:pt x="207" y="2407"/>
                </a:lnTo>
                <a:lnTo>
                  <a:pt x="234" y="2468"/>
                </a:lnTo>
                <a:lnTo>
                  <a:pt x="242" y="2432"/>
                </a:lnTo>
                <a:lnTo>
                  <a:pt x="305" y="2193"/>
                </a:lnTo>
                <a:lnTo>
                  <a:pt x="379" y="1976"/>
                </a:lnTo>
                <a:lnTo>
                  <a:pt x="454" y="1793"/>
                </a:lnTo>
                <a:lnTo>
                  <a:pt x="512" y="1670"/>
                </a:lnTo>
                <a:lnTo>
                  <a:pt x="579" y="1547"/>
                </a:lnTo>
                <a:lnTo>
                  <a:pt x="654" y="1427"/>
                </a:lnTo>
                <a:lnTo>
                  <a:pt x="737" y="1315"/>
                </a:lnTo>
                <a:lnTo>
                  <a:pt x="829" y="1212"/>
                </a:lnTo>
                <a:lnTo>
                  <a:pt x="929" y="1123"/>
                </a:lnTo>
                <a:lnTo>
                  <a:pt x="1039" y="1048"/>
                </a:lnTo>
                <a:lnTo>
                  <a:pt x="1097" y="1019"/>
                </a:lnTo>
                <a:lnTo>
                  <a:pt x="834" y="244"/>
                </a:lnTo>
                <a:close/>
              </a:path>
            </a:pathLst>
          </a:custGeom>
          <a:solidFill>
            <a:srgbClr val="356879"/>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52" name="Freeform 54"/>
          <p:cNvSpPr>
            <a:spLocks/>
          </p:cNvSpPr>
          <p:nvPr/>
        </p:nvSpPr>
        <p:spPr bwMode="auto">
          <a:xfrm>
            <a:off x="6712712" y="2626419"/>
            <a:ext cx="522624" cy="1172577"/>
          </a:xfrm>
          <a:custGeom>
            <a:avLst/>
            <a:gdLst>
              <a:gd name="T0" fmla="*/ 264 w 1097"/>
              <a:gd name="T1" fmla="*/ 244 h 2468"/>
              <a:gd name="T2" fmla="*/ 274 w 1097"/>
              <a:gd name="T3" fmla="*/ 244 h 2468"/>
              <a:gd name="T4" fmla="*/ 348 w 1097"/>
              <a:gd name="T5" fmla="*/ 240 h 2468"/>
              <a:gd name="T6" fmla="*/ 417 w 1097"/>
              <a:gd name="T7" fmla="*/ 228 h 2468"/>
              <a:gd name="T8" fmla="*/ 496 w 1097"/>
              <a:gd name="T9" fmla="*/ 208 h 2468"/>
              <a:gd name="T10" fmla="*/ 578 w 1097"/>
              <a:gd name="T11" fmla="*/ 173 h 2468"/>
              <a:gd name="T12" fmla="*/ 654 w 1097"/>
              <a:gd name="T13" fmla="*/ 121 h 2468"/>
              <a:gd name="T14" fmla="*/ 705 w 1097"/>
              <a:gd name="T15" fmla="*/ 66 h 2468"/>
              <a:gd name="T16" fmla="*/ 733 w 1097"/>
              <a:gd name="T17" fmla="*/ 25 h 2468"/>
              <a:gd name="T18" fmla="*/ 746 w 1097"/>
              <a:gd name="T19" fmla="*/ 0 h 2468"/>
              <a:gd name="T20" fmla="*/ 768 w 1097"/>
              <a:gd name="T21" fmla="*/ 37 h 2468"/>
              <a:gd name="T22" fmla="*/ 891 w 1097"/>
              <a:gd name="T23" fmla="*/ 305 h 2468"/>
              <a:gd name="T24" fmla="*/ 961 w 1097"/>
              <a:gd name="T25" fmla="*/ 504 h 2468"/>
              <a:gd name="T26" fmla="*/ 1005 w 1097"/>
              <a:gd name="T27" fmla="*/ 659 h 2468"/>
              <a:gd name="T28" fmla="*/ 1043 w 1097"/>
              <a:gd name="T29" fmla="*/ 829 h 2468"/>
              <a:gd name="T30" fmla="*/ 1073 w 1097"/>
              <a:gd name="T31" fmla="*/ 1013 h 2468"/>
              <a:gd name="T32" fmla="*/ 1092 w 1097"/>
              <a:gd name="T33" fmla="*/ 1210 h 2468"/>
              <a:gd name="T34" fmla="*/ 1097 w 1097"/>
              <a:gd name="T35" fmla="*/ 1420 h 2468"/>
              <a:gd name="T36" fmla="*/ 1084 w 1097"/>
              <a:gd name="T37" fmla="*/ 1639 h 2468"/>
              <a:gd name="T38" fmla="*/ 1052 w 1097"/>
              <a:gd name="T39" fmla="*/ 1868 h 2468"/>
              <a:gd name="T40" fmla="*/ 998 w 1097"/>
              <a:gd name="T41" fmla="*/ 2104 h 2468"/>
              <a:gd name="T42" fmla="*/ 938 w 1097"/>
              <a:gd name="T43" fmla="*/ 2285 h 2468"/>
              <a:gd name="T44" fmla="*/ 890 w 1097"/>
              <a:gd name="T45" fmla="*/ 2407 h 2468"/>
              <a:gd name="T46" fmla="*/ 863 w 1097"/>
              <a:gd name="T47" fmla="*/ 2468 h 2468"/>
              <a:gd name="T48" fmla="*/ 856 w 1097"/>
              <a:gd name="T49" fmla="*/ 2432 h 2468"/>
              <a:gd name="T50" fmla="*/ 793 w 1097"/>
              <a:gd name="T51" fmla="*/ 2193 h 2468"/>
              <a:gd name="T52" fmla="*/ 719 w 1097"/>
              <a:gd name="T53" fmla="*/ 1976 h 2468"/>
              <a:gd name="T54" fmla="*/ 644 w 1097"/>
              <a:gd name="T55" fmla="*/ 1793 h 2468"/>
              <a:gd name="T56" fmla="*/ 585 w 1097"/>
              <a:gd name="T57" fmla="*/ 1670 h 2468"/>
              <a:gd name="T58" fmla="*/ 518 w 1097"/>
              <a:gd name="T59" fmla="*/ 1547 h 2468"/>
              <a:gd name="T60" fmla="*/ 444 w 1097"/>
              <a:gd name="T61" fmla="*/ 1427 h 2468"/>
              <a:gd name="T62" fmla="*/ 361 w 1097"/>
              <a:gd name="T63" fmla="*/ 1315 h 2468"/>
              <a:gd name="T64" fmla="*/ 269 w 1097"/>
              <a:gd name="T65" fmla="*/ 1212 h 2468"/>
              <a:gd name="T66" fmla="*/ 168 w 1097"/>
              <a:gd name="T67" fmla="*/ 1123 h 2468"/>
              <a:gd name="T68" fmla="*/ 59 w 1097"/>
              <a:gd name="T69" fmla="*/ 1048 h 2468"/>
              <a:gd name="T70" fmla="*/ 0 w 1097"/>
              <a:gd name="T71" fmla="*/ 1019 h 2468"/>
              <a:gd name="T72" fmla="*/ 264 w 1097"/>
              <a:gd name="T73" fmla="*/ 244 h 2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7" h="2468">
                <a:moveTo>
                  <a:pt x="264" y="244"/>
                </a:moveTo>
                <a:lnTo>
                  <a:pt x="274" y="244"/>
                </a:lnTo>
                <a:lnTo>
                  <a:pt x="348" y="240"/>
                </a:lnTo>
                <a:lnTo>
                  <a:pt x="417" y="228"/>
                </a:lnTo>
                <a:lnTo>
                  <a:pt x="496" y="208"/>
                </a:lnTo>
                <a:lnTo>
                  <a:pt x="578" y="173"/>
                </a:lnTo>
                <a:lnTo>
                  <a:pt x="654" y="121"/>
                </a:lnTo>
                <a:lnTo>
                  <a:pt x="705" y="66"/>
                </a:lnTo>
                <a:lnTo>
                  <a:pt x="733" y="25"/>
                </a:lnTo>
                <a:lnTo>
                  <a:pt x="746" y="0"/>
                </a:lnTo>
                <a:lnTo>
                  <a:pt x="768" y="37"/>
                </a:lnTo>
                <a:lnTo>
                  <a:pt x="891" y="305"/>
                </a:lnTo>
                <a:lnTo>
                  <a:pt x="961" y="504"/>
                </a:lnTo>
                <a:lnTo>
                  <a:pt x="1005" y="659"/>
                </a:lnTo>
                <a:lnTo>
                  <a:pt x="1043" y="829"/>
                </a:lnTo>
                <a:lnTo>
                  <a:pt x="1073" y="1013"/>
                </a:lnTo>
                <a:lnTo>
                  <a:pt x="1092" y="1210"/>
                </a:lnTo>
                <a:lnTo>
                  <a:pt x="1097" y="1420"/>
                </a:lnTo>
                <a:lnTo>
                  <a:pt x="1084" y="1639"/>
                </a:lnTo>
                <a:lnTo>
                  <a:pt x="1052" y="1868"/>
                </a:lnTo>
                <a:lnTo>
                  <a:pt x="998" y="2104"/>
                </a:lnTo>
                <a:lnTo>
                  <a:pt x="938" y="2285"/>
                </a:lnTo>
                <a:lnTo>
                  <a:pt x="890" y="2407"/>
                </a:lnTo>
                <a:lnTo>
                  <a:pt x="863" y="2468"/>
                </a:lnTo>
                <a:lnTo>
                  <a:pt x="856" y="2432"/>
                </a:lnTo>
                <a:lnTo>
                  <a:pt x="793" y="2193"/>
                </a:lnTo>
                <a:lnTo>
                  <a:pt x="719" y="1976"/>
                </a:lnTo>
                <a:lnTo>
                  <a:pt x="644" y="1793"/>
                </a:lnTo>
                <a:lnTo>
                  <a:pt x="585" y="1670"/>
                </a:lnTo>
                <a:lnTo>
                  <a:pt x="518" y="1547"/>
                </a:lnTo>
                <a:lnTo>
                  <a:pt x="444" y="1427"/>
                </a:lnTo>
                <a:lnTo>
                  <a:pt x="361" y="1315"/>
                </a:lnTo>
                <a:lnTo>
                  <a:pt x="269" y="1212"/>
                </a:lnTo>
                <a:lnTo>
                  <a:pt x="168" y="1123"/>
                </a:lnTo>
                <a:lnTo>
                  <a:pt x="59" y="1048"/>
                </a:lnTo>
                <a:lnTo>
                  <a:pt x="0" y="1019"/>
                </a:lnTo>
                <a:lnTo>
                  <a:pt x="264" y="244"/>
                </a:lnTo>
                <a:close/>
              </a:path>
            </a:pathLst>
          </a:custGeom>
          <a:solidFill>
            <a:srgbClr val="0045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53" name="Freeform 55"/>
          <p:cNvSpPr>
            <a:spLocks/>
          </p:cNvSpPr>
          <p:nvPr/>
        </p:nvSpPr>
        <p:spPr bwMode="auto">
          <a:xfrm>
            <a:off x="5886016" y="739275"/>
            <a:ext cx="992034" cy="2552302"/>
          </a:xfrm>
          <a:custGeom>
            <a:avLst/>
            <a:gdLst>
              <a:gd name="T0" fmla="*/ 1623 w 2088"/>
              <a:gd name="T1" fmla="*/ 5369 h 5369"/>
              <a:gd name="T2" fmla="*/ 1675 w 2088"/>
              <a:gd name="T3" fmla="*/ 5264 h 5369"/>
              <a:gd name="T4" fmla="*/ 1771 w 2088"/>
              <a:gd name="T5" fmla="*/ 5047 h 5369"/>
              <a:gd name="T6" fmla="*/ 1856 w 2088"/>
              <a:gd name="T7" fmla="*/ 4820 h 5369"/>
              <a:gd name="T8" fmla="*/ 1929 w 2088"/>
              <a:gd name="T9" fmla="*/ 4577 h 5369"/>
              <a:gd name="T10" fmla="*/ 1990 w 2088"/>
              <a:gd name="T11" fmla="*/ 4311 h 5369"/>
              <a:gd name="T12" fmla="*/ 2038 w 2088"/>
              <a:gd name="T13" fmla="*/ 4019 h 5369"/>
              <a:gd name="T14" fmla="*/ 2070 w 2088"/>
              <a:gd name="T15" fmla="*/ 3693 h 5369"/>
              <a:gd name="T16" fmla="*/ 2087 w 2088"/>
              <a:gd name="T17" fmla="*/ 3330 h 5369"/>
              <a:gd name="T18" fmla="*/ 2088 w 2088"/>
              <a:gd name="T19" fmla="*/ 3129 h 5369"/>
              <a:gd name="T20" fmla="*/ 2087 w 2088"/>
              <a:gd name="T21" fmla="*/ 2968 h 5369"/>
              <a:gd name="T22" fmla="*/ 2064 w 2088"/>
              <a:gd name="T23" fmla="*/ 2652 h 5369"/>
              <a:gd name="T24" fmla="*/ 2021 w 2088"/>
              <a:gd name="T25" fmla="*/ 2347 h 5369"/>
              <a:gd name="T26" fmla="*/ 1961 w 2088"/>
              <a:gd name="T27" fmla="*/ 2053 h 5369"/>
              <a:gd name="T28" fmla="*/ 1887 w 2088"/>
              <a:gd name="T29" fmla="*/ 1772 h 5369"/>
              <a:gd name="T30" fmla="*/ 1803 w 2088"/>
              <a:gd name="T31" fmla="*/ 1506 h 5369"/>
              <a:gd name="T32" fmla="*/ 1712 w 2088"/>
              <a:gd name="T33" fmla="*/ 1256 h 5369"/>
              <a:gd name="T34" fmla="*/ 1615 w 2088"/>
              <a:gd name="T35" fmla="*/ 1024 h 5369"/>
              <a:gd name="T36" fmla="*/ 1518 w 2088"/>
              <a:gd name="T37" fmla="*/ 813 h 5369"/>
              <a:gd name="T38" fmla="*/ 1421 w 2088"/>
              <a:gd name="T39" fmla="*/ 621 h 5369"/>
              <a:gd name="T40" fmla="*/ 1285 w 2088"/>
              <a:gd name="T41" fmla="*/ 373 h 5369"/>
              <a:gd name="T42" fmla="*/ 1077 w 2088"/>
              <a:gd name="T43" fmla="*/ 44 h 5369"/>
              <a:gd name="T44" fmla="*/ 1045 w 2088"/>
              <a:gd name="T45" fmla="*/ 0 h 5369"/>
              <a:gd name="T46" fmla="*/ 1013 w 2088"/>
              <a:gd name="T47" fmla="*/ 44 h 5369"/>
              <a:gd name="T48" fmla="*/ 804 w 2088"/>
              <a:gd name="T49" fmla="*/ 373 h 5369"/>
              <a:gd name="T50" fmla="*/ 668 w 2088"/>
              <a:gd name="T51" fmla="*/ 621 h 5369"/>
              <a:gd name="T52" fmla="*/ 572 w 2088"/>
              <a:gd name="T53" fmla="*/ 813 h 5369"/>
              <a:gd name="T54" fmla="*/ 473 w 2088"/>
              <a:gd name="T55" fmla="*/ 1024 h 5369"/>
              <a:gd name="T56" fmla="*/ 377 w 2088"/>
              <a:gd name="T57" fmla="*/ 1256 h 5369"/>
              <a:gd name="T58" fmla="*/ 285 w 2088"/>
              <a:gd name="T59" fmla="*/ 1506 h 5369"/>
              <a:gd name="T60" fmla="*/ 201 w 2088"/>
              <a:gd name="T61" fmla="*/ 1772 h 5369"/>
              <a:gd name="T62" fmla="*/ 129 w 2088"/>
              <a:gd name="T63" fmla="*/ 2053 h 5369"/>
              <a:gd name="T64" fmla="*/ 69 w 2088"/>
              <a:gd name="T65" fmla="*/ 2347 h 5369"/>
              <a:gd name="T66" fmla="*/ 26 w 2088"/>
              <a:gd name="T67" fmla="*/ 2652 h 5369"/>
              <a:gd name="T68" fmla="*/ 3 w 2088"/>
              <a:gd name="T69" fmla="*/ 2968 h 5369"/>
              <a:gd name="T70" fmla="*/ 0 w 2088"/>
              <a:gd name="T71" fmla="*/ 3129 h 5369"/>
              <a:gd name="T72" fmla="*/ 2 w 2088"/>
              <a:gd name="T73" fmla="*/ 3330 h 5369"/>
              <a:gd name="T74" fmla="*/ 18 w 2088"/>
              <a:gd name="T75" fmla="*/ 3693 h 5369"/>
              <a:gd name="T76" fmla="*/ 52 w 2088"/>
              <a:gd name="T77" fmla="*/ 4019 h 5369"/>
              <a:gd name="T78" fmla="*/ 99 w 2088"/>
              <a:gd name="T79" fmla="*/ 4311 h 5369"/>
              <a:gd name="T80" fmla="*/ 160 w 2088"/>
              <a:gd name="T81" fmla="*/ 4577 h 5369"/>
              <a:gd name="T82" fmla="*/ 234 w 2088"/>
              <a:gd name="T83" fmla="*/ 4820 h 5369"/>
              <a:gd name="T84" fmla="*/ 319 w 2088"/>
              <a:gd name="T85" fmla="*/ 5047 h 5369"/>
              <a:gd name="T86" fmla="*/ 415 w 2088"/>
              <a:gd name="T87" fmla="*/ 5264 h 5369"/>
              <a:gd name="T88" fmla="*/ 467 w 2088"/>
              <a:gd name="T89" fmla="*/ 5369 h 5369"/>
              <a:gd name="T90" fmla="*/ 1623 w 2088"/>
              <a:gd name="T91" fmla="*/ 5369 h 5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088" h="5369">
                <a:moveTo>
                  <a:pt x="1623" y="5369"/>
                </a:moveTo>
                <a:lnTo>
                  <a:pt x="1675" y="5264"/>
                </a:lnTo>
                <a:lnTo>
                  <a:pt x="1771" y="5047"/>
                </a:lnTo>
                <a:lnTo>
                  <a:pt x="1856" y="4820"/>
                </a:lnTo>
                <a:lnTo>
                  <a:pt x="1929" y="4577"/>
                </a:lnTo>
                <a:lnTo>
                  <a:pt x="1990" y="4311"/>
                </a:lnTo>
                <a:lnTo>
                  <a:pt x="2038" y="4019"/>
                </a:lnTo>
                <a:lnTo>
                  <a:pt x="2070" y="3693"/>
                </a:lnTo>
                <a:lnTo>
                  <a:pt x="2087" y="3330"/>
                </a:lnTo>
                <a:lnTo>
                  <a:pt x="2088" y="3129"/>
                </a:lnTo>
                <a:lnTo>
                  <a:pt x="2087" y="2968"/>
                </a:lnTo>
                <a:lnTo>
                  <a:pt x="2064" y="2652"/>
                </a:lnTo>
                <a:lnTo>
                  <a:pt x="2021" y="2347"/>
                </a:lnTo>
                <a:lnTo>
                  <a:pt x="1961" y="2053"/>
                </a:lnTo>
                <a:lnTo>
                  <a:pt x="1887" y="1772"/>
                </a:lnTo>
                <a:lnTo>
                  <a:pt x="1803" y="1506"/>
                </a:lnTo>
                <a:lnTo>
                  <a:pt x="1712" y="1256"/>
                </a:lnTo>
                <a:lnTo>
                  <a:pt x="1615" y="1024"/>
                </a:lnTo>
                <a:lnTo>
                  <a:pt x="1518" y="813"/>
                </a:lnTo>
                <a:lnTo>
                  <a:pt x="1421" y="621"/>
                </a:lnTo>
                <a:lnTo>
                  <a:pt x="1285" y="373"/>
                </a:lnTo>
                <a:lnTo>
                  <a:pt x="1077" y="44"/>
                </a:lnTo>
                <a:lnTo>
                  <a:pt x="1045" y="0"/>
                </a:lnTo>
                <a:lnTo>
                  <a:pt x="1013" y="44"/>
                </a:lnTo>
                <a:lnTo>
                  <a:pt x="804" y="373"/>
                </a:lnTo>
                <a:lnTo>
                  <a:pt x="668" y="621"/>
                </a:lnTo>
                <a:lnTo>
                  <a:pt x="572" y="813"/>
                </a:lnTo>
                <a:lnTo>
                  <a:pt x="473" y="1024"/>
                </a:lnTo>
                <a:lnTo>
                  <a:pt x="377" y="1256"/>
                </a:lnTo>
                <a:lnTo>
                  <a:pt x="285" y="1506"/>
                </a:lnTo>
                <a:lnTo>
                  <a:pt x="201" y="1772"/>
                </a:lnTo>
                <a:lnTo>
                  <a:pt x="129" y="2053"/>
                </a:lnTo>
                <a:lnTo>
                  <a:pt x="69" y="2347"/>
                </a:lnTo>
                <a:lnTo>
                  <a:pt x="26" y="2652"/>
                </a:lnTo>
                <a:lnTo>
                  <a:pt x="3" y="2968"/>
                </a:lnTo>
                <a:lnTo>
                  <a:pt x="0" y="3129"/>
                </a:lnTo>
                <a:lnTo>
                  <a:pt x="2" y="3330"/>
                </a:lnTo>
                <a:lnTo>
                  <a:pt x="18" y="3693"/>
                </a:lnTo>
                <a:lnTo>
                  <a:pt x="52" y="4019"/>
                </a:lnTo>
                <a:lnTo>
                  <a:pt x="99" y="4311"/>
                </a:lnTo>
                <a:lnTo>
                  <a:pt x="160" y="4577"/>
                </a:lnTo>
                <a:lnTo>
                  <a:pt x="234" y="4820"/>
                </a:lnTo>
                <a:lnTo>
                  <a:pt x="319" y="5047"/>
                </a:lnTo>
                <a:lnTo>
                  <a:pt x="415" y="5264"/>
                </a:lnTo>
                <a:lnTo>
                  <a:pt x="467" y="5369"/>
                </a:lnTo>
                <a:lnTo>
                  <a:pt x="1623" y="5369"/>
                </a:lnTo>
                <a:close/>
              </a:path>
            </a:pathLst>
          </a:custGeom>
          <a:solidFill>
            <a:srgbClr val="FFF5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54" name="Freeform 56"/>
          <p:cNvSpPr>
            <a:spLocks/>
          </p:cNvSpPr>
          <p:nvPr/>
        </p:nvSpPr>
        <p:spPr bwMode="auto">
          <a:xfrm>
            <a:off x="6047555" y="3164246"/>
            <a:ext cx="667058" cy="127331"/>
          </a:xfrm>
          <a:custGeom>
            <a:avLst/>
            <a:gdLst>
              <a:gd name="T0" fmla="*/ 0 w 1406"/>
              <a:gd name="T1" fmla="*/ 0 h 269"/>
              <a:gd name="T2" fmla="*/ 60 w 1406"/>
              <a:gd name="T3" fmla="*/ 136 h 269"/>
              <a:gd name="T4" fmla="*/ 126 w 1406"/>
              <a:gd name="T5" fmla="*/ 269 h 269"/>
              <a:gd name="T6" fmla="*/ 1282 w 1406"/>
              <a:gd name="T7" fmla="*/ 269 h 269"/>
              <a:gd name="T8" fmla="*/ 1347 w 1406"/>
              <a:gd name="T9" fmla="*/ 136 h 269"/>
              <a:gd name="T10" fmla="*/ 1406 w 1406"/>
              <a:gd name="T11" fmla="*/ 0 h 269"/>
              <a:gd name="T12" fmla="*/ 0 w 1406"/>
              <a:gd name="T13" fmla="*/ 0 h 269"/>
            </a:gdLst>
            <a:ahLst/>
            <a:cxnLst>
              <a:cxn ang="0">
                <a:pos x="T0" y="T1"/>
              </a:cxn>
              <a:cxn ang="0">
                <a:pos x="T2" y="T3"/>
              </a:cxn>
              <a:cxn ang="0">
                <a:pos x="T4" y="T5"/>
              </a:cxn>
              <a:cxn ang="0">
                <a:pos x="T6" y="T7"/>
              </a:cxn>
              <a:cxn ang="0">
                <a:pos x="T8" y="T9"/>
              </a:cxn>
              <a:cxn ang="0">
                <a:pos x="T10" y="T11"/>
              </a:cxn>
              <a:cxn ang="0">
                <a:pos x="T12" y="T13"/>
              </a:cxn>
            </a:cxnLst>
            <a:rect l="0" t="0" r="r" b="b"/>
            <a:pathLst>
              <a:path w="1406" h="269">
                <a:moveTo>
                  <a:pt x="0" y="0"/>
                </a:moveTo>
                <a:lnTo>
                  <a:pt x="60" y="136"/>
                </a:lnTo>
                <a:lnTo>
                  <a:pt x="126" y="269"/>
                </a:lnTo>
                <a:lnTo>
                  <a:pt x="1282" y="269"/>
                </a:lnTo>
                <a:lnTo>
                  <a:pt x="1347" y="136"/>
                </a:lnTo>
                <a:lnTo>
                  <a:pt x="1406" y="0"/>
                </a:lnTo>
                <a:lnTo>
                  <a:pt x="0" y="0"/>
                </a:lnTo>
                <a:close/>
              </a:path>
            </a:pathLst>
          </a:custGeom>
          <a:solidFill>
            <a:srgbClr val="356879"/>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55" name="Freeform 57"/>
          <p:cNvSpPr>
            <a:spLocks/>
          </p:cNvSpPr>
          <p:nvPr/>
        </p:nvSpPr>
        <p:spPr bwMode="auto">
          <a:xfrm>
            <a:off x="6055157" y="739275"/>
            <a:ext cx="653754" cy="625248"/>
          </a:xfrm>
          <a:custGeom>
            <a:avLst/>
            <a:gdLst>
              <a:gd name="T0" fmla="*/ 1376 w 1376"/>
              <a:gd name="T1" fmla="*/ 1313 h 1313"/>
              <a:gd name="T2" fmla="*/ 1318 w 1376"/>
              <a:gd name="T3" fmla="*/ 1165 h 1313"/>
              <a:gd name="T4" fmla="*/ 1200 w 1376"/>
              <a:gd name="T5" fmla="*/ 896 h 1313"/>
              <a:gd name="T6" fmla="*/ 1082 w 1376"/>
              <a:gd name="T7" fmla="*/ 654 h 1313"/>
              <a:gd name="T8" fmla="*/ 969 w 1376"/>
              <a:gd name="T9" fmla="*/ 447 h 1313"/>
              <a:gd name="T10" fmla="*/ 823 w 1376"/>
              <a:gd name="T11" fmla="*/ 200 h 1313"/>
              <a:gd name="T12" fmla="*/ 700 w 1376"/>
              <a:gd name="T13" fmla="*/ 17 h 1313"/>
              <a:gd name="T14" fmla="*/ 688 w 1376"/>
              <a:gd name="T15" fmla="*/ 0 h 1313"/>
              <a:gd name="T16" fmla="*/ 675 w 1376"/>
              <a:gd name="T17" fmla="*/ 17 h 1313"/>
              <a:gd name="T18" fmla="*/ 553 w 1376"/>
              <a:gd name="T19" fmla="*/ 200 h 1313"/>
              <a:gd name="T20" fmla="*/ 405 w 1376"/>
              <a:gd name="T21" fmla="*/ 447 h 1313"/>
              <a:gd name="T22" fmla="*/ 294 w 1376"/>
              <a:gd name="T23" fmla="*/ 654 h 1313"/>
              <a:gd name="T24" fmla="*/ 176 w 1376"/>
              <a:gd name="T25" fmla="*/ 896 h 1313"/>
              <a:gd name="T26" fmla="*/ 57 w 1376"/>
              <a:gd name="T27" fmla="*/ 1165 h 1313"/>
              <a:gd name="T28" fmla="*/ 0 w 1376"/>
              <a:gd name="T29" fmla="*/ 1313 h 1313"/>
              <a:gd name="T30" fmla="*/ 1376 w 1376"/>
              <a:gd name="T31" fmla="*/ 1313 h 1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76" h="1313">
                <a:moveTo>
                  <a:pt x="1376" y="1313"/>
                </a:moveTo>
                <a:lnTo>
                  <a:pt x="1318" y="1165"/>
                </a:lnTo>
                <a:lnTo>
                  <a:pt x="1200" y="896"/>
                </a:lnTo>
                <a:lnTo>
                  <a:pt x="1082" y="654"/>
                </a:lnTo>
                <a:lnTo>
                  <a:pt x="969" y="447"/>
                </a:lnTo>
                <a:lnTo>
                  <a:pt x="823" y="200"/>
                </a:lnTo>
                <a:lnTo>
                  <a:pt x="700" y="17"/>
                </a:lnTo>
                <a:lnTo>
                  <a:pt x="688" y="0"/>
                </a:lnTo>
                <a:lnTo>
                  <a:pt x="675" y="17"/>
                </a:lnTo>
                <a:lnTo>
                  <a:pt x="553" y="200"/>
                </a:lnTo>
                <a:lnTo>
                  <a:pt x="405" y="447"/>
                </a:lnTo>
                <a:lnTo>
                  <a:pt x="294" y="654"/>
                </a:lnTo>
                <a:lnTo>
                  <a:pt x="176" y="896"/>
                </a:lnTo>
                <a:lnTo>
                  <a:pt x="57" y="1165"/>
                </a:lnTo>
                <a:lnTo>
                  <a:pt x="0" y="1313"/>
                </a:lnTo>
                <a:lnTo>
                  <a:pt x="1376" y="1313"/>
                </a:lnTo>
                <a:close/>
              </a:path>
            </a:pathLst>
          </a:custGeom>
          <a:solidFill>
            <a:srgbClr val="E04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3" name="Freeform 58"/>
          <p:cNvSpPr>
            <a:spLocks/>
          </p:cNvSpPr>
          <p:nvPr/>
        </p:nvSpPr>
        <p:spPr bwMode="auto">
          <a:xfrm>
            <a:off x="6326920" y="2626419"/>
            <a:ext cx="110226" cy="1172577"/>
          </a:xfrm>
          <a:custGeom>
            <a:avLst/>
            <a:gdLst>
              <a:gd name="T0" fmla="*/ 0 w 232"/>
              <a:gd name="T1" fmla="*/ 1234 h 2468"/>
              <a:gd name="T2" fmla="*/ 2 w 232"/>
              <a:gd name="T3" fmla="*/ 1361 h 2468"/>
              <a:gd name="T4" fmla="*/ 11 w 232"/>
              <a:gd name="T5" fmla="*/ 1602 h 2468"/>
              <a:gd name="T6" fmla="*/ 37 w 232"/>
              <a:gd name="T7" fmla="*/ 1929 h 2468"/>
              <a:gd name="T8" fmla="*/ 103 w 232"/>
              <a:gd name="T9" fmla="*/ 2399 h 2468"/>
              <a:gd name="T10" fmla="*/ 117 w 232"/>
              <a:gd name="T11" fmla="*/ 2468 h 2468"/>
              <a:gd name="T12" fmla="*/ 131 w 232"/>
              <a:gd name="T13" fmla="*/ 2399 h 2468"/>
              <a:gd name="T14" fmla="*/ 196 w 232"/>
              <a:gd name="T15" fmla="*/ 1929 h 2468"/>
              <a:gd name="T16" fmla="*/ 222 w 232"/>
              <a:gd name="T17" fmla="*/ 1602 h 2468"/>
              <a:gd name="T18" fmla="*/ 232 w 232"/>
              <a:gd name="T19" fmla="*/ 1361 h 2468"/>
              <a:gd name="T20" fmla="*/ 232 w 232"/>
              <a:gd name="T21" fmla="*/ 1234 h 2468"/>
              <a:gd name="T22" fmla="*/ 231 w 232"/>
              <a:gd name="T23" fmla="*/ 983 h 2468"/>
              <a:gd name="T24" fmla="*/ 213 w 232"/>
              <a:gd name="T25" fmla="*/ 541 h 2468"/>
              <a:gd name="T26" fmla="*/ 191 w 232"/>
              <a:gd name="T27" fmla="*/ 282 h 2468"/>
              <a:gd name="T28" fmla="*/ 173 w 232"/>
              <a:gd name="T29" fmla="*/ 148 h 2468"/>
              <a:gd name="T30" fmla="*/ 151 w 232"/>
              <a:gd name="T31" fmla="*/ 55 h 2468"/>
              <a:gd name="T32" fmla="*/ 134 w 232"/>
              <a:gd name="T33" fmla="*/ 15 h 2468"/>
              <a:gd name="T34" fmla="*/ 122 w 232"/>
              <a:gd name="T35" fmla="*/ 2 h 2468"/>
              <a:gd name="T36" fmla="*/ 117 w 232"/>
              <a:gd name="T37" fmla="*/ 0 h 2468"/>
              <a:gd name="T38" fmla="*/ 110 w 232"/>
              <a:gd name="T39" fmla="*/ 2 h 2468"/>
              <a:gd name="T40" fmla="*/ 99 w 232"/>
              <a:gd name="T41" fmla="*/ 15 h 2468"/>
              <a:gd name="T42" fmla="*/ 82 w 232"/>
              <a:gd name="T43" fmla="*/ 55 h 2468"/>
              <a:gd name="T44" fmla="*/ 61 w 232"/>
              <a:gd name="T45" fmla="*/ 148 h 2468"/>
              <a:gd name="T46" fmla="*/ 43 w 232"/>
              <a:gd name="T47" fmla="*/ 282 h 2468"/>
              <a:gd name="T48" fmla="*/ 20 w 232"/>
              <a:gd name="T49" fmla="*/ 541 h 2468"/>
              <a:gd name="T50" fmla="*/ 2 w 232"/>
              <a:gd name="T51" fmla="*/ 983 h 2468"/>
              <a:gd name="T52" fmla="*/ 0 w 232"/>
              <a:gd name="T53" fmla="*/ 1234 h 2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32" h="2468">
                <a:moveTo>
                  <a:pt x="0" y="1234"/>
                </a:moveTo>
                <a:lnTo>
                  <a:pt x="2" y="1361"/>
                </a:lnTo>
                <a:lnTo>
                  <a:pt x="11" y="1602"/>
                </a:lnTo>
                <a:lnTo>
                  <a:pt x="37" y="1929"/>
                </a:lnTo>
                <a:lnTo>
                  <a:pt x="103" y="2399"/>
                </a:lnTo>
                <a:lnTo>
                  <a:pt x="117" y="2468"/>
                </a:lnTo>
                <a:lnTo>
                  <a:pt x="131" y="2399"/>
                </a:lnTo>
                <a:lnTo>
                  <a:pt x="196" y="1929"/>
                </a:lnTo>
                <a:lnTo>
                  <a:pt x="222" y="1602"/>
                </a:lnTo>
                <a:lnTo>
                  <a:pt x="232" y="1361"/>
                </a:lnTo>
                <a:lnTo>
                  <a:pt x="232" y="1234"/>
                </a:lnTo>
                <a:lnTo>
                  <a:pt x="231" y="983"/>
                </a:lnTo>
                <a:lnTo>
                  <a:pt x="213" y="541"/>
                </a:lnTo>
                <a:lnTo>
                  <a:pt x="191" y="282"/>
                </a:lnTo>
                <a:lnTo>
                  <a:pt x="173" y="148"/>
                </a:lnTo>
                <a:lnTo>
                  <a:pt x="151" y="55"/>
                </a:lnTo>
                <a:lnTo>
                  <a:pt x="134" y="15"/>
                </a:lnTo>
                <a:lnTo>
                  <a:pt x="122" y="2"/>
                </a:lnTo>
                <a:lnTo>
                  <a:pt x="117" y="0"/>
                </a:lnTo>
                <a:lnTo>
                  <a:pt x="110" y="2"/>
                </a:lnTo>
                <a:lnTo>
                  <a:pt x="99" y="15"/>
                </a:lnTo>
                <a:lnTo>
                  <a:pt x="82" y="55"/>
                </a:lnTo>
                <a:lnTo>
                  <a:pt x="61" y="148"/>
                </a:lnTo>
                <a:lnTo>
                  <a:pt x="43" y="282"/>
                </a:lnTo>
                <a:lnTo>
                  <a:pt x="20" y="541"/>
                </a:lnTo>
                <a:lnTo>
                  <a:pt x="2" y="983"/>
                </a:lnTo>
                <a:lnTo>
                  <a:pt x="0" y="1234"/>
                </a:lnTo>
                <a:close/>
              </a:path>
            </a:pathLst>
          </a:custGeom>
          <a:solidFill>
            <a:srgbClr val="0045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4" name="Freeform 59"/>
          <p:cNvSpPr>
            <a:spLocks/>
          </p:cNvSpPr>
          <p:nvPr/>
        </p:nvSpPr>
        <p:spPr bwMode="auto">
          <a:xfrm>
            <a:off x="6148278" y="1632485"/>
            <a:ext cx="467510" cy="467510"/>
          </a:xfrm>
          <a:custGeom>
            <a:avLst/>
            <a:gdLst>
              <a:gd name="T0" fmla="*/ 984 w 984"/>
              <a:gd name="T1" fmla="*/ 493 h 984"/>
              <a:gd name="T2" fmla="*/ 983 w 984"/>
              <a:gd name="T3" fmla="*/ 543 h 984"/>
              <a:gd name="T4" fmla="*/ 963 w 984"/>
              <a:gd name="T5" fmla="*/ 639 h 984"/>
              <a:gd name="T6" fmla="*/ 926 w 984"/>
              <a:gd name="T7" fmla="*/ 727 h 984"/>
              <a:gd name="T8" fmla="*/ 873 w 984"/>
              <a:gd name="T9" fmla="*/ 805 h 984"/>
              <a:gd name="T10" fmla="*/ 807 w 984"/>
              <a:gd name="T11" fmla="*/ 873 h 984"/>
              <a:gd name="T12" fmla="*/ 728 w 984"/>
              <a:gd name="T13" fmla="*/ 926 h 984"/>
              <a:gd name="T14" fmla="*/ 639 w 984"/>
              <a:gd name="T15" fmla="*/ 963 h 984"/>
              <a:gd name="T16" fmla="*/ 543 w 984"/>
              <a:gd name="T17" fmla="*/ 983 h 984"/>
              <a:gd name="T18" fmla="*/ 493 w 984"/>
              <a:gd name="T19" fmla="*/ 984 h 984"/>
              <a:gd name="T20" fmla="*/ 442 w 984"/>
              <a:gd name="T21" fmla="*/ 983 h 984"/>
              <a:gd name="T22" fmla="*/ 346 w 984"/>
              <a:gd name="T23" fmla="*/ 963 h 984"/>
              <a:gd name="T24" fmla="*/ 257 w 984"/>
              <a:gd name="T25" fmla="*/ 926 h 984"/>
              <a:gd name="T26" fmla="*/ 179 w 984"/>
              <a:gd name="T27" fmla="*/ 873 h 984"/>
              <a:gd name="T28" fmla="*/ 112 w 984"/>
              <a:gd name="T29" fmla="*/ 805 h 984"/>
              <a:gd name="T30" fmla="*/ 59 w 984"/>
              <a:gd name="T31" fmla="*/ 727 h 984"/>
              <a:gd name="T32" fmla="*/ 22 w 984"/>
              <a:gd name="T33" fmla="*/ 639 h 984"/>
              <a:gd name="T34" fmla="*/ 2 w 984"/>
              <a:gd name="T35" fmla="*/ 543 h 984"/>
              <a:gd name="T36" fmla="*/ 0 w 984"/>
              <a:gd name="T37" fmla="*/ 493 h 984"/>
              <a:gd name="T38" fmla="*/ 2 w 984"/>
              <a:gd name="T39" fmla="*/ 441 h 984"/>
              <a:gd name="T40" fmla="*/ 22 w 984"/>
              <a:gd name="T41" fmla="*/ 345 h 984"/>
              <a:gd name="T42" fmla="*/ 59 w 984"/>
              <a:gd name="T43" fmla="*/ 257 h 984"/>
              <a:gd name="T44" fmla="*/ 112 w 984"/>
              <a:gd name="T45" fmla="*/ 179 h 984"/>
              <a:gd name="T46" fmla="*/ 179 w 984"/>
              <a:gd name="T47" fmla="*/ 112 h 984"/>
              <a:gd name="T48" fmla="*/ 257 w 984"/>
              <a:gd name="T49" fmla="*/ 59 h 984"/>
              <a:gd name="T50" fmla="*/ 346 w 984"/>
              <a:gd name="T51" fmla="*/ 21 h 984"/>
              <a:gd name="T52" fmla="*/ 442 w 984"/>
              <a:gd name="T53" fmla="*/ 2 h 984"/>
              <a:gd name="T54" fmla="*/ 493 w 984"/>
              <a:gd name="T55" fmla="*/ 0 h 984"/>
              <a:gd name="T56" fmla="*/ 543 w 984"/>
              <a:gd name="T57" fmla="*/ 2 h 984"/>
              <a:gd name="T58" fmla="*/ 639 w 984"/>
              <a:gd name="T59" fmla="*/ 21 h 984"/>
              <a:gd name="T60" fmla="*/ 728 w 984"/>
              <a:gd name="T61" fmla="*/ 59 h 984"/>
              <a:gd name="T62" fmla="*/ 807 w 984"/>
              <a:gd name="T63" fmla="*/ 112 h 984"/>
              <a:gd name="T64" fmla="*/ 873 w 984"/>
              <a:gd name="T65" fmla="*/ 179 h 984"/>
              <a:gd name="T66" fmla="*/ 926 w 984"/>
              <a:gd name="T67" fmla="*/ 257 h 984"/>
              <a:gd name="T68" fmla="*/ 963 w 984"/>
              <a:gd name="T69" fmla="*/ 345 h 984"/>
              <a:gd name="T70" fmla="*/ 983 w 984"/>
              <a:gd name="T71" fmla="*/ 441 h 984"/>
              <a:gd name="T72" fmla="*/ 984 w 984"/>
              <a:gd name="T73" fmla="*/ 493 h 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84" h="984">
                <a:moveTo>
                  <a:pt x="984" y="493"/>
                </a:moveTo>
                <a:lnTo>
                  <a:pt x="983" y="543"/>
                </a:lnTo>
                <a:lnTo>
                  <a:pt x="963" y="639"/>
                </a:lnTo>
                <a:lnTo>
                  <a:pt x="926" y="727"/>
                </a:lnTo>
                <a:lnTo>
                  <a:pt x="873" y="805"/>
                </a:lnTo>
                <a:lnTo>
                  <a:pt x="807" y="873"/>
                </a:lnTo>
                <a:lnTo>
                  <a:pt x="728" y="926"/>
                </a:lnTo>
                <a:lnTo>
                  <a:pt x="639" y="963"/>
                </a:lnTo>
                <a:lnTo>
                  <a:pt x="543" y="983"/>
                </a:lnTo>
                <a:lnTo>
                  <a:pt x="493" y="984"/>
                </a:lnTo>
                <a:lnTo>
                  <a:pt x="442" y="983"/>
                </a:lnTo>
                <a:lnTo>
                  <a:pt x="346" y="963"/>
                </a:lnTo>
                <a:lnTo>
                  <a:pt x="257" y="926"/>
                </a:lnTo>
                <a:lnTo>
                  <a:pt x="179" y="873"/>
                </a:lnTo>
                <a:lnTo>
                  <a:pt x="112" y="805"/>
                </a:lnTo>
                <a:lnTo>
                  <a:pt x="59" y="727"/>
                </a:lnTo>
                <a:lnTo>
                  <a:pt x="22" y="639"/>
                </a:lnTo>
                <a:lnTo>
                  <a:pt x="2" y="543"/>
                </a:lnTo>
                <a:lnTo>
                  <a:pt x="0" y="493"/>
                </a:lnTo>
                <a:lnTo>
                  <a:pt x="2" y="441"/>
                </a:lnTo>
                <a:lnTo>
                  <a:pt x="22" y="345"/>
                </a:lnTo>
                <a:lnTo>
                  <a:pt x="59" y="257"/>
                </a:lnTo>
                <a:lnTo>
                  <a:pt x="112" y="179"/>
                </a:lnTo>
                <a:lnTo>
                  <a:pt x="179" y="112"/>
                </a:lnTo>
                <a:lnTo>
                  <a:pt x="257" y="59"/>
                </a:lnTo>
                <a:lnTo>
                  <a:pt x="346" y="21"/>
                </a:lnTo>
                <a:lnTo>
                  <a:pt x="442" y="2"/>
                </a:lnTo>
                <a:lnTo>
                  <a:pt x="493" y="0"/>
                </a:lnTo>
                <a:lnTo>
                  <a:pt x="543" y="2"/>
                </a:lnTo>
                <a:lnTo>
                  <a:pt x="639" y="21"/>
                </a:lnTo>
                <a:lnTo>
                  <a:pt x="728" y="59"/>
                </a:lnTo>
                <a:lnTo>
                  <a:pt x="807" y="112"/>
                </a:lnTo>
                <a:lnTo>
                  <a:pt x="873" y="179"/>
                </a:lnTo>
                <a:lnTo>
                  <a:pt x="926" y="257"/>
                </a:lnTo>
                <a:lnTo>
                  <a:pt x="963" y="345"/>
                </a:lnTo>
                <a:lnTo>
                  <a:pt x="983" y="441"/>
                </a:lnTo>
                <a:lnTo>
                  <a:pt x="984" y="493"/>
                </a:lnTo>
                <a:close/>
              </a:path>
            </a:pathLst>
          </a:custGeom>
          <a:solidFill>
            <a:srgbClr val="FF42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5" name="Freeform 60"/>
          <p:cNvSpPr>
            <a:spLocks/>
          </p:cNvSpPr>
          <p:nvPr/>
        </p:nvSpPr>
        <p:spPr bwMode="auto">
          <a:xfrm>
            <a:off x="6209093" y="1693300"/>
            <a:ext cx="343982" cy="345882"/>
          </a:xfrm>
          <a:custGeom>
            <a:avLst/>
            <a:gdLst>
              <a:gd name="T0" fmla="*/ 726 w 726"/>
              <a:gd name="T1" fmla="*/ 364 h 727"/>
              <a:gd name="T2" fmla="*/ 725 w 726"/>
              <a:gd name="T3" fmla="*/ 400 h 727"/>
              <a:gd name="T4" fmla="*/ 710 w 726"/>
              <a:gd name="T5" fmla="*/ 471 h 727"/>
              <a:gd name="T6" fmla="*/ 682 w 726"/>
              <a:gd name="T7" fmla="*/ 536 h 727"/>
              <a:gd name="T8" fmla="*/ 643 w 726"/>
              <a:gd name="T9" fmla="*/ 595 h 727"/>
              <a:gd name="T10" fmla="*/ 594 w 726"/>
              <a:gd name="T11" fmla="*/ 644 h 727"/>
              <a:gd name="T12" fmla="*/ 537 w 726"/>
              <a:gd name="T13" fmla="*/ 683 h 727"/>
              <a:gd name="T14" fmla="*/ 470 w 726"/>
              <a:gd name="T15" fmla="*/ 710 h 727"/>
              <a:gd name="T16" fmla="*/ 400 w 726"/>
              <a:gd name="T17" fmla="*/ 725 h 727"/>
              <a:gd name="T18" fmla="*/ 363 w 726"/>
              <a:gd name="T19" fmla="*/ 727 h 727"/>
              <a:gd name="T20" fmla="*/ 325 w 726"/>
              <a:gd name="T21" fmla="*/ 725 h 727"/>
              <a:gd name="T22" fmla="*/ 254 w 726"/>
              <a:gd name="T23" fmla="*/ 710 h 727"/>
              <a:gd name="T24" fmla="*/ 189 w 726"/>
              <a:gd name="T25" fmla="*/ 683 h 727"/>
              <a:gd name="T26" fmla="*/ 131 w 726"/>
              <a:gd name="T27" fmla="*/ 644 h 727"/>
              <a:gd name="T28" fmla="*/ 82 w 726"/>
              <a:gd name="T29" fmla="*/ 595 h 727"/>
              <a:gd name="T30" fmla="*/ 43 w 726"/>
              <a:gd name="T31" fmla="*/ 536 h 727"/>
              <a:gd name="T32" fmla="*/ 16 w 726"/>
              <a:gd name="T33" fmla="*/ 471 h 727"/>
              <a:gd name="T34" fmla="*/ 1 w 726"/>
              <a:gd name="T35" fmla="*/ 400 h 727"/>
              <a:gd name="T36" fmla="*/ 0 w 726"/>
              <a:gd name="T37" fmla="*/ 364 h 727"/>
              <a:gd name="T38" fmla="*/ 1 w 726"/>
              <a:gd name="T39" fmla="*/ 326 h 727"/>
              <a:gd name="T40" fmla="*/ 16 w 726"/>
              <a:gd name="T41" fmla="*/ 255 h 727"/>
              <a:gd name="T42" fmla="*/ 43 w 726"/>
              <a:gd name="T43" fmla="*/ 190 h 727"/>
              <a:gd name="T44" fmla="*/ 82 w 726"/>
              <a:gd name="T45" fmla="*/ 132 h 727"/>
              <a:gd name="T46" fmla="*/ 131 w 726"/>
              <a:gd name="T47" fmla="*/ 83 h 727"/>
              <a:gd name="T48" fmla="*/ 189 w 726"/>
              <a:gd name="T49" fmla="*/ 44 h 727"/>
              <a:gd name="T50" fmla="*/ 254 w 726"/>
              <a:gd name="T51" fmla="*/ 17 h 727"/>
              <a:gd name="T52" fmla="*/ 325 w 726"/>
              <a:gd name="T53" fmla="*/ 1 h 727"/>
              <a:gd name="T54" fmla="*/ 363 w 726"/>
              <a:gd name="T55" fmla="*/ 0 h 727"/>
              <a:gd name="T56" fmla="*/ 400 w 726"/>
              <a:gd name="T57" fmla="*/ 1 h 727"/>
              <a:gd name="T58" fmla="*/ 470 w 726"/>
              <a:gd name="T59" fmla="*/ 17 h 727"/>
              <a:gd name="T60" fmla="*/ 537 w 726"/>
              <a:gd name="T61" fmla="*/ 44 h 727"/>
              <a:gd name="T62" fmla="*/ 594 w 726"/>
              <a:gd name="T63" fmla="*/ 83 h 727"/>
              <a:gd name="T64" fmla="*/ 643 w 726"/>
              <a:gd name="T65" fmla="*/ 132 h 727"/>
              <a:gd name="T66" fmla="*/ 682 w 726"/>
              <a:gd name="T67" fmla="*/ 190 h 727"/>
              <a:gd name="T68" fmla="*/ 710 w 726"/>
              <a:gd name="T69" fmla="*/ 255 h 727"/>
              <a:gd name="T70" fmla="*/ 725 w 726"/>
              <a:gd name="T71" fmla="*/ 326 h 727"/>
              <a:gd name="T72" fmla="*/ 726 w 726"/>
              <a:gd name="T73" fmla="*/ 364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26" h="727">
                <a:moveTo>
                  <a:pt x="726" y="364"/>
                </a:moveTo>
                <a:lnTo>
                  <a:pt x="725" y="400"/>
                </a:lnTo>
                <a:lnTo>
                  <a:pt x="710" y="471"/>
                </a:lnTo>
                <a:lnTo>
                  <a:pt x="682" y="536"/>
                </a:lnTo>
                <a:lnTo>
                  <a:pt x="643" y="595"/>
                </a:lnTo>
                <a:lnTo>
                  <a:pt x="594" y="644"/>
                </a:lnTo>
                <a:lnTo>
                  <a:pt x="537" y="683"/>
                </a:lnTo>
                <a:lnTo>
                  <a:pt x="470" y="710"/>
                </a:lnTo>
                <a:lnTo>
                  <a:pt x="400" y="725"/>
                </a:lnTo>
                <a:lnTo>
                  <a:pt x="363" y="727"/>
                </a:lnTo>
                <a:lnTo>
                  <a:pt x="325" y="725"/>
                </a:lnTo>
                <a:lnTo>
                  <a:pt x="254" y="710"/>
                </a:lnTo>
                <a:lnTo>
                  <a:pt x="189" y="683"/>
                </a:lnTo>
                <a:lnTo>
                  <a:pt x="131" y="644"/>
                </a:lnTo>
                <a:lnTo>
                  <a:pt x="82" y="595"/>
                </a:lnTo>
                <a:lnTo>
                  <a:pt x="43" y="536"/>
                </a:lnTo>
                <a:lnTo>
                  <a:pt x="16" y="471"/>
                </a:lnTo>
                <a:lnTo>
                  <a:pt x="1" y="400"/>
                </a:lnTo>
                <a:lnTo>
                  <a:pt x="0" y="364"/>
                </a:lnTo>
                <a:lnTo>
                  <a:pt x="1" y="326"/>
                </a:lnTo>
                <a:lnTo>
                  <a:pt x="16" y="255"/>
                </a:lnTo>
                <a:lnTo>
                  <a:pt x="43" y="190"/>
                </a:lnTo>
                <a:lnTo>
                  <a:pt x="82" y="132"/>
                </a:lnTo>
                <a:lnTo>
                  <a:pt x="131" y="83"/>
                </a:lnTo>
                <a:lnTo>
                  <a:pt x="189" y="44"/>
                </a:lnTo>
                <a:lnTo>
                  <a:pt x="254" y="17"/>
                </a:lnTo>
                <a:lnTo>
                  <a:pt x="325" y="1"/>
                </a:lnTo>
                <a:lnTo>
                  <a:pt x="363" y="0"/>
                </a:lnTo>
                <a:lnTo>
                  <a:pt x="400" y="1"/>
                </a:lnTo>
                <a:lnTo>
                  <a:pt x="470" y="17"/>
                </a:lnTo>
                <a:lnTo>
                  <a:pt x="537" y="44"/>
                </a:lnTo>
                <a:lnTo>
                  <a:pt x="594" y="83"/>
                </a:lnTo>
                <a:lnTo>
                  <a:pt x="643" y="132"/>
                </a:lnTo>
                <a:lnTo>
                  <a:pt x="682" y="190"/>
                </a:lnTo>
                <a:lnTo>
                  <a:pt x="710" y="255"/>
                </a:lnTo>
                <a:lnTo>
                  <a:pt x="725" y="326"/>
                </a:lnTo>
                <a:lnTo>
                  <a:pt x="726" y="364"/>
                </a:lnTo>
                <a:close/>
              </a:path>
            </a:pathLst>
          </a:custGeom>
          <a:solidFill>
            <a:srgbClr val="3568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7" name="Freeform 61"/>
          <p:cNvSpPr>
            <a:spLocks/>
          </p:cNvSpPr>
          <p:nvPr/>
        </p:nvSpPr>
        <p:spPr bwMode="auto">
          <a:xfrm>
            <a:off x="6429544" y="3291576"/>
            <a:ext cx="226154" cy="123530"/>
          </a:xfrm>
          <a:custGeom>
            <a:avLst/>
            <a:gdLst>
              <a:gd name="T0" fmla="*/ 0 w 476"/>
              <a:gd name="T1" fmla="*/ 260 h 260"/>
              <a:gd name="T2" fmla="*/ 476 w 476"/>
              <a:gd name="T3" fmla="*/ 260 h 260"/>
              <a:gd name="T4" fmla="*/ 476 w 476"/>
              <a:gd name="T5" fmla="*/ 0 h 260"/>
              <a:gd name="T6" fmla="*/ 13 w 476"/>
              <a:gd name="T7" fmla="*/ 0 h 260"/>
              <a:gd name="T8" fmla="*/ 8 w 476"/>
              <a:gd name="T9" fmla="*/ 134 h 260"/>
              <a:gd name="T10" fmla="*/ 0 w 476"/>
              <a:gd name="T11" fmla="*/ 260 h 260"/>
            </a:gdLst>
            <a:ahLst/>
            <a:cxnLst>
              <a:cxn ang="0">
                <a:pos x="T0" y="T1"/>
              </a:cxn>
              <a:cxn ang="0">
                <a:pos x="T2" y="T3"/>
              </a:cxn>
              <a:cxn ang="0">
                <a:pos x="T4" y="T5"/>
              </a:cxn>
              <a:cxn ang="0">
                <a:pos x="T6" y="T7"/>
              </a:cxn>
              <a:cxn ang="0">
                <a:pos x="T8" y="T9"/>
              </a:cxn>
              <a:cxn ang="0">
                <a:pos x="T10" y="T11"/>
              </a:cxn>
            </a:cxnLst>
            <a:rect l="0" t="0" r="r" b="b"/>
            <a:pathLst>
              <a:path w="476" h="260">
                <a:moveTo>
                  <a:pt x="0" y="260"/>
                </a:moveTo>
                <a:lnTo>
                  <a:pt x="476" y="260"/>
                </a:lnTo>
                <a:lnTo>
                  <a:pt x="476" y="0"/>
                </a:lnTo>
                <a:lnTo>
                  <a:pt x="13" y="0"/>
                </a:lnTo>
                <a:lnTo>
                  <a:pt x="8" y="134"/>
                </a:lnTo>
                <a:lnTo>
                  <a:pt x="0" y="26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9" name="Freeform 62"/>
          <p:cNvSpPr>
            <a:spLocks/>
          </p:cNvSpPr>
          <p:nvPr/>
        </p:nvSpPr>
        <p:spPr bwMode="auto">
          <a:xfrm>
            <a:off x="6733616" y="2626419"/>
            <a:ext cx="501718" cy="1172577"/>
          </a:xfrm>
          <a:custGeom>
            <a:avLst/>
            <a:gdLst>
              <a:gd name="T0" fmla="*/ 705 w 1056"/>
              <a:gd name="T1" fmla="*/ 0 h 2468"/>
              <a:gd name="T2" fmla="*/ 692 w 1056"/>
              <a:gd name="T3" fmla="*/ 25 h 2468"/>
              <a:gd name="T4" fmla="*/ 664 w 1056"/>
              <a:gd name="T5" fmla="*/ 66 h 2468"/>
              <a:gd name="T6" fmla="*/ 613 w 1056"/>
              <a:gd name="T7" fmla="*/ 121 h 2468"/>
              <a:gd name="T8" fmla="*/ 537 w 1056"/>
              <a:gd name="T9" fmla="*/ 173 h 2468"/>
              <a:gd name="T10" fmla="*/ 455 w 1056"/>
              <a:gd name="T11" fmla="*/ 208 h 2468"/>
              <a:gd name="T12" fmla="*/ 376 w 1056"/>
              <a:gd name="T13" fmla="*/ 228 h 2468"/>
              <a:gd name="T14" fmla="*/ 307 w 1056"/>
              <a:gd name="T15" fmla="*/ 240 h 2468"/>
              <a:gd name="T16" fmla="*/ 233 w 1056"/>
              <a:gd name="T17" fmla="*/ 244 h 2468"/>
              <a:gd name="T18" fmla="*/ 223 w 1056"/>
              <a:gd name="T19" fmla="*/ 244 h 2468"/>
              <a:gd name="T20" fmla="*/ 222 w 1056"/>
              <a:gd name="T21" fmla="*/ 244 h 2468"/>
              <a:gd name="T22" fmla="*/ 202 w 1056"/>
              <a:gd name="T23" fmla="*/ 357 h 2468"/>
              <a:gd name="T24" fmla="*/ 154 w 1056"/>
              <a:gd name="T25" fmla="*/ 568 h 2468"/>
              <a:gd name="T26" fmla="*/ 99 w 1056"/>
              <a:gd name="T27" fmla="*/ 765 h 2468"/>
              <a:gd name="T28" fmla="*/ 35 w 1056"/>
              <a:gd name="T29" fmla="*/ 950 h 2468"/>
              <a:gd name="T30" fmla="*/ 0 w 1056"/>
              <a:gd name="T31" fmla="*/ 1040 h 2468"/>
              <a:gd name="T32" fmla="*/ 56 w 1056"/>
              <a:gd name="T33" fmla="*/ 1072 h 2468"/>
              <a:gd name="T34" fmla="*/ 159 w 1056"/>
              <a:gd name="T35" fmla="*/ 1150 h 2468"/>
              <a:gd name="T36" fmla="*/ 255 w 1056"/>
              <a:gd name="T37" fmla="*/ 1242 h 2468"/>
              <a:gd name="T38" fmla="*/ 343 w 1056"/>
              <a:gd name="T39" fmla="*/ 1346 h 2468"/>
              <a:gd name="T40" fmla="*/ 423 w 1056"/>
              <a:gd name="T41" fmla="*/ 1457 h 2468"/>
              <a:gd name="T42" fmla="*/ 493 w 1056"/>
              <a:gd name="T43" fmla="*/ 1575 h 2468"/>
              <a:gd name="T44" fmla="*/ 556 w 1056"/>
              <a:gd name="T45" fmla="*/ 1696 h 2468"/>
              <a:gd name="T46" fmla="*/ 613 w 1056"/>
              <a:gd name="T47" fmla="*/ 1816 h 2468"/>
              <a:gd name="T48" fmla="*/ 684 w 1056"/>
              <a:gd name="T49" fmla="*/ 1994 h 2468"/>
              <a:gd name="T50" fmla="*/ 754 w 1056"/>
              <a:gd name="T51" fmla="*/ 2205 h 2468"/>
              <a:gd name="T52" fmla="*/ 815 w 1056"/>
              <a:gd name="T53" fmla="*/ 2434 h 2468"/>
              <a:gd name="T54" fmla="*/ 822 w 1056"/>
              <a:gd name="T55" fmla="*/ 2468 h 2468"/>
              <a:gd name="T56" fmla="*/ 849 w 1056"/>
              <a:gd name="T57" fmla="*/ 2407 h 2468"/>
              <a:gd name="T58" fmla="*/ 897 w 1056"/>
              <a:gd name="T59" fmla="*/ 2285 h 2468"/>
              <a:gd name="T60" fmla="*/ 957 w 1056"/>
              <a:gd name="T61" fmla="*/ 2104 h 2468"/>
              <a:gd name="T62" fmla="*/ 1011 w 1056"/>
              <a:gd name="T63" fmla="*/ 1868 h 2468"/>
              <a:gd name="T64" fmla="*/ 1043 w 1056"/>
              <a:gd name="T65" fmla="*/ 1639 h 2468"/>
              <a:gd name="T66" fmla="*/ 1056 w 1056"/>
              <a:gd name="T67" fmla="*/ 1420 h 2468"/>
              <a:gd name="T68" fmla="*/ 1051 w 1056"/>
              <a:gd name="T69" fmla="*/ 1210 h 2468"/>
              <a:gd name="T70" fmla="*/ 1032 w 1056"/>
              <a:gd name="T71" fmla="*/ 1013 h 2468"/>
              <a:gd name="T72" fmla="*/ 1002 w 1056"/>
              <a:gd name="T73" fmla="*/ 829 h 2468"/>
              <a:gd name="T74" fmla="*/ 964 w 1056"/>
              <a:gd name="T75" fmla="*/ 659 h 2468"/>
              <a:gd name="T76" fmla="*/ 920 w 1056"/>
              <a:gd name="T77" fmla="*/ 504 h 2468"/>
              <a:gd name="T78" fmla="*/ 850 w 1056"/>
              <a:gd name="T79" fmla="*/ 305 h 2468"/>
              <a:gd name="T80" fmla="*/ 727 w 1056"/>
              <a:gd name="T81" fmla="*/ 37 h 2468"/>
              <a:gd name="T82" fmla="*/ 705 w 1056"/>
              <a:gd name="T83" fmla="*/ 0 h 2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6" h="2468">
                <a:moveTo>
                  <a:pt x="705" y="0"/>
                </a:moveTo>
                <a:lnTo>
                  <a:pt x="692" y="25"/>
                </a:lnTo>
                <a:lnTo>
                  <a:pt x="664" y="66"/>
                </a:lnTo>
                <a:lnTo>
                  <a:pt x="613" y="121"/>
                </a:lnTo>
                <a:lnTo>
                  <a:pt x="537" y="173"/>
                </a:lnTo>
                <a:lnTo>
                  <a:pt x="455" y="208"/>
                </a:lnTo>
                <a:lnTo>
                  <a:pt x="376" y="228"/>
                </a:lnTo>
                <a:lnTo>
                  <a:pt x="307" y="240"/>
                </a:lnTo>
                <a:lnTo>
                  <a:pt x="233" y="244"/>
                </a:lnTo>
                <a:lnTo>
                  <a:pt x="223" y="244"/>
                </a:lnTo>
                <a:lnTo>
                  <a:pt x="222" y="244"/>
                </a:lnTo>
                <a:lnTo>
                  <a:pt x="202" y="357"/>
                </a:lnTo>
                <a:lnTo>
                  <a:pt x="154" y="568"/>
                </a:lnTo>
                <a:lnTo>
                  <a:pt x="99" y="765"/>
                </a:lnTo>
                <a:lnTo>
                  <a:pt x="35" y="950"/>
                </a:lnTo>
                <a:lnTo>
                  <a:pt x="0" y="1040"/>
                </a:lnTo>
                <a:lnTo>
                  <a:pt x="56" y="1072"/>
                </a:lnTo>
                <a:lnTo>
                  <a:pt x="159" y="1150"/>
                </a:lnTo>
                <a:lnTo>
                  <a:pt x="255" y="1242"/>
                </a:lnTo>
                <a:lnTo>
                  <a:pt x="343" y="1346"/>
                </a:lnTo>
                <a:lnTo>
                  <a:pt x="423" y="1457"/>
                </a:lnTo>
                <a:lnTo>
                  <a:pt x="493" y="1575"/>
                </a:lnTo>
                <a:lnTo>
                  <a:pt x="556" y="1696"/>
                </a:lnTo>
                <a:lnTo>
                  <a:pt x="613" y="1816"/>
                </a:lnTo>
                <a:lnTo>
                  <a:pt x="684" y="1994"/>
                </a:lnTo>
                <a:lnTo>
                  <a:pt x="754" y="2205"/>
                </a:lnTo>
                <a:lnTo>
                  <a:pt x="815" y="2434"/>
                </a:lnTo>
                <a:lnTo>
                  <a:pt x="822" y="2468"/>
                </a:lnTo>
                <a:lnTo>
                  <a:pt x="849" y="2407"/>
                </a:lnTo>
                <a:lnTo>
                  <a:pt x="897" y="2285"/>
                </a:lnTo>
                <a:lnTo>
                  <a:pt x="957" y="2104"/>
                </a:lnTo>
                <a:lnTo>
                  <a:pt x="1011" y="1868"/>
                </a:lnTo>
                <a:lnTo>
                  <a:pt x="1043" y="1639"/>
                </a:lnTo>
                <a:lnTo>
                  <a:pt x="1056" y="1420"/>
                </a:lnTo>
                <a:lnTo>
                  <a:pt x="1051" y="1210"/>
                </a:lnTo>
                <a:lnTo>
                  <a:pt x="1032" y="1013"/>
                </a:lnTo>
                <a:lnTo>
                  <a:pt x="1002" y="829"/>
                </a:lnTo>
                <a:lnTo>
                  <a:pt x="964" y="659"/>
                </a:lnTo>
                <a:lnTo>
                  <a:pt x="920" y="504"/>
                </a:lnTo>
                <a:lnTo>
                  <a:pt x="850" y="305"/>
                </a:lnTo>
                <a:lnTo>
                  <a:pt x="727" y="37"/>
                </a:lnTo>
                <a:lnTo>
                  <a:pt x="705" y="0"/>
                </a:lnTo>
                <a:close/>
              </a:path>
            </a:pathLst>
          </a:custGeom>
          <a:solidFill>
            <a:srgbClr val="356879"/>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1" name="Freeform 65"/>
          <p:cNvSpPr>
            <a:spLocks/>
          </p:cNvSpPr>
          <p:nvPr/>
        </p:nvSpPr>
        <p:spPr bwMode="auto">
          <a:xfrm>
            <a:off x="6382034" y="765881"/>
            <a:ext cx="496018" cy="2398365"/>
          </a:xfrm>
          <a:custGeom>
            <a:avLst/>
            <a:gdLst>
              <a:gd name="T0" fmla="*/ 1042 w 1043"/>
              <a:gd name="T1" fmla="*/ 2933 h 5047"/>
              <a:gd name="T2" fmla="*/ 990 w 1043"/>
              <a:gd name="T3" fmla="*/ 2378 h 5047"/>
              <a:gd name="T4" fmla="*/ 881 w 1043"/>
              <a:gd name="T5" fmla="*/ 1860 h 5047"/>
              <a:gd name="T6" fmla="*/ 735 w 1043"/>
              <a:gd name="T7" fmla="*/ 1386 h 5047"/>
              <a:gd name="T8" fmla="*/ 568 w 1043"/>
              <a:gd name="T9" fmla="*/ 963 h 5047"/>
              <a:gd name="T10" fmla="*/ 352 w 1043"/>
              <a:gd name="T11" fmla="*/ 521 h 5047"/>
              <a:gd name="T12" fmla="*/ 76 w 1043"/>
              <a:gd name="T13" fmla="*/ 58 h 5047"/>
              <a:gd name="T14" fmla="*/ 83 w 1043"/>
              <a:gd name="T15" fmla="*/ 66 h 5047"/>
              <a:gd name="T16" fmla="*/ 355 w 1043"/>
              <a:gd name="T17" fmla="*/ 528 h 5047"/>
              <a:gd name="T18" fmla="*/ 546 w 1043"/>
              <a:gd name="T19" fmla="*/ 915 h 5047"/>
              <a:gd name="T20" fmla="*/ 688 w 1043"/>
              <a:gd name="T21" fmla="*/ 1260 h 5047"/>
              <a:gd name="T22" fmla="*/ 0 w 1043"/>
              <a:gd name="T23" fmla="*/ 1826 h 5047"/>
              <a:gd name="T24" fmla="*/ 146 w 1043"/>
              <a:gd name="T25" fmla="*/ 1847 h 5047"/>
              <a:gd name="T26" fmla="*/ 314 w 1043"/>
              <a:gd name="T27" fmla="*/ 1938 h 5047"/>
              <a:gd name="T28" fmla="*/ 433 w 1043"/>
              <a:gd name="T29" fmla="*/ 2083 h 5047"/>
              <a:gd name="T30" fmla="*/ 490 w 1043"/>
              <a:gd name="T31" fmla="*/ 2268 h 5047"/>
              <a:gd name="T32" fmla="*/ 490 w 1043"/>
              <a:gd name="T33" fmla="*/ 2369 h 5047"/>
              <a:gd name="T34" fmla="*/ 433 w 1043"/>
              <a:gd name="T35" fmla="*/ 2553 h 5047"/>
              <a:gd name="T36" fmla="*/ 314 w 1043"/>
              <a:gd name="T37" fmla="*/ 2699 h 5047"/>
              <a:gd name="T38" fmla="*/ 146 w 1043"/>
              <a:gd name="T39" fmla="*/ 2789 h 5047"/>
              <a:gd name="T40" fmla="*/ 0 w 1043"/>
              <a:gd name="T41" fmla="*/ 2810 h 5047"/>
              <a:gd name="T42" fmla="*/ 5 w 1043"/>
              <a:gd name="T43" fmla="*/ 3920 h 5047"/>
              <a:gd name="T44" fmla="*/ 32 w 1043"/>
              <a:gd name="T45" fmla="*/ 3968 h 5047"/>
              <a:gd name="T46" fmla="*/ 70 w 1043"/>
              <a:gd name="T47" fmla="*/ 4172 h 5047"/>
              <a:gd name="T48" fmla="*/ 111 w 1043"/>
              <a:gd name="T49" fmla="*/ 4815 h 5047"/>
              <a:gd name="T50" fmla="*/ 702 w 1043"/>
              <a:gd name="T51" fmla="*/ 5047 h 5047"/>
              <a:gd name="T52" fmla="*/ 740 w 1043"/>
              <a:gd name="T53" fmla="*/ 4958 h 5047"/>
              <a:gd name="T54" fmla="*/ 839 w 1043"/>
              <a:gd name="T55" fmla="*/ 4683 h 5047"/>
              <a:gd name="T56" fmla="*/ 942 w 1043"/>
              <a:gd name="T57" fmla="*/ 4275 h 5047"/>
              <a:gd name="T58" fmla="*/ 981 w 1043"/>
              <a:gd name="T59" fmla="*/ 4047 h 5047"/>
              <a:gd name="T60" fmla="*/ 1032 w 1043"/>
              <a:gd name="T61" fmla="*/ 3529 h 5047"/>
              <a:gd name="T62" fmla="*/ 1043 w 1043"/>
              <a:gd name="T63" fmla="*/ 3076 h 5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43" h="5047">
                <a:moveTo>
                  <a:pt x="1043" y="3076"/>
                </a:moveTo>
                <a:lnTo>
                  <a:pt x="1042" y="2933"/>
                </a:lnTo>
                <a:lnTo>
                  <a:pt x="1024" y="2652"/>
                </a:lnTo>
                <a:lnTo>
                  <a:pt x="990" y="2378"/>
                </a:lnTo>
                <a:lnTo>
                  <a:pt x="941" y="2115"/>
                </a:lnTo>
                <a:lnTo>
                  <a:pt x="881" y="1860"/>
                </a:lnTo>
                <a:lnTo>
                  <a:pt x="813" y="1616"/>
                </a:lnTo>
                <a:lnTo>
                  <a:pt x="735" y="1386"/>
                </a:lnTo>
                <a:lnTo>
                  <a:pt x="653" y="1168"/>
                </a:lnTo>
                <a:lnTo>
                  <a:pt x="568" y="963"/>
                </a:lnTo>
                <a:lnTo>
                  <a:pt x="481" y="775"/>
                </a:lnTo>
                <a:lnTo>
                  <a:pt x="352" y="521"/>
                </a:lnTo>
                <a:lnTo>
                  <a:pt x="198" y="249"/>
                </a:lnTo>
                <a:lnTo>
                  <a:pt x="76" y="58"/>
                </a:lnTo>
                <a:lnTo>
                  <a:pt x="37" y="0"/>
                </a:lnTo>
                <a:lnTo>
                  <a:pt x="83" y="66"/>
                </a:lnTo>
                <a:lnTo>
                  <a:pt x="223" y="290"/>
                </a:lnTo>
                <a:lnTo>
                  <a:pt x="355" y="528"/>
                </a:lnTo>
                <a:lnTo>
                  <a:pt x="448" y="710"/>
                </a:lnTo>
                <a:lnTo>
                  <a:pt x="546" y="915"/>
                </a:lnTo>
                <a:lnTo>
                  <a:pt x="641" y="1139"/>
                </a:lnTo>
                <a:lnTo>
                  <a:pt x="688" y="1260"/>
                </a:lnTo>
                <a:lnTo>
                  <a:pt x="0" y="1260"/>
                </a:lnTo>
                <a:lnTo>
                  <a:pt x="0" y="1826"/>
                </a:lnTo>
                <a:lnTo>
                  <a:pt x="50" y="1828"/>
                </a:lnTo>
                <a:lnTo>
                  <a:pt x="146" y="1847"/>
                </a:lnTo>
                <a:lnTo>
                  <a:pt x="235" y="1885"/>
                </a:lnTo>
                <a:lnTo>
                  <a:pt x="314" y="1938"/>
                </a:lnTo>
                <a:lnTo>
                  <a:pt x="380" y="2005"/>
                </a:lnTo>
                <a:lnTo>
                  <a:pt x="433" y="2083"/>
                </a:lnTo>
                <a:lnTo>
                  <a:pt x="470" y="2171"/>
                </a:lnTo>
                <a:lnTo>
                  <a:pt x="490" y="2268"/>
                </a:lnTo>
                <a:lnTo>
                  <a:pt x="491" y="2319"/>
                </a:lnTo>
                <a:lnTo>
                  <a:pt x="490" y="2369"/>
                </a:lnTo>
                <a:lnTo>
                  <a:pt x="470" y="2465"/>
                </a:lnTo>
                <a:lnTo>
                  <a:pt x="433" y="2553"/>
                </a:lnTo>
                <a:lnTo>
                  <a:pt x="380" y="2631"/>
                </a:lnTo>
                <a:lnTo>
                  <a:pt x="314" y="2699"/>
                </a:lnTo>
                <a:lnTo>
                  <a:pt x="235" y="2752"/>
                </a:lnTo>
                <a:lnTo>
                  <a:pt x="146" y="2789"/>
                </a:lnTo>
                <a:lnTo>
                  <a:pt x="50" y="2809"/>
                </a:lnTo>
                <a:lnTo>
                  <a:pt x="0" y="2810"/>
                </a:lnTo>
                <a:lnTo>
                  <a:pt x="0" y="3918"/>
                </a:lnTo>
                <a:lnTo>
                  <a:pt x="5" y="3920"/>
                </a:lnTo>
                <a:lnTo>
                  <a:pt x="17" y="3931"/>
                </a:lnTo>
                <a:lnTo>
                  <a:pt x="32" y="3968"/>
                </a:lnTo>
                <a:lnTo>
                  <a:pt x="53" y="4052"/>
                </a:lnTo>
                <a:lnTo>
                  <a:pt x="70" y="4172"/>
                </a:lnTo>
                <a:lnTo>
                  <a:pt x="93" y="4408"/>
                </a:lnTo>
                <a:lnTo>
                  <a:pt x="111" y="4815"/>
                </a:lnTo>
                <a:lnTo>
                  <a:pt x="115" y="5047"/>
                </a:lnTo>
                <a:lnTo>
                  <a:pt x="702" y="5047"/>
                </a:lnTo>
                <a:lnTo>
                  <a:pt x="722" y="5003"/>
                </a:lnTo>
                <a:lnTo>
                  <a:pt x="740" y="4958"/>
                </a:lnTo>
                <a:lnTo>
                  <a:pt x="775" y="4868"/>
                </a:lnTo>
                <a:lnTo>
                  <a:pt x="839" y="4683"/>
                </a:lnTo>
                <a:lnTo>
                  <a:pt x="894" y="4486"/>
                </a:lnTo>
                <a:lnTo>
                  <a:pt x="942" y="4275"/>
                </a:lnTo>
                <a:lnTo>
                  <a:pt x="962" y="4162"/>
                </a:lnTo>
                <a:lnTo>
                  <a:pt x="981" y="4047"/>
                </a:lnTo>
                <a:lnTo>
                  <a:pt x="1011" y="3799"/>
                </a:lnTo>
                <a:lnTo>
                  <a:pt x="1032" y="3529"/>
                </a:lnTo>
                <a:lnTo>
                  <a:pt x="1043" y="3235"/>
                </a:lnTo>
                <a:lnTo>
                  <a:pt x="1043" y="3076"/>
                </a:lnTo>
                <a:close/>
              </a:path>
            </a:pathLst>
          </a:custGeom>
          <a:solidFill>
            <a:srgbClr val="EDD6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3" name="Freeform 66"/>
          <p:cNvSpPr>
            <a:spLocks/>
          </p:cNvSpPr>
          <p:nvPr/>
        </p:nvSpPr>
        <p:spPr bwMode="auto">
          <a:xfrm>
            <a:off x="6655698" y="3230761"/>
            <a:ext cx="30407" cy="60814"/>
          </a:xfrm>
          <a:custGeom>
            <a:avLst/>
            <a:gdLst>
              <a:gd name="T0" fmla="*/ 62 w 62"/>
              <a:gd name="T1" fmla="*/ 0 h 128"/>
              <a:gd name="T2" fmla="*/ 31 w 62"/>
              <a:gd name="T3" fmla="*/ 64 h 128"/>
              <a:gd name="T4" fmla="*/ 0 w 62"/>
              <a:gd name="T5" fmla="*/ 128 h 128"/>
              <a:gd name="T6" fmla="*/ 31 w 62"/>
              <a:gd name="T7" fmla="*/ 64 h 128"/>
              <a:gd name="T8" fmla="*/ 62 w 62"/>
              <a:gd name="T9" fmla="*/ 0 h 128"/>
            </a:gdLst>
            <a:ahLst/>
            <a:cxnLst>
              <a:cxn ang="0">
                <a:pos x="T0" y="T1"/>
              </a:cxn>
              <a:cxn ang="0">
                <a:pos x="T2" y="T3"/>
              </a:cxn>
              <a:cxn ang="0">
                <a:pos x="T4" y="T5"/>
              </a:cxn>
              <a:cxn ang="0">
                <a:pos x="T6" y="T7"/>
              </a:cxn>
              <a:cxn ang="0">
                <a:pos x="T8" y="T9"/>
              </a:cxn>
            </a:cxnLst>
            <a:rect l="0" t="0" r="r" b="b"/>
            <a:pathLst>
              <a:path w="62" h="128">
                <a:moveTo>
                  <a:pt x="62" y="0"/>
                </a:moveTo>
                <a:lnTo>
                  <a:pt x="31" y="64"/>
                </a:lnTo>
                <a:lnTo>
                  <a:pt x="0" y="128"/>
                </a:lnTo>
                <a:lnTo>
                  <a:pt x="31" y="64"/>
                </a:lnTo>
                <a:lnTo>
                  <a:pt x="62" y="0"/>
                </a:lnTo>
                <a:close/>
              </a:path>
            </a:pathLst>
          </a:custGeom>
          <a:solidFill>
            <a:srgbClr val="FCFD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4" name="Freeform 68"/>
          <p:cNvSpPr>
            <a:spLocks/>
          </p:cNvSpPr>
          <p:nvPr/>
        </p:nvSpPr>
        <p:spPr bwMode="auto">
          <a:xfrm>
            <a:off x="6688005" y="3164246"/>
            <a:ext cx="26606" cy="60814"/>
          </a:xfrm>
          <a:custGeom>
            <a:avLst/>
            <a:gdLst>
              <a:gd name="T0" fmla="*/ 58 w 58"/>
              <a:gd name="T1" fmla="*/ 0 h 131"/>
              <a:gd name="T2" fmla="*/ 30 w 58"/>
              <a:gd name="T3" fmla="*/ 66 h 131"/>
              <a:gd name="T4" fmla="*/ 0 w 58"/>
              <a:gd name="T5" fmla="*/ 131 h 131"/>
              <a:gd name="T6" fmla="*/ 30 w 58"/>
              <a:gd name="T7" fmla="*/ 66 h 131"/>
              <a:gd name="T8" fmla="*/ 58 w 58"/>
              <a:gd name="T9" fmla="*/ 0 h 131"/>
            </a:gdLst>
            <a:ahLst/>
            <a:cxnLst>
              <a:cxn ang="0">
                <a:pos x="T0" y="T1"/>
              </a:cxn>
              <a:cxn ang="0">
                <a:pos x="T2" y="T3"/>
              </a:cxn>
              <a:cxn ang="0">
                <a:pos x="T4" y="T5"/>
              </a:cxn>
              <a:cxn ang="0">
                <a:pos x="T6" y="T7"/>
              </a:cxn>
              <a:cxn ang="0">
                <a:pos x="T8" y="T9"/>
              </a:cxn>
            </a:cxnLst>
            <a:rect l="0" t="0" r="r" b="b"/>
            <a:pathLst>
              <a:path w="58" h="131">
                <a:moveTo>
                  <a:pt x="58" y="0"/>
                </a:moveTo>
                <a:lnTo>
                  <a:pt x="30" y="66"/>
                </a:lnTo>
                <a:lnTo>
                  <a:pt x="0" y="131"/>
                </a:lnTo>
                <a:lnTo>
                  <a:pt x="30" y="66"/>
                </a:lnTo>
                <a:lnTo>
                  <a:pt x="58" y="0"/>
                </a:lnTo>
                <a:close/>
              </a:path>
            </a:pathLst>
          </a:custGeom>
          <a:solidFill>
            <a:srgbClr val="FCFD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5" name="Freeform 69"/>
          <p:cNvSpPr>
            <a:spLocks/>
          </p:cNvSpPr>
          <p:nvPr/>
        </p:nvSpPr>
        <p:spPr bwMode="auto">
          <a:xfrm>
            <a:off x="6382034" y="739275"/>
            <a:ext cx="326877" cy="625248"/>
          </a:xfrm>
          <a:custGeom>
            <a:avLst/>
            <a:gdLst>
              <a:gd name="T0" fmla="*/ 37 w 688"/>
              <a:gd name="T1" fmla="*/ 53 h 1313"/>
              <a:gd name="T2" fmla="*/ 37 w 688"/>
              <a:gd name="T3" fmla="*/ 53 h 1313"/>
              <a:gd name="T4" fmla="*/ 37 w 688"/>
              <a:gd name="T5" fmla="*/ 53 h 1313"/>
              <a:gd name="T6" fmla="*/ 27 w 688"/>
              <a:gd name="T7" fmla="*/ 39 h 1313"/>
              <a:gd name="T8" fmla="*/ 19 w 688"/>
              <a:gd name="T9" fmla="*/ 27 h 1313"/>
              <a:gd name="T10" fmla="*/ 17 w 688"/>
              <a:gd name="T11" fmla="*/ 23 h 1313"/>
              <a:gd name="T12" fmla="*/ 14 w 688"/>
              <a:gd name="T13" fmla="*/ 21 h 1313"/>
              <a:gd name="T14" fmla="*/ 12 w 688"/>
              <a:gd name="T15" fmla="*/ 17 h 1313"/>
              <a:gd name="T16" fmla="*/ 9 w 688"/>
              <a:gd name="T17" fmla="*/ 14 h 1313"/>
              <a:gd name="T18" fmla="*/ 6 w 688"/>
              <a:gd name="T19" fmla="*/ 9 h 1313"/>
              <a:gd name="T20" fmla="*/ 4 w 688"/>
              <a:gd name="T21" fmla="*/ 5 h 1313"/>
              <a:gd name="T22" fmla="*/ 3 w 688"/>
              <a:gd name="T23" fmla="*/ 4 h 1313"/>
              <a:gd name="T24" fmla="*/ 1 w 688"/>
              <a:gd name="T25" fmla="*/ 3 h 1313"/>
              <a:gd name="T26" fmla="*/ 0 w 688"/>
              <a:gd name="T27" fmla="*/ 0 h 1313"/>
              <a:gd name="T28" fmla="*/ 0 w 688"/>
              <a:gd name="T29" fmla="*/ 0 h 1313"/>
              <a:gd name="T30" fmla="*/ 0 w 688"/>
              <a:gd name="T31" fmla="*/ 1313 h 1313"/>
              <a:gd name="T32" fmla="*/ 688 w 688"/>
              <a:gd name="T33" fmla="*/ 1313 h 1313"/>
              <a:gd name="T34" fmla="*/ 641 w 688"/>
              <a:gd name="T35" fmla="*/ 1192 h 1313"/>
              <a:gd name="T36" fmla="*/ 546 w 688"/>
              <a:gd name="T37" fmla="*/ 968 h 1313"/>
              <a:gd name="T38" fmla="*/ 448 w 688"/>
              <a:gd name="T39" fmla="*/ 763 h 1313"/>
              <a:gd name="T40" fmla="*/ 355 w 688"/>
              <a:gd name="T41" fmla="*/ 581 h 1313"/>
              <a:gd name="T42" fmla="*/ 223 w 688"/>
              <a:gd name="T43" fmla="*/ 343 h 1313"/>
              <a:gd name="T44" fmla="*/ 83 w 688"/>
              <a:gd name="T45" fmla="*/ 119 h 1313"/>
              <a:gd name="T46" fmla="*/ 37 w 688"/>
              <a:gd name="T47" fmla="*/ 53 h 1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88" h="1313">
                <a:moveTo>
                  <a:pt x="37" y="53"/>
                </a:moveTo>
                <a:lnTo>
                  <a:pt x="37" y="53"/>
                </a:lnTo>
                <a:lnTo>
                  <a:pt x="37" y="53"/>
                </a:lnTo>
                <a:lnTo>
                  <a:pt x="27" y="39"/>
                </a:lnTo>
                <a:lnTo>
                  <a:pt x="19" y="27"/>
                </a:lnTo>
                <a:lnTo>
                  <a:pt x="17" y="23"/>
                </a:lnTo>
                <a:lnTo>
                  <a:pt x="14" y="21"/>
                </a:lnTo>
                <a:lnTo>
                  <a:pt x="12" y="17"/>
                </a:lnTo>
                <a:lnTo>
                  <a:pt x="9" y="14"/>
                </a:lnTo>
                <a:lnTo>
                  <a:pt x="6" y="9"/>
                </a:lnTo>
                <a:lnTo>
                  <a:pt x="4" y="5"/>
                </a:lnTo>
                <a:lnTo>
                  <a:pt x="3" y="4"/>
                </a:lnTo>
                <a:lnTo>
                  <a:pt x="1" y="3"/>
                </a:lnTo>
                <a:lnTo>
                  <a:pt x="0" y="0"/>
                </a:lnTo>
                <a:lnTo>
                  <a:pt x="0" y="0"/>
                </a:lnTo>
                <a:lnTo>
                  <a:pt x="0" y="1313"/>
                </a:lnTo>
                <a:lnTo>
                  <a:pt x="688" y="1313"/>
                </a:lnTo>
                <a:lnTo>
                  <a:pt x="641" y="1192"/>
                </a:lnTo>
                <a:lnTo>
                  <a:pt x="546" y="968"/>
                </a:lnTo>
                <a:lnTo>
                  <a:pt x="448" y="763"/>
                </a:lnTo>
                <a:lnTo>
                  <a:pt x="355" y="581"/>
                </a:lnTo>
                <a:lnTo>
                  <a:pt x="223" y="343"/>
                </a:lnTo>
                <a:lnTo>
                  <a:pt x="83" y="119"/>
                </a:lnTo>
                <a:lnTo>
                  <a:pt x="37" y="53"/>
                </a:lnTo>
                <a:close/>
              </a:path>
            </a:pathLst>
          </a:custGeom>
          <a:solidFill>
            <a:srgbClr val="C93C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6" name="Freeform 70"/>
          <p:cNvSpPr>
            <a:spLocks/>
          </p:cNvSpPr>
          <p:nvPr/>
        </p:nvSpPr>
        <p:spPr bwMode="auto">
          <a:xfrm>
            <a:off x="6382034" y="2626419"/>
            <a:ext cx="332579" cy="1172577"/>
          </a:xfrm>
          <a:custGeom>
            <a:avLst/>
            <a:gdLst>
              <a:gd name="T0" fmla="*/ 0 w 702"/>
              <a:gd name="T1" fmla="*/ 0 h 2468"/>
              <a:gd name="T2" fmla="*/ 0 w 702"/>
              <a:gd name="T3" fmla="*/ 1129 h 2468"/>
              <a:gd name="T4" fmla="*/ 0 w 702"/>
              <a:gd name="T5" fmla="*/ 1398 h 2468"/>
              <a:gd name="T6" fmla="*/ 0 w 702"/>
              <a:gd name="T7" fmla="*/ 1658 h 2468"/>
              <a:gd name="T8" fmla="*/ 0 w 702"/>
              <a:gd name="T9" fmla="*/ 2468 h 2468"/>
              <a:gd name="T10" fmla="*/ 9 w 702"/>
              <a:gd name="T11" fmla="*/ 2427 h 2468"/>
              <a:gd name="T12" fmla="*/ 56 w 702"/>
              <a:gd name="T13" fmla="*/ 2126 h 2468"/>
              <a:gd name="T14" fmla="*/ 88 w 702"/>
              <a:gd name="T15" fmla="*/ 1832 h 2468"/>
              <a:gd name="T16" fmla="*/ 101 w 702"/>
              <a:gd name="T17" fmla="*/ 1658 h 2468"/>
              <a:gd name="T18" fmla="*/ 109 w 702"/>
              <a:gd name="T19" fmla="*/ 1532 h 2468"/>
              <a:gd name="T20" fmla="*/ 114 w 702"/>
              <a:gd name="T21" fmla="*/ 1398 h 2468"/>
              <a:gd name="T22" fmla="*/ 577 w 702"/>
              <a:gd name="T23" fmla="*/ 1398 h 2468"/>
              <a:gd name="T24" fmla="*/ 578 w 702"/>
              <a:gd name="T25" fmla="*/ 1398 h 2468"/>
              <a:gd name="T26" fmla="*/ 609 w 702"/>
              <a:gd name="T27" fmla="*/ 1334 h 2468"/>
              <a:gd name="T28" fmla="*/ 640 w 702"/>
              <a:gd name="T29" fmla="*/ 1270 h 2468"/>
              <a:gd name="T30" fmla="*/ 641 w 702"/>
              <a:gd name="T31" fmla="*/ 1265 h 2468"/>
              <a:gd name="T32" fmla="*/ 644 w 702"/>
              <a:gd name="T33" fmla="*/ 1260 h 2468"/>
              <a:gd name="T34" fmla="*/ 674 w 702"/>
              <a:gd name="T35" fmla="*/ 1195 h 2468"/>
              <a:gd name="T36" fmla="*/ 702 w 702"/>
              <a:gd name="T37" fmla="*/ 1129 h 2468"/>
              <a:gd name="T38" fmla="*/ 702 w 702"/>
              <a:gd name="T39" fmla="*/ 1129 h 2468"/>
              <a:gd name="T40" fmla="*/ 702 w 702"/>
              <a:gd name="T41" fmla="*/ 1129 h 2468"/>
              <a:gd name="T42" fmla="*/ 115 w 702"/>
              <a:gd name="T43" fmla="*/ 1129 h 2468"/>
              <a:gd name="T44" fmla="*/ 111 w 702"/>
              <a:gd name="T45" fmla="*/ 897 h 2468"/>
              <a:gd name="T46" fmla="*/ 93 w 702"/>
              <a:gd name="T47" fmla="*/ 490 h 2468"/>
              <a:gd name="T48" fmla="*/ 70 w 702"/>
              <a:gd name="T49" fmla="*/ 254 h 2468"/>
              <a:gd name="T50" fmla="*/ 53 w 702"/>
              <a:gd name="T51" fmla="*/ 134 h 2468"/>
              <a:gd name="T52" fmla="*/ 32 w 702"/>
              <a:gd name="T53" fmla="*/ 50 h 2468"/>
              <a:gd name="T54" fmla="*/ 17 w 702"/>
              <a:gd name="T55" fmla="*/ 13 h 2468"/>
              <a:gd name="T56" fmla="*/ 5 w 702"/>
              <a:gd name="T57" fmla="*/ 2 h 2468"/>
              <a:gd name="T58" fmla="*/ 0 w 702"/>
              <a:gd name="T59" fmla="*/ 0 h 2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02" h="2468">
                <a:moveTo>
                  <a:pt x="0" y="0"/>
                </a:moveTo>
                <a:lnTo>
                  <a:pt x="0" y="1129"/>
                </a:lnTo>
                <a:lnTo>
                  <a:pt x="0" y="1398"/>
                </a:lnTo>
                <a:lnTo>
                  <a:pt x="0" y="1658"/>
                </a:lnTo>
                <a:lnTo>
                  <a:pt x="0" y="2468"/>
                </a:lnTo>
                <a:lnTo>
                  <a:pt x="9" y="2427"/>
                </a:lnTo>
                <a:lnTo>
                  <a:pt x="56" y="2126"/>
                </a:lnTo>
                <a:lnTo>
                  <a:pt x="88" y="1832"/>
                </a:lnTo>
                <a:lnTo>
                  <a:pt x="101" y="1658"/>
                </a:lnTo>
                <a:lnTo>
                  <a:pt x="109" y="1532"/>
                </a:lnTo>
                <a:lnTo>
                  <a:pt x="114" y="1398"/>
                </a:lnTo>
                <a:lnTo>
                  <a:pt x="577" y="1398"/>
                </a:lnTo>
                <a:lnTo>
                  <a:pt x="578" y="1398"/>
                </a:lnTo>
                <a:lnTo>
                  <a:pt x="609" y="1334"/>
                </a:lnTo>
                <a:lnTo>
                  <a:pt x="640" y="1270"/>
                </a:lnTo>
                <a:lnTo>
                  <a:pt x="641" y="1265"/>
                </a:lnTo>
                <a:lnTo>
                  <a:pt x="644" y="1260"/>
                </a:lnTo>
                <a:lnTo>
                  <a:pt x="674" y="1195"/>
                </a:lnTo>
                <a:lnTo>
                  <a:pt x="702" y="1129"/>
                </a:lnTo>
                <a:lnTo>
                  <a:pt x="702" y="1129"/>
                </a:lnTo>
                <a:lnTo>
                  <a:pt x="702" y="1129"/>
                </a:lnTo>
                <a:lnTo>
                  <a:pt x="115" y="1129"/>
                </a:lnTo>
                <a:lnTo>
                  <a:pt x="111" y="897"/>
                </a:lnTo>
                <a:lnTo>
                  <a:pt x="93" y="490"/>
                </a:lnTo>
                <a:lnTo>
                  <a:pt x="70" y="254"/>
                </a:lnTo>
                <a:lnTo>
                  <a:pt x="53" y="134"/>
                </a:lnTo>
                <a:lnTo>
                  <a:pt x="32" y="50"/>
                </a:lnTo>
                <a:lnTo>
                  <a:pt x="17" y="13"/>
                </a:lnTo>
                <a:lnTo>
                  <a:pt x="5" y="2"/>
                </a:lnTo>
                <a:lnTo>
                  <a:pt x="0" y="0"/>
                </a:lnTo>
                <a:close/>
              </a:path>
            </a:pathLst>
          </a:custGeom>
          <a:solidFill>
            <a:srgbClr val="356879"/>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7" name="Freeform 71"/>
          <p:cNvSpPr>
            <a:spLocks/>
          </p:cNvSpPr>
          <p:nvPr/>
        </p:nvSpPr>
        <p:spPr bwMode="auto">
          <a:xfrm>
            <a:off x="6382034" y="1632485"/>
            <a:ext cx="233756" cy="467510"/>
          </a:xfrm>
          <a:custGeom>
            <a:avLst/>
            <a:gdLst>
              <a:gd name="T0" fmla="*/ 491 w 491"/>
              <a:gd name="T1" fmla="*/ 493 h 984"/>
              <a:gd name="T2" fmla="*/ 490 w 491"/>
              <a:gd name="T3" fmla="*/ 441 h 984"/>
              <a:gd name="T4" fmla="*/ 470 w 491"/>
              <a:gd name="T5" fmla="*/ 345 h 984"/>
              <a:gd name="T6" fmla="*/ 433 w 491"/>
              <a:gd name="T7" fmla="*/ 257 h 984"/>
              <a:gd name="T8" fmla="*/ 380 w 491"/>
              <a:gd name="T9" fmla="*/ 179 h 984"/>
              <a:gd name="T10" fmla="*/ 314 w 491"/>
              <a:gd name="T11" fmla="*/ 112 h 984"/>
              <a:gd name="T12" fmla="*/ 235 w 491"/>
              <a:gd name="T13" fmla="*/ 59 h 984"/>
              <a:gd name="T14" fmla="*/ 146 w 491"/>
              <a:gd name="T15" fmla="*/ 21 h 984"/>
              <a:gd name="T16" fmla="*/ 50 w 491"/>
              <a:gd name="T17" fmla="*/ 2 h 984"/>
              <a:gd name="T18" fmla="*/ 0 w 491"/>
              <a:gd name="T19" fmla="*/ 0 h 984"/>
              <a:gd name="T20" fmla="*/ 0 w 491"/>
              <a:gd name="T21" fmla="*/ 129 h 984"/>
              <a:gd name="T22" fmla="*/ 37 w 491"/>
              <a:gd name="T23" fmla="*/ 130 h 984"/>
              <a:gd name="T24" fmla="*/ 107 w 491"/>
              <a:gd name="T25" fmla="*/ 146 h 984"/>
              <a:gd name="T26" fmla="*/ 174 w 491"/>
              <a:gd name="T27" fmla="*/ 173 h 984"/>
              <a:gd name="T28" fmla="*/ 231 w 491"/>
              <a:gd name="T29" fmla="*/ 212 h 984"/>
              <a:gd name="T30" fmla="*/ 280 w 491"/>
              <a:gd name="T31" fmla="*/ 261 h 984"/>
              <a:gd name="T32" fmla="*/ 319 w 491"/>
              <a:gd name="T33" fmla="*/ 319 h 984"/>
              <a:gd name="T34" fmla="*/ 347 w 491"/>
              <a:gd name="T35" fmla="*/ 384 h 984"/>
              <a:gd name="T36" fmla="*/ 362 w 491"/>
              <a:gd name="T37" fmla="*/ 455 h 984"/>
              <a:gd name="T38" fmla="*/ 363 w 491"/>
              <a:gd name="T39" fmla="*/ 493 h 984"/>
              <a:gd name="T40" fmla="*/ 362 w 491"/>
              <a:gd name="T41" fmla="*/ 529 h 984"/>
              <a:gd name="T42" fmla="*/ 347 w 491"/>
              <a:gd name="T43" fmla="*/ 600 h 984"/>
              <a:gd name="T44" fmla="*/ 319 w 491"/>
              <a:gd name="T45" fmla="*/ 665 h 984"/>
              <a:gd name="T46" fmla="*/ 280 w 491"/>
              <a:gd name="T47" fmla="*/ 724 h 984"/>
              <a:gd name="T48" fmla="*/ 231 w 491"/>
              <a:gd name="T49" fmla="*/ 773 h 984"/>
              <a:gd name="T50" fmla="*/ 174 w 491"/>
              <a:gd name="T51" fmla="*/ 812 h 984"/>
              <a:gd name="T52" fmla="*/ 107 w 491"/>
              <a:gd name="T53" fmla="*/ 839 h 984"/>
              <a:gd name="T54" fmla="*/ 37 w 491"/>
              <a:gd name="T55" fmla="*/ 854 h 984"/>
              <a:gd name="T56" fmla="*/ 0 w 491"/>
              <a:gd name="T57" fmla="*/ 856 h 984"/>
              <a:gd name="T58" fmla="*/ 0 w 491"/>
              <a:gd name="T59" fmla="*/ 984 h 984"/>
              <a:gd name="T60" fmla="*/ 50 w 491"/>
              <a:gd name="T61" fmla="*/ 983 h 984"/>
              <a:gd name="T62" fmla="*/ 146 w 491"/>
              <a:gd name="T63" fmla="*/ 963 h 984"/>
              <a:gd name="T64" fmla="*/ 235 w 491"/>
              <a:gd name="T65" fmla="*/ 926 h 984"/>
              <a:gd name="T66" fmla="*/ 314 w 491"/>
              <a:gd name="T67" fmla="*/ 873 h 984"/>
              <a:gd name="T68" fmla="*/ 380 w 491"/>
              <a:gd name="T69" fmla="*/ 805 h 984"/>
              <a:gd name="T70" fmla="*/ 433 w 491"/>
              <a:gd name="T71" fmla="*/ 727 h 984"/>
              <a:gd name="T72" fmla="*/ 470 w 491"/>
              <a:gd name="T73" fmla="*/ 639 h 984"/>
              <a:gd name="T74" fmla="*/ 490 w 491"/>
              <a:gd name="T75" fmla="*/ 543 h 984"/>
              <a:gd name="T76" fmla="*/ 491 w 491"/>
              <a:gd name="T77" fmla="*/ 493 h 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91" h="984">
                <a:moveTo>
                  <a:pt x="491" y="493"/>
                </a:moveTo>
                <a:lnTo>
                  <a:pt x="490" y="441"/>
                </a:lnTo>
                <a:lnTo>
                  <a:pt x="470" y="345"/>
                </a:lnTo>
                <a:lnTo>
                  <a:pt x="433" y="257"/>
                </a:lnTo>
                <a:lnTo>
                  <a:pt x="380" y="179"/>
                </a:lnTo>
                <a:lnTo>
                  <a:pt x="314" y="112"/>
                </a:lnTo>
                <a:lnTo>
                  <a:pt x="235" y="59"/>
                </a:lnTo>
                <a:lnTo>
                  <a:pt x="146" y="21"/>
                </a:lnTo>
                <a:lnTo>
                  <a:pt x="50" y="2"/>
                </a:lnTo>
                <a:lnTo>
                  <a:pt x="0" y="0"/>
                </a:lnTo>
                <a:lnTo>
                  <a:pt x="0" y="129"/>
                </a:lnTo>
                <a:lnTo>
                  <a:pt x="37" y="130"/>
                </a:lnTo>
                <a:lnTo>
                  <a:pt x="107" y="146"/>
                </a:lnTo>
                <a:lnTo>
                  <a:pt x="174" y="173"/>
                </a:lnTo>
                <a:lnTo>
                  <a:pt x="231" y="212"/>
                </a:lnTo>
                <a:lnTo>
                  <a:pt x="280" y="261"/>
                </a:lnTo>
                <a:lnTo>
                  <a:pt x="319" y="319"/>
                </a:lnTo>
                <a:lnTo>
                  <a:pt x="347" y="384"/>
                </a:lnTo>
                <a:lnTo>
                  <a:pt x="362" y="455"/>
                </a:lnTo>
                <a:lnTo>
                  <a:pt x="363" y="493"/>
                </a:lnTo>
                <a:lnTo>
                  <a:pt x="362" y="529"/>
                </a:lnTo>
                <a:lnTo>
                  <a:pt x="347" y="600"/>
                </a:lnTo>
                <a:lnTo>
                  <a:pt x="319" y="665"/>
                </a:lnTo>
                <a:lnTo>
                  <a:pt x="280" y="724"/>
                </a:lnTo>
                <a:lnTo>
                  <a:pt x="231" y="773"/>
                </a:lnTo>
                <a:lnTo>
                  <a:pt x="174" y="812"/>
                </a:lnTo>
                <a:lnTo>
                  <a:pt x="107" y="839"/>
                </a:lnTo>
                <a:lnTo>
                  <a:pt x="37" y="854"/>
                </a:lnTo>
                <a:lnTo>
                  <a:pt x="0" y="856"/>
                </a:lnTo>
                <a:lnTo>
                  <a:pt x="0" y="984"/>
                </a:lnTo>
                <a:lnTo>
                  <a:pt x="50" y="983"/>
                </a:lnTo>
                <a:lnTo>
                  <a:pt x="146" y="963"/>
                </a:lnTo>
                <a:lnTo>
                  <a:pt x="235" y="926"/>
                </a:lnTo>
                <a:lnTo>
                  <a:pt x="314" y="873"/>
                </a:lnTo>
                <a:lnTo>
                  <a:pt x="380" y="805"/>
                </a:lnTo>
                <a:lnTo>
                  <a:pt x="433" y="727"/>
                </a:lnTo>
                <a:lnTo>
                  <a:pt x="470" y="639"/>
                </a:lnTo>
                <a:lnTo>
                  <a:pt x="490" y="543"/>
                </a:lnTo>
                <a:lnTo>
                  <a:pt x="491" y="493"/>
                </a:lnTo>
                <a:close/>
              </a:path>
            </a:pathLst>
          </a:custGeom>
          <a:solidFill>
            <a:srgbClr val="FF42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8" name="Freeform 72"/>
          <p:cNvSpPr>
            <a:spLocks/>
          </p:cNvSpPr>
          <p:nvPr/>
        </p:nvSpPr>
        <p:spPr bwMode="auto">
          <a:xfrm>
            <a:off x="6382034" y="1693300"/>
            <a:ext cx="171040" cy="345882"/>
          </a:xfrm>
          <a:custGeom>
            <a:avLst/>
            <a:gdLst>
              <a:gd name="T0" fmla="*/ 363 w 363"/>
              <a:gd name="T1" fmla="*/ 364 h 727"/>
              <a:gd name="T2" fmla="*/ 362 w 363"/>
              <a:gd name="T3" fmla="*/ 326 h 727"/>
              <a:gd name="T4" fmla="*/ 347 w 363"/>
              <a:gd name="T5" fmla="*/ 255 h 727"/>
              <a:gd name="T6" fmla="*/ 319 w 363"/>
              <a:gd name="T7" fmla="*/ 190 h 727"/>
              <a:gd name="T8" fmla="*/ 280 w 363"/>
              <a:gd name="T9" fmla="*/ 132 h 727"/>
              <a:gd name="T10" fmla="*/ 231 w 363"/>
              <a:gd name="T11" fmla="*/ 83 h 727"/>
              <a:gd name="T12" fmla="*/ 174 w 363"/>
              <a:gd name="T13" fmla="*/ 44 h 727"/>
              <a:gd name="T14" fmla="*/ 107 w 363"/>
              <a:gd name="T15" fmla="*/ 17 h 727"/>
              <a:gd name="T16" fmla="*/ 37 w 363"/>
              <a:gd name="T17" fmla="*/ 1 h 727"/>
              <a:gd name="T18" fmla="*/ 0 w 363"/>
              <a:gd name="T19" fmla="*/ 0 h 727"/>
              <a:gd name="T20" fmla="*/ 0 w 363"/>
              <a:gd name="T21" fmla="*/ 727 h 727"/>
              <a:gd name="T22" fmla="*/ 37 w 363"/>
              <a:gd name="T23" fmla="*/ 725 h 727"/>
              <a:gd name="T24" fmla="*/ 107 w 363"/>
              <a:gd name="T25" fmla="*/ 710 h 727"/>
              <a:gd name="T26" fmla="*/ 174 w 363"/>
              <a:gd name="T27" fmla="*/ 683 h 727"/>
              <a:gd name="T28" fmla="*/ 231 w 363"/>
              <a:gd name="T29" fmla="*/ 644 h 727"/>
              <a:gd name="T30" fmla="*/ 280 w 363"/>
              <a:gd name="T31" fmla="*/ 595 h 727"/>
              <a:gd name="T32" fmla="*/ 319 w 363"/>
              <a:gd name="T33" fmla="*/ 536 h 727"/>
              <a:gd name="T34" fmla="*/ 347 w 363"/>
              <a:gd name="T35" fmla="*/ 471 h 727"/>
              <a:gd name="T36" fmla="*/ 362 w 363"/>
              <a:gd name="T37" fmla="*/ 400 h 727"/>
              <a:gd name="T38" fmla="*/ 363 w 363"/>
              <a:gd name="T39" fmla="*/ 364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3" h="727">
                <a:moveTo>
                  <a:pt x="363" y="364"/>
                </a:moveTo>
                <a:lnTo>
                  <a:pt x="362" y="326"/>
                </a:lnTo>
                <a:lnTo>
                  <a:pt x="347" y="255"/>
                </a:lnTo>
                <a:lnTo>
                  <a:pt x="319" y="190"/>
                </a:lnTo>
                <a:lnTo>
                  <a:pt x="280" y="132"/>
                </a:lnTo>
                <a:lnTo>
                  <a:pt x="231" y="83"/>
                </a:lnTo>
                <a:lnTo>
                  <a:pt x="174" y="44"/>
                </a:lnTo>
                <a:lnTo>
                  <a:pt x="107" y="17"/>
                </a:lnTo>
                <a:lnTo>
                  <a:pt x="37" y="1"/>
                </a:lnTo>
                <a:lnTo>
                  <a:pt x="0" y="0"/>
                </a:lnTo>
                <a:lnTo>
                  <a:pt x="0" y="727"/>
                </a:lnTo>
                <a:lnTo>
                  <a:pt x="37" y="725"/>
                </a:lnTo>
                <a:lnTo>
                  <a:pt x="107" y="710"/>
                </a:lnTo>
                <a:lnTo>
                  <a:pt x="174" y="683"/>
                </a:lnTo>
                <a:lnTo>
                  <a:pt x="231" y="644"/>
                </a:lnTo>
                <a:lnTo>
                  <a:pt x="280" y="595"/>
                </a:lnTo>
                <a:lnTo>
                  <a:pt x="319" y="536"/>
                </a:lnTo>
                <a:lnTo>
                  <a:pt x="347" y="471"/>
                </a:lnTo>
                <a:lnTo>
                  <a:pt x="362" y="400"/>
                </a:lnTo>
                <a:lnTo>
                  <a:pt x="363" y="364"/>
                </a:lnTo>
                <a:close/>
              </a:path>
            </a:pathLst>
          </a:custGeom>
          <a:solidFill>
            <a:srgbClr val="4092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Tree>
    <p:extLst>
      <p:ext uri="{BB962C8B-B14F-4D97-AF65-F5344CB8AC3E}">
        <p14:creationId xmlns:p14="http://schemas.microsoft.com/office/powerpoint/2010/main" val="803051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p:cNvSpPr>
            <a:spLocks noGrp="1"/>
          </p:cNvSpPr>
          <p:nvPr>
            <p:ph type="title"/>
          </p:nvPr>
        </p:nvSpPr>
        <p:spPr/>
        <p:txBody>
          <a:bodyPr>
            <a:noAutofit/>
          </a:bodyPr>
          <a:lstStyle/>
          <a:p>
            <a:r>
              <a:rPr lang="en-US"/>
              <a:t>Startup</a:t>
            </a:r>
          </a:p>
        </p:txBody>
      </p:sp>
      <p:sp>
        <p:nvSpPr>
          <p:cNvPr id="45" name="Content Placeholder 44"/>
          <p:cNvSpPr>
            <a:spLocks noGrp="1"/>
          </p:cNvSpPr>
          <p:nvPr>
            <p:ph idx="1"/>
          </p:nvPr>
        </p:nvSpPr>
        <p:spPr/>
        <p:txBody>
          <a:bodyPr>
            <a:normAutofit/>
          </a:bodyPr>
          <a:lstStyle/>
          <a:p>
            <a:pPr algn="just"/>
            <a:r>
              <a:rPr lang="en-US" sz="1650"/>
              <a:t>Lorem ipsum dolor sit amet, in wisi magna. Iaculis scelerisque. Et auctor. At magna eu, lobortis vulputate. Quis magna vestibulum, ac in. Donec pellentesque mauris.</a:t>
            </a:r>
          </a:p>
          <a:p>
            <a:pPr algn="just"/>
            <a:r>
              <a:rPr lang="en-US" sz="1650"/>
              <a:t>Tempor blandit maecenas, porttitor porttitor massa, cras nibh eleifend. Enim sit leo, amet at eleifend. Non mus placerat, convallis ut. Sit at arcu, rutrum in ullamcorper, interdum etiam sollicitudin. Vestibulum ultrices mus, eu viverra, per nostra nibh. Nam nam, convallis praesent nulla, justo adipiscing.</a:t>
            </a:r>
          </a:p>
        </p:txBody>
      </p:sp>
      <p:sp>
        <p:nvSpPr>
          <p:cNvPr id="38" name="Freeform 82"/>
          <p:cNvSpPr>
            <a:spLocks/>
          </p:cNvSpPr>
          <p:nvPr/>
        </p:nvSpPr>
        <p:spPr bwMode="auto">
          <a:xfrm>
            <a:off x="168069" y="443785"/>
            <a:ext cx="173891" cy="173891"/>
          </a:xfrm>
          <a:custGeom>
            <a:avLst/>
            <a:gdLst>
              <a:gd name="T0" fmla="*/ 296 w 486"/>
              <a:gd name="T1" fmla="*/ 270 h 485"/>
              <a:gd name="T2" fmla="*/ 374 w 486"/>
              <a:gd name="T3" fmla="*/ 265 h 485"/>
              <a:gd name="T4" fmla="*/ 476 w 486"/>
              <a:gd name="T5" fmla="*/ 245 h 485"/>
              <a:gd name="T6" fmla="*/ 486 w 486"/>
              <a:gd name="T7" fmla="*/ 243 h 485"/>
              <a:gd name="T8" fmla="*/ 476 w 486"/>
              <a:gd name="T9" fmla="*/ 240 h 485"/>
              <a:gd name="T10" fmla="*/ 374 w 486"/>
              <a:gd name="T11" fmla="*/ 222 h 485"/>
              <a:gd name="T12" fmla="*/ 296 w 486"/>
              <a:gd name="T13" fmla="*/ 215 h 485"/>
              <a:gd name="T14" fmla="*/ 349 w 486"/>
              <a:gd name="T15" fmla="*/ 147 h 485"/>
              <a:gd name="T16" fmla="*/ 361 w 486"/>
              <a:gd name="T17" fmla="*/ 126 h 485"/>
              <a:gd name="T18" fmla="*/ 340 w 486"/>
              <a:gd name="T19" fmla="*/ 138 h 485"/>
              <a:gd name="T20" fmla="*/ 271 w 486"/>
              <a:gd name="T21" fmla="*/ 191 h 485"/>
              <a:gd name="T22" fmla="*/ 265 w 486"/>
              <a:gd name="T23" fmla="*/ 112 h 485"/>
              <a:gd name="T24" fmla="*/ 247 w 486"/>
              <a:gd name="T25" fmla="*/ 11 h 485"/>
              <a:gd name="T26" fmla="*/ 244 w 486"/>
              <a:gd name="T27" fmla="*/ 0 h 485"/>
              <a:gd name="T28" fmla="*/ 242 w 486"/>
              <a:gd name="T29" fmla="*/ 11 h 485"/>
              <a:gd name="T30" fmla="*/ 222 w 486"/>
              <a:gd name="T31" fmla="*/ 112 h 485"/>
              <a:gd name="T32" fmla="*/ 216 w 486"/>
              <a:gd name="T33" fmla="*/ 191 h 485"/>
              <a:gd name="T34" fmla="*/ 147 w 486"/>
              <a:gd name="T35" fmla="*/ 138 h 485"/>
              <a:gd name="T36" fmla="*/ 127 w 486"/>
              <a:gd name="T37" fmla="*/ 126 h 485"/>
              <a:gd name="T38" fmla="*/ 139 w 486"/>
              <a:gd name="T39" fmla="*/ 147 h 485"/>
              <a:gd name="T40" fmla="*/ 191 w 486"/>
              <a:gd name="T41" fmla="*/ 215 h 485"/>
              <a:gd name="T42" fmla="*/ 113 w 486"/>
              <a:gd name="T43" fmla="*/ 222 h 485"/>
              <a:gd name="T44" fmla="*/ 11 w 486"/>
              <a:gd name="T45" fmla="*/ 240 h 485"/>
              <a:gd name="T46" fmla="*/ 0 w 486"/>
              <a:gd name="T47" fmla="*/ 243 h 485"/>
              <a:gd name="T48" fmla="*/ 11 w 486"/>
              <a:gd name="T49" fmla="*/ 245 h 485"/>
              <a:gd name="T50" fmla="*/ 113 w 486"/>
              <a:gd name="T51" fmla="*/ 265 h 485"/>
              <a:gd name="T52" fmla="*/ 191 w 486"/>
              <a:gd name="T53" fmla="*/ 270 h 485"/>
              <a:gd name="T54" fmla="*/ 139 w 486"/>
              <a:gd name="T55" fmla="*/ 340 h 485"/>
              <a:gd name="T56" fmla="*/ 127 w 486"/>
              <a:gd name="T57" fmla="*/ 359 h 485"/>
              <a:gd name="T58" fmla="*/ 147 w 486"/>
              <a:gd name="T59" fmla="*/ 348 h 485"/>
              <a:gd name="T60" fmla="*/ 216 w 486"/>
              <a:gd name="T61" fmla="*/ 295 h 485"/>
              <a:gd name="T62" fmla="*/ 222 w 486"/>
              <a:gd name="T63" fmla="*/ 374 h 485"/>
              <a:gd name="T64" fmla="*/ 242 w 486"/>
              <a:gd name="T65" fmla="*/ 476 h 485"/>
              <a:gd name="T66" fmla="*/ 244 w 486"/>
              <a:gd name="T67" fmla="*/ 485 h 485"/>
              <a:gd name="T68" fmla="*/ 247 w 486"/>
              <a:gd name="T69" fmla="*/ 476 h 485"/>
              <a:gd name="T70" fmla="*/ 265 w 486"/>
              <a:gd name="T71" fmla="*/ 374 h 485"/>
              <a:gd name="T72" fmla="*/ 271 w 486"/>
              <a:gd name="T73" fmla="*/ 295 h 485"/>
              <a:gd name="T74" fmla="*/ 340 w 486"/>
              <a:gd name="T75" fmla="*/ 348 h 485"/>
              <a:gd name="T76" fmla="*/ 361 w 486"/>
              <a:gd name="T77" fmla="*/ 359 h 485"/>
              <a:gd name="T78" fmla="*/ 349 w 486"/>
              <a:gd name="T79" fmla="*/ 340 h 485"/>
              <a:gd name="T80" fmla="*/ 296 w 486"/>
              <a:gd name="T81" fmla="*/ 270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6" h="485">
                <a:moveTo>
                  <a:pt x="296" y="270"/>
                </a:moveTo>
                <a:lnTo>
                  <a:pt x="374" y="265"/>
                </a:lnTo>
                <a:lnTo>
                  <a:pt x="476" y="245"/>
                </a:lnTo>
                <a:lnTo>
                  <a:pt x="486" y="243"/>
                </a:lnTo>
                <a:lnTo>
                  <a:pt x="476" y="240"/>
                </a:lnTo>
                <a:lnTo>
                  <a:pt x="374" y="222"/>
                </a:lnTo>
                <a:lnTo>
                  <a:pt x="296" y="215"/>
                </a:lnTo>
                <a:lnTo>
                  <a:pt x="349" y="147"/>
                </a:lnTo>
                <a:lnTo>
                  <a:pt x="361" y="126"/>
                </a:lnTo>
                <a:lnTo>
                  <a:pt x="340" y="138"/>
                </a:lnTo>
                <a:lnTo>
                  <a:pt x="271" y="191"/>
                </a:lnTo>
                <a:lnTo>
                  <a:pt x="265" y="112"/>
                </a:lnTo>
                <a:lnTo>
                  <a:pt x="247" y="11"/>
                </a:lnTo>
                <a:lnTo>
                  <a:pt x="244" y="0"/>
                </a:lnTo>
                <a:lnTo>
                  <a:pt x="242" y="11"/>
                </a:lnTo>
                <a:lnTo>
                  <a:pt x="222" y="112"/>
                </a:lnTo>
                <a:lnTo>
                  <a:pt x="216" y="191"/>
                </a:lnTo>
                <a:lnTo>
                  <a:pt x="147" y="138"/>
                </a:lnTo>
                <a:lnTo>
                  <a:pt x="127" y="126"/>
                </a:lnTo>
                <a:lnTo>
                  <a:pt x="139" y="147"/>
                </a:lnTo>
                <a:lnTo>
                  <a:pt x="191" y="215"/>
                </a:lnTo>
                <a:lnTo>
                  <a:pt x="113" y="222"/>
                </a:lnTo>
                <a:lnTo>
                  <a:pt x="11" y="240"/>
                </a:lnTo>
                <a:lnTo>
                  <a:pt x="0" y="243"/>
                </a:lnTo>
                <a:lnTo>
                  <a:pt x="11" y="245"/>
                </a:lnTo>
                <a:lnTo>
                  <a:pt x="113" y="265"/>
                </a:lnTo>
                <a:lnTo>
                  <a:pt x="191" y="270"/>
                </a:lnTo>
                <a:lnTo>
                  <a:pt x="139" y="340"/>
                </a:lnTo>
                <a:lnTo>
                  <a:pt x="127" y="359"/>
                </a:lnTo>
                <a:lnTo>
                  <a:pt x="147" y="348"/>
                </a:lnTo>
                <a:lnTo>
                  <a:pt x="216" y="295"/>
                </a:lnTo>
                <a:lnTo>
                  <a:pt x="222" y="374"/>
                </a:lnTo>
                <a:lnTo>
                  <a:pt x="242" y="476"/>
                </a:lnTo>
                <a:lnTo>
                  <a:pt x="244" y="485"/>
                </a:lnTo>
                <a:lnTo>
                  <a:pt x="247" y="476"/>
                </a:lnTo>
                <a:lnTo>
                  <a:pt x="265" y="374"/>
                </a:lnTo>
                <a:lnTo>
                  <a:pt x="271" y="295"/>
                </a:lnTo>
                <a:lnTo>
                  <a:pt x="340" y="348"/>
                </a:lnTo>
                <a:lnTo>
                  <a:pt x="361" y="359"/>
                </a:lnTo>
                <a:lnTo>
                  <a:pt x="349" y="340"/>
                </a:lnTo>
                <a:lnTo>
                  <a:pt x="296" y="270"/>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114" name="Freeform 113"/>
          <p:cNvSpPr>
            <a:spLocks/>
          </p:cNvSpPr>
          <p:nvPr/>
        </p:nvSpPr>
        <p:spPr bwMode="auto">
          <a:xfrm>
            <a:off x="5120676" y="5138811"/>
            <a:ext cx="4023324" cy="1167100"/>
          </a:xfrm>
          <a:custGeom>
            <a:avLst/>
            <a:gdLst>
              <a:gd name="connsiteX0" fmla="*/ 1941731 w 4023324"/>
              <a:gd name="connsiteY0" fmla="*/ 0 h 1167100"/>
              <a:gd name="connsiteX1" fmla="*/ 1964531 w 4023324"/>
              <a:gd name="connsiteY1" fmla="*/ 0 h 1167100"/>
              <a:gd name="connsiteX2" fmla="*/ 1986856 w 4023324"/>
              <a:gd name="connsiteY2" fmla="*/ 0 h 1167100"/>
              <a:gd name="connsiteX3" fmla="*/ 2030082 w 4023324"/>
              <a:gd name="connsiteY3" fmla="*/ 3327 h 1167100"/>
              <a:gd name="connsiteX4" fmla="*/ 2093258 w 4023324"/>
              <a:gd name="connsiteY4" fmla="*/ 12356 h 1167100"/>
              <a:gd name="connsiteX5" fmla="*/ 2173534 w 4023324"/>
              <a:gd name="connsiteY5" fmla="*/ 35166 h 1167100"/>
              <a:gd name="connsiteX6" fmla="*/ 2249060 w 4023324"/>
              <a:gd name="connsiteY6" fmla="*/ 67955 h 1167100"/>
              <a:gd name="connsiteX7" fmla="*/ 2319361 w 4023324"/>
              <a:gd name="connsiteY7" fmla="*/ 109773 h 1167100"/>
              <a:gd name="connsiteX8" fmla="*/ 2383487 w 4023324"/>
              <a:gd name="connsiteY8" fmla="*/ 160145 h 1167100"/>
              <a:gd name="connsiteX9" fmla="*/ 2440012 w 4023324"/>
              <a:gd name="connsiteY9" fmla="*/ 219071 h 1167100"/>
              <a:gd name="connsiteX10" fmla="*/ 2489413 w 4023324"/>
              <a:gd name="connsiteY10" fmla="*/ 284174 h 1167100"/>
              <a:gd name="connsiteX11" fmla="*/ 2510313 w 4023324"/>
              <a:gd name="connsiteY11" fmla="*/ 319340 h 1167100"/>
              <a:gd name="connsiteX12" fmla="*/ 2535489 w 4023324"/>
              <a:gd name="connsiteY12" fmla="*/ 313637 h 1167100"/>
              <a:gd name="connsiteX13" fmla="*/ 2587739 w 4023324"/>
              <a:gd name="connsiteY13" fmla="*/ 308410 h 1167100"/>
              <a:gd name="connsiteX14" fmla="*/ 2614340 w 4023324"/>
              <a:gd name="connsiteY14" fmla="*/ 307460 h 1167100"/>
              <a:gd name="connsiteX15" fmla="*/ 2635240 w 4023324"/>
              <a:gd name="connsiteY15" fmla="*/ 307460 h 1167100"/>
              <a:gd name="connsiteX16" fmla="*/ 2675140 w 4023324"/>
              <a:gd name="connsiteY16" fmla="*/ 311261 h 1167100"/>
              <a:gd name="connsiteX17" fmla="*/ 2715041 w 4023324"/>
              <a:gd name="connsiteY17" fmla="*/ 317914 h 1167100"/>
              <a:gd name="connsiteX18" fmla="*/ 2753516 w 4023324"/>
              <a:gd name="connsiteY18" fmla="*/ 327893 h 1167100"/>
              <a:gd name="connsiteX19" fmla="*/ 2790092 w 4023324"/>
              <a:gd name="connsiteY19" fmla="*/ 341675 h 1167100"/>
              <a:gd name="connsiteX20" fmla="*/ 2826192 w 4023324"/>
              <a:gd name="connsiteY20" fmla="*/ 357356 h 1167100"/>
              <a:gd name="connsiteX21" fmla="*/ 2859918 w 4023324"/>
              <a:gd name="connsiteY21" fmla="*/ 375889 h 1167100"/>
              <a:gd name="connsiteX22" fmla="*/ 2891744 w 4023324"/>
              <a:gd name="connsiteY22" fmla="*/ 397749 h 1167100"/>
              <a:gd name="connsiteX23" fmla="*/ 2922144 w 4023324"/>
              <a:gd name="connsiteY23" fmla="*/ 421509 h 1167100"/>
              <a:gd name="connsiteX24" fmla="*/ 2949694 w 4023324"/>
              <a:gd name="connsiteY24" fmla="*/ 448121 h 1167100"/>
              <a:gd name="connsiteX25" fmla="*/ 2975820 w 4023324"/>
              <a:gd name="connsiteY25" fmla="*/ 476158 h 1167100"/>
              <a:gd name="connsiteX26" fmla="*/ 2999570 w 4023324"/>
              <a:gd name="connsiteY26" fmla="*/ 506572 h 1167100"/>
              <a:gd name="connsiteX27" fmla="*/ 3020470 w 4023324"/>
              <a:gd name="connsiteY27" fmla="*/ 539361 h 1167100"/>
              <a:gd name="connsiteX28" fmla="*/ 3038996 w 4023324"/>
              <a:gd name="connsiteY28" fmla="*/ 573101 h 1167100"/>
              <a:gd name="connsiteX29" fmla="*/ 3054670 w 4023324"/>
              <a:gd name="connsiteY29" fmla="*/ 608741 h 1167100"/>
              <a:gd name="connsiteX30" fmla="*/ 3066546 w 4023324"/>
              <a:gd name="connsiteY30" fmla="*/ 646283 h 1167100"/>
              <a:gd name="connsiteX31" fmla="*/ 3072246 w 4023324"/>
              <a:gd name="connsiteY31" fmla="*/ 665291 h 1167100"/>
              <a:gd name="connsiteX32" fmla="*/ 3094571 w 4023324"/>
              <a:gd name="connsiteY32" fmla="*/ 673369 h 1167100"/>
              <a:gd name="connsiteX33" fmla="*/ 3136847 w 4023324"/>
              <a:gd name="connsiteY33" fmla="*/ 691902 h 1167100"/>
              <a:gd name="connsiteX34" fmla="*/ 3177697 w 4023324"/>
              <a:gd name="connsiteY34" fmla="*/ 714712 h 1167100"/>
              <a:gd name="connsiteX35" fmla="*/ 3215223 w 4023324"/>
              <a:gd name="connsiteY35" fmla="*/ 741324 h 1167100"/>
              <a:gd name="connsiteX36" fmla="*/ 3249423 w 4023324"/>
              <a:gd name="connsiteY36" fmla="*/ 771262 h 1167100"/>
              <a:gd name="connsiteX37" fmla="*/ 3281724 w 4023324"/>
              <a:gd name="connsiteY37" fmla="*/ 804527 h 1167100"/>
              <a:gd name="connsiteX38" fmla="*/ 3309749 w 4023324"/>
              <a:gd name="connsiteY38" fmla="*/ 841118 h 1167100"/>
              <a:gd name="connsiteX39" fmla="*/ 3335399 w 4023324"/>
              <a:gd name="connsiteY39" fmla="*/ 879609 h 1167100"/>
              <a:gd name="connsiteX40" fmla="*/ 3345850 w 4023324"/>
              <a:gd name="connsiteY40" fmla="*/ 900519 h 1167100"/>
              <a:gd name="connsiteX41" fmla="*/ 3361525 w 4023324"/>
              <a:gd name="connsiteY41" fmla="*/ 886738 h 1167100"/>
              <a:gd name="connsiteX42" fmla="*/ 3395725 w 4023324"/>
              <a:gd name="connsiteY42" fmla="*/ 861076 h 1167100"/>
              <a:gd name="connsiteX43" fmla="*/ 3431351 w 4023324"/>
              <a:gd name="connsiteY43" fmla="*/ 839217 h 1167100"/>
              <a:gd name="connsiteX44" fmla="*/ 3469351 w 4023324"/>
              <a:gd name="connsiteY44" fmla="*/ 820209 h 1167100"/>
              <a:gd name="connsiteX45" fmla="*/ 3509252 w 4023324"/>
              <a:gd name="connsiteY45" fmla="*/ 804051 h 1167100"/>
              <a:gd name="connsiteX46" fmla="*/ 3551527 w 4023324"/>
              <a:gd name="connsiteY46" fmla="*/ 792171 h 1167100"/>
              <a:gd name="connsiteX47" fmla="*/ 3594278 w 4023324"/>
              <a:gd name="connsiteY47" fmla="*/ 784093 h 1167100"/>
              <a:gd name="connsiteX48" fmla="*/ 3638928 w 4023324"/>
              <a:gd name="connsiteY48" fmla="*/ 779816 h 1167100"/>
              <a:gd name="connsiteX49" fmla="*/ 3661729 w 4023324"/>
              <a:gd name="connsiteY49" fmla="*/ 779341 h 1167100"/>
              <a:gd name="connsiteX50" fmla="*/ 3685479 w 4023324"/>
              <a:gd name="connsiteY50" fmla="*/ 779816 h 1167100"/>
              <a:gd name="connsiteX51" fmla="*/ 3732980 w 4023324"/>
              <a:gd name="connsiteY51" fmla="*/ 785043 h 1167100"/>
              <a:gd name="connsiteX52" fmla="*/ 3779055 w 4023324"/>
              <a:gd name="connsiteY52" fmla="*/ 794072 h 1167100"/>
              <a:gd name="connsiteX53" fmla="*/ 3823231 w 4023324"/>
              <a:gd name="connsiteY53" fmla="*/ 807853 h 1167100"/>
              <a:gd name="connsiteX54" fmla="*/ 3865982 w 4023324"/>
              <a:gd name="connsiteY54" fmla="*/ 825436 h 1167100"/>
              <a:gd name="connsiteX55" fmla="*/ 3905882 w 4023324"/>
              <a:gd name="connsiteY55" fmla="*/ 847771 h 1167100"/>
              <a:gd name="connsiteX56" fmla="*/ 3943408 w 4023324"/>
              <a:gd name="connsiteY56" fmla="*/ 872957 h 1167100"/>
              <a:gd name="connsiteX57" fmla="*/ 3978558 w 4023324"/>
              <a:gd name="connsiteY57" fmla="*/ 901944 h 1167100"/>
              <a:gd name="connsiteX58" fmla="*/ 4010383 w 4023324"/>
              <a:gd name="connsiteY58" fmla="*/ 933783 h 1167100"/>
              <a:gd name="connsiteX59" fmla="*/ 4023324 w 4023324"/>
              <a:gd name="connsiteY59" fmla="*/ 949489 h 1167100"/>
              <a:gd name="connsiteX60" fmla="*/ 4023324 w 4023324"/>
              <a:gd name="connsiteY60" fmla="*/ 1167100 h 1167100"/>
              <a:gd name="connsiteX61" fmla="*/ 0 w 4023324"/>
              <a:gd name="connsiteY61" fmla="*/ 1167100 h 1167100"/>
              <a:gd name="connsiteX62" fmla="*/ 26030 w 4023324"/>
              <a:gd name="connsiteY62" fmla="*/ 1135271 h 1167100"/>
              <a:gd name="connsiteX63" fmla="*/ 84931 w 4023324"/>
              <a:gd name="connsiteY63" fmla="*/ 1080622 h 1167100"/>
              <a:gd name="connsiteX64" fmla="*/ 151432 w 4023324"/>
              <a:gd name="connsiteY64" fmla="*/ 1033102 h 1167100"/>
              <a:gd name="connsiteX65" fmla="*/ 186583 w 4023324"/>
              <a:gd name="connsiteY65" fmla="*/ 1013618 h 1167100"/>
              <a:gd name="connsiteX66" fmla="*/ 202733 w 4023324"/>
              <a:gd name="connsiteY66" fmla="*/ 993184 h 1167100"/>
              <a:gd name="connsiteX67" fmla="*/ 236934 w 4023324"/>
              <a:gd name="connsiteY67" fmla="*/ 953742 h 1167100"/>
              <a:gd name="connsiteX68" fmla="*/ 273984 w 4023324"/>
              <a:gd name="connsiteY68" fmla="*/ 918101 h 1167100"/>
              <a:gd name="connsiteX69" fmla="*/ 313884 w 4023324"/>
              <a:gd name="connsiteY69" fmla="*/ 884837 h 1167100"/>
              <a:gd name="connsiteX70" fmla="*/ 357110 w 4023324"/>
              <a:gd name="connsiteY70" fmla="*/ 855374 h 1167100"/>
              <a:gd name="connsiteX71" fmla="*/ 402710 w 4023324"/>
              <a:gd name="connsiteY71" fmla="*/ 829237 h 1167100"/>
              <a:gd name="connsiteX72" fmla="*/ 450211 w 4023324"/>
              <a:gd name="connsiteY72" fmla="*/ 806903 h 1167100"/>
              <a:gd name="connsiteX73" fmla="*/ 500087 w 4023324"/>
              <a:gd name="connsiteY73" fmla="*/ 788845 h 1167100"/>
              <a:gd name="connsiteX74" fmla="*/ 525262 w 4023324"/>
              <a:gd name="connsiteY74" fmla="*/ 781242 h 1167100"/>
              <a:gd name="connsiteX75" fmla="*/ 531437 w 4023324"/>
              <a:gd name="connsiteY75" fmla="*/ 755580 h 1167100"/>
              <a:gd name="connsiteX76" fmla="*/ 547587 w 4023324"/>
              <a:gd name="connsiteY76" fmla="*/ 704258 h 1167100"/>
              <a:gd name="connsiteX77" fmla="*/ 567063 w 4023324"/>
              <a:gd name="connsiteY77" fmla="*/ 654836 h 1167100"/>
              <a:gd name="connsiteX78" fmla="*/ 591288 w 4023324"/>
              <a:gd name="connsiteY78" fmla="*/ 607316 h 1167100"/>
              <a:gd name="connsiteX79" fmla="*/ 618363 w 4023324"/>
              <a:gd name="connsiteY79" fmla="*/ 563121 h 1167100"/>
              <a:gd name="connsiteX80" fmla="*/ 649714 w 4023324"/>
              <a:gd name="connsiteY80" fmla="*/ 520828 h 1167100"/>
              <a:gd name="connsiteX81" fmla="*/ 683914 w 4023324"/>
              <a:gd name="connsiteY81" fmla="*/ 481861 h 1167100"/>
              <a:gd name="connsiteX82" fmla="*/ 720965 w 4023324"/>
              <a:gd name="connsiteY82" fmla="*/ 445745 h 1167100"/>
              <a:gd name="connsiteX83" fmla="*/ 761815 w 4023324"/>
              <a:gd name="connsiteY83" fmla="*/ 412480 h 1167100"/>
              <a:gd name="connsiteX84" fmla="*/ 804566 w 4023324"/>
              <a:gd name="connsiteY84" fmla="*/ 382542 h 1167100"/>
              <a:gd name="connsiteX85" fmla="*/ 850166 w 4023324"/>
              <a:gd name="connsiteY85" fmla="*/ 356881 h 1167100"/>
              <a:gd name="connsiteX86" fmla="*/ 898142 w 4023324"/>
              <a:gd name="connsiteY86" fmla="*/ 334071 h 1167100"/>
              <a:gd name="connsiteX87" fmla="*/ 948018 w 4023324"/>
              <a:gd name="connsiteY87" fmla="*/ 316013 h 1167100"/>
              <a:gd name="connsiteX88" fmla="*/ 1000743 w 4023324"/>
              <a:gd name="connsiteY88" fmla="*/ 302232 h 1167100"/>
              <a:gd name="connsiteX89" fmla="*/ 1053944 w 4023324"/>
              <a:gd name="connsiteY89" fmla="*/ 292728 h 1167100"/>
              <a:gd name="connsiteX90" fmla="*/ 1109045 w 4023324"/>
              <a:gd name="connsiteY90" fmla="*/ 287976 h 1167100"/>
              <a:gd name="connsiteX91" fmla="*/ 1137070 w 4023324"/>
              <a:gd name="connsiteY91" fmla="*/ 287026 h 1167100"/>
              <a:gd name="connsiteX92" fmla="*/ 1173170 w 4023324"/>
              <a:gd name="connsiteY92" fmla="*/ 287976 h 1167100"/>
              <a:gd name="connsiteX93" fmla="*/ 1242521 w 4023324"/>
              <a:gd name="connsiteY93" fmla="*/ 296055 h 1167100"/>
              <a:gd name="connsiteX94" fmla="*/ 1309497 w 4023324"/>
              <a:gd name="connsiteY94" fmla="*/ 311261 h 1167100"/>
              <a:gd name="connsiteX95" fmla="*/ 1373623 w 4023324"/>
              <a:gd name="connsiteY95" fmla="*/ 333596 h 1167100"/>
              <a:gd name="connsiteX96" fmla="*/ 1404499 w 4023324"/>
              <a:gd name="connsiteY96" fmla="*/ 347852 h 1167100"/>
              <a:gd name="connsiteX97" fmla="*/ 1414474 w 4023324"/>
              <a:gd name="connsiteY97" fmla="*/ 328369 h 1167100"/>
              <a:gd name="connsiteX98" fmla="*/ 1436324 w 4023324"/>
              <a:gd name="connsiteY98" fmla="*/ 291778 h 1167100"/>
              <a:gd name="connsiteX99" fmla="*/ 1460549 w 4023324"/>
              <a:gd name="connsiteY99" fmla="*/ 255662 h 1167100"/>
              <a:gd name="connsiteX100" fmla="*/ 1487150 w 4023324"/>
              <a:gd name="connsiteY100" fmla="*/ 222397 h 1167100"/>
              <a:gd name="connsiteX101" fmla="*/ 1515175 w 4023324"/>
              <a:gd name="connsiteY101" fmla="*/ 190558 h 1167100"/>
              <a:gd name="connsiteX102" fmla="*/ 1546050 w 4023324"/>
              <a:gd name="connsiteY102" fmla="*/ 161096 h 1167100"/>
              <a:gd name="connsiteX103" fmla="*/ 1578826 w 4023324"/>
              <a:gd name="connsiteY103" fmla="*/ 133058 h 1167100"/>
              <a:gd name="connsiteX104" fmla="*/ 1613026 w 4023324"/>
              <a:gd name="connsiteY104" fmla="*/ 107872 h 1167100"/>
              <a:gd name="connsiteX105" fmla="*/ 1649602 w 4023324"/>
              <a:gd name="connsiteY105" fmla="*/ 85062 h 1167100"/>
              <a:gd name="connsiteX106" fmla="*/ 1687127 w 4023324"/>
              <a:gd name="connsiteY106" fmla="*/ 65104 h 1167100"/>
              <a:gd name="connsiteX107" fmla="*/ 1726553 w 4023324"/>
              <a:gd name="connsiteY107" fmla="*/ 47046 h 1167100"/>
              <a:gd name="connsiteX108" fmla="*/ 1766928 w 4023324"/>
              <a:gd name="connsiteY108" fmla="*/ 31839 h 1167100"/>
              <a:gd name="connsiteX109" fmla="*/ 1809679 w 4023324"/>
              <a:gd name="connsiteY109" fmla="*/ 19484 h 1167100"/>
              <a:gd name="connsiteX110" fmla="*/ 1852430 w 4023324"/>
              <a:gd name="connsiteY110" fmla="*/ 9980 h 1167100"/>
              <a:gd name="connsiteX111" fmla="*/ 1897080 w 4023324"/>
              <a:gd name="connsiteY111" fmla="*/ 3802 h 116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4023324" h="1167100">
                <a:moveTo>
                  <a:pt x="1941731" y="0"/>
                </a:moveTo>
                <a:lnTo>
                  <a:pt x="1964531" y="0"/>
                </a:lnTo>
                <a:lnTo>
                  <a:pt x="1986856" y="0"/>
                </a:lnTo>
                <a:lnTo>
                  <a:pt x="2030082" y="3327"/>
                </a:lnTo>
                <a:lnTo>
                  <a:pt x="2093258" y="12356"/>
                </a:lnTo>
                <a:lnTo>
                  <a:pt x="2173534" y="35166"/>
                </a:lnTo>
                <a:lnTo>
                  <a:pt x="2249060" y="67955"/>
                </a:lnTo>
                <a:lnTo>
                  <a:pt x="2319361" y="109773"/>
                </a:lnTo>
                <a:lnTo>
                  <a:pt x="2383487" y="160145"/>
                </a:lnTo>
                <a:lnTo>
                  <a:pt x="2440012" y="219071"/>
                </a:lnTo>
                <a:lnTo>
                  <a:pt x="2489413" y="284174"/>
                </a:lnTo>
                <a:lnTo>
                  <a:pt x="2510313" y="319340"/>
                </a:lnTo>
                <a:lnTo>
                  <a:pt x="2535489" y="313637"/>
                </a:lnTo>
                <a:lnTo>
                  <a:pt x="2587739" y="308410"/>
                </a:lnTo>
                <a:lnTo>
                  <a:pt x="2614340" y="307460"/>
                </a:lnTo>
                <a:lnTo>
                  <a:pt x="2635240" y="307460"/>
                </a:lnTo>
                <a:lnTo>
                  <a:pt x="2675140" y="311261"/>
                </a:lnTo>
                <a:lnTo>
                  <a:pt x="2715041" y="317914"/>
                </a:lnTo>
                <a:lnTo>
                  <a:pt x="2753516" y="327893"/>
                </a:lnTo>
                <a:lnTo>
                  <a:pt x="2790092" y="341675"/>
                </a:lnTo>
                <a:lnTo>
                  <a:pt x="2826192" y="357356"/>
                </a:lnTo>
                <a:lnTo>
                  <a:pt x="2859918" y="375889"/>
                </a:lnTo>
                <a:lnTo>
                  <a:pt x="2891744" y="397749"/>
                </a:lnTo>
                <a:lnTo>
                  <a:pt x="2922144" y="421509"/>
                </a:lnTo>
                <a:lnTo>
                  <a:pt x="2949694" y="448121"/>
                </a:lnTo>
                <a:lnTo>
                  <a:pt x="2975820" y="476158"/>
                </a:lnTo>
                <a:lnTo>
                  <a:pt x="2999570" y="506572"/>
                </a:lnTo>
                <a:lnTo>
                  <a:pt x="3020470" y="539361"/>
                </a:lnTo>
                <a:lnTo>
                  <a:pt x="3038996" y="573101"/>
                </a:lnTo>
                <a:lnTo>
                  <a:pt x="3054670" y="608741"/>
                </a:lnTo>
                <a:lnTo>
                  <a:pt x="3066546" y="646283"/>
                </a:lnTo>
                <a:lnTo>
                  <a:pt x="3072246" y="665291"/>
                </a:lnTo>
                <a:lnTo>
                  <a:pt x="3094571" y="673369"/>
                </a:lnTo>
                <a:lnTo>
                  <a:pt x="3136847" y="691902"/>
                </a:lnTo>
                <a:lnTo>
                  <a:pt x="3177697" y="714712"/>
                </a:lnTo>
                <a:lnTo>
                  <a:pt x="3215223" y="741324"/>
                </a:lnTo>
                <a:lnTo>
                  <a:pt x="3249423" y="771262"/>
                </a:lnTo>
                <a:lnTo>
                  <a:pt x="3281724" y="804527"/>
                </a:lnTo>
                <a:lnTo>
                  <a:pt x="3309749" y="841118"/>
                </a:lnTo>
                <a:lnTo>
                  <a:pt x="3335399" y="879609"/>
                </a:lnTo>
                <a:lnTo>
                  <a:pt x="3345850" y="900519"/>
                </a:lnTo>
                <a:lnTo>
                  <a:pt x="3361525" y="886738"/>
                </a:lnTo>
                <a:lnTo>
                  <a:pt x="3395725" y="861076"/>
                </a:lnTo>
                <a:lnTo>
                  <a:pt x="3431351" y="839217"/>
                </a:lnTo>
                <a:lnTo>
                  <a:pt x="3469351" y="820209"/>
                </a:lnTo>
                <a:lnTo>
                  <a:pt x="3509252" y="804051"/>
                </a:lnTo>
                <a:lnTo>
                  <a:pt x="3551527" y="792171"/>
                </a:lnTo>
                <a:lnTo>
                  <a:pt x="3594278" y="784093"/>
                </a:lnTo>
                <a:lnTo>
                  <a:pt x="3638928" y="779816"/>
                </a:lnTo>
                <a:lnTo>
                  <a:pt x="3661729" y="779341"/>
                </a:lnTo>
                <a:lnTo>
                  <a:pt x="3685479" y="779816"/>
                </a:lnTo>
                <a:lnTo>
                  <a:pt x="3732980" y="785043"/>
                </a:lnTo>
                <a:lnTo>
                  <a:pt x="3779055" y="794072"/>
                </a:lnTo>
                <a:lnTo>
                  <a:pt x="3823231" y="807853"/>
                </a:lnTo>
                <a:lnTo>
                  <a:pt x="3865982" y="825436"/>
                </a:lnTo>
                <a:lnTo>
                  <a:pt x="3905882" y="847771"/>
                </a:lnTo>
                <a:lnTo>
                  <a:pt x="3943408" y="872957"/>
                </a:lnTo>
                <a:lnTo>
                  <a:pt x="3978558" y="901944"/>
                </a:lnTo>
                <a:lnTo>
                  <a:pt x="4010383" y="933783"/>
                </a:lnTo>
                <a:lnTo>
                  <a:pt x="4023324" y="949489"/>
                </a:lnTo>
                <a:lnTo>
                  <a:pt x="4023324" y="1167100"/>
                </a:lnTo>
                <a:lnTo>
                  <a:pt x="0" y="1167100"/>
                </a:lnTo>
                <a:lnTo>
                  <a:pt x="26030" y="1135271"/>
                </a:lnTo>
                <a:lnTo>
                  <a:pt x="84931" y="1080622"/>
                </a:lnTo>
                <a:lnTo>
                  <a:pt x="151432" y="1033102"/>
                </a:lnTo>
                <a:lnTo>
                  <a:pt x="186583" y="1013618"/>
                </a:lnTo>
                <a:lnTo>
                  <a:pt x="202733" y="993184"/>
                </a:lnTo>
                <a:lnTo>
                  <a:pt x="236934" y="953742"/>
                </a:lnTo>
                <a:lnTo>
                  <a:pt x="273984" y="918101"/>
                </a:lnTo>
                <a:lnTo>
                  <a:pt x="313884" y="884837"/>
                </a:lnTo>
                <a:lnTo>
                  <a:pt x="357110" y="855374"/>
                </a:lnTo>
                <a:lnTo>
                  <a:pt x="402710" y="829237"/>
                </a:lnTo>
                <a:lnTo>
                  <a:pt x="450211" y="806903"/>
                </a:lnTo>
                <a:lnTo>
                  <a:pt x="500087" y="788845"/>
                </a:lnTo>
                <a:lnTo>
                  <a:pt x="525262" y="781242"/>
                </a:lnTo>
                <a:lnTo>
                  <a:pt x="531437" y="755580"/>
                </a:lnTo>
                <a:lnTo>
                  <a:pt x="547587" y="704258"/>
                </a:lnTo>
                <a:lnTo>
                  <a:pt x="567063" y="654836"/>
                </a:lnTo>
                <a:lnTo>
                  <a:pt x="591288" y="607316"/>
                </a:lnTo>
                <a:lnTo>
                  <a:pt x="618363" y="563121"/>
                </a:lnTo>
                <a:lnTo>
                  <a:pt x="649714" y="520828"/>
                </a:lnTo>
                <a:lnTo>
                  <a:pt x="683914" y="481861"/>
                </a:lnTo>
                <a:lnTo>
                  <a:pt x="720965" y="445745"/>
                </a:lnTo>
                <a:lnTo>
                  <a:pt x="761815" y="412480"/>
                </a:lnTo>
                <a:lnTo>
                  <a:pt x="804566" y="382542"/>
                </a:lnTo>
                <a:lnTo>
                  <a:pt x="850166" y="356881"/>
                </a:lnTo>
                <a:lnTo>
                  <a:pt x="898142" y="334071"/>
                </a:lnTo>
                <a:lnTo>
                  <a:pt x="948018" y="316013"/>
                </a:lnTo>
                <a:lnTo>
                  <a:pt x="1000743" y="302232"/>
                </a:lnTo>
                <a:lnTo>
                  <a:pt x="1053944" y="292728"/>
                </a:lnTo>
                <a:lnTo>
                  <a:pt x="1109045" y="287976"/>
                </a:lnTo>
                <a:lnTo>
                  <a:pt x="1137070" y="287026"/>
                </a:lnTo>
                <a:lnTo>
                  <a:pt x="1173170" y="287976"/>
                </a:lnTo>
                <a:lnTo>
                  <a:pt x="1242521" y="296055"/>
                </a:lnTo>
                <a:lnTo>
                  <a:pt x="1309497" y="311261"/>
                </a:lnTo>
                <a:lnTo>
                  <a:pt x="1373623" y="333596"/>
                </a:lnTo>
                <a:lnTo>
                  <a:pt x="1404499" y="347852"/>
                </a:lnTo>
                <a:lnTo>
                  <a:pt x="1414474" y="328369"/>
                </a:lnTo>
                <a:lnTo>
                  <a:pt x="1436324" y="291778"/>
                </a:lnTo>
                <a:lnTo>
                  <a:pt x="1460549" y="255662"/>
                </a:lnTo>
                <a:lnTo>
                  <a:pt x="1487150" y="222397"/>
                </a:lnTo>
                <a:lnTo>
                  <a:pt x="1515175" y="190558"/>
                </a:lnTo>
                <a:lnTo>
                  <a:pt x="1546050" y="161096"/>
                </a:lnTo>
                <a:lnTo>
                  <a:pt x="1578826" y="133058"/>
                </a:lnTo>
                <a:lnTo>
                  <a:pt x="1613026" y="107872"/>
                </a:lnTo>
                <a:lnTo>
                  <a:pt x="1649602" y="85062"/>
                </a:lnTo>
                <a:lnTo>
                  <a:pt x="1687127" y="65104"/>
                </a:lnTo>
                <a:lnTo>
                  <a:pt x="1726553" y="47046"/>
                </a:lnTo>
                <a:lnTo>
                  <a:pt x="1766928" y="31839"/>
                </a:lnTo>
                <a:lnTo>
                  <a:pt x="1809679" y="19484"/>
                </a:lnTo>
                <a:lnTo>
                  <a:pt x="1852430" y="9980"/>
                </a:lnTo>
                <a:lnTo>
                  <a:pt x="1897080" y="3802"/>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solidFill>
                <a:prstClr val="black"/>
              </a:solidFill>
            </a:endParaRPr>
          </a:p>
        </p:txBody>
      </p:sp>
      <p:sp>
        <p:nvSpPr>
          <p:cNvPr id="46" name="Freeform 45"/>
          <p:cNvSpPr>
            <a:spLocks/>
          </p:cNvSpPr>
          <p:nvPr/>
        </p:nvSpPr>
        <p:spPr bwMode="auto">
          <a:xfrm>
            <a:off x="2908095" y="5285146"/>
            <a:ext cx="3901258" cy="1020765"/>
          </a:xfrm>
          <a:custGeom>
            <a:avLst/>
            <a:gdLst>
              <a:gd name="connsiteX0" fmla="*/ 2086615 w 3901258"/>
              <a:gd name="connsiteY0" fmla="*/ 0 h 1020765"/>
              <a:gd name="connsiteX1" fmla="*/ 2108475 w 3901258"/>
              <a:gd name="connsiteY1" fmla="*/ 0 h 1020765"/>
              <a:gd name="connsiteX2" fmla="*/ 2131285 w 3901258"/>
              <a:gd name="connsiteY2" fmla="*/ 0 h 1020765"/>
              <a:gd name="connsiteX3" fmla="*/ 2176906 w 3901258"/>
              <a:gd name="connsiteY3" fmla="*/ 3327 h 1020765"/>
              <a:gd name="connsiteX4" fmla="*/ 2220626 w 3901258"/>
              <a:gd name="connsiteY4" fmla="*/ 9506 h 1020765"/>
              <a:gd name="connsiteX5" fmla="*/ 2264346 w 3901258"/>
              <a:gd name="connsiteY5" fmla="*/ 19012 h 1020765"/>
              <a:gd name="connsiteX6" fmla="*/ 2306165 w 3901258"/>
              <a:gd name="connsiteY6" fmla="*/ 31370 h 1020765"/>
              <a:gd name="connsiteX7" fmla="*/ 2347034 w 3901258"/>
              <a:gd name="connsiteY7" fmla="*/ 46580 h 1020765"/>
              <a:gd name="connsiteX8" fmla="*/ 2386478 w 3901258"/>
              <a:gd name="connsiteY8" fmla="*/ 64641 h 1020765"/>
              <a:gd name="connsiteX9" fmla="*/ 2424019 w 3901258"/>
              <a:gd name="connsiteY9" fmla="*/ 85080 h 1020765"/>
              <a:gd name="connsiteX10" fmla="*/ 2460136 w 3901258"/>
              <a:gd name="connsiteY10" fmla="*/ 108369 h 1020765"/>
              <a:gd name="connsiteX11" fmla="*/ 2494827 w 3901258"/>
              <a:gd name="connsiteY11" fmla="*/ 133560 h 1020765"/>
              <a:gd name="connsiteX12" fmla="*/ 2527617 w 3901258"/>
              <a:gd name="connsiteY12" fmla="*/ 160653 h 1020765"/>
              <a:gd name="connsiteX13" fmla="*/ 2558506 w 3901258"/>
              <a:gd name="connsiteY13" fmla="*/ 190122 h 1020765"/>
              <a:gd name="connsiteX14" fmla="*/ 2587019 w 3901258"/>
              <a:gd name="connsiteY14" fmla="*/ 222442 h 1020765"/>
              <a:gd name="connsiteX15" fmla="*/ 2613156 w 3901258"/>
              <a:gd name="connsiteY15" fmla="*/ 255713 h 1020765"/>
              <a:gd name="connsiteX16" fmla="*/ 2637867 w 3901258"/>
              <a:gd name="connsiteY16" fmla="*/ 291361 h 1020765"/>
              <a:gd name="connsiteX17" fmla="*/ 2659252 w 3901258"/>
              <a:gd name="connsiteY17" fmla="*/ 328435 h 1020765"/>
              <a:gd name="connsiteX18" fmla="*/ 2669232 w 3901258"/>
              <a:gd name="connsiteY18" fmla="*/ 347447 h 1020765"/>
              <a:gd name="connsiteX19" fmla="*/ 2700121 w 3901258"/>
              <a:gd name="connsiteY19" fmla="*/ 333188 h 1020765"/>
              <a:gd name="connsiteX20" fmla="*/ 2763800 w 3901258"/>
              <a:gd name="connsiteY20" fmla="*/ 310849 h 1020765"/>
              <a:gd name="connsiteX21" fmla="*/ 2831281 w 3901258"/>
              <a:gd name="connsiteY21" fmla="*/ 295639 h 1020765"/>
              <a:gd name="connsiteX22" fmla="*/ 2901613 w 3901258"/>
              <a:gd name="connsiteY22" fmla="*/ 287559 h 1020765"/>
              <a:gd name="connsiteX23" fmla="*/ 2937255 w 3901258"/>
              <a:gd name="connsiteY23" fmla="*/ 287083 h 1020765"/>
              <a:gd name="connsiteX24" fmla="*/ 2964817 w 3901258"/>
              <a:gd name="connsiteY24" fmla="*/ 287559 h 1020765"/>
              <a:gd name="connsiteX25" fmla="*/ 3020417 w 3901258"/>
              <a:gd name="connsiteY25" fmla="*/ 292312 h 1020765"/>
              <a:gd name="connsiteX26" fmla="*/ 3073642 w 3901258"/>
              <a:gd name="connsiteY26" fmla="*/ 301818 h 1020765"/>
              <a:gd name="connsiteX27" fmla="*/ 3125441 w 3901258"/>
              <a:gd name="connsiteY27" fmla="*/ 316077 h 1020765"/>
              <a:gd name="connsiteX28" fmla="*/ 3175339 w 3901258"/>
              <a:gd name="connsiteY28" fmla="*/ 334138 h 1020765"/>
              <a:gd name="connsiteX29" fmla="*/ 3223335 w 3901258"/>
              <a:gd name="connsiteY29" fmla="*/ 356478 h 1020765"/>
              <a:gd name="connsiteX30" fmla="*/ 3268956 w 3901258"/>
              <a:gd name="connsiteY30" fmla="*/ 382619 h 1020765"/>
              <a:gd name="connsiteX31" fmla="*/ 3312201 w 3901258"/>
              <a:gd name="connsiteY31" fmla="*/ 412088 h 1020765"/>
              <a:gd name="connsiteX32" fmla="*/ 3353070 w 3901258"/>
              <a:gd name="connsiteY32" fmla="*/ 445359 h 1020765"/>
              <a:gd name="connsiteX33" fmla="*/ 3390612 w 3901258"/>
              <a:gd name="connsiteY33" fmla="*/ 481482 h 1020765"/>
              <a:gd name="connsiteX34" fmla="*/ 3424828 w 3901258"/>
              <a:gd name="connsiteY34" fmla="*/ 520933 h 1020765"/>
              <a:gd name="connsiteX35" fmla="*/ 3455717 w 3901258"/>
              <a:gd name="connsiteY35" fmla="*/ 562759 h 1020765"/>
              <a:gd name="connsiteX36" fmla="*/ 3483279 w 3901258"/>
              <a:gd name="connsiteY36" fmla="*/ 607438 h 1020765"/>
              <a:gd name="connsiteX37" fmla="*/ 3507041 w 3901258"/>
              <a:gd name="connsiteY37" fmla="*/ 654493 h 1020765"/>
              <a:gd name="connsiteX38" fmla="*/ 3526999 w 3901258"/>
              <a:gd name="connsiteY38" fmla="*/ 703924 h 1020765"/>
              <a:gd name="connsiteX39" fmla="*/ 3542682 w 3901258"/>
              <a:gd name="connsiteY39" fmla="*/ 755257 h 1020765"/>
              <a:gd name="connsiteX40" fmla="*/ 3548859 w 3901258"/>
              <a:gd name="connsiteY40" fmla="*/ 781399 h 1020765"/>
              <a:gd name="connsiteX41" fmla="*/ 3574046 w 3901258"/>
              <a:gd name="connsiteY41" fmla="*/ 789004 h 1020765"/>
              <a:gd name="connsiteX42" fmla="*/ 3623944 w 3901258"/>
              <a:gd name="connsiteY42" fmla="*/ 807065 h 1020765"/>
              <a:gd name="connsiteX43" fmla="*/ 3671466 w 3901258"/>
              <a:gd name="connsiteY43" fmla="*/ 828929 h 1020765"/>
              <a:gd name="connsiteX44" fmla="*/ 3717087 w 3901258"/>
              <a:gd name="connsiteY44" fmla="*/ 855071 h 1020765"/>
              <a:gd name="connsiteX45" fmla="*/ 3759856 w 3901258"/>
              <a:gd name="connsiteY45" fmla="*/ 884540 h 1020765"/>
              <a:gd name="connsiteX46" fmla="*/ 3800250 w 3901258"/>
              <a:gd name="connsiteY46" fmla="*/ 917811 h 1020765"/>
              <a:gd name="connsiteX47" fmla="*/ 3837792 w 3901258"/>
              <a:gd name="connsiteY47" fmla="*/ 953458 h 1020765"/>
              <a:gd name="connsiteX48" fmla="*/ 3871532 w 3901258"/>
              <a:gd name="connsiteY48" fmla="*/ 992909 h 1020765"/>
              <a:gd name="connsiteX49" fmla="*/ 3887690 w 3901258"/>
              <a:gd name="connsiteY49" fmla="*/ 1013347 h 1020765"/>
              <a:gd name="connsiteX50" fmla="*/ 3901258 w 3901258"/>
              <a:gd name="connsiteY50" fmla="*/ 1020765 h 1020765"/>
              <a:gd name="connsiteX51" fmla="*/ 0 w 3901258"/>
              <a:gd name="connsiteY51" fmla="*/ 1020765 h 1020765"/>
              <a:gd name="connsiteX52" fmla="*/ 7538 w 3901258"/>
              <a:gd name="connsiteY52" fmla="*/ 1006692 h 1020765"/>
              <a:gd name="connsiteX53" fmla="*/ 32724 w 3901258"/>
              <a:gd name="connsiteY53" fmla="*/ 968668 h 1020765"/>
              <a:gd name="connsiteX54" fmla="*/ 61712 w 3901258"/>
              <a:gd name="connsiteY54" fmla="*/ 933971 h 1020765"/>
              <a:gd name="connsiteX55" fmla="*/ 94027 w 3901258"/>
              <a:gd name="connsiteY55" fmla="*/ 901650 h 1020765"/>
              <a:gd name="connsiteX56" fmla="*/ 129193 w 3901258"/>
              <a:gd name="connsiteY56" fmla="*/ 872657 h 1020765"/>
              <a:gd name="connsiteX57" fmla="*/ 166736 w 3901258"/>
              <a:gd name="connsiteY57" fmla="*/ 847466 h 1020765"/>
              <a:gd name="connsiteX58" fmla="*/ 206654 w 3901258"/>
              <a:gd name="connsiteY58" fmla="*/ 826077 h 1020765"/>
              <a:gd name="connsiteX59" fmla="*/ 248948 w 3901258"/>
              <a:gd name="connsiteY59" fmla="*/ 808016 h 1020765"/>
              <a:gd name="connsiteX60" fmla="*/ 293619 w 3901258"/>
              <a:gd name="connsiteY60" fmla="*/ 793757 h 1020765"/>
              <a:gd name="connsiteX61" fmla="*/ 339715 w 3901258"/>
              <a:gd name="connsiteY61" fmla="*/ 784726 h 1020765"/>
              <a:gd name="connsiteX62" fmla="*/ 387237 w 3901258"/>
              <a:gd name="connsiteY62" fmla="*/ 779973 h 1020765"/>
              <a:gd name="connsiteX63" fmla="*/ 411948 w 3901258"/>
              <a:gd name="connsiteY63" fmla="*/ 779022 h 1020765"/>
              <a:gd name="connsiteX64" fmla="*/ 433808 w 3901258"/>
              <a:gd name="connsiteY64" fmla="*/ 779973 h 1020765"/>
              <a:gd name="connsiteX65" fmla="*/ 478478 w 3901258"/>
              <a:gd name="connsiteY65" fmla="*/ 784251 h 1020765"/>
              <a:gd name="connsiteX66" fmla="*/ 521248 w 3901258"/>
              <a:gd name="connsiteY66" fmla="*/ 792331 h 1020765"/>
              <a:gd name="connsiteX67" fmla="*/ 563067 w 3901258"/>
              <a:gd name="connsiteY67" fmla="*/ 804213 h 1020765"/>
              <a:gd name="connsiteX68" fmla="*/ 603461 w 3901258"/>
              <a:gd name="connsiteY68" fmla="*/ 819898 h 1020765"/>
              <a:gd name="connsiteX69" fmla="*/ 641478 w 3901258"/>
              <a:gd name="connsiteY69" fmla="*/ 838910 h 1020765"/>
              <a:gd name="connsiteX70" fmla="*/ 677119 w 3901258"/>
              <a:gd name="connsiteY70" fmla="*/ 861250 h 1020765"/>
              <a:gd name="connsiteX71" fmla="*/ 710860 w 3901258"/>
              <a:gd name="connsiteY71" fmla="*/ 886441 h 1020765"/>
              <a:gd name="connsiteX72" fmla="*/ 727017 w 3901258"/>
              <a:gd name="connsiteY72" fmla="*/ 900700 h 1020765"/>
              <a:gd name="connsiteX73" fmla="*/ 738422 w 3901258"/>
              <a:gd name="connsiteY73" fmla="*/ 880262 h 1020765"/>
              <a:gd name="connsiteX74" fmla="*/ 762658 w 3901258"/>
              <a:gd name="connsiteY74" fmla="*/ 840812 h 1020765"/>
              <a:gd name="connsiteX75" fmla="*/ 791172 w 3901258"/>
              <a:gd name="connsiteY75" fmla="*/ 804213 h 1020765"/>
              <a:gd name="connsiteX76" fmla="*/ 823011 w 3901258"/>
              <a:gd name="connsiteY76" fmla="*/ 770942 h 1020765"/>
              <a:gd name="connsiteX77" fmla="*/ 857702 w 3901258"/>
              <a:gd name="connsiteY77" fmla="*/ 741473 h 1020765"/>
              <a:gd name="connsiteX78" fmla="*/ 895719 w 3901258"/>
              <a:gd name="connsiteY78" fmla="*/ 714381 h 1020765"/>
              <a:gd name="connsiteX79" fmla="*/ 936113 w 3901258"/>
              <a:gd name="connsiteY79" fmla="*/ 691566 h 1020765"/>
              <a:gd name="connsiteX80" fmla="*/ 978407 w 3901258"/>
              <a:gd name="connsiteY80" fmla="*/ 673030 h 1020765"/>
              <a:gd name="connsiteX81" fmla="*/ 1001218 w 3901258"/>
              <a:gd name="connsiteY81" fmla="*/ 665425 h 1020765"/>
              <a:gd name="connsiteX82" fmla="*/ 1005970 w 3901258"/>
              <a:gd name="connsiteY82" fmla="*/ 645937 h 1020765"/>
              <a:gd name="connsiteX83" fmla="*/ 1018326 w 3901258"/>
              <a:gd name="connsiteY83" fmla="*/ 609339 h 1020765"/>
              <a:gd name="connsiteX84" fmla="*/ 1034483 w 3901258"/>
              <a:gd name="connsiteY84" fmla="*/ 573216 h 1020765"/>
              <a:gd name="connsiteX85" fmla="*/ 1052541 w 3901258"/>
              <a:gd name="connsiteY85" fmla="*/ 538994 h 1020765"/>
              <a:gd name="connsiteX86" fmla="*/ 1073926 w 3901258"/>
              <a:gd name="connsiteY86" fmla="*/ 506198 h 1020765"/>
              <a:gd name="connsiteX87" fmla="*/ 1097212 w 3901258"/>
              <a:gd name="connsiteY87" fmla="*/ 476254 h 1020765"/>
              <a:gd name="connsiteX88" fmla="*/ 1123349 w 3901258"/>
              <a:gd name="connsiteY88" fmla="*/ 447736 h 1020765"/>
              <a:gd name="connsiteX89" fmla="*/ 1150911 w 3901258"/>
              <a:gd name="connsiteY89" fmla="*/ 421119 h 1020765"/>
              <a:gd name="connsiteX90" fmla="*/ 1180850 w 3901258"/>
              <a:gd name="connsiteY90" fmla="*/ 397354 h 1020765"/>
              <a:gd name="connsiteX91" fmla="*/ 1213640 w 3901258"/>
              <a:gd name="connsiteY91" fmla="*/ 375490 h 1020765"/>
              <a:gd name="connsiteX92" fmla="*/ 1247380 w 3901258"/>
              <a:gd name="connsiteY92" fmla="*/ 356953 h 1020765"/>
              <a:gd name="connsiteX93" fmla="*/ 1282547 w 3901258"/>
              <a:gd name="connsiteY93" fmla="*/ 341268 h 1020765"/>
              <a:gd name="connsiteX94" fmla="*/ 1319614 w 3901258"/>
              <a:gd name="connsiteY94" fmla="*/ 328435 h 1020765"/>
              <a:gd name="connsiteX95" fmla="*/ 1358581 w 3901258"/>
              <a:gd name="connsiteY95" fmla="*/ 317503 h 1020765"/>
              <a:gd name="connsiteX96" fmla="*/ 1398024 w 3901258"/>
              <a:gd name="connsiteY96" fmla="*/ 310849 h 1020765"/>
              <a:gd name="connsiteX97" fmla="*/ 1438418 w 3901258"/>
              <a:gd name="connsiteY97" fmla="*/ 307046 h 1020765"/>
              <a:gd name="connsiteX98" fmla="*/ 1458852 w 3901258"/>
              <a:gd name="connsiteY98" fmla="*/ 307046 h 1020765"/>
              <a:gd name="connsiteX99" fmla="*/ 1485940 w 3901258"/>
              <a:gd name="connsiteY99" fmla="*/ 307997 h 1020765"/>
              <a:gd name="connsiteX100" fmla="*/ 1537738 w 3901258"/>
              <a:gd name="connsiteY100" fmla="*/ 313225 h 1020765"/>
              <a:gd name="connsiteX101" fmla="*/ 1563400 w 3901258"/>
              <a:gd name="connsiteY101" fmla="*/ 318929 h 1020765"/>
              <a:gd name="connsiteX102" fmla="*/ 1583835 w 3901258"/>
              <a:gd name="connsiteY102" fmla="*/ 283756 h 1020765"/>
              <a:gd name="connsiteX103" fmla="*/ 1633257 w 3901258"/>
              <a:gd name="connsiteY103" fmla="*/ 218640 h 1020765"/>
              <a:gd name="connsiteX104" fmla="*/ 1689808 w 3901258"/>
              <a:gd name="connsiteY104" fmla="*/ 160177 h 1020765"/>
              <a:gd name="connsiteX105" fmla="*/ 1753963 w 3901258"/>
              <a:gd name="connsiteY105" fmla="*/ 109320 h 1020765"/>
              <a:gd name="connsiteX106" fmla="*/ 1824295 w 3901258"/>
              <a:gd name="connsiteY106" fmla="*/ 67493 h 1020765"/>
              <a:gd name="connsiteX107" fmla="*/ 1899854 w 3901258"/>
              <a:gd name="connsiteY107" fmla="*/ 35173 h 1020765"/>
              <a:gd name="connsiteX108" fmla="*/ 1980641 w 3901258"/>
              <a:gd name="connsiteY108" fmla="*/ 12358 h 1020765"/>
              <a:gd name="connsiteX109" fmla="*/ 2043370 w 3901258"/>
              <a:gd name="connsiteY109" fmla="*/ 2852 h 1020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Lst>
            <a:rect l="l" t="t" r="r" b="b"/>
            <a:pathLst>
              <a:path w="3901258" h="1020765">
                <a:moveTo>
                  <a:pt x="2086615" y="0"/>
                </a:moveTo>
                <a:lnTo>
                  <a:pt x="2108475" y="0"/>
                </a:lnTo>
                <a:lnTo>
                  <a:pt x="2131285" y="0"/>
                </a:lnTo>
                <a:lnTo>
                  <a:pt x="2176906" y="3327"/>
                </a:lnTo>
                <a:lnTo>
                  <a:pt x="2220626" y="9506"/>
                </a:lnTo>
                <a:lnTo>
                  <a:pt x="2264346" y="19012"/>
                </a:lnTo>
                <a:lnTo>
                  <a:pt x="2306165" y="31370"/>
                </a:lnTo>
                <a:lnTo>
                  <a:pt x="2347034" y="46580"/>
                </a:lnTo>
                <a:lnTo>
                  <a:pt x="2386478" y="64641"/>
                </a:lnTo>
                <a:lnTo>
                  <a:pt x="2424019" y="85080"/>
                </a:lnTo>
                <a:lnTo>
                  <a:pt x="2460136" y="108369"/>
                </a:lnTo>
                <a:lnTo>
                  <a:pt x="2494827" y="133560"/>
                </a:lnTo>
                <a:lnTo>
                  <a:pt x="2527617" y="160653"/>
                </a:lnTo>
                <a:lnTo>
                  <a:pt x="2558506" y="190122"/>
                </a:lnTo>
                <a:lnTo>
                  <a:pt x="2587019" y="222442"/>
                </a:lnTo>
                <a:lnTo>
                  <a:pt x="2613156" y="255713"/>
                </a:lnTo>
                <a:lnTo>
                  <a:pt x="2637867" y="291361"/>
                </a:lnTo>
                <a:lnTo>
                  <a:pt x="2659252" y="328435"/>
                </a:lnTo>
                <a:lnTo>
                  <a:pt x="2669232" y="347447"/>
                </a:lnTo>
                <a:lnTo>
                  <a:pt x="2700121" y="333188"/>
                </a:lnTo>
                <a:lnTo>
                  <a:pt x="2763800" y="310849"/>
                </a:lnTo>
                <a:lnTo>
                  <a:pt x="2831281" y="295639"/>
                </a:lnTo>
                <a:lnTo>
                  <a:pt x="2901613" y="287559"/>
                </a:lnTo>
                <a:lnTo>
                  <a:pt x="2937255" y="287083"/>
                </a:lnTo>
                <a:lnTo>
                  <a:pt x="2964817" y="287559"/>
                </a:lnTo>
                <a:lnTo>
                  <a:pt x="3020417" y="292312"/>
                </a:lnTo>
                <a:lnTo>
                  <a:pt x="3073642" y="301818"/>
                </a:lnTo>
                <a:lnTo>
                  <a:pt x="3125441" y="316077"/>
                </a:lnTo>
                <a:lnTo>
                  <a:pt x="3175339" y="334138"/>
                </a:lnTo>
                <a:lnTo>
                  <a:pt x="3223335" y="356478"/>
                </a:lnTo>
                <a:lnTo>
                  <a:pt x="3268956" y="382619"/>
                </a:lnTo>
                <a:lnTo>
                  <a:pt x="3312201" y="412088"/>
                </a:lnTo>
                <a:lnTo>
                  <a:pt x="3353070" y="445359"/>
                </a:lnTo>
                <a:lnTo>
                  <a:pt x="3390612" y="481482"/>
                </a:lnTo>
                <a:lnTo>
                  <a:pt x="3424828" y="520933"/>
                </a:lnTo>
                <a:lnTo>
                  <a:pt x="3455717" y="562759"/>
                </a:lnTo>
                <a:lnTo>
                  <a:pt x="3483279" y="607438"/>
                </a:lnTo>
                <a:lnTo>
                  <a:pt x="3507041" y="654493"/>
                </a:lnTo>
                <a:lnTo>
                  <a:pt x="3526999" y="703924"/>
                </a:lnTo>
                <a:lnTo>
                  <a:pt x="3542682" y="755257"/>
                </a:lnTo>
                <a:lnTo>
                  <a:pt x="3548859" y="781399"/>
                </a:lnTo>
                <a:lnTo>
                  <a:pt x="3574046" y="789004"/>
                </a:lnTo>
                <a:lnTo>
                  <a:pt x="3623944" y="807065"/>
                </a:lnTo>
                <a:lnTo>
                  <a:pt x="3671466" y="828929"/>
                </a:lnTo>
                <a:lnTo>
                  <a:pt x="3717087" y="855071"/>
                </a:lnTo>
                <a:lnTo>
                  <a:pt x="3759856" y="884540"/>
                </a:lnTo>
                <a:lnTo>
                  <a:pt x="3800250" y="917811"/>
                </a:lnTo>
                <a:lnTo>
                  <a:pt x="3837792" y="953458"/>
                </a:lnTo>
                <a:lnTo>
                  <a:pt x="3871532" y="992909"/>
                </a:lnTo>
                <a:lnTo>
                  <a:pt x="3887690" y="1013347"/>
                </a:lnTo>
                <a:lnTo>
                  <a:pt x="3901258" y="1020765"/>
                </a:lnTo>
                <a:lnTo>
                  <a:pt x="0" y="1020765"/>
                </a:lnTo>
                <a:lnTo>
                  <a:pt x="7538" y="1006692"/>
                </a:lnTo>
                <a:lnTo>
                  <a:pt x="32724" y="968668"/>
                </a:lnTo>
                <a:lnTo>
                  <a:pt x="61712" y="933971"/>
                </a:lnTo>
                <a:lnTo>
                  <a:pt x="94027" y="901650"/>
                </a:lnTo>
                <a:lnTo>
                  <a:pt x="129193" y="872657"/>
                </a:lnTo>
                <a:lnTo>
                  <a:pt x="166736" y="847466"/>
                </a:lnTo>
                <a:lnTo>
                  <a:pt x="206654" y="826077"/>
                </a:lnTo>
                <a:lnTo>
                  <a:pt x="248948" y="808016"/>
                </a:lnTo>
                <a:lnTo>
                  <a:pt x="293619" y="793757"/>
                </a:lnTo>
                <a:lnTo>
                  <a:pt x="339715" y="784726"/>
                </a:lnTo>
                <a:lnTo>
                  <a:pt x="387237" y="779973"/>
                </a:lnTo>
                <a:lnTo>
                  <a:pt x="411948" y="779022"/>
                </a:lnTo>
                <a:lnTo>
                  <a:pt x="433808" y="779973"/>
                </a:lnTo>
                <a:lnTo>
                  <a:pt x="478478" y="784251"/>
                </a:lnTo>
                <a:lnTo>
                  <a:pt x="521248" y="792331"/>
                </a:lnTo>
                <a:lnTo>
                  <a:pt x="563067" y="804213"/>
                </a:lnTo>
                <a:lnTo>
                  <a:pt x="603461" y="819898"/>
                </a:lnTo>
                <a:lnTo>
                  <a:pt x="641478" y="838910"/>
                </a:lnTo>
                <a:lnTo>
                  <a:pt x="677119" y="861250"/>
                </a:lnTo>
                <a:lnTo>
                  <a:pt x="710860" y="886441"/>
                </a:lnTo>
                <a:lnTo>
                  <a:pt x="727017" y="900700"/>
                </a:lnTo>
                <a:lnTo>
                  <a:pt x="738422" y="880262"/>
                </a:lnTo>
                <a:lnTo>
                  <a:pt x="762658" y="840812"/>
                </a:lnTo>
                <a:lnTo>
                  <a:pt x="791172" y="804213"/>
                </a:lnTo>
                <a:lnTo>
                  <a:pt x="823011" y="770942"/>
                </a:lnTo>
                <a:lnTo>
                  <a:pt x="857702" y="741473"/>
                </a:lnTo>
                <a:lnTo>
                  <a:pt x="895719" y="714381"/>
                </a:lnTo>
                <a:lnTo>
                  <a:pt x="936113" y="691566"/>
                </a:lnTo>
                <a:lnTo>
                  <a:pt x="978407" y="673030"/>
                </a:lnTo>
                <a:lnTo>
                  <a:pt x="1001218" y="665425"/>
                </a:lnTo>
                <a:lnTo>
                  <a:pt x="1005970" y="645937"/>
                </a:lnTo>
                <a:lnTo>
                  <a:pt x="1018326" y="609339"/>
                </a:lnTo>
                <a:lnTo>
                  <a:pt x="1034483" y="573216"/>
                </a:lnTo>
                <a:lnTo>
                  <a:pt x="1052541" y="538994"/>
                </a:lnTo>
                <a:lnTo>
                  <a:pt x="1073926" y="506198"/>
                </a:lnTo>
                <a:lnTo>
                  <a:pt x="1097212" y="476254"/>
                </a:lnTo>
                <a:lnTo>
                  <a:pt x="1123349" y="447736"/>
                </a:lnTo>
                <a:lnTo>
                  <a:pt x="1150911" y="421119"/>
                </a:lnTo>
                <a:lnTo>
                  <a:pt x="1180850" y="397354"/>
                </a:lnTo>
                <a:lnTo>
                  <a:pt x="1213640" y="375490"/>
                </a:lnTo>
                <a:lnTo>
                  <a:pt x="1247380" y="356953"/>
                </a:lnTo>
                <a:lnTo>
                  <a:pt x="1282547" y="341268"/>
                </a:lnTo>
                <a:lnTo>
                  <a:pt x="1319614" y="328435"/>
                </a:lnTo>
                <a:lnTo>
                  <a:pt x="1358581" y="317503"/>
                </a:lnTo>
                <a:lnTo>
                  <a:pt x="1398024" y="310849"/>
                </a:lnTo>
                <a:lnTo>
                  <a:pt x="1438418" y="307046"/>
                </a:lnTo>
                <a:lnTo>
                  <a:pt x="1458852" y="307046"/>
                </a:lnTo>
                <a:lnTo>
                  <a:pt x="1485940" y="307997"/>
                </a:lnTo>
                <a:lnTo>
                  <a:pt x="1537738" y="313225"/>
                </a:lnTo>
                <a:lnTo>
                  <a:pt x="1563400" y="318929"/>
                </a:lnTo>
                <a:lnTo>
                  <a:pt x="1583835" y="283756"/>
                </a:lnTo>
                <a:lnTo>
                  <a:pt x="1633257" y="218640"/>
                </a:lnTo>
                <a:lnTo>
                  <a:pt x="1689808" y="160177"/>
                </a:lnTo>
                <a:lnTo>
                  <a:pt x="1753963" y="109320"/>
                </a:lnTo>
                <a:lnTo>
                  <a:pt x="1824295" y="67493"/>
                </a:lnTo>
                <a:lnTo>
                  <a:pt x="1899854" y="35173"/>
                </a:lnTo>
                <a:lnTo>
                  <a:pt x="1980641" y="12358"/>
                </a:lnTo>
                <a:lnTo>
                  <a:pt x="2043370" y="2852"/>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solidFill>
                <a:prstClr val="black"/>
              </a:solidFill>
            </a:endParaRPr>
          </a:p>
        </p:txBody>
      </p:sp>
      <p:sp>
        <p:nvSpPr>
          <p:cNvPr id="112" name="Freeform 111"/>
          <p:cNvSpPr>
            <a:spLocks/>
          </p:cNvSpPr>
          <p:nvPr/>
        </p:nvSpPr>
        <p:spPr bwMode="auto">
          <a:xfrm>
            <a:off x="5761893" y="5376368"/>
            <a:ext cx="3382107" cy="929543"/>
          </a:xfrm>
          <a:custGeom>
            <a:avLst/>
            <a:gdLst>
              <a:gd name="connsiteX0" fmla="*/ 2936312 w 3382107"/>
              <a:gd name="connsiteY0" fmla="*/ 0 h 929543"/>
              <a:gd name="connsiteX1" fmla="*/ 2970995 w 3382107"/>
              <a:gd name="connsiteY1" fmla="*/ 951 h 929543"/>
              <a:gd name="connsiteX2" fmla="*/ 3038461 w 3382107"/>
              <a:gd name="connsiteY2" fmla="*/ 10932 h 929543"/>
              <a:gd name="connsiteX3" fmla="*/ 3103076 w 3382107"/>
              <a:gd name="connsiteY3" fmla="*/ 29944 h 929543"/>
              <a:gd name="connsiteX4" fmla="*/ 3162940 w 3382107"/>
              <a:gd name="connsiteY4" fmla="*/ 57512 h 929543"/>
              <a:gd name="connsiteX5" fmla="*/ 3218528 w 3382107"/>
              <a:gd name="connsiteY5" fmla="*/ 93635 h 929543"/>
              <a:gd name="connsiteX6" fmla="*/ 3267465 w 3382107"/>
              <a:gd name="connsiteY6" fmla="*/ 135937 h 929543"/>
              <a:gd name="connsiteX7" fmla="*/ 3311175 w 3382107"/>
              <a:gd name="connsiteY7" fmla="*/ 185368 h 929543"/>
              <a:gd name="connsiteX8" fmla="*/ 3346809 w 3382107"/>
              <a:gd name="connsiteY8" fmla="*/ 239553 h 929543"/>
              <a:gd name="connsiteX9" fmla="*/ 3362487 w 3382107"/>
              <a:gd name="connsiteY9" fmla="*/ 269022 h 929543"/>
              <a:gd name="connsiteX10" fmla="*/ 3382107 w 3382107"/>
              <a:gd name="connsiteY10" fmla="*/ 259676 h 929543"/>
              <a:gd name="connsiteX11" fmla="*/ 3382107 w 3382107"/>
              <a:gd name="connsiteY11" fmla="*/ 929543 h 929543"/>
              <a:gd name="connsiteX12" fmla="*/ 0 w 3382107"/>
              <a:gd name="connsiteY12" fmla="*/ 929543 h 929543"/>
              <a:gd name="connsiteX13" fmla="*/ 120 w 3382107"/>
              <a:gd name="connsiteY13" fmla="*/ 929218 h 929543"/>
              <a:gd name="connsiteX14" fmla="*/ 17224 w 3382107"/>
              <a:gd name="connsiteY14" fmla="*/ 893095 h 929543"/>
              <a:gd name="connsiteX15" fmla="*/ 37178 w 3382107"/>
              <a:gd name="connsiteY15" fmla="*/ 858398 h 929543"/>
              <a:gd name="connsiteX16" fmla="*/ 59984 w 3382107"/>
              <a:gd name="connsiteY16" fmla="*/ 825127 h 929543"/>
              <a:gd name="connsiteX17" fmla="*/ 72337 w 3382107"/>
              <a:gd name="connsiteY17" fmla="*/ 809917 h 929543"/>
              <a:gd name="connsiteX18" fmla="*/ 68536 w 3382107"/>
              <a:gd name="connsiteY18" fmla="*/ 779022 h 929543"/>
              <a:gd name="connsiteX19" fmla="*/ 68061 w 3382107"/>
              <a:gd name="connsiteY19" fmla="*/ 747177 h 929543"/>
              <a:gd name="connsiteX20" fmla="*/ 68061 w 3382107"/>
              <a:gd name="connsiteY20" fmla="*/ 726264 h 929543"/>
              <a:gd name="connsiteX21" fmla="*/ 72337 w 3382107"/>
              <a:gd name="connsiteY21" fmla="*/ 685387 h 929543"/>
              <a:gd name="connsiteX22" fmla="*/ 79939 w 3382107"/>
              <a:gd name="connsiteY22" fmla="*/ 645462 h 929543"/>
              <a:gd name="connsiteX23" fmla="*/ 91816 w 3382107"/>
              <a:gd name="connsiteY23" fmla="*/ 606962 h 929543"/>
              <a:gd name="connsiteX24" fmla="*/ 107495 w 3382107"/>
              <a:gd name="connsiteY24" fmla="*/ 570839 h 929543"/>
              <a:gd name="connsiteX25" fmla="*/ 126499 w 3382107"/>
              <a:gd name="connsiteY25" fmla="*/ 536142 h 929543"/>
              <a:gd name="connsiteX26" fmla="*/ 147879 w 3382107"/>
              <a:gd name="connsiteY26" fmla="*/ 503822 h 929543"/>
              <a:gd name="connsiteX27" fmla="*/ 173060 w 3382107"/>
              <a:gd name="connsiteY27" fmla="*/ 473402 h 929543"/>
              <a:gd name="connsiteX28" fmla="*/ 201092 w 3382107"/>
              <a:gd name="connsiteY28" fmla="*/ 445835 h 929543"/>
              <a:gd name="connsiteX29" fmla="*/ 231024 w 3382107"/>
              <a:gd name="connsiteY29" fmla="*/ 421119 h 929543"/>
              <a:gd name="connsiteX30" fmla="*/ 262856 w 3382107"/>
              <a:gd name="connsiteY30" fmla="*/ 398780 h 929543"/>
              <a:gd name="connsiteX31" fmla="*/ 297540 w 3382107"/>
              <a:gd name="connsiteY31" fmla="*/ 380718 h 929543"/>
              <a:gd name="connsiteX32" fmla="*/ 334598 w 3382107"/>
              <a:gd name="connsiteY32" fmla="*/ 365033 h 929543"/>
              <a:gd name="connsiteX33" fmla="*/ 372607 w 3382107"/>
              <a:gd name="connsiteY33" fmla="*/ 353151 h 929543"/>
              <a:gd name="connsiteX34" fmla="*/ 412042 w 3382107"/>
              <a:gd name="connsiteY34" fmla="*/ 344595 h 929543"/>
              <a:gd name="connsiteX35" fmla="*/ 453376 w 3382107"/>
              <a:gd name="connsiteY35" fmla="*/ 341268 h 929543"/>
              <a:gd name="connsiteX36" fmla="*/ 474281 w 3382107"/>
              <a:gd name="connsiteY36" fmla="*/ 340317 h 929543"/>
              <a:gd name="connsiteX37" fmla="*/ 506114 w 3382107"/>
              <a:gd name="connsiteY37" fmla="*/ 341743 h 929543"/>
              <a:gd name="connsiteX38" fmla="*/ 569304 w 3382107"/>
              <a:gd name="connsiteY38" fmla="*/ 351725 h 929543"/>
              <a:gd name="connsiteX39" fmla="*/ 628217 w 3382107"/>
              <a:gd name="connsiteY39" fmla="*/ 370737 h 929543"/>
              <a:gd name="connsiteX40" fmla="*/ 682855 w 3382107"/>
              <a:gd name="connsiteY40" fmla="*/ 397829 h 929543"/>
              <a:gd name="connsiteX41" fmla="*/ 708511 w 3382107"/>
              <a:gd name="connsiteY41" fmla="*/ 414940 h 929543"/>
              <a:gd name="connsiteX42" fmla="*/ 723715 w 3382107"/>
              <a:gd name="connsiteY42" fmla="*/ 402107 h 929543"/>
              <a:gd name="connsiteX43" fmla="*/ 756498 w 3382107"/>
              <a:gd name="connsiteY43" fmla="*/ 378817 h 929543"/>
              <a:gd name="connsiteX44" fmla="*/ 791656 w 3382107"/>
              <a:gd name="connsiteY44" fmla="*/ 358379 h 929543"/>
              <a:gd name="connsiteX45" fmla="*/ 828240 w 3382107"/>
              <a:gd name="connsiteY45" fmla="*/ 341268 h 929543"/>
              <a:gd name="connsiteX46" fmla="*/ 866724 w 3382107"/>
              <a:gd name="connsiteY46" fmla="*/ 327009 h 929543"/>
              <a:gd name="connsiteX47" fmla="*/ 906633 w 3382107"/>
              <a:gd name="connsiteY47" fmla="*/ 315602 h 929543"/>
              <a:gd name="connsiteX48" fmla="*/ 947018 w 3382107"/>
              <a:gd name="connsiteY48" fmla="*/ 308472 h 929543"/>
              <a:gd name="connsiteX49" fmla="*/ 989778 w 3382107"/>
              <a:gd name="connsiteY49" fmla="*/ 304670 h 929543"/>
              <a:gd name="connsiteX50" fmla="*/ 1011158 w 3382107"/>
              <a:gd name="connsiteY50" fmla="*/ 304194 h 929543"/>
              <a:gd name="connsiteX51" fmla="*/ 1034913 w 3382107"/>
              <a:gd name="connsiteY51" fmla="*/ 304670 h 929543"/>
              <a:gd name="connsiteX52" fmla="*/ 1079574 w 3382107"/>
              <a:gd name="connsiteY52" fmla="*/ 308947 h 929543"/>
              <a:gd name="connsiteX53" fmla="*/ 1123284 w 3382107"/>
              <a:gd name="connsiteY53" fmla="*/ 317503 h 929543"/>
              <a:gd name="connsiteX54" fmla="*/ 1166044 w 3382107"/>
              <a:gd name="connsiteY54" fmla="*/ 329861 h 929543"/>
              <a:gd name="connsiteX55" fmla="*/ 1206429 w 3382107"/>
              <a:gd name="connsiteY55" fmla="*/ 346021 h 929543"/>
              <a:gd name="connsiteX56" fmla="*/ 1245388 w 3382107"/>
              <a:gd name="connsiteY56" fmla="*/ 365508 h 929543"/>
              <a:gd name="connsiteX57" fmla="*/ 1281497 w 3382107"/>
              <a:gd name="connsiteY57" fmla="*/ 389274 h 929543"/>
              <a:gd name="connsiteX58" fmla="*/ 1315705 w 3382107"/>
              <a:gd name="connsiteY58" fmla="*/ 414940 h 929543"/>
              <a:gd name="connsiteX59" fmla="*/ 1347062 w 3382107"/>
              <a:gd name="connsiteY59" fmla="*/ 444409 h 929543"/>
              <a:gd name="connsiteX60" fmla="*/ 1376044 w 3382107"/>
              <a:gd name="connsiteY60" fmla="*/ 476729 h 929543"/>
              <a:gd name="connsiteX61" fmla="*/ 1401700 w 3382107"/>
              <a:gd name="connsiteY61" fmla="*/ 510951 h 929543"/>
              <a:gd name="connsiteX62" fmla="*/ 1424505 w 3382107"/>
              <a:gd name="connsiteY62" fmla="*/ 547550 h 929543"/>
              <a:gd name="connsiteX63" fmla="*/ 1443510 w 3382107"/>
              <a:gd name="connsiteY63" fmla="*/ 586049 h 929543"/>
              <a:gd name="connsiteX64" fmla="*/ 1459664 w 3382107"/>
              <a:gd name="connsiteY64" fmla="*/ 627400 h 929543"/>
              <a:gd name="connsiteX65" fmla="*/ 1471066 w 3382107"/>
              <a:gd name="connsiteY65" fmla="*/ 670178 h 929543"/>
              <a:gd name="connsiteX66" fmla="*/ 1479143 w 3382107"/>
              <a:gd name="connsiteY66" fmla="*/ 713906 h 929543"/>
              <a:gd name="connsiteX67" fmla="*/ 1481519 w 3382107"/>
              <a:gd name="connsiteY67" fmla="*/ 736720 h 929543"/>
              <a:gd name="connsiteX68" fmla="*/ 1497673 w 3382107"/>
              <a:gd name="connsiteY68" fmla="*/ 714856 h 929543"/>
              <a:gd name="connsiteX69" fmla="*/ 1534731 w 3382107"/>
              <a:gd name="connsiteY69" fmla="*/ 674455 h 929543"/>
              <a:gd name="connsiteX70" fmla="*/ 1576541 w 3382107"/>
              <a:gd name="connsiteY70" fmla="*/ 638808 h 929543"/>
              <a:gd name="connsiteX71" fmla="*/ 1621677 w 3382107"/>
              <a:gd name="connsiteY71" fmla="*/ 607913 h 929543"/>
              <a:gd name="connsiteX72" fmla="*/ 1670138 w 3382107"/>
              <a:gd name="connsiteY72" fmla="*/ 582722 h 929543"/>
              <a:gd name="connsiteX73" fmla="*/ 1722401 w 3382107"/>
              <a:gd name="connsiteY73" fmla="*/ 562759 h 929543"/>
              <a:gd name="connsiteX74" fmla="*/ 1777513 w 3382107"/>
              <a:gd name="connsiteY74" fmla="*/ 549451 h 929543"/>
              <a:gd name="connsiteX75" fmla="*/ 1834052 w 3382107"/>
              <a:gd name="connsiteY75" fmla="*/ 542321 h 929543"/>
              <a:gd name="connsiteX76" fmla="*/ 1863509 w 3382107"/>
              <a:gd name="connsiteY76" fmla="*/ 541846 h 929543"/>
              <a:gd name="connsiteX77" fmla="*/ 1888215 w 3382107"/>
              <a:gd name="connsiteY77" fmla="*/ 541846 h 929543"/>
              <a:gd name="connsiteX78" fmla="*/ 1937626 w 3382107"/>
              <a:gd name="connsiteY78" fmla="*/ 547550 h 929543"/>
              <a:gd name="connsiteX79" fmla="*/ 1984662 w 3382107"/>
              <a:gd name="connsiteY79" fmla="*/ 557531 h 929543"/>
              <a:gd name="connsiteX80" fmla="*/ 2030273 w 3382107"/>
              <a:gd name="connsiteY80" fmla="*/ 572265 h 929543"/>
              <a:gd name="connsiteX81" fmla="*/ 2073508 w 3382107"/>
              <a:gd name="connsiteY81" fmla="*/ 590327 h 929543"/>
              <a:gd name="connsiteX82" fmla="*/ 2114368 w 3382107"/>
              <a:gd name="connsiteY82" fmla="*/ 614092 h 929543"/>
              <a:gd name="connsiteX83" fmla="*/ 2152377 w 3382107"/>
              <a:gd name="connsiteY83" fmla="*/ 640234 h 929543"/>
              <a:gd name="connsiteX84" fmla="*/ 2188010 w 3382107"/>
              <a:gd name="connsiteY84" fmla="*/ 671128 h 929543"/>
              <a:gd name="connsiteX85" fmla="*/ 2204639 w 3382107"/>
              <a:gd name="connsiteY85" fmla="*/ 687764 h 929543"/>
              <a:gd name="connsiteX86" fmla="*/ 2216992 w 3382107"/>
              <a:gd name="connsiteY86" fmla="*/ 672554 h 929543"/>
              <a:gd name="connsiteX87" fmla="*/ 2243599 w 3382107"/>
              <a:gd name="connsiteY87" fmla="*/ 643561 h 929543"/>
              <a:gd name="connsiteX88" fmla="*/ 2272580 w 3382107"/>
              <a:gd name="connsiteY88" fmla="*/ 616468 h 929543"/>
              <a:gd name="connsiteX89" fmla="*/ 2303938 w 3382107"/>
              <a:gd name="connsiteY89" fmla="*/ 592228 h 929543"/>
              <a:gd name="connsiteX90" fmla="*/ 2336721 w 3382107"/>
              <a:gd name="connsiteY90" fmla="*/ 570839 h 929543"/>
              <a:gd name="connsiteX91" fmla="*/ 2371403 w 3382107"/>
              <a:gd name="connsiteY91" fmla="*/ 551827 h 929543"/>
              <a:gd name="connsiteX92" fmla="*/ 2408462 w 3382107"/>
              <a:gd name="connsiteY92" fmla="*/ 536142 h 929543"/>
              <a:gd name="connsiteX93" fmla="*/ 2446947 w 3382107"/>
              <a:gd name="connsiteY93" fmla="*/ 523309 h 929543"/>
              <a:gd name="connsiteX94" fmla="*/ 2466426 w 3382107"/>
              <a:gd name="connsiteY94" fmla="*/ 518556 h 929543"/>
              <a:gd name="connsiteX95" fmla="*/ 2464525 w 3382107"/>
              <a:gd name="connsiteY95" fmla="*/ 495266 h 929543"/>
              <a:gd name="connsiteX96" fmla="*/ 2464051 w 3382107"/>
              <a:gd name="connsiteY96" fmla="*/ 472452 h 929543"/>
              <a:gd name="connsiteX97" fmla="*/ 2464525 w 3382107"/>
              <a:gd name="connsiteY97" fmla="*/ 447736 h 929543"/>
              <a:gd name="connsiteX98" fmla="*/ 2469277 w 3382107"/>
              <a:gd name="connsiteY98" fmla="*/ 400206 h 929543"/>
              <a:gd name="connsiteX99" fmla="*/ 2478779 w 3382107"/>
              <a:gd name="connsiteY99" fmla="*/ 354101 h 929543"/>
              <a:gd name="connsiteX100" fmla="*/ 2492082 w 3382107"/>
              <a:gd name="connsiteY100" fmla="*/ 309423 h 929543"/>
              <a:gd name="connsiteX101" fmla="*/ 2510611 w 3382107"/>
              <a:gd name="connsiteY101" fmla="*/ 267121 h 929543"/>
              <a:gd name="connsiteX102" fmla="*/ 2532467 w 3382107"/>
              <a:gd name="connsiteY102" fmla="*/ 227195 h 929543"/>
              <a:gd name="connsiteX103" fmla="*/ 2557647 w 3382107"/>
              <a:gd name="connsiteY103" fmla="*/ 189646 h 929543"/>
              <a:gd name="connsiteX104" fmla="*/ 2586629 w 3382107"/>
              <a:gd name="connsiteY104" fmla="*/ 154474 h 929543"/>
              <a:gd name="connsiteX105" fmla="*/ 2618462 w 3382107"/>
              <a:gd name="connsiteY105" fmla="*/ 122153 h 929543"/>
              <a:gd name="connsiteX106" fmla="*/ 2653620 w 3382107"/>
              <a:gd name="connsiteY106" fmla="*/ 93635 h 929543"/>
              <a:gd name="connsiteX107" fmla="*/ 2691154 w 3382107"/>
              <a:gd name="connsiteY107" fmla="*/ 67969 h 929543"/>
              <a:gd name="connsiteX108" fmla="*/ 2731063 w 3382107"/>
              <a:gd name="connsiteY108" fmla="*/ 46105 h 929543"/>
              <a:gd name="connsiteX109" fmla="*/ 2773823 w 3382107"/>
              <a:gd name="connsiteY109" fmla="*/ 28043 h 929543"/>
              <a:gd name="connsiteX110" fmla="*/ 2818009 w 3382107"/>
              <a:gd name="connsiteY110" fmla="*/ 14735 h 929543"/>
              <a:gd name="connsiteX111" fmla="*/ 2864095 w 3382107"/>
              <a:gd name="connsiteY111" fmla="*/ 5229 h 929543"/>
              <a:gd name="connsiteX112" fmla="*/ 2911606 w 3382107"/>
              <a:gd name="connsiteY112" fmla="*/ 476 h 929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3382107" h="929543">
                <a:moveTo>
                  <a:pt x="2936312" y="0"/>
                </a:moveTo>
                <a:lnTo>
                  <a:pt x="2970995" y="951"/>
                </a:lnTo>
                <a:lnTo>
                  <a:pt x="3038461" y="10932"/>
                </a:lnTo>
                <a:lnTo>
                  <a:pt x="3103076" y="29944"/>
                </a:lnTo>
                <a:lnTo>
                  <a:pt x="3162940" y="57512"/>
                </a:lnTo>
                <a:lnTo>
                  <a:pt x="3218528" y="93635"/>
                </a:lnTo>
                <a:lnTo>
                  <a:pt x="3267465" y="135937"/>
                </a:lnTo>
                <a:lnTo>
                  <a:pt x="3311175" y="185368"/>
                </a:lnTo>
                <a:lnTo>
                  <a:pt x="3346809" y="239553"/>
                </a:lnTo>
                <a:lnTo>
                  <a:pt x="3362487" y="269022"/>
                </a:lnTo>
                <a:lnTo>
                  <a:pt x="3382107" y="259676"/>
                </a:lnTo>
                <a:lnTo>
                  <a:pt x="3382107" y="929543"/>
                </a:lnTo>
                <a:lnTo>
                  <a:pt x="0" y="929543"/>
                </a:lnTo>
                <a:lnTo>
                  <a:pt x="120" y="929218"/>
                </a:lnTo>
                <a:lnTo>
                  <a:pt x="17224" y="893095"/>
                </a:lnTo>
                <a:lnTo>
                  <a:pt x="37178" y="858398"/>
                </a:lnTo>
                <a:lnTo>
                  <a:pt x="59984" y="825127"/>
                </a:lnTo>
                <a:lnTo>
                  <a:pt x="72337" y="809917"/>
                </a:lnTo>
                <a:lnTo>
                  <a:pt x="68536" y="779022"/>
                </a:lnTo>
                <a:lnTo>
                  <a:pt x="68061" y="747177"/>
                </a:lnTo>
                <a:lnTo>
                  <a:pt x="68061" y="726264"/>
                </a:lnTo>
                <a:lnTo>
                  <a:pt x="72337" y="685387"/>
                </a:lnTo>
                <a:lnTo>
                  <a:pt x="79939" y="645462"/>
                </a:lnTo>
                <a:lnTo>
                  <a:pt x="91816" y="606962"/>
                </a:lnTo>
                <a:lnTo>
                  <a:pt x="107495" y="570839"/>
                </a:lnTo>
                <a:lnTo>
                  <a:pt x="126499" y="536142"/>
                </a:lnTo>
                <a:lnTo>
                  <a:pt x="147879" y="503822"/>
                </a:lnTo>
                <a:lnTo>
                  <a:pt x="173060" y="473402"/>
                </a:lnTo>
                <a:lnTo>
                  <a:pt x="201092" y="445835"/>
                </a:lnTo>
                <a:lnTo>
                  <a:pt x="231024" y="421119"/>
                </a:lnTo>
                <a:lnTo>
                  <a:pt x="262856" y="398780"/>
                </a:lnTo>
                <a:lnTo>
                  <a:pt x="297540" y="380718"/>
                </a:lnTo>
                <a:lnTo>
                  <a:pt x="334598" y="365033"/>
                </a:lnTo>
                <a:lnTo>
                  <a:pt x="372607" y="353151"/>
                </a:lnTo>
                <a:lnTo>
                  <a:pt x="412042" y="344595"/>
                </a:lnTo>
                <a:lnTo>
                  <a:pt x="453376" y="341268"/>
                </a:lnTo>
                <a:lnTo>
                  <a:pt x="474281" y="340317"/>
                </a:lnTo>
                <a:lnTo>
                  <a:pt x="506114" y="341743"/>
                </a:lnTo>
                <a:lnTo>
                  <a:pt x="569304" y="351725"/>
                </a:lnTo>
                <a:lnTo>
                  <a:pt x="628217" y="370737"/>
                </a:lnTo>
                <a:lnTo>
                  <a:pt x="682855" y="397829"/>
                </a:lnTo>
                <a:lnTo>
                  <a:pt x="708511" y="414940"/>
                </a:lnTo>
                <a:lnTo>
                  <a:pt x="723715" y="402107"/>
                </a:lnTo>
                <a:lnTo>
                  <a:pt x="756498" y="378817"/>
                </a:lnTo>
                <a:lnTo>
                  <a:pt x="791656" y="358379"/>
                </a:lnTo>
                <a:lnTo>
                  <a:pt x="828240" y="341268"/>
                </a:lnTo>
                <a:lnTo>
                  <a:pt x="866724" y="327009"/>
                </a:lnTo>
                <a:lnTo>
                  <a:pt x="906633" y="315602"/>
                </a:lnTo>
                <a:lnTo>
                  <a:pt x="947018" y="308472"/>
                </a:lnTo>
                <a:lnTo>
                  <a:pt x="989778" y="304670"/>
                </a:lnTo>
                <a:lnTo>
                  <a:pt x="1011158" y="304194"/>
                </a:lnTo>
                <a:lnTo>
                  <a:pt x="1034913" y="304670"/>
                </a:lnTo>
                <a:lnTo>
                  <a:pt x="1079574" y="308947"/>
                </a:lnTo>
                <a:lnTo>
                  <a:pt x="1123284" y="317503"/>
                </a:lnTo>
                <a:lnTo>
                  <a:pt x="1166044" y="329861"/>
                </a:lnTo>
                <a:lnTo>
                  <a:pt x="1206429" y="346021"/>
                </a:lnTo>
                <a:lnTo>
                  <a:pt x="1245388" y="365508"/>
                </a:lnTo>
                <a:lnTo>
                  <a:pt x="1281497" y="389274"/>
                </a:lnTo>
                <a:lnTo>
                  <a:pt x="1315705" y="414940"/>
                </a:lnTo>
                <a:lnTo>
                  <a:pt x="1347062" y="444409"/>
                </a:lnTo>
                <a:lnTo>
                  <a:pt x="1376044" y="476729"/>
                </a:lnTo>
                <a:lnTo>
                  <a:pt x="1401700" y="510951"/>
                </a:lnTo>
                <a:lnTo>
                  <a:pt x="1424505" y="547550"/>
                </a:lnTo>
                <a:lnTo>
                  <a:pt x="1443510" y="586049"/>
                </a:lnTo>
                <a:lnTo>
                  <a:pt x="1459664" y="627400"/>
                </a:lnTo>
                <a:lnTo>
                  <a:pt x="1471066" y="670178"/>
                </a:lnTo>
                <a:lnTo>
                  <a:pt x="1479143" y="713906"/>
                </a:lnTo>
                <a:lnTo>
                  <a:pt x="1481519" y="736720"/>
                </a:lnTo>
                <a:lnTo>
                  <a:pt x="1497673" y="714856"/>
                </a:lnTo>
                <a:lnTo>
                  <a:pt x="1534731" y="674455"/>
                </a:lnTo>
                <a:lnTo>
                  <a:pt x="1576541" y="638808"/>
                </a:lnTo>
                <a:lnTo>
                  <a:pt x="1621677" y="607913"/>
                </a:lnTo>
                <a:lnTo>
                  <a:pt x="1670138" y="582722"/>
                </a:lnTo>
                <a:lnTo>
                  <a:pt x="1722401" y="562759"/>
                </a:lnTo>
                <a:lnTo>
                  <a:pt x="1777513" y="549451"/>
                </a:lnTo>
                <a:lnTo>
                  <a:pt x="1834052" y="542321"/>
                </a:lnTo>
                <a:lnTo>
                  <a:pt x="1863509" y="541846"/>
                </a:lnTo>
                <a:lnTo>
                  <a:pt x="1888215" y="541846"/>
                </a:lnTo>
                <a:lnTo>
                  <a:pt x="1937626" y="547550"/>
                </a:lnTo>
                <a:lnTo>
                  <a:pt x="1984662" y="557531"/>
                </a:lnTo>
                <a:lnTo>
                  <a:pt x="2030273" y="572265"/>
                </a:lnTo>
                <a:lnTo>
                  <a:pt x="2073508" y="590327"/>
                </a:lnTo>
                <a:lnTo>
                  <a:pt x="2114368" y="614092"/>
                </a:lnTo>
                <a:lnTo>
                  <a:pt x="2152377" y="640234"/>
                </a:lnTo>
                <a:lnTo>
                  <a:pt x="2188010" y="671128"/>
                </a:lnTo>
                <a:lnTo>
                  <a:pt x="2204639" y="687764"/>
                </a:lnTo>
                <a:lnTo>
                  <a:pt x="2216992" y="672554"/>
                </a:lnTo>
                <a:lnTo>
                  <a:pt x="2243599" y="643561"/>
                </a:lnTo>
                <a:lnTo>
                  <a:pt x="2272580" y="616468"/>
                </a:lnTo>
                <a:lnTo>
                  <a:pt x="2303938" y="592228"/>
                </a:lnTo>
                <a:lnTo>
                  <a:pt x="2336721" y="570839"/>
                </a:lnTo>
                <a:lnTo>
                  <a:pt x="2371403" y="551827"/>
                </a:lnTo>
                <a:lnTo>
                  <a:pt x="2408462" y="536142"/>
                </a:lnTo>
                <a:lnTo>
                  <a:pt x="2446947" y="523309"/>
                </a:lnTo>
                <a:lnTo>
                  <a:pt x="2466426" y="518556"/>
                </a:lnTo>
                <a:lnTo>
                  <a:pt x="2464525" y="495266"/>
                </a:lnTo>
                <a:lnTo>
                  <a:pt x="2464051" y="472452"/>
                </a:lnTo>
                <a:lnTo>
                  <a:pt x="2464525" y="447736"/>
                </a:lnTo>
                <a:lnTo>
                  <a:pt x="2469277" y="400206"/>
                </a:lnTo>
                <a:lnTo>
                  <a:pt x="2478779" y="354101"/>
                </a:lnTo>
                <a:lnTo>
                  <a:pt x="2492082" y="309423"/>
                </a:lnTo>
                <a:lnTo>
                  <a:pt x="2510611" y="267121"/>
                </a:lnTo>
                <a:lnTo>
                  <a:pt x="2532467" y="227195"/>
                </a:lnTo>
                <a:lnTo>
                  <a:pt x="2557647" y="189646"/>
                </a:lnTo>
                <a:lnTo>
                  <a:pt x="2586629" y="154474"/>
                </a:lnTo>
                <a:lnTo>
                  <a:pt x="2618462" y="122153"/>
                </a:lnTo>
                <a:lnTo>
                  <a:pt x="2653620" y="93635"/>
                </a:lnTo>
                <a:lnTo>
                  <a:pt x="2691154" y="67969"/>
                </a:lnTo>
                <a:lnTo>
                  <a:pt x="2731063" y="46105"/>
                </a:lnTo>
                <a:lnTo>
                  <a:pt x="2773823" y="28043"/>
                </a:lnTo>
                <a:lnTo>
                  <a:pt x="2818009" y="14735"/>
                </a:lnTo>
                <a:lnTo>
                  <a:pt x="2864095" y="5229"/>
                </a:lnTo>
                <a:lnTo>
                  <a:pt x="2911606" y="476"/>
                </a:lnTo>
                <a:close/>
              </a:path>
            </a:pathLst>
          </a:custGeom>
          <a:solidFill>
            <a:srgbClr val="CBCB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solidFill>
                <a:prstClr val="black"/>
              </a:solidFill>
            </a:endParaRPr>
          </a:p>
        </p:txBody>
      </p:sp>
      <p:sp>
        <p:nvSpPr>
          <p:cNvPr id="48" name="Freeform 47"/>
          <p:cNvSpPr>
            <a:spLocks/>
          </p:cNvSpPr>
          <p:nvPr/>
        </p:nvSpPr>
        <p:spPr bwMode="auto">
          <a:xfrm>
            <a:off x="4110777" y="3831303"/>
            <a:ext cx="4086294" cy="2474608"/>
          </a:xfrm>
          <a:custGeom>
            <a:avLst/>
            <a:gdLst>
              <a:gd name="connsiteX0" fmla="*/ 3154253 w 4086294"/>
              <a:gd name="connsiteY0" fmla="*/ 2196949 h 2474608"/>
              <a:gd name="connsiteX1" fmla="*/ 3177528 w 4086294"/>
              <a:gd name="connsiteY1" fmla="*/ 2196949 h 2474608"/>
              <a:gd name="connsiteX2" fmla="*/ 3198903 w 4086294"/>
              <a:gd name="connsiteY2" fmla="*/ 2196949 h 2474608"/>
              <a:gd name="connsiteX3" fmla="*/ 3241654 w 4086294"/>
              <a:gd name="connsiteY3" fmla="*/ 2200752 h 2474608"/>
              <a:gd name="connsiteX4" fmla="*/ 3282979 w 4086294"/>
              <a:gd name="connsiteY4" fmla="*/ 2207881 h 2474608"/>
              <a:gd name="connsiteX5" fmla="*/ 3322405 w 4086294"/>
              <a:gd name="connsiteY5" fmla="*/ 2218814 h 2474608"/>
              <a:gd name="connsiteX6" fmla="*/ 3360881 w 4086294"/>
              <a:gd name="connsiteY6" fmla="*/ 2233074 h 2474608"/>
              <a:gd name="connsiteX7" fmla="*/ 3397456 w 4086294"/>
              <a:gd name="connsiteY7" fmla="*/ 2251136 h 2474608"/>
              <a:gd name="connsiteX8" fmla="*/ 3432607 w 4086294"/>
              <a:gd name="connsiteY8" fmla="*/ 2271575 h 2474608"/>
              <a:gd name="connsiteX9" fmla="*/ 3464907 w 4086294"/>
              <a:gd name="connsiteY9" fmla="*/ 2294390 h 2474608"/>
              <a:gd name="connsiteX10" fmla="*/ 3480582 w 4086294"/>
              <a:gd name="connsiteY10" fmla="*/ 2307224 h 2474608"/>
              <a:gd name="connsiteX11" fmla="*/ 3506233 w 4086294"/>
              <a:gd name="connsiteY11" fmla="*/ 2290588 h 2474608"/>
              <a:gd name="connsiteX12" fmla="*/ 3560383 w 4086294"/>
              <a:gd name="connsiteY12" fmla="*/ 2262544 h 2474608"/>
              <a:gd name="connsiteX13" fmla="*/ 3619759 w 4086294"/>
              <a:gd name="connsiteY13" fmla="*/ 2243531 h 2474608"/>
              <a:gd name="connsiteX14" fmla="*/ 3682460 w 4086294"/>
              <a:gd name="connsiteY14" fmla="*/ 2234024 h 2474608"/>
              <a:gd name="connsiteX15" fmla="*/ 3715235 w 4086294"/>
              <a:gd name="connsiteY15" fmla="*/ 2232598 h 2474608"/>
              <a:gd name="connsiteX16" fmla="*/ 3736135 w 4086294"/>
              <a:gd name="connsiteY16" fmla="*/ 2233074 h 2474608"/>
              <a:gd name="connsiteX17" fmla="*/ 3776511 w 4086294"/>
              <a:gd name="connsiteY17" fmla="*/ 2237352 h 2474608"/>
              <a:gd name="connsiteX18" fmla="*/ 3816411 w 4086294"/>
              <a:gd name="connsiteY18" fmla="*/ 2245432 h 2474608"/>
              <a:gd name="connsiteX19" fmla="*/ 3854887 w 4086294"/>
              <a:gd name="connsiteY19" fmla="*/ 2257315 h 2474608"/>
              <a:gd name="connsiteX20" fmla="*/ 3890987 w 4086294"/>
              <a:gd name="connsiteY20" fmla="*/ 2272526 h 2474608"/>
              <a:gd name="connsiteX21" fmla="*/ 3925663 w 4086294"/>
              <a:gd name="connsiteY21" fmla="*/ 2291539 h 2474608"/>
              <a:gd name="connsiteX22" fmla="*/ 3958439 w 4086294"/>
              <a:gd name="connsiteY22" fmla="*/ 2313403 h 2474608"/>
              <a:gd name="connsiteX23" fmla="*/ 3988364 w 4086294"/>
              <a:gd name="connsiteY23" fmla="*/ 2338596 h 2474608"/>
              <a:gd name="connsiteX24" fmla="*/ 4015439 w 4086294"/>
              <a:gd name="connsiteY24" fmla="*/ 2365689 h 2474608"/>
              <a:gd name="connsiteX25" fmla="*/ 4040615 w 4086294"/>
              <a:gd name="connsiteY25" fmla="*/ 2395635 h 2474608"/>
              <a:gd name="connsiteX26" fmla="*/ 4062465 w 4086294"/>
              <a:gd name="connsiteY26" fmla="*/ 2428432 h 2474608"/>
              <a:gd name="connsiteX27" fmla="*/ 4081465 w 4086294"/>
              <a:gd name="connsiteY27" fmla="*/ 2463131 h 2474608"/>
              <a:gd name="connsiteX28" fmla="*/ 4086294 w 4086294"/>
              <a:gd name="connsiteY28" fmla="*/ 2474608 h 2474608"/>
              <a:gd name="connsiteX29" fmla="*/ 2747349 w 4086294"/>
              <a:gd name="connsiteY29" fmla="*/ 2474608 h 2474608"/>
              <a:gd name="connsiteX30" fmla="*/ 2764273 w 4086294"/>
              <a:gd name="connsiteY30" fmla="*/ 2440315 h 2474608"/>
              <a:gd name="connsiteX31" fmla="*/ 2787073 w 4086294"/>
              <a:gd name="connsiteY31" fmla="*/ 2403240 h 2474608"/>
              <a:gd name="connsiteX32" fmla="*/ 2813198 w 4086294"/>
              <a:gd name="connsiteY32" fmla="*/ 2368541 h 2474608"/>
              <a:gd name="connsiteX33" fmla="*/ 2842173 w 4086294"/>
              <a:gd name="connsiteY33" fmla="*/ 2336694 h 2474608"/>
              <a:gd name="connsiteX34" fmla="*/ 2873524 w 4086294"/>
              <a:gd name="connsiteY34" fmla="*/ 2307700 h 2474608"/>
              <a:gd name="connsiteX35" fmla="*/ 2907249 w 4086294"/>
              <a:gd name="connsiteY35" fmla="*/ 2281081 h 2474608"/>
              <a:gd name="connsiteX36" fmla="*/ 2943825 w 4086294"/>
              <a:gd name="connsiteY36" fmla="*/ 2258266 h 2474608"/>
              <a:gd name="connsiteX37" fmla="*/ 2982301 w 4086294"/>
              <a:gd name="connsiteY37" fmla="*/ 2238778 h 2474608"/>
              <a:gd name="connsiteX38" fmla="*/ 3023151 w 4086294"/>
              <a:gd name="connsiteY38" fmla="*/ 2222141 h 2474608"/>
              <a:gd name="connsiteX39" fmla="*/ 3065427 w 4086294"/>
              <a:gd name="connsiteY39" fmla="*/ 2209783 h 2474608"/>
              <a:gd name="connsiteX40" fmla="*/ 3109127 w 4086294"/>
              <a:gd name="connsiteY40" fmla="*/ 2201227 h 2474608"/>
              <a:gd name="connsiteX41" fmla="*/ 1253753 w 4086294"/>
              <a:gd name="connsiteY41" fmla="*/ 1891791 h 2474608"/>
              <a:gd name="connsiteX42" fmla="*/ 1277503 w 4086294"/>
              <a:gd name="connsiteY42" fmla="*/ 1892741 h 2474608"/>
              <a:gd name="connsiteX43" fmla="*/ 1325003 w 4086294"/>
              <a:gd name="connsiteY43" fmla="*/ 1897495 h 2474608"/>
              <a:gd name="connsiteX44" fmla="*/ 1371079 w 4086294"/>
              <a:gd name="connsiteY44" fmla="*/ 1906526 h 2474608"/>
              <a:gd name="connsiteX45" fmla="*/ 1415730 w 4086294"/>
              <a:gd name="connsiteY45" fmla="*/ 1920786 h 2474608"/>
              <a:gd name="connsiteX46" fmla="*/ 1458005 w 4086294"/>
              <a:gd name="connsiteY46" fmla="*/ 1938848 h 2474608"/>
              <a:gd name="connsiteX47" fmla="*/ 1497906 w 4086294"/>
              <a:gd name="connsiteY47" fmla="*/ 1960238 h 2474608"/>
              <a:gd name="connsiteX48" fmla="*/ 1535431 w 4086294"/>
              <a:gd name="connsiteY48" fmla="*/ 1985430 h 2474608"/>
              <a:gd name="connsiteX49" fmla="*/ 1570582 w 4086294"/>
              <a:gd name="connsiteY49" fmla="*/ 2014425 h 2474608"/>
              <a:gd name="connsiteX50" fmla="*/ 1602882 w 4086294"/>
              <a:gd name="connsiteY50" fmla="*/ 2046747 h 2474608"/>
              <a:gd name="connsiteX51" fmla="*/ 1631858 w 4086294"/>
              <a:gd name="connsiteY51" fmla="*/ 2081445 h 2474608"/>
              <a:gd name="connsiteX52" fmla="*/ 1657033 w 4086294"/>
              <a:gd name="connsiteY52" fmla="*/ 2119471 h 2474608"/>
              <a:gd name="connsiteX53" fmla="*/ 1678883 w 4086294"/>
              <a:gd name="connsiteY53" fmla="*/ 2159398 h 2474608"/>
              <a:gd name="connsiteX54" fmla="*/ 1696933 w 4086294"/>
              <a:gd name="connsiteY54" fmla="*/ 2201702 h 2474608"/>
              <a:gd name="connsiteX55" fmla="*/ 1710234 w 4086294"/>
              <a:gd name="connsiteY55" fmla="*/ 2246383 h 2474608"/>
              <a:gd name="connsiteX56" fmla="*/ 1719734 w 4086294"/>
              <a:gd name="connsiteY56" fmla="*/ 2292489 h 2474608"/>
              <a:gd name="connsiteX57" fmla="*/ 1724484 w 4086294"/>
              <a:gd name="connsiteY57" fmla="*/ 2340022 h 2474608"/>
              <a:gd name="connsiteX58" fmla="*/ 1725434 w 4086294"/>
              <a:gd name="connsiteY58" fmla="*/ 2364263 h 2474608"/>
              <a:gd name="connsiteX59" fmla="*/ 1724484 w 4086294"/>
              <a:gd name="connsiteY59" fmla="*/ 2388029 h 2474608"/>
              <a:gd name="connsiteX60" fmla="*/ 1722584 w 4086294"/>
              <a:gd name="connsiteY60" fmla="*/ 2410845 h 2474608"/>
              <a:gd name="connsiteX61" fmla="*/ 1742534 w 4086294"/>
              <a:gd name="connsiteY61" fmla="*/ 2415598 h 2474608"/>
              <a:gd name="connsiteX62" fmla="*/ 1780535 w 4086294"/>
              <a:gd name="connsiteY62" fmla="*/ 2428432 h 2474608"/>
              <a:gd name="connsiteX63" fmla="*/ 1817585 w 4086294"/>
              <a:gd name="connsiteY63" fmla="*/ 2444593 h 2474608"/>
              <a:gd name="connsiteX64" fmla="*/ 1852735 w 4086294"/>
              <a:gd name="connsiteY64" fmla="*/ 2463131 h 2474608"/>
              <a:gd name="connsiteX65" fmla="*/ 1870577 w 4086294"/>
              <a:gd name="connsiteY65" fmla="*/ 2474608 h 2474608"/>
              <a:gd name="connsiteX66" fmla="*/ 0 w 4086294"/>
              <a:gd name="connsiteY66" fmla="*/ 2474608 h 2474608"/>
              <a:gd name="connsiteX67" fmla="*/ 13511 w 4086294"/>
              <a:gd name="connsiteY67" fmla="*/ 2442216 h 2474608"/>
              <a:gd name="connsiteX68" fmla="*/ 42011 w 4086294"/>
              <a:gd name="connsiteY68" fmla="*/ 2390881 h 2474608"/>
              <a:gd name="connsiteX69" fmla="*/ 74787 w 4086294"/>
              <a:gd name="connsiteY69" fmla="*/ 2342398 h 2474608"/>
              <a:gd name="connsiteX70" fmla="*/ 111362 w 4086294"/>
              <a:gd name="connsiteY70" fmla="*/ 2297242 h 2474608"/>
              <a:gd name="connsiteX71" fmla="*/ 152688 w 4086294"/>
              <a:gd name="connsiteY71" fmla="*/ 2256840 h 2474608"/>
              <a:gd name="connsiteX72" fmla="*/ 197338 w 4086294"/>
              <a:gd name="connsiteY72" fmla="*/ 2219765 h 2474608"/>
              <a:gd name="connsiteX73" fmla="*/ 245789 w 4086294"/>
              <a:gd name="connsiteY73" fmla="*/ 2186967 h 2474608"/>
              <a:gd name="connsiteX74" fmla="*/ 297565 w 4086294"/>
              <a:gd name="connsiteY74" fmla="*/ 2158448 h 2474608"/>
              <a:gd name="connsiteX75" fmla="*/ 351716 w 4086294"/>
              <a:gd name="connsiteY75" fmla="*/ 2135632 h 2474608"/>
              <a:gd name="connsiteX76" fmla="*/ 408241 w 4086294"/>
              <a:gd name="connsiteY76" fmla="*/ 2118045 h 2474608"/>
              <a:gd name="connsiteX77" fmla="*/ 467617 w 4086294"/>
              <a:gd name="connsiteY77" fmla="*/ 2105687 h 2474608"/>
              <a:gd name="connsiteX78" fmla="*/ 528418 w 4086294"/>
              <a:gd name="connsiteY78" fmla="*/ 2099507 h 2474608"/>
              <a:gd name="connsiteX79" fmla="*/ 559768 w 4086294"/>
              <a:gd name="connsiteY79" fmla="*/ 2099032 h 2474608"/>
              <a:gd name="connsiteX80" fmla="*/ 595394 w 4086294"/>
              <a:gd name="connsiteY80" fmla="*/ 2099983 h 2474608"/>
              <a:gd name="connsiteX81" fmla="*/ 665695 w 4086294"/>
              <a:gd name="connsiteY81" fmla="*/ 2108063 h 2474608"/>
              <a:gd name="connsiteX82" fmla="*/ 732671 w 4086294"/>
              <a:gd name="connsiteY82" fmla="*/ 2124224 h 2474608"/>
              <a:gd name="connsiteX83" fmla="*/ 796796 w 4086294"/>
              <a:gd name="connsiteY83" fmla="*/ 2147040 h 2474608"/>
              <a:gd name="connsiteX84" fmla="*/ 826722 w 4086294"/>
              <a:gd name="connsiteY84" fmla="*/ 2161775 h 2474608"/>
              <a:gd name="connsiteX85" fmla="*/ 842397 w 4086294"/>
              <a:gd name="connsiteY85" fmla="*/ 2132305 h 2474608"/>
              <a:gd name="connsiteX86" fmla="*/ 878023 w 4086294"/>
              <a:gd name="connsiteY86" fmla="*/ 2077167 h 2474608"/>
              <a:gd name="connsiteX87" fmla="*/ 921723 w 4086294"/>
              <a:gd name="connsiteY87" fmla="*/ 2028209 h 2474608"/>
              <a:gd name="connsiteX88" fmla="*/ 971124 w 4086294"/>
              <a:gd name="connsiteY88" fmla="*/ 1985430 h 2474608"/>
              <a:gd name="connsiteX89" fmla="*/ 1026224 w 4086294"/>
              <a:gd name="connsiteY89" fmla="*/ 1949780 h 2474608"/>
              <a:gd name="connsiteX90" fmla="*/ 1086075 w 4086294"/>
              <a:gd name="connsiteY90" fmla="*/ 1922212 h 2474608"/>
              <a:gd name="connsiteX91" fmla="*/ 1150676 w 4086294"/>
              <a:gd name="connsiteY91" fmla="*/ 1903199 h 2474608"/>
              <a:gd name="connsiteX92" fmla="*/ 1218602 w 4086294"/>
              <a:gd name="connsiteY92" fmla="*/ 1893217 h 2474608"/>
              <a:gd name="connsiteX93" fmla="*/ 2064588 w 4086294"/>
              <a:gd name="connsiteY93" fmla="*/ 0 h 2474608"/>
              <a:gd name="connsiteX94" fmla="*/ 2475944 w 4086294"/>
              <a:gd name="connsiteY94" fmla="*/ 0 h 2474608"/>
              <a:gd name="connsiteX95" fmla="*/ 2475944 w 4086294"/>
              <a:gd name="connsiteY95" fmla="*/ 2458853 h 2474608"/>
              <a:gd name="connsiteX96" fmla="*/ 2510619 w 4086294"/>
              <a:gd name="connsiteY96" fmla="*/ 2471686 h 2474608"/>
              <a:gd name="connsiteX97" fmla="*/ 2516212 w 4086294"/>
              <a:gd name="connsiteY97" fmla="*/ 2474608 h 2474608"/>
              <a:gd name="connsiteX98" fmla="*/ 2064588 w 4086294"/>
              <a:gd name="connsiteY98" fmla="*/ 2474608 h 2474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4086294" h="2474608">
                <a:moveTo>
                  <a:pt x="3154253" y="2196949"/>
                </a:moveTo>
                <a:lnTo>
                  <a:pt x="3177528" y="2196949"/>
                </a:lnTo>
                <a:lnTo>
                  <a:pt x="3198903" y="2196949"/>
                </a:lnTo>
                <a:lnTo>
                  <a:pt x="3241654" y="2200752"/>
                </a:lnTo>
                <a:lnTo>
                  <a:pt x="3282979" y="2207881"/>
                </a:lnTo>
                <a:lnTo>
                  <a:pt x="3322405" y="2218814"/>
                </a:lnTo>
                <a:lnTo>
                  <a:pt x="3360881" y="2233074"/>
                </a:lnTo>
                <a:lnTo>
                  <a:pt x="3397456" y="2251136"/>
                </a:lnTo>
                <a:lnTo>
                  <a:pt x="3432607" y="2271575"/>
                </a:lnTo>
                <a:lnTo>
                  <a:pt x="3464907" y="2294390"/>
                </a:lnTo>
                <a:lnTo>
                  <a:pt x="3480582" y="2307224"/>
                </a:lnTo>
                <a:lnTo>
                  <a:pt x="3506233" y="2290588"/>
                </a:lnTo>
                <a:lnTo>
                  <a:pt x="3560383" y="2262544"/>
                </a:lnTo>
                <a:lnTo>
                  <a:pt x="3619759" y="2243531"/>
                </a:lnTo>
                <a:lnTo>
                  <a:pt x="3682460" y="2234024"/>
                </a:lnTo>
                <a:lnTo>
                  <a:pt x="3715235" y="2232598"/>
                </a:lnTo>
                <a:lnTo>
                  <a:pt x="3736135" y="2233074"/>
                </a:lnTo>
                <a:lnTo>
                  <a:pt x="3776511" y="2237352"/>
                </a:lnTo>
                <a:lnTo>
                  <a:pt x="3816411" y="2245432"/>
                </a:lnTo>
                <a:lnTo>
                  <a:pt x="3854887" y="2257315"/>
                </a:lnTo>
                <a:lnTo>
                  <a:pt x="3890987" y="2272526"/>
                </a:lnTo>
                <a:lnTo>
                  <a:pt x="3925663" y="2291539"/>
                </a:lnTo>
                <a:lnTo>
                  <a:pt x="3958439" y="2313403"/>
                </a:lnTo>
                <a:lnTo>
                  <a:pt x="3988364" y="2338596"/>
                </a:lnTo>
                <a:lnTo>
                  <a:pt x="4015439" y="2365689"/>
                </a:lnTo>
                <a:lnTo>
                  <a:pt x="4040615" y="2395635"/>
                </a:lnTo>
                <a:lnTo>
                  <a:pt x="4062465" y="2428432"/>
                </a:lnTo>
                <a:lnTo>
                  <a:pt x="4081465" y="2463131"/>
                </a:lnTo>
                <a:lnTo>
                  <a:pt x="4086294" y="2474608"/>
                </a:lnTo>
                <a:lnTo>
                  <a:pt x="2747349" y="2474608"/>
                </a:lnTo>
                <a:lnTo>
                  <a:pt x="2764273" y="2440315"/>
                </a:lnTo>
                <a:lnTo>
                  <a:pt x="2787073" y="2403240"/>
                </a:lnTo>
                <a:lnTo>
                  <a:pt x="2813198" y="2368541"/>
                </a:lnTo>
                <a:lnTo>
                  <a:pt x="2842173" y="2336694"/>
                </a:lnTo>
                <a:lnTo>
                  <a:pt x="2873524" y="2307700"/>
                </a:lnTo>
                <a:lnTo>
                  <a:pt x="2907249" y="2281081"/>
                </a:lnTo>
                <a:lnTo>
                  <a:pt x="2943825" y="2258266"/>
                </a:lnTo>
                <a:lnTo>
                  <a:pt x="2982301" y="2238778"/>
                </a:lnTo>
                <a:lnTo>
                  <a:pt x="3023151" y="2222141"/>
                </a:lnTo>
                <a:lnTo>
                  <a:pt x="3065427" y="2209783"/>
                </a:lnTo>
                <a:lnTo>
                  <a:pt x="3109127" y="2201227"/>
                </a:lnTo>
                <a:close/>
                <a:moveTo>
                  <a:pt x="1253753" y="1891791"/>
                </a:moveTo>
                <a:lnTo>
                  <a:pt x="1277503" y="1892741"/>
                </a:lnTo>
                <a:lnTo>
                  <a:pt x="1325003" y="1897495"/>
                </a:lnTo>
                <a:lnTo>
                  <a:pt x="1371079" y="1906526"/>
                </a:lnTo>
                <a:lnTo>
                  <a:pt x="1415730" y="1920786"/>
                </a:lnTo>
                <a:lnTo>
                  <a:pt x="1458005" y="1938848"/>
                </a:lnTo>
                <a:lnTo>
                  <a:pt x="1497906" y="1960238"/>
                </a:lnTo>
                <a:lnTo>
                  <a:pt x="1535431" y="1985430"/>
                </a:lnTo>
                <a:lnTo>
                  <a:pt x="1570582" y="2014425"/>
                </a:lnTo>
                <a:lnTo>
                  <a:pt x="1602882" y="2046747"/>
                </a:lnTo>
                <a:lnTo>
                  <a:pt x="1631858" y="2081445"/>
                </a:lnTo>
                <a:lnTo>
                  <a:pt x="1657033" y="2119471"/>
                </a:lnTo>
                <a:lnTo>
                  <a:pt x="1678883" y="2159398"/>
                </a:lnTo>
                <a:lnTo>
                  <a:pt x="1696933" y="2201702"/>
                </a:lnTo>
                <a:lnTo>
                  <a:pt x="1710234" y="2246383"/>
                </a:lnTo>
                <a:lnTo>
                  <a:pt x="1719734" y="2292489"/>
                </a:lnTo>
                <a:lnTo>
                  <a:pt x="1724484" y="2340022"/>
                </a:lnTo>
                <a:lnTo>
                  <a:pt x="1725434" y="2364263"/>
                </a:lnTo>
                <a:lnTo>
                  <a:pt x="1724484" y="2388029"/>
                </a:lnTo>
                <a:lnTo>
                  <a:pt x="1722584" y="2410845"/>
                </a:lnTo>
                <a:lnTo>
                  <a:pt x="1742534" y="2415598"/>
                </a:lnTo>
                <a:lnTo>
                  <a:pt x="1780535" y="2428432"/>
                </a:lnTo>
                <a:lnTo>
                  <a:pt x="1817585" y="2444593"/>
                </a:lnTo>
                <a:lnTo>
                  <a:pt x="1852735" y="2463131"/>
                </a:lnTo>
                <a:lnTo>
                  <a:pt x="1870577" y="2474608"/>
                </a:lnTo>
                <a:lnTo>
                  <a:pt x="0" y="2474608"/>
                </a:lnTo>
                <a:lnTo>
                  <a:pt x="13511" y="2442216"/>
                </a:lnTo>
                <a:lnTo>
                  <a:pt x="42011" y="2390881"/>
                </a:lnTo>
                <a:lnTo>
                  <a:pt x="74787" y="2342398"/>
                </a:lnTo>
                <a:lnTo>
                  <a:pt x="111362" y="2297242"/>
                </a:lnTo>
                <a:lnTo>
                  <a:pt x="152688" y="2256840"/>
                </a:lnTo>
                <a:lnTo>
                  <a:pt x="197338" y="2219765"/>
                </a:lnTo>
                <a:lnTo>
                  <a:pt x="245789" y="2186967"/>
                </a:lnTo>
                <a:lnTo>
                  <a:pt x="297565" y="2158448"/>
                </a:lnTo>
                <a:lnTo>
                  <a:pt x="351716" y="2135632"/>
                </a:lnTo>
                <a:lnTo>
                  <a:pt x="408241" y="2118045"/>
                </a:lnTo>
                <a:lnTo>
                  <a:pt x="467617" y="2105687"/>
                </a:lnTo>
                <a:lnTo>
                  <a:pt x="528418" y="2099507"/>
                </a:lnTo>
                <a:lnTo>
                  <a:pt x="559768" y="2099032"/>
                </a:lnTo>
                <a:lnTo>
                  <a:pt x="595394" y="2099983"/>
                </a:lnTo>
                <a:lnTo>
                  <a:pt x="665695" y="2108063"/>
                </a:lnTo>
                <a:lnTo>
                  <a:pt x="732671" y="2124224"/>
                </a:lnTo>
                <a:lnTo>
                  <a:pt x="796796" y="2147040"/>
                </a:lnTo>
                <a:lnTo>
                  <a:pt x="826722" y="2161775"/>
                </a:lnTo>
                <a:lnTo>
                  <a:pt x="842397" y="2132305"/>
                </a:lnTo>
                <a:lnTo>
                  <a:pt x="878023" y="2077167"/>
                </a:lnTo>
                <a:lnTo>
                  <a:pt x="921723" y="2028209"/>
                </a:lnTo>
                <a:lnTo>
                  <a:pt x="971124" y="1985430"/>
                </a:lnTo>
                <a:lnTo>
                  <a:pt x="1026224" y="1949780"/>
                </a:lnTo>
                <a:lnTo>
                  <a:pt x="1086075" y="1922212"/>
                </a:lnTo>
                <a:lnTo>
                  <a:pt x="1150676" y="1903199"/>
                </a:lnTo>
                <a:lnTo>
                  <a:pt x="1218602" y="1893217"/>
                </a:lnTo>
                <a:close/>
                <a:moveTo>
                  <a:pt x="2064588" y="0"/>
                </a:moveTo>
                <a:lnTo>
                  <a:pt x="2475944" y="0"/>
                </a:lnTo>
                <a:lnTo>
                  <a:pt x="2475944" y="2458853"/>
                </a:lnTo>
                <a:lnTo>
                  <a:pt x="2510619" y="2471686"/>
                </a:lnTo>
                <a:lnTo>
                  <a:pt x="2516212" y="2474608"/>
                </a:lnTo>
                <a:lnTo>
                  <a:pt x="2064588" y="2474608"/>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solidFill>
                <a:prstClr val="black"/>
              </a:solidFill>
            </a:endParaRPr>
          </a:p>
        </p:txBody>
      </p:sp>
      <p:sp>
        <p:nvSpPr>
          <p:cNvPr id="49" name="Freeform 49"/>
          <p:cNvSpPr>
            <a:spLocks/>
          </p:cNvSpPr>
          <p:nvPr/>
        </p:nvSpPr>
        <p:spPr bwMode="auto">
          <a:xfrm>
            <a:off x="6007645" y="3415106"/>
            <a:ext cx="746877" cy="1130767"/>
          </a:xfrm>
          <a:custGeom>
            <a:avLst/>
            <a:gdLst>
              <a:gd name="T0" fmla="*/ 787 w 1575"/>
              <a:gd name="T1" fmla="*/ 0 h 2380"/>
              <a:gd name="T2" fmla="*/ 256 w 1575"/>
              <a:gd name="T3" fmla="*/ 10 h 2380"/>
              <a:gd name="T4" fmla="*/ 115 w 1575"/>
              <a:gd name="T5" fmla="*/ 204 h 2380"/>
              <a:gd name="T6" fmla="*/ 44 w 1575"/>
              <a:gd name="T7" fmla="*/ 384 h 2380"/>
              <a:gd name="T8" fmla="*/ 8 w 1575"/>
              <a:gd name="T9" fmla="*/ 572 h 2380"/>
              <a:gd name="T10" fmla="*/ 1 w 1575"/>
              <a:gd name="T11" fmla="*/ 798 h 2380"/>
              <a:gd name="T12" fmla="*/ 37 w 1575"/>
              <a:gd name="T13" fmla="*/ 1068 h 2380"/>
              <a:gd name="T14" fmla="*/ 59 w 1575"/>
              <a:gd name="T15" fmla="*/ 1132 h 2380"/>
              <a:gd name="T16" fmla="*/ 159 w 1575"/>
              <a:gd name="T17" fmla="*/ 953 h 2380"/>
              <a:gd name="T18" fmla="*/ 246 w 1575"/>
              <a:gd name="T19" fmla="*/ 879 h 2380"/>
              <a:gd name="T20" fmla="*/ 306 w 1575"/>
              <a:gd name="T21" fmla="*/ 866 h 2380"/>
              <a:gd name="T22" fmla="*/ 354 w 1575"/>
              <a:gd name="T23" fmla="*/ 879 h 2380"/>
              <a:gd name="T24" fmla="*/ 363 w 1575"/>
              <a:gd name="T25" fmla="*/ 1138 h 2380"/>
              <a:gd name="T26" fmla="*/ 421 w 1575"/>
              <a:gd name="T27" fmla="*/ 1589 h 2380"/>
              <a:gd name="T28" fmla="*/ 505 w 1575"/>
              <a:gd name="T29" fmla="*/ 1901 h 2380"/>
              <a:gd name="T30" fmla="*/ 606 w 1575"/>
              <a:gd name="T31" fmla="*/ 2137 h 2380"/>
              <a:gd name="T32" fmla="*/ 745 w 1575"/>
              <a:gd name="T33" fmla="*/ 2338 h 2380"/>
              <a:gd name="T34" fmla="*/ 829 w 1575"/>
              <a:gd name="T35" fmla="*/ 2338 h 2380"/>
              <a:gd name="T36" fmla="*/ 968 w 1575"/>
              <a:gd name="T37" fmla="*/ 2137 h 2380"/>
              <a:gd name="T38" fmla="*/ 1069 w 1575"/>
              <a:gd name="T39" fmla="*/ 1901 h 2380"/>
              <a:gd name="T40" fmla="*/ 1153 w 1575"/>
              <a:gd name="T41" fmla="*/ 1589 h 2380"/>
              <a:gd name="T42" fmla="*/ 1212 w 1575"/>
              <a:gd name="T43" fmla="*/ 1138 h 2380"/>
              <a:gd name="T44" fmla="*/ 1220 w 1575"/>
              <a:gd name="T45" fmla="*/ 879 h 2380"/>
              <a:gd name="T46" fmla="*/ 1269 w 1575"/>
              <a:gd name="T47" fmla="*/ 866 h 2380"/>
              <a:gd name="T48" fmla="*/ 1327 w 1575"/>
              <a:gd name="T49" fmla="*/ 879 h 2380"/>
              <a:gd name="T50" fmla="*/ 1415 w 1575"/>
              <a:gd name="T51" fmla="*/ 953 h 2380"/>
              <a:gd name="T52" fmla="*/ 1514 w 1575"/>
              <a:gd name="T53" fmla="*/ 1132 h 2380"/>
              <a:gd name="T54" fmla="*/ 1536 w 1575"/>
              <a:gd name="T55" fmla="*/ 1068 h 2380"/>
              <a:gd name="T56" fmla="*/ 1573 w 1575"/>
              <a:gd name="T57" fmla="*/ 798 h 2380"/>
              <a:gd name="T58" fmla="*/ 1567 w 1575"/>
              <a:gd name="T59" fmla="*/ 572 h 2380"/>
              <a:gd name="T60" fmla="*/ 1529 w 1575"/>
              <a:gd name="T61" fmla="*/ 384 h 2380"/>
              <a:gd name="T62" fmla="*/ 1458 w 1575"/>
              <a:gd name="T63" fmla="*/ 204 h 2380"/>
              <a:gd name="T64" fmla="*/ 1318 w 1575"/>
              <a:gd name="T65" fmla="*/ 10 h 2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75" h="2380">
                <a:moveTo>
                  <a:pt x="1305" y="0"/>
                </a:moveTo>
                <a:lnTo>
                  <a:pt x="787" y="0"/>
                </a:lnTo>
                <a:lnTo>
                  <a:pt x="269" y="0"/>
                </a:lnTo>
                <a:lnTo>
                  <a:pt x="256" y="10"/>
                </a:lnTo>
                <a:lnTo>
                  <a:pt x="179" y="101"/>
                </a:lnTo>
                <a:lnTo>
                  <a:pt x="115" y="204"/>
                </a:lnTo>
                <a:lnTo>
                  <a:pt x="71" y="306"/>
                </a:lnTo>
                <a:lnTo>
                  <a:pt x="44" y="384"/>
                </a:lnTo>
                <a:lnTo>
                  <a:pt x="23" y="473"/>
                </a:lnTo>
                <a:lnTo>
                  <a:pt x="8" y="572"/>
                </a:lnTo>
                <a:lnTo>
                  <a:pt x="0" y="681"/>
                </a:lnTo>
                <a:lnTo>
                  <a:pt x="1" y="798"/>
                </a:lnTo>
                <a:lnTo>
                  <a:pt x="13" y="928"/>
                </a:lnTo>
                <a:lnTo>
                  <a:pt x="37" y="1068"/>
                </a:lnTo>
                <a:lnTo>
                  <a:pt x="56" y="1143"/>
                </a:lnTo>
                <a:lnTo>
                  <a:pt x="59" y="1132"/>
                </a:lnTo>
                <a:lnTo>
                  <a:pt x="102" y="1038"/>
                </a:lnTo>
                <a:lnTo>
                  <a:pt x="159" y="953"/>
                </a:lnTo>
                <a:lnTo>
                  <a:pt x="206" y="903"/>
                </a:lnTo>
                <a:lnTo>
                  <a:pt x="246" y="879"/>
                </a:lnTo>
                <a:lnTo>
                  <a:pt x="276" y="868"/>
                </a:lnTo>
                <a:lnTo>
                  <a:pt x="306" y="866"/>
                </a:lnTo>
                <a:lnTo>
                  <a:pt x="338" y="872"/>
                </a:lnTo>
                <a:lnTo>
                  <a:pt x="354" y="879"/>
                </a:lnTo>
                <a:lnTo>
                  <a:pt x="354" y="913"/>
                </a:lnTo>
                <a:lnTo>
                  <a:pt x="363" y="1138"/>
                </a:lnTo>
                <a:lnTo>
                  <a:pt x="382" y="1348"/>
                </a:lnTo>
                <a:lnTo>
                  <a:pt x="421" y="1589"/>
                </a:lnTo>
                <a:lnTo>
                  <a:pt x="466" y="1777"/>
                </a:lnTo>
                <a:lnTo>
                  <a:pt x="505" y="1901"/>
                </a:lnTo>
                <a:lnTo>
                  <a:pt x="552" y="2023"/>
                </a:lnTo>
                <a:lnTo>
                  <a:pt x="606" y="2137"/>
                </a:lnTo>
                <a:lnTo>
                  <a:pt x="671" y="2244"/>
                </a:lnTo>
                <a:lnTo>
                  <a:pt x="745" y="2338"/>
                </a:lnTo>
                <a:lnTo>
                  <a:pt x="787" y="2380"/>
                </a:lnTo>
                <a:lnTo>
                  <a:pt x="829" y="2338"/>
                </a:lnTo>
                <a:lnTo>
                  <a:pt x="903" y="2244"/>
                </a:lnTo>
                <a:lnTo>
                  <a:pt x="968" y="2137"/>
                </a:lnTo>
                <a:lnTo>
                  <a:pt x="1023" y="2023"/>
                </a:lnTo>
                <a:lnTo>
                  <a:pt x="1069" y="1901"/>
                </a:lnTo>
                <a:lnTo>
                  <a:pt x="1108" y="1777"/>
                </a:lnTo>
                <a:lnTo>
                  <a:pt x="1153" y="1589"/>
                </a:lnTo>
                <a:lnTo>
                  <a:pt x="1191" y="1348"/>
                </a:lnTo>
                <a:lnTo>
                  <a:pt x="1212" y="1138"/>
                </a:lnTo>
                <a:lnTo>
                  <a:pt x="1221" y="913"/>
                </a:lnTo>
                <a:lnTo>
                  <a:pt x="1220" y="879"/>
                </a:lnTo>
                <a:lnTo>
                  <a:pt x="1236" y="872"/>
                </a:lnTo>
                <a:lnTo>
                  <a:pt x="1269" y="866"/>
                </a:lnTo>
                <a:lnTo>
                  <a:pt x="1299" y="868"/>
                </a:lnTo>
                <a:lnTo>
                  <a:pt x="1327" y="879"/>
                </a:lnTo>
                <a:lnTo>
                  <a:pt x="1369" y="903"/>
                </a:lnTo>
                <a:lnTo>
                  <a:pt x="1415" y="953"/>
                </a:lnTo>
                <a:lnTo>
                  <a:pt x="1472" y="1038"/>
                </a:lnTo>
                <a:lnTo>
                  <a:pt x="1514" y="1132"/>
                </a:lnTo>
                <a:lnTo>
                  <a:pt x="1518" y="1143"/>
                </a:lnTo>
                <a:lnTo>
                  <a:pt x="1536" y="1068"/>
                </a:lnTo>
                <a:lnTo>
                  <a:pt x="1560" y="928"/>
                </a:lnTo>
                <a:lnTo>
                  <a:pt x="1573" y="798"/>
                </a:lnTo>
                <a:lnTo>
                  <a:pt x="1575" y="681"/>
                </a:lnTo>
                <a:lnTo>
                  <a:pt x="1567" y="572"/>
                </a:lnTo>
                <a:lnTo>
                  <a:pt x="1551" y="473"/>
                </a:lnTo>
                <a:lnTo>
                  <a:pt x="1529" y="384"/>
                </a:lnTo>
                <a:lnTo>
                  <a:pt x="1503" y="306"/>
                </a:lnTo>
                <a:lnTo>
                  <a:pt x="1458" y="204"/>
                </a:lnTo>
                <a:lnTo>
                  <a:pt x="1396" y="101"/>
                </a:lnTo>
                <a:lnTo>
                  <a:pt x="1318" y="10"/>
                </a:lnTo>
                <a:lnTo>
                  <a:pt x="1305" y="0"/>
                </a:lnTo>
                <a:close/>
              </a:path>
            </a:pathLst>
          </a:custGeom>
          <a:solidFill>
            <a:srgbClr val="FE9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50" name="Freeform 50"/>
          <p:cNvSpPr>
            <a:spLocks/>
          </p:cNvSpPr>
          <p:nvPr/>
        </p:nvSpPr>
        <p:spPr bwMode="auto">
          <a:xfrm>
            <a:off x="6043754" y="3415106"/>
            <a:ext cx="678461" cy="889410"/>
          </a:xfrm>
          <a:custGeom>
            <a:avLst/>
            <a:gdLst>
              <a:gd name="T0" fmla="*/ 711 w 1429"/>
              <a:gd name="T1" fmla="*/ 0 h 1873"/>
              <a:gd name="T2" fmla="*/ 289 w 1429"/>
              <a:gd name="T3" fmla="*/ 9 h 1873"/>
              <a:gd name="T4" fmla="*/ 143 w 1429"/>
              <a:gd name="T5" fmla="*/ 161 h 1873"/>
              <a:gd name="T6" fmla="*/ 64 w 1429"/>
              <a:gd name="T7" fmla="*/ 302 h 1873"/>
              <a:gd name="T8" fmla="*/ 17 w 1429"/>
              <a:gd name="T9" fmla="*/ 450 h 1873"/>
              <a:gd name="T10" fmla="*/ 0 w 1429"/>
              <a:gd name="T11" fmla="*/ 629 h 1873"/>
              <a:gd name="T12" fmla="*/ 22 w 1429"/>
              <a:gd name="T13" fmla="*/ 841 h 1873"/>
              <a:gd name="T14" fmla="*/ 43 w 1429"/>
              <a:gd name="T15" fmla="*/ 890 h 1873"/>
              <a:gd name="T16" fmla="*/ 177 w 1429"/>
              <a:gd name="T17" fmla="*/ 749 h 1873"/>
              <a:gd name="T18" fmla="*/ 288 w 1429"/>
              <a:gd name="T19" fmla="*/ 687 h 1873"/>
              <a:gd name="T20" fmla="*/ 357 w 1429"/>
              <a:gd name="T21" fmla="*/ 687 h 1873"/>
              <a:gd name="T22" fmla="*/ 370 w 1429"/>
              <a:gd name="T23" fmla="*/ 718 h 1873"/>
              <a:gd name="T24" fmla="*/ 393 w 1429"/>
              <a:gd name="T25" fmla="*/ 1062 h 1873"/>
              <a:gd name="T26" fmla="*/ 459 w 1429"/>
              <a:gd name="T27" fmla="*/ 1399 h 1873"/>
              <a:gd name="T28" fmla="*/ 525 w 1429"/>
              <a:gd name="T29" fmla="*/ 1592 h 1873"/>
              <a:gd name="T30" fmla="*/ 620 w 1429"/>
              <a:gd name="T31" fmla="*/ 1765 h 1873"/>
              <a:gd name="T32" fmla="*/ 711 w 1429"/>
              <a:gd name="T33" fmla="*/ 1873 h 1873"/>
              <a:gd name="T34" fmla="*/ 803 w 1429"/>
              <a:gd name="T35" fmla="*/ 1765 h 1873"/>
              <a:gd name="T36" fmla="*/ 896 w 1429"/>
              <a:gd name="T37" fmla="*/ 1592 h 1873"/>
              <a:gd name="T38" fmla="*/ 963 w 1429"/>
              <a:gd name="T39" fmla="*/ 1399 h 1873"/>
              <a:gd name="T40" fmla="*/ 1029 w 1429"/>
              <a:gd name="T41" fmla="*/ 1062 h 1873"/>
              <a:gd name="T42" fmla="*/ 1053 w 1429"/>
              <a:gd name="T43" fmla="*/ 718 h 1873"/>
              <a:gd name="T44" fmla="*/ 1064 w 1429"/>
              <a:gd name="T45" fmla="*/ 687 h 1873"/>
              <a:gd name="T46" fmla="*/ 1134 w 1429"/>
              <a:gd name="T47" fmla="*/ 687 h 1873"/>
              <a:gd name="T48" fmla="*/ 1249 w 1429"/>
              <a:gd name="T49" fmla="*/ 749 h 1873"/>
              <a:gd name="T50" fmla="*/ 1386 w 1429"/>
              <a:gd name="T51" fmla="*/ 890 h 1873"/>
              <a:gd name="T52" fmla="*/ 1407 w 1429"/>
              <a:gd name="T53" fmla="*/ 841 h 1873"/>
              <a:gd name="T54" fmla="*/ 1429 w 1429"/>
              <a:gd name="T55" fmla="*/ 629 h 1873"/>
              <a:gd name="T56" fmla="*/ 1411 w 1429"/>
              <a:gd name="T57" fmla="*/ 450 h 1873"/>
              <a:gd name="T58" fmla="*/ 1364 w 1429"/>
              <a:gd name="T59" fmla="*/ 302 h 1873"/>
              <a:gd name="T60" fmla="*/ 1282 w 1429"/>
              <a:gd name="T61" fmla="*/ 161 h 1873"/>
              <a:gd name="T62" fmla="*/ 1132 w 1429"/>
              <a:gd name="T63" fmla="*/ 9 h 18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29" h="1873">
                <a:moveTo>
                  <a:pt x="1119" y="0"/>
                </a:moveTo>
                <a:lnTo>
                  <a:pt x="711" y="0"/>
                </a:lnTo>
                <a:lnTo>
                  <a:pt x="304" y="0"/>
                </a:lnTo>
                <a:lnTo>
                  <a:pt x="289" y="9"/>
                </a:lnTo>
                <a:lnTo>
                  <a:pt x="209" y="80"/>
                </a:lnTo>
                <a:lnTo>
                  <a:pt x="143" y="161"/>
                </a:lnTo>
                <a:lnTo>
                  <a:pt x="94" y="240"/>
                </a:lnTo>
                <a:lnTo>
                  <a:pt x="64" y="302"/>
                </a:lnTo>
                <a:lnTo>
                  <a:pt x="38" y="372"/>
                </a:lnTo>
                <a:lnTo>
                  <a:pt x="17" y="450"/>
                </a:lnTo>
                <a:lnTo>
                  <a:pt x="4" y="535"/>
                </a:lnTo>
                <a:lnTo>
                  <a:pt x="0" y="629"/>
                </a:lnTo>
                <a:lnTo>
                  <a:pt x="6" y="731"/>
                </a:lnTo>
                <a:lnTo>
                  <a:pt x="22" y="841"/>
                </a:lnTo>
                <a:lnTo>
                  <a:pt x="37" y="900"/>
                </a:lnTo>
                <a:lnTo>
                  <a:pt x="43" y="890"/>
                </a:lnTo>
                <a:lnTo>
                  <a:pt x="104" y="818"/>
                </a:lnTo>
                <a:lnTo>
                  <a:pt x="177" y="749"/>
                </a:lnTo>
                <a:lnTo>
                  <a:pt x="231" y="712"/>
                </a:lnTo>
                <a:lnTo>
                  <a:pt x="288" y="687"/>
                </a:lnTo>
                <a:lnTo>
                  <a:pt x="330" y="682"/>
                </a:lnTo>
                <a:lnTo>
                  <a:pt x="357" y="687"/>
                </a:lnTo>
                <a:lnTo>
                  <a:pt x="371" y="692"/>
                </a:lnTo>
                <a:lnTo>
                  <a:pt x="370" y="718"/>
                </a:lnTo>
                <a:lnTo>
                  <a:pt x="378" y="896"/>
                </a:lnTo>
                <a:lnTo>
                  <a:pt x="393" y="1062"/>
                </a:lnTo>
                <a:lnTo>
                  <a:pt x="423" y="1251"/>
                </a:lnTo>
                <a:lnTo>
                  <a:pt x="459" y="1399"/>
                </a:lnTo>
                <a:lnTo>
                  <a:pt x="489" y="1497"/>
                </a:lnTo>
                <a:lnTo>
                  <a:pt x="525" y="1592"/>
                </a:lnTo>
                <a:lnTo>
                  <a:pt x="569" y="1682"/>
                </a:lnTo>
                <a:lnTo>
                  <a:pt x="620" y="1765"/>
                </a:lnTo>
                <a:lnTo>
                  <a:pt x="678" y="1841"/>
                </a:lnTo>
                <a:lnTo>
                  <a:pt x="711" y="1873"/>
                </a:lnTo>
                <a:lnTo>
                  <a:pt x="744" y="1841"/>
                </a:lnTo>
                <a:lnTo>
                  <a:pt x="803" y="1765"/>
                </a:lnTo>
                <a:lnTo>
                  <a:pt x="853" y="1682"/>
                </a:lnTo>
                <a:lnTo>
                  <a:pt x="896" y="1592"/>
                </a:lnTo>
                <a:lnTo>
                  <a:pt x="932" y="1497"/>
                </a:lnTo>
                <a:lnTo>
                  <a:pt x="963" y="1399"/>
                </a:lnTo>
                <a:lnTo>
                  <a:pt x="998" y="1251"/>
                </a:lnTo>
                <a:lnTo>
                  <a:pt x="1029" y="1062"/>
                </a:lnTo>
                <a:lnTo>
                  <a:pt x="1045" y="896"/>
                </a:lnTo>
                <a:lnTo>
                  <a:pt x="1053" y="718"/>
                </a:lnTo>
                <a:lnTo>
                  <a:pt x="1051" y="692"/>
                </a:lnTo>
                <a:lnTo>
                  <a:pt x="1064" y="687"/>
                </a:lnTo>
                <a:lnTo>
                  <a:pt x="1093" y="682"/>
                </a:lnTo>
                <a:lnTo>
                  <a:pt x="1134" y="687"/>
                </a:lnTo>
                <a:lnTo>
                  <a:pt x="1193" y="712"/>
                </a:lnTo>
                <a:lnTo>
                  <a:pt x="1249" y="749"/>
                </a:lnTo>
                <a:lnTo>
                  <a:pt x="1324" y="818"/>
                </a:lnTo>
                <a:lnTo>
                  <a:pt x="1386" y="890"/>
                </a:lnTo>
                <a:lnTo>
                  <a:pt x="1392" y="900"/>
                </a:lnTo>
                <a:lnTo>
                  <a:pt x="1407" y="841"/>
                </a:lnTo>
                <a:lnTo>
                  <a:pt x="1423" y="731"/>
                </a:lnTo>
                <a:lnTo>
                  <a:pt x="1429" y="629"/>
                </a:lnTo>
                <a:lnTo>
                  <a:pt x="1423" y="535"/>
                </a:lnTo>
                <a:lnTo>
                  <a:pt x="1411" y="450"/>
                </a:lnTo>
                <a:lnTo>
                  <a:pt x="1390" y="372"/>
                </a:lnTo>
                <a:lnTo>
                  <a:pt x="1364" y="302"/>
                </a:lnTo>
                <a:lnTo>
                  <a:pt x="1333" y="240"/>
                </a:lnTo>
                <a:lnTo>
                  <a:pt x="1282" y="161"/>
                </a:lnTo>
                <a:lnTo>
                  <a:pt x="1215" y="80"/>
                </a:lnTo>
                <a:lnTo>
                  <a:pt x="1132" y="9"/>
                </a:lnTo>
                <a:lnTo>
                  <a:pt x="1119" y="0"/>
                </a:lnTo>
                <a:close/>
              </a:path>
            </a:pathLst>
          </a:custGeom>
          <a:solidFill>
            <a:srgbClr val="FDD8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51" name="Freeform 51"/>
          <p:cNvSpPr>
            <a:spLocks/>
          </p:cNvSpPr>
          <p:nvPr/>
        </p:nvSpPr>
        <p:spPr bwMode="auto">
          <a:xfrm>
            <a:off x="6167283" y="3415106"/>
            <a:ext cx="431402" cy="564434"/>
          </a:xfrm>
          <a:custGeom>
            <a:avLst/>
            <a:gdLst>
              <a:gd name="T0" fmla="*/ 710 w 907"/>
              <a:gd name="T1" fmla="*/ 0 h 1190"/>
              <a:gd name="T2" fmla="*/ 451 w 907"/>
              <a:gd name="T3" fmla="*/ 0 h 1190"/>
              <a:gd name="T4" fmla="*/ 192 w 907"/>
              <a:gd name="T5" fmla="*/ 0 h 1190"/>
              <a:gd name="T6" fmla="*/ 184 w 907"/>
              <a:gd name="T7" fmla="*/ 5 h 1190"/>
              <a:gd name="T8" fmla="*/ 132 w 907"/>
              <a:gd name="T9" fmla="*/ 51 h 1190"/>
              <a:gd name="T10" fmla="*/ 91 w 907"/>
              <a:gd name="T11" fmla="*/ 102 h 1190"/>
              <a:gd name="T12" fmla="*/ 49 w 907"/>
              <a:gd name="T13" fmla="*/ 171 h 1190"/>
              <a:gd name="T14" fmla="*/ 15 w 907"/>
              <a:gd name="T15" fmla="*/ 261 h 1190"/>
              <a:gd name="T16" fmla="*/ 2 w 907"/>
              <a:gd name="T17" fmla="*/ 340 h 1190"/>
              <a:gd name="T18" fmla="*/ 0 w 907"/>
              <a:gd name="T19" fmla="*/ 399 h 1190"/>
              <a:gd name="T20" fmla="*/ 2 w 907"/>
              <a:gd name="T21" fmla="*/ 464 h 1190"/>
              <a:gd name="T22" fmla="*/ 14 w 907"/>
              <a:gd name="T23" fmla="*/ 534 h 1190"/>
              <a:gd name="T24" fmla="*/ 23 w 907"/>
              <a:gd name="T25" fmla="*/ 572 h 1190"/>
              <a:gd name="T26" fmla="*/ 39 w 907"/>
              <a:gd name="T27" fmla="*/ 550 h 1190"/>
              <a:gd name="T28" fmla="*/ 111 w 907"/>
              <a:gd name="T29" fmla="*/ 476 h 1190"/>
              <a:gd name="T30" fmla="*/ 146 w 907"/>
              <a:gd name="T31" fmla="*/ 452 h 1190"/>
              <a:gd name="T32" fmla="*/ 183 w 907"/>
              <a:gd name="T33" fmla="*/ 437 h 1190"/>
              <a:gd name="T34" fmla="*/ 218 w 907"/>
              <a:gd name="T35" fmla="*/ 434 h 1190"/>
              <a:gd name="T36" fmla="*/ 234 w 907"/>
              <a:gd name="T37" fmla="*/ 439 h 1190"/>
              <a:gd name="T38" fmla="*/ 234 w 907"/>
              <a:gd name="T39" fmla="*/ 456 h 1190"/>
              <a:gd name="T40" fmla="*/ 242 w 907"/>
              <a:gd name="T41" fmla="*/ 617 h 1190"/>
              <a:gd name="T42" fmla="*/ 268 w 907"/>
              <a:gd name="T43" fmla="*/ 795 h 1190"/>
              <a:gd name="T44" fmla="*/ 299 w 907"/>
              <a:gd name="T45" fmla="*/ 920 h 1190"/>
              <a:gd name="T46" fmla="*/ 346 w 907"/>
              <a:gd name="T47" fmla="*/ 1041 h 1190"/>
              <a:gd name="T48" fmla="*/ 394 w 907"/>
              <a:gd name="T49" fmla="*/ 1121 h 1190"/>
              <a:gd name="T50" fmla="*/ 430 w 907"/>
              <a:gd name="T51" fmla="*/ 1169 h 1190"/>
              <a:gd name="T52" fmla="*/ 451 w 907"/>
              <a:gd name="T53" fmla="*/ 1190 h 1190"/>
              <a:gd name="T54" fmla="*/ 472 w 907"/>
              <a:gd name="T55" fmla="*/ 1169 h 1190"/>
              <a:gd name="T56" fmla="*/ 509 w 907"/>
              <a:gd name="T57" fmla="*/ 1121 h 1190"/>
              <a:gd name="T58" fmla="*/ 556 w 907"/>
              <a:gd name="T59" fmla="*/ 1041 h 1190"/>
              <a:gd name="T60" fmla="*/ 603 w 907"/>
              <a:gd name="T61" fmla="*/ 920 h 1190"/>
              <a:gd name="T62" fmla="*/ 634 w 907"/>
              <a:gd name="T63" fmla="*/ 795 h 1190"/>
              <a:gd name="T64" fmla="*/ 661 w 907"/>
              <a:gd name="T65" fmla="*/ 617 h 1190"/>
              <a:gd name="T66" fmla="*/ 669 w 907"/>
              <a:gd name="T67" fmla="*/ 456 h 1190"/>
              <a:gd name="T68" fmla="*/ 667 w 907"/>
              <a:gd name="T69" fmla="*/ 439 h 1190"/>
              <a:gd name="T70" fmla="*/ 684 w 907"/>
              <a:gd name="T71" fmla="*/ 434 h 1190"/>
              <a:gd name="T72" fmla="*/ 721 w 907"/>
              <a:gd name="T73" fmla="*/ 437 h 1190"/>
              <a:gd name="T74" fmla="*/ 757 w 907"/>
              <a:gd name="T75" fmla="*/ 452 h 1190"/>
              <a:gd name="T76" fmla="*/ 793 w 907"/>
              <a:gd name="T77" fmla="*/ 476 h 1190"/>
              <a:gd name="T78" fmla="*/ 868 w 907"/>
              <a:gd name="T79" fmla="*/ 550 h 1190"/>
              <a:gd name="T80" fmla="*/ 884 w 907"/>
              <a:gd name="T81" fmla="*/ 572 h 1190"/>
              <a:gd name="T82" fmla="*/ 893 w 907"/>
              <a:gd name="T83" fmla="*/ 534 h 1190"/>
              <a:gd name="T84" fmla="*/ 905 w 907"/>
              <a:gd name="T85" fmla="*/ 464 h 1190"/>
              <a:gd name="T86" fmla="*/ 907 w 907"/>
              <a:gd name="T87" fmla="*/ 399 h 1190"/>
              <a:gd name="T88" fmla="*/ 905 w 907"/>
              <a:gd name="T89" fmla="*/ 340 h 1190"/>
              <a:gd name="T90" fmla="*/ 890 w 907"/>
              <a:gd name="T91" fmla="*/ 261 h 1190"/>
              <a:gd name="T92" fmla="*/ 857 w 907"/>
              <a:gd name="T93" fmla="*/ 171 h 1190"/>
              <a:gd name="T94" fmla="*/ 814 w 907"/>
              <a:gd name="T95" fmla="*/ 102 h 1190"/>
              <a:gd name="T96" fmla="*/ 771 w 907"/>
              <a:gd name="T97" fmla="*/ 51 h 1190"/>
              <a:gd name="T98" fmla="*/ 719 w 907"/>
              <a:gd name="T99" fmla="*/ 5 h 1190"/>
              <a:gd name="T100" fmla="*/ 710 w 907"/>
              <a:gd name="T101" fmla="*/ 0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7" h="1190">
                <a:moveTo>
                  <a:pt x="710" y="0"/>
                </a:moveTo>
                <a:lnTo>
                  <a:pt x="451" y="0"/>
                </a:lnTo>
                <a:lnTo>
                  <a:pt x="192" y="0"/>
                </a:lnTo>
                <a:lnTo>
                  <a:pt x="184" y="5"/>
                </a:lnTo>
                <a:lnTo>
                  <a:pt x="132" y="51"/>
                </a:lnTo>
                <a:lnTo>
                  <a:pt x="91" y="102"/>
                </a:lnTo>
                <a:lnTo>
                  <a:pt x="49" y="171"/>
                </a:lnTo>
                <a:lnTo>
                  <a:pt x="15" y="261"/>
                </a:lnTo>
                <a:lnTo>
                  <a:pt x="2" y="340"/>
                </a:lnTo>
                <a:lnTo>
                  <a:pt x="0" y="399"/>
                </a:lnTo>
                <a:lnTo>
                  <a:pt x="2" y="464"/>
                </a:lnTo>
                <a:lnTo>
                  <a:pt x="14" y="534"/>
                </a:lnTo>
                <a:lnTo>
                  <a:pt x="23" y="572"/>
                </a:lnTo>
                <a:lnTo>
                  <a:pt x="39" y="550"/>
                </a:lnTo>
                <a:lnTo>
                  <a:pt x="111" y="476"/>
                </a:lnTo>
                <a:lnTo>
                  <a:pt x="146" y="452"/>
                </a:lnTo>
                <a:lnTo>
                  <a:pt x="183" y="437"/>
                </a:lnTo>
                <a:lnTo>
                  <a:pt x="218" y="434"/>
                </a:lnTo>
                <a:lnTo>
                  <a:pt x="234" y="439"/>
                </a:lnTo>
                <a:lnTo>
                  <a:pt x="234" y="456"/>
                </a:lnTo>
                <a:lnTo>
                  <a:pt x="242" y="617"/>
                </a:lnTo>
                <a:lnTo>
                  <a:pt x="268" y="795"/>
                </a:lnTo>
                <a:lnTo>
                  <a:pt x="299" y="920"/>
                </a:lnTo>
                <a:lnTo>
                  <a:pt x="346" y="1041"/>
                </a:lnTo>
                <a:lnTo>
                  <a:pt x="394" y="1121"/>
                </a:lnTo>
                <a:lnTo>
                  <a:pt x="430" y="1169"/>
                </a:lnTo>
                <a:lnTo>
                  <a:pt x="451" y="1190"/>
                </a:lnTo>
                <a:lnTo>
                  <a:pt x="472" y="1169"/>
                </a:lnTo>
                <a:lnTo>
                  <a:pt x="509" y="1121"/>
                </a:lnTo>
                <a:lnTo>
                  <a:pt x="556" y="1041"/>
                </a:lnTo>
                <a:lnTo>
                  <a:pt x="603" y="920"/>
                </a:lnTo>
                <a:lnTo>
                  <a:pt x="634" y="795"/>
                </a:lnTo>
                <a:lnTo>
                  <a:pt x="661" y="617"/>
                </a:lnTo>
                <a:lnTo>
                  <a:pt x="669" y="456"/>
                </a:lnTo>
                <a:lnTo>
                  <a:pt x="667" y="439"/>
                </a:lnTo>
                <a:lnTo>
                  <a:pt x="684" y="434"/>
                </a:lnTo>
                <a:lnTo>
                  <a:pt x="721" y="437"/>
                </a:lnTo>
                <a:lnTo>
                  <a:pt x="757" y="452"/>
                </a:lnTo>
                <a:lnTo>
                  <a:pt x="793" y="476"/>
                </a:lnTo>
                <a:lnTo>
                  <a:pt x="868" y="550"/>
                </a:lnTo>
                <a:lnTo>
                  <a:pt x="884" y="572"/>
                </a:lnTo>
                <a:lnTo>
                  <a:pt x="893" y="534"/>
                </a:lnTo>
                <a:lnTo>
                  <a:pt x="905" y="464"/>
                </a:lnTo>
                <a:lnTo>
                  <a:pt x="907" y="399"/>
                </a:lnTo>
                <a:lnTo>
                  <a:pt x="905" y="340"/>
                </a:lnTo>
                <a:lnTo>
                  <a:pt x="890" y="261"/>
                </a:lnTo>
                <a:lnTo>
                  <a:pt x="857" y="171"/>
                </a:lnTo>
                <a:lnTo>
                  <a:pt x="814" y="102"/>
                </a:lnTo>
                <a:lnTo>
                  <a:pt x="771" y="51"/>
                </a:lnTo>
                <a:lnTo>
                  <a:pt x="719" y="5"/>
                </a:lnTo>
                <a:lnTo>
                  <a:pt x="710" y="0"/>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52" name="Rectangle 52"/>
          <p:cNvSpPr>
            <a:spLocks noChangeArrowheads="1"/>
          </p:cNvSpPr>
          <p:nvPr/>
        </p:nvSpPr>
        <p:spPr bwMode="auto">
          <a:xfrm>
            <a:off x="6106468" y="3291576"/>
            <a:ext cx="549230" cy="1235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53" name="Freeform 53"/>
          <p:cNvSpPr>
            <a:spLocks/>
          </p:cNvSpPr>
          <p:nvPr/>
        </p:nvSpPr>
        <p:spPr bwMode="auto">
          <a:xfrm>
            <a:off x="5528732" y="2626419"/>
            <a:ext cx="520723" cy="1172577"/>
          </a:xfrm>
          <a:custGeom>
            <a:avLst/>
            <a:gdLst>
              <a:gd name="T0" fmla="*/ 834 w 1097"/>
              <a:gd name="T1" fmla="*/ 244 h 2468"/>
              <a:gd name="T2" fmla="*/ 822 w 1097"/>
              <a:gd name="T3" fmla="*/ 244 h 2468"/>
              <a:gd name="T4" fmla="*/ 748 w 1097"/>
              <a:gd name="T5" fmla="*/ 240 h 2468"/>
              <a:gd name="T6" fmla="*/ 680 w 1097"/>
              <a:gd name="T7" fmla="*/ 228 h 2468"/>
              <a:gd name="T8" fmla="*/ 602 w 1097"/>
              <a:gd name="T9" fmla="*/ 208 h 2468"/>
              <a:gd name="T10" fmla="*/ 520 w 1097"/>
              <a:gd name="T11" fmla="*/ 173 h 2468"/>
              <a:gd name="T12" fmla="*/ 444 w 1097"/>
              <a:gd name="T13" fmla="*/ 121 h 2468"/>
              <a:gd name="T14" fmla="*/ 393 w 1097"/>
              <a:gd name="T15" fmla="*/ 66 h 2468"/>
              <a:gd name="T16" fmla="*/ 363 w 1097"/>
              <a:gd name="T17" fmla="*/ 25 h 2468"/>
              <a:gd name="T18" fmla="*/ 350 w 1097"/>
              <a:gd name="T19" fmla="*/ 0 h 2468"/>
              <a:gd name="T20" fmla="*/ 330 w 1097"/>
              <a:gd name="T21" fmla="*/ 37 h 2468"/>
              <a:gd name="T22" fmla="*/ 207 w 1097"/>
              <a:gd name="T23" fmla="*/ 305 h 2468"/>
              <a:gd name="T24" fmla="*/ 137 w 1097"/>
              <a:gd name="T25" fmla="*/ 504 h 2468"/>
              <a:gd name="T26" fmla="*/ 92 w 1097"/>
              <a:gd name="T27" fmla="*/ 659 h 2468"/>
              <a:gd name="T28" fmla="*/ 54 w 1097"/>
              <a:gd name="T29" fmla="*/ 829 h 2468"/>
              <a:gd name="T30" fmla="*/ 24 w 1097"/>
              <a:gd name="T31" fmla="*/ 1013 h 2468"/>
              <a:gd name="T32" fmla="*/ 4 w 1097"/>
              <a:gd name="T33" fmla="*/ 1210 h 2468"/>
              <a:gd name="T34" fmla="*/ 0 w 1097"/>
              <a:gd name="T35" fmla="*/ 1420 h 2468"/>
              <a:gd name="T36" fmla="*/ 12 w 1097"/>
              <a:gd name="T37" fmla="*/ 1639 h 2468"/>
              <a:gd name="T38" fmla="*/ 45 w 1097"/>
              <a:gd name="T39" fmla="*/ 1868 h 2468"/>
              <a:gd name="T40" fmla="*/ 100 w 1097"/>
              <a:gd name="T41" fmla="*/ 2104 h 2468"/>
              <a:gd name="T42" fmla="*/ 160 w 1097"/>
              <a:gd name="T43" fmla="*/ 2285 h 2468"/>
              <a:gd name="T44" fmla="*/ 207 w 1097"/>
              <a:gd name="T45" fmla="*/ 2407 h 2468"/>
              <a:gd name="T46" fmla="*/ 234 w 1097"/>
              <a:gd name="T47" fmla="*/ 2468 h 2468"/>
              <a:gd name="T48" fmla="*/ 242 w 1097"/>
              <a:gd name="T49" fmla="*/ 2432 h 2468"/>
              <a:gd name="T50" fmla="*/ 305 w 1097"/>
              <a:gd name="T51" fmla="*/ 2193 h 2468"/>
              <a:gd name="T52" fmla="*/ 379 w 1097"/>
              <a:gd name="T53" fmla="*/ 1976 h 2468"/>
              <a:gd name="T54" fmla="*/ 454 w 1097"/>
              <a:gd name="T55" fmla="*/ 1793 h 2468"/>
              <a:gd name="T56" fmla="*/ 512 w 1097"/>
              <a:gd name="T57" fmla="*/ 1670 h 2468"/>
              <a:gd name="T58" fmla="*/ 579 w 1097"/>
              <a:gd name="T59" fmla="*/ 1547 h 2468"/>
              <a:gd name="T60" fmla="*/ 654 w 1097"/>
              <a:gd name="T61" fmla="*/ 1427 h 2468"/>
              <a:gd name="T62" fmla="*/ 737 w 1097"/>
              <a:gd name="T63" fmla="*/ 1315 h 2468"/>
              <a:gd name="T64" fmla="*/ 829 w 1097"/>
              <a:gd name="T65" fmla="*/ 1212 h 2468"/>
              <a:gd name="T66" fmla="*/ 929 w 1097"/>
              <a:gd name="T67" fmla="*/ 1123 h 2468"/>
              <a:gd name="T68" fmla="*/ 1039 w 1097"/>
              <a:gd name="T69" fmla="*/ 1048 h 2468"/>
              <a:gd name="T70" fmla="*/ 1097 w 1097"/>
              <a:gd name="T71" fmla="*/ 1019 h 2468"/>
              <a:gd name="T72" fmla="*/ 834 w 1097"/>
              <a:gd name="T73" fmla="*/ 244 h 2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7" h="2468">
                <a:moveTo>
                  <a:pt x="834" y="244"/>
                </a:moveTo>
                <a:lnTo>
                  <a:pt x="822" y="244"/>
                </a:lnTo>
                <a:lnTo>
                  <a:pt x="748" y="240"/>
                </a:lnTo>
                <a:lnTo>
                  <a:pt x="680" y="228"/>
                </a:lnTo>
                <a:lnTo>
                  <a:pt x="602" y="208"/>
                </a:lnTo>
                <a:lnTo>
                  <a:pt x="520" y="173"/>
                </a:lnTo>
                <a:lnTo>
                  <a:pt x="444" y="121"/>
                </a:lnTo>
                <a:lnTo>
                  <a:pt x="393" y="66"/>
                </a:lnTo>
                <a:lnTo>
                  <a:pt x="363" y="25"/>
                </a:lnTo>
                <a:lnTo>
                  <a:pt x="350" y="0"/>
                </a:lnTo>
                <a:lnTo>
                  <a:pt x="330" y="37"/>
                </a:lnTo>
                <a:lnTo>
                  <a:pt x="207" y="305"/>
                </a:lnTo>
                <a:lnTo>
                  <a:pt x="137" y="504"/>
                </a:lnTo>
                <a:lnTo>
                  <a:pt x="92" y="659"/>
                </a:lnTo>
                <a:lnTo>
                  <a:pt x="54" y="829"/>
                </a:lnTo>
                <a:lnTo>
                  <a:pt x="24" y="1013"/>
                </a:lnTo>
                <a:lnTo>
                  <a:pt x="4" y="1210"/>
                </a:lnTo>
                <a:lnTo>
                  <a:pt x="0" y="1420"/>
                </a:lnTo>
                <a:lnTo>
                  <a:pt x="12" y="1639"/>
                </a:lnTo>
                <a:lnTo>
                  <a:pt x="45" y="1868"/>
                </a:lnTo>
                <a:lnTo>
                  <a:pt x="100" y="2104"/>
                </a:lnTo>
                <a:lnTo>
                  <a:pt x="160" y="2285"/>
                </a:lnTo>
                <a:lnTo>
                  <a:pt x="207" y="2407"/>
                </a:lnTo>
                <a:lnTo>
                  <a:pt x="234" y="2468"/>
                </a:lnTo>
                <a:lnTo>
                  <a:pt x="242" y="2432"/>
                </a:lnTo>
                <a:lnTo>
                  <a:pt x="305" y="2193"/>
                </a:lnTo>
                <a:lnTo>
                  <a:pt x="379" y="1976"/>
                </a:lnTo>
                <a:lnTo>
                  <a:pt x="454" y="1793"/>
                </a:lnTo>
                <a:lnTo>
                  <a:pt x="512" y="1670"/>
                </a:lnTo>
                <a:lnTo>
                  <a:pt x="579" y="1547"/>
                </a:lnTo>
                <a:lnTo>
                  <a:pt x="654" y="1427"/>
                </a:lnTo>
                <a:lnTo>
                  <a:pt x="737" y="1315"/>
                </a:lnTo>
                <a:lnTo>
                  <a:pt x="829" y="1212"/>
                </a:lnTo>
                <a:lnTo>
                  <a:pt x="929" y="1123"/>
                </a:lnTo>
                <a:lnTo>
                  <a:pt x="1039" y="1048"/>
                </a:lnTo>
                <a:lnTo>
                  <a:pt x="1097" y="1019"/>
                </a:lnTo>
                <a:lnTo>
                  <a:pt x="834" y="244"/>
                </a:lnTo>
                <a:close/>
              </a:path>
            </a:pathLst>
          </a:custGeom>
          <a:solidFill>
            <a:srgbClr val="356879"/>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54" name="Freeform 54"/>
          <p:cNvSpPr>
            <a:spLocks/>
          </p:cNvSpPr>
          <p:nvPr/>
        </p:nvSpPr>
        <p:spPr bwMode="auto">
          <a:xfrm>
            <a:off x="6712712" y="2626419"/>
            <a:ext cx="522624" cy="1172577"/>
          </a:xfrm>
          <a:custGeom>
            <a:avLst/>
            <a:gdLst>
              <a:gd name="T0" fmla="*/ 264 w 1097"/>
              <a:gd name="T1" fmla="*/ 244 h 2468"/>
              <a:gd name="T2" fmla="*/ 274 w 1097"/>
              <a:gd name="T3" fmla="*/ 244 h 2468"/>
              <a:gd name="T4" fmla="*/ 348 w 1097"/>
              <a:gd name="T5" fmla="*/ 240 h 2468"/>
              <a:gd name="T6" fmla="*/ 417 w 1097"/>
              <a:gd name="T7" fmla="*/ 228 h 2468"/>
              <a:gd name="T8" fmla="*/ 496 w 1097"/>
              <a:gd name="T9" fmla="*/ 208 h 2468"/>
              <a:gd name="T10" fmla="*/ 578 w 1097"/>
              <a:gd name="T11" fmla="*/ 173 h 2468"/>
              <a:gd name="T12" fmla="*/ 654 w 1097"/>
              <a:gd name="T13" fmla="*/ 121 h 2468"/>
              <a:gd name="T14" fmla="*/ 705 w 1097"/>
              <a:gd name="T15" fmla="*/ 66 h 2468"/>
              <a:gd name="T16" fmla="*/ 733 w 1097"/>
              <a:gd name="T17" fmla="*/ 25 h 2468"/>
              <a:gd name="T18" fmla="*/ 746 w 1097"/>
              <a:gd name="T19" fmla="*/ 0 h 2468"/>
              <a:gd name="T20" fmla="*/ 768 w 1097"/>
              <a:gd name="T21" fmla="*/ 37 h 2468"/>
              <a:gd name="T22" fmla="*/ 891 w 1097"/>
              <a:gd name="T23" fmla="*/ 305 h 2468"/>
              <a:gd name="T24" fmla="*/ 961 w 1097"/>
              <a:gd name="T25" fmla="*/ 504 h 2468"/>
              <a:gd name="T26" fmla="*/ 1005 w 1097"/>
              <a:gd name="T27" fmla="*/ 659 h 2468"/>
              <a:gd name="T28" fmla="*/ 1043 w 1097"/>
              <a:gd name="T29" fmla="*/ 829 h 2468"/>
              <a:gd name="T30" fmla="*/ 1073 w 1097"/>
              <a:gd name="T31" fmla="*/ 1013 h 2468"/>
              <a:gd name="T32" fmla="*/ 1092 w 1097"/>
              <a:gd name="T33" fmla="*/ 1210 h 2468"/>
              <a:gd name="T34" fmla="*/ 1097 w 1097"/>
              <a:gd name="T35" fmla="*/ 1420 h 2468"/>
              <a:gd name="T36" fmla="*/ 1084 w 1097"/>
              <a:gd name="T37" fmla="*/ 1639 h 2468"/>
              <a:gd name="T38" fmla="*/ 1052 w 1097"/>
              <a:gd name="T39" fmla="*/ 1868 h 2468"/>
              <a:gd name="T40" fmla="*/ 998 w 1097"/>
              <a:gd name="T41" fmla="*/ 2104 h 2468"/>
              <a:gd name="T42" fmla="*/ 938 w 1097"/>
              <a:gd name="T43" fmla="*/ 2285 h 2468"/>
              <a:gd name="T44" fmla="*/ 890 w 1097"/>
              <a:gd name="T45" fmla="*/ 2407 h 2468"/>
              <a:gd name="T46" fmla="*/ 863 w 1097"/>
              <a:gd name="T47" fmla="*/ 2468 h 2468"/>
              <a:gd name="T48" fmla="*/ 856 w 1097"/>
              <a:gd name="T49" fmla="*/ 2432 h 2468"/>
              <a:gd name="T50" fmla="*/ 793 w 1097"/>
              <a:gd name="T51" fmla="*/ 2193 h 2468"/>
              <a:gd name="T52" fmla="*/ 719 w 1097"/>
              <a:gd name="T53" fmla="*/ 1976 h 2468"/>
              <a:gd name="T54" fmla="*/ 644 w 1097"/>
              <a:gd name="T55" fmla="*/ 1793 h 2468"/>
              <a:gd name="T56" fmla="*/ 585 w 1097"/>
              <a:gd name="T57" fmla="*/ 1670 h 2468"/>
              <a:gd name="T58" fmla="*/ 518 w 1097"/>
              <a:gd name="T59" fmla="*/ 1547 h 2468"/>
              <a:gd name="T60" fmla="*/ 444 w 1097"/>
              <a:gd name="T61" fmla="*/ 1427 h 2468"/>
              <a:gd name="T62" fmla="*/ 361 w 1097"/>
              <a:gd name="T63" fmla="*/ 1315 h 2468"/>
              <a:gd name="T64" fmla="*/ 269 w 1097"/>
              <a:gd name="T65" fmla="*/ 1212 h 2468"/>
              <a:gd name="T66" fmla="*/ 168 w 1097"/>
              <a:gd name="T67" fmla="*/ 1123 h 2468"/>
              <a:gd name="T68" fmla="*/ 59 w 1097"/>
              <a:gd name="T69" fmla="*/ 1048 h 2468"/>
              <a:gd name="T70" fmla="*/ 0 w 1097"/>
              <a:gd name="T71" fmla="*/ 1019 h 2468"/>
              <a:gd name="T72" fmla="*/ 264 w 1097"/>
              <a:gd name="T73" fmla="*/ 244 h 2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7" h="2468">
                <a:moveTo>
                  <a:pt x="264" y="244"/>
                </a:moveTo>
                <a:lnTo>
                  <a:pt x="274" y="244"/>
                </a:lnTo>
                <a:lnTo>
                  <a:pt x="348" y="240"/>
                </a:lnTo>
                <a:lnTo>
                  <a:pt x="417" y="228"/>
                </a:lnTo>
                <a:lnTo>
                  <a:pt x="496" y="208"/>
                </a:lnTo>
                <a:lnTo>
                  <a:pt x="578" y="173"/>
                </a:lnTo>
                <a:lnTo>
                  <a:pt x="654" y="121"/>
                </a:lnTo>
                <a:lnTo>
                  <a:pt x="705" y="66"/>
                </a:lnTo>
                <a:lnTo>
                  <a:pt x="733" y="25"/>
                </a:lnTo>
                <a:lnTo>
                  <a:pt x="746" y="0"/>
                </a:lnTo>
                <a:lnTo>
                  <a:pt x="768" y="37"/>
                </a:lnTo>
                <a:lnTo>
                  <a:pt x="891" y="305"/>
                </a:lnTo>
                <a:lnTo>
                  <a:pt x="961" y="504"/>
                </a:lnTo>
                <a:lnTo>
                  <a:pt x="1005" y="659"/>
                </a:lnTo>
                <a:lnTo>
                  <a:pt x="1043" y="829"/>
                </a:lnTo>
                <a:lnTo>
                  <a:pt x="1073" y="1013"/>
                </a:lnTo>
                <a:lnTo>
                  <a:pt x="1092" y="1210"/>
                </a:lnTo>
                <a:lnTo>
                  <a:pt x="1097" y="1420"/>
                </a:lnTo>
                <a:lnTo>
                  <a:pt x="1084" y="1639"/>
                </a:lnTo>
                <a:lnTo>
                  <a:pt x="1052" y="1868"/>
                </a:lnTo>
                <a:lnTo>
                  <a:pt x="998" y="2104"/>
                </a:lnTo>
                <a:lnTo>
                  <a:pt x="938" y="2285"/>
                </a:lnTo>
                <a:lnTo>
                  <a:pt x="890" y="2407"/>
                </a:lnTo>
                <a:lnTo>
                  <a:pt x="863" y="2468"/>
                </a:lnTo>
                <a:lnTo>
                  <a:pt x="856" y="2432"/>
                </a:lnTo>
                <a:lnTo>
                  <a:pt x="793" y="2193"/>
                </a:lnTo>
                <a:lnTo>
                  <a:pt x="719" y="1976"/>
                </a:lnTo>
                <a:lnTo>
                  <a:pt x="644" y="1793"/>
                </a:lnTo>
                <a:lnTo>
                  <a:pt x="585" y="1670"/>
                </a:lnTo>
                <a:lnTo>
                  <a:pt x="518" y="1547"/>
                </a:lnTo>
                <a:lnTo>
                  <a:pt x="444" y="1427"/>
                </a:lnTo>
                <a:lnTo>
                  <a:pt x="361" y="1315"/>
                </a:lnTo>
                <a:lnTo>
                  <a:pt x="269" y="1212"/>
                </a:lnTo>
                <a:lnTo>
                  <a:pt x="168" y="1123"/>
                </a:lnTo>
                <a:lnTo>
                  <a:pt x="59" y="1048"/>
                </a:lnTo>
                <a:lnTo>
                  <a:pt x="0" y="1019"/>
                </a:lnTo>
                <a:lnTo>
                  <a:pt x="264" y="244"/>
                </a:lnTo>
                <a:close/>
              </a:path>
            </a:pathLst>
          </a:custGeom>
          <a:solidFill>
            <a:srgbClr val="0045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55" name="Freeform 55"/>
          <p:cNvSpPr>
            <a:spLocks/>
          </p:cNvSpPr>
          <p:nvPr/>
        </p:nvSpPr>
        <p:spPr bwMode="auto">
          <a:xfrm>
            <a:off x="5886016" y="739275"/>
            <a:ext cx="992034" cy="2552302"/>
          </a:xfrm>
          <a:custGeom>
            <a:avLst/>
            <a:gdLst>
              <a:gd name="T0" fmla="*/ 1623 w 2088"/>
              <a:gd name="T1" fmla="*/ 5369 h 5369"/>
              <a:gd name="T2" fmla="*/ 1675 w 2088"/>
              <a:gd name="T3" fmla="*/ 5264 h 5369"/>
              <a:gd name="T4" fmla="*/ 1771 w 2088"/>
              <a:gd name="T5" fmla="*/ 5047 h 5369"/>
              <a:gd name="T6" fmla="*/ 1856 w 2088"/>
              <a:gd name="T7" fmla="*/ 4820 h 5369"/>
              <a:gd name="T8" fmla="*/ 1929 w 2088"/>
              <a:gd name="T9" fmla="*/ 4577 h 5369"/>
              <a:gd name="T10" fmla="*/ 1990 w 2088"/>
              <a:gd name="T11" fmla="*/ 4311 h 5369"/>
              <a:gd name="T12" fmla="*/ 2038 w 2088"/>
              <a:gd name="T13" fmla="*/ 4019 h 5369"/>
              <a:gd name="T14" fmla="*/ 2070 w 2088"/>
              <a:gd name="T15" fmla="*/ 3693 h 5369"/>
              <a:gd name="T16" fmla="*/ 2087 w 2088"/>
              <a:gd name="T17" fmla="*/ 3330 h 5369"/>
              <a:gd name="T18" fmla="*/ 2088 w 2088"/>
              <a:gd name="T19" fmla="*/ 3129 h 5369"/>
              <a:gd name="T20" fmla="*/ 2087 w 2088"/>
              <a:gd name="T21" fmla="*/ 2968 h 5369"/>
              <a:gd name="T22" fmla="*/ 2064 w 2088"/>
              <a:gd name="T23" fmla="*/ 2652 h 5369"/>
              <a:gd name="T24" fmla="*/ 2021 w 2088"/>
              <a:gd name="T25" fmla="*/ 2347 h 5369"/>
              <a:gd name="T26" fmla="*/ 1961 w 2088"/>
              <a:gd name="T27" fmla="*/ 2053 h 5369"/>
              <a:gd name="T28" fmla="*/ 1887 w 2088"/>
              <a:gd name="T29" fmla="*/ 1772 h 5369"/>
              <a:gd name="T30" fmla="*/ 1803 w 2088"/>
              <a:gd name="T31" fmla="*/ 1506 h 5369"/>
              <a:gd name="T32" fmla="*/ 1712 w 2088"/>
              <a:gd name="T33" fmla="*/ 1256 h 5369"/>
              <a:gd name="T34" fmla="*/ 1615 w 2088"/>
              <a:gd name="T35" fmla="*/ 1024 h 5369"/>
              <a:gd name="T36" fmla="*/ 1518 w 2088"/>
              <a:gd name="T37" fmla="*/ 813 h 5369"/>
              <a:gd name="T38" fmla="*/ 1421 w 2088"/>
              <a:gd name="T39" fmla="*/ 621 h 5369"/>
              <a:gd name="T40" fmla="*/ 1285 w 2088"/>
              <a:gd name="T41" fmla="*/ 373 h 5369"/>
              <a:gd name="T42" fmla="*/ 1077 w 2088"/>
              <a:gd name="T43" fmla="*/ 44 h 5369"/>
              <a:gd name="T44" fmla="*/ 1045 w 2088"/>
              <a:gd name="T45" fmla="*/ 0 h 5369"/>
              <a:gd name="T46" fmla="*/ 1013 w 2088"/>
              <a:gd name="T47" fmla="*/ 44 h 5369"/>
              <a:gd name="T48" fmla="*/ 804 w 2088"/>
              <a:gd name="T49" fmla="*/ 373 h 5369"/>
              <a:gd name="T50" fmla="*/ 668 w 2088"/>
              <a:gd name="T51" fmla="*/ 621 h 5369"/>
              <a:gd name="T52" fmla="*/ 572 w 2088"/>
              <a:gd name="T53" fmla="*/ 813 h 5369"/>
              <a:gd name="T54" fmla="*/ 473 w 2088"/>
              <a:gd name="T55" fmla="*/ 1024 h 5369"/>
              <a:gd name="T56" fmla="*/ 377 w 2088"/>
              <a:gd name="T57" fmla="*/ 1256 h 5369"/>
              <a:gd name="T58" fmla="*/ 285 w 2088"/>
              <a:gd name="T59" fmla="*/ 1506 h 5369"/>
              <a:gd name="T60" fmla="*/ 201 w 2088"/>
              <a:gd name="T61" fmla="*/ 1772 h 5369"/>
              <a:gd name="T62" fmla="*/ 129 w 2088"/>
              <a:gd name="T63" fmla="*/ 2053 h 5369"/>
              <a:gd name="T64" fmla="*/ 69 w 2088"/>
              <a:gd name="T65" fmla="*/ 2347 h 5369"/>
              <a:gd name="T66" fmla="*/ 26 w 2088"/>
              <a:gd name="T67" fmla="*/ 2652 h 5369"/>
              <a:gd name="T68" fmla="*/ 3 w 2088"/>
              <a:gd name="T69" fmla="*/ 2968 h 5369"/>
              <a:gd name="T70" fmla="*/ 0 w 2088"/>
              <a:gd name="T71" fmla="*/ 3129 h 5369"/>
              <a:gd name="T72" fmla="*/ 2 w 2088"/>
              <a:gd name="T73" fmla="*/ 3330 h 5369"/>
              <a:gd name="T74" fmla="*/ 18 w 2088"/>
              <a:gd name="T75" fmla="*/ 3693 h 5369"/>
              <a:gd name="T76" fmla="*/ 52 w 2088"/>
              <a:gd name="T77" fmla="*/ 4019 h 5369"/>
              <a:gd name="T78" fmla="*/ 99 w 2088"/>
              <a:gd name="T79" fmla="*/ 4311 h 5369"/>
              <a:gd name="T80" fmla="*/ 160 w 2088"/>
              <a:gd name="T81" fmla="*/ 4577 h 5369"/>
              <a:gd name="T82" fmla="*/ 234 w 2088"/>
              <a:gd name="T83" fmla="*/ 4820 h 5369"/>
              <a:gd name="T84" fmla="*/ 319 w 2088"/>
              <a:gd name="T85" fmla="*/ 5047 h 5369"/>
              <a:gd name="T86" fmla="*/ 415 w 2088"/>
              <a:gd name="T87" fmla="*/ 5264 h 5369"/>
              <a:gd name="T88" fmla="*/ 467 w 2088"/>
              <a:gd name="T89" fmla="*/ 5369 h 5369"/>
              <a:gd name="T90" fmla="*/ 1623 w 2088"/>
              <a:gd name="T91" fmla="*/ 5369 h 5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088" h="5369">
                <a:moveTo>
                  <a:pt x="1623" y="5369"/>
                </a:moveTo>
                <a:lnTo>
                  <a:pt x="1675" y="5264"/>
                </a:lnTo>
                <a:lnTo>
                  <a:pt x="1771" y="5047"/>
                </a:lnTo>
                <a:lnTo>
                  <a:pt x="1856" y="4820"/>
                </a:lnTo>
                <a:lnTo>
                  <a:pt x="1929" y="4577"/>
                </a:lnTo>
                <a:lnTo>
                  <a:pt x="1990" y="4311"/>
                </a:lnTo>
                <a:lnTo>
                  <a:pt x="2038" y="4019"/>
                </a:lnTo>
                <a:lnTo>
                  <a:pt x="2070" y="3693"/>
                </a:lnTo>
                <a:lnTo>
                  <a:pt x="2087" y="3330"/>
                </a:lnTo>
                <a:lnTo>
                  <a:pt x="2088" y="3129"/>
                </a:lnTo>
                <a:lnTo>
                  <a:pt x="2087" y="2968"/>
                </a:lnTo>
                <a:lnTo>
                  <a:pt x="2064" y="2652"/>
                </a:lnTo>
                <a:lnTo>
                  <a:pt x="2021" y="2347"/>
                </a:lnTo>
                <a:lnTo>
                  <a:pt x="1961" y="2053"/>
                </a:lnTo>
                <a:lnTo>
                  <a:pt x="1887" y="1772"/>
                </a:lnTo>
                <a:lnTo>
                  <a:pt x="1803" y="1506"/>
                </a:lnTo>
                <a:lnTo>
                  <a:pt x="1712" y="1256"/>
                </a:lnTo>
                <a:lnTo>
                  <a:pt x="1615" y="1024"/>
                </a:lnTo>
                <a:lnTo>
                  <a:pt x="1518" y="813"/>
                </a:lnTo>
                <a:lnTo>
                  <a:pt x="1421" y="621"/>
                </a:lnTo>
                <a:lnTo>
                  <a:pt x="1285" y="373"/>
                </a:lnTo>
                <a:lnTo>
                  <a:pt x="1077" y="44"/>
                </a:lnTo>
                <a:lnTo>
                  <a:pt x="1045" y="0"/>
                </a:lnTo>
                <a:lnTo>
                  <a:pt x="1013" y="44"/>
                </a:lnTo>
                <a:lnTo>
                  <a:pt x="804" y="373"/>
                </a:lnTo>
                <a:lnTo>
                  <a:pt x="668" y="621"/>
                </a:lnTo>
                <a:lnTo>
                  <a:pt x="572" y="813"/>
                </a:lnTo>
                <a:lnTo>
                  <a:pt x="473" y="1024"/>
                </a:lnTo>
                <a:lnTo>
                  <a:pt x="377" y="1256"/>
                </a:lnTo>
                <a:lnTo>
                  <a:pt x="285" y="1506"/>
                </a:lnTo>
                <a:lnTo>
                  <a:pt x="201" y="1772"/>
                </a:lnTo>
                <a:lnTo>
                  <a:pt x="129" y="2053"/>
                </a:lnTo>
                <a:lnTo>
                  <a:pt x="69" y="2347"/>
                </a:lnTo>
                <a:lnTo>
                  <a:pt x="26" y="2652"/>
                </a:lnTo>
                <a:lnTo>
                  <a:pt x="3" y="2968"/>
                </a:lnTo>
                <a:lnTo>
                  <a:pt x="0" y="3129"/>
                </a:lnTo>
                <a:lnTo>
                  <a:pt x="2" y="3330"/>
                </a:lnTo>
                <a:lnTo>
                  <a:pt x="18" y="3693"/>
                </a:lnTo>
                <a:lnTo>
                  <a:pt x="52" y="4019"/>
                </a:lnTo>
                <a:lnTo>
                  <a:pt x="99" y="4311"/>
                </a:lnTo>
                <a:lnTo>
                  <a:pt x="160" y="4577"/>
                </a:lnTo>
                <a:lnTo>
                  <a:pt x="234" y="4820"/>
                </a:lnTo>
                <a:lnTo>
                  <a:pt x="319" y="5047"/>
                </a:lnTo>
                <a:lnTo>
                  <a:pt x="415" y="5264"/>
                </a:lnTo>
                <a:lnTo>
                  <a:pt x="467" y="5369"/>
                </a:lnTo>
                <a:lnTo>
                  <a:pt x="1623" y="5369"/>
                </a:lnTo>
                <a:close/>
              </a:path>
            </a:pathLst>
          </a:custGeom>
          <a:solidFill>
            <a:srgbClr val="FFF5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3" name="Freeform 56"/>
          <p:cNvSpPr>
            <a:spLocks/>
          </p:cNvSpPr>
          <p:nvPr/>
        </p:nvSpPr>
        <p:spPr bwMode="auto">
          <a:xfrm>
            <a:off x="6047555" y="3164246"/>
            <a:ext cx="667058" cy="127331"/>
          </a:xfrm>
          <a:custGeom>
            <a:avLst/>
            <a:gdLst>
              <a:gd name="T0" fmla="*/ 0 w 1406"/>
              <a:gd name="T1" fmla="*/ 0 h 269"/>
              <a:gd name="T2" fmla="*/ 60 w 1406"/>
              <a:gd name="T3" fmla="*/ 136 h 269"/>
              <a:gd name="T4" fmla="*/ 126 w 1406"/>
              <a:gd name="T5" fmla="*/ 269 h 269"/>
              <a:gd name="T6" fmla="*/ 1282 w 1406"/>
              <a:gd name="T7" fmla="*/ 269 h 269"/>
              <a:gd name="T8" fmla="*/ 1347 w 1406"/>
              <a:gd name="T9" fmla="*/ 136 h 269"/>
              <a:gd name="T10" fmla="*/ 1406 w 1406"/>
              <a:gd name="T11" fmla="*/ 0 h 269"/>
              <a:gd name="T12" fmla="*/ 0 w 1406"/>
              <a:gd name="T13" fmla="*/ 0 h 269"/>
            </a:gdLst>
            <a:ahLst/>
            <a:cxnLst>
              <a:cxn ang="0">
                <a:pos x="T0" y="T1"/>
              </a:cxn>
              <a:cxn ang="0">
                <a:pos x="T2" y="T3"/>
              </a:cxn>
              <a:cxn ang="0">
                <a:pos x="T4" y="T5"/>
              </a:cxn>
              <a:cxn ang="0">
                <a:pos x="T6" y="T7"/>
              </a:cxn>
              <a:cxn ang="0">
                <a:pos x="T8" y="T9"/>
              </a:cxn>
              <a:cxn ang="0">
                <a:pos x="T10" y="T11"/>
              </a:cxn>
              <a:cxn ang="0">
                <a:pos x="T12" y="T13"/>
              </a:cxn>
            </a:cxnLst>
            <a:rect l="0" t="0" r="r" b="b"/>
            <a:pathLst>
              <a:path w="1406" h="269">
                <a:moveTo>
                  <a:pt x="0" y="0"/>
                </a:moveTo>
                <a:lnTo>
                  <a:pt x="60" y="136"/>
                </a:lnTo>
                <a:lnTo>
                  <a:pt x="126" y="269"/>
                </a:lnTo>
                <a:lnTo>
                  <a:pt x="1282" y="269"/>
                </a:lnTo>
                <a:lnTo>
                  <a:pt x="1347" y="136"/>
                </a:lnTo>
                <a:lnTo>
                  <a:pt x="1406" y="0"/>
                </a:lnTo>
                <a:lnTo>
                  <a:pt x="0" y="0"/>
                </a:lnTo>
                <a:close/>
              </a:path>
            </a:pathLst>
          </a:custGeom>
          <a:solidFill>
            <a:srgbClr val="356879"/>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4" name="Freeform 57"/>
          <p:cNvSpPr>
            <a:spLocks/>
          </p:cNvSpPr>
          <p:nvPr/>
        </p:nvSpPr>
        <p:spPr bwMode="auto">
          <a:xfrm>
            <a:off x="6055157" y="739275"/>
            <a:ext cx="653754" cy="625248"/>
          </a:xfrm>
          <a:custGeom>
            <a:avLst/>
            <a:gdLst>
              <a:gd name="T0" fmla="*/ 1376 w 1376"/>
              <a:gd name="T1" fmla="*/ 1313 h 1313"/>
              <a:gd name="T2" fmla="*/ 1318 w 1376"/>
              <a:gd name="T3" fmla="*/ 1165 h 1313"/>
              <a:gd name="T4" fmla="*/ 1200 w 1376"/>
              <a:gd name="T5" fmla="*/ 896 h 1313"/>
              <a:gd name="T6" fmla="*/ 1082 w 1376"/>
              <a:gd name="T7" fmla="*/ 654 h 1313"/>
              <a:gd name="T8" fmla="*/ 969 w 1376"/>
              <a:gd name="T9" fmla="*/ 447 h 1313"/>
              <a:gd name="T10" fmla="*/ 823 w 1376"/>
              <a:gd name="T11" fmla="*/ 200 h 1313"/>
              <a:gd name="T12" fmla="*/ 700 w 1376"/>
              <a:gd name="T13" fmla="*/ 17 h 1313"/>
              <a:gd name="T14" fmla="*/ 688 w 1376"/>
              <a:gd name="T15" fmla="*/ 0 h 1313"/>
              <a:gd name="T16" fmla="*/ 675 w 1376"/>
              <a:gd name="T17" fmla="*/ 17 h 1313"/>
              <a:gd name="T18" fmla="*/ 553 w 1376"/>
              <a:gd name="T19" fmla="*/ 200 h 1313"/>
              <a:gd name="T20" fmla="*/ 405 w 1376"/>
              <a:gd name="T21" fmla="*/ 447 h 1313"/>
              <a:gd name="T22" fmla="*/ 294 w 1376"/>
              <a:gd name="T23" fmla="*/ 654 h 1313"/>
              <a:gd name="T24" fmla="*/ 176 w 1376"/>
              <a:gd name="T25" fmla="*/ 896 h 1313"/>
              <a:gd name="T26" fmla="*/ 57 w 1376"/>
              <a:gd name="T27" fmla="*/ 1165 h 1313"/>
              <a:gd name="T28" fmla="*/ 0 w 1376"/>
              <a:gd name="T29" fmla="*/ 1313 h 1313"/>
              <a:gd name="T30" fmla="*/ 1376 w 1376"/>
              <a:gd name="T31" fmla="*/ 1313 h 1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76" h="1313">
                <a:moveTo>
                  <a:pt x="1376" y="1313"/>
                </a:moveTo>
                <a:lnTo>
                  <a:pt x="1318" y="1165"/>
                </a:lnTo>
                <a:lnTo>
                  <a:pt x="1200" y="896"/>
                </a:lnTo>
                <a:lnTo>
                  <a:pt x="1082" y="654"/>
                </a:lnTo>
                <a:lnTo>
                  <a:pt x="969" y="447"/>
                </a:lnTo>
                <a:lnTo>
                  <a:pt x="823" y="200"/>
                </a:lnTo>
                <a:lnTo>
                  <a:pt x="700" y="17"/>
                </a:lnTo>
                <a:lnTo>
                  <a:pt x="688" y="0"/>
                </a:lnTo>
                <a:lnTo>
                  <a:pt x="675" y="17"/>
                </a:lnTo>
                <a:lnTo>
                  <a:pt x="553" y="200"/>
                </a:lnTo>
                <a:lnTo>
                  <a:pt x="405" y="447"/>
                </a:lnTo>
                <a:lnTo>
                  <a:pt x="294" y="654"/>
                </a:lnTo>
                <a:lnTo>
                  <a:pt x="176" y="896"/>
                </a:lnTo>
                <a:lnTo>
                  <a:pt x="57" y="1165"/>
                </a:lnTo>
                <a:lnTo>
                  <a:pt x="0" y="1313"/>
                </a:lnTo>
                <a:lnTo>
                  <a:pt x="1376" y="1313"/>
                </a:lnTo>
                <a:close/>
              </a:path>
            </a:pathLst>
          </a:custGeom>
          <a:solidFill>
            <a:srgbClr val="E04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5" name="Freeform 58"/>
          <p:cNvSpPr>
            <a:spLocks/>
          </p:cNvSpPr>
          <p:nvPr/>
        </p:nvSpPr>
        <p:spPr bwMode="auto">
          <a:xfrm>
            <a:off x="6326920" y="2626419"/>
            <a:ext cx="110226" cy="1172577"/>
          </a:xfrm>
          <a:custGeom>
            <a:avLst/>
            <a:gdLst>
              <a:gd name="T0" fmla="*/ 0 w 232"/>
              <a:gd name="T1" fmla="*/ 1234 h 2468"/>
              <a:gd name="T2" fmla="*/ 2 w 232"/>
              <a:gd name="T3" fmla="*/ 1361 h 2468"/>
              <a:gd name="T4" fmla="*/ 11 w 232"/>
              <a:gd name="T5" fmla="*/ 1602 h 2468"/>
              <a:gd name="T6" fmla="*/ 37 w 232"/>
              <a:gd name="T7" fmla="*/ 1929 h 2468"/>
              <a:gd name="T8" fmla="*/ 103 w 232"/>
              <a:gd name="T9" fmla="*/ 2399 h 2468"/>
              <a:gd name="T10" fmla="*/ 117 w 232"/>
              <a:gd name="T11" fmla="*/ 2468 h 2468"/>
              <a:gd name="T12" fmla="*/ 131 w 232"/>
              <a:gd name="T13" fmla="*/ 2399 h 2468"/>
              <a:gd name="T14" fmla="*/ 196 w 232"/>
              <a:gd name="T15" fmla="*/ 1929 h 2468"/>
              <a:gd name="T16" fmla="*/ 222 w 232"/>
              <a:gd name="T17" fmla="*/ 1602 h 2468"/>
              <a:gd name="T18" fmla="*/ 232 w 232"/>
              <a:gd name="T19" fmla="*/ 1361 h 2468"/>
              <a:gd name="T20" fmla="*/ 232 w 232"/>
              <a:gd name="T21" fmla="*/ 1234 h 2468"/>
              <a:gd name="T22" fmla="*/ 231 w 232"/>
              <a:gd name="T23" fmla="*/ 983 h 2468"/>
              <a:gd name="T24" fmla="*/ 213 w 232"/>
              <a:gd name="T25" fmla="*/ 541 h 2468"/>
              <a:gd name="T26" fmla="*/ 191 w 232"/>
              <a:gd name="T27" fmla="*/ 282 h 2468"/>
              <a:gd name="T28" fmla="*/ 173 w 232"/>
              <a:gd name="T29" fmla="*/ 148 h 2468"/>
              <a:gd name="T30" fmla="*/ 151 w 232"/>
              <a:gd name="T31" fmla="*/ 55 h 2468"/>
              <a:gd name="T32" fmla="*/ 134 w 232"/>
              <a:gd name="T33" fmla="*/ 15 h 2468"/>
              <a:gd name="T34" fmla="*/ 122 w 232"/>
              <a:gd name="T35" fmla="*/ 2 h 2468"/>
              <a:gd name="T36" fmla="*/ 117 w 232"/>
              <a:gd name="T37" fmla="*/ 0 h 2468"/>
              <a:gd name="T38" fmla="*/ 110 w 232"/>
              <a:gd name="T39" fmla="*/ 2 h 2468"/>
              <a:gd name="T40" fmla="*/ 99 w 232"/>
              <a:gd name="T41" fmla="*/ 15 h 2468"/>
              <a:gd name="T42" fmla="*/ 82 w 232"/>
              <a:gd name="T43" fmla="*/ 55 h 2468"/>
              <a:gd name="T44" fmla="*/ 61 w 232"/>
              <a:gd name="T45" fmla="*/ 148 h 2468"/>
              <a:gd name="T46" fmla="*/ 43 w 232"/>
              <a:gd name="T47" fmla="*/ 282 h 2468"/>
              <a:gd name="T48" fmla="*/ 20 w 232"/>
              <a:gd name="T49" fmla="*/ 541 h 2468"/>
              <a:gd name="T50" fmla="*/ 2 w 232"/>
              <a:gd name="T51" fmla="*/ 983 h 2468"/>
              <a:gd name="T52" fmla="*/ 0 w 232"/>
              <a:gd name="T53" fmla="*/ 1234 h 2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32" h="2468">
                <a:moveTo>
                  <a:pt x="0" y="1234"/>
                </a:moveTo>
                <a:lnTo>
                  <a:pt x="2" y="1361"/>
                </a:lnTo>
                <a:lnTo>
                  <a:pt x="11" y="1602"/>
                </a:lnTo>
                <a:lnTo>
                  <a:pt x="37" y="1929"/>
                </a:lnTo>
                <a:lnTo>
                  <a:pt x="103" y="2399"/>
                </a:lnTo>
                <a:lnTo>
                  <a:pt x="117" y="2468"/>
                </a:lnTo>
                <a:lnTo>
                  <a:pt x="131" y="2399"/>
                </a:lnTo>
                <a:lnTo>
                  <a:pt x="196" y="1929"/>
                </a:lnTo>
                <a:lnTo>
                  <a:pt x="222" y="1602"/>
                </a:lnTo>
                <a:lnTo>
                  <a:pt x="232" y="1361"/>
                </a:lnTo>
                <a:lnTo>
                  <a:pt x="232" y="1234"/>
                </a:lnTo>
                <a:lnTo>
                  <a:pt x="231" y="983"/>
                </a:lnTo>
                <a:lnTo>
                  <a:pt x="213" y="541"/>
                </a:lnTo>
                <a:lnTo>
                  <a:pt x="191" y="282"/>
                </a:lnTo>
                <a:lnTo>
                  <a:pt x="173" y="148"/>
                </a:lnTo>
                <a:lnTo>
                  <a:pt x="151" y="55"/>
                </a:lnTo>
                <a:lnTo>
                  <a:pt x="134" y="15"/>
                </a:lnTo>
                <a:lnTo>
                  <a:pt x="122" y="2"/>
                </a:lnTo>
                <a:lnTo>
                  <a:pt x="117" y="0"/>
                </a:lnTo>
                <a:lnTo>
                  <a:pt x="110" y="2"/>
                </a:lnTo>
                <a:lnTo>
                  <a:pt x="99" y="15"/>
                </a:lnTo>
                <a:lnTo>
                  <a:pt x="82" y="55"/>
                </a:lnTo>
                <a:lnTo>
                  <a:pt x="61" y="148"/>
                </a:lnTo>
                <a:lnTo>
                  <a:pt x="43" y="282"/>
                </a:lnTo>
                <a:lnTo>
                  <a:pt x="20" y="541"/>
                </a:lnTo>
                <a:lnTo>
                  <a:pt x="2" y="983"/>
                </a:lnTo>
                <a:lnTo>
                  <a:pt x="0" y="1234"/>
                </a:lnTo>
                <a:close/>
              </a:path>
            </a:pathLst>
          </a:custGeom>
          <a:solidFill>
            <a:srgbClr val="0045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7" name="Freeform 59"/>
          <p:cNvSpPr>
            <a:spLocks/>
          </p:cNvSpPr>
          <p:nvPr/>
        </p:nvSpPr>
        <p:spPr bwMode="auto">
          <a:xfrm>
            <a:off x="6148278" y="1632485"/>
            <a:ext cx="467510" cy="467510"/>
          </a:xfrm>
          <a:custGeom>
            <a:avLst/>
            <a:gdLst>
              <a:gd name="T0" fmla="*/ 984 w 984"/>
              <a:gd name="T1" fmla="*/ 493 h 984"/>
              <a:gd name="T2" fmla="*/ 983 w 984"/>
              <a:gd name="T3" fmla="*/ 543 h 984"/>
              <a:gd name="T4" fmla="*/ 963 w 984"/>
              <a:gd name="T5" fmla="*/ 639 h 984"/>
              <a:gd name="T6" fmla="*/ 926 w 984"/>
              <a:gd name="T7" fmla="*/ 727 h 984"/>
              <a:gd name="T8" fmla="*/ 873 w 984"/>
              <a:gd name="T9" fmla="*/ 805 h 984"/>
              <a:gd name="T10" fmla="*/ 807 w 984"/>
              <a:gd name="T11" fmla="*/ 873 h 984"/>
              <a:gd name="T12" fmla="*/ 728 w 984"/>
              <a:gd name="T13" fmla="*/ 926 h 984"/>
              <a:gd name="T14" fmla="*/ 639 w 984"/>
              <a:gd name="T15" fmla="*/ 963 h 984"/>
              <a:gd name="T16" fmla="*/ 543 w 984"/>
              <a:gd name="T17" fmla="*/ 983 h 984"/>
              <a:gd name="T18" fmla="*/ 493 w 984"/>
              <a:gd name="T19" fmla="*/ 984 h 984"/>
              <a:gd name="T20" fmla="*/ 442 w 984"/>
              <a:gd name="T21" fmla="*/ 983 h 984"/>
              <a:gd name="T22" fmla="*/ 346 w 984"/>
              <a:gd name="T23" fmla="*/ 963 h 984"/>
              <a:gd name="T24" fmla="*/ 257 w 984"/>
              <a:gd name="T25" fmla="*/ 926 h 984"/>
              <a:gd name="T26" fmla="*/ 179 w 984"/>
              <a:gd name="T27" fmla="*/ 873 h 984"/>
              <a:gd name="T28" fmla="*/ 112 w 984"/>
              <a:gd name="T29" fmla="*/ 805 h 984"/>
              <a:gd name="T30" fmla="*/ 59 w 984"/>
              <a:gd name="T31" fmla="*/ 727 h 984"/>
              <a:gd name="T32" fmla="*/ 22 w 984"/>
              <a:gd name="T33" fmla="*/ 639 h 984"/>
              <a:gd name="T34" fmla="*/ 2 w 984"/>
              <a:gd name="T35" fmla="*/ 543 h 984"/>
              <a:gd name="T36" fmla="*/ 0 w 984"/>
              <a:gd name="T37" fmla="*/ 493 h 984"/>
              <a:gd name="T38" fmla="*/ 2 w 984"/>
              <a:gd name="T39" fmla="*/ 441 h 984"/>
              <a:gd name="T40" fmla="*/ 22 w 984"/>
              <a:gd name="T41" fmla="*/ 345 h 984"/>
              <a:gd name="T42" fmla="*/ 59 w 984"/>
              <a:gd name="T43" fmla="*/ 257 h 984"/>
              <a:gd name="T44" fmla="*/ 112 w 984"/>
              <a:gd name="T45" fmla="*/ 179 h 984"/>
              <a:gd name="T46" fmla="*/ 179 w 984"/>
              <a:gd name="T47" fmla="*/ 112 h 984"/>
              <a:gd name="T48" fmla="*/ 257 w 984"/>
              <a:gd name="T49" fmla="*/ 59 h 984"/>
              <a:gd name="T50" fmla="*/ 346 w 984"/>
              <a:gd name="T51" fmla="*/ 21 h 984"/>
              <a:gd name="T52" fmla="*/ 442 w 984"/>
              <a:gd name="T53" fmla="*/ 2 h 984"/>
              <a:gd name="T54" fmla="*/ 493 w 984"/>
              <a:gd name="T55" fmla="*/ 0 h 984"/>
              <a:gd name="T56" fmla="*/ 543 w 984"/>
              <a:gd name="T57" fmla="*/ 2 h 984"/>
              <a:gd name="T58" fmla="*/ 639 w 984"/>
              <a:gd name="T59" fmla="*/ 21 h 984"/>
              <a:gd name="T60" fmla="*/ 728 w 984"/>
              <a:gd name="T61" fmla="*/ 59 h 984"/>
              <a:gd name="T62" fmla="*/ 807 w 984"/>
              <a:gd name="T63" fmla="*/ 112 h 984"/>
              <a:gd name="T64" fmla="*/ 873 w 984"/>
              <a:gd name="T65" fmla="*/ 179 h 984"/>
              <a:gd name="T66" fmla="*/ 926 w 984"/>
              <a:gd name="T67" fmla="*/ 257 h 984"/>
              <a:gd name="T68" fmla="*/ 963 w 984"/>
              <a:gd name="T69" fmla="*/ 345 h 984"/>
              <a:gd name="T70" fmla="*/ 983 w 984"/>
              <a:gd name="T71" fmla="*/ 441 h 984"/>
              <a:gd name="T72" fmla="*/ 984 w 984"/>
              <a:gd name="T73" fmla="*/ 493 h 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84" h="984">
                <a:moveTo>
                  <a:pt x="984" y="493"/>
                </a:moveTo>
                <a:lnTo>
                  <a:pt x="983" y="543"/>
                </a:lnTo>
                <a:lnTo>
                  <a:pt x="963" y="639"/>
                </a:lnTo>
                <a:lnTo>
                  <a:pt x="926" y="727"/>
                </a:lnTo>
                <a:lnTo>
                  <a:pt x="873" y="805"/>
                </a:lnTo>
                <a:lnTo>
                  <a:pt x="807" y="873"/>
                </a:lnTo>
                <a:lnTo>
                  <a:pt x="728" y="926"/>
                </a:lnTo>
                <a:lnTo>
                  <a:pt x="639" y="963"/>
                </a:lnTo>
                <a:lnTo>
                  <a:pt x="543" y="983"/>
                </a:lnTo>
                <a:lnTo>
                  <a:pt x="493" y="984"/>
                </a:lnTo>
                <a:lnTo>
                  <a:pt x="442" y="983"/>
                </a:lnTo>
                <a:lnTo>
                  <a:pt x="346" y="963"/>
                </a:lnTo>
                <a:lnTo>
                  <a:pt x="257" y="926"/>
                </a:lnTo>
                <a:lnTo>
                  <a:pt x="179" y="873"/>
                </a:lnTo>
                <a:lnTo>
                  <a:pt x="112" y="805"/>
                </a:lnTo>
                <a:lnTo>
                  <a:pt x="59" y="727"/>
                </a:lnTo>
                <a:lnTo>
                  <a:pt x="22" y="639"/>
                </a:lnTo>
                <a:lnTo>
                  <a:pt x="2" y="543"/>
                </a:lnTo>
                <a:lnTo>
                  <a:pt x="0" y="493"/>
                </a:lnTo>
                <a:lnTo>
                  <a:pt x="2" y="441"/>
                </a:lnTo>
                <a:lnTo>
                  <a:pt x="22" y="345"/>
                </a:lnTo>
                <a:lnTo>
                  <a:pt x="59" y="257"/>
                </a:lnTo>
                <a:lnTo>
                  <a:pt x="112" y="179"/>
                </a:lnTo>
                <a:lnTo>
                  <a:pt x="179" y="112"/>
                </a:lnTo>
                <a:lnTo>
                  <a:pt x="257" y="59"/>
                </a:lnTo>
                <a:lnTo>
                  <a:pt x="346" y="21"/>
                </a:lnTo>
                <a:lnTo>
                  <a:pt x="442" y="2"/>
                </a:lnTo>
                <a:lnTo>
                  <a:pt x="493" y="0"/>
                </a:lnTo>
                <a:lnTo>
                  <a:pt x="543" y="2"/>
                </a:lnTo>
                <a:lnTo>
                  <a:pt x="639" y="21"/>
                </a:lnTo>
                <a:lnTo>
                  <a:pt x="728" y="59"/>
                </a:lnTo>
                <a:lnTo>
                  <a:pt x="807" y="112"/>
                </a:lnTo>
                <a:lnTo>
                  <a:pt x="873" y="179"/>
                </a:lnTo>
                <a:lnTo>
                  <a:pt x="926" y="257"/>
                </a:lnTo>
                <a:lnTo>
                  <a:pt x="963" y="345"/>
                </a:lnTo>
                <a:lnTo>
                  <a:pt x="983" y="441"/>
                </a:lnTo>
                <a:lnTo>
                  <a:pt x="984" y="493"/>
                </a:lnTo>
                <a:close/>
              </a:path>
            </a:pathLst>
          </a:custGeom>
          <a:solidFill>
            <a:srgbClr val="FF42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9" name="Freeform 60"/>
          <p:cNvSpPr>
            <a:spLocks/>
          </p:cNvSpPr>
          <p:nvPr/>
        </p:nvSpPr>
        <p:spPr bwMode="auto">
          <a:xfrm>
            <a:off x="6209093" y="1693300"/>
            <a:ext cx="343982" cy="345882"/>
          </a:xfrm>
          <a:custGeom>
            <a:avLst/>
            <a:gdLst>
              <a:gd name="T0" fmla="*/ 726 w 726"/>
              <a:gd name="T1" fmla="*/ 364 h 727"/>
              <a:gd name="T2" fmla="*/ 725 w 726"/>
              <a:gd name="T3" fmla="*/ 400 h 727"/>
              <a:gd name="T4" fmla="*/ 710 w 726"/>
              <a:gd name="T5" fmla="*/ 471 h 727"/>
              <a:gd name="T6" fmla="*/ 682 w 726"/>
              <a:gd name="T7" fmla="*/ 536 h 727"/>
              <a:gd name="T8" fmla="*/ 643 w 726"/>
              <a:gd name="T9" fmla="*/ 595 h 727"/>
              <a:gd name="T10" fmla="*/ 594 w 726"/>
              <a:gd name="T11" fmla="*/ 644 h 727"/>
              <a:gd name="T12" fmla="*/ 537 w 726"/>
              <a:gd name="T13" fmla="*/ 683 h 727"/>
              <a:gd name="T14" fmla="*/ 470 w 726"/>
              <a:gd name="T15" fmla="*/ 710 h 727"/>
              <a:gd name="T16" fmla="*/ 400 w 726"/>
              <a:gd name="T17" fmla="*/ 725 h 727"/>
              <a:gd name="T18" fmla="*/ 363 w 726"/>
              <a:gd name="T19" fmla="*/ 727 h 727"/>
              <a:gd name="T20" fmla="*/ 325 w 726"/>
              <a:gd name="T21" fmla="*/ 725 h 727"/>
              <a:gd name="T22" fmla="*/ 254 w 726"/>
              <a:gd name="T23" fmla="*/ 710 h 727"/>
              <a:gd name="T24" fmla="*/ 189 w 726"/>
              <a:gd name="T25" fmla="*/ 683 h 727"/>
              <a:gd name="T26" fmla="*/ 131 w 726"/>
              <a:gd name="T27" fmla="*/ 644 h 727"/>
              <a:gd name="T28" fmla="*/ 82 w 726"/>
              <a:gd name="T29" fmla="*/ 595 h 727"/>
              <a:gd name="T30" fmla="*/ 43 w 726"/>
              <a:gd name="T31" fmla="*/ 536 h 727"/>
              <a:gd name="T32" fmla="*/ 16 w 726"/>
              <a:gd name="T33" fmla="*/ 471 h 727"/>
              <a:gd name="T34" fmla="*/ 1 w 726"/>
              <a:gd name="T35" fmla="*/ 400 h 727"/>
              <a:gd name="T36" fmla="*/ 0 w 726"/>
              <a:gd name="T37" fmla="*/ 364 h 727"/>
              <a:gd name="T38" fmla="*/ 1 w 726"/>
              <a:gd name="T39" fmla="*/ 326 h 727"/>
              <a:gd name="T40" fmla="*/ 16 w 726"/>
              <a:gd name="T41" fmla="*/ 255 h 727"/>
              <a:gd name="T42" fmla="*/ 43 w 726"/>
              <a:gd name="T43" fmla="*/ 190 h 727"/>
              <a:gd name="T44" fmla="*/ 82 w 726"/>
              <a:gd name="T45" fmla="*/ 132 h 727"/>
              <a:gd name="T46" fmla="*/ 131 w 726"/>
              <a:gd name="T47" fmla="*/ 83 h 727"/>
              <a:gd name="T48" fmla="*/ 189 w 726"/>
              <a:gd name="T49" fmla="*/ 44 h 727"/>
              <a:gd name="T50" fmla="*/ 254 w 726"/>
              <a:gd name="T51" fmla="*/ 17 h 727"/>
              <a:gd name="T52" fmla="*/ 325 w 726"/>
              <a:gd name="T53" fmla="*/ 1 h 727"/>
              <a:gd name="T54" fmla="*/ 363 w 726"/>
              <a:gd name="T55" fmla="*/ 0 h 727"/>
              <a:gd name="T56" fmla="*/ 400 w 726"/>
              <a:gd name="T57" fmla="*/ 1 h 727"/>
              <a:gd name="T58" fmla="*/ 470 w 726"/>
              <a:gd name="T59" fmla="*/ 17 h 727"/>
              <a:gd name="T60" fmla="*/ 537 w 726"/>
              <a:gd name="T61" fmla="*/ 44 h 727"/>
              <a:gd name="T62" fmla="*/ 594 w 726"/>
              <a:gd name="T63" fmla="*/ 83 h 727"/>
              <a:gd name="T64" fmla="*/ 643 w 726"/>
              <a:gd name="T65" fmla="*/ 132 h 727"/>
              <a:gd name="T66" fmla="*/ 682 w 726"/>
              <a:gd name="T67" fmla="*/ 190 h 727"/>
              <a:gd name="T68" fmla="*/ 710 w 726"/>
              <a:gd name="T69" fmla="*/ 255 h 727"/>
              <a:gd name="T70" fmla="*/ 725 w 726"/>
              <a:gd name="T71" fmla="*/ 326 h 727"/>
              <a:gd name="T72" fmla="*/ 726 w 726"/>
              <a:gd name="T73" fmla="*/ 364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26" h="727">
                <a:moveTo>
                  <a:pt x="726" y="364"/>
                </a:moveTo>
                <a:lnTo>
                  <a:pt x="725" y="400"/>
                </a:lnTo>
                <a:lnTo>
                  <a:pt x="710" y="471"/>
                </a:lnTo>
                <a:lnTo>
                  <a:pt x="682" y="536"/>
                </a:lnTo>
                <a:lnTo>
                  <a:pt x="643" y="595"/>
                </a:lnTo>
                <a:lnTo>
                  <a:pt x="594" y="644"/>
                </a:lnTo>
                <a:lnTo>
                  <a:pt x="537" y="683"/>
                </a:lnTo>
                <a:lnTo>
                  <a:pt x="470" y="710"/>
                </a:lnTo>
                <a:lnTo>
                  <a:pt x="400" y="725"/>
                </a:lnTo>
                <a:lnTo>
                  <a:pt x="363" y="727"/>
                </a:lnTo>
                <a:lnTo>
                  <a:pt x="325" y="725"/>
                </a:lnTo>
                <a:lnTo>
                  <a:pt x="254" y="710"/>
                </a:lnTo>
                <a:lnTo>
                  <a:pt x="189" y="683"/>
                </a:lnTo>
                <a:lnTo>
                  <a:pt x="131" y="644"/>
                </a:lnTo>
                <a:lnTo>
                  <a:pt x="82" y="595"/>
                </a:lnTo>
                <a:lnTo>
                  <a:pt x="43" y="536"/>
                </a:lnTo>
                <a:lnTo>
                  <a:pt x="16" y="471"/>
                </a:lnTo>
                <a:lnTo>
                  <a:pt x="1" y="400"/>
                </a:lnTo>
                <a:lnTo>
                  <a:pt x="0" y="364"/>
                </a:lnTo>
                <a:lnTo>
                  <a:pt x="1" y="326"/>
                </a:lnTo>
                <a:lnTo>
                  <a:pt x="16" y="255"/>
                </a:lnTo>
                <a:lnTo>
                  <a:pt x="43" y="190"/>
                </a:lnTo>
                <a:lnTo>
                  <a:pt x="82" y="132"/>
                </a:lnTo>
                <a:lnTo>
                  <a:pt x="131" y="83"/>
                </a:lnTo>
                <a:lnTo>
                  <a:pt x="189" y="44"/>
                </a:lnTo>
                <a:lnTo>
                  <a:pt x="254" y="17"/>
                </a:lnTo>
                <a:lnTo>
                  <a:pt x="325" y="1"/>
                </a:lnTo>
                <a:lnTo>
                  <a:pt x="363" y="0"/>
                </a:lnTo>
                <a:lnTo>
                  <a:pt x="400" y="1"/>
                </a:lnTo>
                <a:lnTo>
                  <a:pt x="470" y="17"/>
                </a:lnTo>
                <a:lnTo>
                  <a:pt x="537" y="44"/>
                </a:lnTo>
                <a:lnTo>
                  <a:pt x="594" y="83"/>
                </a:lnTo>
                <a:lnTo>
                  <a:pt x="643" y="132"/>
                </a:lnTo>
                <a:lnTo>
                  <a:pt x="682" y="190"/>
                </a:lnTo>
                <a:lnTo>
                  <a:pt x="710" y="255"/>
                </a:lnTo>
                <a:lnTo>
                  <a:pt x="725" y="326"/>
                </a:lnTo>
                <a:lnTo>
                  <a:pt x="726" y="364"/>
                </a:lnTo>
                <a:close/>
              </a:path>
            </a:pathLst>
          </a:custGeom>
          <a:solidFill>
            <a:srgbClr val="3568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1" name="Freeform 61"/>
          <p:cNvSpPr>
            <a:spLocks/>
          </p:cNvSpPr>
          <p:nvPr/>
        </p:nvSpPr>
        <p:spPr bwMode="auto">
          <a:xfrm>
            <a:off x="6429544" y="3291576"/>
            <a:ext cx="226154" cy="123530"/>
          </a:xfrm>
          <a:custGeom>
            <a:avLst/>
            <a:gdLst>
              <a:gd name="T0" fmla="*/ 0 w 476"/>
              <a:gd name="T1" fmla="*/ 260 h 260"/>
              <a:gd name="T2" fmla="*/ 476 w 476"/>
              <a:gd name="T3" fmla="*/ 260 h 260"/>
              <a:gd name="T4" fmla="*/ 476 w 476"/>
              <a:gd name="T5" fmla="*/ 0 h 260"/>
              <a:gd name="T6" fmla="*/ 13 w 476"/>
              <a:gd name="T7" fmla="*/ 0 h 260"/>
              <a:gd name="T8" fmla="*/ 8 w 476"/>
              <a:gd name="T9" fmla="*/ 134 h 260"/>
              <a:gd name="T10" fmla="*/ 0 w 476"/>
              <a:gd name="T11" fmla="*/ 260 h 260"/>
            </a:gdLst>
            <a:ahLst/>
            <a:cxnLst>
              <a:cxn ang="0">
                <a:pos x="T0" y="T1"/>
              </a:cxn>
              <a:cxn ang="0">
                <a:pos x="T2" y="T3"/>
              </a:cxn>
              <a:cxn ang="0">
                <a:pos x="T4" y="T5"/>
              </a:cxn>
              <a:cxn ang="0">
                <a:pos x="T6" y="T7"/>
              </a:cxn>
              <a:cxn ang="0">
                <a:pos x="T8" y="T9"/>
              </a:cxn>
              <a:cxn ang="0">
                <a:pos x="T10" y="T11"/>
              </a:cxn>
            </a:cxnLst>
            <a:rect l="0" t="0" r="r" b="b"/>
            <a:pathLst>
              <a:path w="476" h="260">
                <a:moveTo>
                  <a:pt x="0" y="260"/>
                </a:moveTo>
                <a:lnTo>
                  <a:pt x="476" y="260"/>
                </a:lnTo>
                <a:lnTo>
                  <a:pt x="476" y="0"/>
                </a:lnTo>
                <a:lnTo>
                  <a:pt x="13" y="0"/>
                </a:lnTo>
                <a:lnTo>
                  <a:pt x="8" y="134"/>
                </a:lnTo>
                <a:lnTo>
                  <a:pt x="0" y="26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3" name="Freeform 62"/>
          <p:cNvSpPr>
            <a:spLocks/>
          </p:cNvSpPr>
          <p:nvPr/>
        </p:nvSpPr>
        <p:spPr bwMode="auto">
          <a:xfrm>
            <a:off x="6733616" y="2626419"/>
            <a:ext cx="501718" cy="1172577"/>
          </a:xfrm>
          <a:custGeom>
            <a:avLst/>
            <a:gdLst>
              <a:gd name="T0" fmla="*/ 705 w 1056"/>
              <a:gd name="T1" fmla="*/ 0 h 2468"/>
              <a:gd name="T2" fmla="*/ 692 w 1056"/>
              <a:gd name="T3" fmla="*/ 25 h 2468"/>
              <a:gd name="T4" fmla="*/ 664 w 1056"/>
              <a:gd name="T5" fmla="*/ 66 h 2468"/>
              <a:gd name="T6" fmla="*/ 613 w 1056"/>
              <a:gd name="T7" fmla="*/ 121 h 2468"/>
              <a:gd name="T8" fmla="*/ 537 w 1056"/>
              <a:gd name="T9" fmla="*/ 173 h 2468"/>
              <a:gd name="T10" fmla="*/ 455 w 1056"/>
              <a:gd name="T11" fmla="*/ 208 h 2468"/>
              <a:gd name="T12" fmla="*/ 376 w 1056"/>
              <a:gd name="T13" fmla="*/ 228 h 2468"/>
              <a:gd name="T14" fmla="*/ 307 w 1056"/>
              <a:gd name="T15" fmla="*/ 240 h 2468"/>
              <a:gd name="T16" fmla="*/ 233 w 1056"/>
              <a:gd name="T17" fmla="*/ 244 h 2468"/>
              <a:gd name="T18" fmla="*/ 223 w 1056"/>
              <a:gd name="T19" fmla="*/ 244 h 2468"/>
              <a:gd name="T20" fmla="*/ 222 w 1056"/>
              <a:gd name="T21" fmla="*/ 244 h 2468"/>
              <a:gd name="T22" fmla="*/ 202 w 1056"/>
              <a:gd name="T23" fmla="*/ 357 h 2468"/>
              <a:gd name="T24" fmla="*/ 154 w 1056"/>
              <a:gd name="T25" fmla="*/ 568 h 2468"/>
              <a:gd name="T26" fmla="*/ 99 w 1056"/>
              <a:gd name="T27" fmla="*/ 765 h 2468"/>
              <a:gd name="T28" fmla="*/ 35 w 1056"/>
              <a:gd name="T29" fmla="*/ 950 h 2468"/>
              <a:gd name="T30" fmla="*/ 0 w 1056"/>
              <a:gd name="T31" fmla="*/ 1040 h 2468"/>
              <a:gd name="T32" fmla="*/ 56 w 1056"/>
              <a:gd name="T33" fmla="*/ 1072 h 2468"/>
              <a:gd name="T34" fmla="*/ 159 w 1056"/>
              <a:gd name="T35" fmla="*/ 1150 h 2468"/>
              <a:gd name="T36" fmla="*/ 255 w 1056"/>
              <a:gd name="T37" fmla="*/ 1242 h 2468"/>
              <a:gd name="T38" fmla="*/ 343 w 1056"/>
              <a:gd name="T39" fmla="*/ 1346 h 2468"/>
              <a:gd name="T40" fmla="*/ 423 w 1056"/>
              <a:gd name="T41" fmla="*/ 1457 h 2468"/>
              <a:gd name="T42" fmla="*/ 493 w 1056"/>
              <a:gd name="T43" fmla="*/ 1575 h 2468"/>
              <a:gd name="T44" fmla="*/ 556 w 1056"/>
              <a:gd name="T45" fmla="*/ 1696 h 2468"/>
              <a:gd name="T46" fmla="*/ 613 w 1056"/>
              <a:gd name="T47" fmla="*/ 1816 h 2468"/>
              <a:gd name="T48" fmla="*/ 684 w 1056"/>
              <a:gd name="T49" fmla="*/ 1994 h 2468"/>
              <a:gd name="T50" fmla="*/ 754 w 1056"/>
              <a:gd name="T51" fmla="*/ 2205 h 2468"/>
              <a:gd name="T52" fmla="*/ 815 w 1056"/>
              <a:gd name="T53" fmla="*/ 2434 h 2468"/>
              <a:gd name="T54" fmla="*/ 822 w 1056"/>
              <a:gd name="T55" fmla="*/ 2468 h 2468"/>
              <a:gd name="T56" fmla="*/ 849 w 1056"/>
              <a:gd name="T57" fmla="*/ 2407 h 2468"/>
              <a:gd name="T58" fmla="*/ 897 w 1056"/>
              <a:gd name="T59" fmla="*/ 2285 h 2468"/>
              <a:gd name="T60" fmla="*/ 957 w 1056"/>
              <a:gd name="T61" fmla="*/ 2104 h 2468"/>
              <a:gd name="T62" fmla="*/ 1011 w 1056"/>
              <a:gd name="T63" fmla="*/ 1868 h 2468"/>
              <a:gd name="T64" fmla="*/ 1043 w 1056"/>
              <a:gd name="T65" fmla="*/ 1639 h 2468"/>
              <a:gd name="T66" fmla="*/ 1056 w 1056"/>
              <a:gd name="T67" fmla="*/ 1420 h 2468"/>
              <a:gd name="T68" fmla="*/ 1051 w 1056"/>
              <a:gd name="T69" fmla="*/ 1210 h 2468"/>
              <a:gd name="T70" fmla="*/ 1032 w 1056"/>
              <a:gd name="T71" fmla="*/ 1013 h 2468"/>
              <a:gd name="T72" fmla="*/ 1002 w 1056"/>
              <a:gd name="T73" fmla="*/ 829 h 2468"/>
              <a:gd name="T74" fmla="*/ 964 w 1056"/>
              <a:gd name="T75" fmla="*/ 659 h 2468"/>
              <a:gd name="T76" fmla="*/ 920 w 1056"/>
              <a:gd name="T77" fmla="*/ 504 h 2468"/>
              <a:gd name="T78" fmla="*/ 850 w 1056"/>
              <a:gd name="T79" fmla="*/ 305 h 2468"/>
              <a:gd name="T80" fmla="*/ 727 w 1056"/>
              <a:gd name="T81" fmla="*/ 37 h 2468"/>
              <a:gd name="T82" fmla="*/ 705 w 1056"/>
              <a:gd name="T83" fmla="*/ 0 h 2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6" h="2468">
                <a:moveTo>
                  <a:pt x="705" y="0"/>
                </a:moveTo>
                <a:lnTo>
                  <a:pt x="692" y="25"/>
                </a:lnTo>
                <a:lnTo>
                  <a:pt x="664" y="66"/>
                </a:lnTo>
                <a:lnTo>
                  <a:pt x="613" y="121"/>
                </a:lnTo>
                <a:lnTo>
                  <a:pt x="537" y="173"/>
                </a:lnTo>
                <a:lnTo>
                  <a:pt x="455" y="208"/>
                </a:lnTo>
                <a:lnTo>
                  <a:pt x="376" y="228"/>
                </a:lnTo>
                <a:lnTo>
                  <a:pt x="307" y="240"/>
                </a:lnTo>
                <a:lnTo>
                  <a:pt x="233" y="244"/>
                </a:lnTo>
                <a:lnTo>
                  <a:pt x="223" y="244"/>
                </a:lnTo>
                <a:lnTo>
                  <a:pt x="222" y="244"/>
                </a:lnTo>
                <a:lnTo>
                  <a:pt x="202" y="357"/>
                </a:lnTo>
                <a:lnTo>
                  <a:pt x="154" y="568"/>
                </a:lnTo>
                <a:lnTo>
                  <a:pt x="99" y="765"/>
                </a:lnTo>
                <a:lnTo>
                  <a:pt x="35" y="950"/>
                </a:lnTo>
                <a:lnTo>
                  <a:pt x="0" y="1040"/>
                </a:lnTo>
                <a:lnTo>
                  <a:pt x="56" y="1072"/>
                </a:lnTo>
                <a:lnTo>
                  <a:pt x="159" y="1150"/>
                </a:lnTo>
                <a:lnTo>
                  <a:pt x="255" y="1242"/>
                </a:lnTo>
                <a:lnTo>
                  <a:pt x="343" y="1346"/>
                </a:lnTo>
                <a:lnTo>
                  <a:pt x="423" y="1457"/>
                </a:lnTo>
                <a:lnTo>
                  <a:pt x="493" y="1575"/>
                </a:lnTo>
                <a:lnTo>
                  <a:pt x="556" y="1696"/>
                </a:lnTo>
                <a:lnTo>
                  <a:pt x="613" y="1816"/>
                </a:lnTo>
                <a:lnTo>
                  <a:pt x="684" y="1994"/>
                </a:lnTo>
                <a:lnTo>
                  <a:pt x="754" y="2205"/>
                </a:lnTo>
                <a:lnTo>
                  <a:pt x="815" y="2434"/>
                </a:lnTo>
                <a:lnTo>
                  <a:pt x="822" y="2468"/>
                </a:lnTo>
                <a:lnTo>
                  <a:pt x="849" y="2407"/>
                </a:lnTo>
                <a:lnTo>
                  <a:pt x="897" y="2285"/>
                </a:lnTo>
                <a:lnTo>
                  <a:pt x="957" y="2104"/>
                </a:lnTo>
                <a:lnTo>
                  <a:pt x="1011" y="1868"/>
                </a:lnTo>
                <a:lnTo>
                  <a:pt x="1043" y="1639"/>
                </a:lnTo>
                <a:lnTo>
                  <a:pt x="1056" y="1420"/>
                </a:lnTo>
                <a:lnTo>
                  <a:pt x="1051" y="1210"/>
                </a:lnTo>
                <a:lnTo>
                  <a:pt x="1032" y="1013"/>
                </a:lnTo>
                <a:lnTo>
                  <a:pt x="1002" y="829"/>
                </a:lnTo>
                <a:lnTo>
                  <a:pt x="964" y="659"/>
                </a:lnTo>
                <a:lnTo>
                  <a:pt x="920" y="504"/>
                </a:lnTo>
                <a:lnTo>
                  <a:pt x="850" y="305"/>
                </a:lnTo>
                <a:lnTo>
                  <a:pt x="727" y="37"/>
                </a:lnTo>
                <a:lnTo>
                  <a:pt x="705" y="0"/>
                </a:lnTo>
                <a:close/>
              </a:path>
            </a:pathLst>
          </a:custGeom>
          <a:solidFill>
            <a:srgbClr val="356879"/>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4" name="Freeform 65"/>
          <p:cNvSpPr>
            <a:spLocks/>
          </p:cNvSpPr>
          <p:nvPr/>
        </p:nvSpPr>
        <p:spPr bwMode="auto">
          <a:xfrm>
            <a:off x="6382034" y="765881"/>
            <a:ext cx="496018" cy="2398365"/>
          </a:xfrm>
          <a:custGeom>
            <a:avLst/>
            <a:gdLst>
              <a:gd name="T0" fmla="*/ 1042 w 1043"/>
              <a:gd name="T1" fmla="*/ 2933 h 5047"/>
              <a:gd name="T2" fmla="*/ 990 w 1043"/>
              <a:gd name="T3" fmla="*/ 2378 h 5047"/>
              <a:gd name="T4" fmla="*/ 881 w 1043"/>
              <a:gd name="T5" fmla="*/ 1860 h 5047"/>
              <a:gd name="T6" fmla="*/ 735 w 1043"/>
              <a:gd name="T7" fmla="*/ 1386 h 5047"/>
              <a:gd name="T8" fmla="*/ 568 w 1043"/>
              <a:gd name="T9" fmla="*/ 963 h 5047"/>
              <a:gd name="T10" fmla="*/ 352 w 1043"/>
              <a:gd name="T11" fmla="*/ 521 h 5047"/>
              <a:gd name="T12" fmla="*/ 76 w 1043"/>
              <a:gd name="T13" fmla="*/ 58 h 5047"/>
              <a:gd name="T14" fmla="*/ 83 w 1043"/>
              <a:gd name="T15" fmla="*/ 66 h 5047"/>
              <a:gd name="T16" fmla="*/ 355 w 1043"/>
              <a:gd name="T17" fmla="*/ 528 h 5047"/>
              <a:gd name="T18" fmla="*/ 546 w 1043"/>
              <a:gd name="T19" fmla="*/ 915 h 5047"/>
              <a:gd name="T20" fmla="*/ 688 w 1043"/>
              <a:gd name="T21" fmla="*/ 1260 h 5047"/>
              <a:gd name="T22" fmla="*/ 0 w 1043"/>
              <a:gd name="T23" fmla="*/ 1826 h 5047"/>
              <a:gd name="T24" fmla="*/ 146 w 1043"/>
              <a:gd name="T25" fmla="*/ 1847 h 5047"/>
              <a:gd name="T26" fmla="*/ 314 w 1043"/>
              <a:gd name="T27" fmla="*/ 1938 h 5047"/>
              <a:gd name="T28" fmla="*/ 433 w 1043"/>
              <a:gd name="T29" fmla="*/ 2083 h 5047"/>
              <a:gd name="T30" fmla="*/ 490 w 1043"/>
              <a:gd name="T31" fmla="*/ 2268 h 5047"/>
              <a:gd name="T32" fmla="*/ 490 w 1043"/>
              <a:gd name="T33" fmla="*/ 2369 h 5047"/>
              <a:gd name="T34" fmla="*/ 433 w 1043"/>
              <a:gd name="T35" fmla="*/ 2553 h 5047"/>
              <a:gd name="T36" fmla="*/ 314 w 1043"/>
              <a:gd name="T37" fmla="*/ 2699 h 5047"/>
              <a:gd name="T38" fmla="*/ 146 w 1043"/>
              <a:gd name="T39" fmla="*/ 2789 h 5047"/>
              <a:gd name="T40" fmla="*/ 0 w 1043"/>
              <a:gd name="T41" fmla="*/ 2810 h 5047"/>
              <a:gd name="T42" fmla="*/ 5 w 1043"/>
              <a:gd name="T43" fmla="*/ 3920 h 5047"/>
              <a:gd name="T44" fmla="*/ 32 w 1043"/>
              <a:gd name="T45" fmla="*/ 3968 h 5047"/>
              <a:gd name="T46" fmla="*/ 70 w 1043"/>
              <a:gd name="T47" fmla="*/ 4172 h 5047"/>
              <a:gd name="T48" fmla="*/ 111 w 1043"/>
              <a:gd name="T49" fmla="*/ 4815 h 5047"/>
              <a:gd name="T50" fmla="*/ 702 w 1043"/>
              <a:gd name="T51" fmla="*/ 5047 h 5047"/>
              <a:gd name="T52" fmla="*/ 740 w 1043"/>
              <a:gd name="T53" fmla="*/ 4958 h 5047"/>
              <a:gd name="T54" fmla="*/ 839 w 1043"/>
              <a:gd name="T55" fmla="*/ 4683 h 5047"/>
              <a:gd name="T56" fmla="*/ 942 w 1043"/>
              <a:gd name="T57" fmla="*/ 4275 h 5047"/>
              <a:gd name="T58" fmla="*/ 981 w 1043"/>
              <a:gd name="T59" fmla="*/ 4047 h 5047"/>
              <a:gd name="T60" fmla="*/ 1032 w 1043"/>
              <a:gd name="T61" fmla="*/ 3529 h 5047"/>
              <a:gd name="T62" fmla="*/ 1043 w 1043"/>
              <a:gd name="T63" fmla="*/ 3076 h 5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43" h="5047">
                <a:moveTo>
                  <a:pt x="1043" y="3076"/>
                </a:moveTo>
                <a:lnTo>
                  <a:pt x="1042" y="2933"/>
                </a:lnTo>
                <a:lnTo>
                  <a:pt x="1024" y="2652"/>
                </a:lnTo>
                <a:lnTo>
                  <a:pt x="990" y="2378"/>
                </a:lnTo>
                <a:lnTo>
                  <a:pt x="941" y="2115"/>
                </a:lnTo>
                <a:lnTo>
                  <a:pt x="881" y="1860"/>
                </a:lnTo>
                <a:lnTo>
                  <a:pt x="813" y="1616"/>
                </a:lnTo>
                <a:lnTo>
                  <a:pt x="735" y="1386"/>
                </a:lnTo>
                <a:lnTo>
                  <a:pt x="653" y="1168"/>
                </a:lnTo>
                <a:lnTo>
                  <a:pt x="568" y="963"/>
                </a:lnTo>
                <a:lnTo>
                  <a:pt x="481" y="775"/>
                </a:lnTo>
                <a:lnTo>
                  <a:pt x="352" y="521"/>
                </a:lnTo>
                <a:lnTo>
                  <a:pt x="198" y="249"/>
                </a:lnTo>
                <a:lnTo>
                  <a:pt x="76" y="58"/>
                </a:lnTo>
                <a:lnTo>
                  <a:pt x="37" y="0"/>
                </a:lnTo>
                <a:lnTo>
                  <a:pt x="83" y="66"/>
                </a:lnTo>
                <a:lnTo>
                  <a:pt x="223" y="290"/>
                </a:lnTo>
                <a:lnTo>
                  <a:pt x="355" y="528"/>
                </a:lnTo>
                <a:lnTo>
                  <a:pt x="448" y="710"/>
                </a:lnTo>
                <a:lnTo>
                  <a:pt x="546" y="915"/>
                </a:lnTo>
                <a:lnTo>
                  <a:pt x="641" y="1139"/>
                </a:lnTo>
                <a:lnTo>
                  <a:pt x="688" y="1260"/>
                </a:lnTo>
                <a:lnTo>
                  <a:pt x="0" y="1260"/>
                </a:lnTo>
                <a:lnTo>
                  <a:pt x="0" y="1826"/>
                </a:lnTo>
                <a:lnTo>
                  <a:pt x="50" y="1828"/>
                </a:lnTo>
                <a:lnTo>
                  <a:pt x="146" y="1847"/>
                </a:lnTo>
                <a:lnTo>
                  <a:pt x="235" y="1885"/>
                </a:lnTo>
                <a:lnTo>
                  <a:pt x="314" y="1938"/>
                </a:lnTo>
                <a:lnTo>
                  <a:pt x="380" y="2005"/>
                </a:lnTo>
                <a:lnTo>
                  <a:pt x="433" y="2083"/>
                </a:lnTo>
                <a:lnTo>
                  <a:pt x="470" y="2171"/>
                </a:lnTo>
                <a:lnTo>
                  <a:pt x="490" y="2268"/>
                </a:lnTo>
                <a:lnTo>
                  <a:pt x="491" y="2319"/>
                </a:lnTo>
                <a:lnTo>
                  <a:pt x="490" y="2369"/>
                </a:lnTo>
                <a:lnTo>
                  <a:pt x="470" y="2465"/>
                </a:lnTo>
                <a:lnTo>
                  <a:pt x="433" y="2553"/>
                </a:lnTo>
                <a:lnTo>
                  <a:pt x="380" y="2631"/>
                </a:lnTo>
                <a:lnTo>
                  <a:pt x="314" y="2699"/>
                </a:lnTo>
                <a:lnTo>
                  <a:pt x="235" y="2752"/>
                </a:lnTo>
                <a:lnTo>
                  <a:pt x="146" y="2789"/>
                </a:lnTo>
                <a:lnTo>
                  <a:pt x="50" y="2809"/>
                </a:lnTo>
                <a:lnTo>
                  <a:pt x="0" y="2810"/>
                </a:lnTo>
                <a:lnTo>
                  <a:pt x="0" y="3918"/>
                </a:lnTo>
                <a:lnTo>
                  <a:pt x="5" y="3920"/>
                </a:lnTo>
                <a:lnTo>
                  <a:pt x="17" y="3931"/>
                </a:lnTo>
                <a:lnTo>
                  <a:pt x="32" y="3968"/>
                </a:lnTo>
                <a:lnTo>
                  <a:pt x="53" y="4052"/>
                </a:lnTo>
                <a:lnTo>
                  <a:pt x="70" y="4172"/>
                </a:lnTo>
                <a:lnTo>
                  <a:pt x="93" y="4408"/>
                </a:lnTo>
                <a:lnTo>
                  <a:pt x="111" y="4815"/>
                </a:lnTo>
                <a:lnTo>
                  <a:pt x="115" y="5047"/>
                </a:lnTo>
                <a:lnTo>
                  <a:pt x="702" y="5047"/>
                </a:lnTo>
                <a:lnTo>
                  <a:pt x="722" y="5003"/>
                </a:lnTo>
                <a:lnTo>
                  <a:pt x="740" y="4958"/>
                </a:lnTo>
                <a:lnTo>
                  <a:pt x="775" y="4868"/>
                </a:lnTo>
                <a:lnTo>
                  <a:pt x="839" y="4683"/>
                </a:lnTo>
                <a:lnTo>
                  <a:pt x="894" y="4486"/>
                </a:lnTo>
                <a:lnTo>
                  <a:pt x="942" y="4275"/>
                </a:lnTo>
                <a:lnTo>
                  <a:pt x="962" y="4162"/>
                </a:lnTo>
                <a:lnTo>
                  <a:pt x="981" y="4047"/>
                </a:lnTo>
                <a:lnTo>
                  <a:pt x="1011" y="3799"/>
                </a:lnTo>
                <a:lnTo>
                  <a:pt x="1032" y="3529"/>
                </a:lnTo>
                <a:lnTo>
                  <a:pt x="1043" y="3235"/>
                </a:lnTo>
                <a:lnTo>
                  <a:pt x="1043" y="3076"/>
                </a:lnTo>
                <a:close/>
              </a:path>
            </a:pathLst>
          </a:custGeom>
          <a:solidFill>
            <a:srgbClr val="EDD6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5" name="Freeform 66"/>
          <p:cNvSpPr>
            <a:spLocks/>
          </p:cNvSpPr>
          <p:nvPr/>
        </p:nvSpPr>
        <p:spPr bwMode="auto">
          <a:xfrm>
            <a:off x="6655698" y="3230761"/>
            <a:ext cx="30407" cy="60814"/>
          </a:xfrm>
          <a:custGeom>
            <a:avLst/>
            <a:gdLst>
              <a:gd name="T0" fmla="*/ 62 w 62"/>
              <a:gd name="T1" fmla="*/ 0 h 128"/>
              <a:gd name="T2" fmla="*/ 31 w 62"/>
              <a:gd name="T3" fmla="*/ 64 h 128"/>
              <a:gd name="T4" fmla="*/ 0 w 62"/>
              <a:gd name="T5" fmla="*/ 128 h 128"/>
              <a:gd name="T6" fmla="*/ 31 w 62"/>
              <a:gd name="T7" fmla="*/ 64 h 128"/>
              <a:gd name="T8" fmla="*/ 62 w 62"/>
              <a:gd name="T9" fmla="*/ 0 h 128"/>
            </a:gdLst>
            <a:ahLst/>
            <a:cxnLst>
              <a:cxn ang="0">
                <a:pos x="T0" y="T1"/>
              </a:cxn>
              <a:cxn ang="0">
                <a:pos x="T2" y="T3"/>
              </a:cxn>
              <a:cxn ang="0">
                <a:pos x="T4" y="T5"/>
              </a:cxn>
              <a:cxn ang="0">
                <a:pos x="T6" y="T7"/>
              </a:cxn>
              <a:cxn ang="0">
                <a:pos x="T8" y="T9"/>
              </a:cxn>
            </a:cxnLst>
            <a:rect l="0" t="0" r="r" b="b"/>
            <a:pathLst>
              <a:path w="62" h="128">
                <a:moveTo>
                  <a:pt x="62" y="0"/>
                </a:moveTo>
                <a:lnTo>
                  <a:pt x="31" y="64"/>
                </a:lnTo>
                <a:lnTo>
                  <a:pt x="0" y="128"/>
                </a:lnTo>
                <a:lnTo>
                  <a:pt x="31" y="64"/>
                </a:lnTo>
                <a:lnTo>
                  <a:pt x="62" y="0"/>
                </a:lnTo>
                <a:close/>
              </a:path>
            </a:pathLst>
          </a:custGeom>
          <a:solidFill>
            <a:srgbClr val="FCFD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6" name="Freeform 68"/>
          <p:cNvSpPr>
            <a:spLocks/>
          </p:cNvSpPr>
          <p:nvPr/>
        </p:nvSpPr>
        <p:spPr bwMode="auto">
          <a:xfrm>
            <a:off x="6688005" y="3164246"/>
            <a:ext cx="26606" cy="60814"/>
          </a:xfrm>
          <a:custGeom>
            <a:avLst/>
            <a:gdLst>
              <a:gd name="T0" fmla="*/ 58 w 58"/>
              <a:gd name="T1" fmla="*/ 0 h 131"/>
              <a:gd name="T2" fmla="*/ 30 w 58"/>
              <a:gd name="T3" fmla="*/ 66 h 131"/>
              <a:gd name="T4" fmla="*/ 0 w 58"/>
              <a:gd name="T5" fmla="*/ 131 h 131"/>
              <a:gd name="T6" fmla="*/ 30 w 58"/>
              <a:gd name="T7" fmla="*/ 66 h 131"/>
              <a:gd name="T8" fmla="*/ 58 w 58"/>
              <a:gd name="T9" fmla="*/ 0 h 131"/>
            </a:gdLst>
            <a:ahLst/>
            <a:cxnLst>
              <a:cxn ang="0">
                <a:pos x="T0" y="T1"/>
              </a:cxn>
              <a:cxn ang="0">
                <a:pos x="T2" y="T3"/>
              </a:cxn>
              <a:cxn ang="0">
                <a:pos x="T4" y="T5"/>
              </a:cxn>
              <a:cxn ang="0">
                <a:pos x="T6" y="T7"/>
              </a:cxn>
              <a:cxn ang="0">
                <a:pos x="T8" y="T9"/>
              </a:cxn>
            </a:cxnLst>
            <a:rect l="0" t="0" r="r" b="b"/>
            <a:pathLst>
              <a:path w="58" h="131">
                <a:moveTo>
                  <a:pt x="58" y="0"/>
                </a:moveTo>
                <a:lnTo>
                  <a:pt x="30" y="66"/>
                </a:lnTo>
                <a:lnTo>
                  <a:pt x="0" y="131"/>
                </a:lnTo>
                <a:lnTo>
                  <a:pt x="30" y="66"/>
                </a:lnTo>
                <a:lnTo>
                  <a:pt x="58" y="0"/>
                </a:lnTo>
                <a:close/>
              </a:path>
            </a:pathLst>
          </a:custGeom>
          <a:solidFill>
            <a:srgbClr val="FCFD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7" name="Freeform 69"/>
          <p:cNvSpPr>
            <a:spLocks/>
          </p:cNvSpPr>
          <p:nvPr/>
        </p:nvSpPr>
        <p:spPr bwMode="auto">
          <a:xfrm>
            <a:off x="6382034" y="739275"/>
            <a:ext cx="326877" cy="625248"/>
          </a:xfrm>
          <a:custGeom>
            <a:avLst/>
            <a:gdLst>
              <a:gd name="T0" fmla="*/ 37 w 688"/>
              <a:gd name="T1" fmla="*/ 53 h 1313"/>
              <a:gd name="T2" fmla="*/ 37 w 688"/>
              <a:gd name="T3" fmla="*/ 53 h 1313"/>
              <a:gd name="T4" fmla="*/ 37 w 688"/>
              <a:gd name="T5" fmla="*/ 53 h 1313"/>
              <a:gd name="T6" fmla="*/ 27 w 688"/>
              <a:gd name="T7" fmla="*/ 39 h 1313"/>
              <a:gd name="T8" fmla="*/ 19 w 688"/>
              <a:gd name="T9" fmla="*/ 27 h 1313"/>
              <a:gd name="T10" fmla="*/ 17 w 688"/>
              <a:gd name="T11" fmla="*/ 23 h 1313"/>
              <a:gd name="T12" fmla="*/ 14 w 688"/>
              <a:gd name="T13" fmla="*/ 21 h 1313"/>
              <a:gd name="T14" fmla="*/ 12 w 688"/>
              <a:gd name="T15" fmla="*/ 17 h 1313"/>
              <a:gd name="T16" fmla="*/ 9 w 688"/>
              <a:gd name="T17" fmla="*/ 14 h 1313"/>
              <a:gd name="T18" fmla="*/ 6 w 688"/>
              <a:gd name="T19" fmla="*/ 9 h 1313"/>
              <a:gd name="T20" fmla="*/ 4 w 688"/>
              <a:gd name="T21" fmla="*/ 5 h 1313"/>
              <a:gd name="T22" fmla="*/ 3 w 688"/>
              <a:gd name="T23" fmla="*/ 4 h 1313"/>
              <a:gd name="T24" fmla="*/ 1 w 688"/>
              <a:gd name="T25" fmla="*/ 3 h 1313"/>
              <a:gd name="T26" fmla="*/ 0 w 688"/>
              <a:gd name="T27" fmla="*/ 0 h 1313"/>
              <a:gd name="T28" fmla="*/ 0 w 688"/>
              <a:gd name="T29" fmla="*/ 0 h 1313"/>
              <a:gd name="T30" fmla="*/ 0 w 688"/>
              <a:gd name="T31" fmla="*/ 1313 h 1313"/>
              <a:gd name="T32" fmla="*/ 688 w 688"/>
              <a:gd name="T33" fmla="*/ 1313 h 1313"/>
              <a:gd name="T34" fmla="*/ 641 w 688"/>
              <a:gd name="T35" fmla="*/ 1192 h 1313"/>
              <a:gd name="T36" fmla="*/ 546 w 688"/>
              <a:gd name="T37" fmla="*/ 968 h 1313"/>
              <a:gd name="T38" fmla="*/ 448 w 688"/>
              <a:gd name="T39" fmla="*/ 763 h 1313"/>
              <a:gd name="T40" fmla="*/ 355 w 688"/>
              <a:gd name="T41" fmla="*/ 581 h 1313"/>
              <a:gd name="T42" fmla="*/ 223 w 688"/>
              <a:gd name="T43" fmla="*/ 343 h 1313"/>
              <a:gd name="T44" fmla="*/ 83 w 688"/>
              <a:gd name="T45" fmla="*/ 119 h 1313"/>
              <a:gd name="T46" fmla="*/ 37 w 688"/>
              <a:gd name="T47" fmla="*/ 53 h 1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88" h="1313">
                <a:moveTo>
                  <a:pt x="37" y="53"/>
                </a:moveTo>
                <a:lnTo>
                  <a:pt x="37" y="53"/>
                </a:lnTo>
                <a:lnTo>
                  <a:pt x="37" y="53"/>
                </a:lnTo>
                <a:lnTo>
                  <a:pt x="27" y="39"/>
                </a:lnTo>
                <a:lnTo>
                  <a:pt x="19" y="27"/>
                </a:lnTo>
                <a:lnTo>
                  <a:pt x="17" y="23"/>
                </a:lnTo>
                <a:lnTo>
                  <a:pt x="14" y="21"/>
                </a:lnTo>
                <a:lnTo>
                  <a:pt x="12" y="17"/>
                </a:lnTo>
                <a:lnTo>
                  <a:pt x="9" y="14"/>
                </a:lnTo>
                <a:lnTo>
                  <a:pt x="6" y="9"/>
                </a:lnTo>
                <a:lnTo>
                  <a:pt x="4" y="5"/>
                </a:lnTo>
                <a:lnTo>
                  <a:pt x="3" y="4"/>
                </a:lnTo>
                <a:lnTo>
                  <a:pt x="1" y="3"/>
                </a:lnTo>
                <a:lnTo>
                  <a:pt x="0" y="0"/>
                </a:lnTo>
                <a:lnTo>
                  <a:pt x="0" y="0"/>
                </a:lnTo>
                <a:lnTo>
                  <a:pt x="0" y="1313"/>
                </a:lnTo>
                <a:lnTo>
                  <a:pt x="688" y="1313"/>
                </a:lnTo>
                <a:lnTo>
                  <a:pt x="641" y="1192"/>
                </a:lnTo>
                <a:lnTo>
                  <a:pt x="546" y="968"/>
                </a:lnTo>
                <a:lnTo>
                  <a:pt x="448" y="763"/>
                </a:lnTo>
                <a:lnTo>
                  <a:pt x="355" y="581"/>
                </a:lnTo>
                <a:lnTo>
                  <a:pt x="223" y="343"/>
                </a:lnTo>
                <a:lnTo>
                  <a:pt x="83" y="119"/>
                </a:lnTo>
                <a:lnTo>
                  <a:pt x="37" y="53"/>
                </a:lnTo>
                <a:close/>
              </a:path>
            </a:pathLst>
          </a:custGeom>
          <a:solidFill>
            <a:srgbClr val="C93C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8" name="Freeform 70"/>
          <p:cNvSpPr>
            <a:spLocks/>
          </p:cNvSpPr>
          <p:nvPr/>
        </p:nvSpPr>
        <p:spPr bwMode="auto">
          <a:xfrm>
            <a:off x="6382034" y="2626419"/>
            <a:ext cx="332579" cy="1172577"/>
          </a:xfrm>
          <a:custGeom>
            <a:avLst/>
            <a:gdLst>
              <a:gd name="T0" fmla="*/ 0 w 702"/>
              <a:gd name="T1" fmla="*/ 0 h 2468"/>
              <a:gd name="T2" fmla="*/ 0 w 702"/>
              <a:gd name="T3" fmla="*/ 1129 h 2468"/>
              <a:gd name="T4" fmla="*/ 0 w 702"/>
              <a:gd name="T5" fmla="*/ 1398 h 2468"/>
              <a:gd name="T6" fmla="*/ 0 w 702"/>
              <a:gd name="T7" fmla="*/ 1658 h 2468"/>
              <a:gd name="T8" fmla="*/ 0 w 702"/>
              <a:gd name="T9" fmla="*/ 2468 h 2468"/>
              <a:gd name="T10" fmla="*/ 9 w 702"/>
              <a:gd name="T11" fmla="*/ 2427 h 2468"/>
              <a:gd name="T12" fmla="*/ 56 w 702"/>
              <a:gd name="T13" fmla="*/ 2126 h 2468"/>
              <a:gd name="T14" fmla="*/ 88 w 702"/>
              <a:gd name="T15" fmla="*/ 1832 h 2468"/>
              <a:gd name="T16" fmla="*/ 101 w 702"/>
              <a:gd name="T17" fmla="*/ 1658 h 2468"/>
              <a:gd name="T18" fmla="*/ 109 w 702"/>
              <a:gd name="T19" fmla="*/ 1532 h 2468"/>
              <a:gd name="T20" fmla="*/ 114 w 702"/>
              <a:gd name="T21" fmla="*/ 1398 h 2468"/>
              <a:gd name="T22" fmla="*/ 577 w 702"/>
              <a:gd name="T23" fmla="*/ 1398 h 2468"/>
              <a:gd name="T24" fmla="*/ 578 w 702"/>
              <a:gd name="T25" fmla="*/ 1398 h 2468"/>
              <a:gd name="T26" fmla="*/ 609 w 702"/>
              <a:gd name="T27" fmla="*/ 1334 h 2468"/>
              <a:gd name="T28" fmla="*/ 640 w 702"/>
              <a:gd name="T29" fmla="*/ 1270 h 2468"/>
              <a:gd name="T30" fmla="*/ 641 w 702"/>
              <a:gd name="T31" fmla="*/ 1265 h 2468"/>
              <a:gd name="T32" fmla="*/ 644 w 702"/>
              <a:gd name="T33" fmla="*/ 1260 h 2468"/>
              <a:gd name="T34" fmla="*/ 674 w 702"/>
              <a:gd name="T35" fmla="*/ 1195 h 2468"/>
              <a:gd name="T36" fmla="*/ 702 w 702"/>
              <a:gd name="T37" fmla="*/ 1129 h 2468"/>
              <a:gd name="T38" fmla="*/ 702 w 702"/>
              <a:gd name="T39" fmla="*/ 1129 h 2468"/>
              <a:gd name="T40" fmla="*/ 702 w 702"/>
              <a:gd name="T41" fmla="*/ 1129 h 2468"/>
              <a:gd name="T42" fmla="*/ 115 w 702"/>
              <a:gd name="T43" fmla="*/ 1129 h 2468"/>
              <a:gd name="T44" fmla="*/ 111 w 702"/>
              <a:gd name="T45" fmla="*/ 897 h 2468"/>
              <a:gd name="T46" fmla="*/ 93 w 702"/>
              <a:gd name="T47" fmla="*/ 490 h 2468"/>
              <a:gd name="T48" fmla="*/ 70 w 702"/>
              <a:gd name="T49" fmla="*/ 254 h 2468"/>
              <a:gd name="T50" fmla="*/ 53 w 702"/>
              <a:gd name="T51" fmla="*/ 134 h 2468"/>
              <a:gd name="T52" fmla="*/ 32 w 702"/>
              <a:gd name="T53" fmla="*/ 50 h 2468"/>
              <a:gd name="T54" fmla="*/ 17 w 702"/>
              <a:gd name="T55" fmla="*/ 13 h 2468"/>
              <a:gd name="T56" fmla="*/ 5 w 702"/>
              <a:gd name="T57" fmla="*/ 2 h 2468"/>
              <a:gd name="T58" fmla="*/ 0 w 702"/>
              <a:gd name="T59" fmla="*/ 0 h 2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02" h="2468">
                <a:moveTo>
                  <a:pt x="0" y="0"/>
                </a:moveTo>
                <a:lnTo>
                  <a:pt x="0" y="1129"/>
                </a:lnTo>
                <a:lnTo>
                  <a:pt x="0" y="1398"/>
                </a:lnTo>
                <a:lnTo>
                  <a:pt x="0" y="1658"/>
                </a:lnTo>
                <a:lnTo>
                  <a:pt x="0" y="2468"/>
                </a:lnTo>
                <a:lnTo>
                  <a:pt x="9" y="2427"/>
                </a:lnTo>
                <a:lnTo>
                  <a:pt x="56" y="2126"/>
                </a:lnTo>
                <a:lnTo>
                  <a:pt x="88" y="1832"/>
                </a:lnTo>
                <a:lnTo>
                  <a:pt x="101" y="1658"/>
                </a:lnTo>
                <a:lnTo>
                  <a:pt x="109" y="1532"/>
                </a:lnTo>
                <a:lnTo>
                  <a:pt x="114" y="1398"/>
                </a:lnTo>
                <a:lnTo>
                  <a:pt x="577" y="1398"/>
                </a:lnTo>
                <a:lnTo>
                  <a:pt x="578" y="1398"/>
                </a:lnTo>
                <a:lnTo>
                  <a:pt x="609" y="1334"/>
                </a:lnTo>
                <a:lnTo>
                  <a:pt x="640" y="1270"/>
                </a:lnTo>
                <a:lnTo>
                  <a:pt x="641" y="1265"/>
                </a:lnTo>
                <a:lnTo>
                  <a:pt x="644" y="1260"/>
                </a:lnTo>
                <a:lnTo>
                  <a:pt x="674" y="1195"/>
                </a:lnTo>
                <a:lnTo>
                  <a:pt x="702" y="1129"/>
                </a:lnTo>
                <a:lnTo>
                  <a:pt x="702" y="1129"/>
                </a:lnTo>
                <a:lnTo>
                  <a:pt x="702" y="1129"/>
                </a:lnTo>
                <a:lnTo>
                  <a:pt x="115" y="1129"/>
                </a:lnTo>
                <a:lnTo>
                  <a:pt x="111" y="897"/>
                </a:lnTo>
                <a:lnTo>
                  <a:pt x="93" y="490"/>
                </a:lnTo>
                <a:lnTo>
                  <a:pt x="70" y="254"/>
                </a:lnTo>
                <a:lnTo>
                  <a:pt x="53" y="134"/>
                </a:lnTo>
                <a:lnTo>
                  <a:pt x="32" y="50"/>
                </a:lnTo>
                <a:lnTo>
                  <a:pt x="17" y="13"/>
                </a:lnTo>
                <a:lnTo>
                  <a:pt x="5" y="2"/>
                </a:lnTo>
                <a:lnTo>
                  <a:pt x="0" y="0"/>
                </a:lnTo>
                <a:close/>
              </a:path>
            </a:pathLst>
          </a:custGeom>
          <a:solidFill>
            <a:srgbClr val="356879"/>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9" name="Freeform 71"/>
          <p:cNvSpPr>
            <a:spLocks/>
          </p:cNvSpPr>
          <p:nvPr/>
        </p:nvSpPr>
        <p:spPr bwMode="auto">
          <a:xfrm>
            <a:off x="6382034" y="1632485"/>
            <a:ext cx="233756" cy="467510"/>
          </a:xfrm>
          <a:custGeom>
            <a:avLst/>
            <a:gdLst>
              <a:gd name="T0" fmla="*/ 491 w 491"/>
              <a:gd name="T1" fmla="*/ 493 h 984"/>
              <a:gd name="T2" fmla="*/ 490 w 491"/>
              <a:gd name="T3" fmla="*/ 441 h 984"/>
              <a:gd name="T4" fmla="*/ 470 w 491"/>
              <a:gd name="T5" fmla="*/ 345 h 984"/>
              <a:gd name="T6" fmla="*/ 433 w 491"/>
              <a:gd name="T7" fmla="*/ 257 h 984"/>
              <a:gd name="T8" fmla="*/ 380 w 491"/>
              <a:gd name="T9" fmla="*/ 179 h 984"/>
              <a:gd name="T10" fmla="*/ 314 w 491"/>
              <a:gd name="T11" fmla="*/ 112 h 984"/>
              <a:gd name="T12" fmla="*/ 235 w 491"/>
              <a:gd name="T13" fmla="*/ 59 h 984"/>
              <a:gd name="T14" fmla="*/ 146 w 491"/>
              <a:gd name="T15" fmla="*/ 21 h 984"/>
              <a:gd name="T16" fmla="*/ 50 w 491"/>
              <a:gd name="T17" fmla="*/ 2 h 984"/>
              <a:gd name="T18" fmla="*/ 0 w 491"/>
              <a:gd name="T19" fmla="*/ 0 h 984"/>
              <a:gd name="T20" fmla="*/ 0 w 491"/>
              <a:gd name="T21" fmla="*/ 129 h 984"/>
              <a:gd name="T22" fmla="*/ 37 w 491"/>
              <a:gd name="T23" fmla="*/ 130 h 984"/>
              <a:gd name="T24" fmla="*/ 107 w 491"/>
              <a:gd name="T25" fmla="*/ 146 h 984"/>
              <a:gd name="T26" fmla="*/ 174 w 491"/>
              <a:gd name="T27" fmla="*/ 173 h 984"/>
              <a:gd name="T28" fmla="*/ 231 w 491"/>
              <a:gd name="T29" fmla="*/ 212 h 984"/>
              <a:gd name="T30" fmla="*/ 280 w 491"/>
              <a:gd name="T31" fmla="*/ 261 h 984"/>
              <a:gd name="T32" fmla="*/ 319 w 491"/>
              <a:gd name="T33" fmla="*/ 319 h 984"/>
              <a:gd name="T34" fmla="*/ 347 w 491"/>
              <a:gd name="T35" fmla="*/ 384 h 984"/>
              <a:gd name="T36" fmla="*/ 362 w 491"/>
              <a:gd name="T37" fmla="*/ 455 h 984"/>
              <a:gd name="T38" fmla="*/ 363 w 491"/>
              <a:gd name="T39" fmla="*/ 493 h 984"/>
              <a:gd name="T40" fmla="*/ 362 w 491"/>
              <a:gd name="T41" fmla="*/ 529 h 984"/>
              <a:gd name="T42" fmla="*/ 347 w 491"/>
              <a:gd name="T43" fmla="*/ 600 h 984"/>
              <a:gd name="T44" fmla="*/ 319 w 491"/>
              <a:gd name="T45" fmla="*/ 665 h 984"/>
              <a:gd name="T46" fmla="*/ 280 w 491"/>
              <a:gd name="T47" fmla="*/ 724 h 984"/>
              <a:gd name="T48" fmla="*/ 231 w 491"/>
              <a:gd name="T49" fmla="*/ 773 h 984"/>
              <a:gd name="T50" fmla="*/ 174 w 491"/>
              <a:gd name="T51" fmla="*/ 812 h 984"/>
              <a:gd name="T52" fmla="*/ 107 w 491"/>
              <a:gd name="T53" fmla="*/ 839 h 984"/>
              <a:gd name="T54" fmla="*/ 37 w 491"/>
              <a:gd name="T55" fmla="*/ 854 h 984"/>
              <a:gd name="T56" fmla="*/ 0 w 491"/>
              <a:gd name="T57" fmla="*/ 856 h 984"/>
              <a:gd name="T58" fmla="*/ 0 w 491"/>
              <a:gd name="T59" fmla="*/ 984 h 984"/>
              <a:gd name="T60" fmla="*/ 50 w 491"/>
              <a:gd name="T61" fmla="*/ 983 h 984"/>
              <a:gd name="T62" fmla="*/ 146 w 491"/>
              <a:gd name="T63" fmla="*/ 963 h 984"/>
              <a:gd name="T64" fmla="*/ 235 w 491"/>
              <a:gd name="T65" fmla="*/ 926 h 984"/>
              <a:gd name="T66" fmla="*/ 314 w 491"/>
              <a:gd name="T67" fmla="*/ 873 h 984"/>
              <a:gd name="T68" fmla="*/ 380 w 491"/>
              <a:gd name="T69" fmla="*/ 805 h 984"/>
              <a:gd name="T70" fmla="*/ 433 w 491"/>
              <a:gd name="T71" fmla="*/ 727 h 984"/>
              <a:gd name="T72" fmla="*/ 470 w 491"/>
              <a:gd name="T73" fmla="*/ 639 h 984"/>
              <a:gd name="T74" fmla="*/ 490 w 491"/>
              <a:gd name="T75" fmla="*/ 543 h 984"/>
              <a:gd name="T76" fmla="*/ 491 w 491"/>
              <a:gd name="T77" fmla="*/ 493 h 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91" h="984">
                <a:moveTo>
                  <a:pt x="491" y="493"/>
                </a:moveTo>
                <a:lnTo>
                  <a:pt x="490" y="441"/>
                </a:lnTo>
                <a:lnTo>
                  <a:pt x="470" y="345"/>
                </a:lnTo>
                <a:lnTo>
                  <a:pt x="433" y="257"/>
                </a:lnTo>
                <a:lnTo>
                  <a:pt x="380" y="179"/>
                </a:lnTo>
                <a:lnTo>
                  <a:pt x="314" y="112"/>
                </a:lnTo>
                <a:lnTo>
                  <a:pt x="235" y="59"/>
                </a:lnTo>
                <a:lnTo>
                  <a:pt x="146" y="21"/>
                </a:lnTo>
                <a:lnTo>
                  <a:pt x="50" y="2"/>
                </a:lnTo>
                <a:lnTo>
                  <a:pt x="0" y="0"/>
                </a:lnTo>
                <a:lnTo>
                  <a:pt x="0" y="129"/>
                </a:lnTo>
                <a:lnTo>
                  <a:pt x="37" y="130"/>
                </a:lnTo>
                <a:lnTo>
                  <a:pt x="107" y="146"/>
                </a:lnTo>
                <a:lnTo>
                  <a:pt x="174" y="173"/>
                </a:lnTo>
                <a:lnTo>
                  <a:pt x="231" y="212"/>
                </a:lnTo>
                <a:lnTo>
                  <a:pt x="280" y="261"/>
                </a:lnTo>
                <a:lnTo>
                  <a:pt x="319" y="319"/>
                </a:lnTo>
                <a:lnTo>
                  <a:pt x="347" y="384"/>
                </a:lnTo>
                <a:lnTo>
                  <a:pt x="362" y="455"/>
                </a:lnTo>
                <a:lnTo>
                  <a:pt x="363" y="493"/>
                </a:lnTo>
                <a:lnTo>
                  <a:pt x="362" y="529"/>
                </a:lnTo>
                <a:lnTo>
                  <a:pt x="347" y="600"/>
                </a:lnTo>
                <a:lnTo>
                  <a:pt x="319" y="665"/>
                </a:lnTo>
                <a:lnTo>
                  <a:pt x="280" y="724"/>
                </a:lnTo>
                <a:lnTo>
                  <a:pt x="231" y="773"/>
                </a:lnTo>
                <a:lnTo>
                  <a:pt x="174" y="812"/>
                </a:lnTo>
                <a:lnTo>
                  <a:pt x="107" y="839"/>
                </a:lnTo>
                <a:lnTo>
                  <a:pt x="37" y="854"/>
                </a:lnTo>
                <a:lnTo>
                  <a:pt x="0" y="856"/>
                </a:lnTo>
                <a:lnTo>
                  <a:pt x="0" y="984"/>
                </a:lnTo>
                <a:lnTo>
                  <a:pt x="50" y="983"/>
                </a:lnTo>
                <a:lnTo>
                  <a:pt x="146" y="963"/>
                </a:lnTo>
                <a:lnTo>
                  <a:pt x="235" y="926"/>
                </a:lnTo>
                <a:lnTo>
                  <a:pt x="314" y="873"/>
                </a:lnTo>
                <a:lnTo>
                  <a:pt x="380" y="805"/>
                </a:lnTo>
                <a:lnTo>
                  <a:pt x="433" y="727"/>
                </a:lnTo>
                <a:lnTo>
                  <a:pt x="470" y="639"/>
                </a:lnTo>
                <a:lnTo>
                  <a:pt x="490" y="543"/>
                </a:lnTo>
                <a:lnTo>
                  <a:pt x="491" y="493"/>
                </a:lnTo>
                <a:close/>
              </a:path>
            </a:pathLst>
          </a:custGeom>
          <a:solidFill>
            <a:srgbClr val="FF42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0" name="Freeform 72"/>
          <p:cNvSpPr>
            <a:spLocks/>
          </p:cNvSpPr>
          <p:nvPr/>
        </p:nvSpPr>
        <p:spPr bwMode="auto">
          <a:xfrm>
            <a:off x="6382034" y="1693300"/>
            <a:ext cx="171040" cy="345882"/>
          </a:xfrm>
          <a:custGeom>
            <a:avLst/>
            <a:gdLst>
              <a:gd name="T0" fmla="*/ 363 w 363"/>
              <a:gd name="T1" fmla="*/ 364 h 727"/>
              <a:gd name="T2" fmla="*/ 362 w 363"/>
              <a:gd name="T3" fmla="*/ 326 h 727"/>
              <a:gd name="T4" fmla="*/ 347 w 363"/>
              <a:gd name="T5" fmla="*/ 255 h 727"/>
              <a:gd name="T6" fmla="*/ 319 w 363"/>
              <a:gd name="T7" fmla="*/ 190 h 727"/>
              <a:gd name="T8" fmla="*/ 280 w 363"/>
              <a:gd name="T9" fmla="*/ 132 h 727"/>
              <a:gd name="T10" fmla="*/ 231 w 363"/>
              <a:gd name="T11" fmla="*/ 83 h 727"/>
              <a:gd name="T12" fmla="*/ 174 w 363"/>
              <a:gd name="T13" fmla="*/ 44 h 727"/>
              <a:gd name="T14" fmla="*/ 107 w 363"/>
              <a:gd name="T15" fmla="*/ 17 h 727"/>
              <a:gd name="T16" fmla="*/ 37 w 363"/>
              <a:gd name="T17" fmla="*/ 1 h 727"/>
              <a:gd name="T18" fmla="*/ 0 w 363"/>
              <a:gd name="T19" fmla="*/ 0 h 727"/>
              <a:gd name="T20" fmla="*/ 0 w 363"/>
              <a:gd name="T21" fmla="*/ 727 h 727"/>
              <a:gd name="T22" fmla="*/ 37 w 363"/>
              <a:gd name="T23" fmla="*/ 725 h 727"/>
              <a:gd name="T24" fmla="*/ 107 w 363"/>
              <a:gd name="T25" fmla="*/ 710 h 727"/>
              <a:gd name="T26" fmla="*/ 174 w 363"/>
              <a:gd name="T27" fmla="*/ 683 h 727"/>
              <a:gd name="T28" fmla="*/ 231 w 363"/>
              <a:gd name="T29" fmla="*/ 644 h 727"/>
              <a:gd name="T30" fmla="*/ 280 w 363"/>
              <a:gd name="T31" fmla="*/ 595 h 727"/>
              <a:gd name="T32" fmla="*/ 319 w 363"/>
              <a:gd name="T33" fmla="*/ 536 h 727"/>
              <a:gd name="T34" fmla="*/ 347 w 363"/>
              <a:gd name="T35" fmla="*/ 471 h 727"/>
              <a:gd name="T36" fmla="*/ 362 w 363"/>
              <a:gd name="T37" fmla="*/ 400 h 727"/>
              <a:gd name="T38" fmla="*/ 363 w 363"/>
              <a:gd name="T39" fmla="*/ 364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3" h="727">
                <a:moveTo>
                  <a:pt x="363" y="364"/>
                </a:moveTo>
                <a:lnTo>
                  <a:pt x="362" y="326"/>
                </a:lnTo>
                <a:lnTo>
                  <a:pt x="347" y="255"/>
                </a:lnTo>
                <a:lnTo>
                  <a:pt x="319" y="190"/>
                </a:lnTo>
                <a:lnTo>
                  <a:pt x="280" y="132"/>
                </a:lnTo>
                <a:lnTo>
                  <a:pt x="231" y="83"/>
                </a:lnTo>
                <a:lnTo>
                  <a:pt x="174" y="44"/>
                </a:lnTo>
                <a:lnTo>
                  <a:pt x="107" y="17"/>
                </a:lnTo>
                <a:lnTo>
                  <a:pt x="37" y="1"/>
                </a:lnTo>
                <a:lnTo>
                  <a:pt x="0" y="0"/>
                </a:lnTo>
                <a:lnTo>
                  <a:pt x="0" y="727"/>
                </a:lnTo>
                <a:lnTo>
                  <a:pt x="37" y="725"/>
                </a:lnTo>
                <a:lnTo>
                  <a:pt x="107" y="710"/>
                </a:lnTo>
                <a:lnTo>
                  <a:pt x="174" y="683"/>
                </a:lnTo>
                <a:lnTo>
                  <a:pt x="231" y="644"/>
                </a:lnTo>
                <a:lnTo>
                  <a:pt x="280" y="595"/>
                </a:lnTo>
                <a:lnTo>
                  <a:pt x="319" y="536"/>
                </a:lnTo>
                <a:lnTo>
                  <a:pt x="347" y="471"/>
                </a:lnTo>
                <a:lnTo>
                  <a:pt x="362" y="400"/>
                </a:lnTo>
                <a:lnTo>
                  <a:pt x="363" y="364"/>
                </a:lnTo>
                <a:close/>
              </a:path>
            </a:pathLst>
          </a:custGeom>
          <a:solidFill>
            <a:srgbClr val="4092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1" name="Freeform 80"/>
          <p:cNvSpPr>
            <a:spLocks/>
          </p:cNvSpPr>
          <p:nvPr/>
        </p:nvSpPr>
        <p:spPr bwMode="auto">
          <a:xfrm>
            <a:off x="8498004" y="530731"/>
            <a:ext cx="231855" cy="229955"/>
          </a:xfrm>
          <a:custGeom>
            <a:avLst/>
            <a:gdLst>
              <a:gd name="T0" fmla="*/ 296 w 486"/>
              <a:gd name="T1" fmla="*/ 271 h 486"/>
              <a:gd name="T2" fmla="*/ 374 w 486"/>
              <a:gd name="T3" fmla="*/ 265 h 486"/>
              <a:gd name="T4" fmla="*/ 476 w 486"/>
              <a:gd name="T5" fmla="*/ 245 h 486"/>
              <a:gd name="T6" fmla="*/ 486 w 486"/>
              <a:gd name="T7" fmla="*/ 243 h 486"/>
              <a:gd name="T8" fmla="*/ 476 w 486"/>
              <a:gd name="T9" fmla="*/ 240 h 486"/>
              <a:gd name="T10" fmla="*/ 374 w 486"/>
              <a:gd name="T11" fmla="*/ 222 h 486"/>
              <a:gd name="T12" fmla="*/ 296 w 486"/>
              <a:gd name="T13" fmla="*/ 216 h 486"/>
              <a:gd name="T14" fmla="*/ 348 w 486"/>
              <a:gd name="T15" fmla="*/ 147 h 486"/>
              <a:gd name="T16" fmla="*/ 359 w 486"/>
              <a:gd name="T17" fmla="*/ 126 h 486"/>
              <a:gd name="T18" fmla="*/ 340 w 486"/>
              <a:gd name="T19" fmla="*/ 138 h 486"/>
              <a:gd name="T20" fmla="*/ 271 w 486"/>
              <a:gd name="T21" fmla="*/ 191 h 486"/>
              <a:gd name="T22" fmla="*/ 265 w 486"/>
              <a:gd name="T23" fmla="*/ 112 h 486"/>
              <a:gd name="T24" fmla="*/ 247 w 486"/>
              <a:gd name="T25" fmla="*/ 11 h 486"/>
              <a:gd name="T26" fmla="*/ 243 w 486"/>
              <a:gd name="T27" fmla="*/ 0 h 486"/>
              <a:gd name="T28" fmla="*/ 240 w 486"/>
              <a:gd name="T29" fmla="*/ 11 h 486"/>
              <a:gd name="T30" fmla="*/ 222 w 486"/>
              <a:gd name="T31" fmla="*/ 112 h 486"/>
              <a:gd name="T32" fmla="*/ 216 w 486"/>
              <a:gd name="T33" fmla="*/ 191 h 486"/>
              <a:gd name="T34" fmla="*/ 147 w 486"/>
              <a:gd name="T35" fmla="*/ 138 h 486"/>
              <a:gd name="T36" fmla="*/ 126 w 486"/>
              <a:gd name="T37" fmla="*/ 126 h 486"/>
              <a:gd name="T38" fmla="*/ 138 w 486"/>
              <a:gd name="T39" fmla="*/ 147 h 486"/>
              <a:gd name="T40" fmla="*/ 191 w 486"/>
              <a:gd name="T41" fmla="*/ 216 h 486"/>
              <a:gd name="T42" fmla="*/ 113 w 486"/>
              <a:gd name="T43" fmla="*/ 222 h 486"/>
              <a:gd name="T44" fmla="*/ 11 w 486"/>
              <a:gd name="T45" fmla="*/ 240 h 486"/>
              <a:gd name="T46" fmla="*/ 0 w 486"/>
              <a:gd name="T47" fmla="*/ 243 h 486"/>
              <a:gd name="T48" fmla="*/ 11 w 486"/>
              <a:gd name="T49" fmla="*/ 245 h 486"/>
              <a:gd name="T50" fmla="*/ 113 w 486"/>
              <a:gd name="T51" fmla="*/ 265 h 486"/>
              <a:gd name="T52" fmla="*/ 191 w 486"/>
              <a:gd name="T53" fmla="*/ 271 h 486"/>
              <a:gd name="T54" fmla="*/ 138 w 486"/>
              <a:gd name="T55" fmla="*/ 340 h 486"/>
              <a:gd name="T56" fmla="*/ 126 w 486"/>
              <a:gd name="T57" fmla="*/ 359 h 486"/>
              <a:gd name="T58" fmla="*/ 147 w 486"/>
              <a:gd name="T59" fmla="*/ 348 h 486"/>
              <a:gd name="T60" fmla="*/ 216 w 486"/>
              <a:gd name="T61" fmla="*/ 296 h 486"/>
              <a:gd name="T62" fmla="*/ 222 w 486"/>
              <a:gd name="T63" fmla="*/ 374 h 486"/>
              <a:gd name="T64" fmla="*/ 240 w 486"/>
              <a:gd name="T65" fmla="*/ 476 h 486"/>
              <a:gd name="T66" fmla="*/ 243 w 486"/>
              <a:gd name="T67" fmla="*/ 486 h 486"/>
              <a:gd name="T68" fmla="*/ 247 w 486"/>
              <a:gd name="T69" fmla="*/ 476 h 486"/>
              <a:gd name="T70" fmla="*/ 265 w 486"/>
              <a:gd name="T71" fmla="*/ 374 h 486"/>
              <a:gd name="T72" fmla="*/ 271 w 486"/>
              <a:gd name="T73" fmla="*/ 296 h 486"/>
              <a:gd name="T74" fmla="*/ 340 w 486"/>
              <a:gd name="T75" fmla="*/ 348 h 486"/>
              <a:gd name="T76" fmla="*/ 359 w 486"/>
              <a:gd name="T77" fmla="*/ 359 h 486"/>
              <a:gd name="T78" fmla="*/ 348 w 486"/>
              <a:gd name="T79" fmla="*/ 340 h 486"/>
              <a:gd name="T80" fmla="*/ 296 w 486"/>
              <a:gd name="T81" fmla="*/ 27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6" h="486">
                <a:moveTo>
                  <a:pt x="296" y="271"/>
                </a:moveTo>
                <a:lnTo>
                  <a:pt x="374" y="265"/>
                </a:lnTo>
                <a:lnTo>
                  <a:pt x="476" y="245"/>
                </a:lnTo>
                <a:lnTo>
                  <a:pt x="486" y="243"/>
                </a:lnTo>
                <a:lnTo>
                  <a:pt x="476" y="240"/>
                </a:lnTo>
                <a:lnTo>
                  <a:pt x="374" y="222"/>
                </a:lnTo>
                <a:lnTo>
                  <a:pt x="296" y="216"/>
                </a:lnTo>
                <a:lnTo>
                  <a:pt x="348" y="147"/>
                </a:lnTo>
                <a:lnTo>
                  <a:pt x="359" y="126"/>
                </a:lnTo>
                <a:lnTo>
                  <a:pt x="340" y="138"/>
                </a:lnTo>
                <a:lnTo>
                  <a:pt x="271" y="191"/>
                </a:lnTo>
                <a:lnTo>
                  <a:pt x="265" y="112"/>
                </a:lnTo>
                <a:lnTo>
                  <a:pt x="247" y="11"/>
                </a:lnTo>
                <a:lnTo>
                  <a:pt x="243" y="0"/>
                </a:lnTo>
                <a:lnTo>
                  <a:pt x="240" y="11"/>
                </a:lnTo>
                <a:lnTo>
                  <a:pt x="222" y="112"/>
                </a:lnTo>
                <a:lnTo>
                  <a:pt x="216" y="191"/>
                </a:lnTo>
                <a:lnTo>
                  <a:pt x="147" y="138"/>
                </a:lnTo>
                <a:lnTo>
                  <a:pt x="126" y="126"/>
                </a:lnTo>
                <a:lnTo>
                  <a:pt x="138" y="147"/>
                </a:lnTo>
                <a:lnTo>
                  <a:pt x="191" y="216"/>
                </a:lnTo>
                <a:lnTo>
                  <a:pt x="113" y="222"/>
                </a:lnTo>
                <a:lnTo>
                  <a:pt x="11" y="240"/>
                </a:lnTo>
                <a:lnTo>
                  <a:pt x="0" y="243"/>
                </a:lnTo>
                <a:lnTo>
                  <a:pt x="11" y="245"/>
                </a:lnTo>
                <a:lnTo>
                  <a:pt x="113" y="265"/>
                </a:lnTo>
                <a:lnTo>
                  <a:pt x="191" y="271"/>
                </a:lnTo>
                <a:lnTo>
                  <a:pt x="138" y="340"/>
                </a:lnTo>
                <a:lnTo>
                  <a:pt x="126" y="359"/>
                </a:lnTo>
                <a:lnTo>
                  <a:pt x="147" y="348"/>
                </a:lnTo>
                <a:lnTo>
                  <a:pt x="216" y="296"/>
                </a:lnTo>
                <a:lnTo>
                  <a:pt x="222" y="374"/>
                </a:lnTo>
                <a:lnTo>
                  <a:pt x="240" y="476"/>
                </a:lnTo>
                <a:lnTo>
                  <a:pt x="243" y="486"/>
                </a:lnTo>
                <a:lnTo>
                  <a:pt x="247" y="476"/>
                </a:lnTo>
                <a:lnTo>
                  <a:pt x="265" y="374"/>
                </a:lnTo>
                <a:lnTo>
                  <a:pt x="271" y="296"/>
                </a:lnTo>
                <a:lnTo>
                  <a:pt x="340" y="348"/>
                </a:lnTo>
                <a:lnTo>
                  <a:pt x="359" y="359"/>
                </a:lnTo>
                <a:lnTo>
                  <a:pt x="348" y="340"/>
                </a:lnTo>
                <a:lnTo>
                  <a:pt x="296" y="271"/>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2" name="Freeform 81"/>
          <p:cNvSpPr>
            <a:spLocks/>
          </p:cNvSpPr>
          <p:nvPr/>
        </p:nvSpPr>
        <p:spPr bwMode="auto">
          <a:xfrm>
            <a:off x="7745604" y="2334701"/>
            <a:ext cx="231855" cy="231855"/>
          </a:xfrm>
          <a:custGeom>
            <a:avLst/>
            <a:gdLst>
              <a:gd name="T0" fmla="*/ 296 w 486"/>
              <a:gd name="T1" fmla="*/ 271 h 486"/>
              <a:gd name="T2" fmla="*/ 375 w 486"/>
              <a:gd name="T3" fmla="*/ 264 h 486"/>
              <a:gd name="T4" fmla="*/ 476 w 486"/>
              <a:gd name="T5" fmla="*/ 246 h 486"/>
              <a:gd name="T6" fmla="*/ 486 w 486"/>
              <a:gd name="T7" fmla="*/ 243 h 486"/>
              <a:gd name="T8" fmla="*/ 476 w 486"/>
              <a:gd name="T9" fmla="*/ 241 h 486"/>
              <a:gd name="T10" fmla="*/ 375 w 486"/>
              <a:gd name="T11" fmla="*/ 221 h 486"/>
              <a:gd name="T12" fmla="*/ 296 w 486"/>
              <a:gd name="T13" fmla="*/ 215 h 486"/>
              <a:gd name="T14" fmla="*/ 349 w 486"/>
              <a:gd name="T15" fmla="*/ 146 h 486"/>
              <a:gd name="T16" fmla="*/ 361 w 486"/>
              <a:gd name="T17" fmla="*/ 127 h 486"/>
              <a:gd name="T18" fmla="*/ 340 w 486"/>
              <a:gd name="T19" fmla="*/ 138 h 486"/>
              <a:gd name="T20" fmla="*/ 271 w 486"/>
              <a:gd name="T21" fmla="*/ 190 h 486"/>
              <a:gd name="T22" fmla="*/ 265 w 486"/>
              <a:gd name="T23" fmla="*/ 112 h 486"/>
              <a:gd name="T24" fmla="*/ 247 w 486"/>
              <a:gd name="T25" fmla="*/ 10 h 486"/>
              <a:gd name="T26" fmla="*/ 244 w 486"/>
              <a:gd name="T27" fmla="*/ 0 h 486"/>
              <a:gd name="T28" fmla="*/ 242 w 486"/>
              <a:gd name="T29" fmla="*/ 10 h 486"/>
              <a:gd name="T30" fmla="*/ 222 w 486"/>
              <a:gd name="T31" fmla="*/ 112 h 486"/>
              <a:gd name="T32" fmla="*/ 216 w 486"/>
              <a:gd name="T33" fmla="*/ 190 h 486"/>
              <a:gd name="T34" fmla="*/ 147 w 486"/>
              <a:gd name="T35" fmla="*/ 138 h 486"/>
              <a:gd name="T36" fmla="*/ 127 w 486"/>
              <a:gd name="T37" fmla="*/ 127 h 486"/>
              <a:gd name="T38" fmla="*/ 139 w 486"/>
              <a:gd name="T39" fmla="*/ 146 h 486"/>
              <a:gd name="T40" fmla="*/ 191 w 486"/>
              <a:gd name="T41" fmla="*/ 215 h 486"/>
              <a:gd name="T42" fmla="*/ 113 w 486"/>
              <a:gd name="T43" fmla="*/ 221 h 486"/>
              <a:gd name="T44" fmla="*/ 11 w 486"/>
              <a:gd name="T45" fmla="*/ 241 h 486"/>
              <a:gd name="T46" fmla="*/ 0 w 486"/>
              <a:gd name="T47" fmla="*/ 243 h 486"/>
              <a:gd name="T48" fmla="*/ 11 w 486"/>
              <a:gd name="T49" fmla="*/ 246 h 486"/>
              <a:gd name="T50" fmla="*/ 113 w 486"/>
              <a:gd name="T51" fmla="*/ 264 h 486"/>
              <a:gd name="T52" fmla="*/ 191 w 486"/>
              <a:gd name="T53" fmla="*/ 271 h 486"/>
              <a:gd name="T54" fmla="*/ 139 w 486"/>
              <a:gd name="T55" fmla="*/ 339 h 486"/>
              <a:gd name="T56" fmla="*/ 127 w 486"/>
              <a:gd name="T57" fmla="*/ 360 h 486"/>
              <a:gd name="T58" fmla="*/ 147 w 486"/>
              <a:gd name="T59" fmla="*/ 348 h 486"/>
              <a:gd name="T60" fmla="*/ 216 w 486"/>
              <a:gd name="T61" fmla="*/ 295 h 486"/>
              <a:gd name="T62" fmla="*/ 222 w 486"/>
              <a:gd name="T63" fmla="*/ 374 h 486"/>
              <a:gd name="T64" fmla="*/ 242 w 486"/>
              <a:gd name="T65" fmla="*/ 475 h 486"/>
              <a:gd name="T66" fmla="*/ 244 w 486"/>
              <a:gd name="T67" fmla="*/ 486 h 486"/>
              <a:gd name="T68" fmla="*/ 247 w 486"/>
              <a:gd name="T69" fmla="*/ 475 h 486"/>
              <a:gd name="T70" fmla="*/ 265 w 486"/>
              <a:gd name="T71" fmla="*/ 374 h 486"/>
              <a:gd name="T72" fmla="*/ 271 w 486"/>
              <a:gd name="T73" fmla="*/ 295 h 486"/>
              <a:gd name="T74" fmla="*/ 340 w 486"/>
              <a:gd name="T75" fmla="*/ 348 h 486"/>
              <a:gd name="T76" fmla="*/ 361 w 486"/>
              <a:gd name="T77" fmla="*/ 360 h 486"/>
              <a:gd name="T78" fmla="*/ 349 w 486"/>
              <a:gd name="T79" fmla="*/ 339 h 486"/>
              <a:gd name="T80" fmla="*/ 296 w 486"/>
              <a:gd name="T81" fmla="*/ 27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6" h="486">
                <a:moveTo>
                  <a:pt x="296" y="271"/>
                </a:moveTo>
                <a:lnTo>
                  <a:pt x="375" y="264"/>
                </a:lnTo>
                <a:lnTo>
                  <a:pt x="476" y="246"/>
                </a:lnTo>
                <a:lnTo>
                  <a:pt x="486" y="243"/>
                </a:lnTo>
                <a:lnTo>
                  <a:pt x="476" y="241"/>
                </a:lnTo>
                <a:lnTo>
                  <a:pt x="375" y="221"/>
                </a:lnTo>
                <a:lnTo>
                  <a:pt x="296" y="215"/>
                </a:lnTo>
                <a:lnTo>
                  <a:pt x="349" y="146"/>
                </a:lnTo>
                <a:lnTo>
                  <a:pt x="361" y="127"/>
                </a:lnTo>
                <a:lnTo>
                  <a:pt x="340" y="138"/>
                </a:lnTo>
                <a:lnTo>
                  <a:pt x="271" y="190"/>
                </a:lnTo>
                <a:lnTo>
                  <a:pt x="265" y="112"/>
                </a:lnTo>
                <a:lnTo>
                  <a:pt x="247" y="10"/>
                </a:lnTo>
                <a:lnTo>
                  <a:pt x="244" y="0"/>
                </a:lnTo>
                <a:lnTo>
                  <a:pt x="242" y="10"/>
                </a:lnTo>
                <a:lnTo>
                  <a:pt x="222" y="112"/>
                </a:lnTo>
                <a:lnTo>
                  <a:pt x="216" y="190"/>
                </a:lnTo>
                <a:lnTo>
                  <a:pt x="147" y="138"/>
                </a:lnTo>
                <a:lnTo>
                  <a:pt x="127" y="127"/>
                </a:lnTo>
                <a:lnTo>
                  <a:pt x="139" y="146"/>
                </a:lnTo>
                <a:lnTo>
                  <a:pt x="191" y="215"/>
                </a:lnTo>
                <a:lnTo>
                  <a:pt x="113" y="221"/>
                </a:lnTo>
                <a:lnTo>
                  <a:pt x="11" y="241"/>
                </a:lnTo>
                <a:lnTo>
                  <a:pt x="0" y="243"/>
                </a:lnTo>
                <a:lnTo>
                  <a:pt x="11" y="246"/>
                </a:lnTo>
                <a:lnTo>
                  <a:pt x="113" y="264"/>
                </a:lnTo>
                <a:lnTo>
                  <a:pt x="191" y="271"/>
                </a:lnTo>
                <a:lnTo>
                  <a:pt x="139" y="339"/>
                </a:lnTo>
                <a:lnTo>
                  <a:pt x="127" y="360"/>
                </a:lnTo>
                <a:lnTo>
                  <a:pt x="147" y="348"/>
                </a:lnTo>
                <a:lnTo>
                  <a:pt x="216" y="295"/>
                </a:lnTo>
                <a:lnTo>
                  <a:pt x="222" y="374"/>
                </a:lnTo>
                <a:lnTo>
                  <a:pt x="242" y="475"/>
                </a:lnTo>
                <a:lnTo>
                  <a:pt x="244" y="486"/>
                </a:lnTo>
                <a:lnTo>
                  <a:pt x="247" y="475"/>
                </a:lnTo>
                <a:lnTo>
                  <a:pt x="265" y="374"/>
                </a:lnTo>
                <a:lnTo>
                  <a:pt x="271" y="295"/>
                </a:lnTo>
                <a:lnTo>
                  <a:pt x="340" y="348"/>
                </a:lnTo>
                <a:lnTo>
                  <a:pt x="361" y="360"/>
                </a:lnTo>
                <a:lnTo>
                  <a:pt x="349" y="339"/>
                </a:lnTo>
                <a:lnTo>
                  <a:pt x="296" y="271"/>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3" name="Freeform 82"/>
          <p:cNvSpPr>
            <a:spLocks/>
          </p:cNvSpPr>
          <p:nvPr/>
        </p:nvSpPr>
        <p:spPr bwMode="auto">
          <a:xfrm>
            <a:off x="4201846" y="623347"/>
            <a:ext cx="231855" cy="231855"/>
          </a:xfrm>
          <a:custGeom>
            <a:avLst/>
            <a:gdLst>
              <a:gd name="T0" fmla="*/ 296 w 486"/>
              <a:gd name="T1" fmla="*/ 270 h 485"/>
              <a:gd name="T2" fmla="*/ 374 w 486"/>
              <a:gd name="T3" fmla="*/ 265 h 485"/>
              <a:gd name="T4" fmla="*/ 476 w 486"/>
              <a:gd name="T5" fmla="*/ 245 h 485"/>
              <a:gd name="T6" fmla="*/ 486 w 486"/>
              <a:gd name="T7" fmla="*/ 243 h 485"/>
              <a:gd name="T8" fmla="*/ 476 w 486"/>
              <a:gd name="T9" fmla="*/ 240 h 485"/>
              <a:gd name="T10" fmla="*/ 374 w 486"/>
              <a:gd name="T11" fmla="*/ 222 h 485"/>
              <a:gd name="T12" fmla="*/ 296 w 486"/>
              <a:gd name="T13" fmla="*/ 215 h 485"/>
              <a:gd name="T14" fmla="*/ 349 w 486"/>
              <a:gd name="T15" fmla="*/ 147 h 485"/>
              <a:gd name="T16" fmla="*/ 361 w 486"/>
              <a:gd name="T17" fmla="*/ 126 h 485"/>
              <a:gd name="T18" fmla="*/ 340 w 486"/>
              <a:gd name="T19" fmla="*/ 138 h 485"/>
              <a:gd name="T20" fmla="*/ 271 w 486"/>
              <a:gd name="T21" fmla="*/ 191 h 485"/>
              <a:gd name="T22" fmla="*/ 265 w 486"/>
              <a:gd name="T23" fmla="*/ 112 h 485"/>
              <a:gd name="T24" fmla="*/ 247 w 486"/>
              <a:gd name="T25" fmla="*/ 11 h 485"/>
              <a:gd name="T26" fmla="*/ 244 w 486"/>
              <a:gd name="T27" fmla="*/ 0 h 485"/>
              <a:gd name="T28" fmla="*/ 242 w 486"/>
              <a:gd name="T29" fmla="*/ 11 h 485"/>
              <a:gd name="T30" fmla="*/ 222 w 486"/>
              <a:gd name="T31" fmla="*/ 112 h 485"/>
              <a:gd name="T32" fmla="*/ 216 w 486"/>
              <a:gd name="T33" fmla="*/ 191 h 485"/>
              <a:gd name="T34" fmla="*/ 147 w 486"/>
              <a:gd name="T35" fmla="*/ 138 h 485"/>
              <a:gd name="T36" fmla="*/ 127 w 486"/>
              <a:gd name="T37" fmla="*/ 126 h 485"/>
              <a:gd name="T38" fmla="*/ 139 w 486"/>
              <a:gd name="T39" fmla="*/ 147 h 485"/>
              <a:gd name="T40" fmla="*/ 191 w 486"/>
              <a:gd name="T41" fmla="*/ 215 h 485"/>
              <a:gd name="T42" fmla="*/ 113 w 486"/>
              <a:gd name="T43" fmla="*/ 222 h 485"/>
              <a:gd name="T44" fmla="*/ 11 w 486"/>
              <a:gd name="T45" fmla="*/ 240 h 485"/>
              <a:gd name="T46" fmla="*/ 0 w 486"/>
              <a:gd name="T47" fmla="*/ 243 h 485"/>
              <a:gd name="T48" fmla="*/ 11 w 486"/>
              <a:gd name="T49" fmla="*/ 245 h 485"/>
              <a:gd name="T50" fmla="*/ 113 w 486"/>
              <a:gd name="T51" fmla="*/ 265 h 485"/>
              <a:gd name="T52" fmla="*/ 191 w 486"/>
              <a:gd name="T53" fmla="*/ 270 h 485"/>
              <a:gd name="T54" fmla="*/ 139 w 486"/>
              <a:gd name="T55" fmla="*/ 340 h 485"/>
              <a:gd name="T56" fmla="*/ 127 w 486"/>
              <a:gd name="T57" fmla="*/ 359 h 485"/>
              <a:gd name="T58" fmla="*/ 147 w 486"/>
              <a:gd name="T59" fmla="*/ 348 h 485"/>
              <a:gd name="T60" fmla="*/ 216 w 486"/>
              <a:gd name="T61" fmla="*/ 295 h 485"/>
              <a:gd name="T62" fmla="*/ 222 w 486"/>
              <a:gd name="T63" fmla="*/ 374 h 485"/>
              <a:gd name="T64" fmla="*/ 242 w 486"/>
              <a:gd name="T65" fmla="*/ 476 h 485"/>
              <a:gd name="T66" fmla="*/ 244 w 486"/>
              <a:gd name="T67" fmla="*/ 485 h 485"/>
              <a:gd name="T68" fmla="*/ 247 w 486"/>
              <a:gd name="T69" fmla="*/ 476 h 485"/>
              <a:gd name="T70" fmla="*/ 265 w 486"/>
              <a:gd name="T71" fmla="*/ 374 h 485"/>
              <a:gd name="T72" fmla="*/ 271 w 486"/>
              <a:gd name="T73" fmla="*/ 295 h 485"/>
              <a:gd name="T74" fmla="*/ 340 w 486"/>
              <a:gd name="T75" fmla="*/ 348 h 485"/>
              <a:gd name="T76" fmla="*/ 361 w 486"/>
              <a:gd name="T77" fmla="*/ 359 h 485"/>
              <a:gd name="T78" fmla="*/ 349 w 486"/>
              <a:gd name="T79" fmla="*/ 340 h 485"/>
              <a:gd name="T80" fmla="*/ 296 w 486"/>
              <a:gd name="T81" fmla="*/ 270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6" h="485">
                <a:moveTo>
                  <a:pt x="296" y="270"/>
                </a:moveTo>
                <a:lnTo>
                  <a:pt x="374" y="265"/>
                </a:lnTo>
                <a:lnTo>
                  <a:pt x="476" y="245"/>
                </a:lnTo>
                <a:lnTo>
                  <a:pt x="486" y="243"/>
                </a:lnTo>
                <a:lnTo>
                  <a:pt x="476" y="240"/>
                </a:lnTo>
                <a:lnTo>
                  <a:pt x="374" y="222"/>
                </a:lnTo>
                <a:lnTo>
                  <a:pt x="296" y="215"/>
                </a:lnTo>
                <a:lnTo>
                  <a:pt x="349" y="147"/>
                </a:lnTo>
                <a:lnTo>
                  <a:pt x="361" y="126"/>
                </a:lnTo>
                <a:lnTo>
                  <a:pt x="340" y="138"/>
                </a:lnTo>
                <a:lnTo>
                  <a:pt x="271" y="191"/>
                </a:lnTo>
                <a:lnTo>
                  <a:pt x="265" y="112"/>
                </a:lnTo>
                <a:lnTo>
                  <a:pt x="247" y="11"/>
                </a:lnTo>
                <a:lnTo>
                  <a:pt x="244" y="0"/>
                </a:lnTo>
                <a:lnTo>
                  <a:pt x="242" y="11"/>
                </a:lnTo>
                <a:lnTo>
                  <a:pt x="222" y="112"/>
                </a:lnTo>
                <a:lnTo>
                  <a:pt x="216" y="191"/>
                </a:lnTo>
                <a:lnTo>
                  <a:pt x="147" y="138"/>
                </a:lnTo>
                <a:lnTo>
                  <a:pt x="127" y="126"/>
                </a:lnTo>
                <a:lnTo>
                  <a:pt x="139" y="147"/>
                </a:lnTo>
                <a:lnTo>
                  <a:pt x="191" y="215"/>
                </a:lnTo>
                <a:lnTo>
                  <a:pt x="113" y="222"/>
                </a:lnTo>
                <a:lnTo>
                  <a:pt x="11" y="240"/>
                </a:lnTo>
                <a:lnTo>
                  <a:pt x="0" y="243"/>
                </a:lnTo>
                <a:lnTo>
                  <a:pt x="11" y="245"/>
                </a:lnTo>
                <a:lnTo>
                  <a:pt x="113" y="265"/>
                </a:lnTo>
                <a:lnTo>
                  <a:pt x="191" y="270"/>
                </a:lnTo>
                <a:lnTo>
                  <a:pt x="139" y="340"/>
                </a:lnTo>
                <a:lnTo>
                  <a:pt x="127" y="359"/>
                </a:lnTo>
                <a:lnTo>
                  <a:pt x="147" y="348"/>
                </a:lnTo>
                <a:lnTo>
                  <a:pt x="216" y="295"/>
                </a:lnTo>
                <a:lnTo>
                  <a:pt x="222" y="374"/>
                </a:lnTo>
                <a:lnTo>
                  <a:pt x="242" y="476"/>
                </a:lnTo>
                <a:lnTo>
                  <a:pt x="244" y="485"/>
                </a:lnTo>
                <a:lnTo>
                  <a:pt x="247" y="476"/>
                </a:lnTo>
                <a:lnTo>
                  <a:pt x="265" y="374"/>
                </a:lnTo>
                <a:lnTo>
                  <a:pt x="271" y="295"/>
                </a:lnTo>
                <a:lnTo>
                  <a:pt x="340" y="348"/>
                </a:lnTo>
                <a:lnTo>
                  <a:pt x="361" y="359"/>
                </a:lnTo>
                <a:lnTo>
                  <a:pt x="349" y="340"/>
                </a:lnTo>
                <a:lnTo>
                  <a:pt x="296" y="270"/>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4" name="Freeform 83"/>
          <p:cNvSpPr>
            <a:spLocks/>
          </p:cNvSpPr>
          <p:nvPr/>
        </p:nvSpPr>
        <p:spPr bwMode="auto">
          <a:xfrm>
            <a:off x="5452715" y="1779911"/>
            <a:ext cx="229955" cy="229955"/>
          </a:xfrm>
          <a:custGeom>
            <a:avLst/>
            <a:gdLst>
              <a:gd name="T0" fmla="*/ 296 w 486"/>
              <a:gd name="T1" fmla="*/ 270 h 485"/>
              <a:gd name="T2" fmla="*/ 375 w 486"/>
              <a:gd name="T3" fmla="*/ 263 h 485"/>
              <a:gd name="T4" fmla="*/ 476 w 486"/>
              <a:gd name="T5" fmla="*/ 245 h 485"/>
              <a:gd name="T6" fmla="*/ 486 w 486"/>
              <a:gd name="T7" fmla="*/ 243 h 485"/>
              <a:gd name="T8" fmla="*/ 476 w 486"/>
              <a:gd name="T9" fmla="*/ 240 h 485"/>
              <a:gd name="T10" fmla="*/ 375 w 486"/>
              <a:gd name="T11" fmla="*/ 221 h 485"/>
              <a:gd name="T12" fmla="*/ 296 w 486"/>
              <a:gd name="T13" fmla="*/ 214 h 485"/>
              <a:gd name="T14" fmla="*/ 349 w 486"/>
              <a:gd name="T15" fmla="*/ 145 h 485"/>
              <a:gd name="T16" fmla="*/ 361 w 486"/>
              <a:gd name="T17" fmla="*/ 126 h 485"/>
              <a:gd name="T18" fmla="*/ 340 w 486"/>
              <a:gd name="T19" fmla="*/ 138 h 485"/>
              <a:gd name="T20" fmla="*/ 271 w 486"/>
              <a:gd name="T21" fmla="*/ 191 h 485"/>
              <a:gd name="T22" fmla="*/ 265 w 486"/>
              <a:gd name="T23" fmla="*/ 112 h 485"/>
              <a:gd name="T24" fmla="*/ 247 w 486"/>
              <a:gd name="T25" fmla="*/ 9 h 485"/>
              <a:gd name="T26" fmla="*/ 244 w 486"/>
              <a:gd name="T27" fmla="*/ 0 h 485"/>
              <a:gd name="T28" fmla="*/ 241 w 486"/>
              <a:gd name="T29" fmla="*/ 9 h 485"/>
              <a:gd name="T30" fmla="*/ 222 w 486"/>
              <a:gd name="T31" fmla="*/ 112 h 485"/>
              <a:gd name="T32" fmla="*/ 216 w 486"/>
              <a:gd name="T33" fmla="*/ 191 h 485"/>
              <a:gd name="T34" fmla="*/ 147 w 486"/>
              <a:gd name="T35" fmla="*/ 138 h 485"/>
              <a:gd name="T36" fmla="*/ 127 w 486"/>
              <a:gd name="T37" fmla="*/ 126 h 485"/>
              <a:gd name="T38" fmla="*/ 139 w 486"/>
              <a:gd name="T39" fmla="*/ 145 h 485"/>
              <a:gd name="T40" fmla="*/ 191 w 486"/>
              <a:gd name="T41" fmla="*/ 214 h 485"/>
              <a:gd name="T42" fmla="*/ 113 w 486"/>
              <a:gd name="T43" fmla="*/ 221 h 485"/>
              <a:gd name="T44" fmla="*/ 11 w 486"/>
              <a:gd name="T45" fmla="*/ 240 h 485"/>
              <a:gd name="T46" fmla="*/ 0 w 486"/>
              <a:gd name="T47" fmla="*/ 243 h 485"/>
              <a:gd name="T48" fmla="*/ 11 w 486"/>
              <a:gd name="T49" fmla="*/ 245 h 485"/>
              <a:gd name="T50" fmla="*/ 113 w 486"/>
              <a:gd name="T51" fmla="*/ 263 h 485"/>
              <a:gd name="T52" fmla="*/ 191 w 486"/>
              <a:gd name="T53" fmla="*/ 270 h 485"/>
              <a:gd name="T54" fmla="*/ 139 w 486"/>
              <a:gd name="T55" fmla="*/ 339 h 485"/>
              <a:gd name="T56" fmla="*/ 127 w 486"/>
              <a:gd name="T57" fmla="*/ 359 h 485"/>
              <a:gd name="T58" fmla="*/ 147 w 486"/>
              <a:gd name="T59" fmla="*/ 348 h 485"/>
              <a:gd name="T60" fmla="*/ 216 w 486"/>
              <a:gd name="T61" fmla="*/ 295 h 485"/>
              <a:gd name="T62" fmla="*/ 222 w 486"/>
              <a:gd name="T63" fmla="*/ 374 h 485"/>
              <a:gd name="T64" fmla="*/ 241 w 486"/>
              <a:gd name="T65" fmla="*/ 475 h 485"/>
              <a:gd name="T66" fmla="*/ 244 w 486"/>
              <a:gd name="T67" fmla="*/ 485 h 485"/>
              <a:gd name="T68" fmla="*/ 247 w 486"/>
              <a:gd name="T69" fmla="*/ 475 h 485"/>
              <a:gd name="T70" fmla="*/ 265 w 486"/>
              <a:gd name="T71" fmla="*/ 374 h 485"/>
              <a:gd name="T72" fmla="*/ 271 w 486"/>
              <a:gd name="T73" fmla="*/ 295 h 485"/>
              <a:gd name="T74" fmla="*/ 340 w 486"/>
              <a:gd name="T75" fmla="*/ 348 h 485"/>
              <a:gd name="T76" fmla="*/ 361 w 486"/>
              <a:gd name="T77" fmla="*/ 359 h 485"/>
              <a:gd name="T78" fmla="*/ 349 w 486"/>
              <a:gd name="T79" fmla="*/ 339 h 485"/>
              <a:gd name="T80" fmla="*/ 296 w 486"/>
              <a:gd name="T81" fmla="*/ 270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6" h="485">
                <a:moveTo>
                  <a:pt x="296" y="270"/>
                </a:moveTo>
                <a:lnTo>
                  <a:pt x="375" y="263"/>
                </a:lnTo>
                <a:lnTo>
                  <a:pt x="476" y="245"/>
                </a:lnTo>
                <a:lnTo>
                  <a:pt x="486" y="243"/>
                </a:lnTo>
                <a:lnTo>
                  <a:pt x="476" y="240"/>
                </a:lnTo>
                <a:lnTo>
                  <a:pt x="375" y="221"/>
                </a:lnTo>
                <a:lnTo>
                  <a:pt x="296" y="214"/>
                </a:lnTo>
                <a:lnTo>
                  <a:pt x="349" y="145"/>
                </a:lnTo>
                <a:lnTo>
                  <a:pt x="361" y="126"/>
                </a:lnTo>
                <a:lnTo>
                  <a:pt x="340" y="138"/>
                </a:lnTo>
                <a:lnTo>
                  <a:pt x="271" y="191"/>
                </a:lnTo>
                <a:lnTo>
                  <a:pt x="265" y="112"/>
                </a:lnTo>
                <a:lnTo>
                  <a:pt x="247" y="9"/>
                </a:lnTo>
                <a:lnTo>
                  <a:pt x="244" y="0"/>
                </a:lnTo>
                <a:lnTo>
                  <a:pt x="241" y="9"/>
                </a:lnTo>
                <a:lnTo>
                  <a:pt x="222" y="112"/>
                </a:lnTo>
                <a:lnTo>
                  <a:pt x="216" y="191"/>
                </a:lnTo>
                <a:lnTo>
                  <a:pt x="147" y="138"/>
                </a:lnTo>
                <a:lnTo>
                  <a:pt x="127" y="126"/>
                </a:lnTo>
                <a:lnTo>
                  <a:pt x="139" y="145"/>
                </a:lnTo>
                <a:lnTo>
                  <a:pt x="191" y="214"/>
                </a:lnTo>
                <a:lnTo>
                  <a:pt x="113" y="221"/>
                </a:lnTo>
                <a:lnTo>
                  <a:pt x="11" y="240"/>
                </a:lnTo>
                <a:lnTo>
                  <a:pt x="0" y="243"/>
                </a:lnTo>
                <a:lnTo>
                  <a:pt x="11" y="245"/>
                </a:lnTo>
                <a:lnTo>
                  <a:pt x="113" y="263"/>
                </a:lnTo>
                <a:lnTo>
                  <a:pt x="191" y="270"/>
                </a:lnTo>
                <a:lnTo>
                  <a:pt x="139" y="339"/>
                </a:lnTo>
                <a:lnTo>
                  <a:pt x="127" y="359"/>
                </a:lnTo>
                <a:lnTo>
                  <a:pt x="147" y="348"/>
                </a:lnTo>
                <a:lnTo>
                  <a:pt x="216" y="295"/>
                </a:lnTo>
                <a:lnTo>
                  <a:pt x="222" y="374"/>
                </a:lnTo>
                <a:lnTo>
                  <a:pt x="241" y="475"/>
                </a:lnTo>
                <a:lnTo>
                  <a:pt x="244" y="485"/>
                </a:lnTo>
                <a:lnTo>
                  <a:pt x="247" y="475"/>
                </a:lnTo>
                <a:lnTo>
                  <a:pt x="265" y="374"/>
                </a:lnTo>
                <a:lnTo>
                  <a:pt x="271" y="295"/>
                </a:lnTo>
                <a:lnTo>
                  <a:pt x="340" y="348"/>
                </a:lnTo>
                <a:lnTo>
                  <a:pt x="361" y="359"/>
                </a:lnTo>
                <a:lnTo>
                  <a:pt x="349" y="339"/>
                </a:lnTo>
                <a:lnTo>
                  <a:pt x="296" y="270"/>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5" name="Freeform 84"/>
          <p:cNvSpPr>
            <a:spLocks/>
          </p:cNvSpPr>
          <p:nvPr/>
        </p:nvSpPr>
        <p:spPr bwMode="auto">
          <a:xfrm>
            <a:off x="4881249" y="4490759"/>
            <a:ext cx="229955" cy="231855"/>
          </a:xfrm>
          <a:custGeom>
            <a:avLst/>
            <a:gdLst>
              <a:gd name="T0" fmla="*/ 294 w 485"/>
              <a:gd name="T1" fmla="*/ 271 h 486"/>
              <a:gd name="T2" fmla="*/ 373 w 485"/>
              <a:gd name="T3" fmla="*/ 264 h 486"/>
              <a:gd name="T4" fmla="*/ 474 w 485"/>
              <a:gd name="T5" fmla="*/ 246 h 486"/>
              <a:gd name="T6" fmla="*/ 485 w 485"/>
              <a:gd name="T7" fmla="*/ 243 h 486"/>
              <a:gd name="T8" fmla="*/ 474 w 485"/>
              <a:gd name="T9" fmla="*/ 241 h 486"/>
              <a:gd name="T10" fmla="*/ 373 w 485"/>
              <a:gd name="T11" fmla="*/ 221 h 486"/>
              <a:gd name="T12" fmla="*/ 294 w 485"/>
              <a:gd name="T13" fmla="*/ 215 h 486"/>
              <a:gd name="T14" fmla="*/ 347 w 485"/>
              <a:gd name="T15" fmla="*/ 146 h 486"/>
              <a:gd name="T16" fmla="*/ 359 w 485"/>
              <a:gd name="T17" fmla="*/ 127 h 486"/>
              <a:gd name="T18" fmla="*/ 338 w 485"/>
              <a:gd name="T19" fmla="*/ 139 h 486"/>
              <a:gd name="T20" fmla="*/ 270 w 485"/>
              <a:gd name="T21" fmla="*/ 190 h 486"/>
              <a:gd name="T22" fmla="*/ 263 w 485"/>
              <a:gd name="T23" fmla="*/ 113 h 486"/>
              <a:gd name="T24" fmla="*/ 245 w 485"/>
              <a:gd name="T25" fmla="*/ 10 h 486"/>
              <a:gd name="T26" fmla="*/ 242 w 485"/>
              <a:gd name="T27" fmla="*/ 0 h 486"/>
              <a:gd name="T28" fmla="*/ 240 w 485"/>
              <a:gd name="T29" fmla="*/ 10 h 486"/>
              <a:gd name="T30" fmla="*/ 220 w 485"/>
              <a:gd name="T31" fmla="*/ 113 h 486"/>
              <a:gd name="T32" fmla="*/ 215 w 485"/>
              <a:gd name="T33" fmla="*/ 190 h 486"/>
              <a:gd name="T34" fmla="*/ 147 w 485"/>
              <a:gd name="T35" fmla="*/ 139 h 486"/>
              <a:gd name="T36" fmla="*/ 126 w 485"/>
              <a:gd name="T37" fmla="*/ 127 h 486"/>
              <a:gd name="T38" fmla="*/ 137 w 485"/>
              <a:gd name="T39" fmla="*/ 146 h 486"/>
              <a:gd name="T40" fmla="*/ 191 w 485"/>
              <a:gd name="T41" fmla="*/ 215 h 486"/>
              <a:gd name="T42" fmla="*/ 112 w 485"/>
              <a:gd name="T43" fmla="*/ 221 h 486"/>
              <a:gd name="T44" fmla="*/ 9 w 485"/>
              <a:gd name="T45" fmla="*/ 241 h 486"/>
              <a:gd name="T46" fmla="*/ 0 w 485"/>
              <a:gd name="T47" fmla="*/ 243 h 486"/>
              <a:gd name="T48" fmla="*/ 9 w 485"/>
              <a:gd name="T49" fmla="*/ 246 h 486"/>
              <a:gd name="T50" fmla="*/ 112 w 485"/>
              <a:gd name="T51" fmla="*/ 264 h 486"/>
              <a:gd name="T52" fmla="*/ 191 w 485"/>
              <a:gd name="T53" fmla="*/ 271 h 486"/>
              <a:gd name="T54" fmla="*/ 137 w 485"/>
              <a:gd name="T55" fmla="*/ 339 h 486"/>
              <a:gd name="T56" fmla="*/ 126 w 485"/>
              <a:gd name="T57" fmla="*/ 360 h 486"/>
              <a:gd name="T58" fmla="*/ 147 w 485"/>
              <a:gd name="T59" fmla="*/ 348 h 486"/>
              <a:gd name="T60" fmla="*/ 215 w 485"/>
              <a:gd name="T61" fmla="*/ 295 h 486"/>
              <a:gd name="T62" fmla="*/ 220 w 485"/>
              <a:gd name="T63" fmla="*/ 374 h 486"/>
              <a:gd name="T64" fmla="*/ 240 w 485"/>
              <a:gd name="T65" fmla="*/ 476 h 486"/>
              <a:gd name="T66" fmla="*/ 242 w 485"/>
              <a:gd name="T67" fmla="*/ 486 h 486"/>
              <a:gd name="T68" fmla="*/ 245 w 485"/>
              <a:gd name="T69" fmla="*/ 476 h 486"/>
              <a:gd name="T70" fmla="*/ 263 w 485"/>
              <a:gd name="T71" fmla="*/ 374 h 486"/>
              <a:gd name="T72" fmla="*/ 270 w 485"/>
              <a:gd name="T73" fmla="*/ 295 h 486"/>
              <a:gd name="T74" fmla="*/ 338 w 485"/>
              <a:gd name="T75" fmla="*/ 348 h 486"/>
              <a:gd name="T76" fmla="*/ 359 w 485"/>
              <a:gd name="T77" fmla="*/ 360 h 486"/>
              <a:gd name="T78" fmla="*/ 347 w 485"/>
              <a:gd name="T79" fmla="*/ 339 h 486"/>
              <a:gd name="T80" fmla="*/ 294 w 485"/>
              <a:gd name="T81" fmla="*/ 27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5" h="486">
                <a:moveTo>
                  <a:pt x="294" y="271"/>
                </a:moveTo>
                <a:lnTo>
                  <a:pt x="373" y="264"/>
                </a:lnTo>
                <a:lnTo>
                  <a:pt x="474" y="246"/>
                </a:lnTo>
                <a:lnTo>
                  <a:pt x="485" y="243"/>
                </a:lnTo>
                <a:lnTo>
                  <a:pt x="474" y="241"/>
                </a:lnTo>
                <a:lnTo>
                  <a:pt x="373" y="221"/>
                </a:lnTo>
                <a:lnTo>
                  <a:pt x="294" y="215"/>
                </a:lnTo>
                <a:lnTo>
                  <a:pt x="347" y="146"/>
                </a:lnTo>
                <a:lnTo>
                  <a:pt x="359" y="127"/>
                </a:lnTo>
                <a:lnTo>
                  <a:pt x="338" y="139"/>
                </a:lnTo>
                <a:lnTo>
                  <a:pt x="270" y="190"/>
                </a:lnTo>
                <a:lnTo>
                  <a:pt x="263" y="113"/>
                </a:lnTo>
                <a:lnTo>
                  <a:pt x="245" y="10"/>
                </a:lnTo>
                <a:lnTo>
                  <a:pt x="242" y="0"/>
                </a:lnTo>
                <a:lnTo>
                  <a:pt x="240" y="10"/>
                </a:lnTo>
                <a:lnTo>
                  <a:pt x="220" y="113"/>
                </a:lnTo>
                <a:lnTo>
                  <a:pt x="215" y="190"/>
                </a:lnTo>
                <a:lnTo>
                  <a:pt x="147" y="139"/>
                </a:lnTo>
                <a:lnTo>
                  <a:pt x="126" y="127"/>
                </a:lnTo>
                <a:lnTo>
                  <a:pt x="137" y="146"/>
                </a:lnTo>
                <a:lnTo>
                  <a:pt x="191" y="215"/>
                </a:lnTo>
                <a:lnTo>
                  <a:pt x="112" y="221"/>
                </a:lnTo>
                <a:lnTo>
                  <a:pt x="9" y="241"/>
                </a:lnTo>
                <a:lnTo>
                  <a:pt x="0" y="243"/>
                </a:lnTo>
                <a:lnTo>
                  <a:pt x="9" y="246"/>
                </a:lnTo>
                <a:lnTo>
                  <a:pt x="112" y="264"/>
                </a:lnTo>
                <a:lnTo>
                  <a:pt x="191" y="271"/>
                </a:lnTo>
                <a:lnTo>
                  <a:pt x="137" y="339"/>
                </a:lnTo>
                <a:lnTo>
                  <a:pt x="126" y="360"/>
                </a:lnTo>
                <a:lnTo>
                  <a:pt x="147" y="348"/>
                </a:lnTo>
                <a:lnTo>
                  <a:pt x="215" y="295"/>
                </a:lnTo>
                <a:lnTo>
                  <a:pt x="220" y="374"/>
                </a:lnTo>
                <a:lnTo>
                  <a:pt x="240" y="476"/>
                </a:lnTo>
                <a:lnTo>
                  <a:pt x="242" y="486"/>
                </a:lnTo>
                <a:lnTo>
                  <a:pt x="245" y="476"/>
                </a:lnTo>
                <a:lnTo>
                  <a:pt x="263" y="374"/>
                </a:lnTo>
                <a:lnTo>
                  <a:pt x="270" y="295"/>
                </a:lnTo>
                <a:lnTo>
                  <a:pt x="338" y="348"/>
                </a:lnTo>
                <a:lnTo>
                  <a:pt x="359" y="360"/>
                </a:lnTo>
                <a:lnTo>
                  <a:pt x="347" y="339"/>
                </a:lnTo>
                <a:lnTo>
                  <a:pt x="294" y="271"/>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6" name="Freeform 85"/>
          <p:cNvSpPr>
            <a:spLocks/>
          </p:cNvSpPr>
          <p:nvPr/>
        </p:nvSpPr>
        <p:spPr bwMode="auto">
          <a:xfrm>
            <a:off x="8322753" y="3831303"/>
            <a:ext cx="231855" cy="229955"/>
          </a:xfrm>
          <a:custGeom>
            <a:avLst/>
            <a:gdLst>
              <a:gd name="T0" fmla="*/ 296 w 486"/>
              <a:gd name="T1" fmla="*/ 271 h 486"/>
              <a:gd name="T2" fmla="*/ 373 w 486"/>
              <a:gd name="T3" fmla="*/ 264 h 486"/>
              <a:gd name="T4" fmla="*/ 476 w 486"/>
              <a:gd name="T5" fmla="*/ 246 h 486"/>
              <a:gd name="T6" fmla="*/ 486 w 486"/>
              <a:gd name="T7" fmla="*/ 242 h 486"/>
              <a:gd name="T8" fmla="*/ 476 w 486"/>
              <a:gd name="T9" fmla="*/ 240 h 486"/>
              <a:gd name="T10" fmla="*/ 373 w 486"/>
              <a:gd name="T11" fmla="*/ 221 h 486"/>
              <a:gd name="T12" fmla="*/ 296 w 486"/>
              <a:gd name="T13" fmla="*/ 215 h 486"/>
              <a:gd name="T14" fmla="*/ 347 w 486"/>
              <a:gd name="T15" fmla="*/ 146 h 486"/>
              <a:gd name="T16" fmla="*/ 359 w 486"/>
              <a:gd name="T17" fmla="*/ 125 h 486"/>
              <a:gd name="T18" fmla="*/ 340 w 486"/>
              <a:gd name="T19" fmla="*/ 137 h 486"/>
              <a:gd name="T20" fmla="*/ 271 w 486"/>
              <a:gd name="T21" fmla="*/ 190 h 486"/>
              <a:gd name="T22" fmla="*/ 265 w 486"/>
              <a:gd name="T23" fmla="*/ 112 h 486"/>
              <a:gd name="T24" fmla="*/ 245 w 486"/>
              <a:gd name="T25" fmla="*/ 10 h 486"/>
              <a:gd name="T26" fmla="*/ 242 w 486"/>
              <a:gd name="T27" fmla="*/ 0 h 486"/>
              <a:gd name="T28" fmla="*/ 240 w 486"/>
              <a:gd name="T29" fmla="*/ 10 h 486"/>
              <a:gd name="T30" fmla="*/ 222 w 486"/>
              <a:gd name="T31" fmla="*/ 112 h 486"/>
              <a:gd name="T32" fmla="*/ 215 w 486"/>
              <a:gd name="T33" fmla="*/ 190 h 486"/>
              <a:gd name="T34" fmla="*/ 147 w 486"/>
              <a:gd name="T35" fmla="*/ 137 h 486"/>
              <a:gd name="T36" fmla="*/ 126 w 486"/>
              <a:gd name="T37" fmla="*/ 125 h 486"/>
              <a:gd name="T38" fmla="*/ 137 w 486"/>
              <a:gd name="T39" fmla="*/ 146 h 486"/>
              <a:gd name="T40" fmla="*/ 191 w 486"/>
              <a:gd name="T41" fmla="*/ 215 h 486"/>
              <a:gd name="T42" fmla="*/ 112 w 486"/>
              <a:gd name="T43" fmla="*/ 221 h 486"/>
              <a:gd name="T44" fmla="*/ 10 w 486"/>
              <a:gd name="T45" fmla="*/ 240 h 486"/>
              <a:gd name="T46" fmla="*/ 0 w 486"/>
              <a:gd name="T47" fmla="*/ 242 h 486"/>
              <a:gd name="T48" fmla="*/ 10 w 486"/>
              <a:gd name="T49" fmla="*/ 246 h 486"/>
              <a:gd name="T50" fmla="*/ 112 w 486"/>
              <a:gd name="T51" fmla="*/ 264 h 486"/>
              <a:gd name="T52" fmla="*/ 191 w 486"/>
              <a:gd name="T53" fmla="*/ 271 h 486"/>
              <a:gd name="T54" fmla="*/ 137 w 486"/>
              <a:gd name="T55" fmla="*/ 339 h 486"/>
              <a:gd name="T56" fmla="*/ 126 w 486"/>
              <a:gd name="T57" fmla="*/ 360 h 486"/>
              <a:gd name="T58" fmla="*/ 147 w 486"/>
              <a:gd name="T59" fmla="*/ 348 h 486"/>
              <a:gd name="T60" fmla="*/ 215 w 486"/>
              <a:gd name="T61" fmla="*/ 295 h 486"/>
              <a:gd name="T62" fmla="*/ 222 w 486"/>
              <a:gd name="T63" fmla="*/ 373 h 486"/>
              <a:gd name="T64" fmla="*/ 240 w 486"/>
              <a:gd name="T65" fmla="*/ 475 h 486"/>
              <a:gd name="T66" fmla="*/ 242 w 486"/>
              <a:gd name="T67" fmla="*/ 486 h 486"/>
              <a:gd name="T68" fmla="*/ 245 w 486"/>
              <a:gd name="T69" fmla="*/ 475 h 486"/>
              <a:gd name="T70" fmla="*/ 265 w 486"/>
              <a:gd name="T71" fmla="*/ 373 h 486"/>
              <a:gd name="T72" fmla="*/ 271 w 486"/>
              <a:gd name="T73" fmla="*/ 295 h 486"/>
              <a:gd name="T74" fmla="*/ 340 w 486"/>
              <a:gd name="T75" fmla="*/ 348 h 486"/>
              <a:gd name="T76" fmla="*/ 359 w 486"/>
              <a:gd name="T77" fmla="*/ 360 h 486"/>
              <a:gd name="T78" fmla="*/ 347 w 486"/>
              <a:gd name="T79" fmla="*/ 339 h 486"/>
              <a:gd name="T80" fmla="*/ 296 w 486"/>
              <a:gd name="T81" fmla="*/ 27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6" h="486">
                <a:moveTo>
                  <a:pt x="296" y="271"/>
                </a:moveTo>
                <a:lnTo>
                  <a:pt x="373" y="264"/>
                </a:lnTo>
                <a:lnTo>
                  <a:pt x="476" y="246"/>
                </a:lnTo>
                <a:lnTo>
                  <a:pt x="486" y="242"/>
                </a:lnTo>
                <a:lnTo>
                  <a:pt x="476" y="240"/>
                </a:lnTo>
                <a:lnTo>
                  <a:pt x="373" y="221"/>
                </a:lnTo>
                <a:lnTo>
                  <a:pt x="296" y="215"/>
                </a:lnTo>
                <a:lnTo>
                  <a:pt x="347" y="146"/>
                </a:lnTo>
                <a:lnTo>
                  <a:pt x="359" y="125"/>
                </a:lnTo>
                <a:lnTo>
                  <a:pt x="340" y="137"/>
                </a:lnTo>
                <a:lnTo>
                  <a:pt x="271" y="190"/>
                </a:lnTo>
                <a:lnTo>
                  <a:pt x="265" y="112"/>
                </a:lnTo>
                <a:lnTo>
                  <a:pt x="245" y="10"/>
                </a:lnTo>
                <a:lnTo>
                  <a:pt x="242" y="0"/>
                </a:lnTo>
                <a:lnTo>
                  <a:pt x="240" y="10"/>
                </a:lnTo>
                <a:lnTo>
                  <a:pt x="222" y="112"/>
                </a:lnTo>
                <a:lnTo>
                  <a:pt x="215" y="190"/>
                </a:lnTo>
                <a:lnTo>
                  <a:pt x="147" y="137"/>
                </a:lnTo>
                <a:lnTo>
                  <a:pt x="126" y="125"/>
                </a:lnTo>
                <a:lnTo>
                  <a:pt x="137" y="146"/>
                </a:lnTo>
                <a:lnTo>
                  <a:pt x="191" y="215"/>
                </a:lnTo>
                <a:lnTo>
                  <a:pt x="112" y="221"/>
                </a:lnTo>
                <a:lnTo>
                  <a:pt x="10" y="240"/>
                </a:lnTo>
                <a:lnTo>
                  <a:pt x="0" y="242"/>
                </a:lnTo>
                <a:lnTo>
                  <a:pt x="10" y="246"/>
                </a:lnTo>
                <a:lnTo>
                  <a:pt x="112" y="264"/>
                </a:lnTo>
                <a:lnTo>
                  <a:pt x="191" y="271"/>
                </a:lnTo>
                <a:lnTo>
                  <a:pt x="137" y="339"/>
                </a:lnTo>
                <a:lnTo>
                  <a:pt x="126" y="360"/>
                </a:lnTo>
                <a:lnTo>
                  <a:pt x="147" y="348"/>
                </a:lnTo>
                <a:lnTo>
                  <a:pt x="215" y="295"/>
                </a:lnTo>
                <a:lnTo>
                  <a:pt x="222" y="373"/>
                </a:lnTo>
                <a:lnTo>
                  <a:pt x="240" y="475"/>
                </a:lnTo>
                <a:lnTo>
                  <a:pt x="242" y="486"/>
                </a:lnTo>
                <a:lnTo>
                  <a:pt x="245" y="475"/>
                </a:lnTo>
                <a:lnTo>
                  <a:pt x="265" y="373"/>
                </a:lnTo>
                <a:lnTo>
                  <a:pt x="271" y="295"/>
                </a:lnTo>
                <a:lnTo>
                  <a:pt x="340" y="348"/>
                </a:lnTo>
                <a:lnTo>
                  <a:pt x="359" y="360"/>
                </a:lnTo>
                <a:lnTo>
                  <a:pt x="347" y="339"/>
                </a:lnTo>
                <a:lnTo>
                  <a:pt x="296" y="271"/>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7" name="Freeform 82"/>
          <p:cNvSpPr>
            <a:spLocks/>
          </p:cNvSpPr>
          <p:nvPr/>
        </p:nvSpPr>
        <p:spPr bwMode="auto">
          <a:xfrm>
            <a:off x="2358531" y="1414190"/>
            <a:ext cx="231855" cy="231855"/>
          </a:xfrm>
          <a:custGeom>
            <a:avLst/>
            <a:gdLst>
              <a:gd name="T0" fmla="*/ 296 w 486"/>
              <a:gd name="T1" fmla="*/ 270 h 485"/>
              <a:gd name="T2" fmla="*/ 374 w 486"/>
              <a:gd name="T3" fmla="*/ 265 h 485"/>
              <a:gd name="T4" fmla="*/ 476 w 486"/>
              <a:gd name="T5" fmla="*/ 245 h 485"/>
              <a:gd name="T6" fmla="*/ 486 w 486"/>
              <a:gd name="T7" fmla="*/ 243 h 485"/>
              <a:gd name="T8" fmla="*/ 476 w 486"/>
              <a:gd name="T9" fmla="*/ 240 h 485"/>
              <a:gd name="T10" fmla="*/ 374 w 486"/>
              <a:gd name="T11" fmla="*/ 222 h 485"/>
              <a:gd name="T12" fmla="*/ 296 w 486"/>
              <a:gd name="T13" fmla="*/ 215 h 485"/>
              <a:gd name="T14" fmla="*/ 349 w 486"/>
              <a:gd name="T15" fmla="*/ 147 h 485"/>
              <a:gd name="T16" fmla="*/ 361 w 486"/>
              <a:gd name="T17" fmla="*/ 126 h 485"/>
              <a:gd name="T18" fmla="*/ 340 w 486"/>
              <a:gd name="T19" fmla="*/ 138 h 485"/>
              <a:gd name="T20" fmla="*/ 271 w 486"/>
              <a:gd name="T21" fmla="*/ 191 h 485"/>
              <a:gd name="T22" fmla="*/ 265 w 486"/>
              <a:gd name="T23" fmla="*/ 112 h 485"/>
              <a:gd name="T24" fmla="*/ 247 w 486"/>
              <a:gd name="T25" fmla="*/ 11 h 485"/>
              <a:gd name="T26" fmla="*/ 244 w 486"/>
              <a:gd name="T27" fmla="*/ 0 h 485"/>
              <a:gd name="T28" fmla="*/ 242 w 486"/>
              <a:gd name="T29" fmla="*/ 11 h 485"/>
              <a:gd name="T30" fmla="*/ 222 w 486"/>
              <a:gd name="T31" fmla="*/ 112 h 485"/>
              <a:gd name="T32" fmla="*/ 216 w 486"/>
              <a:gd name="T33" fmla="*/ 191 h 485"/>
              <a:gd name="T34" fmla="*/ 147 w 486"/>
              <a:gd name="T35" fmla="*/ 138 h 485"/>
              <a:gd name="T36" fmla="*/ 127 w 486"/>
              <a:gd name="T37" fmla="*/ 126 h 485"/>
              <a:gd name="T38" fmla="*/ 139 w 486"/>
              <a:gd name="T39" fmla="*/ 147 h 485"/>
              <a:gd name="T40" fmla="*/ 191 w 486"/>
              <a:gd name="T41" fmla="*/ 215 h 485"/>
              <a:gd name="T42" fmla="*/ 113 w 486"/>
              <a:gd name="T43" fmla="*/ 222 h 485"/>
              <a:gd name="T44" fmla="*/ 11 w 486"/>
              <a:gd name="T45" fmla="*/ 240 h 485"/>
              <a:gd name="T46" fmla="*/ 0 w 486"/>
              <a:gd name="T47" fmla="*/ 243 h 485"/>
              <a:gd name="T48" fmla="*/ 11 w 486"/>
              <a:gd name="T49" fmla="*/ 245 h 485"/>
              <a:gd name="T50" fmla="*/ 113 w 486"/>
              <a:gd name="T51" fmla="*/ 265 h 485"/>
              <a:gd name="T52" fmla="*/ 191 w 486"/>
              <a:gd name="T53" fmla="*/ 270 h 485"/>
              <a:gd name="T54" fmla="*/ 139 w 486"/>
              <a:gd name="T55" fmla="*/ 340 h 485"/>
              <a:gd name="T56" fmla="*/ 127 w 486"/>
              <a:gd name="T57" fmla="*/ 359 h 485"/>
              <a:gd name="T58" fmla="*/ 147 w 486"/>
              <a:gd name="T59" fmla="*/ 348 h 485"/>
              <a:gd name="T60" fmla="*/ 216 w 486"/>
              <a:gd name="T61" fmla="*/ 295 h 485"/>
              <a:gd name="T62" fmla="*/ 222 w 486"/>
              <a:gd name="T63" fmla="*/ 374 h 485"/>
              <a:gd name="T64" fmla="*/ 242 w 486"/>
              <a:gd name="T65" fmla="*/ 476 h 485"/>
              <a:gd name="T66" fmla="*/ 244 w 486"/>
              <a:gd name="T67" fmla="*/ 485 h 485"/>
              <a:gd name="T68" fmla="*/ 247 w 486"/>
              <a:gd name="T69" fmla="*/ 476 h 485"/>
              <a:gd name="T70" fmla="*/ 265 w 486"/>
              <a:gd name="T71" fmla="*/ 374 h 485"/>
              <a:gd name="T72" fmla="*/ 271 w 486"/>
              <a:gd name="T73" fmla="*/ 295 h 485"/>
              <a:gd name="T74" fmla="*/ 340 w 486"/>
              <a:gd name="T75" fmla="*/ 348 h 485"/>
              <a:gd name="T76" fmla="*/ 361 w 486"/>
              <a:gd name="T77" fmla="*/ 359 h 485"/>
              <a:gd name="T78" fmla="*/ 349 w 486"/>
              <a:gd name="T79" fmla="*/ 340 h 485"/>
              <a:gd name="T80" fmla="*/ 296 w 486"/>
              <a:gd name="T81" fmla="*/ 270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6" h="485">
                <a:moveTo>
                  <a:pt x="296" y="270"/>
                </a:moveTo>
                <a:lnTo>
                  <a:pt x="374" y="265"/>
                </a:lnTo>
                <a:lnTo>
                  <a:pt x="476" y="245"/>
                </a:lnTo>
                <a:lnTo>
                  <a:pt x="486" y="243"/>
                </a:lnTo>
                <a:lnTo>
                  <a:pt x="476" y="240"/>
                </a:lnTo>
                <a:lnTo>
                  <a:pt x="374" y="222"/>
                </a:lnTo>
                <a:lnTo>
                  <a:pt x="296" y="215"/>
                </a:lnTo>
                <a:lnTo>
                  <a:pt x="349" y="147"/>
                </a:lnTo>
                <a:lnTo>
                  <a:pt x="361" y="126"/>
                </a:lnTo>
                <a:lnTo>
                  <a:pt x="340" y="138"/>
                </a:lnTo>
                <a:lnTo>
                  <a:pt x="271" y="191"/>
                </a:lnTo>
                <a:lnTo>
                  <a:pt x="265" y="112"/>
                </a:lnTo>
                <a:lnTo>
                  <a:pt x="247" y="11"/>
                </a:lnTo>
                <a:lnTo>
                  <a:pt x="244" y="0"/>
                </a:lnTo>
                <a:lnTo>
                  <a:pt x="242" y="11"/>
                </a:lnTo>
                <a:lnTo>
                  <a:pt x="222" y="112"/>
                </a:lnTo>
                <a:lnTo>
                  <a:pt x="216" y="191"/>
                </a:lnTo>
                <a:lnTo>
                  <a:pt x="147" y="138"/>
                </a:lnTo>
                <a:lnTo>
                  <a:pt x="127" y="126"/>
                </a:lnTo>
                <a:lnTo>
                  <a:pt x="139" y="147"/>
                </a:lnTo>
                <a:lnTo>
                  <a:pt x="191" y="215"/>
                </a:lnTo>
                <a:lnTo>
                  <a:pt x="113" y="222"/>
                </a:lnTo>
                <a:lnTo>
                  <a:pt x="11" y="240"/>
                </a:lnTo>
                <a:lnTo>
                  <a:pt x="0" y="243"/>
                </a:lnTo>
                <a:lnTo>
                  <a:pt x="11" y="245"/>
                </a:lnTo>
                <a:lnTo>
                  <a:pt x="113" y="265"/>
                </a:lnTo>
                <a:lnTo>
                  <a:pt x="191" y="270"/>
                </a:lnTo>
                <a:lnTo>
                  <a:pt x="139" y="340"/>
                </a:lnTo>
                <a:lnTo>
                  <a:pt x="127" y="359"/>
                </a:lnTo>
                <a:lnTo>
                  <a:pt x="147" y="348"/>
                </a:lnTo>
                <a:lnTo>
                  <a:pt x="216" y="295"/>
                </a:lnTo>
                <a:lnTo>
                  <a:pt x="222" y="374"/>
                </a:lnTo>
                <a:lnTo>
                  <a:pt x="242" y="476"/>
                </a:lnTo>
                <a:lnTo>
                  <a:pt x="244" y="485"/>
                </a:lnTo>
                <a:lnTo>
                  <a:pt x="247" y="476"/>
                </a:lnTo>
                <a:lnTo>
                  <a:pt x="265" y="374"/>
                </a:lnTo>
                <a:lnTo>
                  <a:pt x="271" y="295"/>
                </a:lnTo>
                <a:lnTo>
                  <a:pt x="340" y="348"/>
                </a:lnTo>
                <a:lnTo>
                  <a:pt x="361" y="359"/>
                </a:lnTo>
                <a:lnTo>
                  <a:pt x="349" y="340"/>
                </a:lnTo>
                <a:lnTo>
                  <a:pt x="296" y="270"/>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8" name="Freeform 85"/>
          <p:cNvSpPr>
            <a:spLocks/>
          </p:cNvSpPr>
          <p:nvPr/>
        </p:nvSpPr>
        <p:spPr bwMode="auto">
          <a:xfrm>
            <a:off x="9437697" y="2040944"/>
            <a:ext cx="231855" cy="229955"/>
          </a:xfrm>
          <a:custGeom>
            <a:avLst/>
            <a:gdLst>
              <a:gd name="T0" fmla="*/ 296 w 486"/>
              <a:gd name="T1" fmla="*/ 271 h 486"/>
              <a:gd name="T2" fmla="*/ 373 w 486"/>
              <a:gd name="T3" fmla="*/ 264 h 486"/>
              <a:gd name="T4" fmla="*/ 476 w 486"/>
              <a:gd name="T5" fmla="*/ 246 h 486"/>
              <a:gd name="T6" fmla="*/ 486 w 486"/>
              <a:gd name="T7" fmla="*/ 242 h 486"/>
              <a:gd name="T8" fmla="*/ 476 w 486"/>
              <a:gd name="T9" fmla="*/ 240 h 486"/>
              <a:gd name="T10" fmla="*/ 373 w 486"/>
              <a:gd name="T11" fmla="*/ 221 h 486"/>
              <a:gd name="T12" fmla="*/ 296 w 486"/>
              <a:gd name="T13" fmla="*/ 215 h 486"/>
              <a:gd name="T14" fmla="*/ 347 w 486"/>
              <a:gd name="T15" fmla="*/ 146 h 486"/>
              <a:gd name="T16" fmla="*/ 359 w 486"/>
              <a:gd name="T17" fmla="*/ 125 h 486"/>
              <a:gd name="T18" fmla="*/ 340 w 486"/>
              <a:gd name="T19" fmla="*/ 137 h 486"/>
              <a:gd name="T20" fmla="*/ 271 w 486"/>
              <a:gd name="T21" fmla="*/ 190 h 486"/>
              <a:gd name="T22" fmla="*/ 265 w 486"/>
              <a:gd name="T23" fmla="*/ 112 h 486"/>
              <a:gd name="T24" fmla="*/ 245 w 486"/>
              <a:gd name="T25" fmla="*/ 10 h 486"/>
              <a:gd name="T26" fmla="*/ 242 w 486"/>
              <a:gd name="T27" fmla="*/ 0 h 486"/>
              <a:gd name="T28" fmla="*/ 240 w 486"/>
              <a:gd name="T29" fmla="*/ 10 h 486"/>
              <a:gd name="T30" fmla="*/ 222 w 486"/>
              <a:gd name="T31" fmla="*/ 112 h 486"/>
              <a:gd name="T32" fmla="*/ 215 w 486"/>
              <a:gd name="T33" fmla="*/ 190 h 486"/>
              <a:gd name="T34" fmla="*/ 147 w 486"/>
              <a:gd name="T35" fmla="*/ 137 h 486"/>
              <a:gd name="T36" fmla="*/ 126 w 486"/>
              <a:gd name="T37" fmla="*/ 125 h 486"/>
              <a:gd name="T38" fmla="*/ 137 w 486"/>
              <a:gd name="T39" fmla="*/ 146 h 486"/>
              <a:gd name="T40" fmla="*/ 191 w 486"/>
              <a:gd name="T41" fmla="*/ 215 h 486"/>
              <a:gd name="T42" fmla="*/ 112 w 486"/>
              <a:gd name="T43" fmla="*/ 221 h 486"/>
              <a:gd name="T44" fmla="*/ 10 w 486"/>
              <a:gd name="T45" fmla="*/ 240 h 486"/>
              <a:gd name="T46" fmla="*/ 0 w 486"/>
              <a:gd name="T47" fmla="*/ 242 h 486"/>
              <a:gd name="T48" fmla="*/ 10 w 486"/>
              <a:gd name="T49" fmla="*/ 246 h 486"/>
              <a:gd name="T50" fmla="*/ 112 w 486"/>
              <a:gd name="T51" fmla="*/ 264 h 486"/>
              <a:gd name="T52" fmla="*/ 191 w 486"/>
              <a:gd name="T53" fmla="*/ 271 h 486"/>
              <a:gd name="T54" fmla="*/ 137 w 486"/>
              <a:gd name="T55" fmla="*/ 339 h 486"/>
              <a:gd name="T56" fmla="*/ 126 w 486"/>
              <a:gd name="T57" fmla="*/ 360 h 486"/>
              <a:gd name="T58" fmla="*/ 147 w 486"/>
              <a:gd name="T59" fmla="*/ 348 h 486"/>
              <a:gd name="T60" fmla="*/ 215 w 486"/>
              <a:gd name="T61" fmla="*/ 295 h 486"/>
              <a:gd name="T62" fmla="*/ 222 w 486"/>
              <a:gd name="T63" fmla="*/ 373 h 486"/>
              <a:gd name="T64" fmla="*/ 240 w 486"/>
              <a:gd name="T65" fmla="*/ 475 h 486"/>
              <a:gd name="T66" fmla="*/ 242 w 486"/>
              <a:gd name="T67" fmla="*/ 486 h 486"/>
              <a:gd name="T68" fmla="*/ 245 w 486"/>
              <a:gd name="T69" fmla="*/ 475 h 486"/>
              <a:gd name="T70" fmla="*/ 265 w 486"/>
              <a:gd name="T71" fmla="*/ 373 h 486"/>
              <a:gd name="T72" fmla="*/ 271 w 486"/>
              <a:gd name="T73" fmla="*/ 295 h 486"/>
              <a:gd name="T74" fmla="*/ 340 w 486"/>
              <a:gd name="T75" fmla="*/ 348 h 486"/>
              <a:gd name="T76" fmla="*/ 359 w 486"/>
              <a:gd name="T77" fmla="*/ 360 h 486"/>
              <a:gd name="T78" fmla="*/ 347 w 486"/>
              <a:gd name="T79" fmla="*/ 339 h 486"/>
              <a:gd name="T80" fmla="*/ 296 w 486"/>
              <a:gd name="T81" fmla="*/ 27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6" h="486">
                <a:moveTo>
                  <a:pt x="296" y="271"/>
                </a:moveTo>
                <a:lnTo>
                  <a:pt x="373" y="264"/>
                </a:lnTo>
                <a:lnTo>
                  <a:pt x="476" y="246"/>
                </a:lnTo>
                <a:lnTo>
                  <a:pt x="486" y="242"/>
                </a:lnTo>
                <a:lnTo>
                  <a:pt x="476" y="240"/>
                </a:lnTo>
                <a:lnTo>
                  <a:pt x="373" y="221"/>
                </a:lnTo>
                <a:lnTo>
                  <a:pt x="296" y="215"/>
                </a:lnTo>
                <a:lnTo>
                  <a:pt x="347" y="146"/>
                </a:lnTo>
                <a:lnTo>
                  <a:pt x="359" y="125"/>
                </a:lnTo>
                <a:lnTo>
                  <a:pt x="340" y="137"/>
                </a:lnTo>
                <a:lnTo>
                  <a:pt x="271" y="190"/>
                </a:lnTo>
                <a:lnTo>
                  <a:pt x="265" y="112"/>
                </a:lnTo>
                <a:lnTo>
                  <a:pt x="245" y="10"/>
                </a:lnTo>
                <a:lnTo>
                  <a:pt x="242" y="0"/>
                </a:lnTo>
                <a:lnTo>
                  <a:pt x="240" y="10"/>
                </a:lnTo>
                <a:lnTo>
                  <a:pt x="222" y="112"/>
                </a:lnTo>
                <a:lnTo>
                  <a:pt x="215" y="190"/>
                </a:lnTo>
                <a:lnTo>
                  <a:pt x="147" y="137"/>
                </a:lnTo>
                <a:lnTo>
                  <a:pt x="126" y="125"/>
                </a:lnTo>
                <a:lnTo>
                  <a:pt x="137" y="146"/>
                </a:lnTo>
                <a:lnTo>
                  <a:pt x="191" y="215"/>
                </a:lnTo>
                <a:lnTo>
                  <a:pt x="112" y="221"/>
                </a:lnTo>
                <a:lnTo>
                  <a:pt x="10" y="240"/>
                </a:lnTo>
                <a:lnTo>
                  <a:pt x="0" y="242"/>
                </a:lnTo>
                <a:lnTo>
                  <a:pt x="10" y="246"/>
                </a:lnTo>
                <a:lnTo>
                  <a:pt x="112" y="264"/>
                </a:lnTo>
                <a:lnTo>
                  <a:pt x="191" y="271"/>
                </a:lnTo>
                <a:lnTo>
                  <a:pt x="137" y="339"/>
                </a:lnTo>
                <a:lnTo>
                  <a:pt x="126" y="360"/>
                </a:lnTo>
                <a:lnTo>
                  <a:pt x="147" y="348"/>
                </a:lnTo>
                <a:lnTo>
                  <a:pt x="215" y="295"/>
                </a:lnTo>
                <a:lnTo>
                  <a:pt x="222" y="373"/>
                </a:lnTo>
                <a:lnTo>
                  <a:pt x="240" y="475"/>
                </a:lnTo>
                <a:lnTo>
                  <a:pt x="242" y="486"/>
                </a:lnTo>
                <a:lnTo>
                  <a:pt x="245" y="475"/>
                </a:lnTo>
                <a:lnTo>
                  <a:pt x="265" y="373"/>
                </a:lnTo>
                <a:lnTo>
                  <a:pt x="271" y="295"/>
                </a:lnTo>
                <a:lnTo>
                  <a:pt x="340" y="348"/>
                </a:lnTo>
                <a:lnTo>
                  <a:pt x="359" y="360"/>
                </a:lnTo>
                <a:lnTo>
                  <a:pt x="347" y="339"/>
                </a:lnTo>
                <a:lnTo>
                  <a:pt x="296" y="271"/>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9" name="Freeform 85"/>
          <p:cNvSpPr>
            <a:spLocks/>
          </p:cNvSpPr>
          <p:nvPr/>
        </p:nvSpPr>
        <p:spPr bwMode="auto">
          <a:xfrm>
            <a:off x="7243941" y="4514039"/>
            <a:ext cx="231855" cy="229955"/>
          </a:xfrm>
          <a:custGeom>
            <a:avLst/>
            <a:gdLst>
              <a:gd name="T0" fmla="*/ 296 w 486"/>
              <a:gd name="T1" fmla="*/ 271 h 486"/>
              <a:gd name="T2" fmla="*/ 373 w 486"/>
              <a:gd name="T3" fmla="*/ 264 h 486"/>
              <a:gd name="T4" fmla="*/ 476 w 486"/>
              <a:gd name="T5" fmla="*/ 246 h 486"/>
              <a:gd name="T6" fmla="*/ 486 w 486"/>
              <a:gd name="T7" fmla="*/ 242 h 486"/>
              <a:gd name="T8" fmla="*/ 476 w 486"/>
              <a:gd name="T9" fmla="*/ 240 h 486"/>
              <a:gd name="T10" fmla="*/ 373 w 486"/>
              <a:gd name="T11" fmla="*/ 221 h 486"/>
              <a:gd name="T12" fmla="*/ 296 w 486"/>
              <a:gd name="T13" fmla="*/ 215 h 486"/>
              <a:gd name="T14" fmla="*/ 347 w 486"/>
              <a:gd name="T15" fmla="*/ 146 h 486"/>
              <a:gd name="T16" fmla="*/ 359 w 486"/>
              <a:gd name="T17" fmla="*/ 125 h 486"/>
              <a:gd name="T18" fmla="*/ 340 w 486"/>
              <a:gd name="T19" fmla="*/ 137 h 486"/>
              <a:gd name="T20" fmla="*/ 271 w 486"/>
              <a:gd name="T21" fmla="*/ 190 h 486"/>
              <a:gd name="T22" fmla="*/ 265 w 486"/>
              <a:gd name="T23" fmla="*/ 112 h 486"/>
              <a:gd name="T24" fmla="*/ 245 w 486"/>
              <a:gd name="T25" fmla="*/ 10 h 486"/>
              <a:gd name="T26" fmla="*/ 242 w 486"/>
              <a:gd name="T27" fmla="*/ 0 h 486"/>
              <a:gd name="T28" fmla="*/ 240 w 486"/>
              <a:gd name="T29" fmla="*/ 10 h 486"/>
              <a:gd name="T30" fmla="*/ 222 w 486"/>
              <a:gd name="T31" fmla="*/ 112 h 486"/>
              <a:gd name="T32" fmla="*/ 215 w 486"/>
              <a:gd name="T33" fmla="*/ 190 h 486"/>
              <a:gd name="T34" fmla="*/ 147 w 486"/>
              <a:gd name="T35" fmla="*/ 137 h 486"/>
              <a:gd name="T36" fmla="*/ 126 w 486"/>
              <a:gd name="T37" fmla="*/ 125 h 486"/>
              <a:gd name="T38" fmla="*/ 137 w 486"/>
              <a:gd name="T39" fmla="*/ 146 h 486"/>
              <a:gd name="T40" fmla="*/ 191 w 486"/>
              <a:gd name="T41" fmla="*/ 215 h 486"/>
              <a:gd name="T42" fmla="*/ 112 w 486"/>
              <a:gd name="T43" fmla="*/ 221 h 486"/>
              <a:gd name="T44" fmla="*/ 10 w 486"/>
              <a:gd name="T45" fmla="*/ 240 h 486"/>
              <a:gd name="T46" fmla="*/ 0 w 486"/>
              <a:gd name="T47" fmla="*/ 242 h 486"/>
              <a:gd name="T48" fmla="*/ 10 w 486"/>
              <a:gd name="T49" fmla="*/ 246 h 486"/>
              <a:gd name="T50" fmla="*/ 112 w 486"/>
              <a:gd name="T51" fmla="*/ 264 h 486"/>
              <a:gd name="T52" fmla="*/ 191 w 486"/>
              <a:gd name="T53" fmla="*/ 271 h 486"/>
              <a:gd name="T54" fmla="*/ 137 w 486"/>
              <a:gd name="T55" fmla="*/ 339 h 486"/>
              <a:gd name="T56" fmla="*/ 126 w 486"/>
              <a:gd name="T57" fmla="*/ 360 h 486"/>
              <a:gd name="T58" fmla="*/ 147 w 486"/>
              <a:gd name="T59" fmla="*/ 348 h 486"/>
              <a:gd name="T60" fmla="*/ 215 w 486"/>
              <a:gd name="T61" fmla="*/ 295 h 486"/>
              <a:gd name="T62" fmla="*/ 222 w 486"/>
              <a:gd name="T63" fmla="*/ 373 h 486"/>
              <a:gd name="T64" fmla="*/ 240 w 486"/>
              <a:gd name="T65" fmla="*/ 475 h 486"/>
              <a:gd name="T66" fmla="*/ 242 w 486"/>
              <a:gd name="T67" fmla="*/ 486 h 486"/>
              <a:gd name="T68" fmla="*/ 245 w 486"/>
              <a:gd name="T69" fmla="*/ 475 h 486"/>
              <a:gd name="T70" fmla="*/ 265 w 486"/>
              <a:gd name="T71" fmla="*/ 373 h 486"/>
              <a:gd name="T72" fmla="*/ 271 w 486"/>
              <a:gd name="T73" fmla="*/ 295 h 486"/>
              <a:gd name="T74" fmla="*/ 340 w 486"/>
              <a:gd name="T75" fmla="*/ 348 h 486"/>
              <a:gd name="T76" fmla="*/ 359 w 486"/>
              <a:gd name="T77" fmla="*/ 360 h 486"/>
              <a:gd name="T78" fmla="*/ 347 w 486"/>
              <a:gd name="T79" fmla="*/ 339 h 486"/>
              <a:gd name="T80" fmla="*/ 296 w 486"/>
              <a:gd name="T81" fmla="*/ 27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6" h="486">
                <a:moveTo>
                  <a:pt x="296" y="271"/>
                </a:moveTo>
                <a:lnTo>
                  <a:pt x="373" y="264"/>
                </a:lnTo>
                <a:lnTo>
                  <a:pt x="476" y="246"/>
                </a:lnTo>
                <a:lnTo>
                  <a:pt x="486" y="242"/>
                </a:lnTo>
                <a:lnTo>
                  <a:pt x="476" y="240"/>
                </a:lnTo>
                <a:lnTo>
                  <a:pt x="373" y="221"/>
                </a:lnTo>
                <a:lnTo>
                  <a:pt x="296" y="215"/>
                </a:lnTo>
                <a:lnTo>
                  <a:pt x="347" y="146"/>
                </a:lnTo>
                <a:lnTo>
                  <a:pt x="359" y="125"/>
                </a:lnTo>
                <a:lnTo>
                  <a:pt x="340" y="137"/>
                </a:lnTo>
                <a:lnTo>
                  <a:pt x="271" y="190"/>
                </a:lnTo>
                <a:lnTo>
                  <a:pt x="265" y="112"/>
                </a:lnTo>
                <a:lnTo>
                  <a:pt x="245" y="10"/>
                </a:lnTo>
                <a:lnTo>
                  <a:pt x="242" y="0"/>
                </a:lnTo>
                <a:lnTo>
                  <a:pt x="240" y="10"/>
                </a:lnTo>
                <a:lnTo>
                  <a:pt x="222" y="112"/>
                </a:lnTo>
                <a:lnTo>
                  <a:pt x="215" y="190"/>
                </a:lnTo>
                <a:lnTo>
                  <a:pt x="147" y="137"/>
                </a:lnTo>
                <a:lnTo>
                  <a:pt x="126" y="125"/>
                </a:lnTo>
                <a:lnTo>
                  <a:pt x="137" y="146"/>
                </a:lnTo>
                <a:lnTo>
                  <a:pt x="191" y="215"/>
                </a:lnTo>
                <a:lnTo>
                  <a:pt x="112" y="221"/>
                </a:lnTo>
                <a:lnTo>
                  <a:pt x="10" y="240"/>
                </a:lnTo>
                <a:lnTo>
                  <a:pt x="0" y="242"/>
                </a:lnTo>
                <a:lnTo>
                  <a:pt x="10" y="246"/>
                </a:lnTo>
                <a:lnTo>
                  <a:pt x="112" y="264"/>
                </a:lnTo>
                <a:lnTo>
                  <a:pt x="191" y="271"/>
                </a:lnTo>
                <a:lnTo>
                  <a:pt x="137" y="339"/>
                </a:lnTo>
                <a:lnTo>
                  <a:pt x="126" y="360"/>
                </a:lnTo>
                <a:lnTo>
                  <a:pt x="147" y="348"/>
                </a:lnTo>
                <a:lnTo>
                  <a:pt x="215" y="295"/>
                </a:lnTo>
                <a:lnTo>
                  <a:pt x="222" y="373"/>
                </a:lnTo>
                <a:lnTo>
                  <a:pt x="240" y="475"/>
                </a:lnTo>
                <a:lnTo>
                  <a:pt x="242" y="486"/>
                </a:lnTo>
                <a:lnTo>
                  <a:pt x="245" y="475"/>
                </a:lnTo>
                <a:lnTo>
                  <a:pt x="265" y="373"/>
                </a:lnTo>
                <a:lnTo>
                  <a:pt x="271" y="295"/>
                </a:lnTo>
                <a:lnTo>
                  <a:pt x="340" y="348"/>
                </a:lnTo>
                <a:lnTo>
                  <a:pt x="359" y="360"/>
                </a:lnTo>
                <a:lnTo>
                  <a:pt x="347" y="339"/>
                </a:lnTo>
                <a:lnTo>
                  <a:pt x="296" y="271"/>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Tree>
    <p:extLst>
      <p:ext uri="{BB962C8B-B14F-4D97-AF65-F5344CB8AC3E}">
        <p14:creationId xmlns:p14="http://schemas.microsoft.com/office/powerpoint/2010/main" val="3736710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PresentationG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9448</TotalTime>
  <Words>321</Words>
  <PresentationFormat>On-screen Show (4:3)</PresentationFormat>
  <Paragraphs>17</Paragraphs>
  <Slides>4</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vt:i4>
      </vt:variant>
    </vt:vector>
  </HeadingPairs>
  <TitlesOfParts>
    <vt:vector size="12" baseType="lpstr">
      <vt:lpstr>Arial</vt:lpstr>
      <vt:lpstr>Calibri</vt:lpstr>
      <vt:lpstr>Calibri Light</vt:lpstr>
      <vt:lpstr>Helvetica</vt:lpstr>
      <vt:lpstr>Open Sans</vt:lpstr>
      <vt:lpstr>Template PresentationGo</vt:lpstr>
      <vt:lpstr>Template PresentationGo Dark</vt:lpstr>
      <vt:lpstr>Custom Design</vt:lpstr>
      <vt:lpstr>Startup</vt:lpstr>
      <vt:lpstr>Startup</vt:lpstr>
      <vt:lpstr>Startup</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Template for PowerPoint - STARTUP</dc:title>
  <dc:creator>PresentationGo.com</dc:creator>
  <dc:description>© Copyright PresentationGo.com</dc:description>
  <dcterms:created xsi:type="dcterms:W3CDTF">2014-11-26T05:14:11Z</dcterms:created>
  <dcterms:modified xsi:type="dcterms:W3CDTF">2016-07-02T00:21:04Z</dcterms:modified>
</cp:coreProperties>
</file>