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46F468F-2926-45F1-A707-227698402DBD}"/>
              </a:ext>
            </a:extLst>
          </p:cNvPr>
          <p:cNvGrpSpPr/>
          <p:nvPr/>
        </p:nvGrpSpPr>
        <p:grpSpPr>
          <a:xfrm>
            <a:off x="408314" y="2090737"/>
            <a:ext cx="1834848" cy="2821664"/>
            <a:chOff x="544419" y="1644650"/>
            <a:chExt cx="2446464" cy="3762218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9CBC2981-518D-4983-908A-74B3422E472D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F1ECF761-2FD8-40C0-B65B-33089BDBA8CA}"/>
                </a:ext>
              </a:extLst>
            </p:cNvPr>
            <p:cNvSpPr/>
            <p:nvPr/>
          </p:nvSpPr>
          <p:spPr>
            <a:xfrm>
              <a:off x="844331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DDF450E-D630-4F99-85FC-15D57DBE8270}"/>
                </a:ext>
              </a:extLst>
            </p:cNvPr>
            <p:cNvSpPr/>
            <p:nvPr/>
          </p:nvSpPr>
          <p:spPr>
            <a:xfrm>
              <a:off x="544419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308E6BA-8DA2-43A3-B2ED-E58B9BA9E447}"/>
                </a:ext>
              </a:extLst>
            </p:cNvPr>
            <p:cNvSpPr/>
            <p:nvPr/>
          </p:nvSpPr>
          <p:spPr>
            <a:xfrm>
              <a:off x="1288899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CDA078D-E729-4905-85E3-76C49E8728EC}"/>
                </a:ext>
              </a:extLst>
            </p:cNvPr>
            <p:cNvSpPr/>
            <p:nvPr/>
          </p:nvSpPr>
          <p:spPr>
            <a:xfrm>
              <a:off x="1274795" y="1644650"/>
              <a:ext cx="985711" cy="9857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C7203437-3D1F-4CBC-A4AC-9DB69834CC00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23CA49-F8F8-4963-8FF2-49621BBCBC8F}"/>
              </a:ext>
            </a:extLst>
          </p:cNvPr>
          <p:cNvGrpSpPr/>
          <p:nvPr/>
        </p:nvGrpSpPr>
        <p:grpSpPr>
          <a:xfrm>
            <a:off x="2572489" y="2090737"/>
            <a:ext cx="1834848" cy="2821664"/>
            <a:chOff x="3429985" y="1644650"/>
            <a:chExt cx="2446464" cy="3762218"/>
          </a:xfrm>
        </p:grpSpPr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24CAEC2C-8CCE-498F-A6A8-3A3C237C33E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255C2A51-FDF5-4BFB-8A51-151D54590639}"/>
                </a:ext>
              </a:extLst>
            </p:cNvPr>
            <p:cNvSpPr/>
            <p:nvPr/>
          </p:nvSpPr>
          <p:spPr>
            <a:xfrm>
              <a:off x="3729897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B6062C50-F05D-4C78-AD10-F909CE2ECCDB}"/>
                </a:ext>
              </a:extLst>
            </p:cNvPr>
            <p:cNvSpPr/>
            <p:nvPr/>
          </p:nvSpPr>
          <p:spPr>
            <a:xfrm>
              <a:off x="3429985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165254D-8622-4629-9A78-AE18F4AD24B1}"/>
                </a:ext>
              </a:extLst>
            </p:cNvPr>
            <p:cNvSpPr/>
            <p:nvPr/>
          </p:nvSpPr>
          <p:spPr>
            <a:xfrm>
              <a:off x="4174465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44F611C-4E2B-4B5A-AEE6-85499946C9DF}"/>
                </a:ext>
              </a:extLst>
            </p:cNvPr>
            <p:cNvSpPr/>
            <p:nvPr/>
          </p:nvSpPr>
          <p:spPr>
            <a:xfrm>
              <a:off x="4160361" y="1644650"/>
              <a:ext cx="985711" cy="98571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B4C05598-3F85-4A08-AE37-7AD62A0CCC2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6CE304-BBB5-458B-BC00-F8637A7FFC98}"/>
              </a:ext>
            </a:extLst>
          </p:cNvPr>
          <p:cNvGrpSpPr/>
          <p:nvPr/>
        </p:nvGrpSpPr>
        <p:grpSpPr>
          <a:xfrm>
            <a:off x="4736663" y="2090737"/>
            <a:ext cx="1834848" cy="2821664"/>
            <a:chOff x="6315551" y="1644650"/>
            <a:chExt cx="2446464" cy="3762218"/>
          </a:xfrm>
        </p:grpSpPr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25EA27EE-5D16-4213-A12F-4B5939A6716E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3842BF43-D5CA-4350-BB4E-53CF996A2FB5}"/>
                </a:ext>
              </a:extLst>
            </p:cNvPr>
            <p:cNvSpPr/>
            <p:nvPr/>
          </p:nvSpPr>
          <p:spPr>
            <a:xfrm>
              <a:off x="6615463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C21D363-165E-46EB-9C79-DA0A77658B9E}"/>
                </a:ext>
              </a:extLst>
            </p:cNvPr>
            <p:cNvSpPr/>
            <p:nvPr/>
          </p:nvSpPr>
          <p:spPr>
            <a:xfrm>
              <a:off x="6315551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EE4CF8D-077E-46C2-866B-55EAEAD22707}"/>
                </a:ext>
              </a:extLst>
            </p:cNvPr>
            <p:cNvSpPr/>
            <p:nvPr/>
          </p:nvSpPr>
          <p:spPr>
            <a:xfrm>
              <a:off x="7060031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84F3DF4-3DFA-44B6-A8D2-C65A06BB679D}"/>
                </a:ext>
              </a:extLst>
            </p:cNvPr>
            <p:cNvSpPr/>
            <p:nvPr/>
          </p:nvSpPr>
          <p:spPr>
            <a:xfrm>
              <a:off x="7045927" y="1644650"/>
              <a:ext cx="985711" cy="98571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298EC6ED-1DB9-4A0E-9285-CAAA35BBFDCC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1F2D3B-DCB4-4D38-9A55-22D6E708676B}"/>
              </a:ext>
            </a:extLst>
          </p:cNvPr>
          <p:cNvGrpSpPr/>
          <p:nvPr/>
        </p:nvGrpSpPr>
        <p:grpSpPr>
          <a:xfrm>
            <a:off x="6900839" y="2090737"/>
            <a:ext cx="1834848" cy="2821664"/>
            <a:chOff x="9201118" y="1644650"/>
            <a:chExt cx="2446464" cy="3762218"/>
          </a:xfrm>
        </p:grpSpPr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2129A2BA-BBC6-4E19-8995-7D545D480AD3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0B3D6A5D-0E65-4A5C-8410-0FC35C331311}"/>
                </a:ext>
              </a:extLst>
            </p:cNvPr>
            <p:cNvSpPr/>
            <p:nvPr/>
          </p:nvSpPr>
          <p:spPr>
            <a:xfrm>
              <a:off x="9501030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151483CB-D5DF-4430-BAEE-E7A396734A45}"/>
                </a:ext>
              </a:extLst>
            </p:cNvPr>
            <p:cNvSpPr/>
            <p:nvPr/>
          </p:nvSpPr>
          <p:spPr>
            <a:xfrm>
              <a:off x="9201118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D3F3BA4B-5BE6-4803-9214-230DBD5335CD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9EF46C5-C89C-40C8-AEC5-B7D4ECA267BE}"/>
                </a:ext>
              </a:extLst>
            </p:cNvPr>
            <p:cNvSpPr/>
            <p:nvPr/>
          </p:nvSpPr>
          <p:spPr>
            <a:xfrm>
              <a:off x="9945598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59DCE9F-60C6-4837-A984-F26468F94F1B}"/>
                </a:ext>
              </a:extLst>
            </p:cNvPr>
            <p:cNvSpPr/>
            <p:nvPr/>
          </p:nvSpPr>
          <p:spPr>
            <a:xfrm>
              <a:off x="9931494" y="1644650"/>
              <a:ext cx="985711" cy="9857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Displays – Slide Template</a:t>
            </a:r>
          </a:p>
        </p:txBody>
      </p:sp>
      <p:pic>
        <p:nvPicPr>
          <p:cNvPr id="6" name="Graphic 5" descr="Cycling with solid fill">
            <a:extLst>
              <a:ext uri="{FF2B5EF4-FFF2-40B4-BE49-F238E27FC236}">
                <a16:creationId xmlns:a16="http://schemas.microsoft.com/office/drawing/2014/main" id="{25F74984-0BC0-4FA4-8B83-38CADC3CD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5248" y="2219890"/>
            <a:ext cx="480980" cy="480980"/>
          </a:xfrm>
          <a:prstGeom prst="rect">
            <a:avLst/>
          </a:prstGeom>
        </p:spPr>
      </p:pic>
      <p:pic>
        <p:nvPicPr>
          <p:cNvPr id="11" name="Graphic 10" descr="Cross country skiing with solid fill">
            <a:extLst>
              <a:ext uri="{FF2B5EF4-FFF2-40B4-BE49-F238E27FC236}">
                <a16:creationId xmlns:a16="http://schemas.microsoft.com/office/drawing/2014/main" id="{4EE3514A-430D-4E16-9EFD-12B8A2BE3C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9423" y="2219890"/>
            <a:ext cx="480980" cy="480980"/>
          </a:xfrm>
          <a:prstGeom prst="rect">
            <a:avLst/>
          </a:prstGeom>
        </p:spPr>
      </p:pic>
      <p:pic>
        <p:nvPicPr>
          <p:cNvPr id="38" name="Graphic 37" descr="Golf with solid fill">
            <a:extLst>
              <a:ext uri="{FF2B5EF4-FFF2-40B4-BE49-F238E27FC236}">
                <a16:creationId xmlns:a16="http://schemas.microsoft.com/office/drawing/2014/main" id="{69A1AC64-399E-4061-BE17-E6EE8EFBFA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3597" y="2219890"/>
            <a:ext cx="480980" cy="480980"/>
          </a:xfrm>
          <a:prstGeom prst="rect">
            <a:avLst/>
          </a:prstGeom>
        </p:spPr>
      </p:pic>
      <p:pic>
        <p:nvPicPr>
          <p:cNvPr id="40" name="Graphic 39" descr="Swimming with solid fill">
            <a:extLst>
              <a:ext uri="{FF2B5EF4-FFF2-40B4-BE49-F238E27FC236}">
                <a16:creationId xmlns:a16="http://schemas.microsoft.com/office/drawing/2014/main" id="{C9685C61-6025-49AA-A701-52C0A6498D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7773" y="2219890"/>
            <a:ext cx="480980" cy="48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8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46F468F-2926-45F1-A707-227698402DBD}"/>
              </a:ext>
            </a:extLst>
          </p:cNvPr>
          <p:cNvGrpSpPr/>
          <p:nvPr/>
        </p:nvGrpSpPr>
        <p:grpSpPr>
          <a:xfrm>
            <a:off x="408314" y="2090737"/>
            <a:ext cx="1834848" cy="2821664"/>
            <a:chOff x="544419" y="1644650"/>
            <a:chExt cx="2446464" cy="3762218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9CBC2981-518D-4983-908A-74B3422E472D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F1ECF761-2FD8-40C0-B65B-33089BDBA8CA}"/>
                </a:ext>
              </a:extLst>
            </p:cNvPr>
            <p:cNvSpPr/>
            <p:nvPr/>
          </p:nvSpPr>
          <p:spPr>
            <a:xfrm>
              <a:off x="844331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DDF450E-D630-4F99-85FC-15D57DBE8270}"/>
                </a:ext>
              </a:extLst>
            </p:cNvPr>
            <p:cNvSpPr/>
            <p:nvPr/>
          </p:nvSpPr>
          <p:spPr>
            <a:xfrm>
              <a:off x="544419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308E6BA-8DA2-43A3-B2ED-E58B9BA9E447}"/>
                </a:ext>
              </a:extLst>
            </p:cNvPr>
            <p:cNvSpPr/>
            <p:nvPr/>
          </p:nvSpPr>
          <p:spPr>
            <a:xfrm>
              <a:off x="1288899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CDA078D-E729-4905-85E3-76C49E8728EC}"/>
                </a:ext>
              </a:extLst>
            </p:cNvPr>
            <p:cNvSpPr/>
            <p:nvPr/>
          </p:nvSpPr>
          <p:spPr>
            <a:xfrm>
              <a:off x="1274795" y="1644650"/>
              <a:ext cx="985711" cy="9857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C7203437-3D1F-4CBC-A4AC-9DB69834CC00}"/>
                </a:ext>
              </a:extLst>
            </p:cNvPr>
            <p:cNvSpPr/>
            <p:nvPr/>
          </p:nvSpPr>
          <p:spPr>
            <a:xfrm>
              <a:off x="544419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23CA49-F8F8-4963-8FF2-49621BBCBC8F}"/>
              </a:ext>
            </a:extLst>
          </p:cNvPr>
          <p:cNvGrpSpPr/>
          <p:nvPr/>
        </p:nvGrpSpPr>
        <p:grpSpPr>
          <a:xfrm>
            <a:off x="2572489" y="2090737"/>
            <a:ext cx="1834848" cy="2821664"/>
            <a:chOff x="3429985" y="1644650"/>
            <a:chExt cx="2446464" cy="3762218"/>
          </a:xfrm>
        </p:grpSpPr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24CAEC2C-8CCE-498F-A6A8-3A3C237C33E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255C2A51-FDF5-4BFB-8A51-151D54590639}"/>
                </a:ext>
              </a:extLst>
            </p:cNvPr>
            <p:cNvSpPr/>
            <p:nvPr/>
          </p:nvSpPr>
          <p:spPr>
            <a:xfrm>
              <a:off x="3729897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B6062C50-F05D-4C78-AD10-F909CE2ECCDB}"/>
                </a:ext>
              </a:extLst>
            </p:cNvPr>
            <p:cNvSpPr/>
            <p:nvPr/>
          </p:nvSpPr>
          <p:spPr>
            <a:xfrm>
              <a:off x="3429985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165254D-8622-4629-9A78-AE18F4AD24B1}"/>
                </a:ext>
              </a:extLst>
            </p:cNvPr>
            <p:cNvSpPr/>
            <p:nvPr/>
          </p:nvSpPr>
          <p:spPr>
            <a:xfrm>
              <a:off x="4174465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44F611C-4E2B-4B5A-AEE6-85499946C9DF}"/>
                </a:ext>
              </a:extLst>
            </p:cNvPr>
            <p:cNvSpPr/>
            <p:nvPr/>
          </p:nvSpPr>
          <p:spPr>
            <a:xfrm>
              <a:off x="4160361" y="1644650"/>
              <a:ext cx="985711" cy="98571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B4C05598-3F85-4A08-AE37-7AD62A0CCC2F}"/>
                </a:ext>
              </a:extLst>
            </p:cNvPr>
            <p:cNvSpPr/>
            <p:nvPr/>
          </p:nvSpPr>
          <p:spPr>
            <a:xfrm>
              <a:off x="3429985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6CE304-BBB5-458B-BC00-F8637A7FFC98}"/>
              </a:ext>
            </a:extLst>
          </p:cNvPr>
          <p:cNvGrpSpPr/>
          <p:nvPr/>
        </p:nvGrpSpPr>
        <p:grpSpPr>
          <a:xfrm>
            <a:off x="4736663" y="2090737"/>
            <a:ext cx="1834848" cy="2821664"/>
            <a:chOff x="6315551" y="1644650"/>
            <a:chExt cx="2446464" cy="3762218"/>
          </a:xfrm>
        </p:grpSpPr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25EA27EE-5D16-4213-A12F-4B5939A6716E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3842BF43-D5CA-4350-BB4E-53CF996A2FB5}"/>
                </a:ext>
              </a:extLst>
            </p:cNvPr>
            <p:cNvSpPr/>
            <p:nvPr/>
          </p:nvSpPr>
          <p:spPr>
            <a:xfrm>
              <a:off x="6615463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C21D363-165E-46EB-9C79-DA0A77658B9E}"/>
                </a:ext>
              </a:extLst>
            </p:cNvPr>
            <p:cNvSpPr/>
            <p:nvPr/>
          </p:nvSpPr>
          <p:spPr>
            <a:xfrm>
              <a:off x="6315551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schemeClr val="bg1"/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EE4CF8D-077E-46C2-866B-55EAEAD22707}"/>
                </a:ext>
              </a:extLst>
            </p:cNvPr>
            <p:cNvSpPr/>
            <p:nvPr/>
          </p:nvSpPr>
          <p:spPr>
            <a:xfrm>
              <a:off x="7060031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84F3DF4-3DFA-44B6-A8D2-C65A06BB679D}"/>
                </a:ext>
              </a:extLst>
            </p:cNvPr>
            <p:cNvSpPr/>
            <p:nvPr/>
          </p:nvSpPr>
          <p:spPr>
            <a:xfrm>
              <a:off x="7045927" y="1644650"/>
              <a:ext cx="985711" cy="985711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298EC6ED-1DB9-4A0E-9285-CAAA35BBFDCC}"/>
                </a:ext>
              </a:extLst>
            </p:cNvPr>
            <p:cNvSpPr/>
            <p:nvPr/>
          </p:nvSpPr>
          <p:spPr>
            <a:xfrm>
              <a:off x="6315551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21F2D3B-DCB4-4D38-9A55-22D6E708676B}"/>
              </a:ext>
            </a:extLst>
          </p:cNvPr>
          <p:cNvGrpSpPr/>
          <p:nvPr/>
        </p:nvGrpSpPr>
        <p:grpSpPr>
          <a:xfrm>
            <a:off x="6900839" y="2090737"/>
            <a:ext cx="1834848" cy="2821664"/>
            <a:chOff x="9201118" y="1644650"/>
            <a:chExt cx="2446464" cy="3762218"/>
          </a:xfrm>
        </p:grpSpPr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2129A2BA-BBC6-4E19-8995-7D545D480AD3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23193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0B3D6A5D-0E65-4A5C-8410-0FC35C331311}"/>
                </a:ext>
              </a:extLst>
            </p:cNvPr>
            <p:cNvSpPr/>
            <p:nvPr/>
          </p:nvSpPr>
          <p:spPr>
            <a:xfrm>
              <a:off x="9501030" y="1748211"/>
              <a:ext cx="1846640" cy="882149"/>
            </a:xfrm>
            <a:prstGeom prst="trapezoid">
              <a:avLst>
                <a:gd name="adj" fmla="val 5018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151483CB-D5DF-4430-BAEE-E7A396734A45}"/>
                </a:ext>
              </a:extLst>
            </p:cNvPr>
            <p:cNvSpPr/>
            <p:nvPr/>
          </p:nvSpPr>
          <p:spPr>
            <a:xfrm>
              <a:off x="9201118" y="2137505"/>
              <a:ext cx="2446464" cy="2776507"/>
            </a:xfrm>
            <a:prstGeom prst="roundRect">
              <a:avLst>
                <a:gd name="adj" fmla="val 1059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D3F3BA4B-5BE6-4803-9214-230DBD5335CD}"/>
                </a:ext>
              </a:extLst>
            </p:cNvPr>
            <p:cNvSpPr/>
            <p:nvPr/>
          </p:nvSpPr>
          <p:spPr>
            <a:xfrm>
              <a:off x="9201118" y="4421157"/>
              <a:ext cx="2446464" cy="985711"/>
            </a:xfrm>
            <a:prstGeom prst="trapezoid">
              <a:avLst>
                <a:gd name="adj" fmla="val 5933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200" b="1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9EF46C5-C89C-40C8-AEC5-B7D4ECA267BE}"/>
                </a:ext>
              </a:extLst>
            </p:cNvPr>
            <p:cNvSpPr/>
            <p:nvPr/>
          </p:nvSpPr>
          <p:spPr>
            <a:xfrm>
              <a:off x="9945598" y="2137506"/>
              <a:ext cx="957505" cy="492856"/>
            </a:xfrm>
            <a:prstGeom prst="roundRect">
              <a:avLst>
                <a:gd name="adj" fmla="val 3473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59DCE9F-60C6-4837-A984-F26468F94F1B}"/>
                </a:ext>
              </a:extLst>
            </p:cNvPr>
            <p:cNvSpPr/>
            <p:nvPr/>
          </p:nvSpPr>
          <p:spPr>
            <a:xfrm>
              <a:off x="9931494" y="1644650"/>
              <a:ext cx="985711" cy="98571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Displays – Slide Template</a:t>
            </a:r>
          </a:p>
        </p:txBody>
      </p:sp>
      <p:pic>
        <p:nvPicPr>
          <p:cNvPr id="6" name="Graphic 5" descr="Cycling with solid fill">
            <a:extLst>
              <a:ext uri="{FF2B5EF4-FFF2-40B4-BE49-F238E27FC236}">
                <a16:creationId xmlns:a16="http://schemas.microsoft.com/office/drawing/2014/main" id="{25F74984-0BC0-4FA4-8B83-38CADC3CD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5248" y="2219890"/>
            <a:ext cx="480980" cy="480980"/>
          </a:xfrm>
          <a:prstGeom prst="rect">
            <a:avLst/>
          </a:prstGeom>
        </p:spPr>
      </p:pic>
      <p:pic>
        <p:nvPicPr>
          <p:cNvPr id="11" name="Graphic 10" descr="Cross country skiing with solid fill">
            <a:extLst>
              <a:ext uri="{FF2B5EF4-FFF2-40B4-BE49-F238E27FC236}">
                <a16:creationId xmlns:a16="http://schemas.microsoft.com/office/drawing/2014/main" id="{4EE3514A-430D-4E16-9EFD-12B8A2BE3C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9423" y="2219890"/>
            <a:ext cx="480980" cy="480980"/>
          </a:xfrm>
          <a:prstGeom prst="rect">
            <a:avLst/>
          </a:prstGeom>
        </p:spPr>
      </p:pic>
      <p:pic>
        <p:nvPicPr>
          <p:cNvPr id="38" name="Graphic 37" descr="Golf with solid fill">
            <a:extLst>
              <a:ext uri="{FF2B5EF4-FFF2-40B4-BE49-F238E27FC236}">
                <a16:creationId xmlns:a16="http://schemas.microsoft.com/office/drawing/2014/main" id="{69A1AC64-399E-4061-BE17-E6EE8EFBFA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3597" y="2219890"/>
            <a:ext cx="480980" cy="480980"/>
          </a:xfrm>
          <a:prstGeom prst="rect">
            <a:avLst/>
          </a:prstGeom>
        </p:spPr>
      </p:pic>
      <p:pic>
        <p:nvPicPr>
          <p:cNvPr id="40" name="Graphic 39" descr="Swimming with solid fill">
            <a:extLst>
              <a:ext uri="{FF2B5EF4-FFF2-40B4-BE49-F238E27FC236}">
                <a16:creationId xmlns:a16="http://schemas.microsoft.com/office/drawing/2014/main" id="{C9685C61-6025-49AA-A701-52C0A6498D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7773" y="2219890"/>
            <a:ext cx="480980" cy="48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2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345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Text Box Displays – Slide Template</vt:lpstr>
      <vt:lpstr>Text Box Displays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Box Displays</dc:title>
  <dc:creator>PresentationGO.com</dc:creator>
  <dc:description>© Copyright PresentationGO.com</dc:description>
  <dcterms:created xsi:type="dcterms:W3CDTF">2014-11-26T05:14:11Z</dcterms:created>
  <dcterms:modified xsi:type="dcterms:W3CDTF">2021-01-12T01:40:47Z</dcterms:modified>
  <cp:category>Text &amp; Tables</cp:category>
</cp:coreProperties>
</file>