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2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5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946F468F-2926-45F1-A707-227698402DBD}"/>
              </a:ext>
            </a:extLst>
          </p:cNvPr>
          <p:cNvGrpSpPr/>
          <p:nvPr/>
        </p:nvGrpSpPr>
        <p:grpSpPr>
          <a:xfrm>
            <a:off x="544419" y="1644650"/>
            <a:ext cx="2446464" cy="3762218"/>
            <a:chOff x="544419" y="1644650"/>
            <a:chExt cx="2446464" cy="3762218"/>
          </a:xfrm>
        </p:grpSpPr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9CBC2981-518D-4983-908A-74B3422E472D}"/>
                </a:ext>
              </a:extLst>
            </p:cNvPr>
            <p:cNvSpPr/>
            <p:nvPr/>
          </p:nvSpPr>
          <p:spPr>
            <a:xfrm>
              <a:off x="544419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F1ECF761-2FD8-40C0-B65B-33089BDBA8CA}"/>
                </a:ext>
              </a:extLst>
            </p:cNvPr>
            <p:cNvSpPr/>
            <p:nvPr/>
          </p:nvSpPr>
          <p:spPr>
            <a:xfrm>
              <a:off x="844331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DDF450E-D630-4F99-85FC-15D57DBE8270}"/>
                </a:ext>
              </a:extLst>
            </p:cNvPr>
            <p:cNvSpPr/>
            <p:nvPr/>
          </p:nvSpPr>
          <p:spPr>
            <a:xfrm>
              <a:off x="544419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just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308E6BA-8DA2-43A3-B2ED-E58B9BA9E447}"/>
                </a:ext>
              </a:extLst>
            </p:cNvPr>
            <p:cNvSpPr/>
            <p:nvPr/>
          </p:nvSpPr>
          <p:spPr>
            <a:xfrm>
              <a:off x="1288899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CDA078D-E729-4905-85E3-76C49E8728EC}"/>
                </a:ext>
              </a:extLst>
            </p:cNvPr>
            <p:cNvSpPr/>
            <p:nvPr/>
          </p:nvSpPr>
          <p:spPr>
            <a:xfrm>
              <a:off x="1274795" y="1644650"/>
              <a:ext cx="985711" cy="98571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C7203437-3D1F-4CBC-A4AC-9DB69834CC00}"/>
                </a:ext>
              </a:extLst>
            </p:cNvPr>
            <p:cNvSpPr/>
            <p:nvPr/>
          </p:nvSpPr>
          <p:spPr>
            <a:xfrm>
              <a:off x="544419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523CA49-F8F8-4963-8FF2-49621BBCBC8F}"/>
              </a:ext>
            </a:extLst>
          </p:cNvPr>
          <p:cNvGrpSpPr/>
          <p:nvPr/>
        </p:nvGrpSpPr>
        <p:grpSpPr>
          <a:xfrm>
            <a:off x="3429985" y="1644650"/>
            <a:ext cx="2446464" cy="3762218"/>
            <a:chOff x="3429985" y="1644650"/>
            <a:chExt cx="2446464" cy="3762218"/>
          </a:xfrm>
        </p:grpSpPr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24CAEC2C-8CCE-498F-A6A8-3A3C237C33EF}"/>
                </a:ext>
              </a:extLst>
            </p:cNvPr>
            <p:cNvSpPr/>
            <p:nvPr/>
          </p:nvSpPr>
          <p:spPr>
            <a:xfrm>
              <a:off x="3429985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255C2A51-FDF5-4BFB-8A51-151D54590639}"/>
                </a:ext>
              </a:extLst>
            </p:cNvPr>
            <p:cNvSpPr/>
            <p:nvPr/>
          </p:nvSpPr>
          <p:spPr>
            <a:xfrm>
              <a:off x="3729897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B6062C50-F05D-4C78-AD10-F909CE2ECCDB}"/>
                </a:ext>
              </a:extLst>
            </p:cNvPr>
            <p:cNvSpPr/>
            <p:nvPr/>
          </p:nvSpPr>
          <p:spPr>
            <a:xfrm>
              <a:off x="3429985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5165254D-8622-4629-9A78-AE18F4AD24B1}"/>
                </a:ext>
              </a:extLst>
            </p:cNvPr>
            <p:cNvSpPr/>
            <p:nvPr/>
          </p:nvSpPr>
          <p:spPr>
            <a:xfrm>
              <a:off x="4174465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44F611C-4E2B-4B5A-AEE6-85499946C9DF}"/>
                </a:ext>
              </a:extLst>
            </p:cNvPr>
            <p:cNvSpPr/>
            <p:nvPr/>
          </p:nvSpPr>
          <p:spPr>
            <a:xfrm>
              <a:off x="4160361" y="1644650"/>
              <a:ext cx="985711" cy="98571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B4C05598-3F85-4A08-AE37-7AD62A0CCC2F}"/>
                </a:ext>
              </a:extLst>
            </p:cNvPr>
            <p:cNvSpPr/>
            <p:nvPr/>
          </p:nvSpPr>
          <p:spPr>
            <a:xfrm>
              <a:off x="3429985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D6CE304-BBB5-458B-BC00-F8637A7FFC98}"/>
              </a:ext>
            </a:extLst>
          </p:cNvPr>
          <p:cNvGrpSpPr/>
          <p:nvPr/>
        </p:nvGrpSpPr>
        <p:grpSpPr>
          <a:xfrm>
            <a:off x="6315551" y="1644650"/>
            <a:ext cx="2446464" cy="3762218"/>
            <a:chOff x="6315551" y="1644650"/>
            <a:chExt cx="2446464" cy="3762218"/>
          </a:xfrm>
        </p:grpSpPr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25EA27EE-5D16-4213-A12F-4B5939A6716E}"/>
                </a:ext>
              </a:extLst>
            </p:cNvPr>
            <p:cNvSpPr/>
            <p:nvPr/>
          </p:nvSpPr>
          <p:spPr>
            <a:xfrm>
              <a:off x="6315551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3842BF43-D5CA-4350-BB4E-53CF996A2FB5}"/>
                </a:ext>
              </a:extLst>
            </p:cNvPr>
            <p:cNvSpPr/>
            <p:nvPr/>
          </p:nvSpPr>
          <p:spPr>
            <a:xfrm>
              <a:off x="6615463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4C21D363-165E-46EB-9C79-DA0A77658B9E}"/>
                </a:ext>
              </a:extLst>
            </p:cNvPr>
            <p:cNvSpPr/>
            <p:nvPr/>
          </p:nvSpPr>
          <p:spPr>
            <a:xfrm>
              <a:off x="6315551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DEE4CF8D-077E-46C2-866B-55EAEAD22707}"/>
                </a:ext>
              </a:extLst>
            </p:cNvPr>
            <p:cNvSpPr/>
            <p:nvPr/>
          </p:nvSpPr>
          <p:spPr>
            <a:xfrm>
              <a:off x="7060031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784F3DF4-3DFA-44B6-A8D2-C65A06BB679D}"/>
                </a:ext>
              </a:extLst>
            </p:cNvPr>
            <p:cNvSpPr/>
            <p:nvPr/>
          </p:nvSpPr>
          <p:spPr>
            <a:xfrm>
              <a:off x="7045927" y="1644650"/>
              <a:ext cx="985711" cy="98571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298EC6ED-1DB9-4A0E-9285-CAAA35BBFDCC}"/>
                </a:ext>
              </a:extLst>
            </p:cNvPr>
            <p:cNvSpPr/>
            <p:nvPr/>
          </p:nvSpPr>
          <p:spPr>
            <a:xfrm>
              <a:off x="6315551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21F2D3B-DCB4-4D38-9A55-22D6E708676B}"/>
              </a:ext>
            </a:extLst>
          </p:cNvPr>
          <p:cNvGrpSpPr/>
          <p:nvPr/>
        </p:nvGrpSpPr>
        <p:grpSpPr>
          <a:xfrm>
            <a:off x="9201118" y="1644650"/>
            <a:ext cx="2446464" cy="3762218"/>
            <a:chOff x="9201118" y="1644650"/>
            <a:chExt cx="2446464" cy="3762218"/>
          </a:xfrm>
        </p:grpSpPr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2129A2BA-BBC6-4E19-8995-7D545D480AD3}"/>
                </a:ext>
              </a:extLst>
            </p:cNvPr>
            <p:cNvSpPr/>
            <p:nvPr/>
          </p:nvSpPr>
          <p:spPr>
            <a:xfrm>
              <a:off x="9201118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0B3D6A5D-0E65-4A5C-8410-0FC35C331311}"/>
                </a:ext>
              </a:extLst>
            </p:cNvPr>
            <p:cNvSpPr/>
            <p:nvPr/>
          </p:nvSpPr>
          <p:spPr>
            <a:xfrm>
              <a:off x="9501030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151483CB-D5DF-4430-BAEE-E7A396734A45}"/>
                </a:ext>
              </a:extLst>
            </p:cNvPr>
            <p:cNvSpPr/>
            <p:nvPr/>
          </p:nvSpPr>
          <p:spPr>
            <a:xfrm>
              <a:off x="9201118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D3F3BA4B-5BE6-4803-9214-230DBD5335CD}"/>
                </a:ext>
              </a:extLst>
            </p:cNvPr>
            <p:cNvSpPr/>
            <p:nvPr/>
          </p:nvSpPr>
          <p:spPr>
            <a:xfrm>
              <a:off x="9201118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19EF46C5-C89C-40C8-AEC5-B7D4ECA267BE}"/>
                </a:ext>
              </a:extLst>
            </p:cNvPr>
            <p:cNvSpPr/>
            <p:nvPr/>
          </p:nvSpPr>
          <p:spPr>
            <a:xfrm>
              <a:off x="9945598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D59DCE9F-60C6-4837-A984-F26468F94F1B}"/>
                </a:ext>
              </a:extLst>
            </p:cNvPr>
            <p:cNvSpPr/>
            <p:nvPr/>
          </p:nvSpPr>
          <p:spPr>
            <a:xfrm>
              <a:off x="9931494" y="1644650"/>
              <a:ext cx="985711" cy="98571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 Displays – Slide Template</a:t>
            </a:r>
          </a:p>
        </p:txBody>
      </p:sp>
      <p:pic>
        <p:nvPicPr>
          <p:cNvPr id="6" name="Graphic 5" descr="Cycling with solid fill">
            <a:extLst>
              <a:ext uri="{FF2B5EF4-FFF2-40B4-BE49-F238E27FC236}">
                <a16:creationId xmlns:a16="http://schemas.microsoft.com/office/drawing/2014/main" id="{25F74984-0BC0-4FA4-8B83-38CADC3CD3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6998" y="1816853"/>
            <a:ext cx="641306" cy="641306"/>
          </a:xfrm>
          <a:prstGeom prst="rect">
            <a:avLst/>
          </a:prstGeom>
        </p:spPr>
      </p:pic>
      <p:pic>
        <p:nvPicPr>
          <p:cNvPr id="11" name="Graphic 10" descr="Cross country skiing with solid fill">
            <a:extLst>
              <a:ext uri="{FF2B5EF4-FFF2-40B4-BE49-F238E27FC236}">
                <a16:creationId xmlns:a16="http://schemas.microsoft.com/office/drawing/2014/main" id="{4EE3514A-430D-4E16-9EFD-12B8A2BE3C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2564" y="1816853"/>
            <a:ext cx="641306" cy="641306"/>
          </a:xfrm>
          <a:prstGeom prst="rect">
            <a:avLst/>
          </a:prstGeom>
        </p:spPr>
      </p:pic>
      <p:pic>
        <p:nvPicPr>
          <p:cNvPr id="38" name="Graphic 37" descr="Golf with solid fill">
            <a:extLst>
              <a:ext uri="{FF2B5EF4-FFF2-40B4-BE49-F238E27FC236}">
                <a16:creationId xmlns:a16="http://schemas.microsoft.com/office/drawing/2014/main" id="{69A1AC64-399E-4061-BE17-E6EE8EFBFA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18130" y="1816853"/>
            <a:ext cx="641306" cy="641306"/>
          </a:xfrm>
          <a:prstGeom prst="rect">
            <a:avLst/>
          </a:prstGeom>
        </p:spPr>
      </p:pic>
      <p:pic>
        <p:nvPicPr>
          <p:cNvPr id="40" name="Graphic 39" descr="Swimming with solid fill">
            <a:extLst>
              <a:ext uri="{FF2B5EF4-FFF2-40B4-BE49-F238E27FC236}">
                <a16:creationId xmlns:a16="http://schemas.microsoft.com/office/drawing/2014/main" id="{C9685C61-6025-49AA-A701-52C0A6498D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03697" y="1816853"/>
            <a:ext cx="641306" cy="64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8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 Displays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E1EE95C-E42B-4659-8F63-B7791024CFD5}"/>
              </a:ext>
            </a:extLst>
          </p:cNvPr>
          <p:cNvGrpSpPr/>
          <p:nvPr/>
        </p:nvGrpSpPr>
        <p:grpSpPr>
          <a:xfrm>
            <a:off x="544419" y="1644650"/>
            <a:ext cx="2446464" cy="3762218"/>
            <a:chOff x="544419" y="1644650"/>
            <a:chExt cx="2446464" cy="3762218"/>
          </a:xfrm>
        </p:grpSpPr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384BADF3-15FF-4C6F-8816-47CCAE30E4F4}"/>
                </a:ext>
              </a:extLst>
            </p:cNvPr>
            <p:cNvSpPr/>
            <p:nvPr/>
          </p:nvSpPr>
          <p:spPr>
            <a:xfrm>
              <a:off x="544419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03DD3B08-95D7-4926-95B0-0A59529E2FF0}"/>
                </a:ext>
              </a:extLst>
            </p:cNvPr>
            <p:cNvSpPr/>
            <p:nvPr/>
          </p:nvSpPr>
          <p:spPr>
            <a:xfrm>
              <a:off x="844331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E6915029-5D11-491F-965D-97F37C3EE1D5}"/>
                </a:ext>
              </a:extLst>
            </p:cNvPr>
            <p:cNvSpPr/>
            <p:nvPr/>
          </p:nvSpPr>
          <p:spPr>
            <a:xfrm>
              <a:off x="544419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just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8EAA20F3-CB02-4B5D-9330-9CB84086DBC5}"/>
                </a:ext>
              </a:extLst>
            </p:cNvPr>
            <p:cNvSpPr/>
            <p:nvPr/>
          </p:nvSpPr>
          <p:spPr>
            <a:xfrm>
              <a:off x="1288899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24ACE570-A4DC-497E-981A-56CA3EFE46A4}"/>
                </a:ext>
              </a:extLst>
            </p:cNvPr>
            <p:cNvSpPr/>
            <p:nvPr/>
          </p:nvSpPr>
          <p:spPr>
            <a:xfrm>
              <a:off x="1274795" y="1644650"/>
              <a:ext cx="985711" cy="98571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DF08C805-62E3-4ABA-8386-DEADD91FBF3B}"/>
                </a:ext>
              </a:extLst>
            </p:cNvPr>
            <p:cNvSpPr/>
            <p:nvPr/>
          </p:nvSpPr>
          <p:spPr>
            <a:xfrm>
              <a:off x="544419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C5FD294-EC72-4984-A34F-7E0ADD356B1E}"/>
              </a:ext>
            </a:extLst>
          </p:cNvPr>
          <p:cNvGrpSpPr/>
          <p:nvPr/>
        </p:nvGrpSpPr>
        <p:grpSpPr>
          <a:xfrm>
            <a:off x="3429985" y="1644650"/>
            <a:ext cx="2446464" cy="3762218"/>
            <a:chOff x="3429985" y="1644650"/>
            <a:chExt cx="2446464" cy="3762218"/>
          </a:xfrm>
        </p:grpSpPr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FF801462-1359-4624-A245-FAD1B5170A3D}"/>
                </a:ext>
              </a:extLst>
            </p:cNvPr>
            <p:cNvSpPr/>
            <p:nvPr/>
          </p:nvSpPr>
          <p:spPr>
            <a:xfrm>
              <a:off x="3429985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B2F4B113-10DB-4549-8587-15DFF2AAB5CF}"/>
                </a:ext>
              </a:extLst>
            </p:cNvPr>
            <p:cNvSpPr/>
            <p:nvPr/>
          </p:nvSpPr>
          <p:spPr>
            <a:xfrm>
              <a:off x="3729897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FEE9C026-41BF-433F-B97F-25125747EF02}"/>
                </a:ext>
              </a:extLst>
            </p:cNvPr>
            <p:cNvSpPr/>
            <p:nvPr/>
          </p:nvSpPr>
          <p:spPr>
            <a:xfrm>
              <a:off x="3429985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29840A61-74CE-43CD-82AD-E417EE7109A7}"/>
                </a:ext>
              </a:extLst>
            </p:cNvPr>
            <p:cNvSpPr/>
            <p:nvPr/>
          </p:nvSpPr>
          <p:spPr>
            <a:xfrm>
              <a:off x="4174465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545ADFDE-FFAF-437F-8F45-496DFC4F06A5}"/>
                </a:ext>
              </a:extLst>
            </p:cNvPr>
            <p:cNvSpPr/>
            <p:nvPr/>
          </p:nvSpPr>
          <p:spPr>
            <a:xfrm>
              <a:off x="4160361" y="1644650"/>
              <a:ext cx="985711" cy="98571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4" name="Trapezoid 53">
              <a:extLst>
                <a:ext uri="{FF2B5EF4-FFF2-40B4-BE49-F238E27FC236}">
                  <a16:creationId xmlns:a16="http://schemas.microsoft.com/office/drawing/2014/main" id="{2C2C20AF-BBB3-4282-AB67-8E216516F78F}"/>
                </a:ext>
              </a:extLst>
            </p:cNvPr>
            <p:cNvSpPr/>
            <p:nvPr/>
          </p:nvSpPr>
          <p:spPr>
            <a:xfrm>
              <a:off x="3429985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FE524AF-EF41-46ED-B3E1-9AF71097A103}"/>
              </a:ext>
            </a:extLst>
          </p:cNvPr>
          <p:cNvGrpSpPr/>
          <p:nvPr/>
        </p:nvGrpSpPr>
        <p:grpSpPr>
          <a:xfrm>
            <a:off x="6315551" y="1644650"/>
            <a:ext cx="2446464" cy="3762218"/>
            <a:chOff x="6315551" y="1644650"/>
            <a:chExt cx="2446464" cy="3762218"/>
          </a:xfrm>
        </p:grpSpPr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1C2AD7B5-1D90-4C80-BF43-B18046F77ADB}"/>
                </a:ext>
              </a:extLst>
            </p:cNvPr>
            <p:cNvSpPr/>
            <p:nvPr/>
          </p:nvSpPr>
          <p:spPr>
            <a:xfrm>
              <a:off x="6315551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7" name="Trapezoid 56">
              <a:extLst>
                <a:ext uri="{FF2B5EF4-FFF2-40B4-BE49-F238E27FC236}">
                  <a16:creationId xmlns:a16="http://schemas.microsoft.com/office/drawing/2014/main" id="{7F552297-A694-4918-A2C0-E72555B4429C}"/>
                </a:ext>
              </a:extLst>
            </p:cNvPr>
            <p:cNvSpPr/>
            <p:nvPr/>
          </p:nvSpPr>
          <p:spPr>
            <a:xfrm>
              <a:off x="6615463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66A076C6-34A7-4E59-9D51-9E38167FE5B8}"/>
                </a:ext>
              </a:extLst>
            </p:cNvPr>
            <p:cNvSpPr/>
            <p:nvPr/>
          </p:nvSpPr>
          <p:spPr>
            <a:xfrm>
              <a:off x="6315551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0721A61C-70AE-40E5-9CF5-6094107BB1DA}"/>
                </a:ext>
              </a:extLst>
            </p:cNvPr>
            <p:cNvSpPr/>
            <p:nvPr/>
          </p:nvSpPr>
          <p:spPr>
            <a:xfrm>
              <a:off x="7060031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632AF98C-7FC9-4BAC-9855-4CD61497C302}"/>
                </a:ext>
              </a:extLst>
            </p:cNvPr>
            <p:cNvSpPr/>
            <p:nvPr/>
          </p:nvSpPr>
          <p:spPr>
            <a:xfrm>
              <a:off x="7045927" y="1644650"/>
              <a:ext cx="985711" cy="98571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AC16126B-5147-4137-96EF-050A91ADA6DA}"/>
                </a:ext>
              </a:extLst>
            </p:cNvPr>
            <p:cNvSpPr/>
            <p:nvPr/>
          </p:nvSpPr>
          <p:spPr>
            <a:xfrm>
              <a:off x="6315551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6E432A0-E2B4-45CB-AAD0-A445815CC230}"/>
              </a:ext>
            </a:extLst>
          </p:cNvPr>
          <p:cNvGrpSpPr/>
          <p:nvPr/>
        </p:nvGrpSpPr>
        <p:grpSpPr>
          <a:xfrm>
            <a:off x="9201118" y="1644650"/>
            <a:ext cx="2446464" cy="3762218"/>
            <a:chOff x="9201118" y="1644650"/>
            <a:chExt cx="2446464" cy="3762218"/>
          </a:xfrm>
        </p:grpSpPr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4303182D-0C56-471E-8290-7CBA9A1C29B7}"/>
                </a:ext>
              </a:extLst>
            </p:cNvPr>
            <p:cNvSpPr/>
            <p:nvPr/>
          </p:nvSpPr>
          <p:spPr>
            <a:xfrm>
              <a:off x="9201118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4" name="Trapezoid 63">
              <a:extLst>
                <a:ext uri="{FF2B5EF4-FFF2-40B4-BE49-F238E27FC236}">
                  <a16:creationId xmlns:a16="http://schemas.microsoft.com/office/drawing/2014/main" id="{B9E75DAE-9F40-40C2-9443-B8F5793CA1A6}"/>
                </a:ext>
              </a:extLst>
            </p:cNvPr>
            <p:cNvSpPr/>
            <p:nvPr/>
          </p:nvSpPr>
          <p:spPr>
            <a:xfrm>
              <a:off x="9501030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703927DC-E638-43CD-850D-E1789BD4ECFA}"/>
                </a:ext>
              </a:extLst>
            </p:cNvPr>
            <p:cNvSpPr/>
            <p:nvPr/>
          </p:nvSpPr>
          <p:spPr>
            <a:xfrm>
              <a:off x="9201118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66" name="Trapezoid 65">
              <a:extLst>
                <a:ext uri="{FF2B5EF4-FFF2-40B4-BE49-F238E27FC236}">
                  <a16:creationId xmlns:a16="http://schemas.microsoft.com/office/drawing/2014/main" id="{B1BA6DF1-3BAB-4108-8A95-983D7C687818}"/>
                </a:ext>
              </a:extLst>
            </p:cNvPr>
            <p:cNvSpPr/>
            <p:nvPr/>
          </p:nvSpPr>
          <p:spPr>
            <a:xfrm>
              <a:off x="9201118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D4493B00-55D0-4BA6-9FD9-9056C69B2E3B}"/>
                </a:ext>
              </a:extLst>
            </p:cNvPr>
            <p:cNvSpPr/>
            <p:nvPr/>
          </p:nvSpPr>
          <p:spPr>
            <a:xfrm>
              <a:off x="9945598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51350DE3-C95D-47D4-996F-3270DAE550FF}"/>
                </a:ext>
              </a:extLst>
            </p:cNvPr>
            <p:cNvSpPr/>
            <p:nvPr/>
          </p:nvSpPr>
          <p:spPr>
            <a:xfrm>
              <a:off x="9931494" y="1644650"/>
              <a:ext cx="985711" cy="98571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pic>
        <p:nvPicPr>
          <p:cNvPr id="69" name="Graphic 68" descr="Cycling with solid fill">
            <a:extLst>
              <a:ext uri="{FF2B5EF4-FFF2-40B4-BE49-F238E27FC236}">
                <a16:creationId xmlns:a16="http://schemas.microsoft.com/office/drawing/2014/main" id="{72195DBD-8BF6-4972-87BB-C882839C6A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6998" y="1816853"/>
            <a:ext cx="641306" cy="641306"/>
          </a:xfrm>
          <a:prstGeom prst="rect">
            <a:avLst/>
          </a:prstGeom>
        </p:spPr>
      </p:pic>
      <p:pic>
        <p:nvPicPr>
          <p:cNvPr id="70" name="Graphic 69" descr="Cross country skiing with solid fill">
            <a:extLst>
              <a:ext uri="{FF2B5EF4-FFF2-40B4-BE49-F238E27FC236}">
                <a16:creationId xmlns:a16="http://schemas.microsoft.com/office/drawing/2014/main" id="{42A8A07C-D83E-40B0-904A-4EA7B5173E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2564" y="1816853"/>
            <a:ext cx="641306" cy="641306"/>
          </a:xfrm>
          <a:prstGeom prst="rect">
            <a:avLst/>
          </a:prstGeom>
        </p:spPr>
      </p:pic>
      <p:pic>
        <p:nvPicPr>
          <p:cNvPr id="71" name="Graphic 70" descr="Golf with solid fill">
            <a:extLst>
              <a:ext uri="{FF2B5EF4-FFF2-40B4-BE49-F238E27FC236}">
                <a16:creationId xmlns:a16="http://schemas.microsoft.com/office/drawing/2014/main" id="{EE14BCED-09DA-4FAC-9BD7-363B788089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18130" y="1816853"/>
            <a:ext cx="641306" cy="641306"/>
          </a:xfrm>
          <a:prstGeom prst="rect">
            <a:avLst/>
          </a:prstGeom>
        </p:spPr>
      </p:pic>
      <p:pic>
        <p:nvPicPr>
          <p:cNvPr id="72" name="Graphic 71" descr="Swimming with solid fill">
            <a:extLst>
              <a:ext uri="{FF2B5EF4-FFF2-40B4-BE49-F238E27FC236}">
                <a16:creationId xmlns:a16="http://schemas.microsoft.com/office/drawing/2014/main" id="{8705E203-21B7-4116-8385-3ACAE2765A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03697" y="1816853"/>
            <a:ext cx="641306" cy="64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8524</TotalTime>
  <Words>345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Text Box Displays – Slide Template</vt:lpstr>
      <vt:lpstr>Text Box Displays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Box Displays</dc:title>
  <dc:creator>PresentationGO.com</dc:creator>
  <dc:description>© Copyright PresentationGO.com</dc:description>
  <dcterms:created xsi:type="dcterms:W3CDTF">2014-11-26T05:14:11Z</dcterms:created>
  <dcterms:modified xsi:type="dcterms:W3CDTF">2021-01-12T01:40:50Z</dcterms:modified>
  <cp:category>Text &amp; Tables</cp:category>
</cp:coreProperties>
</file>