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16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94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arallelogram 8">
            <a:extLst>
              <a:ext uri="{FF2B5EF4-FFF2-40B4-BE49-F238E27FC236}">
                <a16:creationId xmlns:a16="http://schemas.microsoft.com/office/drawing/2014/main" id="{EB282B86-EBD8-4780-ACE9-BB9EF0E5645F}"/>
              </a:ext>
            </a:extLst>
          </p:cNvPr>
          <p:cNvSpPr/>
          <p:nvPr/>
        </p:nvSpPr>
        <p:spPr>
          <a:xfrm>
            <a:off x="482587" y="4321175"/>
            <a:ext cx="2659559" cy="1044003"/>
          </a:xfrm>
          <a:prstGeom prst="parallelogram">
            <a:avLst>
              <a:gd name="adj" fmla="val 57275"/>
            </a:avLst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3" name="Parallelogram 22">
            <a:extLst>
              <a:ext uri="{FF2B5EF4-FFF2-40B4-BE49-F238E27FC236}">
                <a16:creationId xmlns:a16="http://schemas.microsoft.com/office/drawing/2014/main" id="{4F1038E5-BB96-48A5-BA4D-DB96B2EA6D65}"/>
              </a:ext>
            </a:extLst>
          </p:cNvPr>
          <p:cNvSpPr/>
          <p:nvPr/>
        </p:nvSpPr>
        <p:spPr>
          <a:xfrm>
            <a:off x="3448799" y="4295776"/>
            <a:ext cx="2659559" cy="1044003"/>
          </a:xfrm>
          <a:prstGeom prst="parallelogram">
            <a:avLst>
              <a:gd name="adj" fmla="val 57275"/>
            </a:avLst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FC5DAB2F-1F2F-4F2F-9C54-F552761C9CE6}"/>
              </a:ext>
            </a:extLst>
          </p:cNvPr>
          <p:cNvSpPr/>
          <p:nvPr/>
        </p:nvSpPr>
        <p:spPr>
          <a:xfrm>
            <a:off x="6439735" y="4295776"/>
            <a:ext cx="2659559" cy="1044003"/>
          </a:xfrm>
          <a:prstGeom prst="parallelogram">
            <a:avLst>
              <a:gd name="adj" fmla="val 57275"/>
            </a:avLst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Box Process for PowerPoint</a:t>
            </a:r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D342A894-1F25-40DF-BDF2-E1F774FE55DD}"/>
              </a:ext>
            </a:extLst>
          </p:cNvPr>
          <p:cNvSpPr/>
          <p:nvPr/>
        </p:nvSpPr>
        <p:spPr>
          <a:xfrm flipH="1" flipV="1">
            <a:off x="175933" y="2485851"/>
            <a:ext cx="306653" cy="228599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5676C20-4CA7-4B55-B846-C0251D709E8A}"/>
              </a:ext>
            </a:extLst>
          </p:cNvPr>
          <p:cNvSpPr/>
          <p:nvPr/>
        </p:nvSpPr>
        <p:spPr>
          <a:xfrm>
            <a:off x="482587" y="2319487"/>
            <a:ext cx="2036618" cy="3020292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342900" rIns="137160" bIns="685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1350"/>
              </a:spcBef>
            </a:pPr>
            <a:r>
              <a:rPr lang="en-US" sz="105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consectetur adipiscing elit. Donec non ornare dolor, non iaculis nibh. Morbi sed massa nec diam porttitor sodales.</a:t>
            </a:r>
          </a:p>
          <a:p>
            <a:pPr algn="just">
              <a:spcBef>
                <a:spcPts val="1350"/>
              </a:spcBef>
            </a:pPr>
            <a:r>
              <a:rPr lang="en-US" sz="1050">
                <a:solidFill>
                  <a:schemeClr val="tx1">
                    <a:lumMod val="50000"/>
                    <a:lumOff val="50000"/>
                  </a:schemeClr>
                </a:solidFill>
              </a:rPr>
              <a:t>Vivamus molestie nisl sed erat sodales dignissim. Duis sed diam sed quam pharetra accumsan.</a:t>
            </a:r>
          </a:p>
          <a:p>
            <a:pPr algn="just">
              <a:spcBef>
                <a:spcPts val="1350"/>
              </a:spcBef>
            </a:pPr>
            <a:r>
              <a:rPr lang="en-US" sz="1050">
                <a:solidFill>
                  <a:schemeClr val="tx1">
                    <a:lumMod val="50000"/>
                    <a:lumOff val="50000"/>
                  </a:schemeClr>
                </a:solidFill>
              </a:rPr>
              <a:t>Donec sit amet urna eros. Donec semper diam nec varius facilisis. Praesent varius tempus magna, quis feugiat elit </a:t>
            </a:r>
            <a:r>
              <a:rPr lang="pt-BR" sz="1050">
                <a:solidFill>
                  <a:schemeClr val="tx1">
                    <a:lumMod val="50000"/>
                    <a:lumOff val="50000"/>
                  </a:schemeClr>
                </a:solidFill>
              </a:rPr>
              <a:t>eros sed euismod lacinia.</a:t>
            </a: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565B680D-617B-4A8A-A1F3-6995192C2CCF}"/>
              </a:ext>
            </a:extLst>
          </p:cNvPr>
          <p:cNvSpPr/>
          <p:nvPr/>
        </p:nvSpPr>
        <p:spPr>
          <a:xfrm flipH="1" flipV="1">
            <a:off x="3142146" y="2485851"/>
            <a:ext cx="306653" cy="228599"/>
          </a:xfrm>
          <a:prstGeom prst="rtTriangl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119D3C7-6C0F-4676-9635-325AC42CA380}"/>
              </a:ext>
            </a:extLst>
          </p:cNvPr>
          <p:cNvSpPr/>
          <p:nvPr/>
        </p:nvSpPr>
        <p:spPr>
          <a:xfrm>
            <a:off x="3448799" y="2319487"/>
            <a:ext cx="2036618" cy="3020292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342900" rIns="137160" bIns="685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1350"/>
              </a:spcBef>
            </a:pPr>
            <a:r>
              <a:rPr lang="en-US" sz="105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consectetur adipiscing elit. Donec non ornare dolor, non iaculis nibh. Morbi sed massa nec diam porttitor sodales.</a:t>
            </a:r>
          </a:p>
          <a:p>
            <a:pPr algn="just">
              <a:spcBef>
                <a:spcPts val="1350"/>
              </a:spcBef>
            </a:pPr>
            <a:r>
              <a:rPr lang="en-US" sz="1050">
                <a:solidFill>
                  <a:schemeClr val="tx1">
                    <a:lumMod val="50000"/>
                    <a:lumOff val="50000"/>
                  </a:schemeClr>
                </a:solidFill>
              </a:rPr>
              <a:t>Vivamus molestie nisl sed erat sodales dignissim. Duis sed diam sed quam pharetra accumsan.</a:t>
            </a:r>
          </a:p>
          <a:p>
            <a:pPr algn="just">
              <a:spcBef>
                <a:spcPts val="1350"/>
              </a:spcBef>
            </a:pPr>
            <a:r>
              <a:rPr lang="en-US" sz="1050">
                <a:solidFill>
                  <a:schemeClr val="tx1">
                    <a:lumMod val="50000"/>
                    <a:lumOff val="50000"/>
                  </a:schemeClr>
                </a:solidFill>
              </a:rPr>
              <a:t>Donec sit amet urna eros. Donec semper diam nec varius facilisis. Praesent varius tempus magna, quis feugiat elit </a:t>
            </a:r>
            <a:r>
              <a:rPr lang="pt-BR" sz="1050">
                <a:solidFill>
                  <a:schemeClr val="tx1">
                    <a:lumMod val="50000"/>
                    <a:lumOff val="50000"/>
                  </a:schemeClr>
                </a:solidFill>
              </a:rPr>
              <a:t>eros sed euismod lacinia.</a:t>
            </a: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4" name="Right Triangle 73">
            <a:extLst>
              <a:ext uri="{FF2B5EF4-FFF2-40B4-BE49-F238E27FC236}">
                <a16:creationId xmlns:a16="http://schemas.microsoft.com/office/drawing/2014/main" id="{CEFB4CA7-78CF-449C-986D-826F82960A43}"/>
              </a:ext>
            </a:extLst>
          </p:cNvPr>
          <p:cNvSpPr/>
          <p:nvPr/>
        </p:nvSpPr>
        <p:spPr>
          <a:xfrm flipH="1" flipV="1">
            <a:off x="6133081" y="2485851"/>
            <a:ext cx="306653" cy="228599"/>
          </a:xfrm>
          <a:prstGeom prst="rtTriangl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A35515A-9D8B-43B0-8232-78961BF46DDC}"/>
              </a:ext>
            </a:extLst>
          </p:cNvPr>
          <p:cNvSpPr/>
          <p:nvPr/>
        </p:nvSpPr>
        <p:spPr>
          <a:xfrm>
            <a:off x="6439735" y="2319487"/>
            <a:ext cx="2036618" cy="3020292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342900" rIns="137160" bIns="685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1350"/>
              </a:spcBef>
            </a:pPr>
            <a:r>
              <a:rPr lang="en-US" sz="105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consectetur adipiscing elit. Donec non ornare dolor, non iaculis nibh. Morbi sed massa nec diam porttitor sodales.</a:t>
            </a:r>
          </a:p>
          <a:p>
            <a:pPr algn="just">
              <a:spcBef>
                <a:spcPts val="1350"/>
              </a:spcBef>
            </a:pPr>
            <a:r>
              <a:rPr lang="en-US" sz="1050">
                <a:solidFill>
                  <a:schemeClr val="tx1">
                    <a:lumMod val="50000"/>
                    <a:lumOff val="50000"/>
                  </a:schemeClr>
                </a:solidFill>
              </a:rPr>
              <a:t>Vivamus molestie nisl sed erat sodales dignissim. Duis sed diam sed quam pharetra accumsan.</a:t>
            </a:r>
          </a:p>
          <a:p>
            <a:pPr algn="just">
              <a:spcBef>
                <a:spcPts val="1350"/>
              </a:spcBef>
            </a:pPr>
            <a:r>
              <a:rPr lang="en-US" sz="1050">
                <a:solidFill>
                  <a:schemeClr val="tx1">
                    <a:lumMod val="50000"/>
                    <a:lumOff val="50000"/>
                  </a:schemeClr>
                </a:solidFill>
              </a:rPr>
              <a:t>Donec sit amet urna eros. Donec semper diam nec varius facilisis. Praesent varius tempus magna, quis feugiat elit </a:t>
            </a:r>
            <a:r>
              <a:rPr lang="pt-BR" sz="1050">
                <a:solidFill>
                  <a:schemeClr val="tx1">
                    <a:lumMod val="50000"/>
                    <a:lumOff val="50000"/>
                  </a:schemeClr>
                </a:solidFill>
              </a:rPr>
              <a:t>eros sed euismod lacinia.</a:t>
            </a: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8" name="Right Triangle 77">
            <a:extLst>
              <a:ext uri="{FF2B5EF4-FFF2-40B4-BE49-F238E27FC236}">
                <a16:creationId xmlns:a16="http://schemas.microsoft.com/office/drawing/2014/main" id="{E0DFB971-3C4F-4C58-B450-89057B58CF26}"/>
              </a:ext>
            </a:extLst>
          </p:cNvPr>
          <p:cNvSpPr/>
          <p:nvPr/>
        </p:nvSpPr>
        <p:spPr>
          <a:xfrm flipH="1" flipV="1">
            <a:off x="7094861" y="2438226"/>
            <a:ext cx="1381491" cy="123999"/>
          </a:xfrm>
          <a:prstGeom prst="rtTriangle">
            <a:avLst/>
          </a:prstGeom>
          <a:solidFill>
            <a:schemeClr val="tx2">
              <a:lumMod val="90000"/>
              <a:lumOff val="10000"/>
            </a:schemeClr>
          </a:solidFill>
          <a:ln w="571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342900" rIns="137160" bIns="685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1350"/>
              </a:spcBef>
            </a:pPr>
            <a:endParaRPr lang="en-US" sz="10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9" name="Right Triangle 78">
            <a:extLst>
              <a:ext uri="{FF2B5EF4-FFF2-40B4-BE49-F238E27FC236}">
                <a16:creationId xmlns:a16="http://schemas.microsoft.com/office/drawing/2014/main" id="{7E9DFCF6-2E4F-4B56-8FB4-02DB1B664A4D}"/>
              </a:ext>
            </a:extLst>
          </p:cNvPr>
          <p:cNvSpPr/>
          <p:nvPr/>
        </p:nvSpPr>
        <p:spPr>
          <a:xfrm flipH="1" flipV="1">
            <a:off x="4103926" y="2438226"/>
            <a:ext cx="1381491" cy="123999"/>
          </a:xfrm>
          <a:prstGeom prst="rtTriangle">
            <a:avLst/>
          </a:prstGeom>
          <a:solidFill>
            <a:schemeClr val="accent2">
              <a:lumMod val="5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342900" rIns="137160" bIns="685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1350"/>
              </a:spcBef>
            </a:pPr>
            <a:endParaRPr lang="en-US" sz="10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0" name="Right Triangle 79">
            <a:extLst>
              <a:ext uri="{FF2B5EF4-FFF2-40B4-BE49-F238E27FC236}">
                <a16:creationId xmlns:a16="http://schemas.microsoft.com/office/drawing/2014/main" id="{E8D16520-B153-4339-B375-7E7829431D5B}"/>
              </a:ext>
            </a:extLst>
          </p:cNvPr>
          <p:cNvSpPr/>
          <p:nvPr/>
        </p:nvSpPr>
        <p:spPr>
          <a:xfrm flipH="1" flipV="1">
            <a:off x="1137713" y="2438226"/>
            <a:ext cx="1381491" cy="123999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342900" rIns="137160" bIns="685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1350"/>
              </a:spcBef>
            </a:pPr>
            <a:endParaRPr lang="en-US" sz="10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0EB70031-DD32-458A-82D9-326183F7A65B}"/>
              </a:ext>
            </a:extLst>
          </p:cNvPr>
          <p:cNvSpPr/>
          <p:nvPr/>
        </p:nvSpPr>
        <p:spPr>
          <a:xfrm>
            <a:off x="175933" y="1931560"/>
            <a:ext cx="2834987" cy="554291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722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100" b="1" cap="all" dirty="0"/>
              <a:t>Lorem Ipsum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737CE4-47F6-42BA-9D3D-C3B9C7FD0AC3}"/>
              </a:ext>
            </a:extLst>
          </p:cNvPr>
          <p:cNvSpPr/>
          <p:nvPr/>
        </p:nvSpPr>
        <p:spPr>
          <a:xfrm>
            <a:off x="281695" y="2007814"/>
            <a:ext cx="401782" cy="40178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/>
              <a:t>01</a:t>
            </a:r>
          </a:p>
        </p:txBody>
      </p:sp>
      <p:sp>
        <p:nvSpPr>
          <p:cNvPr id="41" name="Arrow: Pentagon 40">
            <a:extLst>
              <a:ext uri="{FF2B5EF4-FFF2-40B4-BE49-F238E27FC236}">
                <a16:creationId xmlns:a16="http://schemas.microsoft.com/office/drawing/2014/main" id="{82C363AB-F2BB-450B-979E-8DE4224CF3FA}"/>
              </a:ext>
            </a:extLst>
          </p:cNvPr>
          <p:cNvSpPr/>
          <p:nvPr/>
        </p:nvSpPr>
        <p:spPr>
          <a:xfrm>
            <a:off x="3142146" y="1931560"/>
            <a:ext cx="2834987" cy="554291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722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100" b="1" cap="all" dirty="0">
                <a:solidFill>
                  <a:schemeClr val="accent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88286DE-6208-4DEB-A0D6-DFC29E04B8C7}"/>
              </a:ext>
            </a:extLst>
          </p:cNvPr>
          <p:cNvSpPr/>
          <p:nvPr/>
        </p:nvSpPr>
        <p:spPr>
          <a:xfrm>
            <a:off x="3247908" y="2007814"/>
            <a:ext cx="401782" cy="40178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/>
              <a:t>02</a:t>
            </a:r>
          </a:p>
        </p:txBody>
      </p:sp>
      <p:sp>
        <p:nvSpPr>
          <p:cNvPr id="76" name="Arrow: Pentagon 75">
            <a:extLst>
              <a:ext uri="{FF2B5EF4-FFF2-40B4-BE49-F238E27FC236}">
                <a16:creationId xmlns:a16="http://schemas.microsoft.com/office/drawing/2014/main" id="{7AB4DE56-A4BF-431A-AB74-9B93878F64AF}"/>
              </a:ext>
            </a:extLst>
          </p:cNvPr>
          <p:cNvSpPr/>
          <p:nvPr/>
        </p:nvSpPr>
        <p:spPr>
          <a:xfrm>
            <a:off x="6133081" y="1931560"/>
            <a:ext cx="2834987" cy="554291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722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100" b="1" cap="all" dirty="0">
                <a:solidFill>
                  <a:schemeClr val="accent1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81FCFFC-8DA0-499B-9CB9-D4685AFD8F99}"/>
              </a:ext>
            </a:extLst>
          </p:cNvPr>
          <p:cNvSpPr/>
          <p:nvPr/>
        </p:nvSpPr>
        <p:spPr>
          <a:xfrm>
            <a:off x="6238843" y="2007814"/>
            <a:ext cx="401782" cy="40178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3148667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arallelogram 20">
            <a:extLst>
              <a:ext uri="{FF2B5EF4-FFF2-40B4-BE49-F238E27FC236}">
                <a16:creationId xmlns:a16="http://schemas.microsoft.com/office/drawing/2014/main" id="{92AFAE98-5CC3-460E-91D2-1CBB791CAAF8}"/>
              </a:ext>
            </a:extLst>
          </p:cNvPr>
          <p:cNvSpPr/>
          <p:nvPr/>
        </p:nvSpPr>
        <p:spPr>
          <a:xfrm>
            <a:off x="482587" y="4321175"/>
            <a:ext cx="2659559" cy="1044003"/>
          </a:xfrm>
          <a:prstGeom prst="parallelogram">
            <a:avLst>
              <a:gd name="adj" fmla="val 57275"/>
            </a:avLst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A6503283-8F31-4835-943A-9E98722CA5E2}"/>
              </a:ext>
            </a:extLst>
          </p:cNvPr>
          <p:cNvSpPr/>
          <p:nvPr/>
        </p:nvSpPr>
        <p:spPr>
          <a:xfrm>
            <a:off x="3448799" y="4295776"/>
            <a:ext cx="2659559" cy="1044003"/>
          </a:xfrm>
          <a:prstGeom prst="parallelogram">
            <a:avLst>
              <a:gd name="adj" fmla="val 57275"/>
            </a:avLst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3" name="Parallelogram 22">
            <a:extLst>
              <a:ext uri="{FF2B5EF4-FFF2-40B4-BE49-F238E27FC236}">
                <a16:creationId xmlns:a16="http://schemas.microsoft.com/office/drawing/2014/main" id="{658A977E-F362-41F3-A71F-945ECA9A9C08}"/>
              </a:ext>
            </a:extLst>
          </p:cNvPr>
          <p:cNvSpPr/>
          <p:nvPr/>
        </p:nvSpPr>
        <p:spPr>
          <a:xfrm>
            <a:off x="6439735" y="4295776"/>
            <a:ext cx="2659559" cy="1044003"/>
          </a:xfrm>
          <a:prstGeom prst="parallelogram">
            <a:avLst>
              <a:gd name="adj" fmla="val 57275"/>
            </a:avLst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Box Process for PowerPoint</a:t>
            </a:r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D342A894-1F25-40DF-BDF2-E1F774FE55DD}"/>
              </a:ext>
            </a:extLst>
          </p:cNvPr>
          <p:cNvSpPr/>
          <p:nvPr/>
        </p:nvSpPr>
        <p:spPr>
          <a:xfrm flipH="1" flipV="1">
            <a:off x="175933" y="2485851"/>
            <a:ext cx="306653" cy="228599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5676C20-4CA7-4B55-B846-C0251D709E8A}"/>
              </a:ext>
            </a:extLst>
          </p:cNvPr>
          <p:cNvSpPr/>
          <p:nvPr/>
        </p:nvSpPr>
        <p:spPr>
          <a:xfrm>
            <a:off x="482587" y="2319487"/>
            <a:ext cx="2036618" cy="3020292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342900" rIns="137160" bIns="685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1350"/>
              </a:spcBef>
            </a:pPr>
            <a:r>
              <a:rPr lang="en-US" sz="105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consectetur adipiscing elit. Donec non ornare dolor, non iaculis nibh. Morbi sed massa nec diam porttitor sodales.</a:t>
            </a:r>
          </a:p>
          <a:p>
            <a:pPr algn="just">
              <a:spcBef>
                <a:spcPts val="1350"/>
              </a:spcBef>
            </a:pPr>
            <a:r>
              <a:rPr lang="en-US" sz="1050">
                <a:solidFill>
                  <a:schemeClr val="tx1">
                    <a:lumMod val="50000"/>
                    <a:lumOff val="50000"/>
                  </a:schemeClr>
                </a:solidFill>
              </a:rPr>
              <a:t>Vivamus molestie nisl sed erat sodales dignissim. Duis sed diam sed quam pharetra accumsan.</a:t>
            </a:r>
          </a:p>
          <a:p>
            <a:pPr algn="just">
              <a:spcBef>
                <a:spcPts val="1350"/>
              </a:spcBef>
            </a:pPr>
            <a:r>
              <a:rPr lang="en-US" sz="1050">
                <a:solidFill>
                  <a:schemeClr val="tx1">
                    <a:lumMod val="50000"/>
                    <a:lumOff val="50000"/>
                  </a:schemeClr>
                </a:solidFill>
              </a:rPr>
              <a:t>Donec sit amet urna eros. Donec semper diam nec varius facilisis. Praesent varius tempus magna, quis feugiat elit </a:t>
            </a:r>
            <a:r>
              <a:rPr lang="pt-BR" sz="1050">
                <a:solidFill>
                  <a:schemeClr val="tx1">
                    <a:lumMod val="50000"/>
                    <a:lumOff val="50000"/>
                  </a:schemeClr>
                </a:solidFill>
              </a:rPr>
              <a:t>eros sed euismod lacinia.</a:t>
            </a: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565B680D-617B-4A8A-A1F3-6995192C2CCF}"/>
              </a:ext>
            </a:extLst>
          </p:cNvPr>
          <p:cNvSpPr/>
          <p:nvPr/>
        </p:nvSpPr>
        <p:spPr>
          <a:xfrm flipH="1" flipV="1">
            <a:off x="3142146" y="2485851"/>
            <a:ext cx="306653" cy="228599"/>
          </a:xfrm>
          <a:prstGeom prst="rtTriangl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119D3C7-6C0F-4676-9635-325AC42CA380}"/>
              </a:ext>
            </a:extLst>
          </p:cNvPr>
          <p:cNvSpPr/>
          <p:nvPr/>
        </p:nvSpPr>
        <p:spPr>
          <a:xfrm>
            <a:off x="3448799" y="2319487"/>
            <a:ext cx="2036618" cy="3020292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342900" rIns="137160" bIns="685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1350"/>
              </a:spcBef>
            </a:pPr>
            <a:r>
              <a:rPr lang="en-US" sz="105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consectetur adipiscing elit. Donec non ornare dolor, non iaculis nibh. Morbi sed massa nec diam porttitor sodales.</a:t>
            </a:r>
          </a:p>
          <a:p>
            <a:pPr algn="just">
              <a:spcBef>
                <a:spcPts val="1350"/>
              </a:spcBef>
            </a:pPr>
            <a:r>
              <a:rPr lang="en-US" sz="1050">
                <a:solidFill>
                  <a:schemeClr val="tx1">
                    <a:lumMod val="50000"/>
                    <a:lumOff val="50000"/>
                  </a:schemeClr>
                </a:solidFill>
              </a:rPr>
              <a:t>Vivamus molestie nisl sed erat sodales dignissim. Duis sed diam sed quam pharetra accumsan.</a:t>
            </a:r>
          </a:p>
          <a:p>
            <a:pPr algn="just">
              <a:spcBef>
                <a:spcPts val="1350"/>
              </a:spcBef>
            </a:pPr>
            <a:r>
              <a:rPr lang="en-US" sz="1050">
                <a:solidFill>
                  <a:schemeClr val="tx1">
                    <a:lumMod val="50000"/>
                    <a:lumOff val="50000"/>
                  </a:schemeClr>
                </a:solidFill>
              </a:rPr>
              <a:t>Donec sit amet urna eros. Donec semper diam nec varius facilisis. Praesent varius tempus magna, quis feugiat elit </a:t>
            </a:r>
            <a:r>
              <a:rPr lang="pt-BR" sz="1050">
                <a:solidFill>
                  <a:schemeClr val="tx1">
                    <a:lumMod val="50000"/>
                    <a:lumOff val="50000"/>
                  </a:schemeClr>
                </a:solidFill>
              </a:rPr>
              <a:t>eros sed euismod lacinia.</a:t>
            </a: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4" name="Right Triangle 73">
            <a:extLst>
              <a:ext uri="{FF2B5EF4-FFF2-40B4-BE49-F238E27FC236}">
                <a16:creationId xmlns:a16="http://schemas.microsoft.com/office/drawing/2014/main" id="{CEFB4CA7-78CF-449C-986D-826F82960A43}"/>
              </a:ext>
            </a:extLst>
          </p:cNvPr>
          <p:cNvSpPr/>
          <p:nvPr/>
        </p:nvSpPr>
        <p:spPr>
          <a:xfrm flipH="1" flipV="1">
            <a:off x="6133081" y="2485851"/>
            <a:ext cx="306653" cy="228599"/>
          </a:xfrm>
          <a:prstGeom prst="rtTriangl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A35515A-9D8B-43B0-8232-78961BF46DDC}"/>
              </a:ext>
            </a:extLst>
          </p:cNvPr>
          <p:cNvSpPr/>
          <p:nvPr/>
        </p:nvSpPr>
        <p:spPr>
          <a:xfrm>
            <a:off x="6439735" y="2319487"/>
            <a:ext cx="2036618" cy="3020292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342900" rIns="137160" bIns="685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1350"/>
              </a:spcBef>
            </a:pPr>
            <a:r>
              <a:rPr lang="en-US" sz="105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consectetur adipiscing elit. Donec non ornare dolor, non iaculis nibh. Morbi sed massa nec diam porttitor sodales.</a:t>
            </a:r>
          </a:p>
          <a:p>
            <a:pPr algn="just">
              <a:spcBef>
                <a:spcPts val="1350"/>
              </a:spcBef>
            </a:pPr>
            <a:r>
              <a:rPr lang="en-US" sz="1050">
                <a:solidFill>
                  <a:schemeClr val="tx1">
                    <a:lumMod val="50000"/>
                    <a:lumOff val="50000"/>
                  </a:schemeClr>
                </a:solidFill>
              </a:rPr>
              <a:t>Vivamus molestie nisl sed erat sodales dignissim. Duis sed diam sed quam pharetra accumsan.</a:t>
            </a:r>
          </a:p>
          <a:p>
            <a:pPr algn="just">
              <a:spcBef>
                <a:spcPts val="1350"/>
              </a:spcBef>
            </a:pPr>
            <a:r>
              <a:rPr lang="en-US" sz="1050">
                <a:solidFill>
                  <a:schemeClr val="tx1">
                    <a:lumMod val="50000"/>
                    <a:lumOff val="50000"/>
                  </a:schemeClr>
                </a:solidFill>
              </a:rPr>
              <a:t>Donec sit amet urna eros. Donec semper diam nec varius facilisis. Praesent varius tempus magna, quis feugiat elit </a:t>
            </a:r>
            <a:r>
              <a:rPr lang="pt-BR" sz="1050">
                <a:solidFill>
                  <a:schemeClr val="tx1">
                    <a:lumMod val="50000"/>
                    <a:lumOff val="50000"/>
                  </a:schemeClr>
                </a:solidFill>
              </a:rPr>
              <a:t>eros sed euismod lacinia.</a:t>
            </a: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8" name="Right Triangle 77">
            <a:extLst>
              <a:ext uri="{FF2B5EF4-FFF2-40B4-BE49-F238E27FC236}">
                <a16:creationId xmlns:a16="http://schemas.microsoft.com/office/drawing/2014/main" id="{E0DFB971-3C4F-4C58-B450-89057B58CF26}"/>
              </a:ext>
            </a:extLst>
          </p:cNvPr>
          <p:cNvSpPr/>
          <p:nvPr/>
        </p:nvSpPr>
        <p:spPr>
          <a:xfrm flipH="1" flipV="1">
            <a:off x="7094861" y="2438226"/>
            <a:ext cx="1381491" cy="123999"/>
          </a:xfrm>
          <a:prstGeom prst="rtTriangle">
            <a:avLst/>
          </a:prstGeom>
          <a:solidFill>
            <a:schemeClr val="tx2">
              <a:lumMod val="90000"/>
              <a:lumOff val="10000"/>
            </a:schemeClr>
          </a:solidFill>
          <a:ln w="571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342900" rIns="137160" bIns="685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1350"/>
              </a:spcBef>
            </a:pPr>
            <a:endParaRPr lang="en-US" sz="10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9" name="Right Triangle 78">
            <a:extLst>
              <a:ext uri="{FF2B5EF4-FFF2-40B4-BE49-F238E27FC236}">
                <a16:creationId xmlns:a16="http://schemas.microsoft.com/office/drawing/2014/main" id="{7E9DFCF6-2E4F-4B56-8FB4-02DB1B664A4D}"/>
              </a:ext>
            </a:extLst>
          </p:cNvPr>
          <p:cNvSpPr/>
          <p:nvPr/>
        </p:nvSpPr>
        <p:spPr>
          <a:xfrm flipH="1" flipV="1">
            <a:off x="4103926" y="2438226"/>
            <a:ext cx="1381491" cy="123999"/>
          </a:xfrm>
          <a:prstGeom prst="rtTriangle">
            <a:avLst/>
          </a:prstGeom>
          <a:solidFill>
            <a:schemeClr val="accent2">
              <a:lumMod val="5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342900" rIns="137160" bIns="685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1350"/>
              </a:spcBef>
            </a:pPr>
            <a:endParaRPr lang="en-US" sz="10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0" name="Right Triangle 79">
            <a:extLst>
              <a:ext uri="{FF2B5EF4-FFF2-40B4-BE49-F238E27FC236}">
                <a16:creationId xmlns:a16="http://schemas.microsoft.com/office/drawing/2014/main" id="{E8D16520-B153-4339-B375-7E7829431D5B}"/>
              </a:ext>
            </a:extLst>
          </p:cNvPr>
          <p:cNvSpPr/>
          <p:nvPr/>
        </p:nvSpPr>
        <p:spPr>
          <a:xfrm flipH="1" flipV="1">
            <a:off x="1137713" y="2438226"/>
            <a:ext cx="1381491" cy="123999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342900" rIns="137160" bIns="685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1350"/>
              </a:spcBef>
            </a:pPr>
            <a:endParaRPr lang="en-US" sz="105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0EB70031-DD32-458A-82D9-326183F7A65B}"/>
              </a:ext>
            </a:extLst>
          </p:cNvPr>
          <p:cNvSpPr/>
          <p:nvPr/>
        </p:nvSpPr>
        <p:spPr>
          <a:xfrm>
            <a:off x="175933" y="1931560"/>
            <a:ext cx="2834987" cy="554291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722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100" b="1" cap="all" dirty="0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737CE4-47F6-42BA-9D3D-C3B9C7FD0AC3}"/>
              </a:ext>
            </a:extLst>
          </p:cNvPr>
          <p:cNvSpPr/>
          <p:nvPr/>
        </p:nvSpPr>
        <p:spPr>
          <a:xfrm>
            <a:off x="281695" y="2007814"/>
            <a:ext cx="401782" cy="4017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/>
              <a:t>01</a:t>
            </a:r>
          </a:p>
        </p:txBody>
      </p:sp>
      <p:sp>
        <p:nvSpPr>
          <p:cNvPr id="41" name="Arrow: Pentagon 40">
            <a:extLst>
              <a:ext uri="{FF2B5EF4-FFF2-40B4-BE49-F238E27FC236}">
                <a16:creationId xmlns:a16="http://schemas.microsoft.com/office/drawing/2014/main" id="{82C363AB-F2BB-450B-979E-8DE4224CF3FA}"/>
              </a:ext>
            </a:extLst>
          </p:cNvPr>
          <p:cNvSpPr/>
          <p:nvPr/>
        </p:nvSpPr>
        <p:spPr>
          <a:xfrm>
            <a:off x="3142146" y="1931560"/>
            <a:ext cx="2834987" cy="554291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722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100" b="1" cap="all" dirty="0">
                <a:solidFill>
                  <a:schemeClr val="accent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88286DE-6208-4DEB-A0D6-DFC29E04B8C7}"/>
              </a:ext>
            </a:extLst>
          </p:cNvPr>
          <p:cNvSpPr/>
          <p:nvPr/>
        </p:nvSpPr>
        <p:spPr>
          <a:xfrm>
            <a:off x="3247908" y="2007814"/>
            <a:ext cx="401782" cy="40178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/>
              <a:t>02</a:t>
            </a:r>
          </a:p>
        </p:txBody>
      </p:sp>
      <p:sp>
        <p:nvSpPr>
          <p:cNvPr id="76" name="Arrow: Pentagon 75">
            <a:extLst>
              <a:ext uri="{FF2B5EF4-FFF2-40B4-BE49-F238E27FC236}">
                <a16:creationId xmlns:a16="http://schemas.microsoft.com/office/drawing/2014/main" id="{7AB4DE56-A4BF-431A-AB74-9B93878F64AF}"/>
              </a:ext>
            </a:extLst>
          </p:cNvPr>
          <p:cNvSpPr/>
          <p:nvPr/>
        </p:nvSpPr>
        <p:spPr>
          <a:xfrm>
            <a:off x="6133081" y="1931560"/>
            <a:ext cx="2834987" cy="554291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1722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100" b="1" cap="all" dirty="0">
                <a:solidFill>
                  <a:schemeClr val="accent1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81FCFFC-8DA0-499B-9CB9-D4685AFD8F99}"/>
              </a:ext>
            </a:extLst>
          </p:cNvPr>
          <p:cNvSpPr/>
          <p:nvPr/>
        </p:nvSpPr>
        <p:spPr>
          <a:xfrm>
            <a:off x="6238843" y="2007814"/>
            <a:ext cx="401782" cy="40178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innerShdw dist="50800" dir="27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331757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10119</TotalTime>
  <Words>478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Text Box Process for PowerPoint</vt:lpstr>
      <vt:lpstr>Text Box Process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Box Process for PowerPoint</dc:title>
  <dc:creator>PresentationGO.com</dc:creator>
  <dc:description>© Copyright PresentationGO.com</dc:description>
  <dcterms:created xsi:type="dcterms:W3CDTF">2014-11-26T05:14:11Z</dcterms:created>
  <dcterms:modified xsi:type="dcterms:W3CDTF">2018-11-28T19:10:17Z</dcterms:modified>
  <cp:category>Charts &amp; Diagrams</cp:category>
</cp:coreProperties>
</file>