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5417" autoAdjust="0"/>
  </p:normalViewPr>
  <p:slideViewPr>
    <p:cSldViewPr snapToGrid="0" showGuides="1">
      <p:cViewPr>
        <p:scale>
          <a:sx n="75" d="100"/>
          <a:sy n="75" d="100"/>
        </p:scale>
        <p:origin x="960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16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94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arallelogram 82">
            <a:extLst>
              <a:ext uri="{FF2B5EF4-FFF2-40B4-BE49-F238E27FC236}">
                <a16:creationId xmlns:a16="http://schemas.microsoft.com/office/drawing/2014/main" id="{0C9DD20B-737B-4F63-8CBF-BECDBC5A8D36}"/>
              </a:ext>
            </a:extLst>
          </p:cNvPr>
          <p:cNvSpPr/>
          <p:nvPr/>
        </p:nvSpPr>
        <p:spPr>
          <a:xfrm>
            <a:off x="4598398" y="4000500"/>
            <a:ext cx="3546079" cy="2001605"/>
          </a:xfrm>
          <a:prstGeom prst="parallelogram">
            <a:avLst>
              <a:gd name="adj" fmla="val 40069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Parallelogram 83">
            <a:extLst>
              <a:ext uri="{FF2B5EF4-FFF2-40B4-BE49-F238E27FC236}">
                <a16:creationId xmlns:a16="http://schemas.microsoft.com/office/drawing/2014/main" id="{3862A16A-C4F3-4578-97D4-8C3BCC673907}"/>
              </a:ext>
            </a:extLst>
          </p:cNvPr>
          <p:cNvSpPr/>
          <p:nvPr/>
        </p:nvSpPr>
        <p:spPr>
          <a:xfrm>
            <a:off x="8586312" y="4000500"/>
            <a:ext cx="3546079" cy="2001605"/>
          </a:xfrm>
          <a:prstGeom prst="parallelogram">
            <a:avLst>
              <a:gd name="adj" fmla="val 40069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B282B86-EBD8-4780-ACE9-BB9EF0E5645F}"/>
              </a:ext>
            </a:extLst>
          </p:cNvPr>
          <p:cNvSpPr/>
          <p:nvPr/>
        </p:nvSpPr>
        <p:spPr>
          <a:xfrm>
            <a:off x="643448" y="4000500"/>
            <a:ext cx="3546079" cy="2001605"/>
          </a:xfrm>
          <a:prstGeom prst="parallelogram">
            <a:avLst>
              <a:gd name="adj" fmla="val 40228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 Process for PowerPoint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D342A894-1F25-40DF-BDF2-E1F774FE55DD}"/>
              </a:ext>
            </a:extLst>
          </p:cNvPr>
          <p:cNvSpPr/>
          <p:nvPr/>
        </p:nvSpPr>
        <p:spPr>
          <a:xfrm flipH="1" flipV="1">
            <a:off x="234577" y="2171468"/>
            <a:ext cx="408871" cy="304798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676C20-4CA7-4B55-B846-C0251D709E8A}"/>
              </a:ext>
            </a:extLst>
          </p:cNvPr>
          <p:cNvSpPr/>
          <p:nvPr/>
        </p:nvSpPr>
        <p:spPr>
          <a:xfrm>
            <a:off x="643448" y="1949649"/>
            <a:ext cx="2715491" cy="402705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457200" rIns="182880" bIns="91440" rtlCol="0" anchor="t"/>
          <a:lstStyle/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40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565B680D-617B-4A8A-A1F3-6995192C2CCF}"/>
              </a:ext>
            </a:extLst>
          </p:cNvPr>
          <p:cNvSpPr/>
          <p:nvPr/>
        </p:nvSpPr>
        <p:spPr>
          <a:xfrm flipH="1" flipV="1">
            <a:off x="4189527" y="2171468"/>
            <a:ext cx="408871" cy="304798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19D3C7-6C0F-4676-9635-325AC42CA380}"/>
              </a:ext>
            </a:extLst>
          </p:cNvPr>
          <p:cNvSpPr/>
          <p:nvPr/>
        </p:nvSpPr>
        <p:spPr>
          <a:xfrm>
            <a:off x="4598398" y="1949649"/>
            <a:ext cx="2715491" cy="402705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40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CEFB4CA7-78CF-449C-986D-826F82960A43}"/>
              </a:ext>
            </a:extLst>
          </p:cNvPr>
          <p:cNvSpPr/>
          <p:nvPr/>
        </p:nvSpPr>
        <p:spPr>
          <a:xfrm flipH="1" flipV="1">
            <a:off x="8177441" y="2171468"/>
            <a:ext cx="408871" cy="304798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A35515A-9D8B-43B0-8232-78961BF46DDC}"/>
              </a:ext>
            </a:extLst>
          </p:cNvPr>
          <p:cNvSpPr/>
          <p:nvPr/>
        </p:nvSpPr>
        <p:spPr>
          <a:xfrm>
            <a:off x="8586312" y="1949649"/>
            <a:ext cx="2715491" cy="402705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40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Right Triangle 77">
            <a:extLst>
              <a:ext uri="{FF2B5EF4-FFF2-40B4-BE49-F238E27FC236}">
                <a16:creationId xmlns:a16="http://schemas.microsoft.com/office/drawing/2014/main" id="{E0DFB971-3C4F-4C58-B450-89057B58CF26}"/>
              </a:ext>
            </a:extLst>
          </p:cNvPr>
          <p:cNvSpPr/>
          <p:nvPr/>
        </p:nvSpPr>
        <p:spPr>
          <a:xfrm flipH="1" flipV="1">
            <a:off x="9459815" y="2107968"/>
            <a:ext cx="1841988" cy="165332"/>
          </a:xfrm>
          <a:prstGeom prst="rtTriangle">
            <a:avLst/>
          </a:prstGeom>
          <a:solidFill>
            <a:schemeClr val="tx2">
              <a:lumMod val="90000"/>
              <a:lumOff val="10000"/>
            </a:schemeClr>
          </a:solidFill>
          <a:ln w="571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800"/>
              </a:spcBef>
            </a:pP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Right Triangle 78">
            <a:extLst>
              <a:ext uri="{FF2B5EF4-FFF2-40B4-BE49-F238E27FC236}">
                <a16:creationId xmlns:a16="http://schemas.microsoft.com/office/drawing/2014/main" id="{7E9DFCF6-2E4F-4B56-8FB4-02DB1B664A4D}"/>
              </a:ext>
            </a:extLst>
          </p:cNvPr>
          <p:cNvSpPr/>
          <p:nvPr/>
        </p:nvSpPr>
        <p:spPr>
          <a:xfrm flipH="1" flipV="1">
            <a:off x="5471901" y="2107968"/>
            <a:ext cx="1841988" cy="165332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800"/>
              </a:spcBef>
            </a:pP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Right Triangle 79">
            <a:extLst>
              <a:ext uri="{FF2B5EF4-FFF2-40B4-BE49-F238E27FC236}">
                <a16:creationId xmlns:a16="http://schemas.microsoft.com/office/drawing/2014/main" id="{E8D16520-B153-4339-B375-7E7829431D5B}"/>
              </a:ext>
            </a:extLst>
          </p:cNvPr>
          <p:cNvSpPr/>
          <p:nvPr/>
        </p:nvSpPr>
        <p:spPr>
          <a:xfrm flipH="1" flipV="1">
            <a:off x="1516951" y="2107968"/>
            <a:ext cx="1841988" cy="16533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800"/>
              </a:spcBef>
            </a:pP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0EB70031-DD32-458A-82D9-326183F7A65B}"/>
              </a:ext>
            </a:extLst>
          </p:cNvPr>
          <p:cNvSpPr/>
          <p:nvPr/>
        </p:nvSpPr>
        <p:spPr>
          <a:xfrm>
            <a:off x="234578" y="1432413"/>
            <a:ext cx="3779982" cy="739055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r>
              <a:rPr lang="en-US" sz="2800" b="1" cap="all" dirty="0"/>
              <a:t>Lorem Ipsum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737CE4-47F6-42BA-9D3D-C3B9C7FD0AC3}"/>
              </a:ext>
            </a:extLst>
          </p:cNvPr>
          <p:cNvSpPr/>
          <p:nvPr/>
        </p:nvSpPr>
        <p:spPr>
          <a:xfrm>
            <a:off x="375593" y="1534085"/>
            <a:ext cx="535709" cy="5357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82C363AB-F2BB-450B-979E-8DE4224CF3FA}"/>
              </a:ext>
            </a:extLst>
          </p:cNvPr>
          <p:cNvSpPr/>
          <p:nvPr/>
        </p:nvSpPr>
        <p:spPr>
          <a:xfrm>
            <a:off x="4189528" y="1432413"/>
            <a:ext cx="3779982" cy="73905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r>
              <a:rPr lang="en-US" sz="2800" b="1" cap="all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88286DE-6208-4DEB-A0D6-DFC29E04B8C7}"/>
              </a:ext>
            </a:extLst>
          </p:cNvPr>
          <p:cNvSpPr/>
          <p:nvPr/>
        </p:nvSpPr>
        <p:spPr>
          <a:xfrm>
            <a:off x="4330543" y="1534085"/>
            <a:ext cx="535709" cy="5357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76" name="Arrow: Pentagon 75">
            <a:extLst>
              <a:ext uri="{FF2B5EF4-FFF2-40B4-BE49-F238E27FC236}">
                <a16:creationId xmlns:a16="http://schemas.microsoft.com/office/drawing/2014/main" id="{7AB4DE56-A4BF-431A-AB74-9B93878F64AF}"/>
              </a:ext>
            </a:extLst>
          </p:cNvPr>
          <p:cNvSpPr/>
          <p:nvPr/>
        </p:nvSpPr>
        <p:spPr>
          <a:xfrm>
            <a:off x="8177442" y="1432413"/>
            <a:ext cx="3779982" cy="73905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81FCFFC-8DA0-499B-9CB9-D4685AFD8F99}"/>
              </a:ext>
            </a:extLst>
          </p:cNvPr>
          <p:cNvSpPr/>
          <p:nvPr/>
        </p:nvSpPr>
        <p:spPr>
          <a:xfrm>
            <a:off x="8318457" y="1534085"/>
            <a:ext cx="535709" cy="5357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72909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arallelogram 20">
            <a:extLst>
              <a:ext uri="{FF2B5EF4-FFF2-40B4-BE49-F238E27FC236}">
                <a16:creationId xmlns:a16="http://schemas.microsoft.com/office/drawing/2014/main" id="{B839D2A7-80EA-4A37-AF49-6C47E1B63D39}"/>
              </a:ext>
            </a:extLst>
          </p:cNvPr>
          <p:cNvSpPr/>
          <p:nvPr/>
        </p:nvSpPr>
        <p:spPr>
          <a:xfrm>
            <a:off x="4598398" y="4000500"/>
            <a:ext cx="3546079" cy="2001605"/>
          </a:xfrm>
          <a:prstGeom prst="parallelogram">
            <a:avLst>
              <a:gd name="adj" fmla="val 40069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B9C2BC71-433B-48E7-AB94-D5768FBC0C66}"/>
              </a:ext>
            </a:extLst>
          </p:cNvPr>
          <p:cNvSpPr/>
          <p:nvPr/>
        </p:nvSpPr>
        <p:spPr>
          <a:xfrm>
            <a:off x="8586312" y="4000500"/>
            <a:ext cx="3546079" cy="2001605"/>
          </a:xfrm>
          <a:prstGeom prst="parallelogram">
            <a:avLst>
              <a:gd name="adj" fmla="val 40069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9A846A62-32A1-4367-8756-9F441EA347B3}"/>
              </a:ext>
            </a:extLst>
          </p:cNvPr>
          <p:cNvSpPr/>
          <p:nvPr/>
        </p:nvSpPr>
        <p:spPr>
          <a:xfrm>
            <a:off x="643448" y="4000500"/>
            <a:ext cx="3546079" cy="2001605"/>
          </a:xfrm>
          <a:prstGeom prst="parallelogram">
            <a:avLst>
              <a:gd name="adj" fmla="val 40228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 Process for PowerPoint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D342A894-1F25-40DF-BDF2-E1F774FE55DD}"/>
              </a:ext>
            </a:extLst>
          </p:cNvPr>
          <p:cNvSpPr/>
          <p:nvPr/>
        </p:nvSpPr>
        <p:spPr>
          <a:xfrm flipH="1" flipV="1">
            <a:off x="234577" y="2171468"/>
            <a:ext cx="408871" cy="304798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676C20-4CA7-4B55-B846-C0251D709E8A}"/>
              </a:ext>
            </a:extLst>
          </p:cNvPr>
          <p:cNvSpPr/>
          <p:nvPr/>
        </p:nvSpPr>
        <p:spPr>
          <a:xfrm>
            <a:off x="643448" y="1949649"/>
            <a:ext cx="2715491" cy="402705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457200" rIns="182880" bIns="91440" rtlCol="0" anchor="t"/>
          <a:lstStyle/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40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565B680D-617B-4A8A-A1F3-6995192C2CCF}"/>
              </a:ext>
            </a:extLst>
          </p:cNvPr>
          <p:cNvSpPr/>
          <p:nvPr/>
        </p:nvSpPr>
        <p:spPr>
          <a:xfrm flipH="1" flipV="1">
            <a:off x="4189527" y="2171468"/>
            <a:ext cx="408871" cy="304798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19D3C7-6C0F-4676-9635-325AC42CA380}"/>
              </a:ext>
            </a:extLst>
          </p:cNvPr>
          <p:cNvSpPr/>
          <p:nvPr/>
        </p:nvSpPr>
        <p:spPr>
          <a:xfrm>
            <a:off x="4598398" y="1949649"/>
            <a:ext cx="2715491" cy="402705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40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CEFB4CA7-78CF-449C-986D-826F82960A43}"/>
              </a:ext>
            </a:extLst>
          </p:cNvPr>
          <p:cNvSpPr/>
          <p:nvPr/>
        </p:nvSpPr>
        <p:spPr>
          <a:xfrm flipH="1" flipV="1">
            <a:off x="8177441" y="2171468"/>
            <a:ext cx="408871" cy="304798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A35515A-9D8B-43B0-8232-78961BF46DDC}"/>
              </a:ext>
            </a:extLst>
          </p:cNvPr>
          <p:cNvSpPr/>
          <p:nvPr/>
        </p:nvSpPr>
        <p:spPr>
          <a:xfrm>
            <a:off x="8586312" y="1949649"/>
            <a:ext cx="2715491" cy="402705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800"/>
              </a:spcBef>
            </a:pP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40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Right Triangle 77">
            <a:extLst>
              <a:ext uri="{FF2B5EF4-FFF2-40B4-BE49-F238E27FC236}">
                <a16:creationId xmlns:a16="http://schemas.microsoft.com/office/drawing/2014/main" id="{E0DFB971-3C4F-4C58-B450-89057B58CF26}"/>
              </a:ext>
            </a:extLst>
          </p:cNvPr>
          <p:cNvSpPr/>
          <p:nvPr/>
        </p:nvSpPr>
        <p:spPr>
          <a:xfrm flipH="1" flipV="1">
            <a:off x="9459815" y="2107968"/>
            <a:ext cx="1841988" cy="165332"/>
          </a:xfrm>
          <a:prstGeom prst="rtTriangle">
            <a:avLst/>
          </a:prstGeom>
          <a:solidFill>
            <a:schemeClr val="tx2">
              <a:lumMod val="90000"/>
              <a:lumOff val="10000"/>
            </a:schemeClr>
          </a:solidFill>
          <a:ln w="571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800"/>
              </a:spcBef>
            </a:pP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Right Triangle 78">
            <a:extLst>
              <a:ext uri="{FF2B5EF4-FFF2-40B4-BE49-F238E27FC236}">
                <a16:creationId xmlns:a16="http://schemas.microsoft.com/office/drawing/2014/main" id="{7E9DFCF6-2E4F-4B56-8FB4-02DB1B664A4D}"/>
              </a:ext>
            </a:extLst>
          </p:cNvPr>
          <p:cNvSpPr/>
          <p:nvPr/>
        </p:nvSpPr>
        <p:spPr>
          <a:xfrm flipH="1" flipV="1">
            <a:off x="5471901" y="2107968"/>
            <a:ext cx="1841988" cy="165332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800"/>
              </a:spcBef>
            </a:pP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Right Triangle 79">
            <a:extLst>
              <a:ext uri="{FF2B5EF4-FFF2-40B4-BE49-F238E27FC236}">
                <a16:creationId xmlns:a16="http://schemas.microsoft.com/office/drawing/2014/main" id="{E8D16520-B153-4339-B375-7E7829431D5B}"/>
              </a:ext>
            </a:extLst>
          </p:cNvPr>
          <p:cNvSpPr/>
          <p:nvPr/>
        </p:nvSpPr>
        <p:spPr>
          <a:xfrm flipH="1" flipV="1">
            <a:off x="1516951" y="2107968"/>
            <a:ext cx="1841988" cy="165332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0" rIns="18288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800"/>
              </a:spcBef>
            </a:pP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0EB70031-DD32-458A-82D9-326183F7A65B}"/>
              </a:ext>
            </a:extLst>
          </p:cNvPr>
          <p:cNvSpPr/>
          <p:nvPr/>
        </p:nvSpPr>
        <p:spPr>
          <a:xfrm>
            <a:off x="234578" y="1432413"/>
            <a:ext cx="3779982" cy="739055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r>
              <a:rPr lang="en-US" sz="2800" b="1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737CE4-47F6-42BA-9D3D-C3B9C7FD0AC3}"/>
              </a:ext>
            </a:extLst>
          </p:cNvPr>
          <p:cNvSpPr/>
          <p:nvPr/>
        </p:nvSpPr>
        <p:spPr>
          <a:xfrm>
            <a:off x="375593" y="1534085"/>
            <a:ext cx="535709" cy="5357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82C363AB-F2BB-450B-979E-8DE4224CF3FA}"/>
              </a:ext>
            </a:extLst>
          </p:cNvPr>
          <p:cNvSpPr/>
          <p:nvPr/>
        </p:nvSpPr>
        <p:spPr>
          <a:xfrm>
            <a:off x="4189528" y="1432413"/>
            <a:ext cx="3779982" cy="73905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r>
              <a:rPr lang="en-US" sz="2800" b="1" cap="all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88286DE-6208-4DEB-A0D6-DFC29E04B8C7}"/>
              </a:ext>
            </a:extLst>
          </p:cNvPr>
          <p:cNvSpPr/>
          <p:nvPr/>
        </p:nvSpPr>
        <p:spPr>
          <a:xfrm>
            <a:off x="4330543" y="1534085"/>
            <a:ext cx="535709" cy="5357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76" name="Arrow: Pentagon 75">
            <a:extLst>
              <a:ext uri="{FF2B5EF4-FFF2-40B4-BE49-F238E27FC236}">
                <a16:creationId xmlns:a16="http://schemas.microsoft.com/office/drawing/2014/main" id="{7AB4DE56-A4BF-431A-AB74-9B93878F64AF}"/>
              </a:ext>
            </a:extLst>
          </p:cNvPr>
          <p:cNvSpPr/>
          <p:nvPr/>
        </p:nvSpPr>
        <p:spPr>
          <a:xfrm>
            <a:off x="8177442" y="1432413"/>
            <a:ext cx="3779982" cy="73905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81FCFFC-8DA0-499B-9CB9-D4685AFD8F99}"/>
              </a:ext>
            </a:extLst>
          </p:cNvPr>
          <p:cNvSpPr/>
          <p:nvPr/>
        </p:nvSpPr>
        <p:spPr>
          <a:xfrm>
            <a:off x="8318457" y="1534085"/>
            <a:ext cx="535709" cy="5357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59149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8481</TotalTime>
  <Words>478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Text Box Process for PowerPoint</vt:lpstr>
      <vt:lpstr>Text Box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Box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2018-11-28T19:10:03Z</dcterms:modified>
  <cp:category>Charts &amp; Diagrams</cp:category>
</cp:coreProperties>
</file>