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3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6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FBB53E7-3537-41AD-8B3C-22B3D8EEA539}"/>
              </a:ext>
            </a:extLst>
          </p:cNvPr>
          <p:cNvSpPr/>
          <p:nvPr/>
        </p:nvSpPr>
        <p:spPr>
          <a:xfrm>
            <a:off x="9010267" y="1212850"/>
            <a:ext cx="2066544" cy="2286000"/>
          </a:xfrm>
          <a:prstGeom prst="round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A421D4D-2062-48E0-8EE1-B39F8EE9F560}"/>
              </a:ext>
            </a:extLst>
          </p:cNvPr>
          <p:cNvSpPr/>
          <p:nvPr/>
        </p:nvSpPr>
        <p:spPr>
          <a:xfrm>
            <a:off x="1108075" y="3714750"/>
            <a:ext cx="2286000" cy="20701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FAE10A5-177D-47CB-B5D1-CB94253E4262}"/>
              </a:ext>
            </a:extLst>
          </p:cNvPr>
          <p:cNvSpPr/>
          <p:nvPr/>
        </p:nvSpPr>
        <p:spPr>
          <a:xfrm>
            <a:off x="3394075" y="1212849"/>
            <a:ext cx="2286000" cy="2070099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 / Tags – Slide Template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3863943-33CF-428A-9E1C-FA839C601200}"/>
              </a:ext>
            </a:extLst>
          </p:cNvPr>
          <p:cNvSpPr/>
          <p:nvPr/>
        </p:nvSpPr>
        <p:spPr>
          <a:xfrm>
            <a:off x="9010267" y="2671160"/>
            <a:ext cx="2066544" cy="311369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lvl="0" algn="r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  <a:endParaRPr lang="en-US" sz="1400" noProof="1">
              <a:solidFill>
                <a:schemeClr val="tx1"/>
              </a:solidFill>
            </a:endParaRPr>
          </a:p>
          <a:p>
            <a:pPr lvl="0" algn="r">
              <a:lnSpc>
                <a:spcPts val="1700"/>
              </a:lnSpc>
            </a:pPr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E6D3C93-49C1-4E36-BBB2-CD014DDC5BBA}"/>
              </a:ext>
            </a:extLst>
          </p:cNvPr>
          <p:cNvSpPr/>
          <p:nvPr/>
        </p:nvSpPr>
        <p:spPr>
          <a:xfrm>
            <a:off x="6311899" y="3498850"/>
            <a:ext cx="2066544" cy="2286000"/>
          </a:xfrm>
          <a:prstGeom prst="roundRect">
            <a:avLst/>
          </a:prstGeom>
          <a:gradFill>
            <a:gsLst>
              <a:gs pos="39000">
                <a:schemeClr val="accent4"/>
              </a:gs>
              <a:gs pos="69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F7D01BB-AFB2-41D9-8901-13B7E00E5C4C}"/>
              </a:ext>
            </a:extLst>
          </p:cNvPr>
          <p:cNvSpPr/>
          <p:nvPr/>
        </p:nvSpPr>
        <p:spPr>
          <a:xfrm>
            <a:off x="1108075" y="1212850"/>
            <a:ext cx="3113690" cy="20701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274320" rtlCol="0" anchor="ctr"/>
          <a:lstStyle/>
          <a:p>
            <a:pPr algn="r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/>
              <a:t>Lorem Ipsum</a:t>
            </a:r>
            <a:endParaRPr lang="en-US" sz="1400" noProof="1"/>
          </a:p>
          <a:p>
            <a:pPr algn="r">
              <a:lnSpc>
                <a:spcPts val="1700"/>
              </a:lnSpc>
            </a:pPr>
            <a:r>
              <a:rPr lang="en-US" sz="14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DDB4BC37-E6EA-4207-BDCE-8EBD76C564DF}"/>
              </a:ext>
            </a:extLst>
          </p:cNvPr>
          <p:cNvSpPr/>
          <p:nvPr/>
        </p:nvSpPr>
        <p:spPr>
          <a:xfrm>
            <a:off x="4063179" y="1965189"/>
            <a:ext cx="514238" cy="565422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0745D33-3FAE-4108-9853-BA12FB9CB48D}"/>
              </a:ext>
            </a:extLst>
          </p:cNvPr>
          <p:cNvSpPr/>
          <p:nvPr/>
        </p:nvSpPr>
        <p:spPr>
          <a:xfrm>
            <a:off x="2566385" y="3714750"/>
            <a:ext cx="3113690" cy="20701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lvl="0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  <a:endParaRPr lang="en-US" sz="1400" noProof="1">
              <a:solidFill>
                <a:schemeClr val="tx1"/>
              </a:solidFill>
            </a:endParaRPr>
          </a:p>
          <a:p>
            <a:pPr lvl="0">
              <a:lnSpc>
                <a:spcPts val="1700"/>
              </a:lnSpc>
            </a:pPr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39A60EB4-0FA3-44BC-8F6C-6539EFA75176}"/>
              </a:ext>
            </a:extLst>
          </p:cNvPr>
          <p:cNvSpPr/>
          <p:nvPr/>
        </p:nvSpPr>
        <p:spPr>
          <a:xfrm rot="10800000">
            <a:off x="2210733" y="4467089"/>
            <a:ext cx="514238" cy="565422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E2E941C-FB03-401F-ABB5-F84646D8BEED}"/>
              </a:ext>
            </a:extLst>
          </p:cNvPr>
          <p:cNvSpPr/>
          <p:nvPr/>
        </p:nvSpPr>
        <p:spPr>
          <a:xfrm rot="5400000">
            <a:off x="7088052" y="4142362"/>
            <a:ext cx="514238" cy="56542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C07A819-F3AC-48EA-9589-114E397AFB72}"/>
              </a:ext>
            </a:extLst>
          </p:cNvPr>
          <p:cNvSpPr/>
          <p:nvPr/>
        </p:nvSpPr>
        <p:spPr>
          <a:xfrm>
            <a:off x="6311899" y="1212850"/>
            <a:ext cx="2066544" cy="311369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lvl="0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</a:t>
            </a:r>
            <a:endParaRPr lang="en-US" sz="1400" noProof="1">
              <a:solidFill>
                <a:prstClr val="white"/>
              </a:solidFill>
            </a:endParaRPr>
          </a:p>
          <a:p>
            <a:pPr lvl="0">
              <a:lnSpc>
                <a:spcPts val="1700"/>
              </a:lnSpc>
            </a:pPr>
            <a:r>
              <a:rPr lang="en-US" sz="14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4" name="Arrow: Pentagon 73">
            <a:extLst>
              <a:ext uri="{FF2B5EF4-FFF2-40B4-BE49-F238E27FC236}">
                <a16:creationId xmlns:a16="http://schemas.microsoft.com/office/drawing/2014/main" id="{E4F475D2-4339-4E37-96A1-E5F2418FC324}"/>
              </a:ext>
            </a:extLst>
          </p:cNvPr>
          <p:cNvSpPr/>
          <p:nvPr/>
        </p:nvSpPr>
        <p:spPr>
          <a:xfrm rot="16200000">
            <a:off x="9786420" y="2289916"/>
            <a:ext cx="514238" cy="565422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3" descr="Cat">
            <a:extLst>
              <a:ext uri="{FF2B5EF4-FFF2-40B4-BE49-F238E27FC236}">
                <a16:creationId xmlns:a16="http://schemas.microsoft.com/office/drawing/2014/main" id="{C5B75FB1-1A8D-4690-A168-34E962AEEE34}"/>
              </a:ext>
            </a:extLst>
          </p:cNvPr>
          <p:cNvSpPr/>
          <p:nvPr/>
        </p:nvSpPr>
        <p:spPr>
          <a:xfrm>
            <a:off x="1364129" y="4363225"/>
            <a:ext cx="581025" cy="767574"/>
          </a:xfrm>
          <a:custGeom>
            <a:avLst/>
            <a:gdLst>
              <a:gd name="connsiteX0" fmla="*/ 575310 w 581025"/>
              <a:gd name="connsiteY0" fmla="*/ 159880 h 767574"/>
              <a:gd name="connsiteX1" fmla="*/ 495300 w 581025"/>
              <a:gd name="connsiteY1" fmla="*/ 43675 h 767574"/>
              <a:gd name="connsiteX2" fmla="*/ 495300 w 581025"/>
              <a:gd name="connsiteY2" fmla="*/ 9385 h 767574"/>
              <a:gd name="connsiteX3" fmla="*/ 479108 w 581025"/>
              <a:gd name="connsiteY3" fmla="*/ 2717 h 767574"/>
              <a:gd name="connsiteX4" fmla="*/ 347663 w 581025"/>
              <a:gd name="connsiteY4" fmla="*/ 125590 h 767574"/>
              <a:gd name="connsiteX5" fmla="*/ 323850 w 581025"/>
              <a:gd name="connsiteY5" fmla="*/ 180835 h 767574"/>
              <a:gd name="connsiteX6" fmla="*/ 323850 w 581025"/>
              <a:gd name="connsiteY6" fmla="*/ 186550 h 767574"/>
              <a:gd name="connsiteX7" fmla="*/ 104775 w 581025"/>
              <a:gd name="connsiteY7" fmla="*/ 558025 h 767574"/>
              <a:gd name="connsiteX8" fmla="*/ 111443 w 581025"/>
              <a:gd name="connsiteY8" fmla="*/ 646608 h 767574"/>
              <a:gd name="connsiteX9" fmla="*/ 104775 w 581025"/>
              <a:gd name="connsiteY9" fmla="*/ 640892 h 767574"/>
              <a:gd name="connsiteX10" fmla="*/ 57150 w 581025"/>
              <a:gd name="connsiteY10" fmla="*/ 472300 h 767574"/>
              <a:gd name="connsiteX11" fmla="*/ 91440 w 581025"/>
              <a:gd name="connsiteY11" fmla="*/ 366572 h 767574"/>
              <a:gd name="connsiteX12" fmla="*/ 96203 w 581025"/>
              <a:gd name="connsiteY12" fmla="*/ 195122 h 767574"/>
              <a:gd name="connsiteX13" fmla="*/ 56197 w 581025"/>
              <a:gd name="connsiteY13" fmla="*/ 195122 h 767574"/>
              <a:gd name="connsiteX14" fmla="*/ 56197 w 581025"/>
              <a:gd name="connsiteY14" fmla="*/ 235127 h 767574"/>
              <a:gd name="connsiteX15" fmla="*/ 40957 w 581025"/>
              <a:gd name="connsiteY15" fmla="*/ 340855 h 767574"/>
              <a:gd name="connsiteX16" fmla="*/ 0 w 581025"/>
              <a:gd name="connsiteY16" fmla="*/ 472300 h 767574"/>
              <a:gd name="connsiteX17" fmla="*/ 66675 w 581025"/>
              <a:gd name="connsiteY17" fmla="*/ 683755 h 767574"/>
              <a:gd name="connsiteX18" fmla="*/ 131445 w 581025"/>
              <a:gd name="connsiteY18" fmla="*/ 718045 h 767574"/>
              <a:gd name="connsiteX19" fmla="*/ 180975 w 581025"/>
              <a:gd name="connsiteY19" fmla="*/ 767575 h 767574"/>
              <a:gd name="connsiteX20" fmla="*/ 295275 w 581025"/>
              <a:gd name="connsiteY20" fmla="*/ 767575 h 767574"/>
              <a:gd name="connsiteX21" fmla="*/ 323850 w 581025"/>
              <a:gd name="connsiteY21" fmla="*/ 739000 h 767574"/>
              <a:gd name="connsiteX22" fmla="*/ 299085 w 581025"/>
              <a:gd name="connsiteY22" fmla="*/ 710425 h 767574"/>
              <a:gd name="connsiteX23" fmla="*/ 266700 w 581025"/>
              <a:gd name="connsiteY23" fmla="*/ 710425 h 767574"/>
              <a:gd name="connsiteX24" fmla="*/ 333375 w 581025"/>
              <a:gd name="connsiteY24" fmla="*/ 577075 h 767574"/>
              <a:gd name="connsiteX25" fmla="*/ 279083 w 581025"/>
              <a:gd name="connsiteY25" fmla="*/ 465632 h 767574"/>
              <a:gd name="connsiteX26" fmla="*/ 273368 w 581025"/>
              <a:gd name="connsiteY26" fmla="*/ 446582 h 767574"/>
              <a:gd name="connsiteX27" fmla="*/ 292418 w 581025"/>
              <a:gd name="connsiteY27" fmla="*/ 440867 h 767574"/>
              <a:gd name="connsiteX28" fmla="*/ 361950 w 581025"/>
              <a:gd name="connsiteY28" fmla="*/ 577075 h 767574"/>
              <a:gd name="connsiteX29" fmla="*/ 342900 w 581025"/>
              <a:gd name="connsiteY29" fmla="*/ 667562 h 767574"/>
              <a:gd name="connsiteX30" fmla="*/ 342900 w 581025"/>
              <a:gd name="connsiteY30" fmla="*/ 739000 h 767574"/>
              <a:gd name="connsiteX31" fmla="*/ 371475 w 581025"/>
              <a:gd name="connsiteY31" fmla="*/ 767575 h 767574"/>
              <a:gd name="connsiteX32" fmla="*/ 400050 w 581025"/>
              <a:gd name="connsiteY32" fmla="*/ 739000 h 767574"/>
              <a:gd name="connsiteX33" fmla="*/ 400050 w 581025"/>
              <a:gd name="connsiteY33" fmla="*/ 651370 h 767574"/>
              <a:gd name="connsiteX34" fmla="*/ 419100 w 581025"/>
              <a:gd name="connsiteY34" fmla="*/ 625652 h 767574"/>
              <a:gd name="connsiteX35" fmla="*/ 419100 w 581025"/>
              <a:gd name="connsiteY35" fmla="*/ 739000 h 767574"/>
              <a:gd name="connsiteX36" fmla="*/ 447675 w 581025"/>
              <a:gd name="connsiteY36" fmla="*/ 767575 h 767574"/>
              <a:gd name="connsiteX37" fmla="*/ 476250 w 581025"/>
              <a:gd name="connsiteY37" fmla="*/ 739000 h 767574"/>
              <a:gd name="connsiteX38" fmla="*/ 476250 w 581025"/>
              <a:gd name="connsiteY38" fmla="*/ 485635 h 767574"/>
              <a:gd name="connsiteX39" fmla="*/ 485775 w 581025"/>
              <a:gd name="connsiteY39" fmla="*/ 415150 h 767574"/>
              <a:gd name="connsiteX40" fmla="*/ 466725 w 581025"/>
              <a:gd name="connsiteY40" fmla="*/ 291325 h 767574"/>
              <a:gd name="connsiteX41" fmla="*/ 504825 w 581025"/>
              <a:gd name="connsiteY41" fmla="*/ 253225 h 767574"/>
              <a:gd name="connsiteX42" fmla="*/ 581025 w 581025"/>
              <a:gd name="connsiteY42" fmla="*/ 177025 h 767574"/>
              <a:gd name="connsiteX43" fmla="*/ 575310 w 581025"/>
              <a:gd name="connsiteY43" fmla="*/ 159880 h 76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1025" h="767574">
                <a:moveTo>
                  <a:pt x="575310" y="159880"/>
                </a:moveTo>
                <a:lnTo>
                  <a:pt x="495300" y="43675"/>
                </a:lnTo>
                <a:lnTo>
                  <a:pt x="495300" y="9385"/>
                </a:lnTo>
                <a:cubicBezTo>
                  <a:pt x="495300" y="812"/>
                  <a:pt x="484823" y="-2998"/>
                  <a:pt x="479108" y="2717"/>
                </a:cubicBezTo>
                <a:lnTo>
                  <a:pt x="347663" y="125590"/>
                </a:lnTo>
                <a:cubicBezTo>
                  <a:pt x="332423" y="139877"/>
                  <a:pt x="323850" y="159880"/>
                  <a:pt x="323850" y="180835"/>
                </a:cubicBezTo>
                <a:lnTo>
                  <a:pt x="323850" y="186550"/>
                </a:lnTo>
                <a:cubicBezTo>
                  <a:pt x="323850" y="267512"/>
                  <a:pt x="104775" y="300850"/>
                  <a:pt x="104775" y="558025"/>
                </a:cubicBezTo>
                <a:cubicBezTo>
                  <a:pt x="104775" y="592315"/>
                  <a:pt x="106680" y="621842"/>
                  <a:pt x="111443" y="646608"/>
                </a:cubicBezTo>
                <a:cubicBezTo>
                  <a:pt x="109538" y="644702"/>
                  <a:pt x="107632" y="642797"/>
                  <a:pt x="104775" y="640892"/>
                </a:cubicBezTo>
                <a:cubicBezTo>
                  <a:pt x="82868" y="619937"/>
                  <a:pt x="57150" y="573265"/>
                  <a:pt x="57150" y="472300"/>
                </a:cubicBezTo>
                <a:cubicBezTo>
                  <a:pt x="57150" y="437057"/>
                  <a:pt x="74295" y="400862"/>
                  <a:pt x="91440" y="366572"/>
                </a:cubicBezTo>
                <a:cubicBezTo>
                  <a:pt x="118110" y="311327"/>
                  <a:pt x="148590" y="248462"/>
                  <a:pt x="96203" y="195122"/>
                </a:cubicBezTo>
                <a:cubicBezTo>
                  <a:pt x="84773" y="183692"/>
                  <a:pt x="66675" y="183692"/>
                  <a:pt x="56197" y="195122"/>
                </a:cubicBezTo>
                <a:cubicBezTo>
                  <a:pt x="44768" y="206552"/>
                  <a:pt x="44768" y="224650"/>
                  <a:pt x="56197" y="235127"/>
                </a:cubicBezTo>
                <a:cubicBezTo>
                  <a:pt x="78105" y="257035"/>
                  <a:pt x="68580" y="282752"/>
                  <a:pt x="40957" y="340855"/>
                </a:cubicBezTo>
                <a:cubicBezTo>
                  <a:pt x="20955" y="379907"/>
                  <a:pt x="0" y="424675"/>
                  <a:pt x="0" y="472300"/>
                </a:cubicBezTo>
                <a:cubicBezTo>
                  <a:pt x="0" y="570408"/>
                  <a:pt x="22860" y="641845"/>
                  <a:pt x="66675" y="683755"/>
                </a:cubicBezTo>
                <a:cubicBezTo>
                  <a:pt x="89535" y="705662"/>
                  <a:pt x="114300" y="714235"/>
                  <a:pt x="131445" y="718045"/>
                </a:cubicBezTo>
                <a:cubicBezTo>
                  <a:pt x="149543" y="756145"/>
                  <a:pt x="171450" y="767575"/>
                  <a:pt x="180975" y="767575"/>
                </a:cubicBezTo>
                <a:lnTo>
                  <a:pt x="295275" y="767575"/>
                </a:lnTo>
                <a:cubicBezTo>
                  <a:pt x="311468" y="767575"/>
                  <a:pt x="323850" y="755192"/>
                  <a:pt x="323850" y="739000"/>
                </a:cubicBezTo>
                <a:cubicBezTo>
                  <a:pt x="323850" y="724712"/>
                  <a:pt x="313373" y="712330"/>
                  <a:pt x="299085" y="710425"/>
                </a:cubicBezTo>
                <a:lnTo>
                  <a:pt x="266700" y="710425"/>
                </a:lnTo>
                <a:cubicBezTo>
                  <a:pt x="302895" y="690422"/>
                  <a:pt x="333375" y="649465"/>
                  <a:pt x="333375" y="577075"/>
                </a:cubicBezTo>
                <a:cubicBezTo>
                  <a:pt x="333375" y="514210"/>
                  <a:pt x="320993" y="488492"/>
                  <a:pt x="279083" y="465632"/>
                </a:cubicBezTo>
                <a:cubicBezTo>
                  <a:pt x="272415" y="461822"/>
                  <a:pt x="269558" y="453250"/>
                  <a:pt x="273368" y="446582"/>
                </a:cubicBezTo>
                <a:cubicBezTo>
                  <a:pt x="277178" y="439915"/>
                  <a:pt x="285750" y="437057"/>
                  <a:pt x="292418" y="440867"/>
                </a:cubicBezTo>
                <a:cubicBezTo>
                  <a:pt x="350520" y="471347"/>
                  <a:pt x="361950" y="514210"/>
                  <a:pt x="361950" y="577075"/>
                </a:cubicBezTo>
                <a:cubicBezTo>
                  <a:pt x="361950" y="611365"/>
                  <a:pt x="355283" y="641845"/>
                  <a:pt x="342900" y="667562"/>
                </a:cubicBezTo>
                <a:lnTo>
                  <a:pt x="342900" y="739000"/>
                </a:lnTo>
                <a:cubicBezTo>
                  <a:pt x="342900" y="755192"/>
                  <a:pt x="355283" y="767575"/>
                  <a:pt x="371475" y="767575"/>
                </a:cubicBezTo>
                <a:cubicBezTo>
                  <a:pt x="387668" y="767575"/>
                  <a:pt x="400050" y="755192"/>
                  <a:pt x="400050" y="739000"/>
                </a:cubicBezTo>
                <a:lnTo>
                  <a:pt x="400050" y="651370"/>
                </a:lnTo>
                <a:cubicBezTo>
                  <a:pt x="406718" y="643750"/>
                  <a:pt x="413385" y="635177"/>
                  <a:pt x="419100" y="625652"/>
                </a:cubicBezTo>
                <a:lnTo>
                  <a:pt x="419100" y="739000"/>
                </a:lnTo>
                <a:cubicBezTo>
                  <a:pt x="419100" y="755192"/>
                  <a:pt x="431483" y="767575"/>
                  <a:pt x="447675" y="767575"/>
                </a:cubicBezTo>
                <a:cubicBezTo>
                  <a:pt x="463867" y="767575"/>
                  <a:pt x="476250" y="755192"/>
                  <a:pt x="476250" y="739000"/>
                </a:cubicBezTo>
                <a:lnTo>
                  <a:pt x="476250" y="485635"/>
                </a:lnTo>
                <a:cubicBezTo>
                  <a:pt x="482917" y="457060"/>
                  <a:pt x="485775" y="432295"/>
                  <a:pt x="485775" y="415150"/>
                </a:cubicBezTo>
                <a:cubicBezTo>
                  <a:pt x="485775" y="339902"/>
                  <a:pt x="466725" y="332282"/>
                  <a:pt x="466725" y="291325"/>
                </a:cubicBezTo>
                <a:cubicBezTo>
                  <a:pt x="466725" y="270370"/>
                  <a:pt x="483870" y="253225"/>
                  <a:pt x="504825" y="253225"/>
                </a:cubicBezTo>
                <a:cubicBezTo>
                  <a:pt x="546735" y="253225"/>
                  <a:pt x="581025" y="218935"/>
                  <a:pt x="581025" y="177025"/>
                </a:cubicBezTo>
                <a:cubicBezTo>
                  <a:pt x="581025" y="170357"/>
                  <a:pt x="579120" y="164642"/>
                  <a:pt x="575310" y="15988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5" descr="Rabbit">
            <a:extLst>
              <a:ext uri="{FF2B5EF4-FFF2-40B4-BE49-F238E27FC236}">
                <a16:creationId xmlns:a16="http://schemas.microsoft.com/office/drawing/2014/main" id="{E1BDF2E1-D88C-4126-8D38-1D68031C240E}"/>
              </a:ext>
            </a:extLst>
          </p:cNvPr>
          <p:cNvSpPr/>
          <p:nvPr/>
        </p:nvSpPr>
        <p:spPr>
          <a:xfrm>
            <a:off x="4764697" y="1924050"/>
            <a:ext cx="718594" cy="647700"/>
          </a:xfrm>
          <a:custGeom>
            <a:avLst/>
            <a:gdLst>
              <a:gd name="connsiteX0" fmla="*/ 710565 w 718594"/>
              <a:gd name="connsiteY0" fmla="*/ 358140 h 647700"/>
              <a:gd name="connsiteX1" fmla="*/ 661988 w 718594"/>
              <a:gd name="connsiteY1" fmla="*/ 275273 h 647700"/>
              <a:gd name="connsiteX2" fmla="*/ 585788 w 718594"/>
              <a:gd name="connsiteY2" fmla="*/ 220980 h 647700"/>
              <a:gd name="connsiteX3" fmla="*/ 572453 w 718594"/>
              <a:gd name="connsiteY3" fmla="*/ 120015 h 647700"/>
              <a:gd name="connsiteX4" fmla="*/ 451485 w 718594"/>
              <a:gd name="connsiteY4" fmla="*/ 0 h 647700"/>
              <a:gd name="connsiteX5" fmla="*/ 431483 w 718594"/>
              <a:gd name="connsiteY5" fmla="*/ 47625 h 647700"/>
              <a:gd name="connsiteX6" fmla="*/ 513398 w 718594"/>
              <a:gd name="connsiteY6" fmla="*/ 122873 h 647700"/>
              <a:gd name="connsiteX7" fmla="*/ 548640 w 718594"/>
              <a:gd name="connsiteY7" fmla="*/ 219075 h 647700"/>
              <a:gd name="connsiteX8" fmla="*/ 528638 w 718594"/>
              <a:gd name="connsiteY8" fmla="*/ 219075 h 647700"/>
              <a:gd name="connsiteX9" fmla="*/ 496253 w 718594"/>
              <a:gd name="connsiteY9" fmla="*/ 132398 h 647700"/>
              <a:gd name="connsiteX10" fmla="*/ 354330 w 718594"/>
              <a:gd name="connsiteY10" fmla="*/ 38100 h 647700"/>
              <a:gd name="connsiteX11" fmla="*/ 364808 w 718594"/>
              <a:gd name="connsiteY11" fmla="*/ 208598 h 647700"/>
              <a:gd name="connsiteX12" fmla="*/ 381000 w 718594"/>
              <a:gd name="connsiteY12" fmla="*/ 234315 h 647700"/>
              <a:gd name="connsiteX13" fmla="*/ 300038 w 718594"/>
              <a:gd name="connsiteY13" fmla="*/ 220027 h 647700"/>
              <a:gd name="connsiteX14" fmla="*/ 93345 w 718594"/>
              <a:gd name="connsiteY14" fmla="*/ 345758 h 647700"/>
              <a:gd name="connsiteX15" fmla="*/ 76200 w 718594"/>
              <a:gd name="connsiteY15" fmla="*/ 342900 h 647700"/>
              <a:gd name="connsiteX16" fmla="*/ 0 w 718594"/>
              <a:gd name="connsiteY16" fmla="*/ 419100 h 647700"/>
              <a:gd name="connsiteX17" fmla="*/ 70485 w 718594"/>
              <a:gd name="connsiteY17" fmla="*/ 495300 h 647700"/>
              <a:gd name="connsiteX18" fmla="*/ 172403 w 718594"/>
              <a:gd name="connsiteY18" fmla="*/ 647700 h 647700"/>
              <a:gd name="connsiteX19" fmla="*/ 371475 w 718594"/>
              <a:gd name="connsiteY19" fmla="*/ 647700 h 647700"/>
              <a:gd name="connsiteX20" fmla="*/ 400050 w 718594"/>
              <a:gd name="connsiteY20" fmla="*/ 619125 h 647700"/>
              <a:gd name="connsiteX21" fmla="*/ 371475 w 718594"/>
              <a:gd name="connsiteY21" fmla="*/ 590550 h 647700"/>
              <a:gd name="connsiteX22" fmla="*/ 284798 w 718594"/>
              <a:gd name="connsiteY22" fmla="*/ 590550 h 647700"/>
              <a:gd name="connsiteX23" fmla="*/ 366713 w 718594"/>
              <a:gd name="connsiteY23" fmla="*/ 481013 h 647700"/>
              <a:gd name="connsiteX24" fmla="*/ 252413 w 718594"/>
              <a:gd name="connsiteY24" fmla="*/ 366713 h 647700"/>
              <a:gd name="connsiteX25" fmla="*/ 222885 w 718594"/>
              <a:gd name="connsiteY25" fmla="*/ 370523 h 647700"/>
              <a:gd name="connsiteX26" fmla="*/ 205740 w 718594"/>
              <a:gd name="connsiteY26" fmla="*/ 360045 h 647700"/>
              <a:gd name="connsiteX27" fmla="*/ 216218 w 718594"/>
              <a:gd name="connsiteY27" fmla="*/ 342900 h 647700"/>
              <a:gd name="connsiteX28" fmla="*/ 253365 w 718594"/>
              <a:gd name="connsiteY28" fmla="*/ 338138 h 647700"/>
              <a:gd name="connsiteX29" fmla="*/ 396240 w 718594"/>
              <a:gd name="connsiteY29" fmla="*/ 481013 h 647700"/>
              <a:gd name="connsiteX30" fmla="*/ 363855 w 718594"/>
              <a:gd name="connsiteY30" fmla="*/ 571500 h 647700"/>
              <a:gd name="connsiteX31" fmla="*/ 422910 w 718594"/>
              <a:gd name="connsiteY31" fmla="*/ 546735 h 647700"/>
              <a:gd name="connsiteX32" fmla="*/ 440055 w 718594"/>
              <a:gd name="connsiteY32" fmla="*/ 624840 h 647700"/>
              <a:gd name="connsiteX33" fmla="*/ 466725 w 718594"/>
              <a:gd name="connsiteY33" fmla="*/ 647700 h 647700"/>
              <a:gd name="connsiteX34" fmla="*/ 472440 w 718594"/>
              <a:gd name="connsiteY34" fmla="*/ 646748 h 647700"/>
              <a:gd name="connsiteX35" fmla="*/ 494348 w 718594"/>
              <a:gd name="connsiteY35" fmla="*/ 621030 h 647700"/>
              <a:gd name="connsiteX36" fmla="*/ 495300 w 718594"/>
              <a:gd name="connsiteY36" fmla="*/ 624840 h 647700"/>
              <a:gd name="connsiteX37" fmla="*/ 523875 w 718594"/>
              <a:gd name="connsiteY37" fmla="*/ 647700 h 647700"/>
              <a:gd name="connsiteX38" fmla="*/ 529590 w 718594"/>
              <a:gd name="connsiteY38" fmla="*/ 646748 h 647700"/>
              <a:gd name="connsiteX39" fmla="*/ 551498 w 718594"/>
              <a:gd name="connsiteY39" fmla="*/ 612458 h 647700"/>
              <a:gd name="connsiteX40" fmla="*/ 521970 w 718594"/>
              <a:gd name="connsiteY40" fmla="*/ 475298 h 647700"/>
              <a:gd name="connsiteX41" fmla="*/ 581025 w 718594"/>
              <a:gd name="connsiteY41" fmla="*/ 457200 h 647700"/>
              <a:gd name="connsiteX42" fmla="*/ 674370 w 718594"/>
              <a:gd name="connsiteY42" fmla="*/ 445770 h 647700"/>
              <a:gd name="connsiteX43" fmla="*/ 714375 w 718594"/>
              <a:gd name="connsiteY43" fmla="*/ 408623 h 647700"/>
              <a:gd name="connsiteX44" fmla="*/ 715328 w 718594"/>
              <a:gd name="connsiteY44" fmla="*/ 405765 h 647700"/>
              <a:gd name="connsiteX45" fmla="*/ 710565 w 718594"/>
              <a:gd name="connsiteY45" fmla="*/ 3581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18594" h="647700">
                <a:moveTo>
                  <a:pt x="710565" y="358140"/>
                </a:moveTo>
                <a:lnTo>
                  <a:pt x="661988" y="275273"/>
                </a:lnTo>
                <a:cubicBezTo>
                  <a:pt x="644843" y="246698"/>
                  <a:pt x="617220" y="227648"/>
                  <a:pt x="585788" y="220980"/>
                </a:cubicBezTo>
                <a:cubicBezTo>
                  <a:pt x="588645" y="191452"/>
                  <a:pt x="583883" y="156210"/>
                  <a:pt x="572453" y="120015"/>
                </a:cubicBezTo>
                <a:cubicBezTo>
                  <a:pt x="544830" y="40957"/>
                  <a:pt x="451485" y="0"/>
                  <a:pt x="451485" y="0"/>
                </a:cubicBezTo>
                <a:cubicBezTo>
                  <a:pt x="451485" y="0"/>
                  <a:pt x="441008" y="19050"/>
                  <a:pt x="431483" y="47625"/>
                </a:cubicBezTo>
                <a:cubicBezTo>
                  <a:pt x="461010" y="63818"/>
                  <a:pt x="492443" y="87630"/>
                  <a:pt x="513398" y="122873"/>
                </a:cubicBezTo>
                <a:cubicBezTo>
                  <a:pt x="532448" y="156210"/>
                  <a:pt x="544830" y="189548"/>
                  <a:pt x="548640" y="219075"/>
                </a:cubicBezTo>
                <a:lnTo>
                  <a:pt x="528638" y="219075"/>
                </a:lnTo>
                <a:cubicBezTo>
                  <a:pt x="523875" y="192405"/>
                  <a:pt x="513398" y="161925"/>
                  <a:pt x="496253" y="132398"/>
                </a:cubicBezTo>
                <a:cubicBezTo>
                  <a:pt x="454343" y="59055"/>
                  <a:pt x="354330" y="38100"/>
                  <a:pt x="354330" y="38100"/>
                </a:cubicBezTo>
                <a:cubicBezTo>
                  <a:pt x="354330" y="38100"/>
                  <a:pt x="322898" y="135255"/>
                  <a:pt x="364808" y="208598"/>
                </a:cubicBezTo>
                <a:cubicBezTo>
                  <a:pt x="369570" y="217170"/>
                  <a:pt x="375285" y="225743"/>
                  <a:pt x="381000" y="234315"/>
                </a:cubicBezTo>
                <a:cubicBezTo>
                  <a:pt x="355283" y="224790"/>
                  <a:pt x="328613" y="220027"/>
                  <a:pt x="300038" y="220027"/>
                </a:cubicBezTo>
                <a:cubicBezTo>
                  <a:pt x="209550" y="220027"/>
                  <a:pt x="131445" y="271463"/>
                  <a:pt x="93345" y="345758"/>
                </a:cubicBezTo>
                <a:cubicBezTo>
                  <a:pt x="87630" y="343853"/>
                  <a:pt x="81915" y="342900"/>
                  <a:pt x="76200" y="342900"/>
                </a:cubicBezTo>
                <a:cubicBezTo>
                  <a:pt x="34290" y="342900"/>
                  <a:pt x="0" y="377190"/>
                  <a:pt x="0" y="419100"/>
                </a:cubicBezTo>
                <a:cubicBezTo>
                  <a:pt x="0" y="459105"/>
                  <a:pt x="31433" y="492442"/>
                  <a:pt x="70485" y="495300"/>
                </a:cubicBezTo>
                <a:cubicBezTo>
                  <a:pt x="81915" y="559118"/>
                  <a:pt x="120015" y="613410"/>
                  <a:pt x="172403" y="647700"/>
                </a:cubicBezTo>
                <a:lnTo>
                  <a:pt x="371475" y="647700"/>
                </a:lnTo>
                <a:cubicBezTo>
                  <a:pt x="387668" y="647700"/>
                  <a:pt x="400050" y="635318"/>
                  <a:pt x="400050" y="619125"/>
                </a:cubicBezTo>
                <a:cubicBezTo>
                  <a:pt x="400050" y="602933"/>
                  <a:pt x="387668" y="590550"/>
                  <a:pt x="371475" y="590550"/>
                </a:cubicBezTo>
                <a:lnTo>
                  <a:pt x="284798" y="590550"/>
                </a:lnTo>
                <a:cubicBezTo>
                  <a:pt x="332423" y="576263"/>
                  <a:pt x="366713" y="532448"/>
                  <a:pt x="366713" y="481013"/>
                </a:cubicBezTo>
                <a:cubicBezTo>
                  <a:pt x="366713" y="418148"/>
                  <a:pt x="315278" y="366713"/>
                  <a:pt x="252413" y="366713"/>
                </a:cubicBezTo>
                <a:cubicBezTo>
                  <a:pt x="241935" y="366713"/>
                  <a:pt x="232410" y="367665"/>
                  <a:pt x="222885" y="370523"/>
                </a:cubicBezTo>
                <a:cubicBezTo>
                  <a:pt x="215265" y="372428"/>
                  <a:pt x="207645" y="367665"/>
                  <a:pt x="205740" y="360045"/>
                </a:cubicBezTo>
                <a:cubicBezTo>
                  <a:pt x="203835" y="352425"/>
                  <a:pt x="208598" y="344805"/>
                  <a:pt x="216218" y="342900"/>
                </a:cubicBezTo>
                <a:cubicBezTo>
                  <a:pt x="228600" y="340043"/>
                  <a:pt x="240983" y="338138"/>
                  <a:pt x="253365" y="338138"/>
                </a:cubicBezTo>
                <a:cubicBezTo>
                  <a:pt x="332423" y="338138"/>
                  <a:pt x="396240" y="401955"/>
                  <a:pt x="396240" y="481013"/>
                </a:cubicBezTo>
                <a:cubicBezTo>
                  <a:pt x="396240" y="515303"/>
                  <a:pt x="383858" y="546735"/>
                  <a:pt x="363855" y="571500"/>
                </a:cubicBezTo>
                <a:cubicBezTo>
                  <a:pt x="381953" y="571500"/>
                  <a:pt x="401955" y="561023"/>
                  <a:pt x="422910" y="546735"/>
                </a:cubicBezTo>
                <a:lnTo>
                  <a:pt x="440055" y="624840"/>
                </a:lnTo>
                <a:cubicBezTo>
                  <a:pt x="441960" y="638175"/>
                  <a:pt x="453390" y="647700"/>
                  <a:pt x="466725" y="647700"/>
                </a:cubicBezTo>
                <a:cubicBezTo>
                  <a:pt x="468630" y="647700"/>
                  <a:pt x="470535" y="647700"/>
                  <a:pt x="472440" y="646748"/>
                </a:cubicBezTo>
                <a:cubicBezTo>
                  <a:pt x="484823" y="643890"/>
                  <a:pt x="493395" y="633413"/>
                  <a:pt x="494348" y="621030"/>
                </a:cubicBezTo>
                <a:lnTo>
                  <a:pt x="495300" y="624840"/>
                </a:lnTo>
                <a:cubicBezTo>
                  <a:pt x="499110" y="638175"/>
                  <a:pt x="510540" y="647700"/>
                  <a:pt x="523875" y="647700"/>
                </a:cubicBezTo>
                <a:cubicBezTo>
                  <a:pt x="525780" y="647700"/>
                  <a:pt x="527685" y="647700"/>
                  <a:pt x="529590" y="646748"/>
                </a:cubicBezTo>
                <a:cubicBezTo>
                  <a:pt x="544830" y="642938"/>
                  <a:pt x="554355" y="627698"/>
                  <a:pt x="551498" y="612458"/>
                </a:cubicBezTo>
                <a:lnTo>
                  <a:pt x="521970" y="475298"/>
                </a:lnTo>
                <a:cubicBezTo>
                  <a:pt x="541973" y="464820"/>
                  <a:pt x="561023" y="457200"/>
                  <a:pt x="581025" y="457200"/>
                </a:cubicBezTo>
                <a:cubicBezTo>
                  <a:pt x="612458" y="457200"/>
                  <a:pt x="643890" y="453390"/>
                  <a:pt x="674370" y="445770"/>
                </a:cubicBezTo>
                <a:cubicBezTo>
                  <a:pt x="693420" y="441008"/>
                  <a:pt x="708660" y="426720"/>
                  <a:pt x="714375" y="408623"/>
                </a:cubicBezTo>
                <a:lnTo>
                  <a:pt x="715328" y="405765"/>
                </a:lnTo>
                <a:cubicBezTo>
                  <a:pt x="721043" y="389573"/>
                  <a:pt x="719138" y="372428"/>
                  <a:pt x="710565" y="35814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9" descr="Giraffe">
            <a:extLst>
              <a:ext uri="{FF2B5EF4-FFF2-40B4-BE49-F238E27FC236}">
                <a16:creationId xmlns:a16="http://schemas.microsoft.com/office/drawing/2014/main" id="{E089F65C-4A8E-4DB1-B06B-866C12295A38}"/>
              </a:ext>
            </a:extLst>
          </p:cNvPr>
          <p:cNvGrpSpPr/>
          <p:nvPr/>
        </p:nvGrpSpPr>
        <p:grpSpPr>
          <a:xfrm>
            <a:off x="6887971" y="4707890"/>
            <a:ext cx="914400" cy="914400"/>
            <a:chOff x="6887971" y="4898390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604FC2A-69E6-4139-919F-EAB9C9C676CD}"/>
                </a:ext>
              </a:extLst>
            </p:cNvPr>
            <p:cNvSpPr/>
            <p:nvPr/>
          </p:nvSpPr>
          <p:spPr>
            <a:xfrm>
              <a:off x="7011491" y="4917832"/>
              <a:ext cx="687247" cy="872668"/>
            </a:xfrm>
            <a:custGeom>
              <a:avLst/>
              <a:gdLst>
                <a:gd name="connsiteX0" fmla="*/ 686104 w 687247"/>
                <a:gd name="connsiteY0" fmla="*/ 148197 h 872668"/>
                <a:gd name="connsiteX1" fmla="*/ 678865 w 687247"/>
                <a:gd name="connsiteY1" fmla="*/ 132386 h 872668"/>
                <a:gd name="connsiteX2" fmla="*/ 655720 w 687247"/>
                <a:gd name="connsiteY2" fmla="*/ 109335 h 872668"/>
                <a:gd name="connsiteX3" fmla="*/ 648862 w 687247"/>
                <a:gd name="connsiteY3" fmla="*/ 97715 h 872668"/>
                <a:gd name="connsiteX4" fmla="*/ 644004 w 687247"/>
                <a:gd name="connsiteY4" fmla="*/ 81141 h 872668"/>
                <a:gd name="connsiteX5" fmla="*/ 626002 w 687247"/>
                <a:gd name="connsiteY5" fmla="*/ 59710 h 872668"/>
                <a:gd name="connsiteX6" fmla="*/ 606094 w 687247"/>
                <a:gd name="connsiteY6" fmla="*/ 52852 h 872668"/>
                <a:gd name="connsiteX7" fmla="*/ 611714 w 687247"/>
                <a:gd name="connsiteY7" fmla="*/ 26277 h 872668"/>
                <a:gd name="connsiteX8" fmla="*/ 618572 w 687247"/>
                <a:gd name="connsiteY8" fmla="*/ 16752 h 872668"/>
                <a:gd name="connsiteX9" fmla="*/ 605365 w 687247"/>
                <a:gd name="connsiteY9" fmla="*/ 1461 h 872668"/>
                <a:gd name="connsiteX10" fmla="*/ 590854 w 687247"/>
                <a:gd name="connsiteY10" fmla="*/ 10942 h 872668"/>
                <a:gd name="connsiteX11" fmla="*/ 593331 w 687247"/>
                <a:gd name="connsiteY11" fmla="*/ 22277 h 872668"/>
                <a:gd name="connsiteX12" fmla="*/ 587902 w 687247"/>
                <a:gd name="connsiteY12" fmla="*/ 47232 h 872668"/>
                <a:gd name="connsiteX13" fmla="*/ 587330 w 687247"/>
                <a:gd name="connsiteY13" fmla="*/ 47232 h 872668"/>
                <a:gd name="connsiteX14" fmla="*/ 582472 w 687247"/>
                <a:gd name="connsiteY14" fmla="*/ 22658 h 872668"/>
                <a:gd name="connsiteX15" fmla="*/ 579261 w 687247"/>
                <a:gd name="connsiteY15" fmla="*/ 2709 h 872668"/>
                <a:gd name="connsiteX16" fmla="*/ 559312 w 687247"/>
                <a:gd name="connsiteY16" fmla="*/ 5920 h 872668"/>
                <a:gd name="connsiteX17" fmla="*/ 562523 w 687247"/>
                <a:gd name="connsiteY17" fmla="*/ 25868 h 872668"/>
                <a:gd name="connsiteX18" fmla="*/ 563422 w 687247"/>
                <a:gd name="connsiteY18" fmla="*/ 26468 h 872668"/>
                <a:gd name="connsiteX19" fmla="*/ 567994 w 687247"/>
                <a:gd name="connsiteY19" fmla="*/ 47232 h 872668"/>
                <a:gd name="connsiteX20" fmla="*/ 560374 w 687247"/>
                <a:gd name="connsiteY20" fmla="*/ 50375 h 872668"/>
                <a:gd name="connsiteX21" fmla="*/ 553135 w 687247"/>
                <a:gd name="connsiteY21" fmla="*/ 55138 h 872668"/>
                <a:gd name="connsiteX22" fmla="*/ 519226 w 687247"/>
                <a:gd name="connsiteY22" fmla="*/ 47518 h 872668"/>
                <a:gd name="connsiteX23" fmla="*/ 509906 w 687247"/>
                <a:gd name="connsiteY23" fmla="*/ 53191 h 872668"/>
                <a:gd name="connsiteX24" fmla="*/ 511511 w 687247"/>
                <a:gd name="connsiteY24" fmla="*/ 59996 h 872668"/>
                <a:gd name="connsiteX25" fmla="*/ 529990 w 687247"/>
                <a:gd name="connsiteY25" fmla="*/ 79522 h 872668"/>
                <a:gd name="connsiteX26" fmla="*/ 322630 w 687247"/>
                <a:gd name="connsiteY26" fmla="*/ 402515 h 872668"/>
                <a:gd name="connsiteX27" fmla="*/ 300913 w 687247"/>
                <a:gd name="connsiteY27" fmla="*/ 417278 h 872668"/>
                <a:gd name="connsiteX28" fmla="*/ 133654 w 687247"/>
                <a:gd name="connsiteY28" fmla="*/ 461570 h 872668"/>
                <a:gd name="connsiteX29" fmla="*/ 115747 w 687247"/>
                <a:gd name="connsiteY29" fmla="*/ 466713 h 872668"/>
                <a:gd name="connsiteX30" fmla="*/ 19354 w 687247"/>
                <a:gd name="connsiteY30" fmla="*/ 583680 h 872668"/>
                <a:gd name="connsiteX31" fmla="*/ 19354 w 687247"/>
                <a:gd name="connsiteY31" fmla="*/ 690265 h 872668"/>
                <a:gd name="connsiteX32" fmla="*/ 7162 w 687247"/>
                <a:gd name="connsiteY32" fmla="*/ 711410 h 872668"/>
                <a:gd name="connsiteX33" fmla="*/ 1907 w 687247"/>
                <a:gd name="connsiteY33" fmla="*/ 730920 h 872668"/>
                <a:gd name="connsiteX34" fmla="*/ 14306 w 687247"/>
                <a:gd name="connsiteY34" fmla="*/ 738080 h 872668"/>
                <a:gd name="connsiteX35" fmla="*/ 21450 w 687247"/>
                <a:gd name="connsiteY35" fmla="*/ 736175 h 872668"/>
                <a:gd name="connsiteX36" fmla="*/ 47929 w 687247"/>
                <a:gd name="connsiteY36" fmla="*/ 690265 h 872668"/>
                <a:gd name="connsiteX37" fmla="*/ 47929 w 687247"/>
                <a:gd name="connsiteY37" fmla="*/ 583680 h 872668"/>
                <a:gd name="connsiteX38" fmla="*/ 69837 w 687247"/>
                <a:gd name="connsiteY38" fmla="*/ 524720 h 872668"/>
                <a:gd name="connsiteX39" fmla="*/ 66979 w 687247"/>
                <a:gd name="connsiteY39" fmla="*/ 563392 h 872668"/>
                <a:gd name="connsiteX40" fmla="*/ 66979 w 687247"/>
                <a:gd name="connsiteY40" fmla="*/ 596825 h 872668"/>
                <a:gd name="connsiteX41" fmla="*/ 66979 w 687247"/>
                <a:gd name="connsiteY41" fmla="*/ 647307 h 872668"/>
                <a:gd name="connsiteX42" fmla="*/ 66979 w 687247"/>
                <a:gd name="connsiteY42" fmla="*/ 844094 h 872668"/>
                <a:gd name="connsiteX43" fmla="*/ 95554 w 687247"/>
                <a:gd name="connsiteY43" fmla="*/ 872669 h 872668"/>
                <a:gd name="connsiteX44" fmla="*/ 124129 w 687247"/>
                <a:gd name="connsiteY44" fmla="*/ 844094 h 872668"/>
                <a:gd name="connsiteX45" fmla="*/ 124129 w 687247"/>
                <a:gd name="connsiteY45" fmla="*/ 640830 h 872668"/>
                <a:gd name="connsiteX46" fmla="*/ 276529 w 687247"/>
                <a:gd name="connsiteY46" fmla="*/ 623971 h 872668"/>
                <a:gd name="connsiteX47" fmla="*/ 276529 w 687247"/>
                <a:gd name="connsiteY47" fmla="*/ 844094 h 872668"/>
                <a:gd name="connsiteX48" fmla="*/ 305104 w 687247"/>
                <a:gd name="connsiteY48" fmla="*/ 872669 h 872668"/>
                <a:gd name="connsiteX49" fmla="*/ 333679 w 687247"/>
                <a:gd name="connsiteY49" fmla="*/ 844094 h 872668"/>
                <a:gd name="connsiteX50" fmla="*/ 333679 w 687247"/>
                <a:gd name="connsiteY50" fmla="*/ 617589 h 872668"/>
                <a:gd name="connsiteX51" fmla="*/ 352729 w 687247"/>
                <a:gd name="connsiteY51" fmla="*/ 615494 h 872668"/>
                <a:gd name="connsiteX52" fmla="*/ 352729 w 687247"/>
                <a:gd name="connsiteY52" fmla="*/ 844094 h 872668"/>
                <a:gd name="connsiteX53" fmla="*/ 381304 w 687247"/>
                <a:gd name="connsiteY53" fmla="*/ 872669 h 872668"/>
                <a:gd name="connsiteX54" fmla="*/ 409879 w 687247"/>
                <a:gd name="connsiteY54" fmla="*/ 844094 h 872668"/>
                <a:gd name="connsiteX55" fmla="*/ 409879 w 687247"/>
                <a:gd name="connsiteY55" fmla="*/ 609207 h 872668"/>
                <a:gd name="connsiteX56" fmla="*/ 409879 w 687247"/>
                <a:gd name="connsiteY56" fmla="*/ 609207 h 872668"/>
                <a:gd name="connsiteX57" fmla="*/ 444455 w 687247"/>
                <a:gd name="connsiteY57" fmla="*/ 558153 h 872668"/>
                <a:gd name="connsiteX58" fmla="*/ 457504 w 687247"/>
                <a:gd name="connsiteY58" fmla="*/ 522053 h 872668"/>
                <a:gd name="connsiteX59" fmla="*/ 457504 w 687247"/>
                <a:gd name="connsiteY59" fmla="*/ 478810 h 872668"/>
                <a:gd name="connsiteX60" fmla="*/ 462934 w 687247"/>
                <a:gd name="connsiteY60" fmla="*/ 445091 h 872668"/>
                <a:gd name="connsiteX61" fmla="*/ 572281 w 687247"/>
                <a:gd name="connsiteY61" fmla="*/ 145911 h 872668"/>
                <a:gd name="connsiteX62" fmla="*/ 592378 w 687247"/>
                <a:gd name="connsiteY62" fmla="*/ 138958 h 872668"/>
                <a:gd name="connsiteX63" fmla="*/ 604285 w 687247"/>
                <a:gd name="connsiteY63" fmla="*/ 144673 h 872668"/>
                <a:gd name="connsiteX64" fmla="*/ 618667 w 687247"/>
                <a:gd name="connsiteY64" fmla="*/ 148007 h 872668"/>
                <a:gd name="connsiteX65" fmla="*/ 639337 w 687247"/>
                <a:gd name="connsiteY65" fmla="*/ 148007 h 872668"/>
                <a:gd name="connsiteX66" fmla="*/ 647433 w 687247"/>
                <a:gd name="connsiteY66" fmla="*/ 150864 h 872668"/>
                <a:gd name="connsiteX67" fmla="*/ 656958 w 687247"/>
                <a:gd name="connsiteY67" fmla="*/ 158579 h 872668"/>
                <a:gd name="connsiteX68" fmla="*/ 668483 w 687247"/>
                <a:gd name="connsiteY68" fmla="*/ 161437 h 872668"/>
                <a:gd name="connsiteX69" fmla="*/ 675532 w 687247"/>
                <a:gd name="connsiteY69" fmla="*/ 160008 h 872668"/>
                <a:gd name="connsiteX70" fmla="*/ 687247 w 687247"/>
                <a:gd name="connsiteY70" fmla="*/ 156770 h 87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87247" h="872668">
                  <a:moveTo>
                    <a:pt x="686104" y="148197"/>
                  </a:moveTo>
                  <a:cubicBezTo>
                    <a:pt x="685691" y="142223"/>
                    <a:pt x="683117" y="136602"/>
                    <a:pt x="678865" y="132386"/>
                  </a:cubicBezTo>
                  <a:lnTo>
                    <a:pt x="655720" y="109335"/>
                  </a:lnTo>
                  <a:cubicBezTo>
                    <a:pt x="652512" y="106086"/>
                    <a:pt x="650155" y="102094"/>
                    <a:pt x="648862" y="97715"/>
                  </a:cubicBezTo>
                  <a:lnTo>
                    <a:pt x="644004" y="81141"/>
                  </a:lnTo>
                  <a:cubicBezTo>
                    <a:pt x="641260" y="71796"/>
                    <a:pt x="634732" y="64025"/>
                    <a:pt x="626002" y="59710"/>
                  </a:cubicBezTo>
                  <a:lnTo>
                    <a:pt x="606094" y="52852"/>
                  </a:lnTo>
                  <a:lnTo>
                    <a:pt x="611714" y="26277"/>
                  </a:lnTo>
                  <a:cubicBezTo>
                    <a:pt x="615277" y="24250"/>
                    <a:pt x="617780" y="20773"/>
                    <a:pt x="618572" y="16752"/>
                  </a:cubicBezTo>
                  <a:cubicBezTo>
                    <a:pt x="619147" y="8882"/>
                    <a:pt x="613234" y="2036"/>
                    <a:pt x="605365" y="1461"/>
                  </a:cubicBezTo>
                  <a:cubicBezTo>
                    <a:pt x="598944" y="991"/>
                    <a:pt x="593003" y="4874"/>
                    <a:pt x="590854" y="10942"/>
                  </a:cubicBezTo>
                  <a:cubicBezTo>
                    <a:pt x="589935" y="14900"/>
                    <a:pt x="590845" y="19062"/>
                    <a:pt x="593331" y="22277"/>
                  </a:cubicBezTo>
                  <a:lnTo>
                    <a:pt x="587902" y="47232"/>
                  </a:lnTo>
                  <a:lnTo>
                    <a:pt x="587330" y="47232"/>
                  </a:lnTo>
                  <a:lnTo>
                    <a:pt x="582472" y="22658"/>
                  </a:lnTo>
                  <a:cubicBezTo>
                    <a:pt x="587095" y="16262"/>
                    <a:pt x="585657" y="7331"/>
                    <a:pt x="579261" y="2709"/>
                  </a:cubicBezTo>
                  <a:cubicBezTo>
                    <a:pt x="572866" y="-1913"/>
                    <a:pt x="563935" y="-476"/>
                    <a:pt x="559312" y="5920"/>
                  </a:cubicBezTo>
                  <a:cubicBezTo>
                    <a:pt x="554691" y="12315"/>
                    <a:pt x="556128" y="21246"/>
                    <a:pt x="562523" y="25868"/>
                  </a:cubicBezTo>
                  <a:cubicBezTo>
                    <a:pt x="562816" y="26079"/>
                    <a:pt x="563116" y="26279"/>
                    <a:pt x="563422" y="26468"/>
                  </a:cubicBezTo>
                  <a:lnTo>
                    <a:pt x="567994" y="47232"/>
                  </a:lnTo>
                  <a:cubicBezTo>
                    <a:pt x="565268" y="47755"/>
                    <a:pt x="562677" y="48824"/>
                    <a:pt x="560374" y="50375"/>
                  </a:cubicBezTo>
                  <a:lnTo>
                    <a:pt x="553135" y="55138"/>
                  </a:lnTo>
                  <a:lnTo>
                    <a:pt x="519226" y="47518"/>
                  </a:lnTo>
                  <a:cubicBezTo>
                    <a:pt x="515086" y="46511"/>
                    <a:pt x="510913" y="49051"/>
                    <a:pt x="509906" y="53191"/>
                  </a:cubicBezTo>
                  <a:cubicBezTo>
                    <a:pt x="509324" y="55585"/>
                    <a:pt x="509920" y="58114"/>
                    <a:pt x="511511" y="59996"/>
                  </a:cubicBezTo>
                  <a:lnTo>
                    <a:pt x="529990" y="79522"/>
                  </a:lnTo>
                  <a:lnTo>
                    <a:pt x="322630" y="402515"/>
                  </a:lnTo>
                  <a:cubicBezTo>
                    <a:pt x="317724" y="410208"/>
                    <a:pt x="309872" y="415546"/>
                    <a:pt x="300913" y="417278"/>
                  </a:cubicBezTo>
                  <a:lnTo>
                    <a:pt x="133654" y="461570"/>
                  </a:lnTo>
                  <a:cubicBezTo>
                    <a:pt x="127540" y="462733"/>
                    <a:pt x="121546" y="464454"/>
                    <a:pt x="115747" y="466713"/>
                  </a:cubicBezTo>
                  <a:cubicBezTo>
                    <a:pt x="59826" y="477712"/>
                    <a:pt x="19465" y="526687"/>
                    <a:pt x="19354" y="583680"/>
                  </a:cubicBezTo>
                  <a:lnTo>
                    <a:pt x="19354" y="690265"/>
                  </a:lnTo>
                  <a:cubicBezTo>
                    <a:pt x="19345" y="698981"/>
                    <a:pt x="14701" y="707036"/>
                    <a:pt x="7162" y="711410"/>
                  </a:cubicBezTo>
                  <a:cubicBezTo>
                    <a:pt x="323" y="715347"/>
                    <a:pt x="-2029" y="724082"/>
                    <a:pt x="1907" y="730920"/>
                  </a:cubicBezTo>
                  <a:cubicBezTo>
                    <a:pt x="4460" y="735355"/>
                    <a:pt x="9189" y="738086"/>
                    <a:pt x="14306" y="738080"/>
                  </a:cubicBezTo>
                  <a:cubicBezTo>
                    <a:pt x="16816" y="738101"/>
                    <a:pt x="19284" y="737443"/>
                    <a:pt x="21450" y="736175"/>
                  </a:cubicBezTo>
                  <a:cubicBezTo>
                    <a:pt x="37807" y="726664"/>
                    <a:pt x="47887" y="709186"/>
                    <a:pt x="47929" y="690265"/>
                  </a:cubicBezTo>
                  <a:lnTo>
                    <a:pt x="47929" y="583680"/>
                  </a:lnTo>
                  <a:cubicBezTo>
                    <a:pt x="47938" y="562038"/>
                    <a:pt x="55711" y="541118"/>
                    <a:pt x="69837" y="524720"/>
                  </a:cubicBezTo>
                  <a:cubicBezTo>
                    <a:pt x="67600" y="537484"/>
                    <a:pt x="66643" y="550439"/>
                    <a:pt x="66979" y="563392"/>
                  </a:cubicBezTo>
                  <a:lnTo>
                    <a:pt x="66979" y="596825"/>
                  </a:lnTo>
                  <a:lnTo>
                    <a:pt x="66979" y="647307"/>
                  </a:lnTo>
                  <a:lnTo>
                    <a:pt x="66979" y="844094"/>
                  </a:lnTo>
                  <a:cubicBezTo>
                    <a:pt x="66979" y="859876"/>
                    <a:pt x="79772" y="872669"/>
                    <a:pt x="95554" y="872669"/>
                  </a:cubicBezTo>
                  <a:cubicBezTo>
                    <a:pt x="111336" y="872669"/>
                    <a:pt x="124129" y="859876"/>
                    <a:pt x="124129" y="844094"/>
                  </a:cubicBezTo>
                  <a:lnTo>
                    <a:pt x="124129" y="640830"/>
                  </a:lnTo>
                  <a:lnTo>
                    <a:pt x="276529" y="623971"/>
                  </a:lnTo>
                  <a:lnTo>
                    <a:pt x="276529" y="844094"/>
                  </a:lnTo>
                  <a:cubicBezTo>
                    <a:pt x="276529" y="859876"/>
                    <a:pt x="289322" y="872669"/>
                    <a:pt x="305104" y="872669"/>
                  </a:cubicBezTo>
                  <a:cubicBezTo>
                    <a:pt x="320886" y="872669"/>
                    <a:pt x="333679" y="859876"/>
                    <a:pt x="333679" y="844094"/>
                  </a:cubicBezTo>
                  <a:lnTo>
                    <a:pt x="333679" y="617589"/>
                  </a:lnTo>
                  <a:lnTo>
                    <a:pt x="352729" y="615494"/>
                  </a:lnTo>
                  <a:lnTo>
                    <a:pt x="352729" y="844094"/>
                  </a:lnTo>
                  <a:cubicBezTo>
                    <a:pt x="352729" y="859876"/>
                    <a:pt x="365522" y="872669"/>
                    <a:pt x="381304" y="872669"/>
                  </a:cubicBezTo>
                  <a:cubicBezTo>
                    <a:pt x="397086" y="872669"/>
                    <a:pt x="409879" y="859876"/>
                    <a:pt x="409879" y="844094"/>
                  </a:cubicBezTo>
                  <a:lnTo>
                    <a:pt x="409879" y="609207"/>
                  </a:lnTo>
                  <a:lnTo>
                    <a:pt x="409879" y="609207"/>
                  </a:lnTo>
                  <a:lnTo>
                    <a:pt x="444455" y="558153"/>
                  </a:lnTo>
                  <a:cubicBezTo>
                    <a:pt x="452879" y="548008"/>
                    <a:pt x="457494" y="535240"/>
                    <a:pt x="457504" y="522053"/>
                  </a:cubicBezTo>
                  <a:lnTo>
                    <a:pt x="457504" y="478810"/>
                  </a:lnTo>
                  <a:cubicBezTo>
                    <a:pt x="457493" y="467352"/>
                    <a:pt x="459327" y="455967"/>
                    <a:pt x="462934" y="445091"/>
                  </a:cubicBezTo>
                  <a:lnTo>
                    <a:pt x="572281" y="145911"/>
                  </a:lnTo>
                  <a:cubicBezTo>
                    <a:pt x="575915" y="138446"/>
                    <a:pt x="584908" y="135336"/>
                    <a:pt x="592378" y="138958"/>
                  </a:cubicBezTo>
                  <a:lnTo>
                    <a:pt x="604285" y="144673"/>
                  </a:lnTo>
                  <a:cubicBezTo>
                    <a:pt x="608764" y="146861"/>
                    <a:pt x="613682" y="148001"/>
                    <a:pt x="618667" y="148007"/>
                  </a:cubicBezTo>
                  <a:lnTo>
                    <a:pt x="639337" y="148007"/>
                  </a:lnTo>
                  <a:cubicBezTo>
                    <a:pt x="642288" y="147980"/>
                    <a:pt x="645153" y="148992"/>
                    <a:pt x="647433" y="150864"/>
                  </a:cubicBezTo>
                  <a:lnTo>
                    <a:pt x="656958" y="158579"/>
                  </a:lnTo>
                  <a:cubicBezTo>
                    <a:pt x="660154" y="161258"/>
                    <a:pt x="664406" y="162312"/>
                    <a:pt x="668483" y="161437"/>
                  </a:cubicBezTo>
                  <a:lnTo>
                    <a:pt x="675532" y="160008"/>
                  </a:lnTo>
                  <a:lnTo>
                    <a:pt x="687247" y="1567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394512-3669-4CD2-9FB8-58CEC6330FCA}"/>
                </a:ext>
              </a:extLst>
            </p:cNvPr>
            <p:cNvSpPr/>
            <p:nvPr/>
          </p:nvSpPr>
          <p:spPr>
            <a:xfrm>
              <a:off x="7154671" y="5569426"/>
              <a:ext cx="57150" cy="221075"/>
            </a:xfrm>
            <a:custGeom>
              <a:avLst/>
              <a:gdLst>
                <a:gd name="connsiteX0" fmla="*/ 0 w 57150"/>
                <a:gd name="connsiteY0" fmla="*/ 192500 h 221075"/>
                <a:gd name="connsiteX1" fmla="*/ 28575 w 57150"/>
                <a:gd name="connsiteY1" fmla="*/ 221075 h 221075"/>
                <a:gd name="connsiteX2" fmla="*/ 57150 w 57150"/>
                <a:gd name="connsiteY2" fmla="*/ 192500 h 221075"/>
                <a:gd name="connsiteX3" fmla="*/ 57150 w 57150"/>
                <a:gd name="connsiteY3" fmla="*/ 0 h 221075"/>
                <a:gd name="connsiteX4" fmla="*/ 0 w 57150"/>
                <a:gd name="connsiteY4" fmla="*/ 6287 h 22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221075">
                  <a:moveTo>
                    <a:pt x="0" y="192500"/>
                  </a:moveTo>
                  <a:cubicBezTo>
                    <a:pt x="0" y="208282"/>
                    <a:pt x="12793" y="221075"/>
                    <a:pt x="28575" y="221075"/>
                  </a:cubicBezTo>
                  <a:cubicBezTo>
                    <a:pt x="44357" y="221075"/>
                    <a:pt x="57150" y="208282"/>
                    <a:pt x="57150" y="192500"/>
                  </a:cubicBezTo>
                  <a:lnTo>
                    <a:pt x="57150" y="0"/>
                  </a:lnTo>
                  <a:lnTo>
                    <a:pt x="0" y="628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Graphic 7" descr="Crab">
            <a:extLst>
              <a:ext uri="{FF2B5EF4-FFF2-40B4-BE49-F238E27FC236}">
                <a16:creationId xmlns:a16="http://schemas.microsoft.com/office/drawing/2014/main" id="{4994D69C-61DA-4B7F-AD9B-4FC600F1AE4E}"/>
              </a:ext>
            </a:extLst>
          </p:cNvPr>
          <p:cNvSpPr/>
          <p:nvPr/>
        </p:nvSpPr>
        <p:spPr>
          <a:xfrm>
            <a:off x="9681589" y="1383179"/>
            <a:ext cx="723900" cy="762000"/>
          </a:xfrm>
          <a:custGeom>
            <a:avLst/>
            <a:gdLst>
              <a:gd name="connsiteX0" fmla="*/ 622935 w 723900"/>
              <a:gd name="connsiteY0" fmla="*/ 405765 h 762000"/>
              <a:gd name="connsiteX1" fmla="*/ 609600 w 723900"/>
              <a:gd name="connsiteY1" fmla="*/ 400050 h 762000"/>
              <a:gd name="connsiteX2" fmla="*/ 562928 w 723900"/>
              <a:gd name="connsiteY2" fmla="*/ 400050 h 762000"/>
              <a:gd name="connsiteX3" fmla="*/ 559118 w 723900"/>
              <a:gd name="connsiteY3" fmla="*/ 362903 h 762000"/>
              <a:gd name="connsiteX4" fmla="*/ 642938 w 723900"/>
              <a:gd name="connsiteY4" fmla="*/ 279083 h 762000"/>
              <a:gd name="connsiteX5" fmla="*/ 723900 w 723900"/>
              <a:gd name="connsiteY5" fmla="*/ 142875 h 762000"/>
              <a:gd name="connsiteX6" fmla="*/ 609600 w 723900"/>
              <a:gd name="connsiteY6" fmla="*/ 0 h 762000"/>
              <a:gd name="connsiteX7" fmla="*/ 609600 w 723900"/>
              <a:gd name="connsiteY7" fmla="*/ 209550 h 762000"/>
              <a:gd name="connsiteX8" fmla="*/ 500063 w 723900"/>
              <a:gd name="connsiteY8" fmla="*/ 100013 h 762000"/>
              <a:gd name="connsiteX9" fmla="*/ 495300 w 723900"/>
              <a:gd name="connsiteY9" fmla="*/ 142875 h 762000"/>
              <a:gd name="connsiteX10" fmla="*/ 585788 w 723900"/>
              <a:gd name="connsiteY10" fmla="*/ 282893 h 762000"/>
              <a:gd name="connsiteX11" fmla="*/ 544830 w 723900"/>
              <a:gd name="connsiteY11" fmla="*/ 323850 h 762000"/>
              <a:gd name="connsiteX12" fmla="*/ 499110 w 723900"/>
              <a:gd name="connsiteY12" fmla="*/ 293370 h 762000"/>
              <a:gd name="connsiteX13" fmla="*/ 439103 w 723900"/>
              <a:gd name="connsiteY13" fmla="*/ 280035 h 762000"/>
              <a:gd name="connsiteX14" fmla="*/ 457200 w 723900"/>
              <a:gd name="connsiteY14" fmla="*/ 247650 h 762000"/>
              <a:gd name="connsiteX15" fmla="*/ 419100 w 723900"/>
              <a:gd name="connsiteY15" fmla="*/ 209550 h 762000"/>
              <a:gd name="connsiteX16" fmla="*/ 381000 w 723900"/>
              <a:gd name="connsiteY16" fmla="*/ 247650 h 762000"/>
              <a:gd name="connsiteX17" fmla="*/ 386715 w 723900"/>
              <a:gd name="connsiteY17" fmla="*/ 267653 h 762000"/>
              <a:gd name="connsiteX18" fmla="*/ 384810 w 723900"/>
              <a:gd name="connsiteY18" fmla="*/ 267653 h 762000"/>
              <a:gd name="connsiteX19" fmla="*/ 377190 w 723900"/>
              <a:gd name="connsiteY19" fmla="*/ 266700 h 762000"/>
              <a:gd name="connsiteX20" fmla="*/ 361950 w 723900"/>
              <a:gd name="connsiteY20" fmla="*/ 266700 h 762000"/>
              <a:gd name="connsiteX21" fmla="*/ 346710 w 723900"/>
              <a:gd name="connsiteY21" fmla="*/ 266700 h 762000"/>
              <a:gd name="connsiteX22" fmla="*/ 338138 w 723900"/>
              <a:gd name="connsiteY22" fmla="*/ 267653 h 762000"/>
              <a:gd name="connsiteX23" fmla="*/ 336233 w 723900"/>
              <a:gd name="connsiteY23" fmla="*/ 267653 h 762000"/>
              <a:gd name="connsiteX24" fmla="*/ 341948 w 723900"/>
              <a:gd name="connsiteY24" fmla="*/ 247650 h 762000"/>
              <a:gd name="connsiteX25" fmla="*/ 303848 w 723900"/>
              <a:gd name="connsiteY25" fmla="*/ 209550 h 762000"/>
              <a:gd name="connsiteX26" fmla="*/ 265748 w 723900"/>
              <a:gd name="connsiteY26" fmla="*/ 247650 h 762000"/>
              <a:gd name="connsiteX27" fmla="*/ 283845 w 723900"/>
              <a:gd name="connsiteY27" fmla="*/ 280035 h 762000"/>
              <a:gd name="connsiteX28" fmla="*/ 223838 w 723900"/>
              <a:gd name="connsiteY28" fmla="*/ 293370 h 762000"/>
              <a:gd name="connsiteX29" fmla="*/ 178118 w 723900"/>
              <a:gd name="connsiteY29" fmla="*/ 323850 h 762000"/>
              <a:gd name="connsiteX30" fmla="*/ 137160 w 723900"/>
              <a:gd name="connsiteY30" fmla="*/ 282893 h 762000"/>
              <a:gd name="connsiteX31" fmla="*/ 228600 w 723900"/>
              <a:gd name="connsiteY31" fmla="*/ 142875 h 762000"/>
              <a:gd name="connsiteX32" fmla="*/ 223838 w 723900"/>
              <a:gd name="connsiteY32" fmla="*/ 100013 h 762000"/>
              <a:gd name="connsiteX33" fmla="*/ 114300 w 723900"/>
              <a:gd name="connsiteY33" fmla="*/ 209550 h 762000"/>
              <a:gd name="connsiteX34" fmla="*/ 114300 w 723900"/>
              <a:gd name="connsiteY34" fmla="*/ 0 h 762000"/>
              <a:gd name="connsiteX35" fmla="*/ 0 w 723900"/>
              <a:gd name="connsiteY35" fmla="*/ 142875 h 762000"/>
              <a:gd name="connsiteX36" fmla="*/ 80963 w 723900"/>
              <a:gd name="connsiteY36" fmla="*/ 280035 h 762000"/>
              <a:gd name="connsiteX37" fmla="*/ 164783 w 723900"/>
              <a:gd name="connsiteY37" fmla="*/ 363855 h 762000"/>
              <a:gd name="connsiteX38" fmla="*/ 160973 w 723900"/>
              <a:gd name="connsiteY38" fmla="*/ 400050 h 762000"/>
              <a:gd name="connsiteX39" fmla="*/ 114300 w 723900"/>
              <a:gd name="connsiteY39" fmla="*/ 400050 h 762000"/>
              <a:gd name="connsiteX40" fmla="*/ 100965 w 723900"/>
              <a:gd name="connsiteY40" fmla="*/ 405765 h 762000"/>
              <a:gd name="connsiteX41" fmla="*/ 43815 w 723900"/>
              <a:gd name="connsiteY41" fmla="*/ 462915 h 762000"/>
              <a:gd name="connsiteX42" fmla="*/ 43815 w 723900"/>
              <a:gd name="connsiteY42" fmla="*/ 489585 h 762000"/>
              <a:gd name="connsiteX43" fmla="*/ 57150 w 723900"/>
              <a:gd name="connsiteY43" fmla="*/ 495300 h 762000"/>
              <a:gd name="connsiteX44" fmla="*/ 70485 w 723900"/>
              <a:gd name="connsiteY44" fmla="*/ 489585 h 762000"/>
              <a:gd name="connsiteX45" fmla="*/ 121920 w 723900"/>
              <a:gd name="connsiteY45" fmla="*/ 438150 h 762000"/>
              <a:gd name="connsiteX46" fmla="*/ 156210 w 723900"/>
              <a:gd name="connsiteY46" fmla="*/ 438150 h 762000"/>
              <a:gd name="connsiteX47" fmla="*/ 150495 w 723900"/>
              <a:gd name="connsiteY47" fmla="*/ 485775 h 762000"/>
              <a:gd name="connsiteX48" fmla="*/ 133350 w 723900"/>
              <a:gd name="connsiteY48" fmla="*/ 485775 h 762000"/>
              <a:gd name="connsiteX49" fmla="*/ 120015 w 723900"/>
              <a:gd name="connsiteY49" fmla="*/ 491490 h 762000"/>
              <a:gd name="connsiteX50" fmla="*/ 62865 w 723900"/>
              <a:gd name="connsiteY50" fmla="*/ 548640 h 762000"/>
              <a:gd name="connsiteX51" fmla="*/ 62865 w 723900"/>
              <a:gd name="connsiteY51" fmla="*/ 575310 h 762000"/>
              <a:gd name="connsiteX52" fmla="*/ 76200 w 723900"/>
              <a:gd name="connsiteY52" fmla="*/ 581025 h 762000"/>
              <a:gd name="connsiteX53" fmla="*/ 89535 w 723900"/>
              <a:gd name="connsiteY53" fmla="*/ 575310 h 762000"/>
              <a:gd name="connsiteX54" fmla="*/ 140970 w 723900"/>
              <a:gd name="connsiteY54" fmla="*/ 523875 h 762000"/>
              <a:gd name="connsiteX55" fmla="*/ 148590 w 723900"/>
              <a:gd name="connsiteY55" fmla="*/ 523875 h 762000"/>
              <a:gd name="connsiteX56" fmla="*/ 171450 w 723900"/>
              <a:gd name="connsiteY56" fmla="*/ 563880 h 762000"/>
              <a:gd name="connsiteX57" fmla="*/ 120015 w 723900"/>
              <a:gd name="connsiteY57" fmla="*/ 615315 h 762000"/>
              <a:gd name="connsiteX58" fmla="*/ 114300 w 723900"/>
              <a:gd name="connsiteY58" fmla="*/ 628650 h 762000"/>
              <a:gd name="connsiteX59" fmla="*/ 114300 w 723900"/>
              <a:gd name="connsiteY59" fmla="*/ 704850 h 762000"/>
              <a:gd name="connsiteX60" fmla="*/ 133350 w 723900"/>
              <a:gd name="connsiteY60" fmla="*/ 723900 h 762000"/>
              <a:gd name="connsiteX61" fmla="*/ 152400 w 723900"/>
              <a:gd name="connsiteY61" fmla="*/ 704850 h 762000"/>
              <a:gd name="connsiteX62" fmla="*/ 152400 w 723900"/>
              <a:gd name="connsiteY62" fmla="*/ 636270 h 762000"/>
              <a:gd name="connsiteX63" fmla="*/ 210502 w 723900"/>
              <a:gd name="connsiteY63" fmla="*/ 578168 h 762000"/>
              <a:gd name="connsiteX64" fmla="*/ 259080 w 723900"/>
              <a:gd name="connsiteY64" fmla="*/ 589598 h 762000"/>
              <a:gd name="connsiteX65" fmla="*/ 233363 w 723900"/>
              <a:gd name="connsiteY65" fmla="*/ 615315 h 762000"/>
              <a:gd name="connsiteX66" fmla="*/ 228600 w 723900"/>
              <a:gd name="connsiteY66" fmla="*/ 628650 h 762000"/>
              <a:gd name="connsiteX67" fmla="*/ 228600 w 723900"/>
              <a:gd name="connsiteY67" fmla="*/ 742950 h 762000"/>
              <a:gd name="connsiteX68" fmla="*/ 247650 w 723900"/>
              <a:gd name="connsiteY68" fmla="*/ 762000 h 762000"/>
              <a:gd name="connsiteX69" fmla="*/ 266700 w 723900"/>
              <a:gd name="connsiteY69" fmla="*/ 742950 h 762000"/>
              <a:gd name="connsiteX70" fmla="*/ 266700 w 723900"/>
              <a:gd name="connsiteY70" fmla="*/ 636270 h 762000"/>
              <a:gd name="connsiteX71" fmla="*/ 302895 w 723900"/>
              <a:gd name="connsiteY71" fmla="*/ 600075 h 762000"/>
              <a:gd name="connsiteX72" fmla="*/ 338138 w 723900"/>
              <a:gd name="connsiteY72" fmla="*/ 608648 h 762000"/>
              <a:gd name="connsiteX73" fmla="*/ 346710 w 723900"/>
              <a:gd name="connsiteY73" fmla="*/ 609600 h 762000"/>
              <a:gd name="connsiteX74" fmla="*/ 361950 w 723900"/>
              <a:gd name="connsiteY74" fmla="*/ 609600 h 762000"/>
              <a:gd name="connsiteX75" fmla="*/ 376238 w 723900"/>
              <a:gd name="connsiteY75" fmla="*/ 609600 h 762000"/>
              <a:gd name="connsiteX76" fmla="*/ 384810 w 723900"/>
              <a:gd name="connsiteY76" fmla="*/ 608648 h 762000"/>
              <a:gd name="connsiteX77" fmla="*/ 420053 w 723900"/>
              <a:gd name="connsiteY77" fmla="*/ 600075 h 762000"/>
              <a:gd name="connsiteX78" fmla="*/ 456248 w 723900"/>
              <a:gd name="connsiteY78" fmla="*/ 636270 h 762000"/>
              <a:gd name="connsiteX79" fmla="*/ 456248 w 723900"/>
              <a:gd name="connsiteY79" fmla="*/ 742950 h 762000"/>
              <a:gd name="connsiteX80" fmla="*/ 475298 w 723900"/>
              <a:gd name="connsiteY80" fmla="*/ 762000 h 762000"/>
              <a:gd name="connsiteX81" fmla="*/ 494348 w 723900"/>
              <a:gd name="connsiteY81" fmla="*/ 742950 h 762000"/>
              <a:gd name="connsiteX82" fmla="*/ 494348 w 723900"/>
              <a:gd name="connsiteY82" fmla="*/ 628650 h 762000"/>
              <a:gd name="connsiteX83" fmla="*/ 488633 w 723900"/>
              <a:gd name="connsiteY83" fmla="*/ 615315 h 762000"/>
              <a:gd name="connsiteX84" fmla="*/ 462915 w 723900"/>
              <a:gd name="connsiteY84" fmla="*/ 589598 h 762000"/>
              <a:gd name="connsiteX85" fmla="*/ 511493 w 723900"/>
              <a:gd name="connsiteY85" fmla="*/ 578168 h 762000"/>
              <a:gd name="connsiteX86" fmla="*/ 569595 w 723900"/>
              <a:gd name="connsiteY86" fmla="*/ 636270 h 762000"/>
              <a:gd name="connsiteX87" fmla="*/ 569595 w 723900"/>
              <a:gd name="connsiteY87" fmla="*/ 704850 h 762000"/>
              <a:gd name="connsiteX88" fmla="*/ 588645 w 723900"/>
              <a:gd name="connsiteY88" fmla="*/ 723900 h 762000"/>
              <a:gd name="connsiteX89" fmla="*/ 607695 w 723900"/>
              <a:gd name="connsiteY89" fmla="*/ 704850 h 762000"/>
              <a:gd name="connsiteX90" fmla="*/ 607695 w 723900"/>
              <a:gd name="connsiteY90" fmla="*/ 628650 h 762000"/>
              <a:gd name="connsiteX91" fmla="*/ 601980 w 723900"/>
              <a:gd name="connsiteY91" fmla="*/ 615315 h 762000"/>
              <a:gd name="connsiteX92" fmla="*/ 552450 w 723900"/>
              <a:gd name="connsiteY92" fmla="*/ 563880 h 762000"/>
              <a:gd name="connsiteX93" fmla="*/ 575310 w 723900"/>
              <a:gd name="connsiteY93" fmla="*/ 523875 h 762000"/>
              <a:gd name="connsiteX94" fmla="*/ 582930 w 723900"/>
              <a:gd name="connsiteY94" fmla="*/ 523875 h 762000"/>
              <a:gd name="connsiteX95" fmla="*/ 634365 w 723900"/>
              <a:gd name="connsiteY95" fmla="*/ 575310 h 762000"/>
              <a:gd name="connsiteX96" fmla="*/ 647700 w 723900"/>
              <a:gd name="connsiteY96" fmla="*/ 581025 h 762000"/>
              <a:gd name="connsiteX97" fmla="*/ 661035 w 723900"/>
              <a:gd name="connsiteY97" fmla="*/ 575310 h 762000"/>
              <a:gd name="connsiteX98" fmla="*/ 661035 w 723900"/>
              <a:gd name="connsiteY98" fmla="*/ 548640 h 762000"/>
              <a:gd name="connsiteX99" fmla="*/ 603885 w 723900"/>
              <a:gd name="connsiteY99" fmla="*/ 491490 h 762000"/>
              <a:gd name="connsiteX100" fmla="*/ 590550 w 723900"/>
              <a:gd name="connsiteY100" fmla="*/ 485775 h 762000"/>
              <a:gd name="connsiteX101" fmla="*/ 572453 w 723900"/>
              <a:gd name="connsiteY101" fmla="*/ 485775 h 762000"/>
              <a:gd name="connsiteX102" fmla="*/ 566738 w 723900"/>
              <a:gd name="connsiteY102" fmla="*/ 438150 h 762000"/>
              <a:gd name="connsiteX103" fmla="*/ 601028 w 723900"/>
              <a:gd name="connsiteY103" fmla="*/ 438150 h 762000"/>
              <a:gd name="connsiteX104" fmla="*/ 652463 w 723900"/>
              <a:gd name="connsiteY104" fmla="*/ 489585 h 762000"/>
              <a:gd name="connsiteX105" fmla="*/ 666750 w 723900"/>
              <a:gd name="connsiteY105" fmla="*/ 495300 h 762000"/>
              <a:gd name="connsiteX106" fmla="*/ 680085 w 723900"/>
              <a:gd name="connsiteY106" fmla="*/ 489585 h 762000"/>
              <a:gd name="connsiteX107" fmla="*/ 680085 w 723900"/>
              <a:gd name="connsiteY107" fmla="*/ 462915 h 762000"/>
              <a:gd name="connsiteX108" fmla="*/ 622935 w 723900"/>
              <a:gd name="connsiteY108" fmla="*/ 40576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723900" h="762000">
                <a:moveTo>
                  <a:pt x="622935" y="405765"/>
                </a:moveTo>
                <a:cubicBezTo>
                  <a:pt x="619125" y="401955"/>
                  <a:pt x="614363" y="400050"/>
                  <a:pt x="609600" y="400050"/>
                </a:cubicBezTo>
                <a:lnTo>
                  <a:pt x="562928" y="400050"/>
                </a:lnTo>
                <a:lnTo>
                  <a:pt x="559118" y="362903"/>
                </a:lnTo>
                <a:lnTo>
                  <a:pt x="642938" y="279083"/>
                </a:lnTo>
                <a:cubicBezTo>
                  <a:pt x="689610" y="261938"/>
                  <a:pt x="723900" y="207645"/>
                  <a:pt x="723900" y="142875"/>
                </a:cubicBezTo>
                <a:cubicBezTo>
                  <a:pt x="723900" y="63818"/>
                  <a:pt x="672465" y="0"/>
                  <a:pt x="609600" y="0"/>
                </a:cubicBezTo>
                <a:lnTo>
                  <a:pt x="609600" y="209550"/>
                </a:lnTo>
                <a:lnTo>
                  <a:pt x="500063" y="100013"/>
                </a:lnTo>
                <a:cubicBezTo>
                  <a:pt x="497205" y="113348"/>
                  <a:pt x="495300" y="127635"/>
                  <a:pt x="495300" y="142875"/>
                </a:cubicBezTo>
                <a:cubicBezTo>
                  <a:pt x="495300" y="211455"/>
                  <a:pt x="534353" y="268605"/>
                  <a:pt x="585788" y="282893"/>
                </a:cubicBezTo>
                <a:lnTo>
                  <a:pt x="544830" y="323850"/>
                </a:lnTo>
                <a:cubicBezTo>
                  <a:pt x="534353" y="308610"/>
                  <a:pt x="518160" y="297180"/>
                  <a:pt x="499110" y="293370"/>
                </a:cubicBezTo>
                <a:lnTo>
                  <a:pt x="439103" y="280035"/>
                </a:lnTo>
                <a:cubicBezTo>
                  <a:pt x="449580" y="273368"/>
                  <a:pt x="457200" y="261938"/>
                  <a:pt x="457200" y="247650"/>
                </a:cubicBezTo>
                <a:cubicBezTo>
                  <a:pt x="457200" y="226695"/>
                  <a:pt x="440055" y="209550"/>
                  <a:pt x="419100" y="209550"/>
                </a:cubicBezTo>
                <a:cubicBezTo>
                  <a:pt x="398145" y="209550"/>
                  <a:pt x="381000" y="226695"/>
                  <a:pt x="381000" y="247650"/>
                </a:cubicBezTo>
                <a:cubicBezTo>
                  <a:pt x="381000" y="255270"/>
                  <a:pt x="382905" y="261938"/>
                  <a:pt x="386715" y="267653"/>
                </a:cubicBezTo>
                <a:lnTo>
                  <a:pt x="384810" y="267653"/>
                </a:lnTo>
                <a:cubicBezTo>
                  <a:pt x="381953" y="266700"/>
                  <a:pt x="380048" y="266700"/>
                  <a:pt x="377190" y="266700"/>
                </a:cubicBezTo>
                <a:lnTo>
                  <a:pt x="361950" y="266700"/>
                </a:lnTo>
                <a:lnTo>
                  <a:pt x="346710" y="266700"/>
                </a:lnTo>
                <a:cubicBezTo>
                  <a:pt x="343853" y="266700"/>
                  <a:pt x="340995" y="266700"/>
                  <a:pt x="338138" y="267653"/>
                </a:cubicBezTo>
                <a:lnTo>
                  <a:pt x="336233" y="267653"/>
                </a:lnTo>
                <a:cubicBezTo>
                  <a:pt x="340043" y="261938"/>
                  <a:pt x="341948" y="254318"/>
                  <a:pt x="341948" y="247650"/>
                </a:cubicBezTo>
                <a:cubicBezTo>
                  <a:pt x="341948" y="226695"/>
                  <a:pt x="324803" y="209550"/>
                  <a:pt x="303848" y="209550"/>
                </a:cubicBezTo>
                <a:cubicBezTo>
                  <a:pt x="282893" y="209550"/>
                  <a:pt x="265748" y="226695"/>
                  <a:pt x="265748" y="247650"/>
                </a:cubicBezTo>
                <a:cubicBezTo>
                  <a:pt x="265748" y="260985"/>
                  <a:pt x="272415" y="273368"/>
                  <a:pt x="283845" y="280035"/>
                </a:cubicBezTo>
                <a:lnTo>
                  <a:pt x="223838" y="293370"/>
                </a:lnTo>
                <a:cubicBezTo>
                  <a:pt x="204788" y="297180"/>
                  <a:pt x="188595" y="308610"/>
                  <a:pt x="178118" y="323850"/>
                </a:cubicBezTo>
                <a:lnTo>
                  <a:pt x="137160" y="282893"/>
                </a:lnTo>
                <a:cubicBezTo>
                  <a:pt x="189548" y="268605"/>
                  <a:pt x="228600" y="211455"/>
                  <a:pt x="228600" y="142875"/>
                </a:cubicBezTo>
                <a:cubicBezTo>
                  <a:pt x="228600" y="127635"/>
                  <a:pt x="226695" y="113348"/>
                  <a:pt x="223838" y="100013"/>
                </a:cubicBezTo>
                <a:lnTo>
                  <a:pt x="114300" y="209550"/>
                </a:lnTo>
                <a:lnTo>
                  <a:pt x="114300" y="0"/>
                </a:lnTo>
                <a:cubicBezTo>
                  <a:pt x="51435" y="0"/>
                  <a:pt x="0" y="63818"/>
                  <a:pt x="0" y="142875"/>
                </a:cubicBezTo>
                <a:cubicBezTo>
                  <a:pt x="0" y="207645"/>
                  <a:pt x="34290" y="261938"/>
                  <a:pt x="80963" y="280035"/>
                </a:cubicBezTo>
                <a:lnTo>
                  <a:pt x="164783" y="363855"/>
                </a:lnTo>
                <a:lnTo>
                  <a:pt x="160973" y="400050"/>
                </a:lnTo>
                <a:lnTo>
                  <a:pt x="114300" y="400050"/>
                </a:lnTo>
                <a:cubicBezTo>
                  <a:pt x="109538" y="400050"/>
                  <a:pt x="104775" y="401955"/>
                  <a:pt x="100965" y="405765"/>
                </a:cubicBezTo>
                <a:lnTo>
                  <a:pt x="43815" y="462915"/>
                </a:lnTo>
                <a:cubicBezTo>
                  <a:pt x="36195" y="470535"/>
                  <a:pt x="36195" y="481965"/>
                  <a:pt x="43815" y="489585"/>
                </a:cubicBezTo>
                <a:cubicBezTo>
                  <a:pt x="47625" y="493395"/>
                  <a:pt x="52388" y="495300"/>
                  <a:pt x="57150" y="495300"/>
                </a:cubicBezTo>
                <a:cubicBezTo>
                  <a:pt x="61913" y="495300"/>
                  <a:pt x="66675" y="493395"/>
                  <a:pt x="70485" y="489585"/>
                </a:cubicBezTo>
                <a:lnTo>
                  <a:pt x="121920" y="438150"/>
                </a:lnTo>
                <a:lnTo>
                  <a:pt x="156210" y="438150"/>
                </a:lnTo>
                <a:lnTo>
                  <a:pt x="150495" y="485775"/>
                </a:lnTo>
                <a:lnTo>
                  <a:pt x="133350" y="485775"/>
                </a:lnTo>
                <a:cubicBezTo>
                  <a:pt x="128588" y="485775"/>
                  <a:pt x="123825" y="487680"/>
                  <a:pt x="120015" y="491490"/>
                </a:cubicBezTo>
                <a:lnTo>
                  <a:pt x="62865" y="548640"/>
                </a:lnTo>
                <a:cubicBezTo>
                  <a:pt x="55245" y="556260"/>
                  <a:pt x="55245" y="567690"/>
                  <a:pt x="62865" y="575310"/>
                </a:cubicBezTo>
                <a:cubicBezTo>
                  <a:pt x="66675" y="579120"/>
                  <a:pt x="71438" y="581025"/>
                  <a:pt x="76200" y="581025"/>
                </a:cubicBezTo>
                <a:cubicBezTo>
                  <a:pt x="80963" y="581025"/>
                  <a:pt x="85725" y="579120"/>
                  <a:pt x="89535" y="575310"/>
                </a:cubicBezTo>
                <a:lnTo>
                  <a:pt x="140970" y="523875"/>
                </a:lnTo>
                <a:lnTo>
                  <a:pt x="148590" y="523875"/>
                </a:lnTo>
                <a:cubicBezTo>
                  <a:pt x="150495" y="540068"/>
                  <a:pt x="159068" y="554355"/>
                  <a:pt x="171450" y="563880"/>
                </a:cubicBezTo>
                <a:lnTo>
                  <a:pt x="120015" y="615315"/>
                </a:lnTo>
                <a:cubicBezTo>
                  <a:pt x="116205" y="619125"/>
                  <a:pt x="114300" y="623888"/>
                  <a:pt x="114300" y="628650"/>
                </a:cubicBezTo>
                <a:lnTo>
                  <a:pt x="114300" y="704850"/>
                </a:lnTo>
                <a:cubicBezTo>
                  <a:pt x="114300" y="715328"/>
                  <a:pt x="122873" y="723900"/>
                  <a:pt x="133350" y="723900"/>
                </a:cubicBezTo>
                <a:cubicBezTo>
                  <a:pt x="143828" y="723900"/>
                  <a:pt x="152400" y="715328"/>
                  <a:pt x="152400" y="704850"/>
                </a:cubicBezTo>
                <a:lnTo>
                  <a:pt x="152400" y="636270"/>
                </a:lnTo>
                <a:lnTo>
                  <a:pt x="210502" y="578168"/>
                </a:lnTo>
                <a:lnTo>
                  <a:pt x="259080" y="589598"/>
                </a:lnTo>
                <a:lnTo>
                  <a:pt x="233363" y="615315"/>
                </a:lnTo>
                <a:cubicBezTo>
                  <a:pt x="230505" y="619125"/>
                  <a:pt x="228600" y="623888"/>
                  <a:pt x="228600" y="628650"/>
                </a:cubicBezTo>
                <a:lnTo>
                  <a:pt x="228600" y="742950"/>
                </a:lnTo>
                <a:cubicBezTo>
                  <a:pt x="228600" y="753428"/>
                  <a:pt x="237173" y="762000"/>
                  <a:pt x="247650" y="762000"/>
                </a:cubicBezTo>
                <a:cubicBezTo>
                  <a:pt x="258127" y="762000"/>
                  <a:pt x="266700" y="753428"/>
                  <a:pt x="266700" y="742950"/>
                </a:cubicBezTo>
                <a:lnTo>
                  <a:pt x="266700" y="636270"/>
                </a:lnTo>
                <a:lnTo>
                  <a:pt x="302895" y="600075"/>
                </a:lnTo>
                <a:lnTo>
                  <a:pt x="338138" y="608648"/>
                </a:lnTo>
                <a:cubicBezTo>
                  <a:pt x="340995" y="609600"/>
                  <a:pt x="343853" y="609600"/>
                  <a:pt x="346710" y="609600"/>
                </a:cubicBezTo>
                <a:lnTo>
                  <a:pt x="361950" y="609600"/>
                </a:lnTo>
                <a:lnTo>
                  <a:pt x="376238" y="609600"/>
                </a:lnTo>
                <a:cubicBezTo>
                  <a:pt x="379095" y="609600"/>
                  <a:pt x="381953" y="609600"/>
                  <a:pt x="384810" y="608648"/>
                </a:cubicBezTo>
                <a:lnTo>
                  <a:pt x="420053" y="600075"/>
                </a:lnTo>
                <a:lnTo>
                  <a:pt x="456248" y="636270"/>
                </a:lnTo>
                <a:lnTo>
                  <a:pt x="456248" y="742950"/>
                </a:lnTo>
                <a:cubicBezTo>
                  <a:pt x="456248" y="753428"/>
                  <a:pt x="464820" y="762000"/>
                  <a:pt x="475298" y="762000"/>
                </a:cubicBezTo>
                <a:cubicBezTo>
                  <a:pt x="485775" y="762000"/>
                  <a:pt x="494348" y="753428"/>
                  <a:pt x="494348" y="742950"/>
                </a:cubicBezTo>
                <a:lnTo>
                  <a:pt x="494348" y="628650"/>
                </a:lnTo>
                <a:cubicBezTo>
                  <a:pt x="494348" y="623888"/>
                  <a:pt x="492443" y="619125"/>
                  <a:pt x="488633" y="615315"/>
                </a:cubicBezTo>
                <a:lnTo>
                  <a:pt x="462915" y="589598"/>
                </a:lnTo>
                <a:lnTo>
                  <a:pt x="511493" y="578168"/>
                </a:lnTo>
                <a:lnTo>
                  <a:pt x="569595" y="636270"/>
                </a:lnTo>
                <a:lnTo>
                  <a:pt x="569595" y="704850"/>
                </a:lnTo>
                <a:cubicBezTo>
                  <a:pt x="569595" y="715328"/>
                  <a:pt x="578168" y="723900"/>
                  <a:pt x="588645" y="723900"/>
                </a:cubicBezTo>
                <a:cubicBezTo>
                  <a:pt x="599123" y="723900"/>
                  <a:pt x="607695" y="715328"/>
                  <a:pt x="607695" y="704850"/>
                </a:cubicBezTo>
                <a:lnTo>
                  <a:pt x="607695" y="628650"/>
                </a:lnTo>
                <a:cubicBezTo>
                  <a:pt x="607695" y="623888"/>
                  <a:pt x="605790" y="619125"/>
                  <a:pt x="601980" y="615315"/>
                </a:cubicBezTo>
                <a:lnTo>
                  <a:pt x="552450" y="563880"/>
                </a:lnTo>
                <a:cubicBezTo>
                  <a:pt x="564833" y="554355"/>
                  <a:pt x="573405" y="540068"/>
                  <a:pt x="575310" y="523875"/>
                </a:cubicBezTo>
                <a:lnTo>
                  <a:pt x="582930" y="523875"/>
                </a:lnTo>
                <a:lnTo>
                  <a:pt x="634365" y="575310"/>
                </a:lnTo>
                <a:cubicBezTo>
                  <a:pt x="638175" y="579120"/>
                  <a:pt x="642938" y="581025"/>
                  <a:pt x="647700" y="581025"/>
                </a:cubicBezTo>
                <a:cubicBezTo>
                  <a:pt x="652463" y="581025"/>
                  <a:pt x="657225" y="579120"/>
                  <a:pt x="661035" y="575310"/>
                </a:cubicBezTo>
                <a:cubicBezTo>
                  <a:pt x="668655" y="567690"/>
                  <a:pt x="668655" y="556260"/>
                  <a:pt x="661035" y="548640"/>
                </a:cubicBezTo>
                <a:lnTo>
                  <a:pt x="603885" y="491490"/>
                </a:lnTo>
                <a:cubicBezTo>
                  <a:pt x="600075" y="487680"/>
                  <a:pt x="595313" y="485775"/>
                  <a:pt x="590550" y="485775"/>
                </a:cubicBezTo>
                <a:lnTo>
                  <a:pt x="572453" y="485775"/>
                </a:lnTo>
                <a:lnTo>
                  <a:pt x="566738" y="438150"/>
                </a:lnTo>
                <a:lnTo>
                  <a:pt x="601028" y="438150"/>
                </a:lnTo>
                <a:lnTo>
                  <a:pt x="652463" y="489585"/>
                </a:lnTo>
                <a:cubicBezTo>
                  <a:pt x="657225" y="493395"/>
                  <a:pt x="661988" y="495300"/>
                  <a:pt x="666750" y="495300"/>
                </a:cubicBezTo>
                <a:cubicBezTo>
                  <a:pt x="671513" y="495300"/>
                  <a:pt x="676275" y="493395"/>
                  <a:pt x="680085" y="489585"/>
                </a:cubicBezTo>
                <a:cubicBezTo>
                  <a:pt x="687705" y="481965"/>
                  <a:pt x="687705" y="470535"/>
                  <a:pt x="680085" y="462915"/>
                </a:cubicBezTo>
                <a:lnTo>
                  <a:pt x="622935" y="40576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Boxes / Tags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863943-33CF-428A-9E1C-FA839C601200}"/>
              </a:ext>
            </a:extLst>
          </p:cNvPr>
          <p:cNvSpPr/>
          <p:nvPr/>
        </p:nvSpPr>
        <p:spPr>
          <a:xfrm>
            <a:off x="9010267" y="2671160"/>
            <a:ext cx="2066544" cy="31136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lvl="0" algn="r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  <a:endParaRPr lang="en-US" sz="1400" noProof="1">
              <a:solidFill>
                <a:schemeClr val="tx1"/>
              </a:solidFill>
            </a:endParaRPr>
          </a:p>
          <a:p>
            <a:pPr lvl="0" algn="r">
              <a:lnSpc>
                <a:spcPts val="1700"/>
              </a:lnSpc>
            </a:pPr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6D3C93-49C1-4E36-BBB2-CD014DDC5BBA}"/>
              </a:ext>
            </a:extLst>
          </p:cNvPr>
          <p:cNvSpPr/>
          <p:nvPr/>
        </p:nvSpPr>
        <p:spPr>
          <a:xfrm>
            <a:off x="6311899" y="4326540"/>
            <a:ext cx="2066544" cy="1458310"/>
          </a:xfrm>
          <a:prstGeom prst="rect">
            <a:avLst/>
          </a:prstGeom>
          <a:gradFill>
            <a:gsLst>
              <a:gs pos="39000">
                <a:schemeClr val="accent4"/>
              </a:gs>
              <a:gs pos="69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7D01BB-AFB2-41D9-8901-13B7E00E5C4C}"/>
              </a:ext>
            </a:extLst>
          </p:cNvPr>
          <p:cNvSpPr/>
          <p:nvPr/>
        </p:nvSpPr>
        <p:spPr>
          <a:xfrm>
            <a:off x="1108075" y="1212850"/>
            <a:ext cx="3113690" cy="2070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274320" rtlCol="0" anchor="ctr"/>
          <a:lstStyle/>
          <a:p>
            <a:pPr algn="r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/>
              <a:t>Lorem Ipsum</a:t>
            </a:r>
            <a:endParaRPr lang="en-US" sz="1400" noProof="1"/>
          </a:p>
          <a:p>
            <a:pPr algn="r">
              <a:lnSpc>
                <a:spcPts val="1700"/>
              </a:lnSpc>
            </a:pPr>
            <a:r>
              <a:rPr lang="en-US" sz="1400" noProof="1"/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AE10A5-177D-47CB-B5D1-CB94253E4262}"/>
              </a:ext>
            </a:extLst>
          </p:cNvPr>
          <p:cNvSpPr/>
          <p:nvPr/>
        </p:nvSpPr>
        <p:spPr>
          <a:xfrm>
            <a:off x="4221765" y="1212850"/>
            <a:ext cx="1458310" cy="20701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DDB4BC37-E6EA-4207-BDCE-8EBD76C564DF}"/>
              </a:ext>
            </a:extLst>
          </p:cNvPr>
          <p:cNvSpPr/>
          <p:nvPr/>
        </p:nvSpPr>
        <p:spPr>
          <a:xfrm>
            <a:off x="4063179" y="1965189"/>
            <a:ext cx="514238" cy="565422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0745D33-3FAE-4108-9853-BA12FB9CB48D}"/>
              </a:ext>
            </a:extLst>
          </p:cNvPr>
          <p:cNvSpPr/>
          <p:nvPr/>
        </p:nvSpPr>
        <p:spPr>
          <a:xfrm>
            <a:off x="2566385" y="3714750"/>
            <a:ext cx="3113690" cy="2070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182880" rtlCol="0" anchor="ctr"/>
          <a:lstStyle/>
          <a:p>
            <a:pPr lvl="0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schemeClr val="tx1"/>
                </a:solidFill>
              </a:rPr>
              <a:t>Lorem Ipsum</a:t>
            </a:r>
            <a:endParaRPr lang="en-US" sz="1400" noProof="1">
              <a:solidFill>
                <a:schemeClr val="tx1"/>
              </a:solidFill>
            </a:endParaRPr>
          </a:p>
          <a:p>
            <a:pPr lvl="0">
              <a:lnSpc>
                <a:spcPts val="1700"/>
              </a:lnSpc>
            </a:pPr>
            <a:r>
              <a:rPr lang="en-US" sz="14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421D4D-2062-48E0-8EE1-B39F8EE9F560}"/>
              </a:ext>
            </a:extLst>
          </p:cNvPr>
          <p:cNvSpPr/>
          <p:nvPr/>
        </p:nvSpPr>
        <p:spPr>
          <a:xfrm>
            <a:off x="1108075" y="3714750"/>
            <a:ext cx="1458310" cy="20701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39A60EB4-0FA3-44BC-8F6C-6539EFA75176}"/>
              </a:ext>
            </a:extLst>
          </p:cNvPr>
          <p:cNvSpPr/>
          <p:nvPr/>
        </p:nvSpPr>
        <p:spPr>
          <a:xfrm rot="10800000">
            <a:off x="2210733" y="4467089"/>
            <a:ext cx="514238" cy="565422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FE2E941C-FB03-401F-ABB5-F84646D8BEED}"/>
              </a:ext>
            </a:extLst>
          </p:cNvPr>
          <p:cNvSpPr/>
          <p:nvPr/>
        </p:nvSpPr>
        <p:spPr>
          <a:xfrm rot="5400000">
            <a:off x="7088052" y="4142362"/>
            <a:ext cx="514238" cy="56542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C07A819-F3AC-48EA-9589-114E397AFB72}"/>
              </a:ext>
            </a:extLst>
          </p:cNvPr>
          <p:cNvSpPr/>
          <p:nvPr/>
        </p:nvSpPr>
        <p:spPr>
          <a:xfrm>
            <a:off x="6311899" y="1212850"/>
            <a:ext cx="2066544" cy="31136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lvl="0">
              <a:lnSpc>
                <a:spcPts val="1700"/>
              </a:lnSpc>
              <a:spcAft>
                <a:spcPts val="1200"/>
              </a:spcAft>
            </a:pPr>
            <a:r>
              <a:rPr lang="en-US" b="1" cap="all" noProof="1">
                <a:solidFill>
                  <a:prstClr val="white"/>
                </a:solidFill>
              </a:rPr>
              <a:t>Lorem Ipsum</a:t>
            </a:r>
            <a:endParaRPr lang="en-US" sz="1400" noProof="1">
              <a:solidFill>
                <a:prstClr val="white"/>
              </a:solidFill>
            </a:endParaRPr>
          </a:p>
          <a:p>
            <a:pPr lvl="0">
              <a:lnSpc>
                <a:spcPts val="1700"/>
              </a:lnSpc>
            </a:pPr>
            <a:r>
              <a:rPr lang="en-US" sz="14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BB53E7-3537-41AD-8B3C-22B3D8EEA539}"/>
              </a:ext>
            </a:extLst>
          </p:cNvPr>
          <p:cNvSpPr/>
          <p:nvPr/>
        </p:nvSpPr>
        <p:spPr>
          <a:xfrm>
            <a:off x="9010267" y="1212850"/>
            <a:ext cx="2066544" cy="145831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Pentagon 73">
            <a:extLst>
              <a:ext uri="{FF2B5EF4-FFF2-40B4-BE49-F238E27FC236}">
                <a16:creationId xmlns:a16="http://schemas.microsoft.com/office/drawing/2014/main" id="{E4F475D2-4339-4E37-96A1-E5F2418FC324}"/>
              </a:ext>
            </a:extLst>
          </p:cNvPr>
          <p:cNvSpPr/>
          <p:nvPr/>
        </p:nvSpPr>
        <p:spPr>
          <a:xfrm rot="16200000">
            <a:off x="9786420" y="2289916"/>
            <a:ext cx="514238" cy="565422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3" descr="Cat">
            <a:extLst>
              <a:ext uri="{FF2B5EF4-FFF2-40B4-BE49-F238E27FC236}">
                <a16:creationId xmlns:a16="http://schemas.microsoft.com/office/drawing/2014/main" id="{C5B75FB1-1A8D-4690-A168-34E962AEEE34}"/>
              </a:ext>
            </a:extLst>
          </p:cNvPr>
          <p:cNvSpPr/>
          <p:nvPr/>
        </p:nvSpPr>
        <p:spPr>
          <a:xfrm>
            <a:off x="1364129" y="4363225"/>
            <a:ext cx="581025" cy="767574"/>
          </a:xfrm>
          <a:custGeom>
            <a:avLst/>
            <a:gdLst>
              <a:gd name="connsiteX0" fmla="*/ 575310 w 581025"/>
              <a:gd name="connsiteY0" fmla="*/ 159880 h 767574"/>
              <a:gd name="connsiteX1" fmla="*/ 495300 w 581025"/>
              <a:gd name="connsiteY1" fmla="*/ 43675 h 767574"/>
              <a:gd name="connsiteX2" fmla="*/ 495300 w 581025"/>
              <a:gd name="connsiteY2" fmla="*/ 9385 h 767574"/>
              <a:gd name="connsiteX3" fmla="*/ 479108 w 581025"/>
              <a:gd name="connsiteY3" fmla="*/ 2717 h 767574"/>
              <a:gd name="connsiteX4" fmla="*/ 347663 w 581025"/>
              <a:gd name="connsiteY4" fmla="*/ 125590 h 767574"/>
              <a:gd name="connsiteX5" fmla="*/ 323850 w 581025"/>
              <a:gd name="connsiteY5" fmla="*/ 180835 h 767574"/>
              <a:gd name="connsiteX6" fmla="*/ 323850 w 581025"/>
              <a:gd name="connsiteY6" fmla="*/ 186550 h 767574"/>
              <a:gd name="connsiteX7" fmla="*/ 104775 w 581025"/>
              <a:gd name="connsiteY7" fmla="*/ 558025 h 767574"/>
              <a:gd name="connsiteX8" fmla="*/ 111443 w 581025"/>
              <a:gd name="connsiteY8" fmla="*/ 646608 h 767574"/>
              <a:gd name="connsiteX9" fmla="*/ 104775 w 581025"/>
              <a:gd name="connsiteY9" fmla="*/ 640892 h 767574"/>
              <a:gd name="connsiteX10" fmla="*/ 57150 w 581025"/>
              <a:gd name="connsiteY10" fmla="*/ 472300 h 767574"/>
              <a:gd name="connsiteX11" fmla="*/ 91440 w 581025"/>
              <a:gd name="connsiteY11" fmla="*/ 366572 h 767574"/>
              <a:gd name="connsiteX12" fmla="*/ 96203 w 581025"/>
              <a:gd name="connsiteY12" fmla="*/ 195122 h 767574"/>
              <a:gd name="connsiteX13" fmla="*/ 56197 w 581025"/>
              <a:gd name="connsiteY13" fmla="*/ 195122 h 767574"/>
              <a:gd name="connsiteX14" fmla="*/ 56197 w 581025"/>
              <a:gd name="connsiteY14" fmla="*/ 235127 h 767574"/>
              <a:gd name="connsiteX15" fmla="*/ 40957 w 581025"/>
              <a:gd name="connsiteY15" fmla="*/ 340855 h 767574"/>
              <a:gd name="connsiteX16" fmla="*/ 0 w 581025"/>
              <a:gd name="connsiteY16" fmla="*/ 472300 h 767574"/>
              <a:gd name="connsiteX17" fmla="*/ 66675 w 581025"/>
              <a:gd name="connsiteY17" fmla="*/ 683755 h 767574"/>
              <a:gd name="connsiteX18" fmla="*/ 131445 w 581025"/>
              <a:gd name="connsiteY18" fmla="*/ 718045 h 767574"/>
              <a:gd name="connsiteX19" fmla="*/ 180975 w 581025"/>
              <a:gd name="connsiteY19" fmla="*/ 767575 h 767574"/>
              <a:gd name="connsiteX20" fmla="*/ 295275 w 581025"/>
              <a:gd name="connsiteY20" fmla="*/ 767575 h 767574"/>
              <a:gd name="connsiteX21" fmla="*/ 323850 w 581025"/>
              <a:gd name="connsiteY21" fmla="*/ 739000 h 767574"/>
              <a:gd name="connsiteX22" fmla="*/ 299085 w 581025"/>
              <a:gd name="connsiteY22" fmla="*/ 710425 h 767574"/>
              <a:gd name="connsiteX23" fmla="*/ 266700 w 581025"/>
              <a:gd name="connsiteY23" fmla="*/ 710425 h 767574"/>
              <a:gd name="connsiteX24" fmla="*/ 333375 w 581025"/>
              <a:gd name="connsiteY24" fmla="*/ 577075 h 767574"/>
              <a:gd name="connsiteX25" fmla="*/ 279083 w 581025"/>
              <a:gd name="connsiteY25" fmla="*/ 465632 h 767574"/>
              <a:gd name="connsiteX26" fmla="*/ 273368 w 581025"/>
              <a:gd name="connsiteY26" fmla="*/ 446582 h 767574"/>
              <a:gd name="connsiteX27" fmla="*/ 292418 w 581025"/>
              <a:gd name="connsiteY27" fmla="*/ 440867 h 767574"/>
              <a:gd name="connsiteX28" fmla="*/ 361950 w 581025"/>
              <a:gd name="connsiteY28" fmla="*/ 577075 h 767574"/>
              <a:gd name="connsiteX29" fmla="*/ 342900 w 581025"/>
              <a:gd name="connsiteY29" fmla="*/ 667562 h 767574"/>
              <a:gd name="connsiteX30" fmla="*/ 342900 w 581025"/>
              <a:gd name="connsiteY30" fmla="*/ 739000 h 767574"/>
              <a:gd name="connsiteX31" fmla="*/ 371475 w 581025"/>
              <a:gd name="connsiteY31" fmla="*/ 767575 h 767574"/>
              <a:gd name="connsiteX32" fmla="*/ 400050 w 581025"/>
              <a:gd name="connsiteY32" fmla="*/ 739000 h 767574"/>
              <a:gd name="connsiteX33" fmla="*/ 400050 w 581025"/>
              <a:gd name="connsiteY33" fmla="*/ 651370 h 767574"/>
              <a:gd name="connsiteX34" fmla="*/ 419100 w 581025"/>
              <a:gd name="connsiteY34" fmla="*/ 625652 h 767574"/>
              <a:gd name="connsiteX35" fmla="*/ 419100 w 581025"/>
              <a:gd name="connsiteY35" fmla="*/ 739000 h 767574"/>
              <a:gd name="connsiteX36" fmla="*/ 447675 w 581025"/>
              <a:gd name="connsiteY36" fmla="*/ 767575 h 767574"/>
              <a:gd name="connsiteX37" fmla="*/ 476250 w 581025"/>
              <a:gd name="connsiteY37" fmla="*/ 739000 h 767574"/>
              <a:gd name="connsiteX38" fmla="*/ 476250 w 581025"/>
              <a:gd name="connsiteY38" fmla="*/ 485635 h 767574"/>
              <a:gd name="connsiteX39" fmla="*/ 485775 w 581025"/>
              <a:gd name="connsiteY39" fmla="*/ 415150 h 767574"/>
              <a:gd name="connsiteX40" fmla="*/ 466725 w 581025"/>
              <a:gd name="connsiteY40" fmla="*/ 291325 h 767574"/>
              <a:gd name="connsiteX41" fmla="*/ 504825 w 581025"/>
              <a:gd name="connsiteY41" fmla="*/ 253225 h 767574"/>
              <a:gd name="connsiteX42" fmla="*/ 581025 w 581025"/>
              <a:gd name="connsiteY42" fmla="*/ 177025 h 767574"/>
              <a:gd name="connsiteX43" fmla="*/ 575310 w 581025"/>
              <a:gd name="connsiteY43" fmla="*/ 159880 h 76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81025" h="767574">
                <a:moveTo>
                  <a:pt x="575310" y="159880"/>
                </a:moveTo>
                <a:lnTo>
                  <a:pt x="495300" y="43675"/>
                </a:lnTo>
                <a:lnTo>
                  <a:pt x="495300" y="9385"/>
                </a:lnTo>
                <a:cubicBezTo>
                  <a:pt x="495300" y="812"/>
                  <a:pt x="484823" y="-2998"/>
                  <a:pt x="479108" y="2717"/>
                </a:cubicBezTo>
                <a:lnTo>
                  <a:pt x="347663" y="125590"/>
                </a:lnTo>
                <a:cubicBezTo>
                  <a:pt x="332423" y="139877"/>
                  <a:pt x="323850" y="159880"/>
                  <a:pt x="323850" y="180835"/>
                </a:cubicBezTo>
                <a:lnTo>
                  <a:pt x="323850" y="186550"/>
                </a:lnTo>
                <a:cubicBezTo>
                  <a:pt x="323850" y="267512"/>
                  <a:pt x="104775" y="300850"/>
                  <a:pt x="104775" y="558025"/>
                </a:cubicBezTo>
                <a:cubicBezTo>
                  <a:pt x="104775" y="592315"/>
                  <a:pt x="106680" y="621842"/>
                  <a:pt x="111443" y="646608"/>
                </a:cubicBezTo>
                <a:cubicBezTo>
                  <a:pt x="109538" y="644702"/>
                  <a:pt x="107632" y="642797"/>
                  <a:pt x="104775" y="640892"/>
                </a:cubicBezTo>
                <a:cubicBezTo>
                  <a:pt x="82868" y="619937"/>
                  <a:pt x="57150" y="573265"/>
                  <a:pt x="57150" y="472300"/>
                </a:cubicBezTo>
                <a:cubicBezTo>
                  <a:pt x="57150" y="437057"/>
                  <a:pt x="74295" y="400862"/>
                  <a:pt x="91440" y="366572"/>
                </a:cubicBezTo>
                <a:cubicBezTo>
                  <a:pt x="118110" y="311327"/>
                  <a:pt x="148590" y="248462"/>
                  <a:pt x="96203" y="195122"/>
                </a:cubicBezTo>
                <a:cubicBezTo>
                  <a:pt x="84773" y="183692"/>
                  <a:pt x="66675" y="183692"/>
                  <a:pt x="56197" y="195122"/>
                </a:cubicBezTo>
                <a:cubicBezTo>
                  <a:pt x="44768" y="206552"/>
                  <a:pt x="44768" y="224650"/>
                  <a:pt x="56197" y="235127"/>
                </a:cubicBezTo>
                <a:cubicBezTo>
                  <a:pt x="78105" y="257035"/>
                  <a:pt x="68580" y="282752"/>
                  <a:pt x="40957" y="340855"/>
                </a:cubicBezTo>
                <a:cubicBezTo>
                  <a:pt x="20955" y="379907"/>
                  <a:pt x="0" y="424675"/>
                  <a:pt x="0" y="472300"/>
                </a:cubicBezTo>
                <a:cubicBezTo>
                  <a:pt x="0" y="570408"/>
                  <a:pt x="22860" y="641845"/>
                  <a:pt x="66675" y="683755"/>
                </a:cubicBezTo>
                <a:cubicBezTo>
                  <a:pt x="89535" y="705662"/>
                  <a:pt x="114300" y="714235"/>
                  <a:pt x="131445" y="718045"/>
                </a:cubicBezTo>
                <a:cubicBezTo>
                  <a:pt x="149543" y="756145"/>
                  <a:pt x="171450" y="767575"/>
                  <a:pt x="180975" y="767575"/>
                </a:cubicBezTo>
                <a:lnTo>
                  <a:pt x="295275" y="767575"/>
                </a:lnTo>
                <a:cubicBezTo>
                  <a:pt x="311468" y="767575"/>
                  <a:pt x="323850" y="755192"/>
                  <a:pt x="323850" y="739000"/>
                </a:cubicBezTo>
                <a:cubicBezTo>
                  <a:pt x="323850" y="724712"/>
                  <a:pt x="313373" y="712330"/>
                  <a:pt x="299085" y="710425"/>
                </a:cubicBezTo>
                <a:lnTo>
                  <a:pt x="266700" y="710425"/>
                </a:lnTo>
                <a:cubicBezTo>
                  <a:pt x="302895" y="690422"/>
                  <a:pt x="333375" y="649465"/>
                  <a:pt x="333375" y="577075"/>
                </a:cubicBezTo>
                <a:cubicBezTo>
                  <a:pt x="333375" y="514210"/>
                  <a:pt x="320993" y="488492"/>
                  <a:pt x="279083" y="465632"/>
                </a:cubicBezTo>
                <a:cubicBezTo>
                  <a:pt x="272415" y="461822"/>
                  <a:pt x="269558" y="453250"/>
                  <a:pt x="273368" y="446582"/>
                </a:cubicBezTo>
                <a:cubicBezTo>
                  <a:pt x="277178" y="439915"/>
                  <a:pt x="285750" y="437057"/>
                  <a:pt x="292418" y="440867"/>
                </a:cubicBezTo>
                <a:cubicBezTo>
                  <a:pt x="350520" y="471347"/>
                  <a:pt x="361950" y="514210"/>
                  <a:pt x="361950" y="577075"/>
                </a:cubicBezTo>
                <a:cubicBezTo>
                  <a:pt x="361950" y="611365"/>
                  <a:pt x="355283" y="641845"/>
                  <a:pt x="342900" y="667562"/>
                </a:cubicBezTo>
                <a:lnTo>
                  <a:pt x="342900" y="739000"/>
                </a:lnTo>
                <a:cubicBezTo>
                  <a:pt x="342900" y="755192"/>
                  <a:pt x="355283" y="767575"/>
                  <a:pt x="371475" y="767575"/>
                </a:cubicBezTo>
                <a:cubicBezTo>
                  <a:pt x="387668" y="767575"/>
                  <a:pt x="400050" y="755192"/>
                  <a:pt x="400050" y="739000"/>
                </a:cubicBezTo>
                <a:lnTo>
                  <a:pt x="400050" y="651370"/>
                </a:lnTo>
                <a:cubicBezTo>
                  <a:pt x="406718" y="643750"/>
                  <a:pt x="413385" y="635177"/>
                  <a:pt x="419100" y="625652"/>
                </a:cubicBezTo>
                <a:lnTo>
                  <a:pt x="419100" y="739000"/>
                </a:lnTo>
                <a:cubicBezTo>
                  <a:pt x="419100" y="755192"/>
                  <a:pt x="431483" y="767575"/>
                  <a:pt x="447675" y="767575"/>
                </a:cubicBezTo>
                <a:cubicBezTo>
                  <a:pt x="463867" y="767575"/>
                  <a:pt x="476250" y="755192"/>
                  <a:pt x="476250" y="739000"/>
                </a:cubicBezTo>
                <a:lnTo>
                  <a:pt x="476250" y="485635"/>
                </a:lnTo>
                <a:cubicBezTo>
                  <a:pt x="482917" y="457060"/>
                  <a:pt x="485775" y="432295"/>
                  <a:pt x="485775" y="415150"/>
                </a:cubicBezTo>
                <a:cubicBezTo>
                  <a:pt x="485775" y="339902"/>
                  <a:pt x="466725" y="332282"/>
                  <a:pt x="466725" y="291325"/>
                </a:cubicBezTo>
                <a:cubicBezTo>
                  <a:pt x="466725" y="270370"/>
                  <a:pt x="483870" y="253225"/>
                  <a:pt x="504825" y="253225"/>
                </a:cubicBezTo>
                <a:cubicBezTo>
                  <a:pt x="546735" y="253225"/>
                  <a:pt x="581025" y="218935"/>
                  <a:pt x="581025" y="177025"/>
                </a:cubicBezTo>
                <a:cubicBezTo>
                  <a:pt x="581025" y="170357"/>
                  <a:pt x="579120" y="164642"/>
                  <a:pt x="575310" y="15988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5" descr="Rabbit">
            <a:extLst>
              <a:ext uri="{FF2B5EF4-FFF2-40B4-BE49-F238E27FC236}">
                <a16:creationId xmlns:a16="http://schemas.microsoft.com/office/drawing/2014/main" id="{E1BDF2E1-D88C-4126-8D38-1D68031C240E}"/>
              </a:ext>
            </a:extLst>
          </p:cNvPr>
          <p:cNvSpPr/>
          <p:nvPr/>
        </p:nvSpPr>
        <p:spPr>
          <a:xfrm>
            <a:off x="4764697" y="1924050"/>
            <a:ext cx="718594" cy="647700"/>
          </a:xfrm>
          <a:custGeom>
            <a:avLst/>
            <a:gdLst>
              <a:gd name="connsiteX0" fmla="*/ 710565 w 718594"/>
              <a:gd name="connsiteY0" fmla="*/ 358140 h 647700"/>
              <a:gd name="connsiteX1" fmla="*/ 661988 w 718594"/>
              <a:gd name="connsiteY1" fmla="*/ 275273 h 647700"/>
              <a:gd name="connsiteX2" fmla="*/ 585788 w 718594"/>
              <a:gd name="connsiteY2" fmla="*/ 220980 h 647700"/>
              <a:gd name="connsiteX3" fmla="*/ 572453 w 718594"/>
              <a:gd name="connsiteY3" fmla="*/ 120015 h 647700"/>
              <a:gd name="connsiteX4" fmla="*/ 451485 w 718594"/>
              <a:gd name="connsiteY4" fmla="*/ 0 h 647700"/>
              <a:gd name="connsiteX5" fmla="*/ 431483 w 718594"/>
              <a:gd name="connsiteY5" fmla="*/ 47625 h 647700"/>
              <a:gd name="connsiteX6" fmla="*/ 513398 w 718594"/>
              <a:gd name="connsiteY6" fmla="*/ 122873 h 647700"/>
              <a:gd name="connsiteX7" fmla="*/ 548640 w 718594"/>
              <a:gd name="connsiteY7" fmla="*/ 219075 h 647700"/>
              <a:gd name="connsiteX8" fmla="*/ 528638 w 718594"/>
              <a:gd name="connsiteY8" fmla="*/ 219075 h 647700"/>
              <a:gd name="connsiteX9" fmla="*/ 496253 w 718594"/>
              <a:gd name="connsiteY9" fmla="*/ 132398 h 647700"/>
              <a:gd name="connsiteX10" fmla="*/ 354330 w 718594"/>
              <a:gd name="connsiteY10" fmla="*/ 38100 h 647700"/>
              <a:gd name="connsiteX11" fmla="*/ 364808 w 718594"/>
              <a:gd name="connsiteY11" fmla="*/ 208598 h 647700"/>
              <a:gd name="connsiteX12" fmla="*/ 381000 w 718594"/>
              <a:gd name="connsiteY12" fmla="*/ 234315 h 647700"/>
              <a:gd name="connsiteX13" fmla="*/ 300038 w 718594"/>
              <a:gd name="connsiteY13" fmla="*/ 220027 h 647700"/>
              <a:gd name="connsiteX14" fmla="*/ 93345 w 718594"/>
              <a:gd name="connsiteY14" fmla="*/ 345758 h 647700"/>
              <a:gd name="connsiteX15" fmla="*/ 76200 w 718594"/>
              <a:gd name="connsiteY15" fmla="*/ 342900 h 647700"/>
              <a:gd name="connsiteX16" fmla="*/ 0 w 718594"/>
              <a:gd name="connsiteY16" fmla="*/ 419100 h 647700"/>
              <a:gd name="connsiteX17" fmla="*/ 70485 w 718594"/>
              <a:gd name="connsiteY17" fmla="*/ 495300 h 647700"/>
              <a:gd name="connsiteX18" fmla="*/ 172403 w 718594"/>
              <a:gd name="connsiteY18" fmla="*/ 647700 h 647700"/>
              <a:gd name="connsiteX19" fmla="*/ 371475 w 718594"/>
              <a:gd name="connsiteY19" fmla="*/ 647700 h 647700"/>
              <a:gd name="connsiteX20" fmla="*/ 400050 w 718594"/>
              <a:gd name="connsiteY20" fmla="*/ 619125 h 647700"/>
              <a:gd name="connsiteX21" fmla="*/ 371475 w 718594"/>
              <a:gd name="connsiteY21" fmla="*/ 590550 h 647700"/>
              <a:gd name="connsiteX22" fmla="*/ 284798 w 718594"/>
              <a:gd name="connsiteY22" fmla="*/ 590550 h 647700"/>
              <a:gd name="connsiteX23" fmla="*/ 366713 w 718594"/>
              <a:gd name="connsiteY23" fmla="*/ 481013 h 647700"/>
              <a:gd name="connsiteX24" fmla="*/ 252413 w 718594"/>
              <a:gd name="connsiteY24" fmla="*/ 366713 h 647700"/>
              <a:gd name="connsiteX25" fmla="*/ 222885 w 718594"/>
              <a:gd name="connsiteY25" fmla="*/ 370523 h 647700"/>
              <a:gd name="connsiteX26" fmla="*/ 205740 w 718594"/>
              <a:gd name="connsiteY26" fmla="*/ 360045 h 647700"/>
              <a:gd name="connsiteX27" fmla="*/ 216218 w 718594"/>
              <a:gd name="connsiteY27" fmla="*/ 342900 h 647700"/>
              <a:gd name="connsiteX28" fmla="*/ 253365 w 718594"/>
              <a:gd name="connsiteY28" fmla="*/ 338138 h 647700"/>
              <a:gd name="connsiteX29" fmla="*/ 396240 w 718594"/>
              <a:gd name="connsiteY29" fmla="*/ 481013 h 647700"/>
              <a:gd name="connsiteX30" fmla="*/ 363855 w 718594"/>
              <a:gd name="connsiteY30" fmla="*/ 571500 h 647700"/>
              <a:gd name="connsiteX31" fmla="*/ 422910 w 718594"/>
              <a:gd name="connsiteY31" fmla="*/ 546735 h 647700"/>
              <a:gd name="connsiteX32" fmla="*/ 440055 w 718594"/>
              <a:gd name="connsiteY32" fmla="*/ 624840 h 647700"/>
              <a:gd name="connsiteX33" fmla="*/ 466725 w 718594"/>
              <a:gd name="connsiteY33" fmla="*/ 647700 h 647700"/>
              <a:gd name="connsiteX34" fmla="*/ 472440 w 718594"/>
              <a:gd name="connsiteY34" fmla="*/ 646748 h 647700"/>
              <a:gd name="connsiteX35" fmla="*/ 494348 w 718594"/>
              <a:gd name="connsiteY35" fmla="*/ 621030 h 647700"/>
              <a:gd name="connsiteX36" fmla="*/ 495300 w 718594"/>
              <a:gd name="connsiteY36" fmla="*/ 624840 h 647700"/>
              <a:gd name="connsiteX37" fmla="*/ 523875 w 718594"/>
              <a:gd name="connsiteY37" fmla="*/ 647700 h 647700"/>
              <a:gd name="connsiteX38" fmla="*/ 529590 w 718594"/>
              <a:gd name="connsiteY38" fmla="*/ 646748 h 647700"/>
              <a:gd name="connsiteX39" fmla="*/ 551498 w 718594"/>
              <a:gd name="connsiteY39" fmla="*/ 612458 h 647700"/>
              <a:gd name="connsiteX40" fmla="*/ 521970 w 718594"/>
              <a:gd name="connsiteY40" fmla="*/ 475298 h 647700"/>
              <a:gd name="connsiteX41" fmla="*/ 581025 w 718594"/>
              <a:gd name="connsiteY41" fmla="*/ 457200 h 647700"/>
              <a:gd name="connsiteX42" fmla="*/ 674370 w 718594"/>
              <a:gd name="connsiteY42" fmla="*/ 445770 h 647700"/>
              <a:gd name="connsiteX43" fmla="*/ 714375 w 718594"/>
              <a:gd name="connsiteY43" fmla="*/ 408623 h 647700"/>
              <a:gd name="connsiteX44" fmla="*/ 715328 w 718594"/>
              <a:gd name="connsiteY44" fmla="*/ 405765 h 647700"/>
              <a:gd name="connsiteX45" fmla="*/ 710565 w 718594"/>
              <a:gd name="connsiteY45" fmla="*/ 35814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18594" h="647700">
                <a:moveTo>
                  <a:pt x="710565" y="358140"/>
                </a:moveTo>
                <a:lnTo>
                  <a:pt x="661988" y="275273"/>
                </a:lnTo>
                <a:cubicBezTo>
                  <a:pt x="644843" y="246698"/>
                  <a:pt x="617220" y="227648"/>
                  <a:pt x="585788" y="220980"/>
                </a:cubicBezTo>
                <a:cubicBezTo>
                  <a:pt x="588645" y="191452"/>
                  <a:pt x="583883" y="156210"/>
                  <a:pt x="572453" y="120015"/>
                </a:cubicBezTo>
                <a:cubicBezTo>
                  <a:pt x="544830" y="40957"/>
                  <a:pt x="451485" y="0"/>
                  <a:pt x="451485" y="0"/>
                </a:cubicBezTo>
                <a:cubicBezTo>
                  <a:pt x="451485" y="0"/>
                  <a:pt x="441008" y="19050"/>
                  <a:pt x="431483" y="47625"/>
                </a:cubicBezTo>
                <a:cubicBezTo>
                  <a:pt x="461010" y="63818"/>
                  <a:pt x="492443" y="87630"/>
                  <a:pt x="513398" y="122873"/>
                </a:cubicBezTo>
                <a:cubicBezTo>
                  <a:pt x="532448" y="156210"/>
                  <a:pt x="544830" y="189548"/>
                  <a:pt x="548640" y="219075"/>
                </a:cubicBezTo>
                <a:lnTo>
                  <a:pt x="528638" y="219075"/>
                </a:lnTo>
                <a:cubicBezTo>
                  <a:pt x="523875" y="192405"/>
                  <a:pt x="513398" y="161925"/>
                  <a:pt x="496253" y="132398"/>
                </a:cubicBezTo>
                <a:cubicBezTo>
                  <a:pt x="454343" y="59055"/>
                  <a:pt x="354330" y="38100"/>
                  <a:pt x="354330" y="38100"/>
                </a:cubicBezTo>
                <a:cubicBezTo>
                  <a:pt x="354330" y="38100"/>
                  <a:pt x="322898" y="135255"/>
                  <a:pt x="364808" y="208598"/>
                </a:cubicBezTo>
                <a:cubicBezTo>
                  <a:pt x="369570" y="217170"/>
                  <a:pt x="375285" y="225743"/>
                  <a:pt x="381000" y="234315"/>
                </a:cubicBezTo>
                <a:cubicBezTo>
                  <a:pt x="355283" y="224790"/>
                  <a:pt x="328613" y="220027"/>
                  <a:pt x="300038" y="220027"/>
                </a:cubicBezTo>
                <a:cubicBezTo>
                  <a:pt x="209550" y="220027"/>
                  <a:pt x="131445" y="271463"/>
                  <a:pt x="93345" y="345758"/>
                </a:cubicBezTo>
                <a:cubicBezTo>
                  <a:pt x="87630" y="343853"/>
                  <a:pt x="81915" y="342900"/>
                  <a:pt x="76200" y="342900"/>
                </a:cubicBezTo>
                <a:cubicBezTo>
                  <a:pt x="34290" y="342900"/>
                  <a:pt x="0" y="377190"/>
                  <a:pt x="0" y="419100"/>
                </a:cubicBezTo>
                <a:cubicBezTo>
                  <a:pt x="0" y="459105"/>
                  <a:pt x="31433" y="492442"/>
                  <a:pt x="70485" y="495300"/>
                </a:cubicBezTo>
                <a:cubicBezTo>
                  <a:pt x="81915" y="559118"/>
                  <a:pt x="120015" y="613410"/>
                  <a:pt x="172403" y="647700"/>
                </a:cubicBezTo>
                <a:lnTo>
                  <a:pt x="371475" y="647700"/>
                </a:lnTo>
                <a:cubicBezTo>
                  <a:pt x="387668" y="647700"/>
                  <a:pt x="400050" y="635318"/>
                  <a:pt x="400050" y="619125"/>
                </a:cubicBezTo>
                <a:cubicBezTo>
                  <a:pt x="400050" y="602933"/>
                  <a:pt x="387668" y="590550"/>
                  <a:pt x="371475" y="590550"/>
                </a:cubicBezTo>
                <a:lnTo>
                  <a:pt x="284798" y="590550"/>
                </a:lnTo>
                <a:cubicBezTo>
                  <a:pt x="332423" y="576263"/>
                  <a:pt x="366713" y="532448"/>
                  <a:pt x="366713" y="481013"/>
                </a:cubicBezTo>
                <a:cubicBezTo>
                  <a:pt x="366713" y="418148"/>
                  <a:pt x="315278" y="366713"/>
                  <a:pt x="252413" y="366713"/>
                </a:cubicBezTo>
                <a:cubicBezTo>
                  <a:pt x="241935" y="366713"/>
                  <a:pt x="232410" y="367665"/>
                  <a:pt x="222885" y="370523"/>
                </a:cubicBezTo>
                <a:cubicBezTo>
                  <a:pt x="215265" y="372428"/>
                  <a:pt x="207645" y="367665"/>
                  <a:pt x="205740" y="360045"/>
                </a:cubicBezTo>
                <a:cubicBezTo>
                  <a:pt x="203835" y="352425"/>
                  <a:pt x="208598" y="344805"/>
                  <a:pt x="216218" y="342900"/>
                </a:cubicBezTo>
                <a:cubicBezTo>
                  <a:pt x="228600" y="340043"/>
                  <a:pt x="240983" y="338138"/>
                  <a:pt x="253365" y="338138"/>
                </a:cubicBezTo>
                <a:cubicBezTo>
                  <a:pt x="332423" y="338138"/>
                  <a:pt x="396240" y="401955"/>
                  <a:pt x="396240" y="481013"/>
                </a:cubicBezTo>
                <a:cubicBezTo>
                  <a:pt x="396240" y="515303"/>
                  <a:pt x="383858" y="546735"/>
                  <a:pt x="363855" y="571500"/>
                </a:cubicBezTo>
                <a:cubicBezTo>
                  <a:pt x="381953" y="571500"/>
                  <a:pt x="401955" y="561023"/>
                  <a:pt x="422910" y="546735"/>
                </a:cubicBezTo>
                <a:lnTo>
                  <a:pt x="440055" y="624840"/>
                </a:lnTo>
                <a:cubicBezTo>
                  <a:pt x="441960" y="638175"/>
                  <a:pt x="453390" y="647700"/>
                  <a:pt x="466725" y="647700"/>
                </a:cubicBezTo>
                <a:cubicBezTo>
                  <a:pt x="468630" y="647700"/>
                  <a:pt x="470535" y="647700"/>
                  <a:pt x="472440" y="646748"/>
                </a:cubicBezTo>
                <a:cubicBezTo>
                  <a:pt x="484823" y="643890"/>
                  <a:pt x="493395" y="633413"/>
                  <a:pt x="494348" y="621030"/>
                </a:cubicBezTo>
                <a:lnTo>
                  <a:pt x="495300" y="624840"/>
                </a:lnTo>
                <a:cubicBezTo>
                  <a:pt x="499110" y="638175"/>
                  <a:pt x="510540" y="647700"/>
                  <a:pt x="523875" y="647700"/>
                </a:cubicBezTo>
                <a:cubicBezTo>
                  <a:pt x="525780" y="647700"/>
                  <a:pt x="527685" y="647700"/>
                  <a:pt x="529590" y="646748"/>
                </a:cubicBezTo>
                <a:cubicBezTo>
                  <a:pt x="544830" y="642938"/>
                  <a:pt x="554355" y="627698"/>
                  <a:pt x="551498" y="612458"/>
                </a:cubicBezTo>
                <a:lnTo>
                  <a:pt x="521970" y="475298"/>
                </a:lnTo>
                <a:cubicBezTo>
                  <a:pt x="541973" y="464820"/>
                  <a:pt x="561023" y="457200"/>
                  <a:pt x="581025" y="457200"/>
                </a:cubicBezTo>
                <a:cubicBezTo>
                  <a:pt x="612458" y="457200"/>
                  <a:pt x="643890" y="453390"/>
                  <a:pt x="674370" y="445770"/>
                </a:cubicBezTo>
                <a:cubicBezTo>
                  <a:pt x="693420" y="441008"/>
                  <a:pt x="708660" y="426720"/>
                  <a:pt x="714375" y="408623"/>
                </a:cubicBezTo>
                <a:lnTo>
                  <a:pt x="715328" y="405765"/>
                </a:lnTo>
                <a:cubicBezTo>
                  <a:pt x="721043" y="389573"/>
                  <a:pt x="719138" y="372428"/>
                  <a:pt x="710565" y="35814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9" descr="Giraffe">
            <a:extLst>
              <a:ext uri="{FF2B5EF4-FFF2-40B4-BE49-F238E27FC236}">
                <a16:creationId xmlns:a16="http://schemas.microsoft.com/office/drawing/2014/main" id="{E089F65C-4A8E-4DB1-B06B-866C12295A38}"/>
              </a:ext>
            </a:extLst>
          </p:cNvPr>
          <p:cNvGrpSpPr/>
          <p:nvPr/>
        </p:nvGrpSpPr>
        <p:grpSpPr>
          <a:xfrm>
            <a:off x="6887971" y="4707890"/>
            <a:ext cx="914400" cy="914400"/>
            <a:chOff x="6887971" y="4898390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604FC2A-69E6-4139-919F-EAB9C9C676CD}"/>
                </a:ext>
              </a:extLst>
            </p:cNvPr>
            <p:cNvSpPr/>
            <p:nvPr/>
          </p:nvSpPr>
          <p:spPr>
            <a:xfrm>
              <a:off x="7011491" y="4917832"/>
              <a:ext cx="687247" cy="872668"/>
            </a:xfrm>
            <a:custGeom>
              <a:avLst/>
              <a:gdLst>
                <a:gd name="connsiteX0" fmla="*/ 686104 w 687247"/>
                <a:gd name="connsiteY0" fmla="*/ 148197 h 872668"/>
                <a:gd name="connsiteX1" fmla="*/ 678865 w 687247"/>
                <a:gd name="connsiteY1" fmla="*/ 132386 h 872668"/>
                <a:gd name="connsiteX2" fmla="*/ 655720 w 687247"/>
                <a:gd name="connsiteY2" fmla="*/ 109335 h 872668"/>
                <a:gd name="connsiteX3" fmla="*/ 648862 w 687247"/>
                <a:gd name="connsiteY3" fmla="*/ 97715 h 872668"/>
                <a:gd name="connsiteX4" fmla="*/ 644004 w 687247"/>
                <a:gd name="connsiteY4" fmla="*/ 81141 h 872668"/>
                <a:gd name="connsiteX5" fmla="*/ 626002 w 687247"/>
                <a:gd name="connsiteY5" fmla="*/ 59710 h 872668"/>
                <a:gd name="connsiteX6" fmla="*/ 606094 w 687247"/>
                <a:gd name="connsiteY6" fmla="*/ 52852 h 872668"/>
                <a:gd name="connsiteX7" fmla="*/ 611714 w 687247"/>
                <a:gd name="connsiteY7" fmla="*/ 26277 h 872668"/>
                <a:gd name="connsiteX8" fmla="*/ 618572 w 687247"/>
                <a:gd name="connsiteY8" fmla="*/ 16752 h 872668"/>
                <a:gd name="connsiteX9" fmla="*/ 605365 w 687247"/>
                <a:gd name="connsiteY9" fmla="*/ 1461 h 872668"/>
                <a:gd name="connsiteX10" fmla="*/ 590854 w 687247"/>
                <a:gd name="connsiteY10" fmla="*/ 10942 h 872668"/>
                <a:gd name="connsiteX11" fmla="*/ 593331 w 687247"/>
                <a:gd name="connsiteY11" fmla="*/ 22277 h 872668"/>
                <a:gd name="connsiteX12" fmla="*/ 587902 w 687247"/>
                <a:gd name="connsiteY12" fmla="*/ 47232 h 872668"/>
                <a:gd name="connsiteX13" fmla="*/ 587330 w 687247"/>
                <a:gd name="connsiteY13" fmla="*/ 47232 h 872668"/>
                <a:gd name="connsiteX14" fmla="*/ 582472 w 687247"/>
                <a:gd name="connsiteY14" fmla="*/ 22658 h 872668"/>
                <a:gd name="connsiteX15" fmla="*/ 579261 w 687247"/>
                <a:gd name="connsiteY15" fmla="*/ 2709 h 872668"/>
                <a:gd name="connsiteX16" fmla="*/ 559312 w 687247"/>
                <a:gd name="connsiteY16" fmla="*/ 5920 h 872668"/>
                <a:gd name="connsiteX17" fmla="*/ 562523 w 687247"/>
                <a:gd name="connsiteY17" fmla="*/ 25868 h 872668"/>
                <a:gd name="connsiteX18" fmla="*/ 563422 w 687247"/>
                <a:gd name="connsiteY18" fmla="*/ 26468 h 872668"/>
                <a:gd name="connsiteX19" fmla="*/ 567994 w 687247"/>
                <a:gd name="connsiteY19" fmla="*/ 47232 h 872668"/>
                <a:gd name="connsiteX20" fmla="*/ 560374 w 687247"/>
                <a:gd name="connsiteY20" fmla="*/ 50375 h 872668"/>
                <a:gd name="connsiteX21" fmla="*/ 553135 w 687247"/>
                <a:gd name="connsiteY21" fmla="*/ 55138 h 872668"/>
                <a:gd name="connsiteX22" fmla="*/ 519226 w 687247"/>
                <a:gd name="connsiteY22" fmla="*/ 47518 h 872668"/>
                <a:gd name="connsiteX23" fmla="*/ 509906 w 687247"/>
                <a:gd name="connsiteY23" fmla="*/ 53191 h 872668"/>
                <a:gd name="connsiteX24" fmla="*/ 511511 w 687247"/>
                <a:gd name="connsiteY24" fmla="*/ 59996 h 872668"/>
                <a:gd name="connsiteX25" fmla="*/ 529990 w 687247"/>
                <a:gd name="connsiteY25" fmla="*/ 79522 h 872668"/>
                <a:gd name="connsiteX26" fmla="*/ 322630 w 687247"/>
                <a:gd name="connsiteY26" fmla="*/ 402515 h 872668"/>
                <a:gd name="connsiteX27" fmla="*/ 300913 w 687247"/>
                <a:gd name="connsiteY27" fmla="*/ 417278 h 872668"/>
                <a:gd name="connsiteX28" fmla="*/ 133654 w 687247"/>
                <a:gd name="connsiteY28" fmla="*/ 461570 h 872668"/>
                <a:gd name="connsiteX29" fmla="*/ 115747 w 687247"/>
                <a:gd name="connsiteY29" fmla="*/ 466713 h 872668"/>
                <a:gd name="connsiteX30" fmla="*/ 19354 w 687247"/>
                <a:gd name="connsiteY30" fmla="*/ 583680 h 872668"/>
                <a:gd name="connsiteX31" fmla="*/ 19354 w 687247"/>
                <a:gd name="connsiteY31" fmla="*/ 690265 h 872668"/>
                <a:gd name="connsiteX32" fmla="*/ 7162 w 687247"/>
                <a:gd name="connsiteY32" fmla="*/ 711410 h 872668"/>
                <a:gd name="connsiteX33" fmla="*/ 1907 w 687247"/>
                <a:gd name="connsiteY33" fmla="*/ 730920 h 872668"/>
                <a:gd name="connsiteX34" fmla="*/ 14306 w 687247"/>
                <a:gd name="connsiteY34" fmla="*/ 738080 h 872668"/>
                <a:gd name="connsiteX35" fmla="*/ 21450 w 687247"/>
                <a:gd name="connsiteY35" fmla="*/ 736175 h 872668"/>
                <a:gd name="connsiteX36" fmla="*/ 47929 w 687247"/>
                <a:gd name="connsiteY36" fmla="*/ 690265 h 872668"/>
                <a:gd name="connsiteX37" fmla="*/ 47929 w 687247"/>
                <a:gd name="connsiteY37" fmla="*/ 583680 h 872668"/>
                <a:gd name="connsiteX38" fmla="*/ 69837 w 687247"/>
                <a:gd name="connsiteY38" fmla="*/ 524720 h 872668"/>
                <a:gd name="connsiteX39" fmla="*/ 66979 w 687247"/>
                <a:gd name="connsiteY39" fmla="*/ 563392 h 872668"/>
                <a:gd name="connsiteX40" fmla="*/ 66979 w 687247"/>
                <a:gd name="connsiteY40" fmla="*/ 596825 h 872668"/>
                <a:gd name="connsiteX41" fmla="*/ 66979 w 687247"/>
                <a:gd name="connsiteY41" fmla="*/ 647307 h 872668"/>
                <a:gd name="connsiteX42" fmla="*/ 66979 w 687247"/>
                <a:gd name="connsiteY42" fmla="*/ 844094 h 872668"/>
                <a:gd name="connsiteX43" fmla="*/ 95554 w 687247"/>
                <a:gd name="connsiteY43" fmla="*/ 872669 h 872668"/>
                <a:gd name="connsiteX44" fmla="*/ 124129 w 687247"/>
                <a:gd name="connsiteY44" fmla="*/ 844094 h 872668"/>
                <a:gd name="connsiteX45" fmla="*/ 124129 w 687247"/>
                <a:gd name="connsiteY45" fmla="*/ 640830 h 872668"/>
                <a:gd name="connsiteX46" fmla="*/ 276529 w 687247"/>
                <a:gd name="connsiteY46" fmla="*/ 623971 h 872668"/>
                <a:gd name="connsiteX47" fmla="*/ 276529 w 687247"/>
                <a:gd name="connsiteY47" fmla="*/ 844094 h 872668"/>
                <a:gd name="connsiteX48" fmla="*/ 305104 w 687247"/>
                <a:gd name="connsiteY48" fmla="*/ 872669 h 872668"/>
                <a:gd name="connsiteX49" fmla="*/ 333679 w 687247"/>
                <a:gd name="connsiteY49" fmla="*/ 844094 h 872668"/>
                <a:gd name="connsiteX50" fmla="*/ 333679 w 687247"/>
                <a:gd name="connsiteY50" fmla="*/ 617589 h 872668"/>
                <a:gd name="connsiteX51" fmla="*/ 352729 w 687247"/>
                <a:gd name="connsiteY51" fmla="*/ 615494 h 872668"/>
                <a:gd name="connsiteX52" fmla="*/ 352729 w 687247"/>
                <a:gd name="connsiteY52" fmla="*/ 844094 h 872668"/>
                <a:gd name="connsiteX53" fmla="*/ 381304 w 687247"/>
                <a:gd name="connsiteY53" fmla="*/ 872669 h 872668"/>
                <a:gd name="connsiteX54" fmla="*/ 409879 w 687247"/>
                <a:gd name="connsiteY54" fmla="*/ 844094 h 872668"/>
                <a:gd name="connsiteX55" fmla="*/ 409879 w 687247"/>
                <a:gd name="connsiteY55" fmla="*/ 609207 h 872668"/>
                <a:gd name="connsiteX56" fmla="*/ 409879 w 687247"/>
                <a:gd name="connsiteY56" fmla="*/ 609207 h 872668"/>
                <a:gd name="connsiteX57" fmla="*/ 444455 w 687247"/>
                <a:gd name="connsiteY57" fmla="*/ 558153 h 872668"/>
                <a:gd name="connsiteX58" fmla="*/ 457504 w 687247"/>
                <a:gd name="connsiteY58" fmla="*/ 522053 h 872668"/>
                <a:gd name="connsiteX59" fmla="*/ 457504 w 687247"/>
                <a:gd name="connsiteY59" fmla="*/ 478810 h 872668"/>
                <a:gd name="connsiteX60" fmla="*/ 462934 w 687247"/>
                <a:gd name="connsiteY60" fmla="*/ 445091 h 872668"/>
                <a:gd name="connsiteX61" fmla="*/ 572281 w 687247"/>
                <a:gd name="connsiteY61" fmla="*/ 145911 h 872668"/>
                <a:gd name="connsiteX62" fmla="*/ 592378 w 687247"/>
                <a:gd name="connsiteY62" fmla="*/ 138958 h 872668"/>
                <a:gd name="connsiteX63" fmla="*/ 604285 w 687247"/>
                <a:gd name="connsiteY63" fmla="*/ 144673 h 872668"/>
                <a:gd name="connsiteX64" fmla="*/ 618667 w 687247"/>
                <a:gd name="connsiteY64" fmla="*/ 148007 h 872668"/>
                <a:gd name="connsiteX65" fmla="*/ 639337 w 687247"/>
                <a:gd name="connsiteY65" fmla="*/ 148007 h 872668"/>
                <a:gd name="connsiteX66" fmla="*/ 647433 w 687247"/>
                <a:gd name="connsiteY66" fmla="*/ 150864 h 872668"/>
                <a:gd name="connsiteX67" fmla="*/ 656958 w 687247"/>
                <a:gd name="connsiteY67" fmla="*/ 158579 h 872668"/>
                <a:gd name="connsiteX68" fmla="*/ 668483 w 687247"/>
                <a:gd name="connsiteY68" fmla="*/ 161437 h 872668"/>
                <a:gd name="connsiteX69" fmla="*/ 675532 w 687247"/>
                <a:gd name="connsiteY69" fmla="*/ 160008 h 872668"/>
                <a:gd name="connsiteX70" fmla="*/ 687247 w 687247"/>
                <a:gd name="connsiteY70" fmla="*/ 156770 h 872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87247" h="872668">
                  <a:moveTo>
                    <a:pt x="686104" y="148197"/>
                  </a:moveTo>
                  <a:cubicBezTo>
                    <a:pt x="685691" y="142223"/>
                    <a:pt x="683117" y="136602"/>
                    <a:pt x="678865" y="132386"/>
                  </a:cubicBezTo>
                  <a:lnTo>
                    <a:pt x="655720" y="109335"/>
                  </a:lnTo>
                  <a:cubicBezTo>
                    <a:pt x="652512" y="106086"/>
                    <a:pt x="650155" y="102094"/>
                    <a:pt x="648862" y="97715"/>
                  </a:cubicBezTo>
                  <a:lnTo>
                    <a:pt x="644004" y="81141"/>
                  </a:lnTo>
                  <a:cubicBezTo>
                    <a:pt x="641260" y="71796"/>
                    <a:pt x="634732" y="64025"/>
                    <a:pt x="626002" y="59710"/>
                  </a:cubicBezTo>
                  <a:lnTo>
                    <a:pt x="606094" y="52852"/>
                  </a:lnTo>
                  <a:lnTo>
                    <a:pt x="611714" y="26277"/>
                  </a:lnTo>
                  <a:cubicBezTo>
                    <a:pt x="615277" y="24250"/>
                    <a:pt x="617780" y="20773"/>
                    <a:pt x="618572" y="16752"/>
                  </a:cubicBezTo>
                  <a:cubicBezTo>
                    <a:pt x="619147" y="8882"/>
                    <a:pt x="613234" y="2036"/>
                    <a:pt x="605365" y="1461"/>
                  </a:cubicBezTo>
                  <a:cubicBezTo>
                    <a:pt x="598944" y="991"/>
                    <a:pt x="593003" y="4874"/>
                    <a:pt x="590854" y="10942"/>
                  </a:cubicBezTo>
                  <a:cubicBezTo>
                    <a:pt x="589935" y="14900"/>
                    <a:pt x="590845" y="19062"/>
                    <a:pt x="593331" y="22277"/>
                  </a:cubicBezTo>
                  <a:lnTo>
                    <a:pt x="587902" y="47232"/>
                  </a:lnTo>
                  <a:lnTo>
                    <a:pt x="587330" y="47232"/>
                  </a:lnTo>
                  <a:lnTo>
                    <a:pt x="582472" y="22658"/>
                  </a:lnTo>
                  <a:cubicBezTo>
                    <a:pt x="587095" y="16262"/>
                    <a:pt x="585657" y="7331"/>
                    <a:pt x="579261" y="2709"/>
                  </a:cubicBezTo>
                  <a:cubicBezTo>
                    <a:pt x="572866" y="-1913"/>
                    <a:pt x="563935" y="-476"/>
                    <a:pt x="559312" y="5920"/>
                  </a:cubicBezTo>
                  <a:cubicBezTo>
                    <a:pt x="554691" y="12315"/>
                    <a:pt x="556128" y="21246"/>
                    <a:pt x="562523" y="25868"/>
                  </a:cubicBezTo>
                  <a:cubicBezTo>
                    <a:pt x="562816" y="26079"/>
                    <a:pt x="563116" y="26279"/>
                    <a:pt x="563422" y="26468"/>
                  </a:cubicBezTo>
                  <a:lnTo>
                    <a:pt x="567994" y="47232"/>
                  </a:lnTo>
                  <a:cubicBezTo>
                    <a:pt x="565268" y="47755"/>
                    <a:pt x="562677" y="48824"/>
                    <a:pt x="560374" y="50375"/>
                  </a:cubicBezTo>
                  <a:lnTo>
                    <a:pt x="553135" y="55138"/>
                  </a:lnTo>
                  <a:lnTo>
                    <a:pt x="519226" y="47518"/>
                  </a:lnTo>
                  <a:cubicBezTo>
                    <a:pt x="515086" y="46511"/>
                    <a:pt x="510913" y="49051"/>
                    <a:pt x="509906" y="53191"/>
                  </a:cubicBezTo>
                  <a:cubicBezTo>
                    <a:pt x="509324" y="55585"/>
                    <a:pt x="509920" y="58114"/>
                    <a:pt x="511511" y="59996"/>
                  </a:cubicBezTo>
                  <a:lnTo>
                    <a:pt x="529990" y="79522"/>
                  </a:lnTo>
                  <a:lnTo>
                    <a:pt x="322630" y="402515"/>
                  </a:lnTo>
                  <a:cubicBezTo>
                    <a:pt x="317724" y="410208"/>
                    <a:pt x="309872" y="415546"/>
                    <a:pt x="300913" y="417278"/>
                  </a:cubicBezTo>
                  <a:lnTo>
                    <a:pt x="133654" y="461570"/>
                  </a:lnTo>
                  <a:cubicBezTo>
                    <a:pt x="127540" y="462733"/>
                    <a:pt x="121546" y="464454"/>
                    <a:pt x="115747" y="466713"/>
                  </a:cubicBezTo>
                  <a:cubicBezTo>
                    <a:pt x="59826" y="477712"/>
                    <a:pt x="19465" y="526687"/>
                    <a:pt x="19354" y="583680"/>
                  </a:cubicBezTo>
                  <a:lnTo>
                    <a:pt x="19354" y="690265"/>
                  </a:lnTo>
                  <a:cubicBezTo>
                    <a:pt x="19345" y="698981"/>
                    <a:pt x="14701" y="707036"/>
                    <a:pt x="7162" y="711410"/>
                  </a:cubicBezTo>
                  <a:cubicBezTo>
                    <a:pt x="323" y="715347"/>
                    <a:pt x="-2029" y="724082"/>
                    <a:pt x="1907" y="730920"/>
                  </a:cubicBezTo>
                  <a:cubicBezTo>
                    <a:pt x="4460" y="735355"/>
                    <a:pt x="9189" y="738086"/>
                    <a:pt x="14306" y="738080"/>
                  </a:cubicBezTo>
                  <a:cubicBezTo>
                    <a:pt x="16816" y="738101"/>
                    <a:pt x="19284" y="737443"/>
                    <a:pt x="21450" y="736175"/>
                  </a:cubicBezTo>
                  <a:cubicBezTo>
                    <a:pt x="37807" y="726664"/>
                    <a:pt x="47887" y="709186"/>
                    <a:pt x="47929" y="690265"/>
                  </a:cubicBezTo>
                  <a:lnTo>
                    <a:pt x="47929" y="583680"/>
                  </a:lnTo>
                  <a:cubicBezTo>
                    <a:pt x="47938" y="562038"/>
                    <a:pt x="55711" y="541118"/>
                    <a:pt x="69837" y="524720"/>
                  </a:cubicBezTo>
                  <a:cubicBezTo>
                    <a:pt x="67600" y="537484"/>
                    <a:pt x="66643" y="550439"/>
                    <a:pt x="66979" y="563392"/>
                  </a:cubicBezTo>
                  <a:lnTo>
                    <a:pt x="66979" y="596825"/>
                  </a:lnTo>
                  <a:lnTo>
                    <a:pt x="66979" y="647307"/>
                  </a:lnTo>
                  <a:lnTo>
                    <a:pt x="66979" y="844094"/>
                  </a:lnTo>
                  <a:cubicBezTo>
                    <a:pt x="66979" y="859876"/>
                    <a:pt x="79772" y="872669"/>
                    <a:pt x="95554" y="872669"/>
                  </a:cubicBezTo>
                  <a:cubicBezTo>
                    <a:pt x="111336" y="872669"/>
                    <a:pt x="124129" y="859876"/>
                    <a:pt x="124129" y="844094"/>
                  </a:cubicBezTo>
                  <a:lnTo>
                    <a:pt x="124129" y="640830"/>
                  </a:lnTo>
                  <a:lnTo>
                    <a:pt x="276529" y="623971"/>
                  </a:lnTo>
                  <a:lnTo>
                    <a:pt x="276529" y="844094"/>
                  </a:lnTo>
                  <a:cubicBezTo>
                    <a:pt x="276529" y="859876"/>
                    <a:pt x="289322" y="872669"/>
                    <a:pt x="305104" y="872669"/>
                  </a:cubicBezTo>
                  <a:cubicBezTo>
                    <a:pt x="320886" y="872669"/>
                    <a:pt x="333679" y="859876"/>
                    <a:pt x="333679" y="844094"/>
                  </a:cubicBezTo>
                  <a:lnTo>
                    <a:pt x="333679" y="617589"/>
                  </a:lnTo>
                  <a:lnTo>
                    <a:pt x="352729" y="615494"/>
                  </a:lnTo>
                  <a:lnTo>
                    <a:pt x="352729" y="844094"/>
                  </a:lnTo>
                  <a:cubicBezTo>
                    <a:pt x="352729" y="859876"/>
                    <a:pt x="365522" y="872669"/>
                    <a:pt x="381304" y="872669"/>
                  </a:cubicBezTo>
                  <a:cubicBezTo>
                    <a:pt x="397086" y="872669"/>
                    <a:pt x="409879" y="859876"/>
                    <a:pt x="409879" y="844094"/>
                  </a:cubicBezTo>
                  <a:lnTo>
                    <a:pt x="409879" y="609207"/>
                  </a:lnTo>
                  <a:lnTo>
                    <a:pt x="409879" y="609207"/>
                  </a:lnTo>
                  <a:lnTo>
                    <a:pt x="444455" y="558153"/>
                  </a:lnTo>
                  <a:cubicBezTo>
                    <a:pt x="452879" y="548008"/>
                    <a:pt x="457494" y="535240"/>
                    <a:pt x="457504" y="522053"/>
                  </a:cubicBezTo>
                  <a:lnTo>
                    <a:pt x="457504" y="478810"/>
                  </a:lnTo>
                  <a:cubicBezTo>
                    <a:pt x="457493" y="467352"/>
                    <a:pt x="459327" y="455967"/>
                    <a:pt x="462934" y="445091"/>
                  </a:cubicBezTo>
                  <a:lnTo>
                    <a:pt x="572281" y="145911"/>
                  </a:lnTo>
                  <a:cubicBezTo>
                    <a:pt x="575915" y="138446"/>
                    <a:pt x="584908" y="135336"/>
                    <a:pt x="592378" y="138958"/>
                  </a:cubicBezTo>
                  <a:lnTo>
                    <a:pt x="604285" y="144673"/>
                  </a:lnTo>
                  <a:cubicBezTo>
                    <a:pt x="608764" y="146861"/>
                    <a:pt x="613682" y="148001"/>
                    <a:pt x="618667" y="148007"/>
                  </a:cubicBezTo>
                  <a:lnTo>
                    <a:pt x="639337" y="148007"/>
                  </a:lnTo>
                  <a:cubicBezTo>
                    <a:pt x="642288" y="147980"/>
                    <a:pt x="645153" y="148992"/>
                    <a:pt x="647433" y="150864"/>
                  </a:cubicBezTo>
                  <a:lnTo>
                    <a:pt x="656958" y="158579"/>
                  </a:lnTo>
                  <a:cubicBezTo>
                    <a:pt x="660154" y="161258"/>
                    <a:pt x="664406" y="162312"/>
                    <a:pt x="668483" y="161437"/>
                  </a:cubicBezTo>
                  <a:lnTo>
                    <a:pt x="675532" y="160008"/>
                  </a:lnTo>
                  <a:lnTo>
                    <a:pt x="687247" y="1567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394512-3669-4CD2-9FB8-58CEC6330FCA}"/>
                </a:ext>
              </a:extLst>
            </p:cNvPr>
            <p:cNvSpPr/>
            <p:nvPr/>
          </p:nvSpPr>
          <p:spPr>
            <a:xfrm>
              <a:off x="7154671" y="5569426"/>
              <a:ext cx="57150" cy="221075"/>
            </a:xfrm>
            <a:custGeom>
              <a:avLst/>
              <a:gdLst>
                <a:gd name="connsiteX0" fmla="*/ 0 w 57150"/>
                <a:gd name="connsiteY0" fmla="*/ 192500 h 221075"/>
                <a:gd name="connsiteX1" fmla="*/ 28575 w 57150"/>
                <a:gd name="connsiteY1" fmla="*/ 221075 h 221075"/>
                <a:gd name="connsiteX2" fmla="*/ 57150 w 57150"/>
                <a:gd name="connsiteY2" fmla="*/ 192500 h 221075"/>
                <a:gd name="connsiteX3" fmla="*/ 57150 w 57150"/>
                <a:gd name="connsiteY3" fmla="*/ 0 h 221075"/>
                <a:gd name="connsiteX4" fmla="*/ 0 w 57150"/>
                <a:gd name="connsiteY4" fmla="*/ 6287 h 221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50" h="221075">
                  <a:moveTo>
                    <a:pt x="0" y="192500"/>
                  </a:moveTo>
                  <a:cubicBezTo>
                    <a:pt x="0" y="208282"/>
                    <a:pt x="12793" y="221075"/>
                    <a:pt x="28575" y="221075"/>
                  </a:cubicBezTo>
                  <a:cubicBezTo>
                    <a:pt x="44357" y="221075"/>
                    <a:pt x="57150" y="208282"/>
                    <a:pt x="57150" y="192500"/>
                  </a:cubicBezTo>
                  <a:lnTo>
                    <a:pt x="57150" y="0"/>
                  </a:lnTo>
                  <a:lnTo>
                    <a:pt x="0" y="6287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Graphic 7" descr="Crab">
            <a:extLst>
              <a:ext uri="{FF2B5EF4-FFF2-40B4-BE49-F238E27FC236}">
                <a16:creationId xmlns:a16="http://schemas.microsoft.com/office/drawing/2014/main" id="{4994D69C-61DA-4B7F-AD9B-4FC600F1AE4E}"/>
              </a:ext>
            </a:extLst>
          </p:cNvPr>
          <p:cNvSpPr/>
          <p:nvPr/>
        </p:nvSpPr>
        <p:spPr>
          <a:xfrm>
            <a:off x="9681589" y="1383179"/>
            <a:ext cx="723900" cy="762000"/>
          </a:xfrm>
          <a:custGeom>
            <a:avLst/>
            <a:gdLst>
              <a:gd name="connsiteX0" fmla="*/ 622935 w 723900"/>
              <a:gd name="connsiteY0" fmla="*/ 405765 h 762000"/>
              <a:gd name="connsiteX1" fmla="*/ 609600 w 723900"/>
              <a:gd name="connsiteY1" fmla="*/ 400050 h 762000"/>
              <a:gd name="connsiteX2" fmla="*/ 562928 w 723900"/>
              <a:gd name="connsiteY2" fmla="*/ 400050 h 762000"/>
              <a:gd name="connsiteX3" fmla="*/ 559118 w 723900"/>
              <a:gd name="connsiteY3" fmla="*/ 362903 h 762000"/>
              <a:gd name="connsiteX4" fmla="*/ 642938 w 723900"/>
              <a:gd name="connsiteY4" fmla="*/ 279083 h 762000"/>
              <a:gd name="connsiteX5" fmla="*/ 723900 w 723900"/>
              <a:gd name="connsiteY5" fmla="*/ 142875 h 762000"/>
              <a:gd name="connsiteX6" fmla="*/ 609600 w 723900"/>
              <a:gd name="connsiteY6" fmla="*/ 0 h 762000"/>
              <a:gd name="connsiteX7" fmla="*/ 609600 w 723900"/>
              <a:gd name="connsiteY7" fmla="*/ 209550 h 762000"/>
              <a:gd name="connsiteX8" fmla="*/ 500063 w 723900"/>
              <a:gd name="connsiteY8" fmla="*/ 100013 h 762000"/>
              <a:gd name="connsiteX9" fmla="*/ 495300 w 723900"/>
              <a:gd name="connsiteY9" fmla="*/ 142875 h 762000"/>
              <a:gd name="connsiteX10" fmla="*/ 585788 w 723900"/>
              <a:gd name="connsiteY10" fmla="*/ 282893 h 762000"/>
              <a:gd name="connsiteX11" fmla="*/ 544830 w 723900"/>
              <a:gd name="connsiteY11" fmla="*/ 323850 h 762000"/>
              <a:gd name="connsiteX12" fmla="*/ 499110 w 723900"/>
              <a:gd name="connsiteY12" fmla="*/ 293370 h 762000"/>
              <a:gd name="connsiteX13" fmla="*/ 439103 w 723900"/>
              <a:gd name="connsiteY13" fmla="*/ 280035 h 762000"/>
              <a:gd name="connsiteX14" fmla="*/ 457200 w 723900"/>
              <a:gd name="connsiteY14" fmla="*/ 247650 h 762000"/>
              <a:gd name="connsiteX15" fmla="*/ 419100 w 723900"/>
              <a:gd name="connsiteY15" fmla="*/ 209550 h 762000"/>
              <a:gd name="connsiteX16" fmla="*/ 381000 w 723900"/>
              <a:gd name="connsiteY16" fmla="*/ 247650 h 762000"/>
              <a:gd name="connsiteX17" fmla="*/ 386715 w 723900"/>
              <a:gd name="connsiteY17" fmla="*/ 267653 h 762000"/>
              <a:gd name="connsiteX18" fmla="*/ 384810 w 723900"/>
              <a:gd name="connsiteY18" fmla="*/ 267653 h 762000"/>
              <a:gd name="connsiteX19" fmla="*/ 377190 w 723900"/>
              <a:gd name="connsiteY19" fmla="*/ 266700 h 762000"/>
              <a:gd name="connsiteX20" fmla="*/ 361950 w 723900"/>
              <a:gd name="connsiteY20" fmla="*/ 266700 h 762000"/>
              <a:gd name="connsiteX21" fmla="*/ 346710 w 723900"/>
              <a:gd name="connsiteY21" fmla="*/ 266700 h 762000"/>
              <a:gd name="connsiteX22" fmla="*/ 338138 w 723900"/>
              <a:gd name="connsiteY22" fmla="*/ 267653 h 762000"/>
              <a:gd name="connsiteX23" fmla="*/ 336233 w 723900"/>
              <a:gd name="connsiteY23" fmla="*/ 267653 h 762000"/>
              <a:gd name="connsiteX24" fmla="*/ 341948 w 723900"/>
              <a:gd name="connsiteY24" fmla="*/ 247650 h 762000"/>
              <a:gd name="connsiteX25" fmla="*/ 303848 w 723900"/>
              <a:gd name="connsiteY25" fmla="*/ 209550 h 762000"/>
              <a:gd name="connsiteX26" fmla="*/ 265748 w 723900"/>
              <a:gd name="connsiteY26" fmla="*/ 247650 h 762000"/>
              <a:gd name="connsiteX27" fmla="*/ 283845 w 723900"/>
              <a:gd name="connsiteY27" fmla="*/ 280035 h 762000"/>
              <a:gd name="connsiteX28" fmla="*/ 223838 w 723900"/>
              <a:gd name="connsiteY28" fmla="*/ 293370 h 762000"/>
              <a:gd name="connsiteX29" fmla="*/ 178118 w 723900"/>
              <a:gd name="connsiteY29" fmla="*/ 323850 h 762000"/>
              <a:gd name="connsiteX30" fmla="*/ 137160 w 723900"/>
              <a:gd name="connsiteY30" fmla="*/ 282893 h 762000"/>
              <a:gd name="connsiteX31" fmla="*/ 228600 w 723900"/>
              <a:gd name="connsiteY31" fmla="*/ 142875 h 762000"/>
              <a:gd name="connsiteX32" fmla="*/ 223838 w 723900"/>
              <a:gd name="connsiteY32" fmla="*/ 100013 h 762000"/>
              <a:gd name="connsiteX33" fmla="*/ 114300 w 723900"/>
              <a:gd name="connsiteY33" fmla="*/ 209550 h 762000"/>
              <a:gd name="connsiteX34" fmla="*/ 114300 w 723900"/>
              <a:gd name="connsiteY34" fmla="*/ 0 h 762000"/>
              <a:gd name="connsiteX35" fmla="*/ 0 w 723900"/>
              <a:gd name="connsiteY35" fmla="*/ 142875 h 762000"/>
              <a:gd name="connsiteX36" fmla="*/ 80963 w 723900"/>
              <a:gd name="connsiteY36" fmla="*/ 280035 h 762000"/>
              <a:gd name="connsiteX37" fmla="*/ 164783 w 723900"/>
              <a:gd name="connsiteY37" fmla="*/ 363855 h 762000"/>
              <a:gd name="connsiteX38" fmla="*/ 160973 w 723900"/>
              <a:gd name="connsiteY38" fmla="*/ 400050 h 762000"/>
              <a:gd name="connsiteX39" fmla="*/ 114300 w 723900"/>
              <a:gd name="connsiteY39" fmla="*/ 400050 h 762000"/>
              <a:gd name="connsiteX40" fmla="*/ 100965 w 723900"/>
              <a:gd name="connsiteY40" fmla="*/ 405765 h 762000"/>
              <a:gd name="connsiteX41" fmla="*/ 43815 w 723900"/>
              <a:gd name="connsiteY41" fmla="*/ 462915 h 762000"/>
              <a:gd name="connsiteX42" fmla="*/ 43815 w 723900"/>
              <a:gd name="connsiteY42" fmla="*/ 489585 h 762000"/>
              <a:gd name="connsiteX43" fmla="*/ 57150 w 723900"/>
              <a:gd name="connsiteY43" fmla="*/ 495300 h 762000"/>
              <a:gd name="connsiteX44" fmla="*/ 70485 w 723900"/>
              <a:gd name="connsiteY44" fmla="*/ 489585 h 762000"/>
              <a:gd name="connsiteX45" fmla="*/ 121920 w 723900"/>
              <a:gd name="connsiteY45" fmla="*/ 438150 h 762000"/>
              <a:gd name="connsiteX46" fmla="*/ 156210 w 723900"/>
              <a:gd name="connsiteY46" fmla="*/ 438150 h 762000"/>
              <a:gd name="connsiteX47" fmla="*/ 150495 w 723900"/>
              <a:gd name="connsiteY47" fmla="*/ 485775 h 762000"/>
              <a:gd name="connsiteX48" fmla="*/ 133350 w 723900"/>
              <a:gd name="connsiteY48" fmla="*/ 485775 h 762000"/>
              <a:gd name="connsiteX49" fmla="*/ 120015 w 723900"/>
              <a:gd name="connsiteY49" fmla="*/ 491490 h 762000"/>
              <a:gd name="connsiteX50" fmla="*/ 62865 w 723900"/>
              <a:gd name="connsiteY50" fmla="*/ 548640 h 762000"/>
              <a:gd name="connsiteX51" fmla="*/ 62865 w 723900"/>
              <a:gd name="connsiteY51" fmla="*/ 575310 h 762000"/>
              <a:gd name="connsiteX52" fmla="*/ 76200 w 723900"/>
              <a:gd name="connsiteY52" fmla="*/ 581025 h 762000"/>
              <a:gd name="connsiteX53" fmla="*/ 89535 w 723900"/>
              <a:gd name="connsiteY53" fmla="*/ 575310 h 762000"/>
              <a:gd name="connsiteX54" fmla="*/ 140970 w 723900"/>
              <a:gd name="connsiteY54" fmla="*/ 523875 h 762000"/>
              <a:gd name="connsiteX55" fmla="*/ 148590 w 723900"/>
              <a:gd name="connsiteY55" fmla="*/ 523875 h 762000"/>
              <a:gd name="connsiteX56" fmla="*/ 171450 w 723900"/>
              <a:gd name="connsiteY56" fmla="*/ 563880 h 762000"/>
              <a:gd name="connsiteX57" fmla="*/ 120015 w 723900"/>
              <a:gd name="connsiteY57" fmla="*/ 615315 h 762000"/>
              <a:gd name="connsiteX58" fmla="*/ 114300 w 723900"/>
              <a:gd name="connsiteY58" fmla="*/ 628650 h 762000"/>
              <a:gd name="connsiteX59" fmla="*/ 114300 w 723900"/>
              <a:gd name="connsiteY59" fmla="*/ 704850 h 762000"/>
              <a:gd name="connsiteX60" fmla="*/ 133350 w 723900"/>
              <a:gd name="connsiteY60" fmla="*/ 723900 h 762000"/>
              <a:gd name="connsiteX61" fmla="*/ 152400 w 723900"/>
              <a:gd name="connsiteY61" fmla="*/ 704850 h 762000"/>
              <a:gd name="connsiteX62" fmla="*/ 152400 w 723900"/>
              <a:gd name="connsiteY62" fmla="*/ 636270 h 762000"/>
              <a:gd name="connsiteX63" fmla="*/ 210502 w 723900"/>
              <a:gd name="connsiteY63" fmla="*/ 578168 h 762000"/>
              <a:gd name="connsiteX64" fmla="*/ 259080 w 723900"/>
              <a:gd name="connsiteY64" fmla="*/ 589598 h 762000"/>
              <a:gd name="connsiteX65" fmla="*/ 233363 w 723900"/>
              <a:gd name="connsiteY65" fmla="*/ 615315 h 762000"/>
              <a:gd name="connsiteX66" fmla="*/ 228600 w 723900"/>
              <a:gd name="connsiteY66" fmla="*/ 628650 h 762000"/>
              <a:gd name="connsiteX67" fmla="*/ 228600 w 723900"/>
              <a:gd name="connsiteY67" fmla="*/ 742950 h 762000"/>
              <a:gd name="connsiteX68" fmla="*/ 247650 w 723900"/>
              <a:gd name="connsiteY68" fmla="*/ 762000 h 762000"/>
              <a:gd name="connsiteX69" fmla="*/ 266700 w 723900"/>
              <a:gd name="connsiteY69" fmla="*/ 742950 h 762000"/>
              <a:gd name="connsiteX70" fmla="*/ 266700 w 723900"/>
              <a:gd name="connsiteY70" fmla="*/ 636270 h 762000"/>
              <a:gd name="connsiteX71" fmla="*/ 302895 w 723900"/>
              <a:gd name="connsiteY71" fmla="*/ 600075 h 762000"/>
              <a:gd name="connsiteX72" fmla="*/ 338138 w 723900"/>
              <a:gd name="connsiteY72" fmla="*/ 608648 h 762000"/>
              <a:gd name="connsiteX73" fmla="*/ 346710 w 723900"/>
              <a:gd name="connsiteY73" fmla="*/ 609600 h 762000"/>
              <a:gd name="connsiteX74" fmla="*/ 361950 w 723900"/>
              <a:gd name="connsiteY74" fmla="*/ 609600 h 762000"/>
              <a:gd name="connsiteX75" fmla="*/ 376238 w 723900"/>
              <a:gd name="connsiteY75" fmla="*/ 609600 h 762000"/>
              <a:gd name="connsiteX76" fmla="*/ 384810 w 723900"/>
              <a:gd name="connsiteY76" fmla="*/ 608648 h 762000"/>
              <a:gd name="connsiteX77" fmla="*/ 420053 w 723900"/>
              <a:gd name="connsiteY77" fmla="*/ 600075 h 762000"/>
              <a:gd name="connsiteX78" fmla="*/ 456248 w 723900"/>
              <a:gd name="connsiteY78" fmla="*/ 636270 h 762000"/>
              <a:gd name="connsiteX79" fmla="*/ 456248 w 723900"/>
              <a:gd name="connsiteY79" fmla="*/ 742950 h 762000"/>
              <a:gd name="connsiteX80" fmla="*/ 475298 w 723900"/>
              <a:gd name="connsiteY80" fmla="*/ 762000 h 762000"/>
              <a:gd name="connsiteX81" fmla="*/ 494348 w 723900"/>
              <a:gd name="connsiteY81" fmla="*/ 742950 h 762000"/>
              <a:gd name="connsiteX82" fmla="*/ 494348 w 723900"/>
              <a:gd name="connsiteY82" fmla="*/ 628650 h 762000"/>
              <a:gd name="connsiteX83" fmla="*/ 488633 w 723900"/>
              <a:gd name="connsiteY83" fmla="*/ 615315 h 762000"/>
              <a:gd name="connsiteX84" fmla="*/ 462915 w 723900"/>
              <a:gd name="connsiteY84" fmla="*/ 589598 h 762000"/>
              <a:gd name="connsiteX85" fmla="*/ 511493 w 723900"/>
              <a:gd name="connsiteY85" fmla="*/ 578168 h 762000"/>
              <a:gd name="connsiteX86" fmla="*/ 569595 w 723900"/>
              <a:gd name="connsiteY86" fmla="*/ 636270 h 762000"/>
              <a:gd name="connsiteX87" fmla="*/ 569595 w 723900"/>
              <a:gd name="connsiteY87" fmla="*/ 704850 h 762000"/>
              <a:gd name="connsiteX88" fmla="*/ 588645 w 723900"/>
              <a:gd name="connsiteY88" fmla="*/ 723900 h 762000"/>
              <a:gd name="connsiteX89" fmla="*/ 607695 w 723900"/>
              <a:gd name="connsiteY89" fmla="*/ 704850 h 762000"/>
              <a:gd name="connsiteX90" fmla="*/ 607695 w 723900"/>
              <a:gd name="connsiteY90" fmla="*/ 628650 h 762000"/>
              <a:gd name="connsiteX91" fmla="*/ 601980 w 723900"/>
              <a:gd name="connsiteY91" fmla="*/ 615315 h 762000"/>
              <a:gd name="connsiteX92" fmla="*/ 552450 w 723900"/>
              <a:gd name="connsiteY92" fmla="*/ 563880 h 762000"/>
              <a:gd name="connsiteX93" fmla="*/ 575310 w 723900"/>
              <a:gd name="connsiteY93" fmla="*/ 523875 h 762000"/>
              <a:gd name="connsiteX94" fmla="*/ 582930 w 723900"/>
              <a:gd name="connsiteY94" fmla="*/ 523875 h 762000"/>
              <a:gd name="connsiteX95" fmla="*/ 634365 w 723900"/>
              <a:gd name="connsiteY95" fmla="*/ 575310 h 762000"/>
              <a:gd name="connsiteX96" fmla="*/ 647700 w 723900"/>
              <a:gd name="connsiteY96" fmla="*/ 581025 h 762000"/>
              <a:gd name="connsiteX97" fmla="*/ 661035 w 723900"/>
              <a:gd name="connsiteY97" fmla="*/ 575310 h 762000"/>
              <a:gd name="connsiteX98" fmla="*/ 661035 w 723900"/>
              <a:gd name="connsiteY98" fmla="*/ 548640 h 762000"/>
              <a:gd name="connsiteX99" fmla="*/ 603885 w 723900"/>
              <a:gd name="connsiteY99" fmla="*/ 491490 h 762000"/>
              <a:gd name="connsiteX100" fmla="*/ 590550 w 723900"/>
              <a:gd name="connsiteY100" fmla="*/ 485775 h 762000"/>
              <a:gd name="connsiteX101" fmla="*/ 572453 w 723900"/>
              <a:gd name="connsiteY101" fmla="*/ 485775 h 762000"/>
              <a:gd name="connsiteX102" fmla="*/ 566738 w 723900"/>
              <a:gd name="connsiteY102" fmla="*/ 438150 h 762000"/>
              <a:gd name="connsiteX103" fmla="*/ 601028 w 723900"/>
              <a:gd name="connsiteY103" fmla="*/ 438150 h 762000"/>
              <a:gd name="connsiteX104" fmla="*/ 652463 w 723900"/>
              <a:gd name="connsiteY104" fmla="*/ 489585 h 762000"/>
              <a:gd name="connsiteX105" fmla="*/ 666750 w 723900"/>
              <a:gd name="connsiteY105" fmla="*/ 495300 h 762000"/>
              <a:gd name="connsiteX106" fmla="*/ 680085 w 723900"/>
              <a:gd name="connsiteY106" fmla="*/ 489585 h 762000"/>
              <a:gd name="connsiteX107" fmla="*/ 680085 w 723900"/>
              <a:gd name="connsiteY107" fmla="*/ 462915 h 762000"/>
              <a:gd name="connsiteX108" fmla="*/ 622935 w 723900"/>
              <a:gd name="connsiteY108" fmla="*/ 40576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723900" h="762000">
                <a:moveTo>
                  <a:pt x="622935" y="405765"/>
                </a:moveTo>
                <a:cubicBezTo>
                  <a:pt x="619125" y="401955"/>
                  <a:pt x="614363" y="400050"/>
                  <a:pt x="609600" y="400050"/>
                </a:cubicBezTo>
                <a:lnTo>
                  <a:pt x="562928" y="400050"/>
                </a:lnTo>
                <a:lnTo>
                  <a:pt x="559118" y="362903"/>
                </a:lnTo>
                <a:lnTo>
                  <a:pt x="642938" y="279083"/>
                </a:lnTo>
                <a:cubicBezTo>
                  <a:pt x="689610" y="261938"/>
                  <a:pt x="723900" y="207645"/>
                  <a:pt x="723900" y="142875"/>
                </a:cubicBezTo>
                <a:cubicBezTo>
                  <a:pt x="723900" y="63818"/>
                  <a:pt x="672465" y="0"/>
                  <a:pt x="609600" y="0"/>
                </a:cubicBezTo>
                <a:lnTo>
                  <a:pt x="609600" y="209550"/>
                </a:lnTo>
                <a:lnTo>
                  <a:pt x="500063" y="100013"/>
                </a:lnTo>
                <a:cubicBezTo>
                  <a:pt x="497205" y="113348"/>
                  <a:pt x="495300" y="127635"/>
                  <a:pt x="495300" y="142875"/>
                </a:cubicBezTo>
                <a:cubicBezTo>
                  <a:pt x="495300" y="211455"/>
                  <a:pt x="534353" y="268605"/>
                  <a:pt x="585788" y="282893"/>
                </a:cubicBezTo>
                <a:lnTo>
                  <a:pt x="544830" y="323850"/>
                </a:lnTo>
                <a:cubicBezTo>
                  <a:pt x="534353" y="308610"/>
                  <a:pt x="518160" y="297180"/>
                  <a:pt x="499110" y="293370"/>
                </a:cubicBezTo>
                <a:lnTo>
                  <a:pt x="439103" y="280035"/>
                </a:lnTo>
                <a:cubicBezTo>
                  <a:pt x="449580" y="273368"/>
                  <a:pt x="457200" y="261938"/>
                  <a:pt x="457200" y="247650"/>
                </a:cubicBezTo>
                <a:cubicBezTo>
                  <a:pt x="457200" y="226695"/>
                  <a:pt x="440055" y="209550"/>
                  <a:pt x="419100" y="209550"/>
                </a:cubicBezTo>
                <a:cubicBezTo>
                  <a:pt x="398145" y="209550"/>
                  <a:pt x="381000" y="226695"/>
                  <a:pt x="381000" y="247650"/>
                </a:cubicBezTo>
                <a:cubicBezTo>
                  <a:pt x="381000" y="255270"/>
                  <a:pt x="382905" y="261938"/>
                  <a:pt x="386715" y="267653"/>
                </a:cubicBezTo>
                <a:lnTo>
                  <a:pt x="384810" y="267653"/>
                </a:lnTo>
                <a:cubicBezTo>
                  <a:pt x="381953" y="266700"/>
                  <a:pt x="380048" y="266700"/>
                  <a:pt x="377190" y="266700"/>
                </a:cubicBezTo>
                <a:lnTo>
                  <a:pt x="361950" y="266700"/>
                </a:lnTo>
                <a:lnTo>
                  <a:pt x="346710" y="266700"/>
                </a:lnTo>
                <a:cubicBezTo>
                  <a:pt x="343853" y="266700"/>
                  <a:pt x="340995" y="266700"/>
                  <a:pt x="338138" y="267653"/>
                </a:cubicBezTo>
                <a:lnTo>
                  <a:pt x="336233" y="267653"/>
                </a:lnTo>
                <a:cubicBezTo>
                  <a:pt x="340043" y="261938"/>
                  <a:pt x="341948" y="254318"/>
                  <a:pt x="341948" y="247650"/>
                </a:cubicBezTo>
                <a:cubicBezTo>
                  <a:pt x="341948" y="226695"/>
                  <a:pt x="324803" y="209550"/>
                  <a:pt x="303848" y="209550"/>
                </a:cubicBezTo>
                <a:cubicBezTo>
                  <a:pt x="282893" y="209550"/>
                  <a:pt x="265748" y="226695"/>
                  <a:pt x="265748" y="247650"/>
                </a:cubicBezTo>
                <a:cubicBezTo>
                  <a:pt x="265748" y="260985"/>
                  <a:pt x="272415" y="273368"/>
                  <a:pt x="283845" y="280035"/>
                </a:cubicBezTo>
                <a:lnTo>
                  <a:pt x="223838" y="293370"/>
                </a:lnTo>
                <a:cubicBezTo>
                  <a:pt x="204788" y="297180"/>
                  <a:pt x="188595" y="308610"/>
                  <a:pt x="178118" y="323850"/>
                </a:cubicBezTo>
                <a:lnTo>
                  <a:pt x="137160" y="282893"/>
                </a:lnTo>
                <a:cubicBezTo>
                  <a:pt x="189548" y="268605"/>
                  <a:pt x="228600" y="211455"/>
                  <a:pt x="228600" y="142875"/>
                </a:cubicBezTo>
                <a:cubicBezTo>
                  <a:pt x="228600" y="127635"/>
                  <a:pt x="226695" y="113348"/>
                  <a:pt x="223838" y="100013"/>
                </a:cubicBezTo>
                <a:lnTo>
                  <a:pt x="114300" y="209550"/>
                </a:lnTo>
                <a:lnTo>
                  <a:pt x="114300" y="0"/>
                </a:lnTo>
                <a:cubicBezTo>
                  <a:pt x="51435" y="0"/>
                  <a:pt x="0" y="63818"/>
                  <a:pt x="0" y="142875"/>
                </a:cubicBezTo>
                <a:cubicBezTo>
                  <a:pt x="0" y="207645"/>
                  <a:pt x="34290" y="261938"/>
                  <a:pt x="80963" y="280035"/>
                </a:cubicBezTo>
                <a:lnTo>
                  <a:pt x="164783" y="363855"/>
                </a:lnTo>
                <a:lnTo>
                  <a:pt x="160973" y="400050"/>
                </a:lnTo>
                <a:lnTo>
                  <a:pt x="114300" y="400050"/>
                </a:lnTo>
                <a:cubicBezTo>
                  <a:pt x="109538" y="400050"/>
                  <a:pt x="104775" y="401955"/>
                  <a:pt x="100965" y="405765"/>
                </a:cubicBezTo>
                <a:lnTo>
                  <a:pt x="43815" y="462915"/>
                </a:lnTo>
                <a:cubicBezTo>
                  <a:pt x="36195" y="470535"/>
                  <a:pt x="36195" y="481965"/>
                  <a:pt x="43815" y="489585"/>
                </a:cubicBezTo>
                <a:cubicBezTo>
                  <a:pt x="47625" y="493395"/>
                  <a:pt x="52388" y="495300"/>
                  <a:pt x="57150" y="495300"/>
                </a:cubicBezTo>
                <a:cubicBezTo>
                  <a:pt x="61913" y="495300"/>
                  <a:pt x="66675" y="493395"/>
                  <a:pt x="70485" y="489585"/>
                </a:cubicBezTo>
                <a:lnTo>
                  <a:pt x="121920" y="438150"/>
                </a:lnTo>
                <a:lnTo>
                  <a:pt x="156210" y="438150"/>
                </a:lnTo>
                <a:lnTo>
                  <a:pt x="150495" y="485775"/>
                </a:lnTo>
                <a:lnTo>
                  <a:pt x="133350" y="485775"/>
                </a:lnTo>
                <a:cubicBezTo>
                  <a:pt x="128588" y="485775"/>
                  <a:pt x="123825" y="487680"/>
                  <a:pt x="120015" y="491490"/>
                </a:cubicBezTo>
                <a:lnTo>
                  <a:pt x="62865" y="548640"/>
                </a:lnTo>
                <a:cubicBezTo>
                  <a:pt x="55245" y="556260"/>
                  <a:pt x="55245" y="567690"/>
                  <a:pt x="62865" y="575310"/>
                </a:cubicBezTo>
                <a:cubicBezTo>
                  <a:pt x="66675" y="579120"/>
                  <a:pt x="71438" y="581025"/>
                  <a:pt x="76200" y="581025"/>
                </a:cubicBezTo>
                <a:cubicBezTo>
                  <a:pt x="80963" y="581025"/>
                  <a:pt x="85725" y="579120"/>
                  <a:pt x="89535" y="575310"/>
                </a:cubicBezTo>
                <a:lnTo>
                  <a:pt x="140970" y="523875"/>
                </a:lnTo>
                <a:lnTo>
                  <a:pt x="148590" y="523875"/>
                </a:lnTo>
                <a:cubicBezTo>
                  <a:pt x="150495" y="540068"/>
                  <a:pt x="159068" y="554355"/>
                  <a:pt x="171450" y="563880"/>
                </a:cubicBezTo>
                <a:lnTo>
                  <a:pt x="120015" y="615315"/>
                </a:lnTo>
                <a:cubicBezTo>
                  <a:pt x="116205" y="619125"/>
                  <a:pt x="114300" y="623888"/>
                  <a:pt x="114300" y="628650"/>
                </a:cubicBezTo>
                <a:lnTo>
                  <a:pt x="114300" y="704850"/>
                </a:lnTo>
                <a:cubicBezTo>
                  <a:pt x="114300" y="715328"/>
                  <a:pt x="122873" y="723900"/>
                  <a:pt x="133350" y="723900"/>
                </a:cubicBezTo>
                <a:cubicBezTo>
                  <a:pt x="143828" y="723900"/>
                  <a:pt x="152400" y="715328"/>
                  <a:pt x="152400" y="704850"/>
                </a:cubicBezTo>
                <a:lnTo>
                  <a:pt x="152400" y="636270"/>
                </a:lnTo>
                <a:lnTo>
                  <a:pt x="210502" y="578168"/>
                </a:lnTo>
                <a:lnTo>
                  <a:pt x="259080" y="589598"/>
                </a:lnTo>
                <a:lnTo>
                  <a:pt x="233363" y="615315"/>
                </a:lnTo>
                <a:cubicBezTo>
                  <a:pt x="230505" y="619125"/>
                  <a:pt x="228600" y="623888"/>
                  <a:pt x="228600" y="628650"/>
                </a:cubicBezTo>
                <a:lnTo>
                  <a:pt x="228600" y="742950"/>
                </a:lnTo>
                <a:cubicBezTo>
                  <a:pt x="228600" y="753428"/>
                  <a:pt x="237173" y="762000"/>
                  <a:pt x="247650" y="762000"/>
                </a:cubicBezTo>
                <a:cubicBezTo>
                  <a:pt x="258127" y="762000"/>
                  <a:pt x="266700" y="753428"/>
                  <a:pt x="266700" y="742950"/>
                </a:cubicBezTo>
                <a:lnTo>
                  <a:pt x="266700" y="636270"/>
                </a:lnTo>
                <a:lnTo>
                  <a:pt x="302895" y="600075"/>
                </a:lnTo>
                <a:lnTo>
                  <a:pt x="338138" y="608648"/>
                </a:lnTo>
                <a:cubicBezTo>
                  <a:pt x="340995" y="609600"/>
                  <a:pt x="343853" y="609600"/>
                  <a:pt x="346710" y="609600"/>
                </a:cubicBezTo>
                <a:lnTo>
                  <a:pt x="361950" y="609600"/>
                </a:lnTo>
                <a:lnTo>
                  <a:pt x="376238" y="609600"/>
                </a:lnTo>
                <a:cubicBezTo>
                  <a:pt x="379095" y="609600"/>
                  <a:pt x="381953" y="609600"/>
                  <a:pt x="384810" y="608648"/>
                </a:cubicBezTo>
                <a:lnTo>
                  <a:pt x="420053" y="600075"/>
                </a:lnTo>
                <a:lnTo>
                  <a:pt x="456248" y="636270"/>
                </a:lnTo>
                <a:lnTo>
                  <a:pt x="456248" y="742950"/>
                </a:lnTo>
                <a:cubicBezTo>
                  <a:pt x="456248" y="753428"/>
                  <a:pt x="464820" y="762000"/>
                  <a:pt x="475298" y="762000"/>
                </a:cubicBezTo>
                <a:cubicBezTo>
                  <a:pt x="485775" y="762000"/>
                  <a:pt x="494348" y="753428"/>
                  <a:pt x="494348" y="742950"/>
                </a:cubicBezTo>
                <a:lnTo>
                  <a:pt x="494348" y="628650"/>
                </a:lnTo>
                <a:cubicBezTo>
                  <a:pt x="494348" y="623888"/>
                  <a:pt x="492443" y="619125"/>
                  <a:pt x="488633" y="615315"/>
                </a:cubicBezTo>
                <a:lnTo>
                  <a:pt x="462915" y="589598"/>
                </a:lnTo>
                <a:lnTo>
                  <a:pt x="511493" y="578168"/>
                </a:lnTo>
                <a:lnTo>
                  <a:pt x="569595" y="636270"/>
                </a:lnTo>
                <a:lnTo>
                  <a:pt x="569595" y="704850"/>
                </a:lnTo>
                <a:cubicBezTo>
                  <a:pt x="569595" y="715328"/>
                  <a:pt x="578168" y="723900"/>
                  <a:pt x="588645" y="723900"/>
                </a:cubicBezTo>
                <a:cubicBezTo>
                  <a:pt x="599123" y="723900"/>
                  <a:pt x="607695" y="715328"/>
                  <a:pt x="607695" y="704850"/>
                </a:cubicBezTo>
                <a:lnTo>
                  <a:pt x="607695" y="628650"/>
                </a:lnTo>
                <a:cubicBezTo>
                  <a:pt x="607695" y="623888"/>
                  <a:pt x="605790" y="619125"/>
                  <a:pt x="601980" y="615315"/>
                </a:cubicBezTo>
                <a:lnTo>
                  <a:pt x="552450" y="563880"/>
                </a:lnTo>
                <a:cubicBezTo>
                  <a:pt x="564833" y="554355"/>
                  <a:pt x="573405" y="540068"/>
                  <a:pt x="575310" y="523875"/>
                </a:cubicBezTo>
                <a:lnTo>
                  <a:pt x="582930" y="523875"/>
                </a:lnTo>
                <a:lnTo>
                  <a:pt x="634365" y="575310"/>
                </a:lnTo>
                <a:cubicBezTo>
                  <a:pt x="638175" y="579120"/>
                  <a:pt x="642938" y="581025"/>
                  <a:pt x="647700" y="581025"/>
                </a:cubicBezTo>
                <a:cubicBezTo>
                  <a:pt x="652463" y="581025"/>
                  <a:pt x="657225" y="579120"/>
                  <a:pt x="661035" y="575310"/>
                </a:cubicBezTo>
                <a:cubicBezTo>
                  <a:pt x="668655" y="567690"/>
                  <a:pt x="668655" y="556260"/>
                  <a:pt x="661035" y="548640"/>
                </a:cubicBezTo>
                <a:lnTo>
                  <a:pt x="603885" y="491490"/>
                </a:lnTo>
                <a:cubicBezTo>
                  <a:pt x="600075" y="487680"/>
                  <a:pt x="595313" y="485775"/>
                  <a:pt x="590550" y="485775"/>
                </a:cubicBezTo>
                <a:lnTo>
                  <a:pt x="572453" y="485775"/>
                </a:lnTo>
                <a:lnTo>
                  <a:pt x="566738" y="438150"/>
                </a:lnTo>
                <a:lnTo>
                  <a:pt x="601028" y="438150"/>
                </a:lnTo>
                <a:lnTo>
                  <a:pt x="652463" y="489585"/>
                </a:lnTo>
                <a:cubicBezTo>
                  <a:pt x="657225" y="493395"/>
                  <a:pt x="661988" y="495300"/>
                  <a:pt x="666750" y="495300"/>
                </a:cubicBezTo>
                <a:cubicBezTo>
                  <a:pt x="671513" y="495300"/>
                  <a:pt x="676275" y="493395"/>
                  <a:pt x="680085" y="489585"/>
                </a:cubicBezTo>
                <a:cubicBezTo>
                  <a:pt x="687705" y="481965"/>
                  <a:pt x="687705" y="470535"/>
                  <a:pt x="680085" y="462915"/>
                </a:cubicBezTo>
                <a:lnTo>
                  <a:pt x="622935" y="40576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0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Boxes / Tags – Slide Template</vt:lpstr>
      <vt:lpstr>Text Boxes /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/ Tags</dc:title>
  <dc:creator>PresentationGO.com</dc:creator>
  <dc:description>© Copyright PresentationGO.com</dc:description>
  <dcterms:created xsi:type="dcterms:W3CDTF">2014-11-26T05:14:11Z</dcterms:created>
  <dcterms:modified xsi:type="dcterms:W3CDTF">2019-12-11T17:15:07Z</dcterms:modified>
  <cp:category>Text &amp; Tables</cp:category>
</cp:coreProperties>
</file>