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32" r:id="rId4"/>
    <p:sldId id="33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8" d="100"/>
          <a:sy n="108" d="100"/>
        </p:scale>
        <p:origin x="88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tx2"/>
              </a:solidFill>
            </c:spPr>
            <c:extLst>
              <c:ext xmlns:c16="http://schemas.microsoft.com/office/drawing/2014/chart" uri="{C3380CC4-5D6E-409C-BE32-E72D297353CC}">
                <c16:uniqueId val="{00000001-904E-49FE-A0DB-5F2FEBE8425A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904E-49FE-A0DB-5F2FEBE8425A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65</c:v>
                </c:pt>
                <c:pt idx="1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04E-49FE-A0DB-5F2FEBE842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842B-41BB-9908-ABBE19243A8F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842B-41BB-9908-ABBE19243A8F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42B-41BB-9908-ABBE19243A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tx2">
                  <a:lumMod val="75000"/>
                  <a:lumOff val="2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D8E3-4F62-AFCA-2C9305A55998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D8E3-4F62-AFCA-2C9305A55998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65</c:v>
                </c:pt>
                <c:pt idx="1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8E3-4F62-AFCA-2C9305A559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4967-4B47-8011-187005ABA130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4967-4B47-8011-187005ABA130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967-4B47-8011-187005ABA1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0963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4945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E75080D-9B69-44CD-8DC6-2AB7432FB13A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6CC02A43-EADC-4C00-AEF1-094390D1816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652643FE-0C7E-4051-A458-E6D0BEE8C33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2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chart" Target="../charts/chart1.xml"/><Relationship Id="rId9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chart" Target="../charts/chart3.xml"/><Relationship Id="rId9" Type="http://schemas.openxmlformats.org/officeDocument/2006/relationships/chart" Target="../charts/char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5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Editable Map of Thailand for PowerPoint</a:t>
            </a:r>
          </a:p>
        </p:txBody>
      </p:sp>
      <p:grpSp>
        <p:nvGrpSpPr>
          <p:cNvPr id="187" name="Group 186">
            <a:extLst>
              <a:ext uri="{FF2B5EF4-FFF2-40B4-BE49-F238E27FC236}">
                <a16:creationId xmlns:a16="http://schemas.microsoft.com/office/drawing/2014/main" id="{4E0661D1-0766-4326-A17D-DB6211C0D2B2}"/>
              </a:ext>
            </a:extLst>
          </p:cNvPr>
          <p:cNvGrpSpPr/>
          <p:nvPr/>
        </p:nvGrpSpPr>
        <p:grpSpPr>
          <a:xfrm>
            <a:off x="572545" y="1809255"/>
            <a:ext cx="2805326" cy="840433"/>
            <a:chOff x="298026" y="1269340"/>
            <a:chExt cx="3740435" cy="1120577"/>
          </a:xfrm>
        </p:grpSpPr>
        <p:grpSp>
          <p:nvGrpSpPr>
            <p:cNvPr id="188" name="Group 187">
              <a:extLst>
                <a:ext uri="{FF2B5EF4-FFF2-40B4-BE49-F238E27FC236}">
                  <a16:creationId xmlns:a16="http://schemas.microsoft.com/office/drawing/2014/main" id="{29569A04-D335-4348-8F87-637BA8B4954B}"/>
                </a:ext>
              </a:extLst>
            </p:cNvPr>
            <p:cNvGrpSpPr/>
            <p:nvPr/>
          </p:nvGrpSpPr>
          <p:grpSpPr>
            <a:xfrm>
              <a:off x="298026" y="1269340"/>
              <a:ext cx="560521" cy="560521"/>
              <a:chOff x="4821018" y="1941899"/>
              <a:chExt cx="784660" cy="784660"/>
            </a:xfrm>
          </p:grpSpPr>
          <p:sp>
            <p:nvSpPr>
              <p:cNvPr id="192" name="Teardrop 191">
                <a:extLst>
                  <a:ext uri="{FF2B5EF4-FFF2-40B4-BE49-F238E27FC236}">
                    <a16:creationId xmlns:a16="http://schemas.microsoft.com/office/drawing/2014/main" id="{414300A8-1AA2-47BF-B833-FE064A29BFB0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93" name="Oval 192">
                <a:extLst>
                  <a:ext uri="{FF2B5EF4-FFF2-40B4-BE49-F238E27FC236}">
                    <a16:creationId xmlns:a16="http://schemas.microsoft.com/office/drawing/2014/main" id="{4DB042A0-C31A-46F5-BA83-9F1873E9831A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94" name="Oval 193">
                <a:extLst>
                  <a:ext uri="{FF2B5EF4-FFF2-40B4-BE49-F238E27FC236}">
                    <a16:creationId xmlns:a16="http://schemas.microsoft.com/office/drawing/2014/main" id="{D858C0E0-1B90-4995-9435-861EE2B4D088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189" name="Group 188">
              <a:extLst>
                <a:ext uri="{FF2B5EF4-FFF2-40B4-BE49-F238E27FC236}">
                  <a16:creationId xmlns:a16="http://schemas.microsoft.com/office/drawing/2014/main" id="{A8344FAB-82EC-4623-8095-FA6EC5F96395}"/>
                </a:ext>
              </a:extLst>
            </p:cNvPr>
            <p:cNvGrpSpPr/>
            <p:nvPr/>
          </p:nvGrpSpPr>
          <p:grpSpPr>
            <a:xfrm>
              <a:off x="1101373" y="1303380"/>
              <a:ext cx="2937088" cy="1086537"/>
              <a:chOff x="1101373" y="1303380"/>
              <a:chExt cx="2937088" cy="1086537"/>
            </a:xfrm>
          </p:grpSpPr>
          <p:sp>
            <p:nvSpPr>
              <p:cNvPr id="190" name="TextBox 189">
                <a:extLst>
                  <a:ext uri="{FF2B5EF4-FFF2-40B4-BE49-F238E27FC236}">
                    <a16:creationId xmlns:a16="http://schemas.microsoft.com/office/drawing/2014/main" id="{328824CD-3008-40E1-9065-4E8C19AA07F2}"/>
                  </a:ext>
                </a:extLst>
              </p:cNvPr>
              <p:cNvSpPr txBox="1"/>
              <p:nvPr/>
            </p:nvSpPr>
            <p:spPr>
              <a:xfrm>
                <a:off x="1101373" y="1303380"/>
                <a:ext cx="2937088" cy="492443"/>
              </a:xfrm>
              <a:prstGeom prst="rect">
                <a:avLst/>
              </a:prstGeom>
              <a:noFill/>
            </p:spPr>
            <p:txBody>
              <a:bodyPr wrap="square" lIns="0" rtlCol="0" anchor="ctr">
                <a:spAutoFit/>
              </a:bodyPr>
              <a:lstStyle/>
              <a:p>
                <a:r>
                  <a:rPr lang="en-US" b="1" dirty="0"/>
                  <a:t>Phuket</a:t>
                </a:r>
              </a:p>
            </p:txBody>
          </p:sp>
          <p:sp>
            <p:nvSpPr>
              <p:cNvPr id="191" name="TextBox 190">
                <a:extLst>
                  <a:ext uri="{FF2B5EF4-FFF2-40B4-BE49-F238E27FC236}">
                    <a16:creationId xmlns:a16="http://schemas.microsoft.com/office/drawing/2014/main" id="{6CA7BAAD-AB11-481B-B05A-C4B872274604}"/>
                  </a:ext>
                </a:extLst>
              </p:cNvPr>
              <p:cNvSpPr txBox="1"/>
              <p:nvPr/>
            </p:nvSpPr>
            <p:spPr>
              <a:xfrm>
                <a:off x="1109168" y="1712809"/>
                <a:ext cx="2929293" cy="677108"/>
              </a:xfrm>
              <a:prstGeom prst="rect">
                <a:avLst/>
              </a:prstGeom>
              <a:noFill/>
            </p:spPr>
            <p:txBody>
              <a:bodyPr wrap="square" lIns="0" rIns="0" rtlCol="0" anchor="ctr">
                <a:spAutoFit/>
              </a:bodyPr>
              <a:lstStyle/>
              <a:p>
                <a:pPr algn="just"/>
                <a:r>
                  <a:rPr lang="en-US" sz="90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Lorem ipsum dolor sit amet, nibh est. A magna maecenas, quam magna nec quis, lorem nunc. Suspendisse viverra sodales mauris, cras med.</a:t>
                </a:r>
                <a:endPara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</p:grpSp>
      </p:grpSp>
      <p:grpSp>
        <p:nvGrpSpPr>
          <p:cNvPr id="195" name="Group 194">
            <a:extLst>
              <a:ext uri="{FF2B5EF4-FFF2-40B4-BE49-F238E27FC236}">
                <a16:creationId xmlns:a16="http://schemas.microsoft.com/office/drawing/2014/main" id="{C788BFE1-C811-4B25-9933-F72BF982D92B}"/>
              </a:ext>
            </a:extLst>
          </p:cNvPr>
          <p:cNvGrpSpPr/>
          <p:nvPr/>
        </p:nvGrpSpPr>
        <p:grpSpPr>
          <a:xfrm>
            <a:off x="572545" y="3679947"/>
            <a:ext cx="2805326" cy="840433"/>
            <a:chOff x="298026" y="1269340"/>
            <a:chExt cx="3740435" cy="1120577"/>
          </a:xfrm>
        </p:grpSpPr>
        <p:grpSp>
          <p:nvGrpSpPr>
            <p:cNvPr id="196" name="Group 195">
              <a:extLst>
                <a:ext uri="{FF2B5EF4-FFF2-40B4-BE49-F238E27FC236}">
                  <a16:creationId xmlns:a16="http://schemas.microsoft.com/office/drawing/2014/main" id="{715D9FC8-B5B1-49CA-BA66-2A126855E5DA}"/>
                </a:ext>
              </a:extLst>
            </p:cNvPr>
            <p:cNvGrpSpPr/>
            <p:nvPr/>
          </p:nvGrpSpPr>
          <p:grpSpPr>
            <a:xfrm>
              <a:off x="298026" y="1269340"/>
              <a:ext cx="560521" cy="560521"/>
              <a:chOff x="4821018" y="1941899"/>
              <a:chExt cx="784660" cy="784660"/>
            </a:xfrm>
          </p:grpSpPr>
          <p:sp>
            <p:nvSpPr>
              <p:cNvPr id="200" name="Teardrop 199">
                <a:extLst>
                  <a:ext uri="{FF2B5EF4-FFF2-40B4-BE49-F238E27FC236}">
                    <a16:creationId xmlns:a16="http://schemas.microsoft.com/office/drawing/2014/main" id="{E0A274FE-E15F-429D-9395-09C85B9A0C02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201" name="Oval 200">
                <a:extLst>
                  <a:ext uri="{FF2B5EF4-FFF2-40B4-BE49-F238E27FC236}">
                    <a16:creationId xmlns:a16="http://schemas.microsoft.com/office/drawing/2014/main" id="{6D75B3FE-A836-458F-8998-1DE6EE4F75E5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202" name="Oval 201">
                <a:extLst>
                  <a:ext uri="{FF2B5EF4-FFF2-40B4-BE49-F238E27FC236}">
                    <a16:creationId xmlns:a16="http://schemas.microsoft.com/office/drawing/2014/main" id="{71BD3E43-E284-4995-9BFB-441D0ED1F7AB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197" name="Group 196">
              <a:extLst>
                <a:ext uri="{FF2B5EF4-FFF2-40B4-BE49-F238E27FC236}">
                  <a16:creationId xmlns:a16="http://schemas.microsoft.com/office/drawing/2014/main" id="{C5D38A69-2C08-4A68-A26B-3BB392FC887A}"/>
                </a:ext>
              </a:extLst>
            </p:cNvPr>
            <p:cNvGrpSpPr/>
            <p:nvPr/>
          </p:nvGrpSpPr>
          <p:grpSpPr>
            <a:xfrm>
              <a:off x="1101373" y="1303380"/>
              <a:ext cx="2937088" cy="1086537"/>
              <a:chOff x="1101373" y="1303380"/>
              <a:chExt cx="2937088" cy="1086537"/>
            </a:xfrm>
          </p:grpSpPr>
          <p:sp>
            <p:nvSpPr>
              <p:cNvPr id="198" name="TextBox 197">
                <a:extLst>
                  <a:ext uri="{FF2B5EF4-FFF2-40B4-BE49-F238E27FC236}">
                    <a16:creationId xmlns:a16="http://schemas.microsoft.com/office/drawing/2014/main" id="{9AD15D55-CA6C-41DB-B2AB-67510636896C}"/>
                  </a:ext>
                </a:extLst>
              </p:cNvPr>
              <p:cNvSpPr txBox="1"/>
              <p:nvPr/>
            </p:nvSpPr>
            <p:spPr>
              <a:xfrm>
                <a:off x="1101373" y="1303380"/>
                <a:ext cx="2937088" cy="492443"/>
              </a:xfrm>
              <a:prstGeom prst="rect">
                <a:avLst/>
              </a:prstGeom>
              <a:noFill/>
            </p:spPr>
            <p:txBody>
              <a:bodyPr wrap="square" lIns="0" rtlCol="0" anchor="ctr">
                <a:spAutoFit/>
              </a:bodyPr>
              <a:lstStyle/>
              <a:p>
                <a:r>
                  <a:rPr lang="en-US" b="1" dirty="0"/>
                  <a:t>Nakhon Ratchasima</a:t>
                </a:r>
              </a:p>
            </p:txBody>
          </p:sp>
          <p:sp>
            <p:nvSpPr>
              <p:cNvPr id="199" name="TextBox 198">
                <a:extLst>
                  <a:ext uri="{FF2B5EF4-FFF2-40B4-BE49-F238E27FC236}">
                    <a16:creationId xmlns:a16="http://schemas.microsoft.com/office/drawing/2014/main" id="{18A95BFE-7395-4E3E-9AB7-8651AD8EC7BA}"/>
                  </a:ext>
                </a:extLst>
              </p:cNvPr>
              <p:cNvSpPr txBox="1"/>
              <p:nvPr/>
            </p:nvSpPr>
            <p:spPr>
              <a:xfrm>
                <a:off x="1109168" y="1712809"/>
                <a:ext cx="2929293" cy="677108"/>
              </a:xfrm>
              <a:prstGeom prst="rect">
                <a:avLst/>
              </a:prstGeom>
              <a:noFill/>
            </p:spPr>
            <p:txBody>
              <a:bodyPr wrap="square" lIns="0" rIns="0" rtlCol="0" anchor="ctr">
                <a:spAutoFit/>
              </a:bodyPr>
              <a:lstStyle/>
              <a:p>
                <a:pPr algn="just"/>
                <a:r>
                  <a:rPr lang="en-US" sz="90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Lorem ipsum dolor sit amet, nibh est. A magna maecenas, quam magna nec quis, lorem nunc. Suspendisse viverra sodales mauris, cras med.</a:t>
                </a:r>
                <a:endPara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</p:grpSp>
      </p:grpSp>
      <p:grpSp>
        <p:nvGrpSpPr>
          <p:cNvPr id="203" name="Group 202">
            <a:extLst>
              <a:ext uri="{FF2B5EF4-FFF2-40B4-BE49-F238E27FC236}">
                <a16:creationId xmlns:a16="http://schemas.microsoft.com/office/drawing/2014/main" id="{D6183F75-D793-4473-8A8B-0DBE56F0407A}"/>
              </a:ext>
            </a:extLst>
          </p:cNvPr>
          <p:cNvGrpSpPr/>
          <p:nvPr/>
        </p:nvGrpSpPr>
        <p:grpSpPr>
          <a:xfrm>
            <a:off x="572545" y="4615294"/>
            <a:ext cx="2805326" cy="840433"/>
            <a:chOff x="298026" y="1269340"/>
            <a:chExt cx="3740435" cy="1120577"/>
          </a:xfrm>
        </p:grpSpPr>
        <p:grpSp>
          <p:nvGrpSpPr>
            <p:cNvPr id="204" name="Group 203">
              <a:extLst>
                <a:ext uri="{FF2B5EF4-FFF2-40B4-BE49-F238E27FC236}">
                  <a16:creationId xmlns:a16="http://schemas.microsoft.com/office/drawing/2014/main" id="{F92B7A1C-9B52-4E0D-950D-FE6FB2CEE174}"/>
                </a:ext>
              </a:extLst>
            </p:cNvPr>
            <p:cNvGrpSpPr/>
            <p:nvPr/>
          </p:nvGrpSpPr>
          <p:grpSpPr>
            <a:xfrm>
              <a:off x="298026" y="1269340"/>
              <a:ext cx="560521" cy="560521"/>
              <a:chOff x="4821018" y="1941899"/>
              <a:chExt cx="784660" cy="784660"/>
            </a:xfrm>
          </p:grpSpPr>
          <p:sp>
            <p:nvSpPr>
              <p:cNvPr id="208" name="Teardrop 207">
                <a:extLst>
                  <a:ext uri="{FF2B5EF4-FFF2-40B4-BE49-F238E27FC236}">
                    <a16:creationId xmlns:a16="http://schemas.microsoft.com/office/drawing/2014/main" id="{94FD18A0-3843-4242-A149-1E73B0C7CA58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209" name="Oval 208">
                <a:extLst>
                  <a:ext uri="{FF2B5EF4-FFF2-40B4-BE49-F238E27FC236}">
                    <a16:creationId xmlns:a16="http://schemas.microsoft.com/office/drawing/2014/main" id="{E27035CD-C659-4FE9-9E31-F60F798A9867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210" name="Oval 209">
                <a:extLst>
                  <a:ext uri="{FF2B5EF4-FFF2-40B4-BE49-F238E27FC236}">
                    <a16:creationId xmlns:a16="http://schemas.microsoft.com/office/drawing/2014/main" id="{67C0A56D-6B96-4E8C-A3B4-09AE644DB4EF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205" name="Group 204">
              <a:extLst>
                <a:ext uri="{FF2B5EF4-FFF2-40B4-BE49-F238E27FC236}">
                  <a16:creationId xmlns:a16="http://schemas.microsoft.com/office/drawing/2014/main" id="{C6008A22-D52C-41F5-90EF-E11A5FA30904}"/>
                </a:ext>
              </a:extLst>
            </p:cNvPr>
            <p:cNvGrpSpPr/>
            <p:nvPr/>
          </p:nvGrpSpPr>
          <p:grpSpPr>
            <a:xfrm>
              <a:off x="1101373" y="1303380"/>
              <a:ext cx="2937088" cy="1086537"/>
              <a:chOff x="1101373" y="1303380"/>
              <a:chExt cx="2937088" cy="1086537"/>
            </a:xfrm>
          </p:grpSpPr>
          <p:sp>
            <p:nvSpPr>
              <p:cNvPr id="206" name="TextBox 205">
                <a:extLst>
                  <a:ext uri="{FF2B5EF4-FFF2-40B4-BE49-F238E27FC236}">
                    <a16:creationId xmlns:a16="http://schemas.microsoft.com/office/drawing/2014/main" id="{F237906D-5761-4EA1-B7B2-01E4EA2CEDAE}"/>
                  </a:ext>
                </a:extLst>
              </p:cNvPr>
              <p:cNvSpPr txBox="1"/>
              <p:nvPr/>
            </p:nvSpPr>
            <p:spPr>
              <a:xfrm>
                <a:off x="1101373" y="1303380"/>
                <a:ext cx="2937088" cy="492443"/>
              </a:xfrm>
              <a:prstGeom prst="rect">
                <a:avLst/>
              </a:prstGeom>
              <a:noFill/>
            </p:spPr>
            <p:txBody>
              <a:bodyPr wrap="square" lIns="0" rtlCol="0" anchor="ctr">
                <a:spAutoFit/>
              </a:bodyPr>
              <a:lstStyle/>
              <a:p>
                <a:r>
                  <a:rPr lang="en-US" b="1" dirty="0"/>
                  <a:t>Chiang Mai</a:t>
                </a:r>
              </a:p>
            </p:txBody>
          </p:sp>
          <p:sp>
            <p:nvSpPr>
              <p:cNvPr id="207" name="TextBox 206">
                <a:extLst>
                  <a:ext uri="{FF2B5EF4-FFF2-40B4-BE49-F238E27FC236}">
                    <a16:creationId xmlns:a16="http://schemas.microsoft.com/office/drawing/2014/main" id="{8EBD3D43-2860-4515-BA6C-F04FEDA253D3}"/>
                  </a:ext>
                </a:extLst>
              </p:cNvPr>
              <p:cNvSpPr txBox="1"/>
              <p:nvPr/>
            </p:nvSpPr>
            <p:spPr>
              <a:xfrm>
                <a:off x="1109168" y="1712809"/>
                <a:ext cx="2929293" cy="677108"/>
              </a:xfrm>
              <a:prstGeom prst="rect">
                <a:avLst/>
              </a:prstGeom>
              <a:noFill/>
            </p:spPr>
            <p:txBody>
              <a:bodyPr wrap="square" lIns="0" rIns="0" rtlCol="0" anchor="ctr">
                <a:spAutoFit/>
              </a:bodyPr>
              <a:lstStyle/>
              <a:p>
                <a:pPr algn="just"/>
                <a:r>
                  <a:rPr lang="en-US" sz="90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Lorem ipsum dolor sit amet, nibh est. A magna maecenas, quam magna nec quis, lorem nunc. Suspendisse viverra sodales mauris, cras med.</a:t>
                </a:r>
                <a:endPara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</p:grpSp>
      </p:grpSp>
      <p:grpSp>
        <p:nvGrpSpPr>
          <p:cNvPr id="211" name="Group 210">
            <a:extLst>
              <a:ext uri="{FF2B5EF4-FFF2-40B4-BE49-F238E27FC236}">
                <a16:creationId xmlns:a16="http://schemas.microsoft.com/office/drawing/2014/main" id="{066491AD-B2D6-4573-9E11-BFB91E27917C}"/>
              </a:ext>
            </a:extLst>
          </p:cNvPr>
          <p:cNvGrpSpPr/>
          <p:nvPr/>
        </p:nvGrpSpPr>
        <p:grpSpPr>
          <a:xfrm>
            <a:off x="572545" y="2744600"/>
            <a:ext cx="2805326" cy="840434"/>
            <a:chOff x="763392" y="2516468"/>
            <a:chExt cx="3740435" cy="1120578"/>
          </a:xfrm>
        </p:grpSpPr>
        <p:grpSp>
          <p:nvGrpSpPr>
            <p:cNvPr id="212" name="Group 211">
              <a:extLst>
                <a:ext uri="{FF2B5EF4-FFF2-40B4-BE49-F238E27FC236}">
                  <a16:creationId xmlns:a16="http://schemas.microsoft.com/office/drawing/2014/main" id="{9C800EA4-6CDF-490D-9D6D-558DDAC6FB8E}"/>
                </a:ext>
              </a:extLst>
            </p:cNvPr>
            <p:cNvGrpSpPr/>
            <p:nvPr/>
          </p:nvGrpSpPr>
          <p:grpSpPr>
            <a:xfrm>
              <a:off x="1566739" y="2550508"/>
              <a:ext cx="2937088" cy="1086538"/>
              <a:chOff x="1101373" y="1303380"/>
              <a:chExt cx="2937088" cy="1086538"/>
            </a:xfrm>
          </p:grpSpPr>
          <p:sp>
            <p:nvSpPr>
              <p:cNvPr id="219" name="TextBox 218">
                <a:extLst>
                  <a:ext uri="{FF2B5EF4-FFF2-40B4-BE49-F238E27FC236}">
                    <a16:creationId xmlns:a16="http://schemas.microsoft.com/office/drawing/2014/main" id="{B24C8B37-B173-44A6-B093-3F18217AF6DC}"/>
                  </a:ext>
                </a:extLst>
              </p:cNvPr>
              <p:cNvSpPr txBox="1"/>
              <p:nvPr/>
            </p:nvSpPr>
            <p:spPr>
              <a:xfrm>
                <a:off x="1101373" y="1303380"/>
                <a:ext cx="2937088" cy="492443"/>
              </a:xfrm>
              <a:prstGeom prst="rect">
                <a:avLst/>
              </a:prstGeom>
              <a:noFill/>
            </p:spPr>
            <p:txBody>
              <a:bodyPr wrap="square" lIns="0" rtlCol="0" anchor="ctr">
                <a:spAutoFit/>
              </a:bodyPr>
              <a:lstStyle/>
              <a:p>
                <a:r>
                  <a:rPr lang="en-US" b="1" dirty="0"/>
                  <a:t>Bangkok</a:t>
                </a:r>
              </a:p>
            </p:txBody>
          </p:sp>
          <p:sp>
            <p:nvSpPr>
              <p:cNvPr id="220" name="TextBox 219">
                <a:extLst>
                  <a:ext uri="{FF2B5EF4-FFF2-40B4-BE49-F238E27FC236}">
                    <a16:creationId xmlns:a16="http://schemas.microsoft.com/office/drawing/2014/main" id="{23534BEE-1104-470A-9644-58EC73FDFEBA}"/>
                  </a:ext>
                </a:extLst>
              </p:cNvPr>
              <p:cNvSpPr txBox="1"/>
              <p:nvPr/>
            </p:nvSpPr>
            <p:spPr>
              <a:xfrm>
                <a:off x="1109168" y="1712810"/>
                <a:ext cx="2929293" cy="677108"/>
              </a:xfrm>
              <a:prstGeom prst="rect">
                <a:avLst/>
              </a:prstGeom>
              <a:noFill/>
            </p:spPr>
            <p:txBody>
              <a:bodyPr wrap="square" lIns="0" rIns="0" rtlCol="0" anchor="ctr">
                <a:spAutoFit/>
              </a:bodyPr>
              <a:lstStyle/>
              <a:p>
                <a:pPr algn="just"/>
                <a:r>
                  <a:rPr lang="en-US" sz="90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Lorem ipsum dolor sit amet, nibh est. A magna maecenas, quam magna nec quis, lorem nunc. Suspendisse viverra sodales mauris, cras med.</a:t>
                </a:r>
                <a:endPara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</p:grpSp>
        <p:grpSp>
          <p:nvGrpSpPr>
            <p:cNvPr id="213" name="Group 212">
              <a:extLst>
                <a:ext uri="{FF2B5EF4-FFF2-40B4-BE49-F238E27FC236}">
                  <a16:creationId xmlns:a16="http://schemas.microsoft.com/office/drawing/2014/main" id="{743DF0CC-BE97-4DD9-A50F-6C639D181616}"/>
                </a:ext>
              </a:extLst>
            </p:cNvPr>
            <p:cNvGrpSpPr/>
            <p:nvPr/>
          </p:nvGrpSpPr>
          <p:grpSpPr>
            <a:xfrm>
              <a:off x="763392" y="2516468"/>
              <a:ext cx="560521" cy="560521"/>
              <a:chOff x="763392" y="2516468"/>
              <a:chExt cx="560521" cy="560521"/>
            </a:xfrm>
          </p:grpSpPr>
          <p:grpSp>
            <p:nvGrpSpPr>
              <p:cNvPr id="214" name="Group 213">
                <a:extLst>
                  <a:ext uri="{FF2B5EF4-FFF2-40B4-BE49-F238E27FC236}">
                    <a16:creationId xmlns:a16="http://schemas.microsoft.com/office/drawing/2014/main" id="{A552F924-838C-4ADA-BF3F-077EDF421A41}"/>
                  </a:ext>
                </a:extLst>
              </p:cNvPr>
              <p:cNvGrpSpPr/>
              <p:nvPr/>
            </p:nvGrpSpPr>
            <p:grpSpPr>
              <a:xfrm>
                <a:off x="763392" y="2516468"/>
                <a:ext cx="560521" cy="560521"/>
                <a:chOff x="4821018" y="1941899"/>
                <a:chExt cx="784660" cy="784660"/>
              </a:xfrm>
            </p:grpSpPr>
            <p:sp>
              <p:nvSpPr>
                <p:cNvPr id="216" name="Teardrop 215">
                  <a:extLst>
                    <a:ext uri="{FF2B5EF4-FFF2-40B4-BE49-F238E27FC236}">
                      <a16:creationId xmlns:a16="http://schemas.microsoft.com/office/drawing/2014/main" id="{58B8520B-F8E1-4BF4-89AB-964F6E1EF017}"/>
                    </a:ext>
                  </a:extLst>
                </p:cNvPr>
                <p:cNvSpPr/>
                <p:nvPr/>
              </p:nvSpPr>
              <p:spPr>
                <a:xfrm rot="8100000">
                  <a:off x="4821018" y="1941899"/>
                  <a:ext cx="784660" cy="784660"/>
                </a:xfrm>
                <a:prstGeom prst="teardrop">
                  <a:avLst>
                    <a:gd name="adj" fmla="val 117662"/>
                  </a:avLst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217" name="Oval 216">
                  <a:extLst>
                    <a:ext uri="{FF2B5EF4-FFF2-40B4-BE49-F238E27FC236}">
                      <a16:creationId xmlns:a16="http://schemas.microsoft.com/office/drawing/2014/main" id="{7166B656-3C8E-4FAC-8BE2-BC5E6AB31BC1}"/>
                    </a:ext>
                  </a:extLst>
                </p:cNvPr>
                <p:cNvSpPr/>
                <p:nvPr/>
              </p:nvSpPr>
              <p:spPr>
                <a:xfrm>
                  <a:off x="4920232" y="2038351"/>
                  <a:ext cx="585216" cy="585216"/>
                </a:xfrm>
                <a:prstGeom prst="ellipse">
                  <a:avLst/>
                </a:prstGeom>
                <a:solidFill>
                  <a:schemeClr val="bg1">
                    <a:alpha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218" name="Oval 217">
                  <a:extLst>
                    <a:ext uri="{FF2B5EF4-FFF2-40B4-BE49-F238E27FC236}">
                      <a16:creationId xmlns:a16="http://schemas.microsoft.com/office/drawing/2014/main" id="{84C28A87-5C29-492B-BE67-C71453ACBF47}"/>
                    </a:ext>
                  </a:extLst>
                </p:cNvPr>
                <p:cNvSpPr/>
                <p:nvPr/>
              </p:nvSpPr>
              <p:spPr>
                <a:xfrm>
                  <a:off x="4952006" y="2070497"/>
                  <a:ext cx="521208" cy="521208"/>
                </a:xfrm>
                <a:prstGeom prst="ellipse">
                  <a:avLst/>
                </a:prstGeom>
                <a:solidFill>
                  <a:schemeClr val="bg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</p:grpSp>
          <p:sp>
            <p:nvSpPr>
              <p:cNvPr id="215" name="Freeform 282">
                <a:extLst>
                  <a:ext uri="{FF2B5EF4-FFF2-40B4-BE49-F238E27FC236}">
                    <a16:creationId xmlns:a16="http://schemas.microsoft.com/office/drawing/2014/main" id="{E3ADF46F-FCC0-4900-BA15-1BF422A1B877}"/>
                  </a:ext>
                </a:extLst>
              </p:cNvPr>
              <p:cNvSpPr/>
              <p:nvPr/>
            </p:nvSpPr>
            <p:spPr>
              <a:xfrm>
                <a:off x="911351" y="2662350"/>
                <a:ext cx="269554" cy="256950"/>
              </a:xfrm>
              <a:custGeom>
                <a:avLst/>
                <a:gdLst/>
                <a:ahLst/>
                <a:cxnLst/>
                <a:rect l="l" t="t" r="r" b="b"/>
                <a:pathLst>
                  <a:path w="468765" h="447074">
                    <a:moveTo>
                      <a:pt x="234382" y="0"/>
                    </a:moveTo>
                    <a:cubicBezTo>
                      <a:pt x="240017" y="0"/>
                      <a:pt x="244618" y="3850"/>
                      <a:pt x="248186" y="11550"/>
                    </a:cubicBezTo>
                    <a:lnTo>
                      <a:pt x="311571" y="139728"/>
                    </a:lnTo>
                    <a:lnTo>
                      <a:pt x="452990" y="160293"/>
                    </a:lnTo>
                    <a:cubicBezTo>
                      <a:pt x="463507" y="161983"/>
                      <a:pt x="468765" y="166303"/>
                      <a:pt x="468765" y="173252"/>
                    </a:cubicBezTo>
                    <a:cubicBezTo>
                      <a:pt x="468765" y="177383"/>
                      <a:pt x="466324" y="181891"/>
                      <a:pt x="461441" y="186774"/>
                    </a:cubicBezTo>
                    <a:lnTo>
                      <a:pt x="359180" y="286499"/>
                    </a:lnTo>
                    <a:lnTo>
                      <a:pt x="383407" y="427354"/>
                    </a:lnTo>
                    <a:cubicBezTo>
                      <a:pt x="383595" y="428669"/>
                      <a:pt x="383689" y="430547"/>
                      <a:pt x="383689" y="432989"/>
                    </a:cubicBezTo>
                    <a:cubicBezTo>
                      <a:pt x="383689" y="436933"/>
                      <a:pt x="382703" y="440266"/>
                      <a:pt x="380731" y="442989"/>
                    </a:cubicBezTo>
                    <a:cubicBezTo>
                      <a:pt x="378759" y="445713"/>
                      <a:pt x="375895" y="447074"/>
                      <a:pt x="372139" y="447074"/>
                    </a:cubicBezTo>
                    <a:cubicBezTo>
                      <a:pt x="368571" y="447074"/>
                      <a:pt x="364814" y="445947"/>
                      <a:pt x="360870" y="443694"/>
                    </a:cubicBezTo>
                    <a:lnTo>
                      <a:pt x="234382" y="377210"/>
                    </a:lnTo>
                    <a:lnTo>
                      <a:pt x="107894" y="443694"/>
                    </a:lnTo>
                    <a:cubicBezTo>
                      <a:pt x="103763" y="445947"/>
                      <a:pt x="100006" y="447074"/>
                      <a:pt x="96626" y="447074"/>
                    </a:cubicBezTo>
                    <a:cubicBezTo>
                      <a:pt x="92682" y="447074"/>
                      <a:pt x="89724" y="445713"/>
                      <a:pt x="87752" y="442989"/>
                    </a:cubicBezTo>
                    <a:cubicBezTo>
                      <a:pt x="85780" y="440266"/>
                      <a:pt x="84794" y="436933"/>
                      <a:pt x="84794" y="432989"/>
                    </a:cubicBezTo>
                    <a:cubicBezTo>
                      <a:pt x="84794" y="431862"/>
                      <a:pt x="84982" y="429984"/>
                      <a:pt x="85358" y="427354"/>
                    </a:cubicBezTo>
                    <a:lnTo>
                      <a:pt x="109585" y="286499"/>
                    </a:lnTo>
                    <a:lnTo>
                      <a:pt x="7043" y="186774"/>
                    </a:lnTo>
                    <a:cubicBezTo>
                      <a:pt x="2347" y="181703"/>
                      <a:pt x="0" y="177196"/>
                      <a:pt x="0" y="173252"/>
                    </a:cubicBezTo>
                    <a:cubicBezTo>
                      <a:pt x="0" y="166303"/>
                      <a:pt x="5258" y="161983"/>
                      <a:pt x="15775" y="160293"/>
                    </a:cubicBezTo>
                    <a:lnTo>
                      <a:pt x="157194" y="139728"/>
                    </a:lnTo>
                    <a:lnTo>
                      <a:pt x="220579" y="11550"/>
                    </a:lnTo>
                    <a:cubicBezTo>
                      <a:pt x="224147" y="3850"/>
                      <a:pt x="228748" y="0"/>
                      <a:pt x="234382" y="0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514350">
                  <a:defRPr/>
                </a:pPr>
                <a:endParaRPr lang="en-US" sz="76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</p:grpSp>
      <p:grpSp>
        <p:nvGrpSpPr>
          <p:cNvPr id="39" name="Shape 2889">
            <a:extLst>
              <a:ext uri="{FF2B5EF4-FFF2-40B4-BE49-F238E27FC236}">
                <a16:creationId xmlns:a16="http://schemas.microsoft.com/office/drawing/2014/main" id="{E2F917E9-63E9-4495-9668-009AFCD7A582}"/>
              </a:ext>
            </a:extLst>
          </p:cNvPr>
          <p:cNvGrpSpPr/>
          <p:nvPr/>
        </p:nvGrpSpPr>
        <p:grpSpPr>
          <a:xfrm>
            <a:off x="4510795" y="943934"/>
            <a:ext cx="2854783" cy="5270503"/>
            <a:chOff x="13759993" y="719761"/>
            <a:chExt cx="6984032" cy="12893924"/>
          </a:xfrm>
          <a:solidFill>
            <a:schemeClr val="bg2">
              <a:lumMod val="75000"/>
              <a:alpha val="50000"/>
            </a:schemeClr>
          </a:solidFill>
        </p:grpSpPr>
        <p:sp>
          <p:nvSpPr>
            <p:cNvPr id="40" name="Shape 2890">
              <a:extLst>
                <a:ext uri="{FF2B5EF4-FFF2-40B4-BE49-F238E27FC236}">
                  <a16:creationId xmlns:a16="http://schemas.microsoft.com/office/drawing/2014/main" id="{DE835350-AABC-494F-A86C-D48A41DC3182}"/>
                </a:ext>
              </a:extLst>
            </p:cNvPr>
            <p:cNvSpPr/>
            <p:nvPr/>
          </p:nvSpPr>
          <p:spPr>
            <a:xfrm>
              <a:off x="17718344" y="2670597"/>
              <a:ext cx="1151599" cy="61962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7115" y="0"/>
                  </a:moveTo>
                  <a:lnTo>
                    <a:pt x="107115" y="0"/>
                  </a:lnTo>
                  <a:cubicBezTo>
                    <a:pt x="108098" y="3648"/>
                    <a:pt x="108098" y="3648"/>
                    <a:pt x="108098" y="3648"/>
                  </a:cubicBezTo>
                  <a:cubicBezTo>
                    <a:pt x="108564" y="6432"/>
                    <a:pt x="107580" y="8256"/>
                    <a:pt x="107115" y="10080"/>
                  </a:cubicBezTo>
                  <a:cubicBezTo>
                    <a:pt x="106597" y="13728"/>
                    <a:pt x="108098" y="13728"/>
                    <a:pt x="109598" y="14592"/>
                  </a:cubicBezTo>
                  <a:cubicBezTo>
                    <a:pt x="111565" y="15552"/>
                    <a:pt x="115498" y="19200"/>
                    <a:pt x="113997" y="23808"/>
                  </a:cubicBezTo>
                  <a:cubicBezTo>
                    <a:pt x="112548" y="28416"/>
                    <a:pt x="107115" y="28416"/>
                    <a:pt x="109081" y="35712"/>
                  </a:cubicBezTo>
                  <a:cubicBezTo>
                    <a:pt x="109598" y="38496"/>
                    <a:pt x="112031" y="41184"/>
                    <a:pt x="113531" y="42144"/>
                  </a:cubicBezTo>
                  <a:cubicBezTo>
                    <a:pt x="114514" y="43968"/>
                    <a:pt x="115963" y="47616"/>
                    <a:pt x="116481" y="48480"/>
                  </a:cubicBezTo>
                  <a:lnTo>
                    <a:pt x="116481" y="48480"/>
                  </a:lnTo>
                  <a:cubicBezTo>
                    <a:pt x="115498" y="50304"/>
                    <a:pt x="115963" y="54048"/>
                    <a:pt x="116946" y="57696"/>
                  </a:cubicBezTo>
                  <a:cubicBezTo>
                    <a:pt x="117981" y="60384"/>
                    <a:pt x="119948" y="73248"/>
                    <a:pt x="117981" y="75072"/>
                  </a:cubicBezTo>
                  <a:lnTo>
                    <a:pt x="117981" y="75072"/>
                  </a:lnTo>
                  <a:cubicBezTo>
                    <a:pt x="115498" y="74112"/>
                    <a:pt x="112548" y="76896"/>
                    <a:pt x="110064" y="78720"/>
                  </a:cubicBezTo>
                  <a:cubicBezTo>
                    <a:pt x="106597" y="79680"/>
                    <a:pt x="107580" y="74112"/>
                    <a:pt x="105614" y="72288"/>
                  </a:cubicBezTo>
                  <a:cubicBezTo>
                    <a:pt x="103648" y="69600"/>
                    <a:pt x="101164" y="73248"/>
                    <a:pt x="99715" y="74112"/>
                  </a:cubicBezTo>
                  <a:cubicBezTo>
                    <a:pt x="98214" y="76896"/>
                    <a:pt x="96248" y="89664"/>
                    <a:pt x="93298" y="81504"/>
                  </a:cubicBezTo>
                  <a:cubicBezTo>
                    <a:pt x="92315" y="78720"/>
                    <a:pt x="91798" y="69600"/>
                    <a:pt x="89314" y="69600"/>
                  </a:cubicBezTo>
                  <a:cubicBezTo>
                    <a:pt x="83415" y="69600"/>
                    <a:pt x="77981" y="89664"/>
                    <a:pt x="76532" y="71424"/>
                  </a:cubicBezTo>
                  <a:cubicBezTo>
                    <a:pt x="75498" y="64992"/>
                    <a:pt x="70582" y="79680"/>
                    <a:pt x="69598" y="82368"/>
                  </a:cubicBezTo>
                  <a:cubicBezTo>
                    <a:pt x="68150" y="86016"/>
                    <a:pt x="70116" y="89664"/>
                    <a:pt x="70116" y="94272"/>
                  </a:cubicBezTo>
                  <a:cubicBezTo>
                    <a:pt x="69598" y="102528"/>
                    <a:pt x="66131" y="102528"/>
                    <a:pt x="64165" y="108000"/>
                  </a:cubicBezTo>
                  <a:cubicBezTo>
                    <a:pt x="63182" y="109824"/>
                    <a:pt x="62716" y="113472"/>
                    <a:pt x="61216" y="115392"/>
                  </a:cubicBezTo>
                  <a:cubicBezTo>
                    <a:pt x="59715" y="117216"/>
                    <a:pt x="52833" y="119904"/>
                    <a:pt x="51332" y="118080"/>
                  </a:cubicBezTo>
                  <a:cubicBezTo>
                    <a:pt x="47865" y="112608"/>
                    <a:pt x="49366" y="106176"/>
                    <a:pt x="47399" y="101664"/>
                  </a:cubicBezTo>
                  <a:cubicBezTo>
                    <a:pt x="44450" y="94272"/>
                    <a:pt x="40983" y="92448"/>
                    <a:pt x="36532" y="92448"/>
                  </a:cubicBezTo>
                  <a:cubicBezTo>
                    <a:pt x="33065" y="92448"/>
                    <a:pt x="34049" y="86976"/>
                    <a:pt x="33583" y="83328"/>
                  </a:cubicBezTo>
                  <a:cubicBezTo>
                    <a:pt x="33065" y="79680"/>
                    <a:pt x="29650" y="78720"/>
                    <a:pt x="29650" y="75936"/>
                  </a:cubicBezTo>
                  <a:cubicBezTo>
                    <a:pt x="29650" y="62208"/>
                    <a:pt x="23234" y="64992"/>
                    <a:pt x="18783" y="58560"/>
                  </a:cubicBezTo>
                  <a:cubicBezTo>
                    <a:pt x="15316" y="54048"/>
                    <a:pt x="16300" y="49440"/>
                    <a:pt x="10866" y="49440"/>
                  </a:cubicBezTo>
                  <a:cubicBezTo>
                    <a:pt x="9417" y="50304"/>
                    <a:pt x="5950" y="53088"/>
                    <a:pt x="5950" y="48480"/>
                  </a:cubicBezTo>
                  <a:cubicBezTo>
                    <a:pt x="5433" y="47616"/>
                    <a:pt x="4450" y="47616"/>
                    <a:pt x="3984" y="46656"/>
                  </a:cubicBezTo>
                  <a:cubicBezTo>
                    <a:pt x="3467" y="45792"/>
                    <a:pt x="2483" y="44832"/>
                    <a:pt x="2018" y="43968"/>
                  </a:cubicBezTo>
                  <a:lnTo>
                    <a:pt x="2018" y="43968"/>
                  </a:lnTo>
                  <a:cubicBezTo>
                    <a:pt x="2949" y="42144"/>
                    <a:pt x="4967" y="40224"/>
                    <a:pt x="3467" y="38496"/>
                  </a:cubicBezTo>
                  <a:cubicBezTo>
                    <a:pt x="2483" y="36576"/>
                    <a:pt x="517" y="34752"/>
                    <a:pt x="0" y="32064"/>
                  </a:cubicBezTo>
                  <a:cubicBezTo>
                    <a:pt x="0" y="30240"/>
                    <a:pt x="1034" y="27456"/>
                    <a:pt x="2018" y="26496"/>
                  </a:cubicBezTo>
                  <a:cubicBezTo>
                    <a:pt x="2483" y="24672"/>
                    <a:pt x="2949" y="23808"/>
                    <a:pt x="3467" y="22848"/>
                  </a:cubicBezTo>
                  <a:cubicBezTo>
                    <a:pt x="4450" y="13728"/>
                    <a:pt x="4450" y="13728"/>
                    <a:pt x="4450" y="13728"/>
                  </a:cubicBezTo>
                  <a:lnTo>
                    <a:pt x="4450" y="13728"/>
                  </a:lnTo>
                  <a:cubicBezTo>
                    <a:pt x="6416" y="13728"/>
                    <a:pt x="8382" y="13728"/>
                    <a:pt x="9883" y="17376"/>
                  </a:cubicBezTo>
                  <a:cubicBezTo>
                    <a:pt x="12367" y="25632"/>
                    <a:pt x="15834" y="40224"/>
                    <a:pt x="22716" y="41184"/>
                  </a:cubicBezTo>
                  <a:cubicBezTo>
                    <a:pt x="26649" y="41184"/>
                    <a:pt x="29650" y="51264"/>
                    <a:pt x="33583" y="54048"/>
                  </a:cubicBezTo>
                  <a:cubicBezTo>
                    <a:pt x="39482" y="58560"/>
                    <a:pt x="51332" y="51264"/>
                    <a:pt x="48382" y="66816"/>
                  </a:cubicBezTo>
                  <a:cubicBezTo>
                    <a:pt x="47865" y="70464"/>
                    <a:pt x="46416" y="75072"/>
                    <a:pt x="48382" y="77760"/>
                  </a:cubicBezTo>
                  <a:cubicBezTo>
                    <a:pt x="49831" y="81504"/>
                    <a:pt x="55265" y="86976"/>
                    <a:pt x="55782" y="82368"/>
                  </a:cubicBezTo>
                  <a:cubicBezTo>
                    <a:pt x="57283" y="72288"/>
                    <a:pt x="61681" y="69600"/>
                    <a:pt x="66131" y="62208"/>
                  </a:cubicBezTo>
                  <a:cubicBezTo>
                    <a:pt x="68615" y="57696"/>
                    <a:pt x="73065" y="51264"/>
                    <a:pt x="76998" y="51264"/>
                  </a:cubicBezTo>
                  <a:cubicBezTo>
                    <a:pt x="78965" y="51264"/>
                    <a:pt x="89831" y="58560"/>
                    <a:pt x="89314" y="53088"/>
                  </a:cubicBezTo>
                  <a:cubicBezTo>
                    <a:pt x="89314" y="48480"/>
                    <a:pt x="89314" y="43968"/>
                    <a:pt x="89314" y="39360"/>
                  </a:cubicBezTo>
                  <a:cubicBezTo>
                    <a:pt x="88848" y="30240"/>
                    <a:pt x="90815" y="29280"/>
                    <a:pt x="93764" y="23808"/>
                  </a:cubicBezTo>
                  <a:cubicBezTo>
                    <a:pt x="96248" y="20160"/>
                    <a:pt x="96248" y="9120"/>
                    <a:pt x="99715" y="3648"/>
                  </a:cubicBezTo>
                  <a:cubicBezTo>
                    <a:pt x="101164" y="2784"/>
                    <a:pt x="105148" y="1824"/>
                    <a:pt x="107115" y="0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41" name="Shape 2891">
              <a:extLst>
                <a:ext uri="{FF2B5EF4-FFF2-40B4-BE49-F238E27FC236}">
                  <a16:creationId xmlns:a16="http://schemas.microsoft.com/office/drawing/2014/main" id="{9E7CA8C6-49D2-4375-B18D-13440EDACE7D}"/>
                </a:ext>
              </a:extLst>
            </p:cNvPr>
            <p:cNvSpPr/>
            <p:nvPr/>
          </p:nvSpPr>
          <p:spPr>
            <a:xfrm>
              <a:off x="18683848" y="2523901"/>
              <a:ext cx="829761" cy="62181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21916" y="76834"/>
                  </a:moveTo>
                  <a:lnTo>
                    <a:pt x="21916" y="76834"/>
                  </a:lnTo>
                  <a:cubicBezTo>
                    <a:pt x="23281" y="75971"/>
                    <a:pt x="24646" y="75971"/>
                    <a:pt x="26730" y="77793"/>
                  </a:cubicBezTo>
                  <a:cubicBezTo>
                    <a:pt x="32191" y="82398"/>
                    <a:pt x="33556" y="74148"/>
                    <a:pt x="35640" y="70503"/>
                  </a:cubicBezTo>
                  <a:cubicBezTo>
                    <a:pt x="39736" y="61294"/>
                    <a:pt x="49293" y="75971"/>
                    <a:pt x="52095" y="80479"/>
                  </a:cubicBezTo>
                  <a:cubicBezTo>
                    <a:pt x="56191" y="89688"/>
                    <a:pt x="60934" y="89688"/>
                    <a:pt x="67113" y="93333"/>
                  </a:cubicBezTo>
                  <a:cubicBezTo>
                    <a:pt x="71281" y="95155"/>
                    <a:pt x="70562" y="106091"/>
                    <a:pt x="72646" y="105227"/>
                  </a:cubicBezTo>
                  <a:cubicBezTo>
                    <a:pt x="76023" y="104268"/>
                    <a:pt x="76023" y="102446"/>
                    <a:pt x="80119" y="101582"/>
                  </a:cubicBezTo>
                  <a:cubicBezTo>
                    <a:pt x="87017" y="101582"/>
                    <a:pt x="82922" y="106091"/>
                    <a:pt x="87017" y="111654"/>
                  </a:cubicBezTo>
                  <a:cubicBezTo>
                    <a:pt x="90467" y="116163"/>
                    <a:pt x="93197" y="119904"/>
                    <a:pt x="99305" y="116163"/>
                  </a:cubicBezTo>
                  <a:lnTo>
                    <a:pt x="99305" y="116163"/>
                  </a:lnTo>
                  <a:cubicBezTo>
                    <a:pt x="98658" y="110695"/>
                    <a:pt x="98658" y="110695"/>
                    <a:pt x="98658" y="110695"/>
                  </a:cubicBezTo>
                  <a:cubicBezTo>
                    <a:pt x="98658" y="107050"/>
                    <a:pt x="98011" y="105227"/>
                    <a:pt x="97293" y="102446"/>
                  </a:cubicBezTo>
                  <a:cubicBezTo>
                    <a:pt x="96574" y="100623"/>
                    <a:pt x="95928" y="96978"/>
                    <a:pt x="98011" y="96115"/>
                  </a:cubicBezTo>
                  <a:cubicBezTo>
                    <a:pt x="101389" y="94292"/>
                    <a:pt x="104838" y="96978"/>
                    <a:pt x="107568" y="100623"/>
                  </a:cubicBezTo>
                  <a:cubicBezTo>
                    <a:pt x="108287" y="102446"/>
                    <a:pt x="111017" y="104268"/>
                    <a:pt x="112383" y="101582"/>
                  </a:cubicBezTo>
                  <a:cubicBezTo>
                    <a:pt x="113029" y="98800"/>
                    <a:pt x="113029" y="92470"/>
                    <a:pt x="113029" y="89688"/>
                  </a:cubicBezTo>
                  <a:cubicBezTo>
                    <a:pt x="113029" y="84220"/>
                    <a:pt x="110299" y="79616"/>
                    <a:pt x="113748" y="75011"/>
                  </a:cubicBezTo>
                  <a:cubicBezTo>
                    <a:pt x="119928" y="73189"/>
                    <a:pt x="119928" y="73189"/>
                    <a:pt x="119928" y="73189"/>
                  </a:cubicBezTo>
                  <a:lnTo>
                    <a:pt x="119928" y="73189"/>
                  </a:lnTo>
                  <a:cubicBezTo>
                    <a:pt x="117844" y="69544"/>
                    <a:pt x="114395" y="65899"/>
                    <a:pt x="111664" y="61294"/>
                  </a:cubicBezTo>
                  <a:cubicBezTo>
                    <a:pt x="108934" y="56786"/>
                    <a:pt x="107568" y="52182"/>
                    <a:pt x="106203" y="46714"/>
                  </a:cubicBezTo>
                  <a:cubicBezTo>
                    <a:pt x="104838" y="42973"/>
                    <a:pt x="95928" y="21966"/>
                    <a:pt x="93844" y="21103"/>
                  </a:cubicBezTo>
                  <a:cubicBezTo>
                    <a:pt x="89101" y="20143"/>
                    <a:pt x="84287" y="31175"/>
                    <a:pt x="78826" y="29256"/>
                  </a:cubicBezTo>
                  <a:cubicBezTo>
                    <a:pt x="71928" y="28393"/>
                    <a:pt x="80838" y="21103"/>
                    <a:pt x="69916" y="21103"/>
                  </a:cubicBezTo>
                  <a:cubicBezTo>
                    <a:pt x="64383" y="21103"/>
                    <a:pt x="55473" y="23788"/>
                    <a:pt x="52742" y="15635"/>
                  </a:cubicBezTo>
                  <a:cubicBezTo>
                    <a:pt x="51377" y="10071"/>
                    <a:pt x="50730" y="7290"/>
                    <a:pt x="45916" y="7290"/>
                  </a:cubicBezTo>
                  <a:cubicBezTo>
                    <a:pt x="39736" y="6426"/>
                    <a:pt x="33556" y="6426"/>
                    <a:pt x="27377" y="3645"/>
                  </a:cubicBezTo>
                  <a:cubicBezTo>
                    <a:pt x="15736" y="0"/>
                    <a:pt x="15089" y="6426"/>
                    <a:pt x="6179" y="14676"/>
                  </a:cubicBezTo>
                  <a:cubicBezTo>
                    <a:pt x="0" y="21103"/>
                    <a:pt x="11640" y="22925"/>
                    <a:pt x="11640" y="24748"/>
                  </a:cubicBezTo>
                  <a:cubicBezTo>
                    <a:pt x="11640" y="25611"/>
                    <a:pt x="10275" y="27434"/>
                    <a:pt x="8910" y="28393"/>
                  </a:cubicBezTo>
                  <a:lnTo>
                    <a:pt x="8910" y="28393"/>
                  </a:lnTo>
                  <a:cubicBezTo>
                    <a:pt x="10275" y="32038"/>
                    <a:pt x="10275" y="32038"/>
                    <a:pt x="10275" y="32038"/>
                  </a:cubicBezTo>
                  <a:cubicBezTo>
                    <a:pt x="10922" y="34820"/>
                    <a:pt x="9556" y="36642"/>
                    <a:pt x="8910" y="38465"/>
                  </a:cubicBezTo>
                  <a:cubicBezTo>
                    <a:pt x="8191" y="42110"/>
                    <a:pt x="10275" y="42110"/>
                    <a:pt x="12359" y="42973"/>
                  </a:cubicBezTo>
                  <a:cubicBezTo>
                    <a:pt x="15089" y="43932"/>
                    <a:pt x="20550" y="47577"/>
                    <a:pt x="18467" y="52182"/>
                  </a:cubicBezTo>
                  <a:cubicBezTo>
                    <a:pt x="16455" y="56786"/>
                    <a:pt x="8910" y="56786"/>
                    <a:pt x="11640" y="64076"/>
                  </a:cubicBezTo>
                  <a:cubicBezTo>
                    <a:pt x="12359" y="66858"/>
                    <a:pt x="15736" y="69544"/>
                    <a:pt x="17820" y="70503"/>
                  </a:cubicBezTo>
                  <a:cubicBezTo>
                    <a:pt x="19185" y="72326"/>
                    <a:pt x="21197" y="75971"/>
                    <a:pt x="21916" y="76834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42" name="Shape 2892">
              <a:extLst>
                <a:ext uri="{FF2B5EF4-FFF2-40B4-BE49-F238E27FC236}">
                  <a16:creationId xmlns:a16="http://schemas.microsoft.com/office/drawing/2014/main" id="{44C79831-2D03-418A-A971-DFE535990904}"/>
                </a:ext>
              </a:extLst>
            </p:cNvPr>
            <p:cNvSpPr/>
            <p:nvPr/>
          </p:nvSpPr>
          <p:spPr>
            <a:xfrm>
              <a:off x="18598460" y="3728123"/>
              <a:ext cx="980828" cy="80573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41134" y="117780"/>
                  </a:moveTo>
                  <a:lnTo>
                    <a:pt x="41134" y="117780"/>
                  </a:lnTo>
                  <a:cubicBezTo>
                    <a:pt x="46967" y="116374"/>
                    <a:pt x="46967" y="116374"/>
                    <a:pt x="46967" y="116374"/>
                  </a:cubicBezTo>
                  <a:cubicBezTo>
                    <a:pt x="49822" y="119926"/>
                    <a:pt x="52739" y="119186"/>
                    <a:pt x="55655" y="117780"/>
                  </a:cubicBezTo>
                  <a:cubicBezTo>
                    <a:pt x="59665" y="115709"/>
                    <a:pt x="71270" y="112823"/>
                    <a:pt x="66653" y="104389"/>
                  </a:cubicBezTo>
                  <a:cubicBezTo>
                    <a:pt x="61427" y="96621"/>
                    <a:pt x="62582" y="95955"/>
                    <a:pt x="68354" y="90258"/>
                  </a:cubicBezTo>
                  <a:cubicBezTo>
                    <a:pt x="70116" y="88187"/>
                    <a:pt x="77103" y="79679"/>
                    <a:pt x="79412" y="83970"/>
                  </a:cubicBezTo>
                  <a:cubicBezTo>
                    <a:pt x="83483" y="90998"/>
                    <a:pt x="93326" y="82490"/>
                    <a:pt x="95027" y="87447"/>
                  </a:cubicBezTo>
                  <a:cubicBezTo>
                    <a:pt x="98491" y="96621"/>
                    <a:pt x="102562" y="87447"/>
                    <a:pt x="108941" y="87447"/>
                  </a:cubicBezTo>
                  <a:cubicBezTo>
                    <a:pt x="119939" y="86041"/>
                    <a:pt x="119939" y="86041"/>
                    <a:pt x="119939" y="86041"/>
                  </a:cubicBezTo>
                  <a:lnTo>
                    <a:pt x="119939" y="86041"/>
                  </a:lnTo>
                  <a:cubicBezTo>
                    <a:pt x="119392" y="83970"/>
                    <a:pt x="115929" y="76868"/>
                    <a:pt x="115929" y="74722"/>
                  </a:cubicBezTo>
                  <a:cubicBezTo>
                    <a:pt x="115929" y="72651"/>
                    <a:pt x="114713" y="70505"/>
                    <a:pt x="113559" y="69099"/>
                  </a:cubicBezTo>
                  <a:cubicBezTo>
                    <a:pt x="111250" y="64882"/>
                    <a:pt x="110096" y="60665"/>
                    <a:pt x="111250" y="54969"/>
                  </a:cubicBezTo>
                  <a:cubicBezTo>
                    <a:pt x="110096" y="50752"/>
                    <a:pt x="108334" y="48680"/>
                    <a:pt x="106025" y="45795"/>
                  </a:cubicBezTo>
                  <a:cubicBezTo>
                    <a:pt x="103716" y="43723"/>
                    <a:pt x="100800" y="38766"/>
                    <a:pt x="100253" y="35215"/>
                  </a:cubicBezTo>
                  <a:lnTo>
                    <a:pt x="100253" y="35215"/>
                  </a:lnTo>
                  <a:cubicBezTo>
                    <a:pt x="99098" y="33810"/>
                    <a:pt x="96182" y="33810"/>
                    <a:pt x="94420" y="33810"/>
                  </a:cubicBezTo>
                  <a:cubicBezTo>
                    <a:pt x="90956" y="34549"/>
                    <a:pt x="90956" y="38027"/>
                    <a:pt x="88648" y="40172"/>
                  </a:cubicBezTo>
                  <a:cubicBezTo>
                    <a:pt x="84030" y="45129"/>
                    <a:pt x="81113" y="35215"/>
                    <a:pt x="77650" y="32404"/>
                  </a:cubicBezTo>
                  <a:cubicBezTo>
                    <a:pt x="74187" y="30332"/>
                    <a:pt x="72425" y="27521"/>
                    <a:pt x="70724" y="23970"/>
                  </a:cubicBezTo>
                  <a:cubicBezTo>
                    <a:pt x="69569" y="21824"/>
                    <a:pt x="70116" y="20419"/>
                    <a:pt x="68962" y="18273"/>
                  </a:cubicBezTo>
                  <a:cubicBezTo>
                    <a:pt x="67200" y="16202"/>
                    <a:pt x="66045" y="16202"/>
                    <a:pt x="65498" y="13390"/>
                  </a:cubicBezTo>
                  <a:cubicBezTo>
                    <a:pt x="64891" y="10579"/>
                    <a:pt x="60881" y="9839"/>
                    <a:pt x="59118" y="8434"/>
                  </a:cubicBezTo>
                  <a:lnTo>
                    <a:pt x="59118" y="8434"/>
                  </a:lnTo>
                  <a:cubicBezTo>
                    <a:pt x="55048" y="8434"/>
                    <a:pt x="53893" y="9839"/>
                    <a:pt x="53346" y="4882"/>
                  </a:cubicBezTo>
                  <a:cubicBezTo>
                    <a:pt x="52739" y="665"/>
                    <a:pt x="49275" y="0"/>
                    <a:pt x="46967" y="2811"/>
                  </a:cubicBezTo>
                  <a:cubicBezTo>
                    <a:pt x="41134" y="9839"/>
                    <a:pt x="41134" y="22564"/>
                    <a:pt x="37124" y="30998"/>
                  </a:cubicBezTo>
                  <a:cubicBezTo>
                    <a:pt x="36516" y="31738"/>
                    <a:pt x="34207" y="38027"/>
                    <a:pt x="33600" y="36695"/>
                  </a:cubicBezTo>
                  <a:cubicBezTo>
                    <a:pt x="33053" y="36695"/>
                    <a:pt x="31291" y="32404"/>
                    <a:pt x="31291" y="31738"/>
                  </a:cubicBezTo>
                  <a:cubicBezTo>
                    <a:pt x="29529" y="21159"/>
                    <a:pt x="20901" y="26781"/>
                    <a:pt x="16222" y="21824"/>
                  </a:cubicBezTo>
                  <a:cubicBezTo>
                    <a:pt x="12151" y="17607"/>
                    <a:pt x="12759" y="17607"/>
                    <a:pt x="7534" y="21159"/>
                  </a:cubicBezTo>
                  <a:cubicBezTo>
                    <a:pt x="5772" y="21824"/>
                    <a:pt x="4070" y="21159"/>
                    <a:pt x="1762" y="21824"/>
                  </a:cubicBezTo>
                  <a:lnTo>
                    <a:pt x="1762" y="21824"/>
                  </a:lnTo>
                  <a:cubicBezTo>
                    <a:pt x="2308" y="26041"/>
                    <a:pt x="0" y="29593"/>
                    <a:pt x="607" y="34549"/>
                  </a:cubicBezTo>
                  <a:cubicBezTo>
                    <a:pt x="1154" y="38027"/>
                    <a:pt x="5225" y="30998"/>
                    <a:pt x="7534" y="30998"/>
                  </a:cubicBezTo>
                  <a:cubicBezTo>
                    <a:pt x="8688" y="37361"/>
                    <a:pt x="5772" y="42983"/>
                    <a:pt x="5225" y="48680"/>
                  </a:cubicBezTo>
                  <a:cubicBezTo>
                    <a:pt x="5225" y="50086"/>
                    <a:pt x="5225" y="51491"/>
                    <a:pt x="5225" y="52897"/>
                  </a:cubicBezTo>
                  <a:cubicBezTo>
                    <a:pt x="5225" y="54969"/>
                    <a:pt x="5772" y="58520"/>
                    <a:pt x="5772" y="60665"/>
                  </a:cubicBezTo>
                  <a:lnTo>
                    <a:pt x="5772" y="60665"/>
                  </a:lnTo>
                  <a:cubicBezTo>
                    <a:pt x="10997" y="64882"/>
                    <a:pt x="5772" y="74056"/>
                    <a:pt x="7534" y="79679"/>
                  </a:cubicBezTo>
                  <a:cubicBezTo>
                    <a:pt x="8688" y="86041"/>
                    <a:pt x="6987" y="90998"/>
                    <a:pt x="7534" y="95955"/>
                  </a:cubicBezTo>
                  <a:cubicBezTo>
                    <a:pt x="9843" y="97361"/>
                    <a:pt x="14521" y="91664"/>
                    <a:pt x="18531" y="94475"/>
                  </a:cubicBezTo>
                  <a:cubicBezTo>
                    <a:pt x="21448" y="95955"/>
                    <a:pt x="23756" y="98027"/>
                    <a:pt x="25518" y="100838"/>
                  </a:cubicBezTo>
                  <a:cubicBezTo>
                    <a:pt x="27220" y="102983"/>
                    <a:pt x="26673" y="105795"/>
                    <a:pt x="28374" y="107200"/>
                  </a:cubicBezTo>
                  <a:cubicBezTo>
                    <a:pt x="30744" y="110012"/>
                    <a:pt x="31898" y="113563"/>
                    <a:pt x="33053" y="114969"/>
                  </a:cubicBezTo>
                  <a:cubicBezTo>
                    <a:pt x="35908" y="117780"/>
                    <a:pt x="38278" y="116374"/>
                    <a:pt x="41134" y="117780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43" name="Shape 2893">
              <a:extLst>
                <a:ext uri="{FF2B5EF4-FFF2-40B4-BE49-F238E27FC236}">
                  <a16:creationId xmlns:a16="http://schemas.microsoft.com/office/drawing/2014/main" id="{C5516B3C-A9EC-4B0C-A890-111FF9ED2BDB}"/>
                </a:ext>
              </a:extLst>
            </p:cNvPr>
            <p:cNvSpPr/>
            <p:nvPr/>
          </p:nvSpPr>
          <p:spPr>
            <a:xfrm>
              <a:off x="18721066" y="4262360"/>
              <a:ext cx="923905" cy="95243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27662" y="32221"/>
                  </a:moveTo>
                  <a:lnTo>
                    <a:pt x="27662" y="32221"/>
                  </a:lnTo>
                  <a:cubicBezTo>
                    <a:pt x="33852" y="31032"/>
                    <a:pt x="33852" y="31032"/>
                    <a:pt x="33852" y="31032"/>
                  </a:cubicBezTo>
                  <a:cubicBezTo>
                    <a:pt x="36883" y="34035"/>
                    <a:pt x="39978" y="33409"/>
                    <a:pt x="43073" y="32221"/>
                  </a:cubicBezTo>
                  <a:cubicBezTo>
                    <a:pt x="47329" y="30469"/>
                    <a:pt x="59645" y="28029"/>
                    <a:pt x="54744" y="20896"/>
                  </a:cubicBezTo>
                  <a:cubicBezTo>
                    <a:pt x="49199" y="14327"/>
                    <a:pt x="50424" y="13764"/>
                    <a:pt x="56550" y="8946"/>
                  </a:cubicBezTo>
                  <a:cubicBezTo>
                    <a:pt x="58420" y="7194"/>
                    <a:pt x="65835" y="0"/>
                    <a:pt x="68285" y="3628"/>
                  </a:cubicBezTo>
                  <a:cubicBezTo>
                    <a:pt x="72606" y="9572"/>
                    <a:pt x="83052" y="2377"/>
                    <a:pt x="84857" y="6569"/>
                  </a:cubicBezTo>
                  <a:cubicBezTo>
                    <a:pt x="88533" y="14327"/>
                    <a:pt x="92853" y="6569"/>
                    <a:pt x="99623" y="6569"/>
                  </a:cubicBezTo>
                  <a:cubicBezTo>
                    <a:pt x="111295" y="5380"/>
                    <a:pt x="111295" y="5380"/>
                    <a:pt x="111295" y="5380"/>
                  </a:cubicBezTo>
                  <a:lnTo>
                    <a:pt x="111295" y="5380"/>
                  </a:lnTo>
                  <a:cubicBezTo>
                    <a:pt x="112520" y="6006"/>
                    <a:pt x="114970" y="6569"/>
                    <a:pt x="116195" y="8383"/>
                  </a:cubicBezTo>
                  <a:cubicBezTo>
                    <a:pt x="116840" y="10135"/>
                    <a:pt x="116840" y="11324"/>
                    <a:pt x="117485" y="13764"/>
                  </a:cubicBezTo>
                  <a:cubicBezTo>
                    <a:pt x="118065" y="15516"/>
                    <a:pt x="119290" y="17330"/>
                    <a:pt x="119935" y="19082"/>
                  </a:cubicBezTo>
                  <a:lnTo>
                    <a:pt x="119935" y="19082"/>
                  </a:lnTo>
                  <a:cubicBezTo>
                    <a:pt x="118065" y="23274"/>
                    <a:pt x="118065" y="23274"/>
                    <a:pt x="118065" y="23274"/>
                  </a:cubicBezTo>
                  <a:cubicBezTo>
                    <a:pt x="117485" y="28029"/>
                    <a:pt x="113745" y="28654"/>
                    <a:pt x="110714" y="31032"/>
                  </a:cubicBezTo>
                  <a:cubicBezTo>
                    <a:pt x="105749" y="33409"/>
                    <a:pt x="106394" y="39416"/>
                    <a:pt x="101429" y="41167"/>
                  </a:cubicBezTo>
                  <a:cubicBezTo>
                    <a:pt x="98398" y="42356"/>
                    <a:pt x="95948" y="43545"/>
                    <a:pt x="94723" y="46548"/>
                  </a:cubicBezTo>
                  <a:cubicBezTo>
                    <a:pt x="93498" y="50114"/>
                    <a:pt x="94723" y="53743"/>
                    <a:pt x="92272" y="56120"/>
                  </a:cubicBezTo>
                  <a:cubicBezTo>
                    <a:pt x="87307" y="59687"/>
                    <a:pt x="85502" y="54306"/>
                    <a:pt x="84857" y="62627"/>
                  </a:cubicBezTo>
                  <a:cubicBezTo>
                    <a:pt x="84212" y="65630"/>
                    <a:pt x="86082" y="69197"/>
                    <a:pt x="85502" y="71637"/>
                  </a:cubicBezTo>
                  <a:cubicBezTo>
                    <a:pt x="84857" y="73388"/>
                    <a:pt x="81182" y="74014"/>
                    <a:pt x="83052" y="76392"/>
                  </a:cubicBezTo>
                  <a:cubicBezTo>
                    <a:pt x="86082" y="80583"/>
                    <a:pt x="92272" y="72825"/>
                    <a:pt x="94723" y="74014"/>
                  </a:cubicBezTo>
                  <a:cubicBezTo>
                    <a:pt x="97173" y="74577"/>
                    <a:pt x="97173" y="80583"/>
                    <a:pt x="97173" y="82335"/>
                  </a:cubicBezTo>
                  <a:cubicBezTo>
                    <a:pt x="97173" y="85901"/>
                    <a:pt x="95948" y="89530"/>
                    <a:pt x="100268" y="91908"/>
                  </a:cubicBezTo>
                  <a:cubicBezTo>
                    <a:pt x="105169" y="94285"/>
                    <a:pt x="97753" y="101480"/>
                    <a:pt x="95303" y="102606"/>
                  </a:cubicBezTo>
                  <a:lnTo>
                    <a:pt x="95303" y="102606"/>
                  </a:lnTo>
                  <a:cubicBezTo>
                    <a:pt x="94078" y="103858"/>
                    <a:pt x="93498" y="105046"/>
                    <a:pt x="92272" y="106235"/>
                  </a:cubicBezTo>
                  <a:cubicBezTo>
                    <a:pt x="90983" y="106798"/>
                    <a:pt x="89822" y="107987"/>
                    <a:pt x="89177" y="109176"/>
                  </a:cubicBezTo>
                  <a:cubicBezTo>
                    <a:pt x="87307" y="110364"/>
                    <a:pt x="86082" y="112179"/>
                    <a:pt x="84212" y="113993"/>
                  </a:cubicBezTo>
                  <a:cubicBezTo>
                    <a:pt x="83052" y="116371"/>
                    <a:pt x="82407" y="118185"/>
                    <a:pt x="80537" y="119937"/>
                  </a:cubicBezTo>
                  <a:lnTo>
                    <a:pt x="80537" y="119937"/>
                  </a:lnTo>
                  <a:cubicBezTo>
                    <a:pt x="78731" y="119374"/>
                    <a:pt x="76861" y="118748"/>
                    <a:pt x="75056" y="118185"/>
                  </a:cubicBezTo>
                  <a:cubicBezTo>
                    <a:pt x="73186" y="117559"/>
                    <a:pt x="72606" y="115745"/>
                    <a:pt x="70736" y="115182"/>
                  </a:cubicBezTo>
                  <a:cubicBezTo>
                    <a:pt x="68866" y="114556"/>
                    <a:pt x="66996" y="114556"/>
                    <a:pt x="65190" y="114556"/>
                  </a:cubicBezTo>
                  <a:cubicBezTo>
                    <a:pt x="61515" y="115182"/>
                    <a:pt x="59065" y="118185"/>
                    <a:pt x="54744" y="117559"/>
                  </a:cubicBezTo>
                  <a:cubicBezTo>
                    <a:pt x="51649" y="116934"/>
                    <a:pt x="48619" y="116934"/>
                    <a:pt x="46104" y="115745"/>
                  </a:cubicBezTo>
                  <a:cubicBezTo>
                    <a:pt x="41848" y="114556"/>
                    <a:pt x="36303" y="110990"/>
                    <a:pt x="32563" y="115182"/>
                  </a:cubicBezTo>
                  <a:cubicBezTo>
                    <a:pt x="29532" y="119374"/>
                    <a:pt x="28307" y="116934"/>
                    <a:pt x="24631" y="115182"/>
                  </a:cubicBezTo>
                  <a:cubicBezTo>
                    <a:pt x="22761" y="114556"/>
                    <a:pt x="20891" y="114556"/>
                    <a:pt x="19086" y="113993"/>
                  </a:cubicBezTo>
                  <a:lnTo>
                    <a:pt x="19086" y="113993"/>
                  </a:lnTo>
                  <a:cubicBezTo>
                    <a:pt x="18441" y="110990"/>
                    <a:pt x="18441" y="110990"/>
                    <a:pt x="18441" y="110990"/>
                  </a:cubicBezTo>
                  <a:cubicBezTo>
                    <a:pt x="17861" y="109176"/>
                    <a:pt x="18441" y="105610"/>
                    <a:pt x="15346" y="105046"/>
                  </a:cubicBezTo>
                  <a:cubicBezTo>
                    <a:pt x="12315" y="104421"/>
                    <a:pt x="9865" y="104421"/>
                    <a:pt x="6770" y="103232"/>
                  </a:cubicBezTo>
                  <a:cubicBezTo>
                    <a:pt x="0" y="100229"/>
                    <a:pt x="3675" y="90093"/>
                    <a:pt x="7995" y="87153"/>
                  </a:cubicBezTo>
                  <a:cubicBezTo>
                    <a:pt x="11090" y="85338"/>
                    <a:pt x="19086" y="87153"/>
                    <a:pt x="19086" y="83524"/>
                  </a:cubicBezTo>
                  <a:cubicBezTo>
                    <a:pt x="19086" y="82335"/>
                    <a:pt x="17216" y="79958"/>
                    <a:pt x="18441" y="78769"/>
                  </a:cubicBezTo>
                  <a:cubicBezTo>
                    <a:pt x="20891" y="77580"/>
                    <a:pt x="20891" y="75766"/>
                    <a:pt x="20891" y="72825"/>
                  </a:cubicBezTo>
                  <a:cubicBezTo>
                    <a:pt x="22117" y="69197"/>
                    <a:pt x="21536" y="67445"/>
                    <a:pt x="23987" y="64442"/>
                  </a:cubicBezTo>
                  <a:cubicBezTo>
                    <a:pt x="25857" y="62064"/>
                    <a:pt x="25857" y="60250"/>
                    <a:pt x="24631" y="57309"/>
                  </a:cubicBezTo>
                  <a:cubicBezTo>
                    <a:pt x="22761" y="53743"/>
                    <a:pt x="22117" y="45359"/>
                    <a:pt x="23406" y="41167"/>
                  </a:cubicBezTo>
                  <a:cubicBezTo>
                    <a:pt x="23987" y="38227"/>
                    <a:pt x="28307" y="35224"/>
                    <a:pt x="27662" y="32221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44" name="Shape 2894">
              <a:extLst>
                <a:ext uri="{FF2B5EF4-FFF2-40B4-BE49-F238E27FC236}">
                  <a16:creationId xmlns:a16="http://schemas.microsoft.com/office/drawing/2014/main" id="{F9A1CA0B-67C5-49DE-935A-A48DF4AFD86B}"/>
                </a:ext>
              </a:extLst>
            </p:cNvPr>
            <p:cNvSpPr/>
            <p:nvPr/>
          </p:nvSpPr>
          <p:spPr>
            <a:xfrm>
              <a:off x="19347220" y="2902685"/>
              <a:ext cx="691834" cy="109474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4048" y="24392"/>
                  </a:moveTo>
                  <a:lnTo>
                    <a:pt x="4048" y="24392"/>
                  </a:lnTo>
                  <a:cubicBezTo>
                    <a:pt x="5771" y="25426"/>
                    <a:pt x="6547" y="25970"/>
                    <a:pt x="8183" y="27005"/>
                  </a:cubicBezTo>
                  <a:cubicBezTo>
                    <a:pt x="11543" y="28039"/>
                    <a:pt x="10681" y="29074"/>
                    <a:pt x="11543" y="31143"/>
                  </a:cubicBezTo>
                  <a:cubicBezTo>
                    <a:pt x="13094" y="33212"/>
                    <a:pt x="15592" y="35825"/>
                    <a:pt x="10681" y="36860"/>
                  </a:cubicBezTo>
                  <a:cubicBezTo>
                    <a:pt x="4048" y="37894"/>
                    <a:pt x="6547" y="41052"/>
                    <a:pt x="4910" y="44646"/>
                  </a:cubicBezTo>
                  <a:cubicBezTo>
                    <a:pt x="7408" y="48838"/>
                    <a:pt x="3273" y="48838"/>
                    <a:pt x="3273" y="52486"/>
                  </a:cubicBezTo>
                  <a:cubicBezTo>
                    <a:pt x="3273" y="55045"/>
                    <a:pt x="7408" y="57658"/>
                    <a:pt x="9045" y="60217"/>
                  </a:cubicBezTo>
                  <a:cubicBezTo>
                    <a:pt x="10681" y="66479"/>
                    <a:pt x="12318" y="62286"/>
                    <a:pt x="16453" y="61796"/>
                  </a:cubicBezTo>
                  <a:cubicBezTo>
                    <a:pt x="18090" y="61796"/>
                    <a:pt x="18865" y="62286"/>
                    <a:pt x="20502" y="62286"/>
                  </a:cubicBezTo>
                  <a:cubicBezTo>
                    <a:pt x="23000" y="62831"/>
                    <a:pt x="28772" y="60762"/>
                    <a:pt x="31184" y="60217"/>
                  </a:cubicBezTo>
                  <a:cubicBezTo>
                    <a:pt x="38592" y="59183"/>
                    <a:pt x="44364" y="60762"/>
                    <a:pt x="50911" y="59183"/>
                  </a:cubicBezTo>
                  <a:cubicBezTo>
                    <a:pt x="64867" y="56624"/>
                    <a:pt x="59095" y="62831"/>
                    <a:pt x="59956" y="69038"/>
                  </a:cubicBezTo>
                  <a:cubicBezTo>
                    <a:pt x="60818" y="71651"/>
                    <a:pt x="63230" y="74264"/>
                    <a:pt x="64091" y="76878"/>
                  </a:cubicBezTo>
                  <a:cubicBezTo>
                    <a:pt x="64091" y="78947"/>
                    <a:pt x="59095" y="82050"/>
                    <a:pt x="58320" y="84664"/>
                  </a:cubicBezTo>
                  <a:cubicBezTo>
                    <a:pt x="61593" y="88257"/>
                    <a:pt x="55046" y="87767"/>
                    <a:pt x="54185" y="90381"/>
                  </a:cubicBezTo>
                  <a:cubicBezTo>
                    <a:pt x="54185" y="91415"/>
                    <a:pt x="56683" y="93484"/>
                    <a:pt x="57544" y="94519"/>
                  </a:cubicBezTo>
                  <a:cubicBezTo>
                    <a:pt x="59956" y="100235"/>
                    <a:pt x="44364" y="102304"/>
                    <a:pt x="40229" y="106442"/>
                  </a:cubicBezTo>
                  <a:cubicBezTo>
                    <a:pt x="37817" y="110090"/>
                    <a:pt x="37817" y="110090"/>
                    <a:pt x="37817" y="110090"/>
                  </a:cubicBezTo>
                  <a:lnTo>
                    <a:pt x="37817" y="110090"/>
                  </a:lnTo>
                  <a:cubicBezTo>
                    <a:pt x="38592" y="111669"/>
                    <a:pt x="40229" y="114228"/>
                    <a:pt x="41866" y="115263"/>
                  </a:cubicBezTo>
                  <a:cubicBezTo>
                    <a:pt x="42727" y="115263"/>
                    <a:pt x="44364" y="115263"/>
                    <a:pt x="45139" y="115263"/>
                  </a:cubicBezTo>
                  <a:cubicBezTo>
                    <a:pt x="46776" y="115263"/>
                    <a:pt x="48499" y="116297"/>
                    <a:pt x="50911" y="115807"/>
                  </a:cubicBezTo>
                  <a:cubicBezTo>
                    <a:pt x="52548" y="115807"/>
                    <a:pt x="52548" y="114228"/>
                    <a:pt x="54185" y="113738"/>
                  </a:cubicBezTo>
                  <a:cubicBezTo>
                    <a:pt x="55821" y="112704"/>
                    <a:pt x="55821" y="113194"/>
                    <a:pt x="57544" y="113194"/>
                  </a:cubicBezTo>
                  <a:cubicBezTo>
                    <a:pt x="59095" y="113194"/>
                    <a:pt x="60818" y="110635"/>
                    <a:pt x="64091" y="112159"/>
                  </a:cubicBezTo>
                  <a:cubicBezTo>
                    <a:pt x="69002" y="114773"/>
                    <a:pt x="69002" y="115263"/>
                    <a:pt x="76410" y="114228"/>
                  </a:cubicBezTo>
                  <a:cubicBezTo>
                    <a:pt x="80545" y="113738"/>
                    <a:pt x="85455" y="112159"/>
                    <a:pt x="89504" y="113194"/>
                  </a:cubicBezTo>
                  <a:cubicBezTo>
                    <a:pt x="92778" y="113738"/>
                    <a:pt x="93639" y="114773"/>
                    <a:pt x="94501" y="116842"/>
                  </a:cubicBezTo>
                  <a:cubicBezTo>
                    <a:pt x="94501" y="117876"/>
                    <a:pt x="96913" y="119945"/>
                    <a:pt x="99411" y="119945"/>
                  </a:cubicBezTo>
                  <a:cubicBezTo>
                    <a:pt x="101823" y="119945"/>
                    <a:pt x="106819" y="117386"/>
                    <a:pt x="109231" y="118366"/>
                  </a:cubicBezTo>
                  <a:lnTo>
                    <a:pt x="109231" y="118366"/>
                  </a:lnTo>
                  <a:cubicBezTo>
                    <a:pt x="109231" y="117386"/>
                    <a:pt x="110093" y="116842"/>
                    <a:pt x="111730" y="115807"/>
                  </a:cubicBezTo>
                  <a:cubicBezTo>
                    <a:pt x="114142" y="113738"/>
                    <a:pt x="110868" y="110635"/>
                    <a:pt x="110093" y="108511"/>
                  </a:cubicBezTo>
                  <a:cubicBezTo>
                    <a:pt x="108456" y="105408"/>
                    <a:pt x="109231" y="101270"/>
                    <a:pt x="109231" y="97622"/>
                  </a:cubicBezTo>
                  <a:cubicBezTo>
                    <a:pt x="109231" y="94519"/>
                    <a:pt x="114142" y="90871"/>
                    <a:pt x="115778" y="87767"/>
                  </a:cubicBezTo>
                  <a:cubicBezTo>
                    <a:pt x="119138" y="83085"/>
                    <a:pt x="119138" y="79981"/>
                    <a:pt x="119138" y="74754"/>
                  </a:cubicBezTo>
                  <a:cubicBezTo>
                    <a:pt x="119138" y="69038"/>
                    <a:pt x="119913" y="64410"/>
                    <a:pt x="115778" y="59183"/>
                  </a:cubicBezTo>
                  <a:cubicBezTo>
                    <a:pt x="112505" y="55045"/>
                    <a:pt x="105183" y="50362"/>
                    <a:pt x="99411" y="48294"/>
                  </a:cubicBezTo>
                  <a:cubicBezTo>
                    <a:pt x="90366" y="45190"/>
                    <a:pt x="74773" y="40508"/>
                    <a:pt x="69002" y="35335"/>
                  </a:cubicBezTo>
                  <a:cubicBezTo>
                    <a:pt x="62455" y="29618"/>
                    <a:pt x="56683" y="24392"/>
                    <a:pt x="50911" y="18675"/>
                  </a:cubicBezTo>
                  <a:cubicBezTo>
                    <a:pt x="49274" y="17640"/>
                    <a:pt x="45139" y="18185"/>
                    <a:pt x="43503" y="16606"/>
                  </a:cubicBezTo>
                  <a:cubicBezTo>
                    <a:pt x="41091" y="15571"/>
                    <a:pt x="39454" y="13502"/>
                    <a:pt x="38592" y="11978"/>
                  </a:cubicBezTo>
                  <a:cubicBezTo>
                    <a:pt x="34544" y="8330"/>
                    <a:pt x="33682" y="4682"/>
                    <a:pt x="29547" y="1034"/>
                  </a:cubicBezTo>
                  <a:cubicBezTo>
                    <a:pt x="29547" y="544"/>
                    <a:pt x="29547" y="544"/>
                    <a:pt x="28772" y="0"/>
                  </a:cubicBezTo>
                  <a:lnTo>
                    <a:pt x="28772" y="0"/>
                  </a:lnTo>
                  <a:cubicBezTo>
                    <a:pt x="21363" y="1034"/>
                    <a:pt x="21363" y="1034"/>
                    <a:pt x="21363" y="1034"/>
                  </a:cubicBezTo>
                  <a:cubicBezTo>
                    <a:pt x="17229" y="3647"/>
                    <a:pt x="20502" y="6261"/>
                    <a:pt x="20502" y="9364"/>
                  </a:cubicBezTo>
                  <a:cubicBezTo>
                    <a:pt x="20502" y="10943"/>
                    <a:pt x="20502" y="14537"/>
                    <a:pt x="19727" y="16116"/>
                  </a:cubicBezTo>
                  <a:cubicBezTo>
                    <a:pt x="18090" y="17640"/>
                    <a:pt x="14816" y="16606"/>
                    <a:pt x="13955" y="15571"/>
                  </a:cubicBezTo>
                  <a:cubicBezTo>
                    <a:pt x="10681" y="13502"/>
                    <a:pt x="6547" y="11978"/>
                    <a:pt x="2498" y="13012"/>
                  </a:cubicBezTo>
                  <a:cubicBezTo>
                    <a:pt x="0" y="13502"/>
                    <a:pt x="775" y="15571"/>
                    <a:pt x="1636" y="16606"/>
                  </a:cubicBezTo>
                  <a:cubicBezTo>
                    <a:pt x="2498" y="18185"/>
                    <a:pt x="3273" y="19219"/>
                    <a:pt x="3273" y="21288"/>
                  </a:cubicBezTo>
                  <a:cubicBezTo>
                    <a:pt x="4048" y="24392"/>
                    <a:pt x="4048" y="24392"/>
                    <a:pt x="4048" y="24392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45" name="Shape 2895">
              <a:extLst>
                <a:ext uri="{FF2B5EF4-FFF2-40B4-BE49-F238E27FC236}">
                  <a16:creationId xmlns:a16="http://schemas.microsoft.com/office/drawing/2014/main" id="{407626B1-4200-4A98-8DCF-809DF4B591AC}"/>
                </a:ext>
              </a:extLst>
            </p:cNvPr>
            <p:cNvSpPr/>
            <p:nvPr/>
          </p:nvSpPr>
          <p:spPr>
            <a:xfrm>
              <a:off x="18716689" y="2841380"/>
              <a:ext cx="1004913" cy="118889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83738" y="113235"/>
                  </a:moveTo>
                  <a:lnTo>
                    <a:pt x="83738" y="113235"/>
                  </a:lnTo>
                  <a:cubicBezTo>
                    <a:pt x="84866" y="113235"/>
                    <a:pt x="85459" y="113736"/>
                    <a:pt x="86587" y="113235"/>
                  </a:cubicBezTo>
                  <a:cubicBezTo>
                    <a:pt x="88842" y="111832"/>
                    <a:pt x="89970" y="109427"/>
                    <a:pt x="92818" y="110379"/>
                  </a:cubicBezTo>
                  <a:cubicBezTo>
                    <a:pt x="95074" y="110881"/>
                    <a:pt x="95608" y="110379"/>
                    <a:pt x="96735" y="109929"/>
                  </a:cubicBezTo>
                  <a:cubicBezTo>
                    <a:pt x="98456" y="108977"/>
                    <a:pt x="99584" y="108025"/>
                    <a:pt x="101305" y="107524"/>
                  </a:cubicBezTo>
                  <a:lnTo>
                    <a:pt x="101305" y="107524"/>
                  </a:lnTo>
                  <a:cubicBezTo>
                    <a:pt x="102967" y="104167"/>
                    <a:pt x="102967" y="104167"/>
                    <a:pt x="102967" y="104167"/>
                  </a:cubicBezTo>
                  <a:cubicBezTo>
                    <a:pt x="105816" y="100359"/>
                    <a:pt x="116557" y="98455"/>
                    <a:pt x="114896" y="93194"/>
                  </a:cubicBezTo>
                  <a:cubicBezTo>
                    <a:pt x="114302" y="92242"/>
                    <a:pt x="112581" y="90338"/>
                    <a:pt x="112581" y="89386"/>
                  </a:cubicBezTo>
                  <a:cubicBezTo>
                    <a:pt x="113175" y="86981"/>
                    <a:pt x="117685" y="87432"/>
                    <a:pt x="115430" y="84125"/>
                  </a:cubicBezTo>
                  <a:cubicBezTo>
                    <a:pt x="115964" y="81720"/>
                    <a:pt x="119406" y="78864"/>
                    <a:pt x="119406" y="76960"/>
                  </a:cubicBezTo>
                  <a:cubicBezTo>
                    <a:pt x="118813" y="74555"/>
                    <a:pt x="117151" y="72150"/>
                    <a:pt x="116557" y="69745"/>
                  </a:cubicBezTo>
                  <a:cubicBezTo>
                    <a:pt x="115964" y="64033"/>
                    <a:pt x="119940" y="58321"/>
                    <a:pt x="110326" y="60676"/>
                  </a:cubicBezTo>
                  <a:cubicBezTo>
                    <a:pt x="105816" y="62129"/>
                    <a:pt x="101839" y="60676"/>
                    <a:pt x="96735" y="61628"/>
                  </a:cubicBezTo>
                  <a:cubicBezTo>
                    <a:pt x="95074" y="62129"/>
                    <a:pt x="91097" y="64033"/>
                    <a:pt x="89376" y="63532"/>
                  </a:cubicBezTo>
                  <a:cubicBezTo>
                    <a:pt x="88249" y="63532"/>
                    <a:pt x="87715" y="63081"/>
                    <a:pt x="86587" y="63081"/>
                  </a:cubicBezTo>
                  <a:cubicBezTo>
                    <a:pt x="83738" y="63532"/>
                    <a:pt x="82611" y="67390"/>
                    <a:pt x="81483" y="61628"/>
                  </a:cubicBezTo>
                  <a:cubicBezTo>
                    <a:pt x="80356" y="59273"/>
                    <a:pt x="77507" y="56868"/>
                    <a:pt x="77507" y="54513"/>
                  </a:cubicBezTo>
                  <a:cubicBezTo>
                    <a:pt x="77507" y="51156"/>
                    <a:pt x="80356" y="51156"/>
                    <a:pt x="78635" y="47298"/>
                  </a:cubicBezTo>
                  <a:cubicBezTo>
                    <a:pt x="79762" y="43991"/>
                    <a:pt x="78041" y="41085"/>
                    <a:pt x="82611" y="40133"/>
                  </a:cubicBezTo>
                  <a:cubicBezTo>
                    <a:pt x="85994" y="39181"/>
                    <a:pt x="84272" y="36776"/>
                    <a:pt x="83204" y="34872"/>
                  </a:cubicBezTo>
                  <a:cubicBezTo>
                    <a:pt x="82611" y="32968"/>
                    <a:pt x="83204" y="32016"/>
                    <a:pt x="80890" y="31064"/>
                  </a:cubicBezTo>
                  <a:cubicBezTo>
                    <a:pt x="79762" y="30112"/>
                    <a:pt x="79228" y="29611"/>
                    <a:pt x="78041" y="28659"/>
                  </a:cubicBezTo>
                  <a:lnTo>
                    <a:pt x="78041" y="28659"/>
                  </a:lnTo>
                  <a:cubicBezTo>
                    <a:pt x="72997" y="30613"/>
                    <a:pt x="70741" y="28659"/>
                    <a:pt x="67893" y="26304"/>
                  </a:cubicBezTo>
                  <a:cubicBezTo>
                    <a:pt x="64510" y="23398"/>
                    <a:pt x="67893" y="21043"/>
                    <a:pt x="62195" y="21043"/>
                  </a:cubicBezTo>
                  <a:cubicBezTo>
                    <a:pt x="58813" y="21494"/>
                    <a:pt x="58813" y="22446"/>
                    <a:pt x="56023" y="22947"/>
                  </a:cubicBezTo>
                  <a:cubicBezTo>
                    <a:pt x="54302" y="23398"/>
                    <a:pt x="54896" y="17686"/>
                    <a:pt x="51454" y="16734"/>
                  </a:cubicBezTo>
                  <a:cubicBezTo>
                    <a:pt x="46350" y="14830"/>
                    <a:pt x="42433" y="14830"/>
                    <a:pt x="39050" y="10020"/>
                  </a:cubicBezTo>
                  <a:cubicBezTo>
                    <a:pt x="36735" y="7665"/>
                    <a:pt x="28842" y="0"/>
                    <a:pt x="25459" y="4810"/>
                  </a:cubicBezTo>
                  <a:cubicBezTo>
                    <a:pt x="23738" y="6713"/>
                    <a:pt x="22611" y="11022"/>
                    <a:pt x="18100" y="8617"/>
                  </a:cubicBezTo>
                  <a:cubicBezTo>
                    <a:pt x="13531" y="6212"/>
                    <a:pt x="12403" y="10020"/>
                    <a:pt x="14658" y="12926"/>
                  </a:cubicBezTo>
                  <a:cubicBezTo>
                    <a:pt x="15845" y="14329"/>
                    <a:pt x="18100" y="21043"/>
                    <a:pt x="15845" y="21995"/>
                  </a:cubicBezTo>
                  <a:lnTo>
                    <a:pt x="15845" y="21995"/>
                  </a:lnTo>
                  <a:cubicBezTo>
                    <a:pt x="15845" y="22947"/>
                    <a:pt x="14658" y="23899"/>
                    <a:pt x="14124" y="24400"/>
                  </a:cubicBezTo>
                  <a:cubicBezTo>
                    <a:pt x="13531" y="25352"/>
                    <a:pt x="13531" y="28208"/>
                    <a:pt x="13531" y="28659"/>
                  </a:cubicBezTo>
                  <a:cubicBezTo>
                    <a:pt x="13531" y="30613"/>
                    <a:pt x="14658" y="31064"/>
                    <a:pt x="15845" y="32517"/>
                  </a:cubicBezTo>
                  <a:cubicBezTo>
                    <a:pt x="16973" y="33920"/>
                    <a:pt x="15845" y="36776"/>
                    <a:pt x="15845" y="38730"/>
                  </a:cubicBezTo>
                  <a:cubicBezTo>
                    <a:pt x="15845" y="40634"/>
                    <a:pt x="16379" y="42538"/>
                    <a:pt x="16379" y="44442"/>
                  </a:cubicBezTo>
                  <a:cubicBezTo>
                    <a:pt x="15845" y="46847"/>
                    <a:pt x="11275" y="44943"/>
                    <a:pt x="10741" y="47298"/>
                  </a:cubicBezTo>
                  <a:cubicBezTo>
                    <a:pt x="9614" y="49703"/>
                    <a:pt x="6231" y="51156"/>
                    <a:pt x="4510" y="53511"/>
                  </a:cubicBezTo>
                  <a:cubicBezTo>
                    <a:pt x="3382" y="55916"/>
                    <a:pt x="3916" y="62630"/>
                    <a:pt x="3382" y="65937"/>
                  </a:cubicBezTo>
                  <a:cubicBezTo>
                    <a:pt x="2255" y="69294"/>
                    <a:pt x="0" y="70747"/>
                    <a:pt x="3382" y="74054"/>
                  </a:cubicBezTo>
                  <a:cubicBezTo>
                    <a:pt x="5637" y="76008"/>
                    <a:pt x="9020" y="75006"/>
                    <a:pt x="11275" y="76960"/>
                  </a:cubicBezTo>
                  <a:cubicBezTo>
                    <a:pt x="12997" y="78864"/>
                    <a:pt x="14658" y="79315"/>
                    <a:pt x="16973" y="79816"/>
                  </a:cubicBezTo>
                  <a:cubicBezTo>
                    <a:pt x="19228" y="81269"/>
                    <a:pt x="23738" y="76960"/>
                    <a:pt x="25459" y="79315"/>
                  </a:cubicBezTo>
                  <a:cubicBezTo>
                    <a:pt x="28249" y="82672"/>
                    <a:pt x="29970" y="82672"/>
                    <a:pt x="33946" y="84125"/>
                  </a:cubicBezTo>
                  <a:cubicBezTo>
                    <a:pt x="35608" y="84125"/>
                    <a:pt x="37922" y="84125"/>
                    <a:pt x="38456" y="85528"/>
                  </a:cubicBezTo>
                  <a:cubicBezTo>
                    <a:pt x="38456" y="86029"/>
                    <a:pt x="38456" y="86981"/>
                    <a:pt x="39050" y="87432"/>
                  </a:cubicBezTo>
                  <a:cubicBezTo>
                    <a:pt x="39584" y="87933"/>
                    <a:pt x="41839" y="87933"/>
                    <a:pt x="41839" y="89386"/>
                  </a:cubicBezTo>
                  <a:cubicBezTo>
                    <a:pt x="41839" y="90338"/>
                    <a:pt x="42433" y="92242"/>
                    <a:pt x="42967" y="93194"/>
                  </a:cubicBezTo>
                  <a:cubicBezTo>
                    <a:pt x="43560" y="95098"/>
                    <a:pt x="43560" y="95098"/>
                    <a:pt x="43560" y="95098"/>
                  </a:cubicBezTo>
                  <a:lnTo>
                    <a:pt x="43560" y="95098"/>
                  </a:lnTo>
                  <a:cubicBezTo>
                    <a:pt x="45281" y="96050"/>
                    <a:pt x="49198" y="96551"/>
                    <a:pt x="49792" y="98455"/>
                  </a:cubicBezTo>
                  <a:cubicBezTo>
                    <a:pt x="50326" y="100359"/>
                    <a:pt x="51454" y="100359"/>
                    <a:pt x="53175" y="101762"/>
                  </a:cubicBezTo>
                  <a:cubicBezTo>
                    <a:pt x="54302" y="103215"/>
                    <a:pt x="53768" y="104167"/>
                    <a:pt x="54896" y="105620"/>
                  </a:cubicBezTo>
                  <a:cubicBezTo>
                    <a:pt x="56557" y="108025"/>
                    <a:pt x="58278" y="109929"/>
                    <a:pt x="61661" y="111331"/>
                  </a:cubicBezTo>
                  <a:cubicBezTo>
                    <a:pt x="65044" y="113235"/>
                    <a:pt x="67893" y="119949"/>
                    <a:pt x="72403" y="116592"/>
                  </a:cubicBezTo>
                  <a:cubicBezTo>
                    <a:pt x="74658" y="115139"/>
                    <a:pt x="74658" y="112784"/>
                    <a:pt x="78041" y="112283"/>
                  </a:cubicBezTo>
                  <a:cubicBezTo>
                    <a:pt x="79762" y="112283"/>
                    <a:pt x="82611" y="112283"/>
                    <a:pt x="83738" y="113235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46" name="Shape 2896">
              <a:extLst>
                <a:ext uri="{FF2B5EF4-FFF2-40B4-BE49-F238E27FC236}">
                  <a16:creationId xmlns:a16="http://schemas.microsoft.com/office/drawing/2014/main" id="{667D0F0B-7635-43E3-8511-F53819B7C5B7}"/>
                </a:ext>
              </a:extLst>
            </p:cNvPr>
            <p:cNvSpPr/>
            <p:nvPr/>
          </p:nvSpPr>
          <p:spPr>
            <a:xfrm>
              <a:off x="19417279" y="3907662"/>
              <a:ext cx="761892" cy="62619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23125" y="0"/>
                  </a:moveTo>
                  <a:lnTo>
                    <a:pt x="23125" y="0"/>
                  </a:lnTo>
                  <a:cubicBezTo>
                    <a:pt x="23828" y="2761"/>
                    <a:pt x="25312" y="7238"/>
                    <a:pt x="26796" y="9047"/>
                  </a:cubicBezTo>
                  <a:cubicBezTo>
                    <a:pt x="27578" y="9047"/>
                    <a:pt x="29062" y="9047"/>
                    <a:pt x="29765" y="9047"/>
                  </a:cubicBezTo>
                  <a:cubicBezTo>
                    <a:pt x="31250" y="9047"/>
                    <a:pt x="32812" y="10857"/>
                    <a:pt x="35000" y="10000"/>
                  </a:cubicBezTo>
                  <a:cubicBezTo>
                    <a:pt x="36484" y="10000"/>
                    <a:pt x="36484" y="7238"/>
                    <a:pt x="37968" y="6380"/>
                  </a:cubicBezTo>
                  <a:cubicBezTo>
                    <a:pt x="39453" y="4571"/>
                    <a:pt x="39453" y="5428"/>
                    <a:pt x="41015" y="5428"/>
                  </a:cubicBezTo>
                  <a:cubicBezTo>
                    <a:pt x="42421" y="5428"/>
                    <a:pt x="43984" y="952"/>
                    <a:pt x="46953" y="3619"/>
                  </a:cubicBezTo>
                  <a:cubicBezTo>
                    <a:pt x="51406" y="8190"/>
                    <a:pt x="51406" y="9047"/>
                    <a:pt x="58125" y="7238"/>
                  </a:cubicBezTo>
                  <a:cubicBezTo>
                    <a:pt x="61875" y="6380"/>
                    <a:pt x="66328" y="3619"/>
                    <a:pt x="70000" y="5428"/>
                  </a:cubicBezTo>
                  <a:cubicBezTo>
                    <a:pt x="72968" y="6380"/>
                    <a:pt x="73750" y="8190"/>
                    <a:pt x="74531" y="11809"/>
                  </a:cubicBezTo>
                  <a:cubicBezTo>
                    <a:pt x="74531" y="13619"/>
                    <a:pt x="76718" y="17238"/>
                    <a:pt x="78984" y="17238"/>
                  </a:cubicBezTo>
                  <a:cubicBezTo>
                    <a:pt x="81171" y="17238"/>
                    <a:pt x="85703" y="12761"/>
                    <a:pt x="87890" y="14476"/>
                  </a:cubicBezTo>
                  <a:lnTo>
                    <a:pt x="87890" y="14476"/>
                  </a:lnTo>
                  <a:cubicBezTo>
                    <a:pt x="87890" y="18190"/>
                    <a:pt x="90156" y="22761"/>
                    <a:pt x="90156" y="27238"/>
                  </a:cubicBezTo>
                  <a:cubicBezTo>
                    <a:pt x="90859" y="32666"/>
                    <a:pt x="90156" y="40857"/>
                    <a:pt x="89375" y="47238"/>
                  </a:cubicBezTo>
                  <a:cubicBezTo>
                    <a:pt x="87187" y="60857"/>
                    <a:pt x="91640" y="63619"/>
                    <a:pt x="98359" y="72666"/>
                  </a:cubicBezTo>
                  <a:cubicBezTo>
                    <a:pt x="103593" y="79047"/>
                    <a:pt x="104296" y="88095"/>
                    <a:pt x="110234" y="92666"/>
                  </a:cubicBezTo>
                  <a:cubicBezTo>
                    <a:pt x="113984" y="95333"/>
                    <a:pt x="116953" y="99047"/>
                    <a:pt x="119921" y="102666"/>
                  </a:cubicBezTo>
                  <a:lnTo>
                    <a:pt x="119921" y="102666"/>
                  </a:lnTo>
                  <a:cubicBezTo>
                    <a:pt x="116953" y="105333"/>
                    <a:pt x="113281" y="108952"/>
                    <a:pt x="110234" y="110761"/>
                  </a:cubicBezTo>
                  <a:cubicBezTo>
                    <a:pt x="107265" y="114476"/>
                    <a:pt x="104296" y="118952"/>
                    <a:pt x="100546" y="119904"/>
                  </a:cubicBezTo>
                  <a:cubicBezTo>
                    <a:pt x="98359" y="119904"/>
                    <a:pt x="95390" y="119904"/>
                    <a:pt x="93125" y="119904"/>
                  </a:cubicBezTo>
                  <a:lnTo>
                    <a:pt x="93125" y="119904"/>
                  </a:lnTo>
                  <a:cubicBezTo>
                    <a:pt x="86406" y="117142"/>
                    <a:pt x="86406" y="117142"/>
                    <a:pt x="86406" y="117142"/>
                  </a:cubicBezTo>
                  <a:cubicBezTo>
                    <a:pt x="82734" y="117142"/>
                    <a:pt x="79687" y="109904"/>
                    <a:pt x="75234" y="113523"/>
                  </a:cubicBezTo>
                  <a:cubicBezTo>
                    <a:pt x="70000" y="118095"/>
                    <a:pt x="68515" y="111714"/>
                    <a:pt x="66328" y="107142"/>
                  </a:cubicBezTo>
                  <a:cubicBezTo>
                    <a:pt x="65546" y="105333"/>
                    <a:pt x="64062" y="99904"/>
                    <a:pt x="62578" y="99047"/>
                  </a:cubicBezTo>
                  <a:cubicBezTo>
                    <a:pt x="60312" y="97142"/>
                    <a:pt x="55156" y="95333"/>
                    <a:pt x="52109" y="94476"/>
                  </a:cubicBezTo>
                  <a:cubicBezTo>
                    <a:pt x="45468" y="92666"/>
                    <a:pt x="41718" y="93523"/>
                    <a:pt x="35781" y="97142"/>
                  </a:cubicBezTo>
                  <a:lnTo>
                    <a:pt x="35781" y="97142"/>
                  </a:lnTo>
                  <a:cubicBezTo>
                    <a:pt x="35000" y="94476"/>
                    <a:pt x="33515" y="91714"/>
                    <a:pt x="32812" y="89047"/>
                  </a:cubicBezTo>
                  <a:cubicBezTo>
                    <a:pt x="32031" y="85333"/>
                    <a:pt x="32031" y="83523"/>
                    <a:pt x="31250" y="80857"/>
                  </a:cubicBezTo>
                  <a:cubicBezTo>
                    <a:pt x="29765" y="78095"/>
                    <a:pt x="26796" y="77238"/>
                    <a:pt x="25312" y="76285"/>
                  </a:cubicBezTo>
                  <a:lnTo>
                    <a:pt x="25312" y="76285"/>
                  </a:lnTo>
                  <a:cubicBezTo>
                    <a:pt x="24609" y="73619"/>
                    <a:pt x="20156" y="64476"/>
                    <a:pt x="20156" y="61714"/>
                  </a:cubicBezTo>
                  <a:cubicBezTo>
                    <a:pt x="20156" y="59047"/>
                    <a:pt x="18593" y="56285"/>
                    <a:pt x="17109" y="54476"/>
                  </a:cubicBezTo>
                  <a:cubicBezTo>
                    <a:pt x="14140" y="49047"/>
                    <a:pt x="12656" y="43619"/>
                    <a:pt x="14140" y="36285"/>
                  </a:cubicBezTo>
                  <a:cubicBezTo>
                    <a:pt x="12656" y="30857"/>
                    <a:pt x="10390" y="28190"/>
                    <a:pt x="7421" y="24476"/>
                  </a:cubicBezTo>
                  <a:cubicBezTo>
                    <a:pt x="4453" y="21809"/>
                    <a:pt x="703" y="15428"/>
                    <a:pt x="0" y="10857"/>
                  </a:cubicBezTo>
                  <a:lnTo>
                    <a:pt x="0" y="10857"/>
                  </a:lnTo>
                  <a:cubicBezTo>
                    <a:pt x="1484" y="10857"/>
                    <a:pt x="2265" y="11809"/>
                    <a:pt x="3750" y="10857"/>
                  </a:cubicBezTo>
                  <a:cubicBezTo>
                    <a:pt x="6718" y="8190"/>
                    <a:pt x="8203" y="3619"/>
                    <a:pt x="11953" y="5428"/>
                  </a:cubicBezTo>
                  <a:cubicBezTo>
                    <a:pt x="14921" y="6380"/>
                    <a:pt x="15625" y="5428"/>
                    <a:pt x="17109" y="4571"/>
                  </a:cubicBezTo>
                  <a:cubicBezTo>
                    <a:pt x="19375" y="2761"/>
                    <a:pt x="20859" y="952"/>
                    <a:pt x="23125" y="0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47" name="Shape 2897">
              <a:extLst>
                <a:ext uri="{FF2B5EF4-FFF2-40B4-BE49-F238E27FC236}">
                  <a16:creationId xmlns:a16="http://schemas.microsoft.com/office/drawing/2014/main" id="{B566DAF0-44F5-4BF1-9E65-B78829F19B84}"/>
                </a:ext>
              </a:extLst>
            </p:cNvPr>
            <p:cNvSpPr/>
            <p:nvPr/>
          </p:nvSpPr>
          <p:spPr>
            <a:xfrm>
              <a:off x="16691538" y="2742852"/>
              <a:ext cx="1103431" cy="129398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2763" y="46129"/>
                  </a:moveTo>
                  <a:lnTo>
                    <a:pt x="112763" y="46129"/>
                  </a:lnTo>
                  <a:cubicBezTo>
                    <a:pt x="110171" y="43963"/>
                    <a:pt x="108604" y="43041"/>
                    <a:pt x="108118" y="39539"/>
                  </a:cubicBezTo>
                  <a:cubicBezTo>
                    <a:pt x="107092" y="36036"/>
                    <a:pt x="109144" y="35576"/>
                    <a:pt x="110657" y="33410"/>
                  </a:cubicBezTo>
                  <a:cubicBezTo>
                    <a:pt x="112763" y="30322"/>
                    <a:pt x="110657" y="28110"/>
                    <a:pt x="111197" y="25483"/>
                  </a:cubicBezTo>
                  <a:cubicBezTo>
                    <a:pt x="112223" y="22396"/>
                    <a:pt x="109144" y="19769"/>
                    <a:pt x="110171" y="16267"/>
                  </a:cubicBezTo>
                  <a:cubicBezTo>
                    <a:pt x="113789" y="14516"/>
                    <a:pt x="113789" y="14516"/>
                    <a:pt x="113789" y="14516"/>
                  </a:cubicBezTo>
                  <a:lnTo>
                    <a:pt x="113789" y="14516"/>
                  </a:lnTo>
                  <a:cubicBezTo>
                    <a:pt x="114761" y="13640"/>
                    <a:pt x="116867" y="12718"/>
                    <a:pt x="115301" y="11889"/>
                  </a:cubicBezTo>
                  <a:cubicBezTo>
                    <a:pt x="114275" y="10967"/>
                    <a:pt x="112223" y="10092"/>
                    <a:pt x="111683" y="8801"/>
                  </a:cubicBezTo>
                  <a:cubicBezTo>
                    <a:pt x="111683" y="7926"/>
                    <a:pt x="112763" y="6589"/>
                    <a:pt x="113789" y="6129"/>
                  </a:cubicBezTo>
                  <a:cubicBezTo>
                    <a:pt x="114275" y="5253"/>
                    <a:pt x="114761" y="4838"/>
                    <a:pt x="115301" y="4377"/>
                  </a:cubicBezTo>
                  <a:cubicBezTo>
                    <a:pt x="116327" y="0"/>
                    <a:pt x="116327" y="0"/>
                    <a:pt x="116327" y="0"/>
                  </a:cubicBezTo>
                  <a:lnTo>
                    <a:pt x="116327" y="0"/>
                  </a:lnTo>
                  <a:cubicBezTo>
                    <a:pt x="115301" y="0"/>
                    <a:pt x="114761" y="0"/>
                    <a:pt x="114275" y="0"/>
                  </a:cubicBezTo>
                  <a:cubicBezTo>
                    <a:pt x="109630" y="0"/>
                    <a:pt x="109630" y="5714"/>
                    <a:pt x="106552" y="6589"/>
                  </a:cubicBezTo>
                  <a:cubicBezTo>
                    <a:pt x="102448" y="7465"/>
                    <a:pt x="100396" y="10092"/>
                    <a:pt x="99315" y="13640"/>
                  </a:cubicBezTo>
                  <a:cubicBezTo>
                    <a:pt x="97803" y="17142"/>
                    <a:pt x="94725" y="14516"/>
                    <a:pt x="92133" y="13640"/>
                  </a:cubicBezTo>
                  <a:cubicBezTo>
                    <a:pt x="84410" y="10552"/>
                    <a:pt x="84410" y="17557"/>
                    <a:pt x="81818" y="21981"/>
                  </a:cubicBezTo>
                  <a:cubicBezTo>
                    <a:pt x="79765" y="25483"/>
                    <a:pt x="79279" y="26820"/>
                    <a:pt x="73609" y="25944"/>
                  </a:cubicBezTo>
                  <a:cubicBezTo>
                    <a:pt x="69990" y="25483"/>
                    <a:pt x="71557" y="28110"/>
                    <a:pt x="69504" y="29447"/>
                  </a:cubicBezTo>
                  <a:cubicBezTo>
                    <a:pt x="68964" y="29861"/>
                    <a:pt x="67398" y="29447"/>
                    <a:pt x="66912" y="29861"/>
                  </a:cubicBezTo>
                  <a:cubicBezTo>
                    <a:pt x="65346" y="32534"/>
                    <a:pt x="65346" y="32534"/>
                    <a:pt x="65346" y="32534"/>
                  </a:cubicBezTo>
                  <a:cubicBezTo>
                    <a:pt x="65346" y="33824"/>
                    <a:pt x="66912" y="33410"/>
                    <a:pt x="66912" y="35161"/>
                  </a:cubicBezTo>
                  <a:cubicBezTo>
                    <a:pt x="66912" y="36036"/>
                    <a:pt x="64320" y="36036"/>
                    <a:pt x="63834" y="36036"/>
                  </a:cubicBezTo>
                  <a:cubicBezTo>
                    <a:pt x="60756" y="36036"/>
                    <a:pt x="62754" y="40000"/>
                    <a:pt x="60756" y="39124"/>
                  </a:cubicBezTo>
                  <a:cubicBezTo>
                    <a:pt x="59729" y="38663"/>
                    <a:pt x="58217" y="36912"/>
                    <a:pt x="57677" y="37788"/>
                  </a:cubicBezTo>
                  <a:cubicBezTo>
                    <a:pt x="56651" y="39124"/>
                    <a:pt x="54059" y="40000"/>
                    <a:pt x="53573" y="40875"/>
                  </a:cubicBezTo>
                  <a:cubicBezTo>
                    <a:pt x="52547" y="43963"/>
                    <a:pt x="50981" y="42626"/>
                    <a:pt x="48388" y="43963"/>
                  </a:cubicBezTo>
                  <a:cubicBezTo>
                    <a:pt x="47362" y="44838"/>
                    <a:pt x="46336" y="45253"/>
                    <a:pt x="44824" y="46129"/>
                  </a:cubicBezTo>
                  <a:cubicBezTo>
                    <a:pt x="40666" y="48341"/>
                    <a:pt x="37587" y="52304"/>
                    <a:pt x="35049" y="55345"/>
                  </a:cubicBezTo>
                  <a:cubicBezTo>
                    <a:pt x="33483" y="57142"/>
                    <a:pt x="30891" y="56682"/>
                    <a:pt x="30405" y="58894"/>
                  </a:cubicBezTo>
                  <a:cubicBezTo>
                    <a:pt x="28838" y="64147"/>
                    <a:pt x="20090" y="57142"/>
                    <a:pt x="17497" y="54930"/>
                  </a:cubicBezTo>
                  <a:cubicBezTo>
                    <a:pt x="16471" y="54055"/>
                    <a:pt x="13933" y="53179"/>
                    <a:pt x="12853" y="52304"/>
                  </a:cubicBezTo>
                  <a:lnTo>
                    <a:pt x="12853" y="52304"/>
                  </a:lnTo>
                  <a:cubicBezTo>
                    <a:pt x="10315" y="53594"/>
                    <a:pt x="10315" y="53594"/>
                    <a:pt x="10315" y="53594"/>
                  </a:cubicBezTo>
                  <a:cubicBezTo>
                    <a:pt x="8262" y="53594"/>
                    <a:pt x="7722" y="52718"/>
                    <a:pt x="6696" y="51843"/>
                  </a:cubicBezTo>
                  <a:cubicBezTo>
                    <a:pt x="4104" y="49677"/>
                    <a:pt x="5130" y="55806"/>
                    <a:pt x="3618" y="56682"/>
                  </a:cubicBezTo>
                  <a:cubicBezTo>
                    <a:pt x="2052" y="57142"/>
                    <a:pt x="0" y="60645"/>
                    <a:pt x="0" y="61981"/>
                  </a:cubicBezTo>
                  <a:cubicBezTo>
                    <a:pt x="1566" y="62857"/>
                    <a:pt x="4644" y="60645"/>
                    <a:pt x="6156" y="61520"/>
                  </a:cubicBezTo>
                  <a:cubicBezTo>
                    <a:pt x="6156" y="63271"/>
                    <a:pt x="6696" y="70737"/>
                    <a:pt x="8262" y="71658"/>
                  </a:cubicBezTo>
                  <a:cubicBezTo>
                    <a:pt x="9288" y="72488"/>
                    <a:pt x="12367" y="71198"/>
                    <a:pt x="14419" y="71658"/>
                  </a:cubicBezTo>
                  <a:cubicBezTo>
                    <a:pt x="14959" y="72073"/>
                    <a:pt x="15445" y="73824"/>
                    <a:pt x="15985" y="74285"/>
                  </a:cubicBezTo>
                  <a:cubicBezTo>
                    <a:pt x="16471" y="76451"/>
                    <a:pt x="20630" y="76451"/>
                    <a:pt x="22682" y="76912"/>
                  </a:cubicBezTo>
                  <a:cubicBezTo>
                    <a:pt x="25220" y="78663"/>
                    <a:pt x="22682" y="83963"/>
                    <a:pt x="22682" y="85714"/>
                  </a:cubicBezTo>
                  <a:cubicBezTo>
                    <a:pt x="22682" y="88341"/>
                    <a:pt x="23168" y="87880"/>
                    <a:pt x="21116" y="90092"/>
                  </a:cubicBezTo>
                  <a:cubicBezTo>
                    <a:pt x="19549" y="91843"/>
                    <a:pt x="19549" y="94055"/>
                    <a:pt x="19549" y="95806"/>
                  </a:cubicBezTo>
                  <a:cubicBezTo>
                    <a:pt x="20630" y="107649"/>
                    <a:pt x="20630" y="107649"/>
                    <a:pt x="20630" y="107649"/>
                  </a:cubicBezTo>
                  <a:lnTo>
                    <a:pt x="20630" y="107649"/>
                  </a:lnTo>
                  <a:cubicBezTo>
                    <a:pt x="21116" y="107649"/>
                    <a:pt x="24734" y="107649"/>
                    <a:pt x="25220" y="107235"/>
                  </a:cubicBezTo>
                  <a:cubicBezTo>
                    <a:pt x="25760" y="105483"/>
                    <a:pt x="25220" y="102811"/>
                    <a:pt x="25220" y="101059"/>
                  </a:cubicBezTo>
                  <a:cubicBezTo>
                    <a:pt x="25760" y="99769"/>
                    <a:pt x="25760" y="97557"/>
                    <a:pt x="27272" y="97142"/>
                  </a:cubicBezTo>
                  <a:cubicBezTo>
                    <a:pt x="28352" y="96682"/>
                    <a:pt x="29864" y="97557"/>
                    <a:pt x="30891" y="96682"/>
                  </a:cubicBezTo>
                  <a:cubicBezTo>
                    <a:pt x="32457" y="95345"/>
                    <a:pt x="33969" y="93179"/>
                    <a:pt x="35535" y="92718"/>
                  </a:cubicBezTo>
                  <a:cubicBezTo>
                    <a:pt x="38127" y="91843"/>
                    <a:pt x="39153" y="93179"/>
                    <a:pt x="41692" y="90967"/>
                  </a:cubicBezTo>
                  <a:cubicBezTo>
                    <a:pt x="43798" y="89216"/>
                    <a:pt x="45850" y="87465"/>
                    <a:pt x="48928" y="86129"/>
                  </a:cubicBezTo>
                  <a:cubicBezTo>
                    <a:pt x="53033" y="83963"/>
                    <a:pt x="57191" y="90506"/>
                    <a:pt x="59243" y="92304"/>
                  </a:cubicBezTo>
                  <a:cubicBezTo>
                    <a:pt x="62268" y="94930"/>
                    <a:pt x="62754" y="97142"/>
                    <a:pt x="65346" y="99769"/>
                  </a:cubicBezTo>
                  <a:cubicBezTo>
                    <a:pt x="69990" y="105023"/>
                    <a:pt x="72043" y="91428"/>
                    <a:pt x="74635" y="98433"/>
                  </a:cubicBezTo>
                  <a:cubicBezTo>
                    <a:pt x="75661" y="101520"/>
                    <a:pt x="76147" y="102396"/>
                    <a:pt x="78253" y="104608"/>
                  </a:cubicBezTo>
                  <a:cubicBezTo>
                    <a:pt x="79279" y="106359"/>
                    <a:pt x="76147" y="109447"/>
                    <a:pt x="77173" y="111198"/>
                  </a:cubicBezTo>
                  <a:cubicBezTo>
                    <a:pt x="79279" y="112488"/>
                    <a:pt x="79279" y="112949"/>
                    <a:pt x="79765" y="114700"/>
                  </a:cubicBezTo>
                  <a:cubicBezTo>
                    <a:pt x="80306" y="116451"/>
                    <a:pt x="79765" y="118663"/>
                    <a:pt x="81818" y="119539"/>
                  </a:cubicBezTo>
                  <a:cubicBezTo>
                    <a:pt x="83384" y="119953"/>
                    <a:pt x="87002" y="118202"/>
                    <a:pt x="88028" y="119124"/>
                  </a:cubicBezTo>
                  <a:lnTo>
                    <a:pt x="88028" y="119124"/>
                  </a:lnTo>
                  <a:cubicBezTo>
                    <a:pt x="89540" y="118663"/>
                    <a:pt x="90567" y="117327"/>
                    <a:pt x="92673" y="116912"/>
                  </a:cubicBezTo>
                  <a:cubicBezTo>
                    <a:pt x="94725" y="116036"/>
                    <a:pt x="96237" y="115115"/>
                    <a:pt x="98343" y="114285"/>
                  </a:cubicBezTo>
                  <a:cubicBezTo>
                    <a:pt x="99855" y="113824"/>
                    <a:pt x="100396" y="113824"/>
                    <a:pt x="101908" y="113824"/>
                  </a:cubicBezTo>
                  <a:cubicBezTo>
                    <a:pt x="104500" y="113824"/>
                    <a:pt x="106012" y="112949"/>
                    <a:pt x="107578" y="111612"/>
                  </a:cubicBezTo>
                  <a:cubicBezTo>
                    <a:pt x="109144" y="110737"/>
                    <a:pt x="111197" y="109447"/>
                    <a:pt x="112223" y="108986"/>
                  </a:cubicBezTo>
                  <a:lnTo>
                    <a:pt x="112223" y="108986"/>
                  </a:lnTo>
                  <a:cubicBezTo>
                    <a:pt x="112223" y="108110"/>
                    <a:pt x="109630" y="104147"/>
                    <a:pt x="110657" y="102811"/>
                  </a:cubicBezTo>
                  <a:cubicBezTo>
                    <a:pt x="111197" y="102811"/>
                    <a:pt x="111683" y="102811"/>
                    <a:pt x="112223" y="102811"/>
                  </a:cubicBezTo>
                  <a:cubicBezTo>
                    <a:pt x="115841" y="102811"/>
                    <a:pt x="117353" y="100184"/>
                    <a:pt x="119405" y="98433"/>
                  </a:cubicBezTo>
                  <a:cubicBezTo>
                    <a:pt x="119945" y="95345"/>
                    <a:pt x="117353" y="95806"/>
                    <a:pt x="116867" y="93594"/>
                  </a:cubicBezTo>
                  <a:cubicBezTo>
                    <a:pt x="115841" y="90506"/>
                    <a:pt x="116867" y="91843"/>
                    <a:pt x="114275" y="89216"/>
                  </a:cubicBezTo>
                  <a:cubicBezTo>
                    <a:pt x="113249" y="88341"/>
                    <a:pt x="110171" y="86589"/>
                    <a:pt x="110657" y="85253"/>
                  </a:cubicBezTo>
                  <a:cubicBezTo>
                    <a:pt x="111197" y="81751"/>
                    <a:pt x="114761" y="83041"/>
                    <a:pt x="110171" y="79124"/>
                  </a:cubicBezTo>
                  <a:cubicBezTo>
                    <a:pt x="108604" y="77788"/>
                    <a:pt x="106012" y="75576"/>
                    <a:pt x="105526" y="73364"/>
                  </a:cubicBezTo>
                  <a:cubicBezTo>
                    <a:pt x="105526" y="72073"/>
                    <a:pt x="108604" y="71198"/>
                    <a:pt x="107092" y="68986"/>
                  </a:cubicBezTo>
                  <a:cubicBezTo>
                    <a:pt x="106552" y="68110"/>
                    <a:pt x="106552" y="66359"/>
                    <a:pt x="106012" y="65023"/>
                  </a:cubicBezTo>
                  <a:cubicBezTo>
                    <a:pt x="105526" y="62396"/>
                    <a:pt x="104986" y="61520"/>
                    <a:pt x="108118" y="62396"/>
                  </a:cubicBezTo>
                  <a:cubicBezTo>
                    <a:pt x="111683" y="63732"/>
                    <a:pt x="113249" y="61520"/>
                    <a:pt x="115841" y="60184"/>
                  </a:cubicBezTo>
                  <a:cubicBezTo>
                    <a:pt x="118919" y="57557"/>
                    <a:pt x="118919" y="55345"/>
                    <a:pt x="116867" y="52304"/>
                  </a:cubicBezTo>
                  <a:cubicBezTo>
                    <a:pt x="116327" y="50967"/>
                    <a:pt x="115841" y="50092"/>
                    <a:pt x="114761" y="49216"/>
                  </a:cubicBezTo>
                  <a:cubicBezTo>
                    <a:pt x="114275" y="48341"/>
                    <a:pt x="113789" y="47465"/>
                    <a:pt x="112763" y="46129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48" name="Shape 2898">
              <a:extLst>
                <a:ext uri="{FF2B5EF4-FFF2-40B4-BE49-F238E27FC236}">
                  <a16:creationId xmlns:a16="http://schemas.microsoft.com/office/drawing/2014/main" id="{D46CBFB5-62AC-414F-A68A-7BEF9428BB3E}"/>
                </a:ext>
              </a:extLst>
            </p:cNvPr>
            <p:cNvSpPr/>
            <p:nvPr/>
          </p:nvSpPr>
          <p:spPr>
            <a:xfrm>
              <a:off x="17674555" y="2898306"/>
              <a:ext cx="1405563" cy="108379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4447" y="37692"/>
                  </a:moveTo>
                  <a:lnTo>
                    <a:pt x="4447" y="37692"/>
                  </a:lnTo>
                  <a:cubicBezTo>
                    <a:pt x="2414" y="35109"/>
                    <a:pt x="1186" y="34010"/>
                    <a:pt x="804" y="29835"/>
                  </a:cubicBezTo>
                  <a:cubicBezTo>
                    <a:pt x="0" y="25659"/>
                    <a:pt x="1609" y="25109"/>
                    <a:pt x="2795" y="22527"/>
                  </a:cubicBezTo>
                  <a:cubicBezTo>
                    <a:pt x="4447" y="18846"/>
                    <a:pt x="2795" y="16208"/>
                    <a:pt x="3219" y="13076"/>
                  </a:cubicBezTo>
                  <a:cubicBezTo>
                    <a:pt x="4024" y="9395"/>
                    <a:pt x="1609" y="6263"/>
                    <a:pt x="2414" y="2087"/>
                  </a:cubicBezTo>
                  <a:cubicBezTo>
                    <a:pt x="5252" y="0"/>
                    <a:pt x="5252" y="0"/>
                    <a:pt x="5252" y="0"/>
                  </a:cubicBezTo>
                  <a:lnTo>
                    <a:pt x="5252" y="0"/>
                  </a:lnTo>
                  <a:cubicBezTo>
                    <a:pt x="5633" y="494"/>
                    <a:pt x="6438" y="1043"/>
                    <a:pt x="6861" y="1538"/>
                  </a:cubicBezTo>
                  <a:cubicBezTo>
                    <a:pt x="7243" y="2087"/>
                    <a:pt x="8048" y="2087"/>
                    <a:pt x="8471" y="2582"/>
                  </a:cubicBezTo>
                  <a:cubicBezTo>
                    <a:pt x="8471" y="5219"/>
                    <a:pt x="11309" y="3626"/>
                    <a:pt x="12495" y="3131"/>
                  </a:cubicBezTo>
                  <a:cubicBezTo>
                    <a:pt x="16943" y="3131"/>
                    <a:pt x="16138" y="5769"/>
                    <a:pt x="18976" y="8351"/>
                  </a:cubicBezTo>
                  <a:cubicBezTo>
                    <a:pt x="22619" y="12032"/>
                    <a:pt x="27871" y="10439"/>
                    <a:pt x="27871" y="18296"/>
                  </a:cubicBezTo>
                  <a:cubicBezTo>
                    <a:pt x="27871" y="19890"/>
                    <a:pt x="30667" y="20439"/>
                    <a:pt x="31090" y="22527"/>
                  </a:cubicBezTo>
                  <a:cubicBezTo>
                    <a:pt x="31471" y="24615"/>
                    <a:pt x="30667" y="27747"/>
                    <a:pt x="33505" y="27747"/>
                  </a:cubicBezTo>
                  <a:cubicBezTo>
                    <a:pt x="37147" y="27747"/>
                    <a:pt x="39985" y="28791"/>
                    <a:pt x="42400" y="33021"/>
                  </a:cubicBezTo>
                  <a:cubicBezTo>
                    <a:pt x="44009" y="35604"/>
                    <a:pt x="42781" y="39285"/>
                    <a:pt x="45619" y="42417"/>
                  </a:cubicBezTo>
                  <a:cubicBezTo>
                    <a:pt x="46847" y="43461"/>
                    <a:pt x="52481" y="41923"/>
                    <a:pt x="53709" y="40879"/>
                  </a:cubicBezTo>
                  <a:cubicBezTo>
                    <a:pt x="54938" y="39780"/>
                    <a:pt x="55319" y="37692"/>
                    <a:pt x="56124" y="36648"/>
                  </a:cubicBezTo>
                  <a:cubicBezTo>
                    <a:pt x="57733" y="33516"/>
                    <a:pt x="60571" y="33516"/>
                    <a:pt x="60995" y="28791"/>
                  </a:cubicBezTo>
                  <a:cubicBezTo>
                    <a:pt x="60995" y="26153"/>
                    <a:pt x="59385" y="24065"/>
                    <a:pt x="60571" y="21978"/>
                  </a:cubicBezTo>
                  <a:cubicBezTo>
                    <a:pt x="61376" y="20439"/>
                    <a:pt x="65400" y="12032"/>
                    <a:pt x="66247" y="15714"/>
                  </a:cubicBezTo>
                  <a:cubicBezTo>
                    <a:pt x="67433" y="26153"/>
                    <a:pt x="71881" y="14670"/>
                    <a:pt x="76710" y="14670"/>
                  </a:cubicBezTo>
                  <a:cubicBezTo>
                    <a:pt x="78743" y="14670"/>
                    <a:pt x="79166" y="19890"/>
                    <a:pt x="79971" y="21483"/>
                  </a:cubicBezTo>
                  <a:cubicBezTo>
                    <a:pt x="82386" y="26153"/>
                    <a:pt x="83995" y="18846"/>
                    <a:pt x="85224" y="17252"/>
                  </a:cubicBezTo>
                  <a:cubicBezTo>
                    <a:pt x="86410" y="16758"/>
                    <a:pt x="88443" y="14670"/>
                    <a:pt x="90052" y="16208"/>
                  </a:cubicBezTo>
                  <a:cubicBezTo>
                    <a:pt x="91662" y="17252"/>
                    <a:pt x="90857" y="20439"/>
                    <a:pt x="93695" y="19890"/>
                  </a:cubicBezTo>
                  <a:cubicBezTo>
                    <a:pt x="95728" y="18846"/>
                    <a:pt x="98143" y="17252"/>
                    <a:pt x="100176" y="17802"/>
                  </a:cubicBezTo>
                  <a:lnTo>
                    <a:pt x="100176" y="17802"/>
                  </a:lnTo>
                  <a:cubicBezTo>
                    <a:pt x="100176" y="18846"/>
                    <a:pt x="99329" y="19890"/>
                    <a:pt x="98948" y="20439"/>
                  </a:cubicBezTo>
                  <a:cubicBezTo>
                    <a:pt x="98524" y="21483"/>
                    <a:pt x="98524" y="24615"/>
                    <a:pt x="98524" y="25109"/>
                  </a:cubicBezTo>
                  <a:cubicBezTo>
                    <a:pt x="98524" y="27252"/>
                    <a:pt x="99329" y="27747"/>
                    <a:pt x="100176" y="29340"/>
                  </a:cubicBezTo>
                  <a:cubicBezTo>
                    <a:pt x="100981" y="30879"/>
                    <a:pt x="100176" y="34010"/>
                    <a:pt x="100176" y="36153"/>
                  </a:cubicBezTo>
                  <a:cubicBezTo>
                    <a:pt x="100176" y="38241"/>
                    <a:pt x="100557" y="40329"/>
                    <a:pt x="100557" y="42417"/>
                  </a:cubicBezTo>
                  <a:cubicBezTo>
                    <a:pt x="100176" y="45054"/>
                    <a:pt x="96914" y="42967"/>
                    <a:pt x="96533" y="45549"/>
                  </a:cubicBezTo>
                  <a:cubicBezTo>
                    <a:pt x="95728" y="48186"/>
                    <a:pt x="93314" y="49780"/>
                    <a:pt x="92086" y="52362"/>
                  </a:cubicBezTo>
                  <a:cubicBezTo>
                    <a:pt x="91281" y="55000"/>
                    <a:pt x="91662" y="62362"/>
                    <a:pt x="91281" y="65989"/>
                  </a:cubicBezTo>
                  <a:cubicBezTo>
                    <a:pt x="90476" y="69670"/>
                    <a:pt x="88866" y="71263"/>
                    <a:pt x="91281" y="74890"/>
                  </a:cubicBezTo>
                  <a:cubicBezTo>
                    <a:pt x="92890" y="77032"/>
                    <a:pt x="95305" y="75934"/>
                    <a:pt x="96914" y="78076"/>
                  </a:cubicBezTo>
                  <a:cubicBezTo>
                    <a:pt x="98143" y="80164"/>
                    <a:pt x="99329" y="80659"/>
                    <a:pt x="100981" y="81208"/>
                  </a:cubicBezTo>
                  <a:cubicBezTo>
                    <a:pt x="102590" y="82802"/>
                    <a:pt x="105810" y="78076"/>
                    <a:pt x="107038" y="80659"/>
                  </a:cubicBezTo>
                  <a:cubicBezTo>
                    <a:pt x="109029" y="84340"/>
                    <a:pt x="110257" y="84340"/>
                    <a:pt x="113095" y="85934"/>
                  </a:cubicBezTo>
                  <a:cubicBezTo>
                    <a:pt x="114281" y="85934"/>
                    <a:pt x="115933" y="85934"/>
                    <a:pt x="116314" y="87472"/>
                  </a:cubicBezTo>
                  <a:cubicBezTo>
                    <a:pt x="116314" y="88021"/>
                    <a:pt x="116314" y="89065"/>
                    <a:pt x="116738" y="89560"/>
                  </a:cubicBezTo>
                  <a:cubicBezTo>
                    <a:pt x="117119" y="90109"/>
                    <a:pt x="118729" y="90109"/>
                    <a:pt x="118729" y="91703"/>
                  </a:cubicBezTo>
                  <a:cubicBezTo>
                    <a:pt x="118729" y="92747"/>
                    <a:pt x="119152" y="94835"/>
                    <a:pt x="119534" y="95879"/>
                  </a:cubicBezTo>
                  <a:cubicBezTo>
                    <a:pt x="119957" y="97967"/>
                    <a:pt x="119957" y="97967"/>
                    <a:pt x="119957" y="97967"/>
                  </a:cubicBezTo>
                  <a:lnTo>
                    <a:pt x="119957" y="97967"/>
                  </a:lnTo>
                  <a:cubicBezTo>
                    <a:pt x="117119" y="97967"/>
                    <a:pt x="116314" y="99010"/>
                    <a:pt x="115933" y="95329"/>
                  </a:cubicBezTo>
                  <a:cubicBezTo>
                    <a:pt x="115510" y="92197"/>
                    <a:pt x="113095" y="91703"/>
                    <a:pt x="111486" y="93791"/>
                  </a:cubicBezTo>
                  <a:cubicBezTo>
                    <a:pt x="107419" y="99010"/>
                    <a:pt x="107419" y="108461"/>
                    <a:pt x="104624" y="114725"/>
                  </a:cubicBezTo>
                  <a:cubicBezTo>
                    <a:pt x="104200" y="115274"/>
                    <a:pt x="102590" y="119945"/>
                    <a:pt x="102167" y="118956"/>
                  </a:cubicBezTo>
                  <a:cubicBezTo>
                    <a:pt x="101786" y="118956"/>
                    <a:pt x="100557" y="115769"/>
                    <a:pt x="100557" y="115274"/>
                  </a:cubicBezTo>
                  <a:cubicBezTo>
                    <a:pt x="99329" y="107417"/>
                    <a:pt x="93314" y="111593"/>
                    <a:pt x="90052" y="107912"/>
                  </a:cubicBezTo>
                  <a:cubicBezTo>
                    <a:pt x="87214" y="104780"/>
                    <a:pt x="87638" y="104780"/>
                    <a:pt x="83995" y="107417"/>
                  </a:cubicBezTo>
                  <a:cubicBezTo>
                    <a:pt x="82767" y="107912"/>
                    <a:pt x="81581" y="107417"/>
                    <a:pt x="79971" y="107912"/>
                  </a:cubicBezTo>
                  <a:lnTo>
                    <a:pt x="79971" y="107912"/>
                  </a:lnTo>
                  <a:cubicBezTo>
                    <a:pt x="76710" y="110000"/>
                    <a:pt x="73109" y="113186"/>
                    <a:pt x="69848" y="115769"/>
                  </a:cubicBezTo>
                  <a:cubicBezTo>
                    <a:pt x="65400" y="119945"/>
                    <a:pt x="64214" y="113681"/>
                    <a:pt x="59767" y="114230"/>
                  </a:cubicBezTo>
                  <a:cubicBezTo>
                    <a:pt x="58538" y="114230"/>
                    <a:pt x="57733" y="108461"/>
                    <a:pt x="57733" y="106868"/>
                  </a:cubicBezTo>
                  <a:cubicBezTo>
                    <a:pt x="57733" y="102142"/>
                    <a:pt x="57352" y="101098"/>
                    <a:pt x="54091" y="99010"/>
                  </a:cubicBezTo>
                  <a:cubicBezTo>
                    <a:pt x="53286" y="97967"/>
                    <a:pt x="50871" y="94285"/>
                    <a:pt x="50490" y="94285"/>
                  </a:cubicBezTo>
                  <a:cubicBezTo>
                    <a:pt x="50490" y="95329"/>
                    <a:pt x="49262" y="96373"/>
                    <a:pt x="48838" y="97472"/>
                  </a:cubicBezTo>
                  <a:cubicBezTo>
                    <a:pt x="48076" y="99010"/>
                    <a:pt x="48076" y="101098"/>
                    <a:pt x="47652" y="102692"/>
                  </a:cubicBezTo>
                  <a:lnTo>
                    <a:pt x="47652" y="102692"/>
                  </a:lnTo>
                  <a:cubicBezTo>
                    <a:pt x="46043" y="101098"/>
                    <a:pt x="44814" y="99560"/>
                    <a:pt x="43205" y="99010"/>
                  </a:cubicBezTo>
                  <a:cubicBezTo>
                    <a:pt x="41171" y="97967"/>
                    <a:pt x="39985" y="97472"/>
                    <a:pt x="38376" y="95329"/>
                  </a:cubicBezTo>
                  <a:cubicBezTo>
                    <a:pt x="34309" y="90604"/>
                    <a:pt x="35114" y="86428"/>
                    <a:pt x="37529" y="81208"/>
                  </a:cubicBezTo>
                  <a:cubicBezTo>
                    <a:pt x="37529" y="80164"/>
                    <a:pt x="40790" y="76483"/>
                    <a:pt x="39562" y="75439"/>
                  </a:cubicBezTo>
                  <a:cubicBezTo>
                    <a:pt x="39562" y="75439"/>
                    <a:pt x="39181" y="75439"/>
                    <a:pt x="39181" y="74890"/>
                  </a:cubicBezTo>
                  <a:cubicBezTo>
                    <a:pt x="35114" y="73846"/>
                    <a:pt x="33081" y="74890"/>
                    <a:pt x="30285" y="70164"/>
                  </a:cubicBezTo>
                  <a:cubicBezTo>
                    <a:pt x="30285" y="60769"/>
                    <a:pt x="24609" y="52362"/>
                    <a:pt x="22619" y="43461"/>
                  </a:cubicBezTo>
                  <a:cubicBezTo>
                    <a:pt x="22195" y="41373"/>
                    <a:pt x="22619" y="38736"/>
                    <a:pt x="22195" y="36648"/>
                  </a:cubicBezTo>
                  <a:cubicBezTo>
                    <a:pt x="20585" y="35604"/>
                    <a:pt x="18552" y="37692"/>
                    <a:pt x="16561" y="37692"/>
                  </a:cubicBezTo>
                  <a:cubicBezTo>
                    <a:pt x="14528" y="37692"/>
                    <a:pt x="13300" y="36153"/>
                    <a:pt x="11309" y="36153"/>
                  </a:cubicBezTo>
                  <a:cubicBezTo>
                    <a:pt x="9276" y="36153"/>
                    <a:pt x="9657" y="38241"/>
                    <a:pt x="8471" y="39285"/>
                  </a:cubicBezTo>
                  <a:cubicBezTo>
                    <a:pt x="7243" y="40879"/>
                    <a:pt x="6014" y="38736"/>
                    <a:pt x="4447" y="37692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49" name="Shape 2899">
              <a:extLst>
                <a:ext uri="{FF2B5EF4-FFF2-40B4-BE49-F238E27FC236}">
                  <a16:creationId xmlns:a16="http://schemas.microsoft.com/office/drawing/2014/main" id="{7A16C0B7-AE69-423F-A470-C9A0DA319B7E}"/>
                </a:ext>
              </a:extLst>
            </p:cNvPr>
            <p:cNvSpPr/>
            <p:nvPr/>
          </p:nvSpPr>
          <p:spPr>
            <a:xfrm>
              <a:off x="17654852" y="3220158"/>
              <a:ext cx="577989" cy="81449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4832" y="2778"/>
                  </a:moveTo>
                  <a:lnTo>
                    <a:pt x="14832" y="2778"/>
                  </a:lnTo>
                  <a:cubicBezTo>
                    <a:pt x="18643" y="4168"/>
                    <a:pt x="21630" y="7020"/>
                    <a:pt x="24618" y="4899"/>
                  </a:cubicBezTo>
                  <a:cubicBezTo>
                    <a:pt x="27502" y="3510"/>
                    <a:pt x="26575" y="731"/>
                    <a:pt x="31519" y="731"/>
                  </a:cubicBezTo>
                  <a:cubicBezTo>
                    <a:pt x="36360" y="731"/>
                    <a:pt x="39347" y="2778"/>
                    <a:pt x="44291" y="2778"/>
                  </a:cubicBezTo>
                  <a:cubicBezTo>
                    <a:pt x="49133" y="2778"/>
                    <a:pt x="54077" y="0"/>
                    <a:pt x="57991" y="1389"/>
                  </a:cubicBezTo>
                  <a:cubicBezTo>
                    <a:pt x="59021" y="4168"/>
                    <a:pt x="57991" y="7678"/>
                    <a:pt x="59021" y="10457"/>
                  </a:cubicBezTo>
                  <a:cubicBezTo>
                    <a:pt x="63862" y="22303"/>
                    <a:pt x="77665" y="33491"/>
                    <a:pt x="77665" y="45996"/>
                  </a:cubicBezTo>
                  <a:cubicBezTo>
                    <a:pt x="84463" y="52285"/>
                    <a:pt x="89407" y="50895"/>
                    <a:pt x="99296" y="52285"/>
                  </a:cubicBezTo>
                  <a:cubicBezTo>
                    <a:pt x="99296" y="53016"/>
                    <a:pt x="100223" y="53016"/>
                    <a:pt x="100223" y="53016"/>
                  </a:cubicBezTo>
                  <a:cubicBezTo>
                    <a:pt x="103210" y="54405"/>
                    <a:pt x="95278" y="59305"/>
                    <a:pt x="95278" y="60694"/>
                  </a:cubicBezTo>
                  <a:cubicBezTo>
                    <a:pt x="89407" y="67641"/>
                    <a:pt x="87450" y="73199"/>
                    <a:pt x="97339" y="79488"/>
                  </a:cubicBezTo>
                  <a:cubicBezTo>
                    <a:pt x="101253" y="82340"/>
                    <a:pt x="104137" y="82998"/>
                    <a:pt x="109081" y="84387"/>
                  </a:cubicBezTo>
                  <a:cubicBezTo>
                    <a:pt x="112995" y="85118"/>
                    <a:pt x="115982" y="87166"/>
                    <a:pt x="119896" y="89287"/>
                  </a:cubicBezTo>
                  <a:lnTo>
                    <a:pt x="119896" y="89287"/>
                  </a:lnTo>
                  <a:cubicBezTo>
                    <a:pt x="118866" y="94186"/>
                    <a:pt x="118866" y="94186"/>
                    <a:pt x="118866" y="94186"/>
                  </a:cubicBezTo>
                  <a:cubicBezTo>
                    <a:pt x="118866" y="101864"/>
                    <a:pt x="114025" y="104643"/>
                    <a:pt x="111965" y="110932"/>
                  </a:cubicBezTo>
                  <a:cubicBezTo>
                    <a:pt x="110111" y="119926"/>
                    <a:pt x="98266" y="114369"/>
                    <a:pt x="90437" y="112979"/>
                  </a:cubicBezTo>
                  <a:cubicBezTo>
                    <a:pt x="84463" y="112248"/>
                    <a:pt x="73751" y="114369"/>
                    <a:pt x="68806" y="112979"/>
                  </a:cubicBezTo>
                  <a:cubicBezTo>
                    <a:pt x="59948" y="110201"/>
                    <a:pt x="60978" y="105301"/>
                    <a:pt x="55107" y="101864"/>
                  </a:cubicBezTo>
                  <a:cubicBezTo>
                    <a:pt x="47175" y="97623"/>
                    <a:pt x="35433" y="110201"/>
                    <a:pt x="27502" y="104643"/>
                  </a:cubicBezTo>
                  <a:cubicBezTo>
                    <a:pt x="21630" y="100402"/>
                    <a:pt x="19673" y="103912"/>
                    <a:pt x="13802" y="102522"/>
                  </a:cubicBezTo>
                  <a:lnTo>
                    <a:pt x="13802" y="102522"/>
                  </a:lnTo>
                  <a:cubicBezTo>
                    <a:pt x="13802" y="101133"/>
                    <a:pt x="8858" y="94844"/>
                    <a:pt x="10815" y="92723"/>
                  </a:cubicBezTo>
                  <a:cubicBezTo>
                    <a:pt x="11845" y="92723"/>
                    <a:pt x="12772" y="92723"/>
                    <a:pt x="13802" y="92723"/>
                  </a:cubicBezTo>
                  <a:cubicBezTo>
                    <a:pt x="20703" y="92723"/>
                    <a:pt x="23587" y="88555"/>
                    <a:pt x="27502" y="85776"/>
                  </a:cubicBezTo>
                  <a:cubicBezTo>
                    <a:pt x="28532" y="80877"/>
                    <a:pt x="23587" y="81608"/>
                    <a:pt x="22660" y="78098"/>
                  </a:cubicBezTo>
                  <a:cubicBezTo>
                    <a:pt x="20703" y="73199"/>
                    <a:pt x="22660" y="75319"/>
                    <a:pt x="17716" y="71151"/>
                  </a:cubicBezTo>
                  <a:cubicBezTo>
                    <a:pt x="15759" y="69762"/>
                    <a:pt x="9888" y="66983"/>
                    <a:pt x="10815" y="64862"/>
                  </a:cubicBezTo>
                  <a:cubicBezTo>
                    <a:pt x="11845" y="59305"/>
                    <a:pt x="18643" y="61352"/>
                    <a:pt x="9888" y="55137"/>
                  </a:cubicBezTo>
                  <a:cubicBezTo>
                    <a:pt x="6901" y="53016"/>
                    <a:pt x="1957" y="49506"/>
                    <a:pt x="1030" y="45996"/>
                  </a:cubicBezTo>
                  <a:cubicBezTo>
                    <a:pt x="1030" y="43948"/>
                    <a:pt x="6901" y="42559"/>
                    <a:pt x="4017" y="39049"/>
                  </a:cubicBezTo>
                  <a:cubicBezTo>
                    <a:pt x="2987" y="37659"/>
                    <a:pt x="2987" y="34881"/>
                    <a:pt x="1957" y="32760"/>
                  </a:cubicBezTo>
                  <a:cubicBezTo>
                    <a:pt x="1030" y="28592"/>
                    <a:pt x="0" y="27202"/>
                    <a:pt x="5974" y="28592"/>
                  </a:cubicBezTo>
                  <a:cubicBezTo>
                    <a:pt x="12772" y="30712"/>
                    <a:pt x="15759" y="27202"/>
                    <a:pt x="20703" y="25082"/>
                  </a:cubicBezTo>
                  <a:cubicBezTo>
                    <a:pt x="26575" y="20914"/>
                    <a:pt x="26575" y="17404"/>
                    <a:pt x="22660" y="12577"/>
                  </a:cubicBezTo>
                  <a:cubicBezTo>
                    <a:pt x="21630" y="10457"/>
                    <a:pt x="20703" y="9067"/>
                    <a:pt x="18643" y="7678"/>
                  </a:cubicBezTo>
                  <a:cubicBezTo>
                    <a:pt x="17716" y="6288"/>
                    <a:pt x="16789" y="4899"/>
                    <a:pt x="14832" y="2778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50" name="Shape 2900">
              <a:extLst>
                <a:ext uri="{FF2B5EF4-FFF2-40B4-BE49-F238E27FC236}">
                  <a16:creationId xmlns:a16="http://schemas.microsoft.com/office/drawing/2014/main" id="{7952D33B-FF19-405E-A78E-32532C35F3FE}"/>
                </a:ext>
              </a:extLst>
            </p:cNvPr>
            <p:cNvSpPr/>
            <p:nvPr/>
          </p:nvSpPr>
          <p:spPr>
            <a:xfrm>
              <a:off x="18024853" y="4873229"/>
              <a:ext cx="932663" cy="146914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3085" y="22839"/>
                  </a:moveTo>
                  <a:lnTo>
                    <a:pt x="73085" y="22839"/>
                  </a:lnTo>
                  <a:cubicBezTo>
                    <a:pt x="74297" y="25557"/>
                    <a:pt x="71234" y="26328"/>
                    <a:pt x="76085" y="27505"/>
                  </a:cubicBezTo>
                  <a:cubicBezTo>
                    <a:pt x="79723" y="28640"/>
                    <a:pt x="77936" y="29817"/>
                    <a:pt x="81574" y="30953"/>
                  </a:cubicBezTo>
                  <a:cubicBezTo>
                    <a:pt x="85851" y="31764"/>
                    <a:pt x="92553" y="37931"/>
                    <a:pt x="97404" y="34442"/>
                  </a:cubicBezTo>
                  <a:cubicBezTo>
                    <a:pt x="102255" y="30588"/>
                    <a:pt x="102255" y="35212"/>
                    <a:pt x="107170" y="35212"/>
                  </a:cubicBezTo>
                  <a:cubicBezTo>
                    <a:pt x="111382" y="35212"/>
                    <a:pt x="109595" y="32494"/>
                    <a:pt x="113872" y="34077"/>
                  </a:cubicBezTo>
                  <a:cubicBezTo>
                    <a:pt x="119936" y="36389"/>
                    <a:pt x="113872" y="36754"/>
                    <a:pt x="111382" y="39878"/>
                  </a:cubicBezTo>
                  <a:cubicBezTo>
                    <a:pt x="109595" y="42596"/>
                    <a:pt x="108957" y="48356"/>
                    <a:pt x="108957" y="51480"/>
                  </a:cubicBezTo>
                  <a:cubicBezTo>
                    <a:pt x="108957" y="54563"/>
                    <a:pt x="107170" y="57281"/>
                    <a:pt x="107170" y="60365"/>
                  </a:cubicBezTo>
                  <a:cubicBezTo>
                    <a:pt x="107170" y="67707"/>
                    <a:pt x="93127" y="68519"/>
                    <a:pt x="91914" y="73914"/>
                  </a:cubicBezTo>
                  <a:cubicBezTo>
                    <a:pt x="91340" y="77403"/>
                    <a:pt x="91914" y="78945"/>
                    <a:pt x="88914" y="81663"/>
                  </a:cubicBezTo>
                  <a:cubicBezTo>
                    <a:pt x="86425" y="84340"/>
                    <a:pt x="85212" y="85922"/>
                    <a:pt x="85212" y="89371"/>
                  </a:cubicBezTo>
                  <a:cubicBezTo>
                    <a:pt x="85212" y="90953"/>
                    <a:pt x="85851" y="92089"/>
                    <a:pt x="87063" y="93630"/>
                  </a:cubicBezTo>
                  <a:cubicBezTo>
                    <a:pt x="88276" y="95578"/>
                    <a:pt x="87063" y="97525"/>
                    <a:pt x="87063" y="99837"/>
                  </a:cubicBezTo>
                  <a:cubicBezTo>
                    <a:pt x="87063" y="101379"/>
                    <a:pt x="87063" y="103691"/>
                    <a:pt x="87638" y="105233"/>
                  </a:cubicBezTo>
                  <a:lnTo>
                    <a:pt x="87638" y="105233"/>
                  </a:lnTo>
                  <a:cubicBezTo>
                    <a:pt x="85851" y="105638"/>
                    <a:pt x="84000" y="106044"/>
                    <a:pt x="81574" y="106044"/>
                  </a:cubicBezTo>
                  <a:cubicBezTo>
                    <a:pt x="75510" y="106044"/>
                    <a:pt x="73659" y="106774"/>
                    <a:pt x="67595" y="108722"/>
                  </a:cubicBezTo>
                  <a:cubicBezTo>
                    <a:pt x="65744" y="111440"/>
                    <a:pt x="62106" y="112981"/>
                    <a:pt x="57255" y="114158"/>
                  </a:cubicBezTo>
                  <a:cubicBezTo>
                    <a:pt x="56617" y="114158"/>
                    <a:pt x="56617" y="114523"/>
                    <a:pt x="55978" y="114929"/>
                  </a:cubicBezTo>
                  <a:lnTo>
                    <a:pt x="55978" y="114929"/>
                  </a:lnTo>
                  <a:cubicBezTo>
                    <a:pt x="51127" y="114929"/>
                    <a:pt x="49340" y="117606"/>
                    <a:pt x="43212" y="116876"/>
                  </a:cubicBezTo>
                  <a:cubicBezTo>
                    <a:pt x="38361" y="116064"/>
                    <a:pt x="35297" y="119959"/>
                    <a:pt x="29234" y="118417"/>
                  </a:cubicBezTo>
                  <a:cubicBezTo>
                    <a:pt x="26170" y="117606"/>
                    <a:pt x="23744" y="116470"/>
                    <a:pt x="20106" y="116470"/>
                  </a:cubicBezTo>
                  <a:cubicBezTo>
                    <a:pt x="15829" y="116876"/>
                    <a:pt x="11553" y="119553"/>
                    <a:pt x="7340" y="119188"/>
                  </a:cubicBezTo>
                  <a:cubicBezTo>
                    <a:pt x="4851" y="119188"/>
                    <a:pt x="2425" y="118012"/>
                    <a:pt x="638" y="117606"/>
                  </a:cubicBezTo>
                  <a:lnTo>
                    <a:pt x="638" y="117606"/>
                  </a:lnTo>
                  <a:cubicBezTo>
                    <a:pt x="1212" y="114929"/>
                    <a:pt x="9127" y="113387"/>
                    <a:pt x="12829" y="112981"/>
                  </a:cubicBezTo>
                  <a:cubicBezTo>
                    <a:pt x="15829" y="111805"/>
                    <a:pt x="26170" y="109492"/>
                    <a:pt x="24382" y="106044"/>
                  </a:cubicBezTo>
                  <a:cubicBezTo>
                    <a:pt x="23170" y="104462"/>
                    <a:pt x="17042" y="104097"/>
                    <a:pt x="15255" y="102555"/>
                  </a:cubicBezTo>
                  <a:cubicBezTo>
                    <a:pt x="14617" y="101784"/>
                    <a:pt x="15829" y="100202"/>
                    <a:pt x="15829" y="99066"/>
                  </a:cubicBezTo>
                  <a:cubicBezTo>
                    <a:pt x="15255" y="97890"/>
                    <a:pt x="16468" y="97119"/>
                    <a:pt x="17680" y="96348"/>
                  </a:cubicBezTo>
                  <a:cubicBezTo>
                    <a:pt x="19468" y="94807"/>
                    <a:pt x="18893" y="93630"/>
                    <a:pt x="20106" y="92089"/>
                  </a:cubicBezTo>
                  <a:cubicBezTo>
                    <a:pt x="20744" y="91318"/>
                    <a:pt x="12829" y="91724"/>
                    <a:pt x="11553" y="91724"/>
                  </a:cubicBezTo>
                  <a:cubicBezTo>
                    <a:pt x="7340" y="91724"/>
                    <a:pt x="6702" y="89006"/>
                    <a:pt x="6127" y="86693"/>
                  </a:cubicBezTo>
                  <a:cubicBezTo>
                    <a:pt x="4276" y="84746"/>
                    <a:pt x="3063" y="80486"/>
                    <a:pt x="3702" y="78174"/>
                  </a:cubicBezTo>
                  <a:cubicBezTo>
                    <a:pt x="4851" y="75091"/>
                    <a:pt x="7914" y="73914"/>
                    <a:pt x="2425" y="71602"/>
                  </a:cubicBezTo>
                  <a:cubicBezTo>
                    <a:pt x="0" y="70425"/>
                    <a:pt x="4276" y="69655"/>
                    <a:pt x="5489" y="70060"/>
                  </a:cubicBezTo>
                  <a:cubicBezTo>
                    <a:pt x="8553" y="70425"/>
                    <a:pt x="10340" y="71602"/>
                    <a:pt x="12829" y="69249"/>
                  </a:cubicBezTo>
                  <a:cubicBezTo>
                    <a:pt x="14617" y="66572"/>
                    <a:pt x="11553" y="63083"/>
                    <a:pt x="16468" y="61906"/>
                  </a:cubicBezTo>
                  <a:cubicBezTo>
                    <a:pt x="19468" y="61541"/>
                    <a:pt x="20744" y="59594"/>
                    <a:pt x="22531" y="59229"/>
                  </a:cubicBezTo>
                  <a:cubicBezTo>
                    <a:pt x="23744" y="58823"/>
                    <a:pt x="26170" y="60365"/>
                    <a:pt x="28021" y="60365"/>
                  </a:cubicBezTo>
                  <a:cubicBezTo>
                    <a:pt x="32297" y="59594"/>
                    <a:pt x="31085" y="58052"/>
                    <a:pt x="33510" y="57281"/>
                  </a:cubicBezTo>
                  <a:cubicBezTo>
                    <a:pt x="35936" y="56511"/>
                    <a:pt x="39574" y="56876"/>
                    <a:pt x="40212" y="55334"/>
                  </a:cubicBezTo>
                  <a:cubicBezTo>
                    <a:pt x="43212" y="50709"/>
                    <a:pt x="32872" y="51480"/>
                    <a:pt x="42638" y="47586"/>
                  </a:cubicBezTo>
                  <a:cubicBezTo>
                    <a:pt x="45638" y="46450"/>
                    <a:pt x="48127" y="44908"/>
                    <a:pt x="51765" y="43732"/>
                  </a:cubicBezTo>
                  <a:cubicBezTo>
                    <a:pt x="53553" y="43326"/>
                    <a:pt x="55978" y="43732"/>
                    <a:pt x="57829" y="43326"/>
                  </a:cubicBezTo>
                  <a:cubicBezTo>
                    <a:pt x="60255" y="42596"/>
                    <a:pt x="57829" y="40649"/>
                    <a:pt x="58468" y="39878"/>
                  </a:cubicBezTo>
                  <a:cubicBezTo>
                    <a:pt x="57829" y="39107"/>
                    <a:pt x="57829" y="34077"/>
                    <a:pt x="57829" y="33306"/>
                  </a:cubicBezTo>
                  <a:cubicBezTo>
                    <a:pt x="58468" y="30953"/>
                    <a:pt x="62680" y="31764"/>
                    <a:pt x="57255" y="29411"/>
                  </a:cubicBezTo>
                  <a:cubicBezTo>
                    <a:pt x="52978" y="27505"/>
                    <a:pt x="69382" y="26734"/>
                    <a:pt x="61531" y="23610"/>
                  </a:cubicBezTo>
                  <a:cubicBezTo>
                    <a:pt x="59042" y="22474"/>
                    <a:pt x="52978" y="23245"/>
                    <a:pt x="52340" y="21298"/>
                  </a:cubicBezTo>
                  <a:cubicBezTo>
                    <a:pt x="51765" y="19756"/>
                    <a:pt x="48702" y="20121"/>
                    <a:pt x="46276" y="20121"/>
                  </a:cubicBezTo>
                  <a:cubicBezTo>
                    <a:pt x="43212" y="20527"/>
                    <a:pt x="41425" y="19756"/>
                    <a:pt x="40212" y="18215"/>
                  </a:cubicBezTo>
                  <a:cubicBezTo>
                    <a:pt x="38361" y="15902"/>
                    <a:pt x="38936" y="13549"/>
                    <a:pt x="38361" y="11237"/>
                  </a:cubicBezTo>
                  <a:lnTo>
                    <a:pt x="38361" y="11237"/>
                  </a:lnTo>
                  <a:cubicBezTo>
                    <a:pt x="45638" y="11237"/>
                    <a:pt x="45638" y="11237"/>
                    <a:pt x="45638" y="11237"/>
                  </a:cubicBezTo>
                  <a:cubicBezTo>
                    <a:pt x="46914" y="10831"/>
                    <a:pt x="47489" y="10466"/>
                    <a:pt x="48127" y="10060"/>
                  </a:cubicBezTo>
                  <a:cubicBezTo>
                    <a:pt x="48702" y="9290"/>
                    <a:pt x="49340" y="8519"/>
                    <a:pt x="49340" y="7748"/>
                  </a:cubicBezTo>
                  <a:cubicBezTo>
                    <a:pt x="49340" y="6206"/>
                    <a:pt x="48702" y="4665"/>
                    <a:pt x="49340" y="3488"/>
                  </a:cubicBezTo>
                  <a:cubicBezTo>
                    <a:pt x="49914" y="1541"/>
                    <a:pt x="52340" y="811"/>
                    <a:pt x="54829" y="0"/>
                  </a:cubicBezTo>
                  <a:lnTo>
                    <a:pt x="54829" y="0"/>
                  </a:lnTo>
                  <a:cubicBezTo>
                    <a:pt x="55978" y="1541"/>
                    <a:pt x="61531" y="3894"/>
                    <a:pt x="62106" y="5801"/>
                  </a:cubicBezTo>
                  <a:cubicBezTo>
                    <a:pt x="62680" y="7383"/>
                    <a:pt x="61531" y="8924"/>
                    <a:pt x="62106" y="10831"/>
                  </a:cubicBezTo>
                  <a:cubicBezTo>
                    <a:pt x="62680" y="13184"/>
                    <a:pt x="68808" y="14726"/>
                    <a:pt x="70595" y="17038"/>
                  </a:cubicBezTo>
                  <a:cubicBezTo>
                    <a:pt x="72446" y="18215"/>
                    <a:pt x="73085" y="21298"/>
                    <a:pt x="73085" y="22839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51" name="Shape 2901">
              <a:extLst>
                <a:ext uri="{FF2B5EF4-FFF2-40B4-BE49-F238E27FC236}">
                  <a16:creationId xmlns:a16="http://schemas.microsoft.com/office/drawing/2014/main" id="{3512B54C-71D5-433F-9AC5-33C8AEE9207E}"/>
                </a:ext>
              </a:extLst>
            </p:cNvPr>
            <p:cNvSpPr/>
            <p:nvPr/>
          </p:nvSpPr>
          <p:spPr>
            <a:xfrm>
              <a:off x="18370768" y="4135371"/>
              <a:ext cx="569231" cy="109036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57851" y="0"/>
                  </a:moveTo>
                  <a:lnTo>
                    <a:pt x="57851" y="0"/>
                  </a:lnTo>
                  <a:cubicBezTo>
                    <a:pt x="66864" y="3117"/>
                    <a:pt x="57851" y="9899"/>
                    <a:pt x="60890" y="14056"/>
                  </a:cubicBezTo>
                  <a:cubicBezTo>
                    <a:pt x="62882" y="18760"/>
                    <a:pt x="59947" y="22424"/>
                    <a:pt x="60890" y="26089"/>
                  </a:cubicBezTo>
                  <a:cubicBezTo>
                    <a:pt x="64873" y="27128"/>
                    <a:pt x="72943" y="22917"/>
                    <a:pt x="79860" y="24995"/>
                  </a:cubicBezTo>
                  <a:cubicBezTo>
                    <a:pt x="84890" y="26089"/>
                    <a:pt x="88873" y="27620"/>
                    <a:pt x="91912" y="29699"/>
                  </a:cubicBezTo>
                  <a:cubicBezTo>
                    <a:pt x="94847" y="31285"/>
                    <a:pt x="93903" y="33363"/>
                    <a:pt x="96838" y="34402"/>
                  </a:cubicBezTo>
                  <a:cubicBezTo>
                    <a:pt x="100925" y="36481"/>
                    <a:pt x="102917" y="39106"/>
                    <a:pt x="104908" y="40145"/>
                  </a:cubicBezTo>
                  <a:cubicBezTo>
                    <a:pt x="109834" y="42224"/>
                    <a:pt x="113921" y="41185"/>
                    <a:pt x="118847" y="42224"/>
                  </a:cubicBezTo>
                  <a:lnTo>
                    <a:pt x="118847" y="42224"/>
                  </a:lnTo>
                  <a:cubicBezTo>
                    <a:pt x="119895" y="44849"/>
                    <a:pt x="112873" y="47474"/>
                    <a:pt x="111930" y="50045"/>
                  </a:cubicBezTo>
                  <a:cubicBezTo>
                    <a:pt x="109834" y="53710"/>
                    <a:pt x="110882" y="61039"/>
                    <a:pt x="113921" y="64156"/>
                  </a:cubicBezTo>
                  <a:cubicBezTo>
                    <a:pt x="115912" y="66727"/>
                    <a:pt x="115912" y="68313"/>
                    <a:pt x="112873" y="70391"/>
                  </a:cubicBezTo>
                  <a:cubicBezTo>
                    <a:pt x="108890" y="73017"/>
                    <a:pt x="109834" y="74548"/>
                    <a:pt x="107842" y="77721"/>
                  </a:cubicBezTo>
                  <a:cubicBezTo>
                    <a:pt x="107842" y="80291"/>
                    <a:pt x="107842" y="81877"/>
                    <a:pt x="103860" y="82917"/>
                  </a:cubicBezTo>
                  <a:cubicBezTo>
                    <a:pt x="101868" y="83956"/>
                    <a:pt x="104908" y="86034"/>
                    <a:pt x="104908" y="87073"/>
                  </a:cubicBezTo>
                  <a:cubicBezTo>
                    <a:pt x="104908" y="90246"/>
                    <a:pt x="91912" y="88659"/>
                    <a:pt x="86882" y="90246"/>
                  </a:cubicBezTo>
                  <a:cubicBezTo>
                    <a:pt x="79860" y="92816"/>
                    <a:pt x="73886" y="101677"/>
                    <a:pt x="84890" y="104302"/>
                  </a:cubicBezTo>
                  <a:cubicBezTo>
                    <a:pt x="89921" y="105341"/>
                    <a:pt x="93903" y="105341"/>
                    <a:pt x="98829" y="105888"/>
                  </a:cubicBezTo>
                  <a:cubicBezTo>
                    <a:pt x="103860" y="106381"/>
                    <a:pt x="102917" y="109498"/>
                    <a:pt x="103860" y="111084"/>
                  </a:cubicBezTo>
                  <a:cubicBezTo>
                    <a:pt x="104908" y="113710"/>
                    <a:pt x="104908" y="113710"/>
                    <a:pt x="104908" y="113710"/>
                  </a:cubicBezTo>
                  <a:lnTo>
                    <a:pt x="104908" y="113710"/>
                  </a:lnTo>
                  <a:cubicBezTo>
                    <a:pt x="101868" y="117374"/>
                    <a:pt x="99877" y="118413"/>
                    <a:pt x="92855" y="119453"/>
                  </a:cubicBezTo>
                  <a:cubicBezTo>
                    <a:pt x="88873" y="119945"/>
                    <a:pt x="80908" y="118413"/>
                    <a:pt x="77868" y="117374"/>
                  </a:cubicBezTo>
                  <a:cubicBezTo>
                    <a:pt x="71895" y="114749"/>
                    <a:pt x="54917" y="111631"/>
                    <a:pt x="46951" y="112123"/>
                  </a:cubicBezTo>
                  <a:lnTo>
                    <a:pt x="46951" y="112123"/>
                  </a:lnTo>
                  <a:cubicBezTo>
                    <a:pt x="46951" y="110045"/>
                    <a:pt x="45903" y="105888"/>
                    <a:pt x="42864" y="104302"/>
                  </a:cubicBezTo>
                  <a:cubicBezTo>
                    <a:pt x="39930" y="101185"/>
                    <a:pt x="29868" y="99106"/>
                    <a:pt x="28925" y="95934"/>
                  </a:cubicBezTo>
                  <a:cubicBezTo>
                    <a:pt x="27982" y="93363"/>
                    <a:pt x="29868" y="91285"/>
                    <a:pt x="28925" y="89152"/>
                  </a:cubicBezTo>
                  <a:cubicBezTo>
                    <a:pt x="27982" y="86581"/>
                    <a:pt x="18864" y="83409"/>
                    <a:pt x="16978" y="81330"/>
                  </a:cubicBezTo>
                  <a:lnTo>
                    <a:pt x="16978" y="81330"/>
                  </a:lnTo>
                  <a:cubicBezTo>
                    <a:pt x="15930" y="73564"/>
                    <a:pt x="15930" y="73564"/>
                    <a:pt x="15930" y="73564"/>
                  </a:cubicBezTo>
                  <a:cubicBezTo>
                    <a:pt x="14882" y="71431"/>
                    <a:pt x="12890" y="69899"/>
                    <a:pt x="11947" y="68313"/>
                  </a:cubicBezTo>
                  <a:cubicBezTo>
                    <a:pt x="10899" y="64156"/>
                    <a:pt x="8908" y="61531"/>
                    <a:pt x="5973" y="57866"/>
                  </a:cubicBezTo>
                  <a:cubicBezTo>
                    <a:pt x="2934" y="55296"/>
                    <a:pt x="5973" y="52670"/>
                    <a:pt x="4925" y="49553"/>
                  </a:cubicBezTo>
                  <a:cubicBezTo>
                    <a:pt x="3982" y="45341"/>
                    <a:pt x="0" y="40145"/>
                    <a:pt x="3982" y="35989"/>
                  </a:cubicBezTo>
                  <a:cubicBezTo>
                    <a:pt x="5973" y="33910"/>
                    <a:pt x="9956" y="31832"/>
                    <a:pt x="11947" y="29699"/>
                  </a:cubicBezTo>
                  <a:cubicBezTo>
                    <a:pt x="14882" y="27620"/>
                    <a:pt x="15930" y="24503"/>
                    <a:pt x="19912" y="21877"/>
                  </a:cubicBezTo>
                  <a:cubicBezTo>
                    <a:pt x="21903" y="20346"/>
                    <a:pt x="21903" y="18213"/>
                    <a:pt x="26934" y="17228"/>
                  </a:cubicBezTo>
                  <a:cubicBezTo>
                    <a:pt x="29868" y="16681"/>
                    <a:pt x="31965" y="15642"/>
                    <a:pt x="34899" y="14603"/>
                  </a:cubicBezTo>
                  <a:cubicBezTo>
                    <a:pt x="36890" y="14056"/>
                    <a:pt x="37938" y="13017"/>
                    <a:pt x="38882" y="11978"/>
                  </a:cubicBezTo>
                  <a:cubicBezTo>
                    <a:pt x="40873" y="10391"/>
                    <a:pt x="43912" y="10391"/>
                    <a:pt x="46951" y="8860"/>
                  </a:cubicBezTo>
                  <a:cubicBezTo>
                    <a:pt x="48943" y="7274"/>
                    <a:pt x="49886" y="5195"/>
                    <a:pt x="51877" y="3609"/>
                  </a:cubicBezTo>
                  <a:cubicBezTo>
                    <a:pt x="57851" y="0"/>
                    <a:pt x="57851" y="0"/>
                    <a:pt x="57851" y="0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52" name="Shape 2902">
              <a:extLst>
                <a:ext uri="{FF2B5EF4-FFF2-40B4-BE49-F238E27FC236}">
                  <a16:creationId xmlns:a16="http://schemas.microsoft.com/office/drawing/2014/main" id="{7133B500-BFF2-4409-8AB5-23A4EDE84C5D}"/>
                </a:ext>
              </a:extLst>
            </p:cNvPr>
            <p:cNvSpPr/>
            <p:nvPr/>
          </p:nvSpPr>
          <p:spPr>
            <a:xfrm>
              <a:off x="18578759" y="5142535"/>
              <a:ext cx="853846" cy="101811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2025" y="1111"/>
                  </a:moveTo>
                  <a:lnTo>
                    <a:pt x="2025" y="1111"/>
                  </a:lnTo>
                  <a:cubicBezTo>
                    <a:pt x="7334" y="585"/>
                    <a:pt x="18649" y="3920"/>
                    <a:pt x="22630" y="6728"/>
                  </a:cubicBezTo>
                  <a:cubicBezTo>
                    <a:pt x="24656" y="7840"/>
                    <a:pt x="29965" y="9478"/>
                    <a:pt x="32619" y="8951"/>
                  </a:cubicBezTo>
                  <a:cubicBezTo>
                    <a:pt x="37299" y="7840"/>
                    <a:pt x="38626" y="6728"/>
                    <a:pt x="40651" y="2808"/>
                  </a:cubicBezTo>
                  <a:lnTo>
                    <a:pt x="40651" y="2808"/>
                  </a:lnTo>
                  <a:cubicBezTo>
                    <a:pt x="42607" y="3334"/>
                    <a:pt x="44633" y="3334"/>
                    <a:pt x="46658" y="3920"/>
                  </a:cubicBezTo>
                  <a:cubicBezTo>
                    <a:pt x="50640" y="5558"/>
                    <a:pt x="51967" y="7840"/>
                    <a:pt x="55250" y="3920"/>
                  </a:cubicBezTo>
                  <a:cubicBezTo>
                    <a:pt x="59301" y="0"/>
                    <a:pt x="65308" y="3334"/>
                    <a:pt x="69918" y="4446"/>
                  </a:cubicBezTo>
                  <a:cubicBezTo>
                    <a:pt x="72642" y="5558"/>
                    <a:pt x="75925" y="5558"/>
                    <a:pt x="79278" y="6143"/>
                  </a:cubicBezTo>
                  <a:cubicBezTo>
                    <a:pt x="83958" y="6728"/>
                    <a:pt x="86612" y="3920"/>
                    <a:pt x="90593" y="3334"/>
                  </a:cubicBezTo>
                  <a:cubicBezTo>
                    <a:pt x="92549" y="3334"/>
                    <a:pt x="94575" y="3334"/>
                    <a:pt x="96600" y="3920"/>
                  </a:cubicBezTo>
                  <a:cubicBezTo>
                    <a:pt x="98626" y="4446"/>
                    <a:pt x="99254" y="6143"/>
                    <a:pt x="101280" y="6728"/>
                  </a:cubicBezTo>
                  <a:cubicBezTo>
                    <a:pt x="103236" y="7254"/>
                    <a:pt x="105261" y="7840"/>
                    <a:pt x="107217" y="8366"/>
                  </a:cubicBezTo>
                  <a:lnTo>
                    <a:pt x="107217" y="8366"/>
                  </a:lnTo>
                  <a:cubicBezTo>
                    <a:pt x="109243" y="8366"/>
                    <a:pt x="110570" y="9478"/>
                    <a:pt x="112596" y="9478"/>
                  </a:cubicBezTo>
                  <a:cubicBezTo>
                    <a:pt x="114551" y="9478"/>
                    <a:pt x="117275" y="9478"/>
                    <a:pt x="117904" y="11175"/>
                  </a:cubicBezTo>
                  <a:cubicBezTo>
                    <a:pt x="119930" y="15036"/>
                    <a:pt x="114551" y="15621"/>
                    <a:pt x="112596" y="16733"/>
                  </a:cubicBezTo>
                  <a:cubicBezTo>
                    <a:pt x="108544" y="18430"/>
                    <a:pt x="106589" y="21764"/>
                    <a:pt x="105890" y="25099"/>
                  </a:cubicBezTo>
                  <a:cubicBezTo>
                    <a:pt x="106589" y="26211"/>
                    <a:pt x="107916" y="28434"/>
                    <a:pt x="107217" y="30131"/>
                  </a:cubicBezTo>
                  <a:cubicBezTo>
                    <a:pt x="105261" y="33466"/>
                    <a:pt x="107916" y="36801"/>
                    <a:pt x="108544" y="40195"/>
                  </a:cubicBezTo>
                  <a:cubicBezTo>
                    <a:pt x="109941" y="45753"/>
                    <a:pt x="107916" y="51896"/>
                    <a:pt x="103934" y="56928"/>
                  </a:cubicBezTo>
                  <a:cubicBezTo>
                    <a:pt x="100582" y="61374"/>
                    <a:pt x="92549" y="64709"/>
                    <a:pt x="101280" y="69215"/>
                  </a:cubicBezTo>
                  <a:cubicBezTo>
                    <a:pt x="103236" y="69215"/>
                    <a:pt x="109243" y="71438"/>
                    <a:pt x="109243" y="72549"/>
                  </a:cubicBezTo>
                  <a:cubicBezTo>
                    <a:pt x="109941" y="74773"/>
                    <a:pt x="109941" y="75884"/>
                    <a:pt x="111199" y="78108"/>
                  </a:cubicBezTo>
                  <a:cubicBezTo>
                    <a:pt x="113923" y="81443"/>
                    <a:pt x="115250" y="84251"/>
                    <a:pt x="115250" y="88171"/>
                  </a:cubicBezTo>
                  <a:cubicBezTo>
                    <a:pt x="115250" y="91506"/>
                    <a:pt x="113923" y="93203"/>
                    <a:pt x="113224" y="95953"/>
                  </a:cubicBezTo>
                  <a:cubicBezTo>
                    <a:pt x="112596" y="100458"/>
                    <a:pt x="116577" y="103208"/>
                    <a:pt x="115878" y="107713"/>
                  </a:cubicBezTo>
                  <a:cubicBezTo>
                    <a:pt x="115250" y="111048"/>
                    <a:pt x="114551" y="114968"/>
                    <a:pt x="115250" y="118303"/>
                  </a:cubicBezTo>
                  <a:lnTo>
                    <a:pt x="115250" y="118303"/>
                  </a:lnTo>
                  <a:cubicBezTo>
                    <a:pt x="113923" y="118303"/>
                    <a:pt x="112596" y="117718"/>
                    <a:pt x="111897" y="117718"/>
                  </a:cubicBezTo>
                  <a:cubicBezTo>
                    <a:pt x="104563" y="116606"/>
                    <a:pt x="101280" y="119941"/>
                    <a:pt x="93946" y="117718"/>
                  </a:cubicBezTo>
                  <a:cubicBezTo>
                    <a:pt x="93247" y="117718"/>
                    <a:pt x="92549" y="115494"/>
                    <a:pt x="90593" y="114968"/>
                  </a:cubicBezTo>
                  <a:cubicBezTo>
                    <a:pt x="88568" y="114383"/>
                    <a:pt x="87240" y="116606"/>
                    <a:pt x="84586" y="116606"/>
                  </a:cubicBezTo>
                  <a:cubicBezTo>
                    <a:pt x="83958" y="116606"/>
                    <a:pt x="75296" y="112686"/>
                    <a:pt x="75296" y="112159"/>
                  </a:cubicBezTo>
                  <a:cubicBezTo>
                    <a:pt x="73899" y="108824"/>
                    <a:pt x="76623" y="108824"/>
                    <a:pt x="71245" y="108824"/>
                  </a:cubicBezTo>
                  <a:cubicBezTo>
                    <a:pt x="67264" y="108824"/>
                    <a:pt x="65308" y="113271"/>
                    <a:pt x="61955" y="111574"/>
                  </a:cubicBezTo>
                  <a:cubicBezTo>
                    <a:pt x="55250" y="108239"/>
                    <a:pt x="53294" y="113856"/>
                    <a:pt x="46658" y="114968"/>
                  </a:cubicBezTo>
                  <a:cubicBezTo>
                    <a:pt x="43934" y="115494"/>
                    <a:pt x="41979" y="112686"/>
                    <a:pt x="39953" y="114968"/>
                  </a:cubicBezTo>
                  <a:cubicBezTo>
                    <a:pt x="35972" y="118303"/>
                    <a:pt x="36600" y="117191"/>
                    <a:pt x="30663" y="117191"/>
                  </a:cubicBezTo>
                  <a:cubicBezTo>
                    <a:pt x="25983" y="117191"/>
                    <a:pt x="22002" y="118829"/>
                    <a:pt x="17951" y="119941"/>
                  </a:cubicBezTo>
                  <a:lnTo>
                    <a:pt x="17951" y="119941"/>
                  </a:lnTo>
                  <a:cubicBezTo>
                    <a:pt x="17322" y="117718"/>
                    <a:pt x="17322" y="114383"/>
                    <a:pt x="17322" y="112159"/>
                  </a:cubicBezTo>
                  <a:cubicBezTo>
                    <a:pt x="17322" y="108824"/>
                    <a:pt x="18649" y="106016"/>
                    <a:pt x="17322" y="103208"/>
                  </a:cubicBezTo>
                  <a:cubicBezTo>
                    <a:pt x="15995" y="100984"/>
                    <a:pt x="15296" y="99346"/>
                    <a:pt x="15296" y="97064"/>
                  </a:cubicBezTo>
                  <a:cubicBezTo>
                    <a:pt x="15296" y="92091"/>
                    <a:pt x="16623" y="89809"/>
                    <a:pt x="19348" y="85948"/>
                  </a:cubicBezTo>
                  <a:cubicBezTo>
                    <a:pt x="22630" y="82028"/>
                    <a:pt x="22002" y="79804"/>
                    <a:pt x="22630" y="74773"/>
                  </a:cubicBezTo>
                  <a:cubicBezTo>
                    <a:pt x="23958" y="66991"/>
                    <a:pt x="39324" y="65821"/>
                    <a:pt x="39324" y="55231"/>
                  </a:cubicBezTo>
                  <a:cubicBezTo>
                    <a:pt x="39324" y="50784"/>
                    <a:pt x="41280" y="46864"/>
                    <a:pt x="41280" y="42418"/>
                  </a:cubicBezTo>
                  <a:cubicBezTo>
                    <a:pt x="41280" y="37913"/>
                    <a:pt x="41979" y="29605"/>
                    <a:pt x="43934" y="25685"/>
                  </a:cubicBezTo>
                  <a:cubicBezTo>
                    <a:pt x="46658" y="21179"/>
                    <a:pt x="53294" y="20653"/>
                    <a:pt x="46658" y="17318"/>
                  </a:cubicBezTo>
                  <a:cubicBezTo>
                    <a:pt x="41979" y="15036"/>
                    <a:pt x="43934" y="18956"/>
                    <a:pt x="39324" y="18956"/>
                  </a:cubicBezTo>
                  <a:cubicBezTo>
                    <a:pt x="33946" y="18956"/>
                    <a:pt x="33946" y="12286"/>
                    <a:pt x="28637" y="17844"/>
                  </a:cubicBezTo>
                  <a:cubicBezTo>
                    <a:pt x="23329" y="22876"/>
                    <a:pt x="15995" y="13983"/>
                    <a:pt x="11315" y="12813"/>
                  </a:cubicBezTo>
                  <a:cubicBezTo>
                    <a:pt x="7334" y="11175"/>
                    <a:pt x="9289" y="9478"/>
                    <a:pt x="5308" y="7840"/>
                  </a:cubicBezTo>
                  <a:cubicBezTo>
                    <a:pt x="0" y="6143"/>
                    <a:pt x="3352" y="5031"/>
                    <a:pt x="2025" y="1111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53" name="Shape 2903">
              <a:extLst>
                <a:ext uri="{FF2B5EF4-FFF2-40B4-BE49-F238E27FC236}">
                  <a16:creationId xmlns:a16="http://schemas.microsoft.com/office/drawing/2014/main" id="{B61D6B8A-EFC1-4AF0-8323-F5B7EB04683F}"/>
                </a:ext>
              </a:extLst>
            </p:cNvPr>
            <p:cNvSpPr/>
            <p:nvPr/>
          </p:nvSpPr>
          <p:spPr>
            <a:xfrm>
              <a:off x="17094379" y="4082821"/>
              <a:ext cx="961125" cy="118889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6508" y="89874"/>
                  </a:moveTo>
                  <a:lnTo>
                    <a:pt x="6508" y="89874"/>
                  </a:lnTo>
                  <a:cubicBezTo>
                    <a:pt x="8863" y="87969"/>
                    <a:pt x="8863" y="87969"/>
                    <a:pt x="8863" y="87969"/>
                  </a:cubicBezTo>
                  <a:cubicBezTo>
                    <a:pt x="10041" y="85062"/>
                    <a:pt x="6508" y="84611"/>
                    <a:pt x="4090" y="84110"/>
                  </a:cubicBezTo>
                  <a:cubicBezTo>
                    <a:pt x="0" y="83157"/>
                    <a:pt x="1735" y="76491"/>
                    <a:pt x="2913" y="74586"/>
                  </a:cubicBezTo>
                  <a:cubicBezTo>
                    <a:pt x="4090" y="72681"/>
                    <a:pt x="6508" y="70275"/>
                    <a:pt x="7066" y="68320"/>
                  </a:cubicBezTo>
                  <a:cubicBezTo>
                    <a:pt x="7623" y="65463"/>
                    <a:pt x="3533" y="64060"/>
                    <a:pt x="1735" y="62155"/>
                  </a:cubicBezTo>
                  <a:cubicBezTo>
                    <a:pt x="1177" y="55939"/>
                    <a:pt x="2355" y="47318"/>
                    <a:pt x="4090" y="42055"/>
                  </a:cubicBezTo>
                  <a:cubicBezTo>
                    <a:pt x="5268" y="39197"/>
                    <a:pt x="5268" y="35839"/>
                    <a:pt x="5888" y="32982"/>
                  </a:cubicBezTo>
                  <a:cubicBezTo>
                    <a:pt x="7623" y="28671"/>
                    <a:pt x="11776" y="25814"/>
                    <a:pt x="14132" y="21954"/>
                  </a:cubicBezTo>
                  <a:cubicBezTo>
                    <a:pt x="17107" y="18646"/>
                    <a:pt x="12396" y="15789"/>
                    <a:pt x="18904" y="13834"/>
                  </a:cubicBezTo>
                  <a:cubicBezTo>
                    <a:pt x="22376" y="12882"/>
                    <a:pt x="19462" y="10025"/>
                    <a:pt x="20020" y="8120"/>
                  </a:cubicBezTo>
                  <a:cubicBezTo>
                    <a:pt x="20578" y="7167"/>
                    <a:pt x="21756" y="6666"/>
                    <a:pt x="21756" y="5714"/>
                  </a:cubicBezTo>
                  <a:cubicBezTo>
                    <a:pt x="21756" y="4761"/>
                    <a:pt x="20578" y="1403"/>
                    <a:pt x="22995" y="1904"/>
                  </a:cubicBezTo>
                  <a:cubicBezTo>
                    <a:pt x="26528" y="2406"/>
                    <a:pt x="28264" y="952"/>
                    <a:pt x="31239" y="451"/>
                  </a:cubicBezTo>
                  <a:cubicBezTo>
                    <a:pt x="35392" y="0"/>
                    <a:pt x="37128" y="1904"/>
                    <a:pt x="40103" y="3308"/>
                  </a:cubicBezTo>
                  <a:cubicBezTo>
                    <a:pt x="44814" y="3809"/>
                    <a:pt x="44814" y="3809"/>
                    <a:pt x="44814" y="3809"/>
                  </a:cubicBezTo>
                  <a:lnTo>
                    <a:pt x="44814" y="3809"/>
                  </a:lnTo>
                  <a:cubicBezTo>
                    <a:pt x="48409" y="5263"/>
                    <a:pt x="50144" y="4310"/>
                    <a:pt x="53677" y="4310"/>
                  </a:cubicBezTo>
                  <a:cubicBezTo>
                    <a:pt x="56095" y="3809"/>
                    <a:pt x="67314" y="6215"/>
                    <a:pt x="68491" y="7669"/>
                  </a:cubicBezTo>
                  <a:cubicBezTo>
                    <a:pt x="70227" y="9573"/>
                    <a:pt x="73822" y="11478"/>
                    <a:pt x="75557" y="13383"/>
                  </a:cubicBezTo>
                  <a:cubicBezTo>
                    <a:pt x="76177" y="14335"/>
                    <a:pt x="76735" y="18646"/>
                    <a:pt x="78533" y="17694"/>
                  </a:cubicBezTo>
                  <a:cubicBezTo>
                    <a:pt x="79710" y="17192"/>
                    <a:pt x="82685" y="14786"/>
                    <a:pt x="83863" y="16240"/>
                  </a:cubicBezTo>
                  <a:cubicBezTo>
                    <a:pt x="86776" y="20050"/>
                    <a:pt x="88574" y="16240"/>
                    <a:pt x="92107" y="17694"/>
                  </a:cubicBezTo>
                  <a:cubicBezTo>
                    <a:pt x="103388" y="21954"/>
                    <a:pt x="103388" y="21954"/>
                    <a:pt x="103388" y="21954"/>
                  </a:cubicBezTo>
                  <a:cubicBezTo>
                    <a:pt x="111012" y="22957"/>
                    <a:pt x="112252" y="19598"/>
                    <a:pt x="116342" y="25814"/>
                  </a:cubicBezTo>
                  <a:cubicBezTo>
                    <a:pt x="117520" y="27218"/>
                    <a:pt x="119938" y="27719"/>
                    <a:pt x="119318" y="29172"/>
                  </a:cubicBezTo>
                  <a:cubicBezTo>
                    <a:pt x="118698" y="31528"/>
                    <a:pt x="116342" y="36340"/>
                    <a:pt x="114607" y="38696"/>
                  </a:cubicBezTo>
                  <a:cubicBezTo>
                    <a:pt x="111632" y="43508"/>
                    <a:pt x="108099" y="47819"/>
                    <a:pt x="103946" y="52581"/>
                  </a:cubicBezTo>
                  <a:cubicBezTo>
                    <a:pt x="102768" y="54035"/>
                    <a:pt x="100971" y="54937"/>
                    <a:pt x="102768" y="56390"/>
                  </a:cubicBezTo>
                  <a:cubicBezTo>
                    <a:pt x="105123" y="58796"/>
                    <a:pt x="108657" y="61203"/>
                    <a:pt x="111632" y="62606"/>
                  </a:cubicBezTo>
                  <a:cubicBezTo>
                    <a:pt x="111632" y="64511"/>
                    <a:pt x="111632" y="65463"/>
                    <a:pt x="110454" y="67418"/>
                  </a:cubicBezTo>
                  <a:cubicBezTo>
                    <a:pt x="109834" y="67869"/>
                    <a:pt x="109276" y="67869"/>
                    <a:pt x="108657" y="69323"/>
                  </a:cubicBezTo>
                  <a:cubicBezTo>
                    <a:pt x="108657" y="70726"/>
                    <a:pt x="107479" y="71679"/>
                    <a:pt x="106301" y="73132"/>
                  </a:cubicBezTo>
                  <a:cubicBezTo>
                    <a:pt x="105743" y="74085"/>
                    <a:pt x="105123" y="75538"/>
                    <a:pt x="105743" y="76491"/>
                  </a:cubicBezTo>
                  <a:cubicBezTo>
                    <a:pt x="106301" y="79348"/>
                    <a:pt x="106301" y="79348"/>
                    <a:pt x="106301" y="79348"/>
                  </a:cubicBezTo>
                  <a:lnTo>
                    <a:pt x="106301" y="79348"/>
                  </a:lnTo>
                  <a:cubicBezTo>
                    <a:pt x="104504" y="79799"/>
                    <a:pt x="102148" y="80802"/>
                    <a:pt x="100413" y="81253"/>
                  </a:cubicBezTo>
                  <a:cubicBezTo>
                    <a:pt x="98057" y="82205"/>
                    <a:pt x="96260" y="84110"/>
                    <a:pt x="93904" y="84611"/>
                  </a:cubicBezTo>
                  <a:cubicBezTo>
                    <a:pt x="92727" y="85062"/>
                    <a:pt x="91549" y="84611"/>
                    <a:pt x="89752" y="85062"/>
                  </a:cubicBezTo>
                  <a:cubicBezTo>
                    <a:pt x="86776" y="86516"/>
                    <a:pt x="87954" y="87468"/>
                    <a:pt x="87396" y="89874"/>
                  </a:cubicBezTo>
                  <a:cubicBezTo>
                    <a:pt x="86219" y="93182"/>
                    <a:pt x="83243" y="93182"/>
                    <a:pt x="80888" y="94636"/>
                  </a:cubicBezTo>
                  <a:cubicBezTo>
                    <a:pt x="79152" y="95588"/>
                    <a:pt x="79152" y="97042"/>
                    <a:pt x="78533" y="98446"/>
                  </a:cubicBezTo>
                  <a:cubicBezTo>
                    <a:pt x="76735" y="102305"/>
                    <a:pt x="77913" y="104661"/>
                    <a:pt x="74380" y="108521"/>
                  </a:cubicBezTo>
                  <a:cubicBezTo>
                    <a:pt x="72024" y="110426"/>
                    <a:pt x="67314" y="110426"/>
                    <a:pt x="63719" y="110877"/>
                  </a:cubicBezTo>
                  <a:cubicBezTo>
                    <a:pt x="62603" y="110877"/>
                    <a:pt x="62603" y="114235"/>
                    <a:pt x="59008" y="114736"/>
                  </a:cubicBezTo>
                  <a:cubicBezTo>
                    <a:pt x="56095" y="115187"/>
                    <a:pt x="51942" y="113784"/>
                    <a:pt x="48966" y="114736"/>
                  </a:cubicBezTo>
                  <a:cubicBezTo>
                    <a:pt x="47169" y="115689"/>
                    <a:pt x="46053" y="117092"/>
                    <a:pt x="43636" y="117092"/>
                  </a:cubicBezTo>
                  <a:cubicBezTo>
                    <a:pt x="41280" y="117092"/>
                    <a:pt x="39545" y="116641"/>
                    <a:pt x="37128" y="116140"/>
                  </a:cubicBezTo>
                  <a:cubicBezTo>
                    <a:pt x="34214" y="115689"/>
                    <a:pt x="31859" y="117092"/>
                    <a:pt x="29504" y="117092"/>
                  </a:cubicBezTo>
                  <a:cubicBezTo>
                    <a:pt x="27086" y="117092"/>
                    <a:pt x="24731" y="115187"/>
                    <a:pt x="22995" y="115187"/>
                  </a:cubicBezTo>
                  <a:cubicBezTo>
                    <a:pt x="19462" y="115187"/>
                    <a:pt x="17727" y="118546"/>
                    <a:pt x="15371" y="118045"/>
                  </a:cubicBezTo>
                  <a:cubicBezTo>
                    <a:pt x="13016" y="117092"/>
                    <a:pt x="8863" y="118546"/>
                    <a:pt x="7066" y="119949"/>
                  </a:cubicBezTo>
                  <a:lnTo>
                    <a:pt x="7066" y="119949"/>
                  </a:lnTo>
                  <a:cubicBezTo>
                    <a:pt x="6508" y="89874"/>
                    <a:pt x="6508" y="89874"/>
                    <a:pt x="6508" y="89874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54" name="Shape 2904">
              <a:extLst>
                <a:ext uri="{FF2B5EF4-FFF2-40B4-BE49-F238E27FC236}">
                  <a16:creationId xmlns:a16="http://schemas.microsoft.com/office/drawing/2014/main" id="{E27C3330-D87B-4371-BDA6-B81183AB9B09}"/>
                </a:ext>
              </a:extLst>
            </p:cNvPr>
            <p:cNvSpPr/>
            <p:nvPr/>
          </p:nvSpPr>
          <p:spPr>
            <a:xfrm>
              <a:off x="17453432" y="3750019"/>
              <a:ext cx="1217278" cy="126114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26623" y="15791"/>
                  </a:moveTo>
                  <a:lnTo>
                    <a:pt x="26623" y="15791"/>
                  </a:lnTo>
                  <a:cubicBezTo>
                    <a:pt x="29412" y="16690"/>
                    <a:pt x="30342" y="14420"/>
                    <a:pt x="33132" y="17163"/>
                  </a:cubicBezTo>
                  <a:cubicBezTo>
                    <a:pt x="36900" y="20756"/>
                    <a:pt x="42479" y="12624"/>
                    <a:pt x="46247" y="15366"/>
                  </a:cubicBezTo>
                  <a:cubicBezTo>
                    <a:pt x="49037" y="17588"/>
                    <a:pt x="48548" y="20756"/>
                    <a:pt x="52756" y="22553"/>
                  </a:cubicBezTo>
                  <a:cubicBezTo>
                    <a:pt x="55106" y="23451"/>
                    <a:pt x="60195" y="22080"/>
                    <a:pt x="63034" y="22553"/>
                  </a:cubicBezTo>
                  <a:cubicBezTo>
                    <a:pt x="66753" y="23451"/>
                    <a:pt x="72381" y="27044"/>
                    <a:pt x="73262" y="21229"/>
                  </a:cubicBezTo>
                  <a:cubicBezTo>
                    <a:pt x="74241" y="17163"/>
                    <a:pt x="76541" y="15366"/>
                    <a:pt x="76541" y="10401"/>
                  </a:cubicBezTo>
                  <a:cubicBezTo>
                    <a:pt x="77030" y="7234"/>
                    <a:pt x="77030" y="7234"/>
                    <a:pt x="77030" y="7234"/>
                  </a:cubicBezTo>
                  <a:lnTo>
                    <a:pt x="77030" y="7234"/>
                  </a:lnTo>
                  <a:cubicBezTo>
                    <a:pt x="77520" y="5862"/>
                    <a:pt x="77520" y="4066"/>
                    <a:pt x="78401" y="2742"/>
                  </a:cubicBezTo>
                  <a:cubicBezTo>
                    <a:pt x="78890" y="1796"/>
                    <a:pt x="80309" y="898"/>
                    <a:pt x="80309" y="0"/>
                  </a:cubicBezTo>
                  <a:cubicBezTo>
                    <a:pt x="80750" y="0"/>
                    <a:pt x="83539" y="3167"/>
                    <a:pt x="84469" y="4066"/>
                  </a:cubicBezTo>
                  <a:cubicBezTo>
                    <a:pt x="88238" y="5862"/>
                    <a:pt x="88678" y="6761"/>
                    <a:pt x="88678" y="10827"/>
                  </a:cubicBezTo>
                  <a:cubicBezTo>
                    <a:pt x="88678" y="12198"/>
                    <a:pt x="89608" y="17163"/>
                    <a:pt x="91027" y="17163"/>
                  </a:cubicBezTo>
                  <a:cubicBezTo>
                    <a:pt x="96166" y="16690"/>
                    <a:pt x="97536" y="22080"/>
                    <a:pt x="102675" y="18486"/>
                  </a:cubicBezTo>
                  <a:cubicBezTo>
                    <a:pt x="106443" y="16264"/>
                    <a:pt x="110603" y="13522"/>
                    <a:pt x="114371" y="11725"/>
                  </a:cubicBezTo>
                  <a:lnTo>
                    <a:pt x="114371" y="11725"/>
                  </a:lnTo>
                  <a:cubicBezTo>
                    <a:pt x="114812" y="14420"/>
                    <a:pt x="112952" y="16690"/>
                    <a:pt x="113442" y="19858"/>
                  </a:cubicBezTo>
                  <a:cubicBezTo>
                    <a:pt x="113882" y="22080"/>
                    <a:pt x="117161" y="17588"/>
                    <a:pt x="119021" y="17588"/>
                  </a:cubicBezTo>
                  <a:cubicBezTo>
                    <a:pt x="119951" y="21654"/>
                    <a:pt x="117601" y="25248"/>
                    <a:pt x="117161" y="28888"/>
                  </a:cubicBezTo>
                  <a:cubicBezTo>
                    <a:pt x="117161" y="29787"/>
                    <a:pt x="117161" y="30685"/>
                    <a:pt x="117161" y="31583"/>
                  </a:cubicBezTo>
                  <a:cubicBezTo>
                    <a:pt x="117161" y="32907"/>
                    <a:pt x="117601" y="35177"/>
                    <a:pt x="117601" y="36548"/>
                  </a:cubicBezTo>
                  <a:lnTo>
                    <a:pt x="117601" y="36548"/>
                  </a:lnTo>
                  <a:cubicBezTo>
                    <a:pt x="114812" y="39669"/>
                    <a:pt x="114812" y="39669"/>
                    <a:pt x="114812" y="39669"/>
                  </a:cubicBezTo>
                  <a:cubicBezTo>
                    <a:pt x="113882" y="41040"/>
                    <a:pt x="113442" y="42836"/>
                    <a:pt x="112512" y="44208"/>
                  </a:cubicBezTo>
                  <a:cubicBezTo>
                    <a:pt x="111092" y="45531"/>
                    <a:pt x="109673" y="45531"/>
                    <a:pt x="108743" y="46903"/>
                  </a:cubicBezTo>
                  <a:cubicBezTo>
                    <a:pt x="108303" y="47801"/>
                    <a:pt x="107814" y="48699"/>
                    <a:pt x="106884" y="49172"/>
                  </a:cubicBezTo>
                  <a:cubicBezTo>
                    <a:pt x="105513" y="50070"/>
                    <a:pt x="104535" y="50969"/>
                    <a:pt x="103164" y="51442"/>
                  </a:cubicBezTo>
                  <a:cubicBezTo>
                    <a:pt x="100815" y="52293"/>
                    <a:pt x="100815" y="54137"/>
                    <a:pt x="99885" y="55460"/>
                  </a:cubicBezTo>
                  <a:cubicBezTo>
                    <a:pt x="98026" y="57730"/>
                    <a:pt x="97536" y="60425"/>
                    <a:pt x="96166" y="62222"/>
                  </a:cubicBezTo>
                  <a:cubicBezTo>
                    <a:pt x="95236" y="64066"/>
                    <a:pt x="93376" y="65862"/>
                    <a:pt x="92446" y="67659"/>
                  </a:cubicBezTo>
                  <a:cubicBezTo>
                    <a:pt x="90587" y="71252"/>
                    <a:pt x="92446" y="75744"/>
                    <a:pt x="92887" y="79385"/>
                  </a:cubicBezTo>
                  <a:cubicBezTo>
                    <a:pt x="93376" y="82080"/>
                    <a:pt x="91957" y="84349"/>
                    <a:pt x="93376" y="86572"/>
                  </a:cubicBezTo>
                  <a:cubicBezTo>
                    <a:pt x="94747" y="89739"/>
                    <a:pt x="95676" y="92009"/>
                    <a:pt x="96166" y="95602"/>
                  </a:cubicBezTo>
                  <a:cubicBezTo>
                    <a:pt x="96606" y="96973"/>
                    <a:pt x="97536" y="98297"/>
                    <a:pt x="98026" y="100141"/>
                  </a:cubicBezTo>
                  <a:cubicBezTo>
                    <a:pt x="98515" y="106855"/>
                    <a:pt x="98515" y="106855"/>
                    <a:pt x="98515" y="106855"/>
                  </a:cubicBezTo>
                  <a:lnTo>
                    <a:pt x="98515" y="106855"/>
                  </a:lnTo>
                  <a:cubicBezTo>
                    <a:pt x="96606" y="107801"/>
                    <a:pt x="94747" y="108652"/>
                    <a:pt x="94306" y="110921"/>
                  </a:cubicBezTo>
                  <a:cubicBezTo>
                    <a:pt x="93817" y="112293"/>
                    <a:pt x="94306" y="114089"/>
                    <a:pt x="94306" y="115886"/>
                  </a:cubicBezTo>
                  <a:cubicBezTo>
                    <a:pt x="94306" y="116784"/>
                    <a:pt x="93817" y="117683"/>
                    <a:pt x="93376" y="118581"/>
                  </a:cubicBezTo>
                  <a:cubicBezTo>
                    <a:pt x="92887" y="119054"/>
                    <a:pt x="92446" y="119479"/>
                    <a:pt x="91468" y="119952"/>
                  </a:cubicBezTo>
                  <a:cubicBezTo>
                    <a:pt x="85889" y="119952"/>
                    <a:pt x="85889" y="119952"/>
                    <a:pt x="85889" y="119952"/>
                  </a:cubicBezTo>
                  <a:lnTo>
                    <a:pt x="85889" y="119952"/>
                  </a:lnTo>
                  <a:cubicBezTo>
                    <a:pt x="84959" y="119479"/>
                    <a:pt x="83099" y="119479"/>
                    <a:pt x="82169" y="119054"/>
                  </a:cubicBezTo>
                  <a:cubicBezTo>
                    <a:pt x="81239" y="118156"/>
                    <a:pt x="81239" y="117257"/>
                    <a:pt x="80309" y="116359"/>
                  </a:cubicBezTo>
                  <a:cubicBezTo>
                    <a:pt x="79820" y="115886"/>
                    <a:pt x="78890" y="115460"/>
                    <a:pt x="77960" y="114988"/>
                  </a:cubicBezTo>
                  <a:cubicBezTo>
                    <a:pt x="75611" y="113617"/>
                    <a:pt x="73752" y="113617"/>
                    <a:pt x="71402" y="113617"/>
                  </a:cubicBezTo>
                  <a:cubicBezTo>
                    <a:pt x="69102" y="113617"/>
                    <a:pt x="66313" y="114988"/>
                    <a:pt x="63964" y="114089"/>
                  </a:cubicBezTo>
                  <a:cubicBezTo>
                    <a:pt x="63034" y="113617"/>
                    <a:pt x="62104" y="113191"/>
                    <a:pt x="60685" y="113191"/>
                  </a:cubicBezTo>
                  <a:cubicBezTo>
                    <a:pt x="58336" y="113617"/>
                    <a:pt x="58336" y="115460"/>
                    <a:pt x="55546" y="113617"/>
                  </a:cubicBezTo>
                  <a:cubicBezTo>
                    <a:pt x="52756" y="112293"/>
                    <a:pt x="51337" y="112765"/>
                    <a:pt x="51337" y="109598"/>
                  </a:cubicBezTo>
                  <a:cubicBezTo>
                    <a:pt x="51337" y="107801"/>
                    <a:pt x="49967" y="107328"/>
                    <a:pt x="48548" y="106430"/>
                  </a:cubicBezTo>
                  <a:lnTo>
                    <a:pt x="48548" y="106430"/>
                  </a:lnTo>
                  <a:cubicBezTo>
                    <a:pt x="48107" y="103735"/>
                    <a:pt x="48107" y="103735"/>
                    <a:pt x="48107" y="103735"/>
                  </a:cubicBezTo>
                  <a:cubicBezTo>
                    <a:pt x="47618" y="102836"/>
                    <a:pt x="48107" y="101465"/>
                    <a:pt x="48548" y="100567"/>
                  </a:cubicBezTo>
                  <a:cubicBezTo>
                    <a:pt x="49477" y="99196"/>
                    <a:pt x="50407" y="98297"/>
                    <a:pt x="50407" y="96973"/>
                  </a:cubicBezTo>
                  <a:cubicBezTo>
                    <a:pt x="50897" y="95602"/>
                    <a:pt x="51337" y="95602"/>
                    <a:pt x="51827" y="95177"/>
                  </a:cubicBezTo>
                  <a:cubicBezTo>
                    <a:pt x="52756" y="93333"/>
                    <a:pt x="52756" y="92434"/>
                    <a:pt x="52756" y="90638"/>
                  </a:cubicBezTo>
                  <a:cubicBezTo>
                    <a:pt x="50407" y="89314"/>
                    <a:pt x="47618" y="87044"/>
                    <a:pt x="45758" y="84775"/>
                  </a:cubicBezTo>
                  <a:cubicBezTo>
                    <a:pt x="44339" y="83404"/>
                    <a:pt x="45758" y="82553"/>
                    <a:pt x="46688" y="81182"/>
                  </a:cubicBezTo>
                  <a:cubicBezTo>
                    <a:pt x="49967" y="76690"/>
                    <a:pt x="52756" y="72624"/>
                    <a:pt x="55106" y="68085"/>
                  </a:cubicBezTo>
                  <a:cubicBezTo>
                    <a:pt x="56476" y="65862"/>
                    <a:pt x="58336" y="61323"/>
                    <a:pt x="58825" y="59101"/>
                  </a:cubicBezTo>
                  <a:cubicBezTo>
                    <a:pt x="59314" y="57730"/>
                    <a:pt x="57406" y="57257"/>
                    <a:pt x="56476" y="55933"/>
                  </a:cubicBezTo>
                  <a:cubicBezTo>
                    <a:pt x="53246" y="50070"/>
                    <a:pt x="52267" y="53238"/>
                    <a:pt x="46247" y="52293"/>
                  </a:cubicBezTo>
                  <a:cubicBezTo>
                    <a:pt x="37340" y="48274"/>
                    <a:pt x="37340" y="48274"/>
                    <a:pt x="37340" y="48274"/>
                  </a:cubicBezTo>
                  <a:cubicBezTo>
                    <a:pt x="34551" y="46903"/>
                    <a:pt x="33132" y="50496"/>
                    <a:pt x="30831" y="46903"/>
                  </a:cubicBezTo>
                  <a:cubicBezTo>
                    <a:pt x="29902" y="45531"/>
                    <a:pt x="27553" y="47801"/>
                    <a:pt x="26623" y="48274"/>
                  </a:cubicBezTo>
                  <a:cubicBezTo>
                    <a:pt x="25203" y="49172"/>
                    <a:pt x="24763" y="45106"/>
                    <a:pt x="24274" y="44208"/>
                  </a:cubicBezTo>
                  <a:cubicBezTo>
                    <a:pt x="22903" y="42411"/>
                    <a:pt x="20065" y="40614"/>
                    <a:pt x="18694" y="38817"/>
                  </a:cubicBezTo>
                  <a:cubicBezTo>
                    <a:pt x="17765" y="37446"/>
                    <a:pt x="8907" y="35177"/>
                    <a:pt x="6998" y="35650"/>
                  </a:cubicBezTo>
                  <a:cubicBezTo>
                    <a:pt x="4208" y="35650"/>
                    <a:pt x="2838" y="36548"/>
                    <a:pt x="0" y="35177"/>
                  </a:cubicBezTo>
                  <a:lnTo>
                    <a:pt x="0" y="35177"/>
                  </a:lnTo>
                  <a:cubicBezTo>
                    <a:pt x="3768" y="29787"/>
                    <a:pt x="3768" y="29787"/>
                    <a:pt x="3768" y="29787"/>
                  </a:cubicBezTo>
                  <a:cubicBezTo>
                    <a:pt x="4698" y="26193"/>
                    <a:pt x="4698" y="26193"/>
                    <a:pt x="4698" y="26193"/>
                  </a:cubicBezTo>
                  <a:lnTo>
                    <a:pt x="4698" y="26193"/>
                  </a:lnTo>
                  <a:cubicBezTo>
                    <a:pt x="6068" y="25721"/>
                    <a:pt x="6998" y="24349"/>
                    <a:pt x="8907" y="23924"/>
                  </a:cubicBezTo>
                  <a:cubicBezTo>
                    <a:pt x="10766" y="23026"/>
                    <a:pt x="12137" y="22080"/>
                    <a:pt x="14045" y="21229"/>
                  </a:cubicBezTo>
                  <a:cubicBezTo>
                    <a:pt x="15415" y="20756"/>
                    <a:pt x="15905" y="20756"/>
                    <a:pt x="17275" y="20756"/>
                  </a:cubicBezTo>
                  <a:cubicBezTo>
                    <a:pt x="19624" y="20756"/>
                    <a:pt x="20995" y="19858"/>
                    <a:pt x="22414" y="18486"/>
                  </a:cubicBezTo>
                  <a:cubicBezTo>
                    <a:pt x="23833" y="17588"/>
                    <a:pt x="25693" y="16264"/>
                    <a:pt x="26623" y="15791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55" name="Shape 2905">
              <a:extLst>
                <a:ext uri="{FF2B5EF4-FFF2-40B4-BE49-F238E27FC236}">
                  <a16:creationId xmlns:a16="http://schemas.microsoft.com/office/drawing/2014/main" id="{290B0FAC-C240-4290-A0EB-9E95E5B16C3A}"/>
                </a:ext>
              </a:extLst>
            </p:cNvPr>
            <p:cNvSpPr/>
            <p:nvPr/>
          </p:nvSpPr>
          <p:spPr>
            <a:xfrm>
              <a:off x="19682190" y="4599542"/>
              <a:ext cx="1061835" cy="167277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230" y="35023"/>
                  </a:moveTo>
                  <a:lnTo>
                    <a:pt x="11230" y="35023"/>
                  </a:lnTo>
                  <a:cubicBezTo>
                    <a:pt x="13926" y="36377"/>
                    <a:pt x="16621" y="40118"/>
                    <a:pt x="17126" y="35023"/>
                  </a:cubicBezTo>
                  <a:cubicBezTo>
                    <a:pt x="17126" y="33990"/>
                    <a:pt x="18755" y="33313"/>
                    <a:pt x="19260" y="32280"/>
                  </a:cubicBezTo>
                  <a:cubicBezTo>
                    <a:pt x="19822" y="29928"/>
                    <a:pt x="18755" y="28895"/>
                    <a:pt x="21394" y="27185"/>
                  </a:cubicBezTo>
                  <a:cubicBezTo>
                    <a:pt x="22461" y="26508"/>
                    <a:pt x="36387" y="30249"/>
                    <a:pt x="38015" y="30926"/>
                  </a:cubicBezTo>
                  <a:cubicBezTo>
                    <a:pt x="40149" y="31282"/>
                    <a:pt x="41216" y="32280"/>
                    <a:pt x="43350" y="32957"/>
                  </a:cubicBezTo>
                  <a:cubicBezTo>
                    <a:pt x="44978" y="33313"/>
                    <a:pt x="44473" y="34311"/>
                    <a:pt x="44978" y="35344"/>
                  </a:cubicBezTo>
                  <a:cubicBezTo>
                    <a:pt x="46045" y="37375"/>
                    <a:pt x="47674" y="33313"/>
                    <a:pt x="48179" y="33313"/>
                  </a:cubicBezTo>
                  <a:cubicBezTo>
                    <a:pt x="49246" y="32636"/>
                    <a:pt x="50875" y="31282"/>
                    <a:pt x="49808" y="30249"/>
                  </a:cubicBezTo>
                  <a:cubicBezTo>
                    <a:pt x="48179" y="29216"/>
                    <a:pt x="47674" y="28539"/>
                    <a:pt x="48179" y="27185"/>
                  </a:cubicBezTo>
                  <a:cubicBezTo>
                    <a:pt x="48179" y="23800"/>
                    <a:pt x="49808" y="25154"/>
                    <a:pt x="53008" y="23123"/>
                  </a:cubicBezTo>
                  <a:cubicBezTo>
                    <a:pt x="54637" y="22090"/>
                    <a:pt x="54075" y="18028"/>
                    <a:pt x="54637" y="16674"/>
                  </a:cubicBezTo>
                  <a:cubicBezTo>
                    <a:pt x="56771" y="15285"/>
                    <a:pt x="56771" y="14287"/>
                    <a:pt x="56209" y="12577"/>
                  </a:cubicBezTo>
                  <a:cubicBezTo>
                    <a:pt x="56209" y="11543"/>
                    <a:pt x="57838" y="10546"/>
                    <a:pt x="58343" y="9513"/>
                  </a:cubicBezTo>
                  <a:cubicBezTo>
                    <a:pt x="58905" y="8159"/>
                    <a:pt x="58905" y="6805"/>
                    <a:pt x="58905" y="5095"/>
                  </a:cubicBezTo>
                  <a:cubicBezTo>
                    <a:pt x="58905" y="3741"/>
                    <a:pt x="61600" y="1033"/>
                    <a:pt x="63172" y="0"/>
                  </a:cubicBezTo>
                  <a:lnTo>
                    <a:pt x="63172" y="0"/>
                  </a:lnTo>
                  <a:cubicBezTo>
                    <a:pt x="65306" y="1389"/>
                    <a:pt x="68563" y="2387"/>
                    <a:pt x="71764" y="2743"/>
                  </a:cubicBezTo>
                  <a:cubicBezTo>
                    <a:pt x="79794" y="3741"/>
                    <a:pt x="88329" y="5771"/>
                    <a:pt x="96415" y="6128"/>
                  </a:cubicBezTo>
                  <a:cubicBezTo>
                    <a:pt x="97987" y="6128"/>
                    <a:pt x="101750" y="6805"/>
                    <a:pt x="101750" y="7161"/>
                  </a:cubicBezTo>
                  <a:cubicBezTo>
                    <a:pt x="100683" y="8515"/>
                    <a:pt x="93158" y="7482"/>
                    <a:pt x="91586" y="9869"/>
                  </a:cubicBezTo>
                  <a:cubicBezTo>
                    <a:pt x="90519" y="10902"/>
                    <a:pt x="98549" y="21769"/>
                    <a:pt x="100121" y="22446"/>
                  </a:cubicBezTo>
                  <a:cubicBezTo>
                    <a:pt x="102817" y="24156"/>
                    <a:pt x="104445" y="20736"/>
                    <a:pt x="108151" y="22446"/>
                  </a:cubicBezTo>
                  <a:cubicBezTo>
                    <a:pt x="112980" y="24477"/>
                    <a:pt x="117810" y="25154"/>
                    <a:pt x="118876" y="28895"/>
                  </a:cubicBezTo>
                  <a:cubicBezTo>
                    <a:pt x="119943" y="30605"/>
                    <a:pt x="118876" y="32957"/>
                    <a:pt x="117304" y="34311"/>
                  </a:cubicBezTo>
                  <a:cubicBezTo>
                    <a:pt x="114609" y="37054"/>
                    <a:pt x="116743" y="38729"/>
                    <a:pt x="116743" y="41793"/>
                  </a:cubicBezTo>
                  <a:cubicBezTo>
                    <a:pt x="116181" y="45213"/>
                    <a:pt x="106017" y="43503"/>
                    <a:pt x="103883" y="46567"/>
                  </a:cubicBezTo>
                  <a:cubicBezTo>
                    <a:pt x="103322" y="47244"/>
                    <a:pt x="103322" y="47600"/>
                    <a:pt x="103883" y="47921"/>
                  </a:cubicBezTo>
                  <a:cubicBezTo>
                    <a:pt x="104950" y="48954"/>
                    <a:pt x="108151" y="48954"/>
                    <a:pt x="110285" y="48954"/>
                  </a:cubicBezTo>
                  <a:cubicBezTo>
                    <a:pt x="112980" y="48954"/>
                    <a:pt x="115114" y="48598"/>
                    <a:pt x="117304" y="49952"/>
                  </a:cubicBezTo>
                  <a:cubicBezTo>
                    <a:pt x="116743" y="51306"/>
                    <a:pt x="109780" y="54726"/>
                    <a:pt x="107646" y="55403"/>
                  </a:cubicBezTo>
                  <a:cubicBezTo>
                    <a:pt x="101188" y="57755"/>
                    <a:pt x="104950" y="62885"/>
                    <a:pt x="108713" y="65593"/>
                  </a:cubicBezTo>
                  <a:cubicBezTo>
                    <a:pt x="110846" y="66627"/>
                    <a:pt x="112419" y="68301"/>
                    <a:pt x="114609" y="69655"/>
                  </a:cubicBezTo>
                  <a:cubicBezTo>
                    <a:pt x="116743" y="71009"/>
                    <a:pt x="118315" y="72399"/>
                    <a:pt x="113542" y="72719"/>
                  </a:cubicBezTo>
                  <a:cubicBezTo>
                    <a:pt x="109218" y="74073"/>
                    <a:pt x="110285" y="73396"/>
                    <a:pt x="111913" y="75783"/>
                  </a:cubicBezTo>
                  <a:cubicBezTo>
                    <a:pt x="112980" y="77814"/>
                    <a:pt x="110285" y="77137"/>
                    <a:pt x="110285" y="78171"/>
                  </a:cubicBezTo>
                  <a:cubicBezTo>
                    <a:pt x="110846" y="78847"/>
                    <a:pt x="112419" y="79881"/>
                    <a:pt x="109780" y="79881"/>
                  </a:cubicBezTo>
                  <a:cubicBezTo>
                    <a:pt x="104445" y="80522"/>
                    <a:pt x="108713" y="82909"/>
                    <a:pt x="109218" y="84263"/>
                  </a:cubicBezTo>
                  <a:cubicBezTo>
                    <a:pt x="109218" y="85296"/>
                    <a:pt x="107084" y="87007"/>
                    <a:pt x="107084" y="88361"/>
                  </a:cubicBezTo>
                  <a:cubicBezTo>
                    <a:pt x="107646" y="90712"/>
                    <a:pt x="109780" y="93099"/>
                    <a:pt x="109780" y="95843"/>
                  </a:cubicBezTo>
                  <a:cubicBezTo>
                    <a:pt x="109780" y="98194"/>
                    <a:pt x="105512" y="100261"/>
                    <a:pt x="102817" y="101935"/>
                  </a:cubicBezTo>
                  <a:cubicBezTo>
                    <a:pt x="102817" y="102612"/>
                    <a:pt x="102311" y="102969"/>
                    <a:pt x="101750" y="103646"/>
                  </a:cubicBezTo>
                  <a:cubicBezTo>
                    <a:pt x="101188" y="103966"/>
                    <a:pt x="100121" y="104679"/>
                    <a:pt x="100121" y="104679"/>
                  </a:cubicBezTo>
                  <a:cubicBezTo>
                    <a:pt x="97426" y="105676"/>
                    <a:pt x="97426" y="105676"/>
                    <a:pt x="97426" y="105676"/>
                  </a:cubicBezTo>
                  <a:cubicBezTo>
                    <a:pt x="96415" y="106353"/>
                    <a:pt x="95854" y="106033"/>
                    <a:pt x="95292" y="107030"/>
                  </a:cubicBezTo>
                  <a:cubicBezTo>
                    <a:pt x="94787" y="108420"/>
                    <a:pt x="92653" y="108420"/>
                    <a:pt x="90519" y="107707"/>
                  </a:cubicBezTo>
                  <a:cubicBezTo>
                    <a:pt x="88329" y="106710"/>
                    <a:pt x="87318" y="109418"/>
                    <a:pt x="85128" y="110095"/>
                  </a:cubicBezTo>
                  <a:cubicBezTo>
                    <a:pt x="84061" y="110095"/>
                    <a:pt x="81927" y="109774"/>
                    <a:pt x="81422" y="110095"/>
                  </a:cubicBezTo>
                  <a:cubicBezTo>
                    <a:pt x="80299" y="110771"/>
                    <a:pt x="78727" y="110771"/>
                    <a:pt x="77660" y="111128"/>
                  </a:cubicBezTo>
                  <a:lnTo>
                    <a:pt x="77660" y="111128"/>
                  </a:lnTo>
                  <a:cubicBezTo>
                    <a:pt x="74964" y="111805"/>
                    <a:pt x="74964" y="111805"/>
                    <a:pt x="74964" y="111805"/>
                  </a:cubicBezTo>
                  <a:cubicBezTo>
                    <a:pt x="73897" y="112125"/>
                    <a:pt x="73897" y="115866"/>
                    <a:pt x="72831" y="116900"/>
                  </a:cubicBezTo>
                  <a:cubicBezTo>
                    <a:pt x="71202" y="118931"/>
                    <a:pt x="66934" y="119964"/>
                    <a:pt x="64239" y="118931"/>
                  </a:cubicBezTo>
                  <a:cubicBezTo>
                    <a:pt x="60533" y="117577"/>
                    <a:pt x="56771" y="112125"/>
                    <a:pt x="57838" y="109774"/>
                  </a:cubicBezTo>
                  <a:cubicBezTo>
                    <a:pt x="58343" y="107030"/>
                    <a:pt x="48179" y="107387"/>
                    <a:pt x="46045" y="107030"/>
                  </a:cubicBezTo>
                  <a:cubicBezTo>
                    <a:pt x="42283" y="106710"/>
                    <a:pt x="42283" y="106710"/>
                    <a:pt x="42283" y="106710"/>
                  </a:cubicBezTo>
                  <a:lnTo>
                    <a:pt x="42283" y="106710"/>
                  </a:lnTo>
                  <a:cubicBezTo>
                    <a:pt x="42283" y="105356"/>
                    <a:pt x="43912" y="102969"/>
                    <a:pt x="44473" y="101615"/>
                  </a:cubicBezTo>
                  <a:cubicBezTo>
                    <a:pt x="44473" y="100581"/>
                    <a:pt x="44473" y="99228"/>
                    <a:pt x="43912" y="98194"/>
                  </a:cubicBezTo>
                  <a:cubicBezTo>
                    <a:pt x="43912" y="96840"/>
                    <a:pt x="42283" y="96163"/>
                    <a:pt x="42283" y="95166"/>
                  </a:cubicBezTo>
                  <a:cubicBezTo>
                    <a:pt x="42845" y="93776"/>
                    <a:pt x="42283" y="93099"/>
                    <a:pt x="43912" y="92102"/>
                  </a:cubicBezTo>
                  <a:cubicBezTo>
                    <a:pt x="44978" y="91745"/>
                    <a:pt x="47112" y="91068"/>
                    <a:pt x="47112" y="90391"/>
                  </a:cubicBezTo>
                  <a:cubicBezTo>
                    <a:pt x="47112" y="88361"/>
                    <a:pt x="43350" y="87007"/>
                    <a:pt x="41216" y="85653"/>
                  </a:cubicBezTo>
                  <a:cubicBezTo>
                    <a:pt x="36948" y="81912"/>
                    <a:pt x="42845" y="77137"/>
                    <a:pt x="33748" y="74750"/>
                  </a:cubicBezTo>
                  <a:cubicBezTo>
                    <a:pt x="31614" y="74073"/>
                    <a:pt x="30547" y="73076"/>
                    <a:pt x="28357" y="72399"/>
                  </a:cubicBezTo>
                  <a:cubicBezTo>
                    <a:pt x="26223" y="70688"/>
                    <a:pt x="26223" y="68301"/>
                    <a:pt x="28357" y="66627"/>
                  </a:cubicBezTo>
                  <a:cubicBezTo>
                    <a:pt x="29985" y="64916"/>
                    <a:pt x="28919" y="62885"/>
                    <a:pt x="30547" y="61496"/>
                  </a:cubicBezTo>
                  <a:cubicBezTo>
                    <a:pt x="31614" y="60498"/>
                    <a:pt x="32681" y="59144"/>
                    <a:pt x="31052" y="57755"/>
                  </a:cubicBezTo>
                  <a:cubicBezTo>
                    <a:pt x="29480" y="56401"/>
                    <a:pt x="25718" y="55047"/>
                    <a:pt x="23022" y="53693"/>
                  </a:cubicBezTo>
                  <a:cubicBezTo>
                    <a:pt x="20327" y="51983"/>
                    <a:pt x="12859" y="54370"/>
                    <a:pt x="8591" y="53693"/>
                  </a:cubicBezTo>
                  <a:cubicBezTo>
                    <a:pt x="6401" y="53372"/>
                    <a:pt x="4829" y="51983"/>
                    <a:pt x="1628" y="51983"/>
                  </a:cubicBezTo>
                  <a:lnTo>
                    <a:pt x="1628" y="51983"/>
                  </a:lnTo>
                  <a:cubicBezTo>
                    <a:pt x="3200" y="50985"/>
                    <a:pt x="2133" y="49952"/>
                    <a:pt x="3762" y="48954"/>
                  </a:cubicBezTo>
                  <a:cubicBezTo>
                    <a:pt x="5896" y="47600"/>
                    <a:pt x="2133" y="46888"/>
                    <a:pt x="1066" y="45213"/>
                  </a:cubicBezTo>
                  <a:cubicBezTo>
                    <a:pt x="505" y="44536"/>
                    <a:pt x="505" y="43859"/>
                    <a:pt x="505" y="43182"/>
                  </a:cubicBezTo>
                  <a:cubicBezTo>
                    <a:pt x="1066" y="41472"/>
                    <a:pt x="1628" y="41116"/>
                    <a:pt x="505" y="39085"/>
                  </a:cubicBezTo>
                  <a:cubicBezTo>
                    <a:pt x="0" y="37731"/>
                    <a:pt x="1066" y="34667"/>
                    <a:pt x="4267" y="35700"/>
                  </a:cubicBezTo>
                  <a:cubicBezTo>
                    <a:pt x="5334" y="36021"/>
                    <a:pt x="5896" y="36698"/>
                    <a:pt x="6963" y="36377"/>
                  </a:cubicBezTo>
                  <a:cubicBezTo>
                    <a:pt x="8029" y="36377"/>
                    <a:pt x="10725" y="35344"/>
                    <a:pt x="11230" y="35023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56" name="Shape 2906">
              <a:extLst>
                <a:ext uri="{FF2B5EF4-FFF2-40B4-BE49-F238E27FC236}">
                  <a16:creationId xmlns:a16="http://schemas.microsoft.com/office/drawing/2014/main" id="{9047BE73-CFC7-446D-ACC5-7E3DB9C1289C}"/>
                </a:ext>
              </a:extLst>
            </p:cNvPr>
            <p:cNvSpPr/>
            <p:nvPr/>
          </p:nvSpPr>
          <p:spPr>
            <a:xfrm>
              <a:off x="19347220" y="4391541"/>
              <a:ext cx="700592" cy="93272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51076" y="3001"/>
                  </a:moveTo>
                  <a:lnTo>
                    <a:pt x="51076" y="3001"/>
                  </a:lnTo>
                  <a:cubicBezTo>
                    <a:pt x="57535" y="574"/>
                    <a:pt x="61614" y="0"/>
                    <a:pt x="68838" y="1213"/>
                  </a:cubicBezTo>
                  <a:cubicBezTo>
                    <a:pt x="72152" y="1788"/>
                    <a:pt x="77762" y="3001"/>
                    <a:pt x="80226" y="4278"/>
                  </a:cubicBezTo>
                  <a:cubicBezTo>
                    <a:pt x="81841" y="4853"/>
                    <a:pt x="83456" y="8493"/>
                    <a:pt x="84305" y="9707"/>
                  </a:cubicBezTo>
                  <a:cubicBezTo>
                    <a:pt x="86685" y="12772"/>
                    <a:pt x="88300" y="17051"/>
                    <a:pt x="93994" y="13986"/>
                  </a:cubicBezTo>
                  <a:cubicBezTo>
                    <a:pt x="98838" y="11559"/>
                    <a:pt x="102152" y="16412"/>
                    <a:pt x="106147" y="16412"/>
                  </a:cubicBezTo>
                  <a:cubicBezTo>
                    <a:pt x="113456" y="18265"/>
                    <a:pt x="113456" y="18265"/>
                    <a:pt x="113456" y="18265"/>
                  </a:cubicBezTo>
                  <a:lnTo>
                    <a:pt x="113456" y="18265"/>
                  </a:lnTo>
                  <a:cubicBezTo>
                    <a:pt x="116685" y="22543"/>
                    <a:pt x="116685" y="22543"/>
                    <a:pt x="116685" y="22543"/>
                  </a:cubicBezTo>
                  <a:cubicBezTo>
                    <a:pt x="118300" y="26758"/>
                    <a:pt x="119915" y="26758"/>
                    <a:pt x="113456" y="26758"/>
                  </a:cubicBezTo>
                  <a:cubicBezTo>
                    <a:pt x="110226" y="26184"/>
                    <a:pt x="107762" y="26758"/>
                    <a:pt x="104532" y="25545"/>
                  </a:cubicBezTo>
                  <a:cubicBezTo>
                    <a:pt x="97223" y="22543"/>
                    <a:pt x="90764" y="24332"/>
                    <a:pt x="85070" y="28610"/>
                  </a:cubicBezTo>
                  <a:cubicBezTo>
                    <a:pt x="80226" y="31676"/>
                    <a:pt x="77762" y="33464"/>
                    <a:pt x="76147" y="38382"/>
                  </a:cubicBezTo>
                  <a:cubicBezTo>
                    <a:pt x="75382" y="42022"/>
                    <a:pt x="72917" y="44449"/>
                    <a:pt x="70538" y="47450"/>
                  </a:cubicBezTo>
                  <a:cubicBezTo>
                    <a:pt x="67223" y="51154"/>
                    <a:pt x="68073" y="55433"/>
                    <a:pt x="66458" y="59648"/>
                  </a:cubicBezTo>
                  <a:cubicBezTo>
                    <a:pt x="63994" y="63927"/>
                    <a:pt x="62379" y="69419"/>
                    <a:pt x="64844" y="73060"/>
                  </a:cubicBezTo>
                  <a:cubicBezTo>
                    <a:pt x="66458" y="74912"/>
                    <a:pt x="65609" y="76125"/>
                    <a:pt x="65609" y="77913"/>
                  </a:cubicBezTo>
                  <a:cubicBezTo>
                    <a:pt x="65609" y="79765"/>
                    <a:pt x="66458" y="83406"/>
                    <a:pt x="68838" y="84044"/>
                  </a:cubicBezTo>
                  <a:cubicBezTo>
                    <a:pt x="72152" y="85258"/>
                    <a:pt x="74532" y="85258"/>
                    <a:pt x="75382" y="87684"/>
                  </a:cubicBezTo>
                  <a:cubicBezTo>
                    <a:pt x="74532" y="89536"/>
                    <a:pt x="74532" y="89536"/>
                    <a:pt x="74532" y="89536"/>
                  </a:cubicBezTo>
                  <a:lnTo>
                    <a:pt x="74532" y="89536"/>
                  </a:lnTo>
                  <a:cubicBezTo>
                    <a:pt x="73767" y="90111"/>
                    <a:pt x="69688" y="91963"/>
                    <a:pt x="68073" y="91963"/>
                  </a:cubicBezTo>
                  <a:cubicBezTo>
                    <a:pt x="66458" y="92538"/>
                    <a:pt x="65609" y="91325"/>
                    <a:pt x="63994" y="90750"/>
                  </a:cubicBezTo>
                  <a:cubicBezTo>
                    <a:pt x="59150" y="88898"/>
                    <a:pt x="57535" y="94390"/>
                    <a:pt x="58300" y="96817"/>
                  </a:cubicBezTo>
                  <a:cubicBezTo>
                    <a:pt x="60000" y="100457"/>
                    <a:pt x="59150" y="101096"/>
                    <a:pt x="58300" y="104161"/>
                  </a:cubicBezTo>
                  <a:cubicBezTo>
                    <a:pt x="58300" y="105375"/>
                    <a:pt x="58300" y="106588"/>
                    <a:pt x="59150" y="107802"/>
                  </a:cubicBezTo>
                  <a:cubicBezTo>
                    <a:pt x="60764" y="110803"/>
                    <a:pt x="66458" y="112080"/>
                    <a:pt x="63229" y="114507"/>
                  </a:cubicBezTo>
                  <a:cubicBezTo>
                    <a:pt x="60764" y="116295"/>
                    <a:pt x="62379" y="118147"/>
                    <a:pt x="60000" y="119936"/>
                  </a:cubicBezTo>
                  <a:lnTo>
                    <a:pt x="60000" y="119936"/>
                  </a:lnTo>
                  <a:cubicBezTo>
                    <a:pt x="55070" y="119936"/>
                    <a:pt x="55920" y="115082"/>
                    <a:pt x="51841" y="113869"/>
                  </a:cubicBezTo>
                  <a:cubicBezTo>
                    <a:pt x="45382" y="111442"/>
                    <a:pt x="40538" y="113230"/>
                    <a:pt x="36458" y="107163"/>
                  </a:cubicBezTo>
                  <a:cubicBezTo>
                    <a:pt x="34079" y="103523"/>
                    <a:pt x="31614" y="102309"/>
                    <a:pt x="27535" y="99882"/>
                  </a:cubicBezTo>
                  <a:cubicBezTo>
                    <a:pt x="25155" y="98669"/>
                    <a:pt x="22691" y="96817"/>
                    <a:pt x="21076" y="94965"/>
                  </a:cubicBezTo>
                  <a:cubicBezTo>
                    <a:pt x="18611" y="88259"/>
                    <a:pt x="18611" y="88259"/>
                    <a:pt x="18611" y="88259"/>
                  </a:cubicBezTo>
                  <a:lnTo>
                    <a:pt x="18611" y="88259"/>
                  </a:lnTo>
                  <a:cubicBezTo>
                    <a:pt x="21841" y="87110"/>
                    <a:pt x="31614" y="79765"/>
                    <a:pt x="25155" y="77339"/>
                  </a:cubicBezTo>
                  <a:cubicBezTo>
                    <a:pt x="19461" y="74912"/>
                    <a:pt x="21076" y="71208"/>
                    <a:pt x="21076" y="67567"/>
                  </a:cubicBezTo>
                  <a:cubicBezTo>
                    <a:pt x="21076" y="65779"/>
                    <a:pt x="21076" y="59648"/>
                    <a:pt x="17847" y="59073"/>
                  </a:cubicBezTo>
                  <a:cubicBezTo>
                    <a:pt x="14617" y="57860"/>
                    <a:pt x="6458" y="65779"/>
                    <a:pt x="2464" y="61500"/>
                  </a:cubicBezTo>
                  <a:cubicBezTo>
                    <a:pt x="0" y="59073"/>
                    <a:pt x="4844" y="58435"/>
                    <a:pt x="5694" y="56647"/>
                  </a:cubicBezTo>
                  <a:cubicBezTo>
                    <a:pt x="6458" y="54156"/>
                    <a:pt x="3994" y="50516"/>
                    <a:pt x="4844" y="47450"/>
                  </a:cubicBezTo>
                  <a:cubicBezTo>
                    <a:pt x="5694" y="38956"/>
                    <a:pt x="8073" y="44449"/>
                    <a:pt x="14617" y="40808"/>
                  </a:cubicBezTo>
                  <a:cubicBezTo>
                    <a:pt x="17847" y="38382"/>
                    <a:pt x="16232" y="34678"/>
                    <a:pt x="17847" y="31037"/>
                  </a:cubicBezTo>
                  <a:cubicBezTo>
                    <a:pt x="19461" y="27972"/>
                    <a:pt x="22691" y="26758"/>
                    <a:pt x="26685" y="25545"/>
                  </a:cubicBezTo>
                  <a:cubicBezTo>
                    <a:pt x="33229" y="23757"/>
                    <a:pt x="32379" y="17626"/>
                    <a:pt x="38923" y="15199"/>
                  </a:cubicBezTo>
                  <a:cubicBezTo>
                    <a:pt x="42917" y="12772"/>
                    <a:pt x="47847" y="12134"/>
                    <a:pt x="48611" y="7280"/>
                  </a:cubicBezTo>
                  <a:cubicBezTo>
                    <a:pt x="51076" y="3001"/>
                    <a:pt x="51076" y="3001"/>
                    <a:pt x="51076" y="3001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58" name="Shape 2907">
              <a:extLst>
                <a:ext uri="{FF2B5EF4-FFF2-40B4-BE49-F238E27FC236}">
                  <a16:creationId xmlns:a16="http://schemas.microsoft.com/office/drawing/2014/main" id="{4A8E9B1E-0556-42CC-98DD-63EBD9ACF02F}"/>
                </a:ext>
              </a:extLst>
            </p:cNvPr>
            <p:cNvSpPr/>
            <p:nvPr/>
          </p:nvSpPr>
          <p:spPr>
            <a:xfrm>
              <a:off x="19237754" y="5076850"/>
              <a:ext cx="862602" cy="107941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4507" y="15275"/>
                  </a:moveTo>
                  <a:lnTo>
                    <a:pt x="14507" y="15275"/>
                  </a:lnTo>
                  <a:cubicBezTo>
                    <a:pt x="16511" y="13731"/>
                    <a:pt x="17202" y="12132"/>
                    <a:pt x="18445" y="10036"/>
                  </a:cubicBezTo>
                  <a:cubicBezTo>
                    <a:pt x="20449" y="8437"/>
                    <a:pt x="21761" y="6838"/>
                    <a:pt x="23765" y="5790"/>
                  </a:cubicBezTo>
                  <a:cubicBezTo>
                    <a:pt x="24455" y="4742"/>
                    <a:pt x="25699" y="3694"/>
                    <a:pt x="27081" y="3198"/>
                  </a:cubicBezTo>
                  <a:cubicBezTo>
                    <a:pt x="28393" y="2150"/>
                    <a:pt x="29015" y="1102"/>
                    <a:pt x="30328" y="0"/>
                  </a:cubicBezTo>
                  <a:lnTo>
                    <a:pt x="30328" y="0"/>
                  </a:lnTo>
                  <a:cubicBezTo>
                    <a:pt x="32331" y="5790"/>
                    <a:pt x="32331" y="5790"/>
                    <a:pt x="32331" y="5790"/>
                  </a:cubicBezTo>
                  <a:cubicBezTo>
                    <a:pt x="33644" y="7389"/>
                    <a:pt x="35647" y="8988"/>
                    <a:pt x="37582" y="10036"/>
                  </a:cubicBezTo>
                  <a:cubicBezTo>
                    <a:pt x="40898" y="12132"/>
                    <a:pt x="42901" y="13180"/>
                    <a:pt x="44835" y="16323"/>
                  </a:cubicBezTo>
                  <a:cubicBezTo>
                    <a:pt x="48151" y="21562"/>
                    <a:pt x="52089" y="20018"/>
                    <a:pt x="57340" y="22113"/>
                  </a:cubicBezTo>
                  <a:cubicBezTo>
                    <a:pt x="60656" y="23161"/>
                    <a:pt x="59965" y="27352"/>
                    <a:pt x="63972" y="27352"/>
                  </a:cubicBezTo>
                  <a:lnTo>
                    <a:pt x="63972" y="27352"/>
                  </a:lnTo>
                  <a:cubicBezTo>
                    <a:pt x="67910" y="27352"/>
                    <a:pt x="69844" y="29503"/>
                    <a:pt x="72538" y="30000"/>
                  </a:cubicBezTo>
                  <a:cubicBezTo>
                    <a:pt x="77789" y="31047"/>
                    <a:pt x="86977" y="27352"/>
                    <a:pt x="90293" y="30000"/>
                  </a:cubicBezTo>
                  <a:cubicBezTo>
                    <a:pt x="93609" y="32095"/>
                    <a:pt x="98238" y="34191"/>
                    <a:pt x="100172" y="36286"/>
                  </a:cubicBezTo>
                  <a:cubicBezTo>
                    <a:pt x="102176" y="38437"/>
                    <a:pt x="100863" y="40533"/>
                    <a:pt x="99550" y="42077"/>
                  </a:cubicBezTo>
                  <a:cubicBezTo>
                    <a:pt x="97547" y="44227"/>
                    <a:pt x="98860" y="47371"/>
                    <a:pt x="96856" y="50018"/>
                  </a:cubicBezTo>
                  <a:cubicBezTo>
                    <a:pt x="94231" y="52610"/>
                    <a:pt x="94231" y="56305"/>
                    <a:pt x="96856" y="58952"/>
                  </a:cubicBezTo>
                  <a:cubicBezTo>
                    <a:pt x="99550" y="60000"/>
                    <a:pt x="100863" y="61544"/>
                    <a:pt x="103488" y="62591"/>
                  </a:cubicBezTo>
                  <a:cubicBezTo>
                    <a:pt x="114680" y="66286"/>
                    <a:pt x="107426" y="73676"/>
                    <a:pt x="112677" y="79466"/>
                  </a:cubicBezTo>
                  <a:cubicBezTo>
                    <a:pt x="115302" y="81562"/>
                    <a:pt x="119930" y="83658"/>
                    <a:pt x="119930" y="86801"/>
                  </a:cubicBezTo>
                  <a:cubicBezTo>
                    <a:pt x="119930" y="87849"/>
                    <a:pt x="117305" y="88897"/>
                    <a:pt x="115993" y="89448"/>
                  </a:cubicBezTo>
                  <a:cubicBezTo>
                    <a:pt x="113989" y="90992"/>
                    <a:pt x="114680" y="92040"/>
                    <a:pt x="113989" y="94191"/>
                  </a:cubicBezTo>
                  <a:cubicBezTo>
                    <a:pt x="113989" y="95735"/>
                    <a:pt x="115993" y="96783"/>
                    <a:pt x="115993" y="98878"/>
                  </a:cubicBezTo>
                  <a:cubicBezTo>
                    <a:pt x="116683" y="100477"/>
                    <a:pt x="116683" y="102573"/>
                    <a:pt x="116683" y="104172"/>
                  </a:cubicBezTo>
                  <a:cubicBezTo>
                    <a:pt x="115993" y="106268"/>
                    <a:pt x="113989" y="109963"/>
                    <a:pt x="113989" y="112058"/>
                  </a:cubicBezTo>
                  <a:lnTo>
                    <a:pt x="113989" y="112058"/>
                  </a:lnTo>
                  <a:cubicBezTo>
                    <a:pt x="108048" y="111011"/>
                    <a:pt x="108048" y="111011"/>
                    <a:pt x="108048" y="111011"/>
                  </a:cubicBezTo>
                  <a:cubicBezTo>
                    <a:pt x="102797" y="113106"/>
                    <a:pt x="104801" y="112555"/>
                    <a:pt x="100863" y="111011"/>
                  </a:cubicBezTo>
                  <a:cubicBezTo>
                    <a:pt x="98238" y="110459"/>
                    <a:pt x="97547" y="114154"/>
                    <a:pt x="94922" y="113106"/>
                  </a:cubicBezTo>
                  <a:cubicBezTo>
                    <a:pt x="86977" y="110459"/>
                    <a:pt x="87668" y="119944"/>
                    <a:pt x="79101" y="116801"/>
                  </a:cubicBezTo>
                  <a:cubicBezTo>
                    <a:pt x="73851" y="115202"/>
                    <a:pt x="71848" y="117849"/>
                    <a:pt x="65906" y="116801"/>
                  </a:cubicBezTo>
                  <a:cubicBezTo>
                    <a:pt x="46839" y="113602"/>
                    <a:pt x="46839" y="113602"/>
                    <a:pt x="46839" y="113602"/>
                  </a:cubicBezTo>
                  <a:cubicBezTo>
                    <a:pt x="40898" y="112555"/>
                    <a:pt x="44145" y="114705"/>
                    <a:pt x="39585" y="115202"/>
                  </a:cubicBezTo>
                  <a:cubicBezTo>
                    <a:pt x="37582" y="115753"/>
                    <a:pt x="37582" y="117297"/>
                    <a:pt x="35647" y="116801"/>
                  </a:cubicBezTo>
                  <a:cubicBezTo>
                    <a:pt x="29706" y="115753"/>
                    <a:pt x="32331" y="113602"/>
                    <a:pt x="27702" y="118345"/>
                  </a:cubicBezTo>
                  <a:cubicBezTo>
                    <a:pt x="26390" y="119393"/>
                    <a:pt x="24455" y="119393"/>
                    <a:pt x="22452" y="118897"/>
                  </a:cubicBezTo>
                  <a:lnTo>
                    <a:pt x="22452" y="118897"/>
                  </a:lnTo>
                  <a:cubicBezTo>
                    <a:pt x="21761" y="115753"/>
                    <a:pt x="22452" y="112058"/>
                    <a:pt x="23074" y="108915"/>
                  </a:cubicBezTo>
                  <a:cubicBezTo>
                    <a:pt x="23765" y="104669"/>
                    <a:pt x="19827" y="102077"/>
                    <a:pt x="20449" y="97830"/>
                  </a:cubicBezTo>
                  <a:cubicBezTo>
                    <a:pt x="21139" y="95238"/>
                    <a:pt x="22452" y="93639"/>
                    <a:pt x="22452" y="90496"/>
                  </a:cubicBezTo>
                  <a:cubicBezTo>
                    <a:pt x="22452" y="86801"/>
                    <a:pt x="21139" y="84154"/>
                    <a:pt x="18445" y="81011"/>
                  </a:cubicBezTo>
                  <a:cubicBezTo>
                    <a:pt x="17202" y="78915"/>
                    <a:pt x="17202" y="77867"/>
                    <a:pt x="16511" y="75772"/>
                  </a:cubicBezTo>
                  <a:cubicBezTo>
                    <a:pt x="16511" y="74724"/>
                    <a:pt x="10569" y="72628"/>
                    <a:pt x="8635" y="72628"/>
                  </a:cubicBezTo>
                  <a:cubicBezTo>
                    <a:pt x="0" y="68382"/>
                    <a:pt x="7944" y="65238"/>
                    <a:pt x="11260" y="61047"/>
                  </a:cubicBezTo>
                  <a:cubicBezTo>
                    <a:pt x="15198" y="56305"/>
                    <a:pt x="17202" y="50514"/>
                    <a:pt x="15820" y="45275"/>
                  </a:cubicBezTo>
                  <a:cubicBezTo>
                    <a:pt x="15198" y="42077"/>
                    <a:pt x="12573" y="38933"/>
                    <a:pt x="14507" y="35790"/>
                  </a:cubicBezTo>
                  <a:cubicBezTo>
                    <a:pt x="15198" y="34191"/>
                    <a:pt x="13886" y="32095"/>
                    <a:pt x="13195" y="31047"/>
                  </a:cubicBezTo>
                  <a:cubicBezTo>
                    <a:pt x="13886" y="27904"/>
                    <a:pt x="15820" y="24761"/>
                    <a:pt x="19827" y="23161"/>
                  </a:cubicBezTo>
                  <a:cubicBezTo>
                    <a:pt x="21761" y="22113"/>
                    <a:pt x="27081" y="21562"/>
                    <a:pt x="25077" y="17922"/>
                  </a:cubicBezTo>
                  <a:cubicBezTo>
                    <a:pt x="24455" y="16323"/>
                    <a:pt x="21761" y="16323"/>
                    <a:pt x="19827" y="16323"/>
                  </a:cubicBezTo>
                  <a:cubicBezTo>
                    <a:pt x="17823" y="16323"/>
                    <a:pt x="16511" y="15275"/>
                    <a:pt x="14507" y="15275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59" name="Shape 2908">
              <a:extLst>
                <a:ext uri="{FF2B5EF4-FFF2-40B4-BE49-F238E27FC236}">
                  <a16:creationId xmlns:a16="http://schemas.microsoft.com/office/drawing/2014/main" id="{7F93409F-0ABD-47E2-A207-2BDAAADF5694}"/>
                </a:ext>
              </a:extLst>
            </p:cNvPr>
            <p:cNvSpPr/>
            <p:nvPr/>
          </p:nvSpPr>
          <p:spPr>
            <a:xfrm>
              <a:off x="19710649" y="4441899"/>
              <a:ext cx="529824" cy="71596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67464" y="15072"/>
                  </a:moveTo>
                  <a:lnTo>
                    <a:pt x="67464" y="15072"/>
                  </a:lnTo>
                  <a:cubicBezTo>
                    <a:pt x="70720" y="15072"/>
                    <a:pt x="74985" y="15072"/>
                    <a:pt x="78129" y="15072"/>
                  </a:cubicBezTo>
                  <a:cubicBezTo>
                    <a:pt x="83517" y="14240"/>
                    <a:pt x="87782" y="10326"/>
                    <a:pt x="92048" y="7078"/>
                  </a:cubicBezTo>
                  <a:cubicBezTo>
                    <a:pt x="96426" y="5496"/>
                    <a:pt x="101702" y="2331"/>
                    <a:pt x="105968" y="0"/>
                  </a:cubicBezTo>
                  <a:lnTo>
                    <a:pt x="105968" y="0"/>
                  </a:lnTo>
                  <a:cubicBezTo>
                    <a:pt x="111356" y="4746"/>
                    <a:pt x="114611" y="10326"/>
                    <a:pt x="114611" y="16655"/>
                  </a:cubicBezTo>
                  <a:cubicBezTo>
                    <a:pt x="114611" y="20652"/>
                    <a:pt x="116744" y="23816"/>
                    <a:pt x="119887" y="26148"/>
                  </a:cubicBezTo>
                  <a:lnTo>
                    <a:pt x="119887" y="26148"/>
                  </a:lnTo>
                  <a:cubicBezTo>
                    <a:pt x="116744" y="28563"/>
                    <a:pt x="111356" y="34892"/>
                    <a:pt x="111356" y="38056"/>
                  </a:cubicBezTo>
                  <a:cubicBezTo>
                    <a:pt x="111356" y="42054"/>
                    <a:pt x="111356" y="45218"/>
                    <a:pt x="110233" y="48383"/>
                  </a:cubicBezTo>
                  <a:cubicBezTo>
                    <a:pt x="109223" y="50798"/>
                    <a:pt x="105968" y="53129"/>
                    <a:pt x="105968" y="55544"/>
                  </a:cubicBezTo>
                  <a:cubicBezTo>
                    <a:pt x="107090" y="59541"/>
                    <a:pt x="107090" y="61873"/>
                    <a:pt x="102825" y="65121"/>
                  </a:cubicBezTo>
                  <a:cubicBezTo>
                    <a:pt x="101702" y="68285"/>
                    <a:pt x="102825" y="77779"/>
                    <a:pt x="99569" y="80194"/>
                  </a:cubicBezTo>
                  <a:cubicBezTo>
                    <a:pt x="93171" y="84941"/>
                    <a:pt x="89915" y="81776"/>
                    <a:pt x="89915" y="89687"/>
                  </a:cubicBezTo>
                  <a:cubicBezTo>
                    <a:pt x="88905" y="92852"/>
                    <a:pt x="89915" y="94434"/>
                    <a:pt x="93171" y="96849"/>
                  </a:cubicBezTo>
                  <a:cubicBezTo>
                    <a:pt x="95304" y="99264"/>
                    <a:pt x="92048" y="102428"/>
                    <a:pt x="89915" y="104011"/>
                  </a:cubicBezTo>
                  <a:cubicBezTo>
                    <a:pt x="88905" y="104011"/>
                    <a:pt x="85650" y="113504"/>
                    <a:pt x="83517" y="108757"/>
                  </a:cubicBezTo>
                  <a:cubicBezTo>
                    <a:pt x="82507" y="106342"/>
                    <a:pt x="83517" y="104011"/>
                    <a:pt x="80261" y="103178"/>
                  </a:cubicBezTo>
                  <a:cubicBezTo>
                    <a:pt x="75996" y="101596"/>
                    <a:pt x="73863" y="99264"/>
                    <a:pt x="69597" y="98431"/>
                  </a:cubicBezTo>
                  <a:cubicBezTo>
                    <a:pt x="66342" y="96849"/>
                    <a:pt x="38503" y="88105"/>
                    <a:pt x="36370" y="89687"/>
                  </a:cubicBezTo>
                  <a:cubicBezTo>
                    <a:pt x="31094" y="93684"/>
                    <a:pt x="33227" y="96099"/>
                    <a:pt x="32104" y="101596"/>
                  </a:cubicBezTo>
                  <a:cubicBezTo>
                    <a:pt x="31094" y="104011"/>
                    <a:pt x="27839" y="105593"/>
                    <a:pt x="27839" y="108008"/>
                  </a:cubicBezTo>
                  <a:cubicBezTo>
                    <a:pt x="26828" y="119916"/>
                    <a:pt x="21440" y="111172"/>
                    <a:pt x="16052" y="108008"/>
                  </a:cubicBezTo>
                  <a:lnTo>
                    <a:pt x="16052" y="108008"/>
                  </a:lnTo>
                  <a:cubicBezTo>
                    <a:pt x="17174" y="105593"/>
                    <a:pt x="17174" y="105593"/>
                    <a:pt x="17174" y="105593"/>
                  </a:cubicBezTo>
                  <a:cubicBezTo>
                    <a:pt x="16052" y="102428"/>
                    <a:pt x="12909" y="102428"/>
                    <a:pt x="8531" y="100846"/>
                  </a:cubicBezTo>
                  <a:cubicBezTo>
                    <a:pt x="5388" y="100013"/>
                    <a:pt x="4265" y="95267"/>
                    <a:pt x="4265" y="92852"/>
                  </a:cubicBezTo>
                  <a:cubicBezTo>
                    <a:pt x="4265" y="90520"/>
                    <a:pt x="5388" y="88938"/>
                    <a:pt x="3255" y="86523"/>
                  </a:cubicBezTo>
                  <a:cubicBezTo>
                    <a:pt x="0" y="81776"/>
                    <a:pt x="2132" y="74614"/>
                    <a:pt x="5388" y="69035"/>
                  </a:cubicBezTo>
                  <a:cubicBezTo>
                    <a:pt x="7521" y="63539"/>
                    <a:pt x="6398" y="57959"/>
                    <a:pt x="10776" y="53129"/>
                  </a:cubicBezTo>
                  <a:cubicBezTo>
                    <a:pt x="13919" y="49215"/>
                    <a:pt x="17174" y="46051"/>
                    <a:pt x="18185" y="41304"/>
                  </a:cubicBezTo>
                  <a:cubicBezTo>
                    <a:pt x="20318" y="34892"/>
                    <a:pt x="23573" y="32560"/>
                    <a:pt x="29971" y="28563"/>
                  </a:cubicBezTo>
                  <a:cubicBezTo>
                    <a:pt x="37492" y="22984"/>
                    <a:pt x="46024" y="20652"/>
                    <a:pt x="55678" y="24566"/>
                  </a:cubicBezTo>
                  <a:cubicBezTo>
                    <a:pt x="59943" y="26148"/>
                    <a:pt x="63199" y="25399"/>
                    <a:pt x="67464" y="26148"/>
                  </a:cubicBezTo>
                  <a:cubicBezTo>
                    <a:pt x="75996" y="26148"/>
                    <a:pt x="73863" y="26148"/>
                    <a:pt x="71730" y="20652"/>
                  </a:cubicBezTo>
                  <a:cubicBezTo>
                    <a:pt x="67464" y="15072"/>
                    <a:pt x="67464" y="15072"/>
                    <a:pt x="67464" y="15072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60" name="Shape 2909">
              <a:extLst>
                <a:ext uri="{FF2B5EF4-FFF2-40B4-BE49-F238E27FC236}">
                  <a16:creationId xmlns:a16="http://schemas.microsoft.com/office/drawing/2014/main" id="{E16D8331-1922-400D-9581-A7FD7F4CB520}"/>
                </a:ext>
              </a:extLst>
            </p:cNvPr>
            <p:cNvSpPr/>
            <p:nvPr/>
          </p:nvSpPr>
          <p:spPr>
            <a:xfrm>
              <a:off x="16476980" y="5527887"/>
              <a:ext cx="720293" cy="72034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5120" y="0"/>
                  </a:moveTo>
                  <a:lnTo>
                    <a:pt x="115120" y="0"/>
                  </a:lnTo>
                  <a:cubicBezTo>
                    <a:pt x="119090" y="7034"/>
                    <a:pt x="119917" y="15724"/>
                    <a:pt x="119917" y="22841"/>
                  </a:cubicBezTo>
                  <a:cubicBezTo>
                    <a:pt x="119917" y="29958"/>
                    <a:pt x="111977" y="33103"/>
                    <a:pt x="107263" y="37075"/>
                  </a:cubicBezTo>
                  <a:cubicBezTo>
                    <a:pt x="102549" y="40965"/>
                    <a:pt x="102549" y="44937"/>
                    <a:pt x="94610" y="44937"/>
                  </a:cubicBezTo>
                  <a:cubicBezTo>
                    <a:pt x="80468" y="44937"/>
                    <a:pt x="87498" y="48910"/>
                    <a:pt x="88325" y="59172"/>
                  </a:cubicBezTo>
                  <a:cubicBezTo>
                    <a:pt x="88325" y="67034"/>
                    <a:pt x="83611" y="69434"/>
                    <a:pt x="86753" y="76551"/>
                  </a:cubicBezTo>
                  <a:cubicBezTo>
                    <a:pt x="91467" y="82013"/>
                    <a:pt x="91467" y="82013"/>
                    <a:pt x="91467" y="82013"/>
                  </a:cubicBezTo>
                  <a:lnTo>
                    <a:pt x="91467" y="82013"/>
                  </a:lnTo>
                  <a:cubicBezTo>
                    <a:pt x="86753" y="87558"/>
                    <a:pt x="86753" y="109655"/>
                    <a:pt x="74100" y="100220"/>
                  </a:cubicBezTo>
                  <a:cubicBezTo>
                    <a:pt x="72529" y="98648"/>
                    <a:pt x="68559" y="93848"/>
                    <a:pt x="67070" y="93848"/>
                  </a:cubicBezTo>
                  <a:cubicBezTo>
                    <a:pt x="67070" y="94675"/>
                    <a:pt x="67070" y="93848"/>
                    <a:pt x="67070" y="94675"/>
                  </a:cubicBezTo>
                  <a:cubicBezTo>
                    <a:pt x="66243" y="99393"/>
                    <a:pt x="61529" y="114372"/>
                    <a:pt x="54417" y="109655"/>
                  </a:cubicBezTo>
                  <a:cubicBezTo>
                    <a:pt x="50447" y="107337"/>
                    <a:pt x="50447" y="109655"/>
                    <a:pt x="50447" y="112800"/>
                  </a:cubicBezTo>
                  <a:cubicBezTo>
                    <a:pt x="50447" y="116772"/>
                    <a:pt x="50447" y="119089"/>
                    <a:pt x="46478" y="119917"/>
                  </a:cubicBezTo>
                  <a:lnTo>
                    <a:pt x="46478" y="119917"/>
                  </a:lnTo>
                  <a:cubicBezTo>
                    <a:pt x="43335" y="112800"/>
                    <a:pt x="43335" y="112800"/>
                    <a:pt x="43335" y="112800"/>
                  </a:cubicBezTo>
                  <a:cubicBezTo>
                    <a:pt x="35478" y="117517"/>
                    <a:pt x="35478" y="117517"/>
                    <a:pt x="35478" y="117517"/>
                  </a:cubicBezTo>
                  <a:lnTo>
                    <a:pt x="35478" y="117517"/>
                  </a:lnTo>
                  <a:cubicBezTo>
                    <a:pt x="33907" y="113627"/>
                    <a:pt x="35478" y="110482"/>
                    <a:pt x="34734" y="106510"/>
                  </a:cubicBezTo>
                  <a:cubicBezTo>
                    <a:pt x="33907" y="101793"/>
                    <a:pt x="25223" y="105682"/>
                    <a:pt x="26795" y="99393"/>
                  </a:cubicBezTo>
                  <a:cubicBezTo>
                    <a:pt x="27622" y="95420"/>
                    <a:pt x="29193" y="96248"/>
                    <a:pt x="26050" y="92275"/>
                  </a:cubicBezTo>
                  <a:cubicBezTo>
                    <a:pt x="24396" y="90703"/>
                    <a:pt x="23652" y="89958"/>
                    <a:pt x="23652" y="87558"/>
                  </a:cubicBezTo>
                  <a:cubicBezTo>
                    <a:pt x="23652" y="82013"/>
                    <a:pt x="24396" y="78124"/>
                    <a:pt x="26795" y="72579"/>
                  </a:cubicBezTo>
                  <a:cubicBezTo>
                    <a:pt x="29193" y="67862"/>
                    <a:pt x="19682" y="70179"/>
                    <a:pt x="17367" y="70179"/>
                  </a:cubicBezTo>
                  <a:cubicBezTo>
                    <a:pt x="15796" y="70179"/>
                    <a:pt x="14968" y="69434"/>
                    <a:pt x="14224" y="69434"/>
                  </a:cubicBezTo>
                  <a:cubicBezTo>
                    <a:pt x="10999" y="69434"/>
                    <a:pt x="7112" y="72579"/>
                    <a:pt x="3969" y="71751"/>
                  </a:cubicBezTo>
                  <a:cubicBezTo>
                    <a:pt x="0" y="70179"/>
                    <a:pt x="0" y="66289"/>
                    <a:pt x="744" y="62317"/>
                  </a:cubicBezTo>
                  <a:cubicBezTo>
                    <a:pt x="744" y="59917"/>
                    <a:pt x="3142" y="58344"/>
                    <a:pt x="3142" y="55944"/>
                  </a:cubicBezTo>
                  <a:lnTo>
                    <a:pt x="3142" y="55944"/>
                  </a:lnTo>
                  <a:cubicBezTo>
                    <a:pt x="7112" y="55200"/>
                    <a:pt x="10999" y="51227"/>
                    <a:pt x="14224" y="48082"/>
                  </a:cubicBezTo>
                  <a:cubicBezTo>
                    <a:pt x="15796" y="45765"/>
                    <a:pt x="19682" y="44937"/>
                    <a:pt x="20509" y="41793"/>
                  </a:cubicBezTo>
                  <a:cubicBezTo>
                    <a:pt x="22081" y="35503"/>
                    <a:pt x="29937" y="37075"/>
                    <a:pt x="33907" y="37075"/>
                  </a:cubicBezTo>
                  <a:cubicBezTo>
                    <a:pt x="36305" y="36248"/>
                    <a:pt x="37050" y="38648"/>
                    <a:pt x="38621" y="40220"/>
                  </a:cubicBezTo>
                  <a:cubicBezTo>
                    <a:pt x="40192" y="41793"/>
                    <a:pt x="43335" y="41793"/>
                    <a:pt x="45733" y="42537"/>
                  </a:cubicBezTo>
                  <a:cubicBezTo>
                    <a:pt x="52019" y="44193"/>
                    <a:pt x="50447" y="42537"/>
                    <a:pt x="55161" y="40220"/>
                  </a:cubicBezTo>
                  <a:cubicBezTo>
                    <a:pt x="59131" y="38648"/>
                    <a:pt x="61529" y="43365"/>
                    <a:pt x="64672" y="41793"/>
                  </a:cubicBezTo>
                  <a:cubicBezTo>
                    <a:pt x="70213" y="40220"/>
                    <a:pt x="68559" y="29958"/>
                    <a:pt x="70213" y="25241"/>
                  </a:cubicBezTo>
                  <a:cubicBezTo>
                    <a:pt x="71784" y="14979"/>
                    <a:pt x="91467" y="28386"/>
                    <a:pt x="97008" y="16551"/>
                  </a:cubicBezTo>
                  <a:cubicBezTo>
                    <a:pt x="97753" y="14151"/>
                    <a:pt x="97008" y="12579"/>
                    <a:pt x="100151" y="11834"/>
                  </a:cubicBezTo>
                  <a:cubicBezTo>
                    <a:pt x="105692" y="11006"/>
                    <a:pt x="103294" y="8689"/>
                    <a:pt x="106436" y="5462"/>
                  </a:cubicBezTo>
                  <a:cubicBezTo>
                    <a:pt x="108835" y="3144"/>
                    <a:pt x="111977" y="1489"/>
                    <a:pt x="115120" y="0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61" name="Shape 2910">
              <a:extLst>
                <a:ext uri="{FF2B5EF4-FFF2-40B4-BE49-F238E27FC236}">
                  <a16:creationId xmlns:a16="http://schemas.microsoft.com/office/drawing/2014/main" id="{13815D2B-3106-4333-8CFB-55A648F99F10}"/>
                </a:ext>
              </a:extLst>
            </p:cNvPr>
            <p:cNvSpPr/>
            <p:nvPr/>
          </p:nvSpPr>
          <p:spPr>
            <a:xfrm>
              <a:off x="16341240" y="4973946"/>
              <a:ext cx="829761" cy="89112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6550" y="0"/>
                  </a:moveTo>
                  <a:lnTo>
                    <a:pt x="116550" y="0"/>
                  </a:lnTo>
                  <a:cubicBezTo>
                    <a:pt x="117197" y="40156"/>
                    <a:pt x="117197" y="40156"/>
                    <a:pt x="117197" y="40156"/>
                  </a:cubicBezTo>
                  <a:lnTo>
                    <a:pt x="117197" y="40156"/>
                  </a:lnTo>
                  <a:cubicBezTo>
                    <a:pt x="119928" y="74690"/>
                    <a:pt x="119928" y="74690"/>
                    <a:pt x="119928" y="74690"/>
                  </a:cubicBezTo>
                  <a:lnTo>
                    <a:pt x="119928" y="74690"/>
                  </a:lnTo>
                  <a:cubicBezTo>
                    <a:pt x="117197" y="75895"/>
                    <a:pt x="114467" y="77233"/>
                    <a:pt x="112383" y="79107"/>
                  </a:cubicBezTo>
                  <a:cubicBezTo>
                    <a:pt x="109652" y="81717"/>
                    <a:pt x="111736" y="83591"/>
                    <a:pt x="106922" y="84261"/>
                  </a:cubicBezTo>
                  <a:cubicBezTo>
                    <a:pt x="104191" y="84863"/>
                    <a:pt x="104838" y="86134"/>
                    <a:pt x="104191" y="88075"/>
                  </a:cubicBezTo>
                  <a:cubicBezTo>
                    <a:pt x="99377" y="97646"/>
                    <a:pt x="82275" y="86804"/>
                    <a:pt x="80910" y="95103"/>
                  </a:cubicBezTo>
                  <a:cubicBezTo>
                    <a:pt x="79473" y="98918"/>
                    <a:pt x="80910" y="107216"/>
                    <a:pt x="76095" y="108488"/>
                  </a:cubicBezTo>
                  <a:cubicBezTo>
                    <a:pt x="73365" y="109760"/>
                    <a:pt x="71281" y="105945"/>
                    <a:pt x="67832" y="107216"/>
                  </a:cubicBezTo>
                  <a:cubicBezTo>
                    <a:pt x="63736" y="109090"/>
                    <a:pt x="65101" y="110429"/>
                    <a:pt x="59640" y="109090"/>
                  </a:cubicBezTo>
                  <a:cubicBezTo>
                    <a:pt x="57556" y="108488"/>
                    <a:pt x="54826" y="108488"/>
                    <a:pt x="53461" y="107216"/>
                  </a:cubicBezTo>
                  <a:cubicBezTo>
                    <a:pt x="52095" y="105945"/>
                    <a:pt x="51449" y="104004"/>
                    <a:pt x="49365" y="104673"/>
                  </a:cubicBezTo>
                  <a:cubicBezTo>
                    <a:pt x="45916" y="104673"/>
                    <a:pt x="39089" y="103402"/>
                    <a:pt x="37724" y="108488"/>
                  </a:cubicBezTo>
                  <a:cubicBezTo>
                    <a:pt x="37005" y="111031"/>
                    <a:pt x="33628" y="111701"/>
                    <a:pt x="32263" y="113575"/>
                  </a:cubicBezTo>
                  <a:cubicBezTo>
                    <a:pt x="29461" y="116118"/>
                    <a:pt x="26083" y="119330"/>
                    <a:pt x="22634" y="119933"/>
                  </a:cubicBezTo>
                  <a:lnTo>
                    <a:pt x="22634" y="119933"/>
                  </a:lnTo>
                  <a:cubicBezTo>
                    <a:pt x="9628" y="119330"/>
                    <a:pt x="9628" y="119330"/>
                    <a:pt x="9628" y="119330"/>
                  </a:cubicBezTo>
                  <a:lnTo>
                    <a:pt x="9628" y="119330"/>
                  </a:lnTo>
                  <a:cubicBezTo>
                    <a:pt x="7544" y="112303"/>
                    <a:pt x="7544" y="112303"/>
                    <a:pt x="7544" y="112303"/>
                  </a:cubicBezTo>
                  <a:cubicBezTo>
                    <a:pt x="6898" y="111031"/>
                    <a:pt x="6898" y="111031"/>
                    <a:pt x="6898" y="111031"/>
                  </a:cubicBezTo>
                  <a:lnTo>
                    <a:pt x="6898" y="111031"/>
                  </a:lnTo>
                  <a:cubicBezTo>
                    <a:pt x="5532" y="102130"/>
                    <a:pt x="5532" y="102130"/>
                    <a:pt x="5532" y="102130"/>
                  </a:cubicBezTo>
                  <a:cubicBezTo>
                    <a:pt x="4814" y="98248"/>
                    <a:pt x="2730" y="95705"/>
                    <a:pt x="1365" y="92559"/>
                  </a:cubicBezTo>
                  <a:cubicBezTo>
                    <a:pt x="0" y="89949"/>
                    <a:pt x="2083" y="88678"/>
                    <a:pt x="2083" y="86134"/>
                  </a:cubicBezTo>
                  <a:cubicBezTo>
                    <a:pt x="2730" y="84863"/>
                    <a:pt x="2083" y="83591"/>
                    <a:pt x="2083" y="82320"/>
                  </a:cubicBezTo>
                  <a:cubicBezTo>
                    <a:pt x="2730" y="78505"/>
                    <a:pt x="5532" y="77233"/>
                    <a:pt x="1365" y="74021"/>
                  </a:cubicBezTo>
                  <a:lnTo>
                    <a:pt x="1365" y="74021"/>
                  </a:lnTo>
                  <a:cubicBezTo>
                    <a:pt x="2730" y="72749"/>
                    <a:pt x="2083" y="70808"/>
                    <a:pt x="2730" y="69537"/>
                  </a:cubicBezTo>
                  <a:cubicBezTo>
                    <a:pt x="4814" y="68265"/>
                    <a:pt x="8263" y="67663"/>
                    <a:pt x="10275" y="65722"/>
                  </a:cubicBezTo>
                  <a:cubicBezTo>
                    <a:pt x="12359" y="62509"/>
                    <a:pt x="13005" y="59966"/>
                    <a:pt x="15089" y="56820"/>
                  </a:cubicBezTo>
                  <a:cubicBezTo>
                    <a:pt x="15808" y="54880"/>
                    <a:pt x="19185" y="54210"/>
                    <a:pt x="20550" y="52336"/>
                  </a:cubicBezTo>
                  <a:cubicBezTo>
                    <a:pt x="24000" y="49124"/>
                    <a:pt x="20550" y="47183"/>
                    <a:pt x="23353" y="43368"/>
                  </a:cubicBezTo>
                  <a:cubicBezTo>
                    <a:pt x="27449" y="37612"/>
                    <a:pt x="23353" y="31924"/>
                    <a:pt x="32263" y="29313"/>
                  </a:cubicBezTo>
                  <a:cubicBezTo>
                    <a:pt x="35640" y="28042"/>
                    <a:pt x="39089" y="29313"/>
                    <a:pt x="41101" y="25499"/>
                  </a:cubicBezTo>
                  <a:cubicBezTo>
                    <a:pt x="42538" y="22286"/>
                    <a:pt x="39089" y="19743"/>
                    <a:pt x="41820" y="17200"/>
                  </a:cubicBezTo>
                  <a:cubicBezTo>
                    <a:pt x="48000" y="13385"/>
                    <a:pt x="48000" y="13385"/>
                    <a:pt x="48000" y="13385"/>
                  </a:cubicBezTo>
                  <a:lnTo>
                    <a:pt x="48000" y="13385"/>
                  </a:lnTo>
                  <a:cubicBezTo>
                    <a:pt x="50730" y="13385"/>
                    <a:pt x="52095" y="15326"/>
                    <a:pt x="52814" y="17200"/>
                  </a:cubicBezTo>
                  <a:cubicBezTo>
                    <a:pt x="54826" y="21684"/>
                    <a:pt x="58922" y="18471"/>
                    <a:pt x="60287" y="24227"/>
                  </a:cubicBezTo>
                  <a:cubicBezTo>
                    <a:pt x="61005" y="26168"/>
                    <a:pt x="61005" y="28711"/>
                    <a:pt x="62371" y="29983"/>
                  </a:cubicBezTo>
                  <a:cubicBezTo>
                    <a:pt x="63089" y="30652"/>
                    <a:pt x="65101" y="30652"/>
                    <a:pt x="66467" y="31924"/>
                  </a:cubicBezTo>
                  <a:cubicBezTo>
                    <a:pt x="67832" y="35069"/>
                    <a:pt x="67832" y="37612"/>
                    <a:pt x="68550" y="40156"/>
                  </a:cubicBezTo>
                  <a:cubicBezTo>
                    <a:pt x="70634" y="45309"/>
                    <a:pt x="82922" y="39553"/>
                    <a:pt x="87017" y="40156"/>
                  </a:cubicBezTo>
                  <a:cubicBezTo>
                    <a:pt x="93916" y="40825"/>
                    <a:pt x="94562" y="42766"/>
                    <a:pt x="100742" y="38282"/>
                  </a:cubicBezTo>
                  <a:cubicBezTo>
                    <a:pt x="108287" y="32526"/>
                    <a:pt x="108287" y="31924"/>
                    <a:pt x="106922" y="22955"/>
                  </a:cubicBezTo>
                  <a:cubicBezTo>
                    <a:pt x="106203" y="19141"/>
                    <a:pt x="107568" y="18471"/>
                    <a:pt x="109652" y="15326"/>
                  </a:cubicBezTo>
                  <a:cubicBezTo>
                    <a:pt x="111017" y="12113"/>
                    <a:pt x="111017" y="8298"/>
                    <a:pt x="112383" y="5086"/>
                  </a:cubicBezTo>
                  <a:cubicBezTo>
                    <a:pt x="116550" y="0"/>
                    <a:pt x="116550" y="0"/>
                    <a:pt x="116550" y="0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62" name="Shape 2911">
              <a:extLst>
                <a:ext uri="{FF2B5EF4-FFF2-40B4-BE49-F238E27FC236}">
                  <a16:creationId xmlns:a16="http://schemas.microsoft.com/office/drawing/2014/main" id="{7392D1E5-525F-48EA-B995-E84A3923866C}"/>
                </a:ext>
              </a:extLst>
            </p:cNvPr>
            <p:cNvSpPr/>
            <p:nvPr/>
          </p:nvSpPr>
          <p:spPr>
            <a:xfrm>
              <a:off x="16941122" y="6038039"/>
              <a:ext cx="814439" cy="74442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9926" y="45821"/>
                  </a:moveTo>
                  <a:lnTo>
                    <a:pt x="119926" y="45821"/>
                  </a:lnTo>
                  <a:cubicBezTo>
                    <a:pt x="119195" y="47343"/>
                    <a:pt x="115758" y="51909"/>
                    <a:pt x="115758" y="52630"/>
                  </a:cubicBezTo>
                  <a:cubicBezTo>
                    <a:pt x="115758" y="55754"/>
                    <a:pt x="117148" y="57997"/>
                    <a:pt x="114296" y="58798"/>
                  </a:cubicBezTo>
                  <a:cubicBezTo>
                    <a:pt x="110127" y="60320"/>
                    <a:pt x="103180" y="60320"/>
                    <a:pt x="99670" y="62563"/>
                  </a:cubicBezTo>
                  <a:cubicBezTo>
                    <a:pt x="94771" y="64886"/>
                    <a:pt x="102449" y="67209"/>
                    <a:pt x="100402" y="70974"/>
                  </a:cubicBezTo>
                  <a:cubicBezTo>
                    <a:pt x="98281" y="73297"/>
                    <a:pt x="96234" y="74018"/>
                    <a:pt x="94771" y="77863"/>
                  </a:cubicBezTo>
                  <a:cubicBezTo>
                    <a:pt x="93382" y="82429"/>
                    <a:pt x="98281" y="88598"/>
                    <a:pt x="99670" y="92363"/>
                  </a:cubicBezTo>
                  <a:cubicBezTo>
                    <a:pt x="101060" y="98531"/>
                    <a:pt x="100402" y="104619"/>
                    <a:pt x="100402" y="110707"/>
                  </a:cubicBezTo>
                  <a:cubicBezTo>
                    <a:pt x="96892" y="119919"/>
                    <a:pt x="96892" y="119919"/>
                    <a:pt x="96892" y="119919"/>
                  </a:cubicBezTo>
                  <a:lnTo>
                    <a:pt x="96892" y="119919"/>
                  </a:lnTo>
                  <a:cubicBezTo>
                    <a:pt x="91334" y="116074"/>
                    <a:pt x="85045" y="111508"/>
                    <a:pt x="81535" y="105340"/>
                  </a:cubicBezTo>
                  <a:cubicBezTo>
                    <a:pt x="77367" y="97730"/>
                    <a:pt x="73199" y="96929"/>
                    <a:pt x="65521" y="100774"/>
                  </a:cubicBezTo>
                  <a:cubicBezTo>
                    <a:pt x="62010" y="102296"/>
                    <a:pt x="57184" y="103097"/>
                    <a:pt x="54332" y="98531"/>
                  </a:cubicBezTo>
                  <a:cubicBezTo>
                    <a:pt x="52943" y="97730"/>
                    <a:pt x="51553" y="95487"/>
                    <a:pt x="50164" y="94686"/>
                  </a:cubicBezTo>
                  <a:cubicBezTo>
                    <a:pt x="49506" y="93164"/>
                    <a:pt x="46654" y="94686"/>
                    <a:pt x="45338" y="93965"/>
                  </a:cubicBezTo>
                  <a:cubicBezTo>
                    <a:pt x="44680" y="93164"/>
                    <a:pt x="43948" y="91642"/>
                    <a:pt x="42559" y="90841"/>
                  </a:cubicBezTo>
                  <a:cubicBezTo>
                    <a:pt x="39780" y="89319"/>
                    <a:pt x="36270" y="88598"/>
                    <a:pt x="33491" y="87797"/>
                  </a:cubicBezTo>
                  <a:cubicBezTo>
                    <a:pt x="30054" y="87076"/>
                    <a:pt x="28592" y="83230"/>
                    <a:pt x="25155" y="83230"/>
                  </a:cubicBezTo>
                  <a:cubicBezTo>
                    <a:pt x="23034" y="83230"/>
                    <a:pt x="21645" y="82429"/>
                    <a:pt x="19524" y="82429"/>
                  </a:cubicBezTo>
                  <a:cubicBezTo>
                    <a:pt x="16745" y="82429"/>
                    <a:pt x="14698" y="83951"/>
                    <a:pt x="12577" y="81708"/>
                  </a:cubicBezTo>
                  <a:cubicBezTo>
                    <a:pt x="11846" y="80186"/>
                    <a:pt x="10530" y="81708"/>
                    <a:pt x="9067" y="81708"/>
                  </a:cubicBezTo>
                  <a:cubicBezTo>
                    <a:pt x="7678" y="82429"/>
                    <a:pt x="5630" y="83230"/>
                    <a:pt x="4241" y="84753"/>
                  </a:cubicBezTo>
                  <a:cubicBezTo>
                    <a:pt x="3510" y="84753"/>
                    <a:pt x="731" y="86275"/>
                    <a:pt x="2120" y="83951"/>
                  </a:cubicBezTo>
                  <a:cubicBezTo>
                    <a:pt x="2120" y="83230"/>
                    <a:pt x="1462" y="83230"/>
                    <a:pt x="1462" y="82429"/>
                  </a:cubicBezTo>
                  <a:cubicBezTo>
                    <a:pt x="731" y="81708"/>
                    <a:pt x="731" y="80907"/>
                    <a:pt x="1462" y="80186"/>
                  </a:cubicBezTo>
                  <a:cubicBezTo>
                    <a:pt x="2851" y="79385"/>
                    <a:pt x="3510" y="78664"/>
                    <a:pt x="2120" y="77863"/>
                  </a:cubicBezTo>
                  <a:cubicBezTo>
                    <a:pt x="1462" y="77142"/>
                    <a:pt x="2120" y="74018"/>
                    <a:pt x="2120" y="73297"/>
                  </a:cubicBezTo>
                  <a:cubicBezTo>
                    <a:pt x="2120" y="70974"/>
                    <a:pt x="731" y="70974"/>
                    <a:pt x="0" y="68731"/>
                  </a:cubicBezTo>
                  <a:lnTo>
                    <a:pt x="0" y="68731"/>
                  </a:lnTo>
                  <a:cubicBezTo>
                    <a:pt x="731" y="65687"/>
                    <a:pt x="731" y="65687"/>
                    <a:pt x="731" y="65687"/>
                  </a:cubicBezTo>
                  <a:cubicBezTo>
                    <a:pt x="6288" y="64165"/>
                    <a:pt x="7020" y="58798"/>
                    <a:pt x="11188" y="57276"/>
                  </a:cubicBezTo>
                  <a:cubicBezTo>
                    <a:pt x="13967" y="56475"/>
                    <a:pt x="17477" y="57276"/>
                    <a:pt x="20255" y="56475"/>
                  </a:cubicBezTo>
                  <a:cubicBezTo>
                    <a:pt x="25155" y="55754"/>
                    <a:pt x="16087" y="46542"/>
                    <a:pt x="19524" y="43497"/>
                  </a:cubicBezTo>
                  <a:cubicBezTo>
                    <a:pt x="22376" y="40453"/>
                    <a:pt x="28592" y="38130"/>
                    <a:pt x="29323" y="32763"/>
                  </a:cubicBezTo>
                  <a:cubicBezTo>
                    <a:pt x="30712" y="25954"/>
                    <a:pt x="30054" y="28197"/>
                    <a:pt x="34881" y="29799"/>
                  </a:cubicBezTo>
                  <a:cubicBezTo>
                    <a:pt x="43948" y="31241"/>
                    <a:pt x="44680" y="26675"/>
                    <a:pt x="43948" y="19786"/>
                  </a:cubicBezTo>
                  <a:cubicBezTo>
                    <a:pt x="43948" y="12977"/>
                    <a:pt x="37001" y="14499"/>
                    <a:pt x="36270" y="10654"/>
                  </a:cubicBezTo>
                  <a:lnTo>
                    <a:pt x="36270" y="10654"/>
                  </a:lnTo>
                  <a:cubicBezTo>
                    <a:pt x="41170" y="6088"/>
                    <a:pt x="37733" y="0"/>
                    <a:pt x="45996" y="3765"/>
                  </a:cubicBezTo>
                  <a:cubicBezTo>
                    <a:pt x="50822" y="6088"/>
                    <a:pt x="55063" y="3044"/>
                    <a:pt x="59963" y="5287"/>
                  </a:cubicBezTo>
                  <a:cubicBezTo>
                    <a:pt x="66910" y="7610"/>
                    <a:pt x="67568" y="18264"/>
                    <a:pt x="73199" y="19786"/>
                  </a:cubicBezTo>
                  <a:cubicBezTo>
                    <a:pt x="75978" y="19786"/>
                    <a:pt x="79488" y="16021"/>
                    <a:pt x="82266" y="15220"/>
                  </a:cubicBezTo>
                  <a:cubicBezTo>
                    <a:pt x="86435" y="15220"/>
                    <a:pt x="87824" y="17543"/>
                    <a:pt x="91334" y="18264"/>
                  </a:cubicBezTo>
                  <a:cubicBezTo>
                    <a:pt x="93382" y="19786"/>
                    <a:pt x="94771" y="19786"/>
                    <a:pt x="96234" y="21388"/>
                  </a:cubicBezTo>
                  <a:cubicBezTo>
                    <a:pt x="96892" y="22830"/>
                    <a:pt x="97550" y="23631"/>
                    <a:pt x="98281" y="25153"/>
                  </a:cubicBezTo>
                  <a:cubicBezTo>
                    <a:pt x="100402" y="30520"/>
                    <a:pt x="105959" y="33564"/>
                    <a:pt x="110859" y="36608"/>
                  </a:cubicBezTo>
                  <a:cubicBezTo>
                    <a:pt x="112248" y="37409"/>
                    <a:pt x="115027" y="38931"/>
                    <a:pt x="116416" y="40453"/>
                  </a:cubicBezTo>
                  <a:cubicBezTo>
                    <a:pt x="117806" y="41975"/>
                    <a:pt x="118464" y="45020"/>
                    <a:pt x="119926" y="45821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63" name="Shape 2912">
              <a:extLst>
                <a:ext uri="{FF2B5EF4-FFF2-40B4-BE49-F238E27FC236}">
                  <a16:creationId xmlns:a16="http://schemas.microsoft.com/office/drawing/2014/main" id="{AE13A69E-0B10-4779-B1F2-06EC284E9606}"/>
                </a:ext>
              </a:extLst>
            </p:cNvPr>
            <p:cNvSpPr/>
            <p:nvPr/>
          </p:nvSpPr>
          <p:spPr>
            <a:xfrm>
              <a:off x="16960823" y="4868850"/>
              <a:ext cx="1604793" cy="147352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3589" y="0"/>
                  </a:moveTo>
                  <a:lnTo>
                    <a:pt x="73589" y="0"/>
                  </a:lnTo>
                  <a:cubicBezTo>
                    <a:pt x="74665" y="768"/>
                    <a:pt x="75705" y="1172"/>
                    <a:pt x="75705" y="2709"/>
                  </a:cubicBezTo>
                  <a:cubicBezTo>
                    <a:pt x="75705" y="5419"/>
                    <a:pt x="76782" y="5015"/>
                    <a:pt x="78898" y="6147"/>
                  </a:cubicBezTo>
                  <a:cubicBezTo>
                    <a:pt x="81014" y="7724"/>
                    <a:pt x="81014" y="6147"/>
                    <a:pt x="82797" y="5783"/>
                  </a:cubicBezTo>
                  <a:cubicBezTo>
                    <a:pt x="83873" y="5783"/>
                    <a:pt x="84579" y="6147"/>
                    <a:pt x="85284" y="6552"/>
                  </a:cubicBezTo>
                  <a:cubicBezTo>
                    <a:pt x="87066" y="7320"/>
                    <a:pt x="89183" y="6147"/>
                    <a:pt x="90928" y="6147"/>
                  </a:cubicBezTo>
                  <a:cubicBezTo>
                    <a:pt x="92710" y="6147"/>
                    <a:pt x="94121" y="6147"/>
                    <a:pt x="95903" y="7320"/>
                  </a:cubicBezTo>
                  <a:cubicBezTo>
                    <a:pt x="96608" y="7724"/>
                    <a:pt x="97314" y="8088"/>
                    <a:pt x="97685" y="8493"/>
                  </a:cubicBezTo>
                  <a:cubicBezTo>
                    <a:pt x="98391" y="9261"/>
                    <a:pt x="98391" y="10030"/>
                    <a:pt x="99096" y="10798"/>
                  </a:cubicBezTo>
                  <a:cubicBezTo>
                    <a:pt x="99801" y="11162"/>
                    <a:pt x="101212" y="11162"/>
                    <a:pt x="101918" y="11567"/>
                  </a:cubicBezTo>
                  <a:lnTo>
                    <a:pt x="101918" y="11567"/>
                  </a:lnTo>
                  <a:cubicBezTo>
                    <a:pt x="102252" y="13872"/>
                    <a:pt x="101918" y="16218"/>
                    <a:pt x="102995" y="18523"/>
                  </a:cubicBezTo>
                  <a:cubicBezTo>
                    <a:pt x="103700" y="20060"/>
                    <a:pt x="104740" y="20829"/>
                    <a:pt x="106522" y="20424"/>
                  </a:cubicBezTo>
                  <a:cubicBezTo>
                    <a:pt x="107933" y="20424"/>
                    <a:pt x="109715" y="20060"/>
                    <a:pt x="110049" y="21597"/>
                  </a:cubicBezTo>
                  <a:cubicBezTo>
                    <a:pt x="110420" y="23538"/>
                    <a:pt x="113948" y="22770"/>
                    <a:pt x="115396" y="23902"/>
                  </a:cubicBezTo>
                  <a:cubicBezTo>
                    <a:pt x="119962" y="27017"/>
                    <a:pt x="110420" y="27785"/>
                    <a:pt x="112908" y="29686"/>
                  </a:cubicBezTo>
                  <a:cubicBezTo>
                    <a:pt x="116064" y="32032"/>
                    <a:pt x="113613" y="31223"/>
                    <a:pt x="113242" y="33569"/>
                  </a:cubicBezTo>
                  <a:cubicBezTo>
                    <a:pt x="113242" y="34337"/>
                    <a:pt x="113242" y="39352"/>
                    <a:pt x="113613" y="40121"/>
                  </a:cubicBezTo>
                  <a:cubicBezTo>
                    <a:pt x="113242" y="40889"/>
                    <a:pt x="114653" y="42831"/>
                    <a:pt x="113242" y="43559"/>
                  </a:cubicBezTo>
                  <a:cubicBezTo>
                    <a:pt x="112165" y="43963"/>
                    <a:pt x="110754" y="43559"/>
                    <a:pt x="109715" y="43963"/>
                  </a:cubicBezTo>
                  <a:cubicBezTo>
                    <a:pt x="107599" y="45136"/>
                    <a:pt x="106150" y="46673"/>
                    <a:pt x="104405" y="47805"/>
                  </a:cubicBezTo>
                  <a:cubicBezTo>
                    <a:pt x="98725" y="51688"/>
                    <a:pt x="104740" y="50920"/>
                    <a:pt x="102995" y="55530"/>
                  </a:cubicBezTo>
                  <a:cubicBezTo>
                    <a:pt x="102623" y="57067"/>
                    <a:pt x="100507" y="56703"/>
                    <a:pt x="99096" y="57472"/>
                  </a:cubicBezTo>
                  <a:cubicBezTo>
                    <a:pt x="97685" y="58240"/>
                    <a:pt x="98391" y="59777"/>
                    <a:pt x="95903" y="60546"/>
                  </a:cubicBezTo>
                  <a:cubicBezTo>
                    <a:pt x="94826" y="60546"/>
                    <a:pt x="93415" y="59009"/>
                    <a:pt x="92710" y="59413"/>
                  </a:cubicBezTo>
                  <a:cubicBezTo>
                    <a:pt x="91670" y="59777"/>
                    <a:pt x="90928" y="61718"/>
                    <a:pt x="89183" y="62082"/>
                  </a:cubicBezTo>
                  <a:cubicBezTo>
                    <a:pt x="86324" y="63255"/>
                    <a:pt x="88106" y="66734"/>
                    <a:pt x="87066" y="69403"/>
                  </a:cubicBezTo>
                  <a:cubicBezTo>
                    <a:pt x="85618" y="71749"/>
                    <a:pt x="84579" y="70576"/>
                    <a:pt x="82797" y="70212"/>
                  </a:cubicBezTo>
                  <a:cubicBezTo>
                    <a:pt x="82091" y="69807"/>
                    <a:pt x="79603" y="70576"/>
                    <a:pt x="81014" y="71749"/>
                  </a:cubicBezTo>
                  <a:cubicBezTo>
                    <a:pt x="84207" y="74054"/>
                    <a:pt x="82425" y="75227"/>
                    <a:pt x="81757" y="78301"/>
                  </a:cubicBezTo>
                  <a:cubicBezTo>
                    <a:pt x="81386" y="80606"/>
                    <a:pt x="82091" y="84853"/>
                    <a:pt x="83168" y="86794"/>
                  </a:cubicBezTo>
                  <a:cubicBezTo>
                    <a:pt x="83502" y="89100"/>
                    <a:pt x="83873" y="91809"/>
                    <a:pt x="86324" y="91809"/>
                  </a:cubicBezTo>
                  <a:cubicBezTo>
                    <a:pt x="87066" y="91809"/>
                    <a:pt x="91670" y="91405"/>
                    <a:pt x="91299" y="92173"/>
                  </a:cubicBezTo>
                  <a:cubicBezTo>
                    <a:pt x="90594" y="93710"/>
                    <a:pt x="90928" y="94883"/>
                    <a:pt x="89888" y="96420"/>
                  </a:cubicBezTo>
                  <a:cubicBezTo>
                    <a:pt x="89183" y="97189"/>
                    <a:pt x="88477" y="97957"/>
                    <a:pt x="88811" y="99130"/>
                  </a:cubicBezTo>
                  <a:cubicBezTo>
                    <a:pt x="88811" y="100262"/>
                    <a:pt x="88106" y="101840"/>
                    <a:pt x="88477" y="102608"/>
                  </a:cubicBezTo>
                  <a:cubicBezTo>
                    <a:pt x="89517" y="104145"/>
                    <a:pt x="93081" y="104509"/>
                    <a:pt x="93787" y="106086"/>
                  </a:cubicBezTo>
                  <a:cubicBezTo>
                    <a:pt x="94826" y="109524"/>
                    <a:pt x="88811" y="111830"/>
                    <a:pt x="87066" y="113003"/>
                  </a:cubicBezTo>
                  <a:cubicBezTo>
                    <a:pt x="84913" y="113407"/>
                    <a:pt x="80309" y="114944"/>
                    <a:pt x="79975" y="117613"/>
                  </a:cubicBezTo>
                  <a:lnTo>
                    <a:pt x="79975" y="117613"/>
                  </a:lnTo>
                  <a:cubicBezTo>
                    <a:pt x="77153" y="117613"/>
                    <a:pt x="77153" y="117613"/>
                    <a:pt x="77153" y="117613"/>
                  </a:cubicBezTo>
                  <a:cubicBezTo>
                    <a:pt x="75705" y="117613"/>
                    <a:pt x="74294" y="118786"/>
                    <a:pt x="73254" y="119191"/>
                  </a:cubicBezTo>
                  <a:cubicBezTo>
                    <a:pt x="71844" y="119959"/>
                    <a:pt x="70396" y="119555"/>
                    <a:pt x="68985" y="118786"/>
                  </a:cubicBezTo>
                  <a:cubicBezTo>
                    <a:pt x="67240" y="118422"/>
                    <a:pt x="65086" y="115308"/>
                    <a:pt x="63675" y="117613"/>
                  </a:cubicBezTo>
                  <a:cubicBezTo>
                    <a:pt x="62599" y="119555"/>
                    <a:pt x="61188" y="118422"/>
                    <a:pt x="59443" y="118422"/>
                  </a:cubicBezTo>
                  <a:lnTo>
                    <a:pt x="59443" y="118422"/>
                  </a:lnTo>
                  <a:cubicBezTo>
                    <a:pt x="58700" y="118018"/>
                    <a:pt x="58366" y="116481"/>
                    <a:pt x="57660" y="115712"/>
                  </a:cubicBezTo>
                  <a:cubicBezTo>
                    <a:pt x="56955" y="114944"/>
                    <a:pt x="55544" y="114175"/>
                    <a:pt x="54839" y="113771"/>
                  </a:cubicBezTo>
                  <a:cubicBezTo>
                    <a:pt x="52351" y="112234"/>
                    <a:pt x="49529" y="110697"/>
                    <a:pt x="48452" y="107987"/>
                  </a:cubicBezTo>
                  <a:cubicBezTo>
                    <a:pt x="48081" y="107219"/>
                    <a:pt x="47747" y="106814"/>
                    <a:pt x="47413" y="106086"/>
                  </a:cubicBezTo>
                  <a:cubicBezTo>
                    <a:pt x="46670" y="105278"/>
                    <a:pt x="45965" y="105278"/>
                    <a:pt x="44925" y="104509"/>
                  </a:cubicBezTo>
                  <a:cubicBezTo>
                    <a:pt x="43143" y="104145"/>
                    <a:pt x="42438" y="102972"/>
                    <a:pt x="40321" y="102972"/>
                  </a:cubicBezTo>
                  <a:cubicBezTo>
                    <a:pt x="38910" y="103377"/>
                    <a:pt x="37128" y="105278"/>
                    <a:pt x="35717" y="105278"/>
                  </a:cubicBezTo>
                  <a:cubicBezTo>
                    <a:pt x="32858" y="104509"/>
                    <a:pt x="32524" y="99130"/>
                    <a:pt x="28997" y="97957"/>
                  </a:cubicBezTo>
                  <a:cubicBezTo>
                    <a:pt x="26509" y="96825"/>
                    <a:pt x="24356" y="98361"/>
                    <a:pt x="21905" y="97189"/>
                  </a:cubicBezTo>
                  <a:cubicBezTo>
                    <a:pt x="17710" y="95288"/>
                    <a:pt x="19455" y="98361"/>
                    <a:pt x="16967" y="100667"/>
                  </a:cubicBezTo>
                  <a:lnTo>
                    <a:pt x="16967" y="100667"/>
                  </a:lnTo>
                  <a:cubicBezTo>
                    <a:pt x="14480" y="98725"/>
                    <a:pt x="14480" y="98725"/>
                    <a:pt x="14480" y="98725"/>
                  </a:cubicBezTo>
                  <a:cubicBezTo>
                    <a:pt x="13440" y="97189"/>
                    <a:pt x="12363" y="95652"/>
                    <a:pt x="10618" y="94479"/>
                  </a:cubicBezTo>
                  <a:cubicBezTo>
                    <a:pt x="9170" y="93346"/>
                    <a:pt x="8836" y="91405"/>
                    <a:pt x="7054" y="92942"/>
                  </a:cubicBezTo>
                  <a:cubicBezTo>
                    <a:pt x="6349" y="93346"/>
                    <a:pt x="5643" y="93710"/>
                    <a:pt x="4938" y="93710"/>
                  </a:cubicBezTo>
                  <a:lnTo>
                    <a:pt x="4938" y="93710"/>
                  </a:lnTo>
                  <a:cubicBezTo>
                    <a:pt x="2821" y="91041"/>
                    <a:pt x="2821" y="91041"/>
                    <a:pt x="2821" y="91041"/>
                  </a:cubicBezTo>
                  <a:cubicBezTo>
                    <a:pt x="1410" y="87563"/>
                    <a:pt x="3527" y="86390"/>
                    <a:pt x="3527" y="82548"/>
                  </a:cubicBezTo>
                  <a:cubicBezTo>
                    <a:pt x="3155" y="77532"/>
                    <a:pt x="0" y="75591"/>
                    <a:pt x="6349" y="75591"/>
                  </a:cubicBezTo>
                  <a:cubicBezTo>
                    <a:pt x="9913" y="75591"/>
                    <a:pt x="9913" y="73650"/>
                    <a:pt x="12029" y="71749"/>
                  </a:cubicBezTo>
                  <a:cubicBezTo>
                    <a:pt x="14146" y="69807"/>
                    <a:pt x="17710" y="68270"/>
                    <a:pt x="17710" y="64792"/>
                  </a:cubicBezTo>
                  <a:cubicBezTo>
                    <a:pt x="17710" y="61314"/>
                    <a:pt x="17339" y="57067"/>
                    <a:pt x="15556" y="53629"/>
                  </a:cubicBezTo>
                  <a:lnTo>
                    <a:pt x="15556" y="53629"/>
                  </a:lnTo>
                  <a:cubicBezTo>
                    <a:pt x="14146" y="32760"/>
                    <a:pt x="14146" y="32760"/>
                    <a:pt x="14146" y="32760"/>
                  </a:cubicBezTo>
                  <a:lnTo>
                    <a:pt x="14146" y="32760"/>
                  </a:lnTo>
                  <a:cubicBezTo>
                    <a:pt x="15222" y="31627"/>
                    <a:pt x="17710" y="30455"/>
                    <a:pt x="19121" y="31223"/>
                  </a:cubicBezTo>
                  <a:cubicBezTo>
                    <a:pt x="20532" y="31627"/>
                    <a:pt x="21571" y="28918"/>
                    <a:pt x="23688" y="28918"/>
                  </a:cubicBezTo>
                  <a:cubicBezTo>
                    <a:pt x="24727" y="28918"/>
                    <a:pt x="26138" y="30455"/>
                    <a:pt x="27586" y="30455"/>
                  </a:cubicBezTo>
                  <a:cubicBezTo>
                    <a:pt x="28997" y="30455"/>
                    <a:pt x="30408" y="29322"/>
                    <a:pt x="32153" y="29686"/>
                  </a:cubicBezTo>
                  <a:cubicBezTo>
                    <a:pt x="33601" y="30091"/>
                    <a:pt x="34641" y="30455"/>
                    <a:pt x="36051" y="30455"/>
                  </a:cubicBezTo>
                  <a:cubicBezTo>
                    <a:pt x="37500" y="30455"/>
                    <a:pt x="38168" y="29322"/>
                    <a:pt x="39245" y="28554"/>
                  </a:cubicBezTo>
                  <a:cubicBezTo>
                    <a:pt x="41027" y="27785"/>
                    <a:pt x="43514" y="28918"/>
                    <a:pt x="45259" y="28554"/>
                  </a:cubicBezTo>
                  <a:cubicBezTo>
                    <a:pt x="47413" y="28149"/>
                    <a:pt x="47413" y="25439"/>
                    <a:pt x="48081" y="25439"/>
                  </a:cubicBezTo>
                  <a:cubicBezTo>
                    <a:pt x="50235" y="25075"/>
                    <a:pt x="53056" y="25075"/>
                    <a:pt x="54467" y="23538"/>
                  </a:cubicBezTo>
                  <a:cubicBezTo>
                    <a:pt x="56584" y="20424"/>
                    <a:pt x="55878" y="18523"/>
                    <a:pt x="56955" y="15409"/>
                  </a:cubicBezTo>
                  <a:cubicBezTo>
                    <a:pt x="57326" y="14277"/>
                    <a:pt x="57326" y="13104"/>
                    <a:pt x="58366" y="12335"/>
                  </a:cubicBezTo>
                  <a:cubicBezTo>
                    <a:pt x="59777" y="11162"/>
                    <a:pt x="61559" y="11162"/>
                    <a:pt x="62264" y="8493"/>
                  </a:cubicBezTo>
                  <a:cubicBezTo>
                    <a:pt x="62599" y="6552"/>
                    <a:pt x="61893" y="5783"/>
                    <a:pt x="63675" y="4610"/>
                  </a:cubicBezTo>
                  <a:cubicBezTo>
                    <a:pt x="64752" y="4246"/>
                    <a:pt x="65457" y="4610"/>
                    <a:pt x="66163" y="4246"/>
                  </a:cubicBezTo>
                  <a:cubicBezTo>
                    <a:pt x="67574" y="3842"/>
                    <a:pt x="68650" y="2305"/>
                    <a:pt x="70061" y="1536"/>
                  </a:cubicBezTo>
                  <a:cubicBezTo>
                    <a:pt x="71101" y="1172"/>
                    <a:pt x="72512" y="364"/>
                    <a:pt x="73589" y="0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64" name="Shape 2913">
              <a:extLst>
                <a:ext uri="{FF2B5EF4-FFF2-40B4-BE49-F238E27FC236}">
                  <a16:creationId xmlns:a16="http://schemas.microsoft.com/office/drawing/2014/main" id="{842AD01C-79BC-42BC-B5D1-F04DFF021456}"/>
                </a:ext>
              </a:extLst>
            </p:cNvPr>
            <p:cNvSpPr/>
            <p:nvPr/>
          </p:nvSpPr>
          <p:spPr>
            <a:xfrm>
              <a:off x="16757214" y="5989871"/>
              <a:ext cx="488222" cy="48825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66341" y="6958"/>
                  </a:moveTo>
                  <a:lnTo>
                    <a:pt x="66341" y="6958"/>
                  </a:lnTo>
                  <a:cubicBezTo>
                    <a:pt x="68658" y="6958"/>
                    <a:pt x="70975" y="5859"/>
                    <a:pt x="73292" y="4638"/>
                  </a:cubicBezTo>
                  <a:cubicBezTo>
                    <a:pt x="79146" y="0"/>
                    <a:pt x="80243" y="5859"/>
                    <a:pt x="85000" y="9277"/>
                  </a:cubicBezTo>
                  <a:cubicBezTo>
                    <a:pt x="90731" y="12817"/>
                    <a:pt x="94268" y="17456"/>
                    <a:pt x="97682" y="22095"/>
                  </a:cubicBezTo>
                  <a:cubicBezTo>
                    <a:pt x="105853" y="27955"/>
                    <a:pt x="105853" y="27955"/>
                    <a:pt x="105853" y="27955"/>
                  </a:cubicBezTo>
                  <a:lnTo>
                    <a:pt x="105853" y="27955"/>
                  </a:lnTo>
                  <a:cubicBezTo>
                    <a:pt x="107073" y="33814"/>
                    <a:pt x="118658" y="31495"/>
                    <a:pt x="118658" y="41871"/>
                  </a:cubicBezTo>
                  <a:cubicBezTo>
                    <a:pt x="119878" y="52370"/>
                    <a:pt x="118658" y="59328"/>
                    <a:pt x="103536" y="57131"/>
                  </a:cubicBezTo>
                  <a:cubicBezTo>
                    <a:pt x="95487" y="54689"/>
                    <a:pt x="96585" y="51271"/>
                    <a:pt x="94268" y="61648"/>
                  </a:cubicBezTo>
                  <a:cubicBezTo>
                    <a:pt x="93048" y="69827"/>
                    <a:pt x="82682" y="73367"/>
                    <a:pt x="77926" y="78006"/>
                  </a:cubicBezTo>
                  <a:cubicBezTo>
                    <a:pt x="72195" y="82644"/>
                    <a:pt x="87317" y="96683"/>
                    <a:pt x="79146" y="97782"/>
                  </a:cubicBezTo>
                  <a:cubicBezTo>
                    <a:pt x="74512" y="99003"/>
                    <a:pt x="68658" y="97782"/>
                    <a:pt x="64024" y="99003"/>
                  </a:cubicBezTo>
                  <a:cubicBezTo>
                    <a:pt x="57073" y="101322"/>
                    <a:pt x="55853" y="109501"/>
                    <a:pt x="46585" y="111820"/>
                  </a:cubicBezTo>
                  <a:cubicBezTo>
                    <a:pt x="45365" y="116459"/>
                    <a:pt x="45365" y="116459"/>
                    <a:pt x="45365" y="116459"/>
                  </a:cubicBezTo>
                  <a:lnTo>
                    <a:pt x="45365" y="116459"/>
                  </a:lnTo>
                  <a:cubicBezTo>
                    <a:pt x="40731" y="116459"/>
                    <a:pt x="36097" y="115239"/>
                    <a:pt x="31463" y="116459"/>
                  </a:cubicBezTo>
                  <a:cubicBezTo>
                    <a:pt x="14024" y="117558"/>
                    <a:pt x="14024" y="117558"/>
                    <a:pt x="14024" y="117558"/>
                  </a:cubicBezTo>
                  <a:cubicBezTo>
                    <a:pt x="9390" y="117558"/>
                    <a:pt x="4756" y="118779"/>
                    <a:pt x="0" y="119877"/>
                  </a:cubicBezTo>
                  <a:lnTo>
                    <a:pt x="0" y="119877"/>
                  </a:lnTo>
                  <a:cubicBezTo>
                    <a:pt x="0" y="62868"/>
                    <a:pt x="0" y="62868"/>
                    <a:pt x="0" y="62868"/>
                  </a:cubicBezTo>
                  <a:lnTo>
                    <a:pt x="0" y="62868"/>
                  </a:lnTo>
                  <a:cubicBezTo>
                    <a:pt x="5853" y="61648"/>
                    <a:pt x="5853" y="58229"/>
                    <a:pt x="5853" y="52370"/>
                  </a:cubicBezTo>
                  <a:cubicBezTo>
                    <a:pt x="5853" y="47731"/>
                    <a:pt x="5853" y="44313"/>
                    <a:pt x="11707" y="47731"/>
                  </a:cubicBezTo>
                  <a:cubicBezTo>
                    <a:pt x="22195" y="54689"/>
                    <a:pt x="29146" y="32594"/>
                    <a:pt x="30365" y="25635"/>
                  </a:cubicBezTo>
                  <a:cubicBezTo>
                    <a:pt x="30365" y="24415"/>
                    <a:pt x="30365" y="25635"/>
                    <a:pt x="30365" y="24415"/>
                  </a:cubicBezTo>
                  <a:cubicBezTo>
                    <a:pt x="32560" y="24415"/>
                    <a:pt x="38414" y="31495"/>
                    <a:pt x="40731" y="33814"/>
                  </a:cubicBezTo>
                  <a:cubicBezTo>
                    <a:pt x="59390" y="47731"/>
                    <a:pt x="59390" y="15137"/>
                    <a:pt x="66341" y="6958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65" name="Shape 2914">
              <a:extLst>
                <a:ext uri="{FF2B5EF4-FFF2-40B4-BE49-F238E27FC236}">
                  <a16:creationId xmlns:a16="http://schemas.microsoft.com/office/drawing/2014/main" id="{E95F804D-52B9-4919-90D4-73958535350F}"/>
                </a:ext>
              </a:extLst>
            </p:cNvPr>
            <p:cNvSpPr/>
            <p:nvPr/>
          </p:nvSpPr>
          <p:spPr>
            <a:xfrm>
              <a:off x="16170469" y="5858500"/>
              <a:ext cx="521065" cy="49263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54514" y="0"/>
                  </a:moveTo>
                  <a:lnTo>
                    <a:pt x="54514" y="0"/>
                  </a:lnTo>
                  <a:cubicBezTo>
                    <a:pt x="75200" y="1087"/>
                    <a:pt x="75200" y="1087"/>
                    <a:pt x="75200" y="1087"/>
                  </a:cubicBezTo>
                  <a:lnTo>
                    <a:pt x="75200" y="1087"/>
                  </a:lnTo>
                  <a:cubicBezTo>
                    <a:pt x="75200" y="4592"/>
                    <a:pt x="71885" y="6888"/>
                    <a:pt x="71885" y="10392"/>
                  </a:cubicBezTo>
                  <a:cubicBezTo>
                    <a:pt x="70857" y="16193"/>
                    <a:pt x="70857" y="21873"/>
                    <a:pt x="76342" y="24169"/>
                  </a:cubicBezTo>
                  <a:cubicBezTo>
                    <a:pt x="80685" y="25377"/>
                    <a:pt x="86057" y="20785"/>
                    <a:pt x="90514" y="20785"/>
                  </a:cubicBezTo>
                  <a:cubicBezTo>
                    <a:pt x="91542" y="20785"/>
                    <a:pt x="92685" y="21873"/>
                    <a:pt x="94857" y="21873"/>
                  </a:cubicBezTo>
                  <a:cubicBezTo>
                    <a:pt x="98057" y="21873"/>
                    <a:pt x="111200" y="18489"/>
                    <a:pt x="107885" y="25377"/>
                  </a:cubicBezTo>
                  <a:cubicBezTo>
                    <a:pt x="104571" y="33474"/>
                    <a:pt x="103542" y="39154"/>
                    <a:pt x="103542" y="47250"/>
                  </a:cubicBezTo>
                  <a:cubicBezTo>
                    <a:pt x="103542" y="50755"/>
                    <a:pt x="104571" y="51842"/>
                    <a:pt x="106857" y="54138"/>
                  </a:cubicBezTo>
                  <a:cubicBezTo>
                    <a:pt x="111200" y="59939"/>
                    <a:pt x="109028" y="58731"/>
                    <a:pt x="107885" y="64531"/>
                  </a:cubicBezTo>
                  <a:cubicBezTo>
                    <a:pt x="105714" y="73716"/>
                    <a:pt x="117714" y="68036"/>
                    <a:pt x="118857" y="74924"/>
                  </a:cubicBezTo>
                  <a:cubicBezTo>
                    <a:pt x="119885" y="80725"/>
                    <a:pt x="117714" y="85317"/>
                    <a:pt x="119885" y="90996"/>
                  </a:cubicBezTo>
                  <a:lnTo>
                    <a:pt x="119885" y="90996"/>
                  </a:lnTo>
                  <a:cubicBezTo>
                    <a:pt x="110057" y="94501"/>
                    <a:pt x="110057" y="94501"/>
                    <a:pt x="110057" y="94501"/>
                  </a:cubicBezTo>
                  <a:cubicBezTo>
                    <a:pt x="97028" y="100302"/>
                    <a:pt x="83885" y="112990"/>
                    <a:pt x="69714" y="114078"/>
                  </a:cubicBezTo>
                  <a:cubicBezTo>
                    <a:pt x="67542" y="115287"/>
                    <a:pt x="65371" y="117583"/>
                    <a:pt x="63200" y="117583"/>
                  </a:cubicBezTo>
                  <a:cubicBezTo>
                    <a:pt x="62171" y="117583"/>
                    <a:pt x="61028" y="111782"/>
                    <a:pt x="56685" y="115287"/>
                  </a:cubicBezTo>
                  <a:cubicBezTo>
                    <a:pt x="51200" y="119879"/>
                    <a:pt x="48000" y="116374"/>
                    <a:pt x="42514" y="118670"/>
                  </a:cubicBezTo>
                  <a:cubicBezTo>
                    <a:pt x="24000" y="118670"/>
                    <a:pt x="24000" y="118670"/>
                    <a:pt x="24000" y="118670"/>
                  </a:cubicBezTo>
                  <a:lnTo>
                    <a:pt x="24000" y="118670"/>
                  </a:lnTo>
                  <a:cubicBezTo>
                    <a:pt x="24000" y="116374"/>
                    <a:pt x="24000" y="116374"/>
                    <a:pt x="22857" y="115287"/>
                  </a:cubicBezTo>
                  <a:cubicBezTo>
                    <a:pt x="21828" y="115287"/>
                    <a:pt x="19657" y="114078"/>
                    <a:pt x="18514" y="114078"/>
                  </a:cubicBezTo>
                  <a:cubicBezTo>
                    <a:pt x="17371" y="112990"/>
                    <a:pt x="17371" y="112990"/>
                    <a:pt x="16342" y="112990"/>
                  </a:cubicBezTo>
                  <a:cubicBezTo>
                    <a:pt x="15314" y="112990"/>
                    <a:pt x="14171" y="115287"/>
                    <a:pt x="12000" y="115287"/>
                  </a:cubicBezTo>
                  <a:lnTo>
                    <a:pt x="12000" y="115287"/>
                  </a:lnTo>
                  <a:cubicBezTo>
                    <a:pt x="13028" y="105981"/>
                    <a:pt x="13028" y="105981"/>
                    <a:pt x="13028" y="105981"/>
                  </a:cubicBezTo>
                  <a:cubicBezTo>
                    <a:pt x="0" y="104894"/>
                    <a:pt x="0" y="104894"/>
                    <a:pt x="0" y="104894"/>
                  </a:cubicBezTo>
                  <a:lnTo>
                    <a:pt x="0" y="104894"/>
                  </a:lnTo>
                  <a:cubicBezTo>
                    <a:pt x="2171" y="95709"/>
                    <a:pt x="2171" y="85317"/>
                    <a:pt x="7657" y="77220"/>
                  </a:cubicBezTo>
                  <a:cubicBezTo>
                    <a:pt x="9828" y="73716"/>
                    <a:pt x="14171" y="71419"/>
                    <a:pt x="14171" y="68036"/>
                  </a:cubicBezTo>
                  <a:cubicBezTo>
                    <a:pt x="16342" y="59939"/>
                    <a:pt x="12000" y="56435"/>
                    <a:pt x="9828" y="49546"/>
                  </a:cubicBezTo>
                  <a:lnTo>
                    <a:pt x="9828" y="49546"/>
                  </a:lnTo>
                  <a:cubicBezTo>
                    <a:pt x="17371" y="48459"/>
                    <a:pt x="18514" y="39154"/>
                    <a:pt x="28342" y="39154"/>
                  </a:cubicBezTo>
                  <a:cubicBezTo>
                    <a:pt x="36000" y="39154"/>
                    <a:pt x="57828" y="59939"/>
                    <a:pt x="54514" y="38066"/>
                  </a:cubicBezTo>
                  <a:cubicBezTo>
                    <a:pt x="54514" y="34561"/>
                    <a:pt x="53371" y="31178"/>
                    <a:pt x="53371" y="27673"/>
                  </a:cubicBezTo>
                  <a:cubicBezTo>
                    <a:pt x="52342" y="23081"/>
                    <a:pt x="49028" y="19577"/>
                    <a:pt x="51200" y="13776"/>
                  </a:cubicBezTo>
                  <a:cubicBezTo>
                    <a:pt x="53371" y="10392"/>
                    <a:pt x="52342" y="4592"/>
                    <a:pt x="54514" y="0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66" name="Shape 2915">
              <a:extLst>
                <a:ext uri="{FF2B5EF4-FFF2-40B4-BE49-F238E27FC236}">
                  <a16:creationId xmlns:a16="http://schemas.microsoft.com/office/drawing/2014/main" id="{D5251B68-5682-40CE-99F2-B00E2762CFA3}"/>
                </a:ext>
              </a:extLst>
            </p:cNvPr>
            <p:cNvSpPr/>
            <p:nvPr/>
          </p:nvSpPr>
          <p:spPr>
            <a:xfrm>
              <a:off x="16142005" y="5744645"/>
              <a:ext cx="280236" cy="36126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5531" y="17355"/>
                  </a:moveTo>
                  <a:lnTo>
                    <a:pt x="105531" y="17355"/>
                  </a:lnTo>
                  <a:cubicBezTo>
                    <a:pt x="107446" y="20495"/>
                    <a:pt x="107446" y="20495"/>
                    <a:pt x="107446" y="20495"/>
                  </a:cubicBezTo>
                  <a:cubicBezTo>
                    <a:pt x="113617" y="37851"/>
                    <a:pt x="113617" y="37851"/>
                    <a:pt x="113617" y="37851"/>
                  </a:cubicBezTo>
                  <a:lnTo>
                    <a:pt x="113617" y="37851"/>
                  </a:lnTo>
                  <a:cubicBezTo>
                    <a:pt x="109574" y="44132"/>
                    <a:pt x="111489" y="52066"/>
                    <a:pt x="107446" y="56694"/>
                  </a:cubicBezTo>
                  <a:cubicBezTo>
                    <a:pt x="103404" y="64628"/>
                    <a:pt x="109574" y="69421"/>
                    <a:pt x="111489" y="75702"/>
                  </a:cubicBezTo>
                  <a:cubicBezTo>
                    <a:pt x="111489" y="80495"/>
                    <a:pt x="113617" y="85123"/>
                    <a:pt x="113617" y="89917"/>
                  </a:cubicBezTo>
                  <a:cubicBezTo>
                    <a:pt x="119787" y="119834"/>
                    <a:pt x="79148" y="91404"/>
                    <a:pt x="64893" y="91404"/>
                  </a:cubicBezTo>
                  <a:cubicBezTo>
                    <a:pt x="46595" y="91404"/>
                    <a:pt x="44468" y="104132"/>
                    <a:pt x="30425" y="105619"/>
                  </a:cubicBezTo>
                  <a:lnTo>
                    <a:pt x="30425" y="105619"/>
                  </a:lnTo>
                  <a:cubicBezTo>
                    <a:pt x="16170" y="89917"/>
                    <a:pt x="16170" y="89917"/>
                    <a:pt x="16170" y="89917"/>
                  </a:cubicBezTo>
                  <a:cubicBezTo>
                    <a:pt x="4042" y="78842"/>
                    <a:pt x="0" y="50413"/>
                    <a:pt x="12127" y="39338"/>
                  </a:cubicBezTo>
                  <a:cubicBezTo>
                    <a:pt x="16170" y="36363"/>
                    <a:pt x="8085" y="25289"/>
                    <a:pt x="8085" y="22148"/>
                  </a:cubicBezTo>
                  <a:cubicBezTo>
                    <a:pt x="4042" y="14214"/>
                    <a:pt x="12127" y="9421"/>
                    <a:pt x="10000" y="1652"/>
                  </a:cubicBezTo>
                  <a:lnTo>
                    <a:pt x="10000" y="1652"/>
                  </a:lnTo>
                  <a:cubicBezTo>
                    <a:pt x="24255" y="1652"/>
                    <a:pt x="32340" y="0"/>
                    <a:pt x="46595" y="3140"/>
                  </a:cubicBezTo>
                  <a:cubicBezTo>
                    <a:pt x="56808" y="6280"/>
                    <a:pt x="71063" y="14214"/>
                    <a:pt x="81063" y="14214"/>
                  </a:cubicBezTo>
                  <a:cubicBezTo>
                    <a:pt x="83191" y="14214"/>
                    <a:pt x="105531" y="17355"/>
                    <a:pt x="105531" y="17355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67" name="Shape 2916">
              <a:extLst>
                <a:ext uri="{FF2B5EF4-FFF2-40B4-BE49-F238E27FC236}">
                  <a16:creationId xmlns:a16="http://schemas.microsoft.com/office/drawing/2014/main" id="{73064176-414B-49BD-8A59-3482845CF4B8}"/>
                </a:ext>
              </a:extLst>
            </p:cNvPr>
            <p:cNvSpPr/>
            <p:nvPr/>
          </p:nvSpPr>
          <p:spPr>
            <a:xfrm>
              <a:off x="16142005" y="5475337"/>
              <a:ext cx="247395" cy="32185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1167" y="17565"/>
                  </a:moveTo>
                  <a:lnTo>
                    <a:pt x="101167" y="17565"/>
                  </a:lnTo>
                  <a:cubicBezTo>
                    <a:pt x="115171" y="26440"/>
                    <a:pt x="105754" y="29953"/>
                    <a:pt x="103581" y="40493"/>
                  </a:cubicBezTo>
                  <a:cubicBezTo>
                    <a:pt x="103581" y="44006"/>
                    <a:pt x="105754" y="47519"/>
                    <a:pt x="103581" y="51032"/>
                  </a:cubicBezTo>
                  <a:cubicBezTo>
                    <a:pt x="103581" y="58058"/>
                    <a:pt x="96579" y="61571"/>
                    <a:pt x="101167" y="68782"/>
                  </a:cubicBezTo>
                  <a:cubicBezTo>
                    <a:pt x="105754" y="77473"/>
                    <a:pt x="112756" y="84499"/>
                    <a:pt x="115171" y="95223"/>
                  </a:cubicBezTo>
                  <a:cubicBezTo>
                    <a:pt x="119758" y="119815"/>
                    <a:pt x="119758" y="119815"/>
                    <a:pt x="119758" y="119815"/>
                  </a:cubicBezTo>
                  <a:lnTo>
                    <a:pt x="119758" y="119815"/>
                  </a:lnTo>
                  <a:cubicBezTo>
                    <a:pt x="119758" y="119815"/>
                    <a:pt x="94406" y="116302"/>
                    <a:pt x="91991" y="116302"/>
                  </a:cubicBezTo>
                  <a:cubicBezTo>
                    <a:pt x="80643" y="116302"/>
                    <a:pt x="64466" y="107426"/>
                    <a:pt x="52877" y="103913"/>
                  </a:cubicBezTo>
                  <a:cubicBezTo>
                    <a:pt x="36700" y="100400"/>
                    <a:pt x="27525" y="102249"/>
                    <a:pt x="11348" y="102249"/>
                  </a:cubicBezTo>
                  <a:lnTo>
                    <a:pt x="11348" y="102249"/>
                  </a:lnTo>
                  <a:cubicBezTo>
                    <a:pt x="4587" y="96887"/>
                    <a:pt x="9175" y="88197"/>
                    <a:pt x="11348" y="80986"/>
                  </a:cubicBezTo>
                  <a:cubicBezTo>
                    <a:pt x="16177" y="73959"/>
                    <a:pt x="20764" y="65084"/>
                    <a:pt x="7002" y="65084"/>
                  </a:cubicBezTo>
                  <a:cubicBezTo>
                    <a:pt x="0" y="65084"/>
                    <a:pt x="4587" y="56394"/>
                    <a:pt x="4587" y="52881"/>
                  </a:cubicBezTo>
                  <a:lnTo>
                    <a:pt x="4587" y="52881"/>
                  </a:lnTo>
                  <a:cubicBezTo>
                    <a:pt x="13762" y="42157"/>
                    <a:pt x="16177" y="28104"/>
                    <a:pt x="32112" y="19414"/>
                  </a:cubicBezTo>
                  <a:cubicBezTo>
                    <a:pt x="36700" y="15716"/>
                    <a:pt x="41287" y="10539"/>
                    <a:pt x="48289" y="7026"/>
                  </a:cubicBezTo>
                  <a:cubicBezTo>
                    <a:pt x="52877" y="5177"/>
                    <a:pt x="57464" y="3513"/>
                    <a:pt x="62052" y="0"/>
                  </a:cubicBezTo>
                  <a:lnTo>
                    <a:pt x="62052" y="0"/>
                  </a:lnTo>
                  <a:cubicBezTo>
                    <a:pt x="101167" y="17565"/>
                    <a:pt x="101167" y="17565"/>
                    <a:pt x="101167" y="17565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68" name="Shape 2917">
              <a:extLst>
                <a:ext uri="{FF2B5EF4-FFF2-40B4-BE49-F238E27FC236}">
                  <a16:creationId xmlns:a16="http://schemas.microsoft.com/office/drawing/2014/main" id="{C1E2FA5E-A56E-43EE-B601-DEF0FF05D7B5}"/>
                </a:ext>
              </a:extLst>
            </p:cNvPr>
            <p:cNvSpPr/>
            <p:nvPr/>
          </p:nvSpPr>
          <p:spPr>
            <a:xfrm>
              <a:off x="16198928" y="6322674"/>
              <a:ext cx="264912" cy="29995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766" y="3787"/>
                  </a:moveTo>
                  <a:lnTo>
                    <a:pt x="10766" y="3787"/>
                  </a:lnTo>
                  <a:cubicBezTo>
                    <a:pt x="15028" y="3787"/>
                    <a:pt x="17271" y="0"/>
                    <a:pt x="19289" y="0"/>
                  </a:cubicBezTo>
                  <a:cubicBezTo>
                    <a:pt x="21308" y="0"/>
                    <a:pt x="21308" y="0"/>
                    <a:pt x="23551" y="1794"/>
                  </a:cubicBezTo>
                  <a:cubicBezTo>
                    <a:pt x="25794" y="1794"/>
                    <a:pt x="30056" y="3787"/>
                    <a:pt x="32074" y="3787"/>
                  </a:cubicBezTo>
                  <a:cubicBezTo>
                    <a:pt x="34317" y="5581"/>
                    <a:pt x="34317" y="5581"/>
                    <a:pt x="34317" y="9368"/>
                  </a:cubicBezTo>
                  <a:lnTo>
                    <a:pt x="34317" y="9368"/>
                  </a:lnTo>
                  <a:cubicBezTo>
                    <a:pt x="30056" y="28504"/>
                    <a:pt x="30056" y="28504"/>
                    <a:pt x="30056" y="28504"/>
                  </a:cubicBezTo>
                  <a:cubicBezTo>
                    <a:pt x="34317" y="36079"/>
                    <a:pt x="36336" y="41661"/>
                    <a:pt x="40822" y="47441"/>
                  </a:cubicBezTo>
                  <a:cubicBezTo>
                    <a:pt x="44859" y="51229"/>
                    <a:pt x="53607" y="51229"/>
                    <a:pt x="59887" y="51229"/>
                  </a:cubicBezTo>
                  <a:cubicBezTo>
                    <a:pt x="62130" y="53222"/>
                    <a:pt x="66392" y="57009"/>
                    <a:pt x="70654" y="57009"/>
                  </a:cubicBezTo>
                  <a:cubicBezTo>
                    <a:pt x="83439" y="57009"/>
                    <a:pt x="85682" y="64584"/>
                    <a:pt x="94205" y="68372"/>
                  </a:cubicBezTo>
                  <a:cubicBezTo>
                    <a:pt x="96224" y="68372"/>
                    <a:pt x="98467" y="68372"/>
                    <a:pt x="100710" y="66578"/>
                  </a:cubicBezTo>
                  <a:cubicBezTo>
                    <a:pt x="102728" y="66578"/>
                    <a:pt x="104747" y="64584"/>
                    <a:pt x="106990" y="64584"/>
                  </a:cubicBezTo>
                  <a:cubicBezTo>
                    <a:pt x="109233" y="64584"/>
                    <a:pt x="109233" y="66578"/>
                    <a:pt x="111252" y="64584"/>
                  </a:cubicBezTo>
                  <a:cubicBezTo>
                    <a:pt x="119775" y="64584"/>
                    <a:pt x="119775" y="64584"/>
                    <a:pt x="119775" y="64584"/>
                  </a:cubicBezTo>
                  <a:lnTo>
                    <a:pt x="119775" y="64584"/>
                  </a:lnTo>
                  <a:cubicBezTo>
                    <a:pt x="119775" y="70166"/>
                    <a:pt x="117757" y="75946"/>
                    <a:pt x="115514" y="81727"/>
                  </a:cubicBezTo>
                  <a:cubicBezTo>
                    <a:pt x="113495" y="87308"/>
                    <a:pt x="113495" y="94883"/>
                    <a:pt x="111252" y="100664"/>
                  </a:cubicBezTo>
                  <a:cubicBezTo>
                    <a:pt x="109233" y="104451"/>
                    <a:pt x="102728" y="104451"/>
                    <a:pt x="98467" y="108239"/>
                  </a:cubicBezTo>
                  <a:cubicBezTo>
                    <a:pt x="98467" y="110232"/>
                    <a:pt x="100710" y="110232"/>
                    <a:pt x="98467" y="112026"/>
                  </a:cubicBezTo>
                  <a:cubicBezTo>
                    <a:pt x="96224" y="114019"/>
                    <a:pt x="94205" y="115813"/>
                    <a:pt x="94205" y="117807"/>
                  </a:cubicBezTo>
                  <a:cubicBezTo>
                    <a:pt x="91962" y="117807"/>
                    <a:pt x="87700" y="119800"/>
                    <a:pt x="87700" y="119800"/>
                  </a:cubicBezTo>
                  <a:cubicBezTo>
                    <a:pt x="85682" y="119800"/>
                    <a:pt x="81420" y="117807"/>
                    <a:pt x="77158" y="117807"/>
                  </a:cubicBezTo>
                  <a:cubicBezTo>
                    <a:pt x="30056" y="115813"/>
                    <a:pt x="30056" y="115813"/>
                    <a:pt x="30056" y="115813"/>
                  </a:cubicBezTo>
                  <a:lnTo>
                    <a:pt x="30056" y="115813"/>
                  </a:lnTo>
                  <a:cubicBezTo>
                    <a:pt x="25794" y="108239"/>
                    <a:pt x="25794" y="108239"/>
                    <a:pt x="25794" y="108239"/>
                  </a:cubicBezTo>
                  <a:cubicBezTo>
                    <a:pt x="21308" y="100664"/>
                    <a:pt x="0" y="74152"/>
                    <a:pt x="10766" y="68372"/>
                  </a:cubicBezTo>
                  <a:cubicBezTo>
                    <a:pt x="12785" y="66578"/>
                    <a:pt x="17271" y="60797"/>
                    <a:pt x="19289" y="60797"/>
                  </a:cubicBezTo>
                  <a:cubicBezTo>
                    <a:pt x="19289" y="58803"/>
                    <a:pt x="12785" y="57009"/>
                    <a:pt x="12785" y="55016"/>
                  </a:cubicBezTo>
                  <a:cubicBezTo>
                    <a:pt x="10766" y="53222"/>
                    <a:pt x="8523" y="51229"/>
                    <a:pt x="6504" y="47441"/>
                  </a:cubicBezTo>
                  <a:cubicBezTo>
                    <a:pt x="4261" y="43654"/>
                    <a:pt x="10766" y="37873"/>
                    <a:pt x="6504" y="32292"/>
                  </a:cubicBezTo>
                  <a:cubicBezTo>
                    <a:pt x="4261" y="28504"/>
                    <a:pt x="6504" y="26511"/>
                    <a:pt x="8523" y="22724"/>
                  </a:cubicBezTo>
                  <a:cubicBezTo>
                    <a:pt x="10766" y="3787"/>
                    <a:pt x="10766" y="3787"/>
                    <a:pt x="10766" y="3787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69" name="Shape 2918">
              <a:extLst>
                <a:ext uri="{FF2B5EF4-FFF2-40B4-BE49-F238E27FC236}">
                  <a16:creationId xmlns:a16="http://schemas.microsoft.com/office/drawing/2014/main" id="{AAD10079-463A-43EB-9552-52B79856029A}"/>
                </a:ext>
              </a:extLst>
            </p:cNvPr>
            <p:cNvSpPr/>
            <p:nvPr/>
          </p:nvSpPr>
          <p:spPr>
            <a:xfrm>
              <a:off x="16264610" y="6204442"/>
              <a:ext cx="492604" cy="31747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2298" y="53625"/>
                  </a:moveTo>
                  <a:lnTo>
                    <a:pt x="2298" y="53625"/>
                  </a:lnTo>
                  <a:cubicBezTo>
                    <a:pt x="21895" y="53625"/>
                    <a:pt x="21895" y="53625"/>
                    <a:pt x="21895" y="53625"/>
                  </a:cubicBezTo>
                  <a:cubicBezTo>
                    <a:pt x="27701" y="50062"/>
                    <a:pt x="31088" y="55500"/>
                    <a:pt x="36895" y="48375"/>
                  </a:cubicBezTo>
                  <a:cubicBezTo>
                    <a:pt x="41491" y="42937"/>
                    <a:pt x="42701" y="51937"/>
                    <a:pt x="43790" y="51937"/>
                  </a:cubicBezTo>
                  <a:cubicBezTo>
                    <a:pt x="46088" y="51937"/>
                    <a:pt x="48387" y="48375"/>
                    <a:pt x="50685" y="46500"/>
                  </a:cubicBezTo>
                  <a:cubicBezTo>
                    <a:pt x="65685" y="44812"/>
                    <a:pt x="79596" y="25125"/>
                    <a:pt x="93387" y="16125"/>
                  </a:cubicBezTo>
                  <a:cubicBezTo>
                    <a:pt x="103790" y="10687"/>
                    <a:pt x="103790" y="10687"/>
                    <a:pt x="103790" y="10687"/>
                  </a:cubicBezTo>
                  <a:lnTo>
                    <a:pt x="103790" y="10687"/>
                  </a:lnTo>
                  <a:cubicBezTo>
                    <a:pt x="115282" y="0"/>
                    <a:pt x="115282" y="0"/>
                    <a:pt x="115282" y="0"/>
                  </a:cubicBezTo>
                  <a:cubicBezTo>
                    <a:pt x="119879" y="16125"/>
                    <a:pt x="119879" y="16125"/>
                    <a:pt x="119879" y="16125"/>
                  </a:cubicBezTo>
                  <a:lnTo>
                    <a:pt x="119879" y="16125"/>
                  </a:lnTo>
                  <a:cubicBezTo>
                    <a:pt x="119879" y="103687"/>
                    <a:pt x="119879" y="103687"/>
                    <a:pt x="119879" y="103687"/>
                  </a:cubicBezTo>
                  <a:cubicBezTo>
                    <a:pt x="119879" y="107437"/>
                    <a:pt x="119879" y="107437"/>
                    <a:pt x="119879" y="107437"/>
                  </a:cubicBezTo>
                  <a:cubicBezTo>
                    <a:pt x="111895" y="109125"/>
                    <a:pt x="103790" y="109125"/>
                    <a:pt x="95685" y="110812"/>
                  </a:cubicBezTo>
                  <a:cubicBezTo>
                    <a:pt x="88790" y="114562"/>
                    <a:pt x="80685" y="119812"/>
                    <a:pt x="72701" y="118125"/>
                  </a:cubicBezTo>
                  <a:cubicBezTo>
                    <a:pt x="72701" y="114562"/>
                    <a:pt x="75000" y="114562"/>
                    <a:pt x="71491" y="112687"/>
                  </a:cubicBezTo>
                  <a:cubicBezTo>
                    <a:pt x="69193" y="110812"/>
                    <a:pt x="66895" y="110812"/>
                    <a:pt x="64596" y="110812"/>
                  </a:cubicBezTo>
                  <a:cubicBezTo>
                    <a:pt x="61088" y="110812"/>
                    <a:pt x="58790" y="102000"/>
                    <a:pt x="55282" y="105562"/>
                  </a:cubicBezTo>
                  <a:cubicBezTo>
                    <a:pt x="54193" y="109125"/>
                    <a:pt x="50685" y="103687"/>
                    <a:pt x="48387" y="105562"/>
                  </a:cubicBezTo>
                  <a:lnTo>
                    <a:pt x="48387" y="105562"/>
                  </a:lnTo>
                  <a:cubicBezTo>
                    <a:pt x="43790" y="105562"/>
                    <a:pt x="43790" y="105562"/>
                    <a:pt x="43790" y="105562"/>
                  </a:cubicBezTo>
                  <a:cubicBezTo>
                    <a:pt x="42701" y="107437"/>
                    <a:pt x="42701" y="105562"/>
                    <a:pt x="41491" y="105562"/>
                  </a:cubicBezTo>
                  <a:cubicBezTo>
                    <a:pt x="40282" y="105562"/>
                    <a:pt x="39193" y="107437"/>
                    <a:pt x="38104" y="107437"/>
                  </a:cubicBezTo>
                  <a:cubicBezTo>
                    <a:pt x="36895" y="109125"/>
                    <a:pt x="35685" y="109125"/>
                    <a:pt x="34596" y="109125"/>
                  </a:cubicBezTo>
                  <a:cubicBezTo>
                    <a:pt x="30000" y="105562"/>
                    <a:pt x="28790" y="98437"/>
                    <a:pt x="21895" y="98437"/>
                  </a:cubicBezTo>
                  <a:cubicBezTo>
                    <a:pt x="19596" y="98437"/>
                    <a:pt x="17298" y="94875"/>
                    <a:pt x="16088" y="93000"/>
                  </a:cubicBezTo>
                  <a:cubicBezTo>
                    <a:pt x="12701" y="93000"/>
                    <a:pt x="7983" y="93000"/>
                    <a:pt x="5806" y="89437"/>
                  </a:cubicBezTo>
                  <a:cubicBezTo>
                    <a:pt x="3387" y="84000"/>
                    <a:pt x="2298" y="78750"/>
                    <a:pt x="0" y="71625"/>
                  </a:cubicBezTo>
                  <a:cubicBezTo>
                    <a:pt x="2298" y="53625"/>
                    <a:pt x="2298" y="53625"/>
                    <a:pt x="2298" y="53625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70" name="Shape 2919">
              <a:extLst>
                <a:ext uri="{FF2B5EF4-FFF2-40B4-BE49-F238E27FC236}">
                  <a16:creationId xmlns:a16="http://schemas.microsoft.com/office/drawing/2014/main" id="{659245D3-F906-4C4B-9261-132F27F2A56A}"/>
                </a:ext>
              </a:extLst>
            </p:cNvPr>
            <p:cNvSpPr/>
            <p:nvPr/>
          </p:nvSpPr>
          <p:spPr>
            <a:xfrm>
              <a:off x="16358751" y="6672993"/>
              <a:ext cx="446628" cy="22332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94342" y="15466"/>
                  </a:moveTo>
                  <a:lnTo>
                    <a:pt x="94342" y="15466"/>
                  </a:lnTo>
                  <a:cubicBezTo>
                    <a:pt x="100757" y="20533"/>
                    <a:pt x="107037" y="22933"/>
                    <a:pt x="112249" y="28000"/>
                  </a:cubicBezTo>
                  <a:cubicBezTo>
                    <a:pt x="114788" y="30666"/>
                    <a:pt x="114788" y="30666"/>
                    <a:pt x="114788" y="33066"/>
                  </a:cubicBezTo>
                  <a:cubicBezTo>
                    <a:pt x="114788" y="40800"/>
                    <a:pt x="119866" y="38133"/>
                    <a:pt x="117327" y="45866"/>
                  </a:cubicBezTo>
                  <a:cubicBezTo>
                    <a:pt x="115991" y="48533"/>
                    <a:pt x="113452" y="53600"/>
                    <a:pt x="112249" y="56000"/>
                  </a:cubicBezTo>
                  <a:cubicBezTo>
                    <a:pt x="110913" y="61066"/>
                    <a:pt x="105835" y="61066"/>
                    <a:pt x="104498" y="66133"/>
                  </a:cubicBezTo>
                  <a:cubicBezTo>
                    <a:pt x="103296" y="71200"/>
                    <a:pt x="109710" y="71200"/>
                    <a:pt x="104498" y="78933"/>
                  </a:cubicBezTo>
                  <a:cubicBezTo>
                    <a:pt x="101959" y="78933"/>
                    <a:pt x="100757" y="78933"/>
                    <a:pt x="100757" y="81333"/>
                  </a:cubicBezTo>
                  <a:cubicBezTo>
                    <a:pt x="99420" y="86666"/>
                    <a:pt x="99420" y="89066"/>
                    <a:pt x="98218" y="91733"/>
                  </a:cubicBezTo>
                  <a:cubicBezTo>
                    <a:pt x="96881" y="94133"/>
                    <a:pt x="98218" y="101866"/>
                    <a:pt x="98218" y="104533"/>
                  </a:cubicBezTo>
                  <a:cubicBezTo>
                    <a:pt x="98218" y="109333"/>
                    <a:pt x="96881" y="117066"/>
                    <a:pt x="96881" y="119733"/>
                  </a:cubicBezTo>
                  <a:lnTo>
                    <a:pt x="96881" y="119733"/>
                  </a:lnTo>
                  <a:cubicBezTo>
                    <a:pt x="94342" y="119733"/>
                    <a:pt x="91804" y="117066"/>
                    <a:pt x="90601" y="117066"/>
                  </a:cubicBezTo>
                  <a:cubicBezTo>
                    <a:pt x="77772" y="114666"/>
                    <a:pt x="58663" y="114666"/>
                    <a:pt x="47171" y="101866"/>
                  </a:cubicBezTo>
                  <a:cubicBezTo>
                    <a:pt x="35679" y="91733"/>
                    <a:pt x="37015" y="89066"/>
                    <a:pt x="28062" y="101866"/>
                  </a:cubicBezTo>
                  <a:cubicBezTo>
                    <a:pt x="21781" y="112000"/>
                    <a:pt x="12828" y="114666"/>
                    <a:pt x="3875" y="114666"/>
                  </a:cubicBezTo>
                  <a:lnTo>
                    <a:pt x="3875" y="114666"/>
                  </a:lnTo>
                  <a:cubicBezTo>
                    <a:pt x="0" y="84000"/>
                    <a:pt x="0" y="84000"/>
                    <a:pt x="0" y="84000"/>
                  </a:cubicBezTo>
                  <a:cubicBezTo>
                    <a:pt x="1336" y="78933"/>
                    <a:pt x="0" y="71200"/>
                    <a:pt x="1336" y="63733"/>
                  </a:cubicBezTo>
                  <a:cubicBezTo>
                    <a:pt x="2672" y="56000"/>
                    <a:pt x="3875" y="61066"/>
                    <a:pt x="7750" y="61066"/>
                  </a:cubicBezTo>
                  <a:cubicBezTo>
                    <a:pt x="11492" y="71200"/>
                    <a:pt x="17906" y="61066"/>
                    <a:pt x="16703" y="53600"/>
                  </a:cubicBezTo>
                  <a:cubicBezTo>
                    <a:pt x="15367" y="48533"/>
                    <a:pt x="16703" y="35733"/>
                    <a:pt x="16703" y="30666"/>
                  </a:cubicBezTo>
                  <a:cubicBezTo>
                    <a:pt x="16703" y="20533"/>
                    <a:pt x="21781" y="33066"/>
                    <a:pt x="24320" y="28000"/>
                  </a:cubicBezTo>
                  <a:cubicBezTo>
                    <a:pt x="25523" y="22933"/>
                    <a:pt x="24320" y="10133"/>
                    <a:pt x="28062" y="10133"/>
                  </a:cubicBezTo>
                  <a:cubicBezTo>
                    <a:pt x="34476" y="10133"/>
                    <a:pt x="29398" y="28000"/>
                    <a:pt x="33140" y="30666"/>
                  </a:cubicBezTo>
                  <a:cubicBezTo>
                    <a:pt x="35679" y="33066"/>
                    <a:pt x="42093" y="38133"/>
                    <a:pt x="43429" y="38133"/>
                  </a:cubicBezTo>
                  <a:cubicBezTo>
                    <a:pt x="47171" y="35733"/>
                    <a:pt x="45968" y="28000"/>
                    <a:pt x="51046" y="30666"/>
                  </a:cubicBezTo>
                  <a:cubicBezTo>
                    <a:pt x="56124" y="33066"/>
                    <a:pt x="60000" y="35733"/>
                    <a:pt x="60000" y="20533"/>
                  </a:cubicBezTo>
                  <a:cubicBezTo>
                    <a:pt x="60000" y="0"/>
                    <a:pt x="67616" y="7733"/>
                    <a:pt x="76570" y="5066"/>
                  </a:cubicBezTo>
                  <a:cubicBezTo>
                    <a:pt x="77772" y="7733"/>
                    <a:pt x="80311" y="10133"/>
                    <a:pt x="82850" y="12800"/>
                  </a:cubicBezTo>
                  <a:cubicBezTo>
                    <a:pt x="85389" y="12800"/>
                    <a:pt x="88062" y="15466"/>
                    <a:pt x="89265" y="17866"/>
                  </a:cubicBezTo>
                  <a:cubicBezTo>
                    <a:pt x="91804" y="20533"/>
                    <a:pt x="93140" y="20533"/>
                    <a:pt x="94342" y="15466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71" name="Shape 2920">
              <a:extLst>
                <a:ext uri="{FF2B5EF4-FFF2-40B4-BE49-F238E27FC236}">
                  <a16:creationId xmlns:a16="http://schemas.microsoft.com/office/drawing/2014/main" id="{567A976C-F337-4862-A092-754CBF33C269}"/>
                </a:ext>
              </a:extLst>
            </p:cNvPr>
            <p:cNvSpPr/>
            <p:nvPr/>
          </p:nvSpPr>
          <p:spPr>
            <a:xfrm>
              <a:off x="16264610" y="6473748"/>
              <a:ext cx="521065" cy="41162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45714" y="2743"/>
                  </a:moveTo>
                  <a:lnTo>
                    <a:pt x="45714" y="2743"/>
                  </a:lnTo>
                  <a:cubicBezTo>
                    <a:pt x="47885" y="1299"/>
                    <a:pt x="51200" y="5487"/>
                    <a:pt x="52228" y="2743"/>
                  </a:cubicBezTo>
                  <a:cubicBezTo>
                    <a:pt x="55542" y="0"/>
                    <a:pt x="57714" y="6787"/>
                    <a:pt x="61028" y="6787"/>
                  </a:cubicBezTo>
                  <a:cubicBezTo>
                    <a:pt x="63200" y="6787"/>
                    <a:pt x="65371" y="6787"/>
                    <a:pt x="67542" y="8231"/>
                  </a:cubicBezTo>
                  <a:cubicBezTo>
                    <a:pt x="70857" y="9675"/>
                    <a:pt x="68685" y="9675"/>
                    <a:pt x="68685" y="12418"/>
                  </a:cubicBezTo>
                  <a:cubicBezTo>
                    <a:pt x="76228" y="13718"/>
                    <a:pt x="83885" y="9675"/>
                    <a:pt x="90400" y="6787"/>
                  </a:cubicBezTo>
                  <a:cubicBezTo>
                    <a:pt x="98057" y="5487"/>
                    <a:pt x="105714" y="5487"/>
                    <a:pt x="113257" y="4187"/>
                  </a:cubicBezTo>
                  <a:lnTo>
                    <a:pt x="113257" y="4187"/>
                  </a:lnTo>
                  <a:cubicBezTo>
                    <a:pt x="111085" y="17906"/>
                    <a:pt x="111085" y="17906"/>
                    <a:pt x="111085" y="17906"/>
                  </a:cubicBezTo>
                  <a:cubicBezTo>
                    <a:pt x="110057" y="24693"/>
                    <a:pt x="110057" y="30324"/>
                    <a:pt x="114400" y="34368"/>
                  </a:cubicBezTo>
                  <a:cubicBezTo>
                    <a:pt x="119885" y="39855"/>
                    <a:pt x="112228" y="42743"/>
                    <a:pt x="110057" y="45487"/>
                  </a:cubicBezTo>
                  <a:cubicBezTo>
                    <a:pt x="108914" y="48086"/>
                    <a:pt x="106742" y="50974"/>
                    <a:pt x="105714" y="53718"/>
                  </a:cubicBezTo>
                  <a:cubicBezTo>
                    <a:pt x="104571" y="57761"/>
                    <a:pt x="103542" y="63249"/>
                    <a:pt x="101371" y="66137"/>
                  </a:cubicBezTo>
                  <a:lnTo>
                    <a:pt x="102400" y="66137"/>
                  </a:lnTo>
                  <a:lnTo>
                    <a:pt x="102400" y="66137"/>
                  </a:lnTo>
                  <a:cubicBezTo>
                    <a:pt x="101371" y="68880"/>
                    <a:pt x="100228" y="68880"/>
                    <a:pt x="98057" y="67436"/>
                  </a:cubicBezTo>
                  <a:cubicBezTo>
                    <a:pt x="97028" y="66137"/>
                    <a:pt x="94742" y="64693"/>
                    <a:pt x="92571" y="64693"/>
                  </a:cubicBezTo>
                  <a:cubicBezTo>
                    <a:pt x="90400" y="63249"/>
                    <a:pt x="88228" y="61949"/>
                    <a:pt x="87200" y="60505"/>
                  </a:cubicBezTo>
                  <a:cubicBezTo>
                    <a:pt x="79542" y="61949"/>
                    <a:pt x="73028" y="57761"/>
                    <a:pt x="73028" y="68880"/>
                  </a:cubicBezTo>
                  <a:cubicBezTo>
                    <a:pt x="73028" y="77111"/>
                    <a:pt x="69714" y="75667"/>
                    <a:pt x="65371" y="74368"/>
                  </a:cubicBezTo>
                  <a:cubicBezTo>
                    <a:pt x="61028" y="72924"/>
                    <a:pt x="62057" y="77111"/>
                    <a:pt x="58857" y="78411"/>
                  </a:cubicBezTo>
                  <a:cubicBezTo>
                    <a:pt x="57714" y="78411"/>
                    <a:pt x="52228" y="75667"/>
                    <a:pt x="50057" y="74368"/>
                  </a:cubicBezTo>
                  <a:cubicBezTo>
                    <a:pt x="46857" y="72924"/>
                    <a:pt x="51200" y="63249"/>
                    <a:pt x="45714" y="63249"/>
                  </a:cubicBezTo>
                  <a:cubicBezTo>
                    <a:pt x="42514" y="63249"/>
                    <a:pt x="43542" y="70180"/>
                    <a:pt x="42514" y="72924"/>
                  </a:cubicBezTo>
                  <a:cubicBezTo>
                    <a:pt x="40342" y="75667"/>
                    <a:pt x="36000" y="68880"/>
                    <a:pt x="36000" y="74368"/>
                  </a:cubicBezTo>
                  <a:cubicBezTo>
                    <a:pt x="36000" y="77111"/>
                    <a:pt x="34857" y="84043"/>
                    <a:pt x="36000" y="86787"/>
                  </a:cubicBezTo>
                  <a:cubicBezTo>
                    <a:pt x="37028" y="90830"/>
                    <a:pt x="31542" y="96317"/>
                    <a:pt x="28342" y="90830"/>
                  </a:cubicBezTo>
                  <a:cubicBezTo>
                    <a:pt x="25028" y="90830"/>
                    <a:pt x="24000" y="88086"/>
                    <a:pt x="22857" y="92274"/>
                  </a:cubicBezTo>
                  <a:cubicBezTo>
                    <a:pt x="21714" y="96317"/>
                    <a:pt x="22857" y="100505"/>
                    <a:pt x="21714" y="103249"/>
                  </a:cubicBezTo>
                  <a:cubicBezTo>
                    <a:pt x="25028" y="119855"/>
                    <a:pt x="25028" y="119855"/>
                    <a:pt x="25028" y="119855"/>
                  </a:cubicBezTo>
                  <a:lnTo>
                    <a:pt x="25028" y="119855"/>
                  </a:lnTo>
                  <a:cubicBezTo>
                    <a:pt x="21714" y="119855"/>
                    <a:pt x="18514" y="119855"/>
                    <a:pt x="15200" y="119855"/>
                  </a:cubicBezTo>
                  <a:lnTo>
                    <a:pt x="15200" y="119855"/>
                  </a:lnTo>
                  <a:cubicBezTo>
                    <a:pt x="14171" y="116967"/>
                    <a:pt x="14171" y="108736"/>
                    <a:pt x="15200" y="105992"/>
                  </a:cubicBezTo>
                  <a:cubicBezTo>
                    <a:pt x="18514" y="101805"/>
                    <a:pt x="13028" y="103249"/>
                    <a:pt x="12000" y="100505"/>
                  </a:cubicBezTo>
                  <a:cubicBezTo>
                    <a:pt x="10857" y="99205"/>
                    <a:pt x="10857" y="96317"/>
                    <a:pt x="10857" y="95018"/>
                  </a:cubicBezTo>
                  <a:cubicBezTo>
                    <a:pt x="9828" y="92274"/>
                    <a:pt x="8685" y="89530"/>
                    <a:pt x="7542" y="86787"/>
                  </a:cubicBezTo>
                  <a:cubicBezTo>
                    <a:pt x="7542" y="81299"/>
                    <a:pt x="4342" y="81299"/>
                    <a:pt x="3200" y="78411"/>
                  </a:cubicBezTo>
                  <a:cubicBezTo>
                    <a:pt x="2171" y="75667"/>
                    <a:pt x="2171" y="74368"/>
                    <a:pt x="1028" y="72924"/>
                  </a:cubicBezTo>
                  <a:cubicBezTo>
                    <a:pt x="1028" y="60505"/>
                    <a:pt x="1028" y="60505"/>
                    <a:pt x="1028" y="60505"/>
                  </a:cubicBezTo>
                  <a:lnTo>
                    <a:pt x="1028" y="60505"/>
                  </a:lnTo>
                  <a:cubicBezTo>
                    <a:pt x="1028" y="57761"/>
                    <a:pt x="1028" y="56462"/>
                    <a:pt x="1028" y="53718"/>
                  </a:cubicBezTo>
                  <a:cubicBezTo>
                    <a:pt x="1028" y="52274"/>
                    <a:pt x="0" y="49530"/>
                    <a:pt x="0" y="48086"/>
                  </a:cubicBezTo>
                  <a:cubicBezTo>
                    <a:pt x="0" y="46787"/>
                    <a:pt x="1028" y="44043"/>
                    <a:pt x="0" y="42743"/>
                  </a:cubicBezTo>
                  <a:cubicBezTo>
                    <a:pt x="0" y="42743"/>
                    <a:pt x="0" y="41299"/>
                    <a:pt x="0" y="39855"/>
                  </a:cubicBezTo>
                  <a:lnTo>
                    <a:pt x="0" y="39855"/>
                  </a:lnTo>
                  <a:cubicBezTo>
                    <a:pt x="24000" y="41299"/>
                    <a:pt x="24000" y="41299"/>
                    <a:pt x="24000" y="41299"/>
                  </a:cubicBezTo>
                  <a:cubicBezTo>
                    <a:pt x="26171" y="41299"/>
                    <a:pt x="28342" y="42743"/>
                    <a:pt x="29371" y="42743"/>
                  </a:cubicBezTo>
                  <a:cubicBezTo>
                    <a:pt x="29371" y="42743"/>
                    <a:pt x="31542" y="41299"/>
                    <a:pt x="32685" y="41299"/>
                  </a:cubicBezTo>
                  <a:cubicBezTo>
                    <a:pt x="32685" y="39855"/>
                    <a:pt x="33714" y="38555"/>
                    <a:pt x="34857" y="37111"/>
                  </a:cubicBezTo>
                  <a:cubicBezTo>
                    <a:pt x="36000" y="35812"/>
                    <a:pt x="34857" y="35812"/>
                    <a:pt x="34857" y="34368"/>
                  </a:cubicBezTo>
                  <a:cubicBezTo>
                    <a:pt x="37028" y="31624"/>
                    <a:pt x="40342" y="31624"/>
                    <a:pt x="41371" y="28880"/>
                  </a:cubicBezTo>
                  <a:cubicBezTo>
                    <a:pt x="42514" y="24693"/>
                    <a:pt x="42514" y="19205"/>
                    <a:pt x="43542" y="15162"/>
                  </a:cubicBezTo>
                  <a:cubicBezTo>
                    <a:pt x="44685" y="10974"/>
                    <a:pt x="45714" y="6787"/>
                    <a:pt x="45714" y="2743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72" name="Shape 2921">
              <a:extLst>
                <a:ext uri="{FF2B5EF4-FFF2-40B4-BE49-F238E27FC236}">
                  <a16:creationId xmlns:a16="http://schemas.microsoft.com/office/drawing/2014/main" id="{DC517F06-80C1-4819-9D17-9502B12DCACA}"/>
                </a:ext>
              </a:extLst>
            </p:cNvPr>
            <p:cNvSpPr/>
            <p:nvPr/>
          </p:nvSpPr>
          <p:spPr>
            <a:xfrm>
              <a:off x="15951533" y="4128802"/>
              <a:ext cx="715916" cy="65027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161" y="10550"/>
                  </a:moveTo>
                  <a:lnTo>
                    <a:pt x="7161" y="10550"/>
                  </a:lnTo>
                  <a:cubicBezTo>
                    <a:pt x="10326" y="10550"/>
                    <a:pt x="12741" y="13119"/>
                    <a:pt x="15072" y="9633"/>
                  </a:cubicBezTo>
                  <a:cubicBezTo>
                    <a:pt x="19070" y="4403"/>
                    <a:pt x="20652" y="6972"/>
                    <a:pt x="26231" y="8807"/>
                  </a:cubicBezTo>
                  <a:cubicBezTo>
                    <a:pt x="30978" y="9633"/>
                    <a:pt x="32560" y="3486"/>
                    <a:pt x="37390" y="2660"/>
                  </a:cubicBezTo>
                  <a:cubicBezTo>
                    <a:pt x="42886" y="917"/>
                    <a:pt x="54045" y="2660"/>
                    <a:pt x="60374" y="2660"/>
                  </a:cubicBezTo>
                  <a:cubicBezTo>
                    <a:pt x="64371" y="1743"/>
                    <a:pt x="73115" y="0"/>
                    <a:pt x="73865" y="6146"/>
                  </a:cubicBezTo>
                  <a:cubicBezTo>
                    <a:pt x="73865" y="18348"/>
                    <a:pt x="88188" y="8807"/>
                    <a:pt x="87356" y="13119"/>
                  </a:cubicBezTo>
                  <a:cubicBezTo>
                    <a:pt x="85773" y="20183"/>
                    <a:pt x="83442" y="30642"/>
                    <a:pt x="88938" y="36788"/>
                  </a:cubicBezTo>
                  <a:cubicBezTo>
                    <a:pt x="90520" y="38532"/>
                    <a:pt x="92185" y="38532"/>
                    <a:pt x="92185" y="41100"/>
                  </a:cubicBezTo>
                  <a:cubicBezTo>
                    <a:pt x="92185" y="42018"/>
                    <a:pt x="92185" y="42844"/>
                    <a:pt x="92185" y="44678"/>
                  </a:cubicBezTo>
                  <a:cubicBezTo>
                    <a:pt x="92185" y="45504"/>
                    <a:pt x="92185" y="46422"/>
                    <a:pt x="92185" y="47247"/>
                  </a:cubicBezTo>
                  <a:cubicBezTo>
                    <a:pt x="96099" y="49908"/>
                    <a:pt x="96099" y="49908"/>
                    <a:pt x="96099" y="49908"/>
                  </a:cubicBezTo>
                  <a:lnTo>
                    <a:pt x="96099" y="49908"/>
                  </a:lnTo>
                  <a:cubicBezTo>
                    <a:pt x="96099" y="52477"/>
                    <a:pt x="96932" y="55137"/>
                    <a:pt x="97682" y="57798"/>
                  </a:cubicBezTo>
                  <a:cubicBezTo>
                    <a:pt x="98514" y="59541"/>
                    <a:pt x="100097" y="60366"/>
                    <a:pt x="101679" y="62110"/>
                  </a:cubicBezTo>
                  <a:cubicBezTo>
                    <a:pt x="104843" y="66513"/>
                    <a:pt x="102512" y="70917"/>
                    <a:pt x="99264" y="74403"/>
                  </a:cubicBezTo>
                  <a:cubicBezTo>
                    <a:pt x="96932" y="77889"/>
                    <a:pt x="96932" y="81376"/>
                    <a:pt x="97682" y="84862"/>
                  </a:cubicBezTo>
                  <a:cubicBezTo>
                    <a:pt x="97682" y="87522"/>
                    <a:pt x="97682" y="89266"/>
                    <a:pt x="96932" y="91009"/>
                  </a:cubicBezTo>
                  <a:cubicBezTo>
                    <a:pt x="96932" y="92752"/>
                    <a:pt x="96099" y="93669"/>
                    <a:pt x="96099" y="95412"/>
                  </a:cubicBezTo>
                  <a:cubicBezTo>
                    <a:pt x="96932" y="97981"/>
                    <a:pt x="100929" y="99724"/>
                    <a:pt x="103261" y="99724"/>
                  </a:cubicBezTo>
                  <a:cubicBezTo>
                    <a:pt x="106426" y="99724"/>
                    <a:pt x="115170" y="105045"/>
                    <a:pt x="116752" y="108532"/>
                  </a:cubicBezTo>
                  <a:cubicBezTo>
                    <a:pt x="118334" y="112018"/>
                    <a:pt x="119916" y="115504"/>
                    <a:pt x="115170" y="115504"/>
                  </a:cubicBezTo>
                  <a:lnTo>
                    <a:pt x="115170" y="115504"/>
                  </a:lnTo>
                  <a:cubicBezTo>
                    <a:pt x="111172" y="115504"/>
                    <a:pt x="112005" y="112018"/>
                    <a:pt x="111172" y="109357"/>
                  </a:cubicBezTo>
                  <a:cubicBezTo>
                    <a:pt x="108841" y="106788"/>
                    <a:pt x="104843" y="105045"/>
                    <a:pt x="101679" y="104128"/>
                  </a:cubicBezTo>
                  <a:cubicBezTo>
                    <a:pt x="92185" y="100642"/>
                    <a:pt x="90520" y="110275"/>
                    <a:pt x="84191" y="114678"/>
                  </a:cubicBezTo>
                  <a:cubicBezTo>
                    <a:pt x="79444" y="117247"/>
                    <a:pt x="73865" y="113761"/>
                    <a:pt x="69118" y="113761"/>
                  </a:cubicBezTo>
                  <a:cubicBezTo>
                    <a:pt x="65121" y="113761"/>
                    <a:pt x="58792" y="116330"/>
                    <a:pt x="54795" y="114678"/>
                  </a:cubicBezTo>
                  <a:cubicBezTo>
                    <a:pt x="52463" y="113761"/>
                    <a:pt x="51630" y="111100"/>
                    <a:pt x="49215" y="111100"/>
                  </a:cubicBezTo>
                  <a:cubicBezTo>
                    <a:pt x="46884" y="110275"/>
                    <a:pt x="43719" y="114678"/>
                    <a:pt x="41304" y="116330"/>
                  </a:cubicBezTo>
                  <a:cubicBezTo>
                    <a:pt x="34975" y="119908"/>
                    <a:pt x="33393" y="116330"/>
                    <a:pt x="29396" y="112844"/>
                  </a:cubicBezTo>
                  <a:cubicBezTo>
                    <a:pt x="24649" y="107614"/>
                    <a:pt x="25482" y="102385"/>
                    <a:pt x="23067" y="96238"/>
                  </a:cubicBezTo>
                  <a:cubicBezTo>
                    <a:pt x="21485" y="92752"/>
                    <a:pt x="18320" y="89266"/>
                    <a:pt x="17487" y="85779"/>
                  </a:cubicBezTo>
                  <a:cubicBezTo>
                    <a:pt x="15905" y="78807"/>
                    <a:pt x="16738" y="80550"/>
                    <a:pt x="11991" y="75229"/>
                  </a:cubicBezTo>
                  <a:lnTo>
                    <a:pt x="11991" y="75229"/>
                  </a:lnTo>
                  <a:cubicBezTo>
                    <a:pt x="9576" y="69174"/>
                    <a:pt x="9576" y="69174"/>
                    <a:pt x="9576" y="69174"/>
                  </a:cubicBezTo>
                  <a:cubicBezTo>
                    <a:pt x="7161" y="60366"/>
                    <a:pt x="10326" y="52477"/>
                    <a:pt x="4746" y="43761"/>
                  </a:cubicBezTo>
                  <a:cubicBezTo>
                    <a:pt x="0" y="35871"/>
                    <a:pt x="4746" y="29816"/>
                    <a:pt x="9576" y="23669"/>
                  </a:cubicBezTo>
                  <a:cubicBezTo>
                    <a:pt x="11991" y="21009"/>
                    <a:pt x="7161" y="14036"/>
                    <a:pt x="7161" y="10550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73" name="Shape 2922">
              <a:extLst>
                <a:ext uri="{FF2B5EF4-FFF2-40B4-BE49-F238E27FC236}">
                  <a16:creationId xmlns:a16="http://schemas.microsoft.com/office/drawing/2014/main" id="{AD02A8C5-D5F4-435D-958D-9CFA1430EEE1}"/>
                </a:ext>
              </a:extLst>
            </p:cNvPr>
            <p:cNvSpPr/>
            <p:nvPr/>
          </p:nvSpPr>
          <p:spPr>
            <a:xfrm>
              <a:off x="16525143" y="3647112"/>
              <a:ext cx="976449" cy="166182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54336"/>
                  </a:moveTo>
                  <a:lnTo>
                    <a:pt x="0" y="54336"/>
                  </a:lnTo>
                  <a:cubicBezTo>
                    <a:pt x="2320" y="53978"/>
                    <a:pt x="2931" y="53655"/>
                    <a:pt x="4702" y="52616"/>
                  </a:cubicBezTo>
                  <a:cubicBezTo>
                    <a:pt x="6412" y="51254"/>
                    <a:pt x="5251" y="49534"/>
                    <a:pt x="9343" y="49534"/>
                  </a:cubicBezTo>
                  <a:cubicBezTo>
                    <a:pt x="15145" y="49534"/>
                    <a:pt x="15755" y="46487"/>
                    <a:pt x="19236" y="44086"/>
                  </a:cubicBezTo>
                  <a:cubicBezTo>
                    <a:pt x="20396" y="43405"/>
                    <a:pt x="22167" y="42365"/>
                    <a:pt x="21557" y="41326"/>
                  </a:cubicBezTo>
                  <a:cubicBezTo>
                    <a:pt x="21007" y="39964"/>
                    <a:pt x="21007" y="38602"/>
                    <a:pt x="21557" y="36917"/>
                  </a:cubicBezTo>
                  <a:cubicBezTo>
                    <a:pt x="22167" y="36200"/>
                    <a:pt x="22717" y="34838"/>
                    <a:pt x="23877" y="34157"/>
                  </a:cubicBezTo>
                  <a:cubicBezTo>
                    <a:pt x="26198" y="33476"/>
                    <a:pt x="28519" y="34516"/>
                    <a:pt x="29740" y="32437"/>
                  </a:cubicBezTo>
                  <a:cubicBezTo>
                    <a:pt x="30290" y="31433"/>
                    <a:pt x="28519" y="30071"/>
                    <a:pt x="27969" y="29032"/>
                  </a:cubicBezTo>
                  <a:cubicBezTo>
                    <a:pt x="27969" y="28351"/>
                    <a:pt x="27358" y="25949"/>
                    <a:pt x="28519" y="25627"/>
                  </a:cubicBezTo>
                  <a:cubicBezTo>
                    <a:pt x="29740" y="25627"/>
                    <a:pt x="31450" y="25268"/>
                    <a:pt x="32610" y="24587"/>
                  </a:cubicBezTo>
                  <a:cubicBezTo>
                    <a:pt x="33770" y="23906"/>
                    <a:pt x="33770" y="22867"/>
                    <a:pt x="35541" y="21863"/>
                  </a:cubicBezTo>
                  <a:cubicBezTo>
                    <a:pt x="36702" y="21505"/>
                    <a:pt x="37312" y="21505"/>
                    <a:pt x="38473" y="21182"/>
                  </a:cubicBezTo>
                  <a:cubicBezTo>
                    <a:pt x="39022" y="20501"/>
                    <a:pt x="40183" y="20143"/>
                    <a:pt x="41343" y="19462"/>
                  </a:cubicBezTo>
                  <a:cubicBezTo>
                    <a:pt x="43725" y="18422"/>
                    <a:pt x="43725" y="18422"/>
                    <a:pt x="43725" y="18422"/>
                  </a:cubicBezTo>
                  <a:lnTo>
                    <a:pt x="43725" y="18422"/>
                  </a:lnTo>
                  <a:cubicBezTo>
                    <a:pt x="44274" y="18422"/>
                    <a:pt x="48366" y="18422"/>
                    <a:pt x="48916" y="18100"/>
                  </a:cubicBezTo>
                  <a:cubicBezTo>
                    <a:pt x="49526" y="16738"/>
                    <a:pt x="48916" y="14659"/>
                    <a:pt x="48916" y="13297"/>
                  </a:cubicBezTo>
                  <a:cubicBezTo>
                    <a:pt x="49526" y="12293"/>
                    <a:pt x="49526" y="10573"/>
                    <a:pt x="51236" y="10250"/>
                  </a:cubicBezTo>
                  <a:cubicBezTo>
                    <a:pt x="52458" y="9892"/>
                    <a:pt x="54167" y="10573"/>
                    <a:pt x="55328" y="9892"/>
                  </a:cubicBezTo>
                  <a:cubicBezTo>
                    <a:pt x="57099" y="8853"/>
                    <a:pt x="58809" y="7168"/>
                    <a:pt x="60580" y="6810"/>
                  </a:cubicBezTo>
                  <a:cubicBezTo>
                    <a:pt x="63511" y="6129"/>
                    <a:pt x="64671" y="7168"/>
                    <a:pt x="67541" y="5448"/>
                  </a:cubicBezTo>
                  <a:cubicBezTo>
                    <a:pt x="69923" y="4086"/>
                    <a:pt x="72244" y="2724"/>
                    <a:pt x="75725" y="1684"/>
                  </a:cubicBezTo>
                  <a:cubicBezTo>
                    <a:pt x="80366" y="0"/>
                    <a:pt x="85068" y="5089"/>
                    <a:pt x="87389" y="6487"/>
                  </a:cubicBezTo>
                  <a:cubicBezTo>
                    <a:pt x="90809" y="8530"/>
                    <a:pt x="91358" y="10250"/>
                    <a:pt x="94290" y="12293"/>
                  </a:cubicBezTo>
                  <a:cubicBezTo>
                    <a:pt x="99541" y="16379"/>
                    <a:pt x="101862" y="5806"/>
                    <a:pt x="104793" y="11254"/>
                  </a:cubicBezTo>
                  <a:cubicBezTo>
                    <a:pt x="105954" y="13655"/>
                    <a:pt x="106503" y="14336"/>
                    <a:pt x="108885" y="16057"/>
                  </a:cubicBezTo>
                  <a:cubicBezTo>
                    <a:pt x="110045" y="17419"/>
                    <a:pt x="106503" y="19820"/>
                    <a:pt x="107664" y="21182"/>
                  </a:cubicBezTo>
                  <a:cubicBezTo>
                    <a:pt x="110045" y="22186"/>
                    <a:pt x="110045" y="22544"/>
                    <a:pt x="110595" y="23906"/>
                  </a:cubicBezTo>
                  <a:cubicBezTo>
                    <a:pt x="111206" y="25268"/>
                    <a:pt x="110595" y="26989"/>
                    <a:pt x="112916" y="27670"/>
                  </a:cubicBezTo>
                  <a:cubicBezTo>
                    <a:pt x="114687" y="27992"/>
                    <a:pt x="118778" y="26630"/>
                    <a:pt x="119938" y="27347"/>
                  </a:cubicBezTo>
                  <a:lnTo>
                    <a:pt x="119938" y="27347"/>
                  </a:lnTo>
                  <a:cubicBezTo>
                    <a:pt x="118778" y="30071"/>
                    <a:pt x="118778" y="30071"/>
                    <a:pt x="118778" y="30071"/>
                  </a:cubicBezTo>
                  <a:cubicBezTo>
                    <a:pt x="114076" y="34157"/>
                    <a:pt x="114076" y="34157"/>
                    <a:pt x="114076" y="34157"/>
                  </a:cubicBezTo>
                  <a:lnTo>
                    <a:pt x="114076" y="34157"/>
                  </a:lnTo>
                  <a:cubicBezTo>
                    <a:pt x="109435" y="33799"/>
                    <a:pt x="109435" y="33799"/>
                    <a:pt x="109435" y="33799"/>
                  </a:cubicBezTo>
                  <a:cubicBezTo>
                    <a:pt x="106503" y="32795"/>
                    <a:pt x="104793" y="31433"/>
                    <a:pt x="100702" y="31756"/>
                  </a:cubicBezTo>
                  <a:cubicBezTo>
                    <a:pt x="97770" y="32114"/>
                    <a:pt x="96061" y="33154"/>
                    <a:pt x="92580" y="32795"/>
                  </a:cubicBezTo>
                  <a:cubicBezTo>
                    <a:pt x="90198" y="32437"/>
                    <a:pt x="91358" y="34838"/>
                    <a:pt x="91358" y="35519"/>
                  </a:cubicBezTo>
                  <a:cubicBezTo>
                    <a:pt x="91358" y="36200"/>
                    <a:pt x="90198" y="36559"/>
                    <a:pt x="89648" y="37240"/>
                  </a:cubicBezTo>
                  <a:cubicBezTo>
                    <a:pt x="89099" y="38602"/>
                    <a:pt x="91969" y="40645"/>
                    <a:pt x="88549" y="41326"/>
                  </a:cubicBezTo>
                  <a:cubicBezTo>
                    <a:pt x="82137" y="42724"/>
                    <a:pt x="86778" y="44767"/>
                    <a:pt x="83847" y="47132"/>
                  </a:cubicBezTo>
                  <a:cubicBezTo>
                    <a:pt x="81526" y="49892"/>
                    <a:pt x="77435" y="51935"/>
                    <a:pt x="75725" y="55017"/>
                  </a:cubicBezTo>
                  <a:cubicBezTo>
                    <a:pt x="75114" y="57060"/>
                    <a:pt x="75114" y="59462"/>
                    <a:pt x="73954" y="61505"/>
                  </a:cubicBezTo>
                  <a:cubicBezTo>
                    <a:pt x="72244" y="65268"/>
                    <a:pt x="71083" y="71433"/>
                    <a:pt x="71633" y="75878"/>
                  </a:cubicBezTo>
                  <a:cubicBezTo>
                    <a:pt x="73404" y="77240"/>
                    <a:pt x="77435" y="78243"/>
                    <a:pt x="76885" y="80286"/>
                  </a:cubicBezTo>
                  <a:cubicBezTo>
                    <a:pt x="76335" y="81684"/>
                    <a:pt x="73954" y="83405"/>
                    <a:pt x="72793" y="84767"/>
                  </a:cubicBezTo>
                  <a:cubicBezTo>
                    <a:pt x="71633" y="86129"/>
                    <a:pt x="69923" y="90896"/>
                    <a:pt x="73954" y="91577"/>
                  </a:cubicBezTo>
                  <a:cubicBezTo>
                    <a:pt x="76335" y="91935"/>
                    <a:pt x="79816" y="92258"/>
                    <a:pt x="78656" y="94336"/>
                  </a:cubicBezTo>
                  <a:cubicBezTo>
                    <a:pt x="76335" y="95698"/>
                    <a:pt x="76335" y="95698"/>
                    <a:pt x="76335" y="95698"/>
                  </a:cubicBezTo>
                  <a:lnTo>
                    <a:pt x="76335" y="95698"/>
                  </a:lnTo>
                  <a:cubicBezTo>
                    <a:pt x="72793" y="98422"/>
                    <a:pt x="72793" y="98422"/>
                    <a:pt x="72793" y="98422"/>
                  </a:cubicBezTo>
                  <a:cubicBezTo>
                    <a:pt x="71633" y="100143"/>
                    <a:pt x="71633" y="102186"/>
                    <a:pt x="70473" y="103906"/>
                  </a:cubicBezTo>
                  <a:cubicBezTo>
                    <a:pt x="68702" y="105591"/>
                    <a:pt x="67541" y="105949"/>
                    <a:pt x="68152" y="107992"/>
                  </a:cubicBezTo>
                  <a:cubicBezTo>
                    <a:pt x="69312" y="112795"/>
                    <a:pt x="69312" y="113118"/>
                    <a:pt x="62900" y="116200"/>
                  </a:cubicBezTo>
                  <a:cubicBezTo>
                    <a:pt x="57648" y="118602"/>
                    <a:pt x="57099" y="117562"/>
                    <a:pt x="51236" y="117204"/>
                  </a:cubicBezTo>
                  <a:cubicBezTo>
                    <a:pt x="47755" y="116881"/>
                    <a:pt x="37312" y="119964"/>
                    <a:pt x="35541" y="117204"/>
                  </a:cubicBezTo>
                  <a:cubicBezTo>
                    <a:pt x="34931" y="115842"/>
                    <a:pt x="34931" y="114480"/>
                    <a:pt x="33770" y="112795"/>
                  </a:cubicBezTo>
                  <a:cubicBezTo>
                    <a:pt x="32610" y="112114"/>
                    <a:pt x="30900" y="112114"/>
                    <a:pt x="30290" y="111756"/>
                  </a:cubicBezTo>
                  <a:cubicBezTo>
                    <a:pt x="29129" y="111075"/>
                    <a:pt x="29129" y="109713"/>
                    <a:pt x="28519" y="108673"/>
                  </a:cubicBezTo>
                  <a:cubicBezTo>
                    <a:pt x="27358" y="105591"/>
                    <a:pt x="23877" y="107311"/>
                    <a:pt x="22167" y="104910"/>
                  </a:cubicBezTo>
                  <a:cubicBezTo>
                    <a:pt x="21557" y="103906"/>
                    <a:pt x="20396" y="102867"/>
                    <a:pt x="18076" y="102867"/>
                  </a:cubicBezTo>
                  <a:lnTo>
                    <a:pt x="18076" y="102867"/>
                  </a:lnTo>
                  <a:cubicBezTo>
                    <a:pt x="18076" y="102544"/>
                    <a:pt x="18625" y="102186"/>
                    <a:pt x="18076" y="101827"/>
                  </a:cubicBezTo>
                  <a:cubicBezTo>
                    <a:pt x="18076" y="101505"/>
                    <a:pt x="18076" y="101146"/>
                    <a:pt x="18076" y="100824"/>
                  </a:cubicBezTo>
                  <a:cubicBezTo>
                    <a:pt x="18076" y="100465"/>
                    <a:pt x="18625" y="99784"/>
                    <a:pt x="19236" y="99103"/>
                  </a:cubicBezTo>
                  <a:cubicBezTo>
                    <a:pt x="19236" y="98422"/>
                    <a:pt x="18625" y="97741"/>
                    <a:pt x="18076" y="97060"/>
                  </a:cubicBezTo>
                  <a:cubicBezTo>
                    <a:pt x="19236" y="95017"/>
                    <a:pt x="20396" y="91935"/>
                    <a:pt x="18076" y="89856"/>
                  </a:cubicBezTo>
                  <a:cubicBezTo>
                    <a:pt x="16305" y="88494"/>
                    <a:pt x="16305" y="86129"/>
                    <a:pt x="16916" y="84408"/>
                  </a:cubicBezTo>
                  <a:cubicBezTo>
                    <a:pt x="16916" y="83405"/>
                    <a:pt x="15755" y="82688"/>
                    <a:pt x="14595" y="82365"/>
                  </a:cubicBezTo>
                  <a:cubicBezTo>
                    <a:pt x="13984" y="79964"/>
                    <a:pt x="13984" y="79964"/>
                    <a:pt x="13984" y="79964"/>
                  </a:cubicBezTo>
                  <a:lnTo>
                    <a:pt x="13984" y="79964"/>
                  </a:lnTo>
                  <a:cubicBezTo>
                    <a:pt x="17465" y="79964"/>
                    <a:pt x="16305" y="78602"/>
                    <a:pt x="15145" y="77240"/>
                  </a:cubicBezTo>
                  <a:cubicBezTo>
                    <a:pt x="13984" y="75878"/>
                    <a:pt x="7572" y="73799"/>
                    <a:pt x="5251" y="73799"/>
                  </a:cubicBezTo>
                  <a:cubicBezTo>
                    <a:pt x="3541" y="73799"/>
                    <a:pt x="610" y="73118"/>
                    <a:pt x="0" y="72114"/>
                  </a:cubicBezTo>
                  <a:cubicBezTo>
                    <a:pt x="0" y="71433"/>
                    <a:pt x="610" y="71075"/>
                    <a:pt x="610" y="70394"/>
                  </a:cubicBezTo>
                  <a:cubicBezTo>
                    <a:pt x="1160" y="69713"/>
                    <a:pt x="1160" y="69032"/>
                    <a:pt x="1160" y="67992"/>
                  </a:cubicBezTo>
                  <a:cubicBezTo>
                    <a:pt x="610" y="66630"/>
                    <a:pt x="610" y="65268"/>
                    <a:pt x="2320" y="63906"/>
                  </a:cubicBezTo>
                  <a:cubicBezTo>
                    <a:pt x="4702" y="62544"/>
                    <a:pt x="6412" y="60824"/>
                    <a:pt x="4091" y="59103"/>
                  </a:cubicBezTo>
                  <a:cubicBezTo>
                    <a:pt x="2931" y="58422"/>
                    <a:pt x="1770" y="58100"/>
                    <a:pt x="1160" y="57419"/>
                  </a:cubicBezTo>
                  <a:cubicBezTo>
                    <a:pt x="610" y="56379"/>
                    <a:pt x="0" y="55340"/>
                    <a:pt x="0" y="54336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74" name="Shape 2923">
              <a:extLst>
                <a:ext uri="{FF2B5EF4-FFF2-40B4-BE49-F238E27FC236}">
                  <a16:creationId xmlns:a16="http://schemas.microsoft.com/office/drawing/2014/main" id="{614ABB93-2A4E-446A-8E8D-92B1EB95792A}"/>
                </a:ext>
              </a:extLst>
            </p:cNvPr>
            <p:cNvSpPr/>
            <p:nvPr/>
          </p:nvSpPr>
          <p:spPr>
            <a:xfrm>
              <a:off x="14427744" y="4991460"/>
              <a:ext cx="1462486" cy="168153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8425" y="41925"/>
                  </a:moveTo>
                  <a:lnTo>
                    <a:pt x="78425" y="41925"/>
                  </a:lnTo>
                  <a:cubicBezTo>
                    <a:pt x="80380" y="45965"/>
                    <a:pt x="80380" y="45965"/>
                    <a:pt x="80380" y="45965"/>
                  </a:cubicBezTo>
                  <a:cubicBezTo>
                    <a:pt x="80380" y="47666"/>
                    <a:pt x="78059" y="49013"/>
                    <a:pt x="80380" y="50360"/>
                  </a:cubicBezTo>
                  <a:cubicBezTo>
                    <a:pt x="81520" y="51388"/>
                    <a:pt x="80746" y="53408"/>
                    <a:pt x="81927" y="54754"/>
                  </a:cubicBezTo>
                  <a:cubicBezTo>
                    <a:pt x="83067" y="56101"/>
                    <a:pt x="85022" y="55428"/>
                    <a:pt x="86569" y="55073"/>
                  </a:cubicBezTo>
                  <a:cubicBezTo>
                    <a:pt x="89297" y="54754"/>
                    <a:pt x="90478" y="58795"/>
                    <a:pt x="93573" y="59149"/>
                  </a:cubicBezTo>
                  <a:cubicBezTo>
                    <a:pt x="97441" y="59468"/>
                    <a:pt x="97074" y="57802"/>
                    <a:pt x="98622" y="55747"/>
                  </a:cubicBezTo>
                  <a:cubicBezTo>
                    <a:pt x="99803" y="54081"/>
                    <a:pt x="100943" y="54081"/>
                    <a:pt x="102897" y="54081"/>
                  </a:cubicBezTo>
                  <a:cubicBezTo>
                    <a:pt x="106399" y="53408"/>
                    <a:pt x="104852" y="56420"/>
                    <a:pt x="107173" y="58121"/>
                  </a:cubicBezTo>
                  <a:cubicBezTo>
                    <a:pt x="109494" y="60141"/>
                    <a:pt x="111815" y="59468"/>
                    <a:pt x="113769" y="62161"/>
                  </a:cubicBezTo>
                  <a:cubicBezTo>
                    <a:pt x="115317" y="64536"/>
                    <a:pt x="113362" y="64536"/>
                    <a:pt x="113362" y="66910"/>
                  </a:cubicBezTo>
                  <a:cubicBezTo>
                    <a:pt x="113362" y="68257"/>
                    <a:pt x="114543" y="69604"/>
                    <a:pt x="114910" y="70986"/>
                  </a:cubicBezTo>
                  <a:cubicBezTo>
                    <a:pt x="116090" y="76373"/>
                    <a:pt x="114543" y="83461"/>
                    <a:pt x="114543" y="88883"/>
                  </a:cubicBezTo>
                  <a:cubicBezTo>
                    <a:pt x="114136" y="89556"/>
                    <a:pt x="113769" y="90230"/>
                    <a:pt x="113362" y="90584"/>
                  </a:cubicBezTo>
                  <a:cubicBezTo>
                    <a:pt x="112222" y="91577"/>
                    <a:pt x="111448" y="92923"/>
                    <a:pt x="111815" y="94624"/>
                  </a:cubicBezTo>
                  <a:cubicBezTo>
                    <a:pt x="111815" y="95298"/>
                    <a:pt x="112222" y="96326"/>
                    <a:pt x="112996" y="96645"/>
                  </a:cubicBezTo>
                  <a:cubicBezTo>
                    <a:pt x="113769" y="97353"/>
                    <a:pt x="114543" y="98346"/>
                    <a:pt x="115317" y="98700"/>
                  </a:cubicBezTo>
                  <a:cubicBezTo>
                    <a:pt x="116864" y="100047"/>
                    <a:pt x="116864" y="100047"/>
                    <a:pt x="116864" y="100047"/>
                  </a:cubicBezTo>
                  <a:lnTo>
                    <a:pt x="116864" y="100047"/>
                  </a:lnTo>
                  <a:cubicBezTo>
                    <a:pt x="116864" y="100366"/>
                    <a:pt x="117271" y="100366"/>
                    <a:pt x="117638" y="100720"/>
                  </a:cubicBezTo>
                  <a:cubicBezTo>
                    <a:pt x="118045" y="101039"/>
                    <a:pt x="116090" y="102740"/>
                    <a:pt x="116864" y="103768"/>
                  </a:cubicBezTo>
                  <a:cubicBezTo>
                    <a:pt x="117271" y="103768"/>
                    <a:pt x="117638" y="104087"/>
                    <a:pt x="117638" y="104441"/>
                  </a:cubicBezTo>
                  <a:cubicBezTo>
                    <a:pt x="118045" y="104760"/>
                    <a:pt x="118045" y="105115"/>
                    <a:pt x="118411" y="105115"/>
                  </a:cubicBezTo>
                  <a:cubicBezTo>
                    <a:pt x="119185" y="105434"/>
                    <a:pt x="119185" y="105434"/>
                    <a:pt x="119592" y="106107"/>
                  </a:cubicBezTo>
                  <a:cubicBezTo>
                    <a:pt x="119959" y="107135"/>
                    <a:pt x="119959" y="107135"/>
                    <a:pt x="119959" y="107135"/>
                  </a:cubicBezTo>
                  <a:lnTo>
                    <a:pt x="119959" y="107135"/>
                  </a:lnTo>
                  <a:cubicBezTo>
                    <a:pt x="118411" y="108163"/>
                    <a:pt x="118411" y="108163"/>
                    <a:pt x="118411" y="108163"/>
                  </a:cubicBezTo>
                  <a:cubicBezTo>
                    <a:pt x="118045" y="108481"/>
                    <a:pt x="118045" y="108836"/>
                    <a:pt x="118045" y="109155"/>
                  </a:cubicBezTo>
                  <a:cubicBezTo>
                    <a:pt x="117638" y="109509"/>
                    <a:pt x="117638" y="109828"/>
                    <a:pt x="117638" y="110183"/>
                  </a:cubicBezTo>
                  <a:cubicBezTo>
                    <a:pt x="118045" y="110856"/>
                    <a:pt x="117638" y="111529"/>
                    <a:pt x="117271" y="112203"/>
                  </a:cubicBezTo>
                  <a:cubicBezTo>
                    <a:pt x="113769" y="113904"/>
                    <a:pt x="113769" y="113904"/>
                    <a:pt x="113769" y="113904"/>
                  </a:cubicBezTo>
                  <a:cubicBezTo>
                    <a:pt x="111815" y="114577"/>
                    <a:pt x="109860" y="114896"/>
                    <a:pt x="107947" y="114223"/>
                  </a:cubicBezTo>
                  <a:cubicBezTo>
                    <a:pt x="106766" y="113549"/>
                    <a:pt x="105585" y="112876"/>
                    <a:pt x="104445" y="113549"/>
                  </a:cubicBezTo>
                  <a:cubicBezTo>
                    <a:pt x="101350" y="115251"/>
                    <a:pt x="100169" y="119645"/>
                    <a:pt x="95120" y="117944"/>
                  </a:cubicBezTo>
                  <a:cubicBezTo>
                    <a:pt x="93939" y="117590"/>
                    <a:pt x="91618" y="116278"/>
                    <a:pt x="90478" y="116952"/>
                  </a:cubicBezTo>
                  <a:cubicBezTo>
                    <a:pt x="88116" y="117944"/>
                    <a:pt x="84248" y="119291"/>
                    <a:pt x="81927" y="118298"/>
                  </a:cubicBezTo>
                  <a:cubicBezTo>
                    <a:pt x="80746" y="117944"/>
                    <a:pt x="79972" y="116952"/>
                    <a:pt x="79199" y="117944"/>
                  </a:cubicBezTo>
                  <a:cubicBezTo>
                    <a:pt x="77651" y="119645"/>
                    <a:pt x="76878" y="119645"/>
                    <a:pt x="74923" y="119291"/>
                  </a:cubicBezTo>
                  <a:cubicBezTo>
                    <a:pt x="69874" y="119964"/>
                    <a:pt x="69874" y="119964"/>
                    <a:pt x="69874" y="119964"/>
                  </a:cubicBezTo>
                  <a:lnTo>
                    <a:pt x="69874" y="119964"/>
                  </a:lnTo>
                  <a:cubicBezTo>
                    <a:pt x="69874" y="119645"/>
                    <a:pt x="69874" y="119291"/>
                    <a:pt x="69874" y="119291"/>
                  </a:cubicBezTo>
                  <a:cubicBezTo>
                    <a:pt x="69507" y="118298"/>
                    <a:pt x="68327" y="118298"/>
                    <a:pt x="67553" y="117590"/>
                  </a:cubicBezTo>
                  <a:cubicBezTo>
                    <a:pt x="66372" y="116597"/>
                    <a:pt x="67186" y="115569"/>
                    <a:pt x="66779" y="114577"/>
                  </a:cubicBezTo>
                  <a:cubicBezTo>
                    <a:pt x="66372" y="113904"/>
                    <a:pt x="65598" y="113549"/>
                    <a:pt x="65598" y="113230"/>
                  </a:cubicBezTo>
                  <a:cubicBezTo>
                    <a:pt x="64825" y="111529"/>
                    <a:pt x="66372" y="110183"/>
                    <a:pt x="64051" y="109509"/>
                  </a:cubicBezTo>
                  <a:cubicBezTo>
                    <a:pt x="62504" y="108836"/>
                    <a:pt x="62504" y="107808"/>
                    <a:pt x="61323" y="107135"/>
                  </a:cubicBezTo>
                  <a:cubicBezTo>
                    <a:pt x="57455" y="105788"/>
                    <a:pt x="60549" y="103768"/>
                    <a:pt x="58228" y="102386"/>
                  </a:cubicBezTo>
                  <a:cubicBezTo>
                    <a:pt x="56314" y="101039"/>
                    <a:pt x="56314" y="97672"/>
                    <a:pt x="55500" y="97672"/>
                  </a:cubicBezTo>
                  <a:cubicBezTo>
                    <a:pt x="53953" y="96999"/>
                    <a:pt x="51632" y="96999"/>
                    <a:pt x="50451" y="95971"/>
                  </a:cubicBezTo>
                  <a:cubicBezTo>
                    <a:pt x="48130" y="94270"/>
                    <a:pt x="46582" y="92604"/>
                    <a:pt x="43854" y="91258"/>
                  </a:cubicBezTo>
                  <a:cubicBezTo>
                    <a:pt x="41167" y="89556"/>
                    <a:pt x="37258" y="85835"/>
                    <a:pt x="34163" y="84808"/>
                  </a:cubicBezTo>
                  <a:cubicBezTo>
                    <a:pt x="31028" y="84170"/>
                    <a:pt x="31435" y="83461"/>
                    <a:pt x="30295" y="81122"/>
                  </a:cubicBezTo>
                  <a:cubicBezTo>
                    <a:pt x="29888" y="80094"/>
                    <a:pt x="28707" y="80094"/>
                    <a:pt x="28340" y="79066"/>
                  </a:cubicBezTo>
                  <a:cubicBezTo>
                    <a:pt x="25612" y="77046"/>
                    <a:pt x="26793" y="69958"/>
                    <a:pt x="22110" y="69958"/>
                  </a:cubicBezTo>
                  <a:cubicBezTo>
                    <a:pt x="20563" y="69958"/>
                    <a:pt x="20970" y="67584"/>
                    <a:pt x="20563" y="66910"/>
                  </a:cubicBezTo>
                  <a:cubicBezTo>
                    <a:pt x="19789" y="65564"/>
                    <a:pt x="17835" y="64536"/>
                    <a:pt x="16694" y="63544"/>
                  </a:cubicBezTo>
                  <a:cubicBezTo>
                    <a:pt x="11238" y="57802"/>
                    <a:pt x="11238" y="57802"/>
                    <a:pt x="11238" y="57802"/>
                  </a:cubicBezTo>
                  <a:cubicBezTo>
                    <a:pt x="7736" y="54754"/>
                    <a:pt x="6963" y="53053"/>
                    <a:pt x="6596" y="49013"/>
                  </a:cubicBezTo>
                  <a:cubicBezTo>
                    <a:pt x="5822" y="46958"/>
                    <a:pt x="5822" y="46958"/>
                    <a:pt x="5822" y="46958"/>
                  </a:cubicBezTo>
                  <a:cubicBezTo>
                    <a:pt x="7370" y="44264"/>
                    <a:pt x="3094" y="42917"/>
                    <a:pt x="4642" y="40543"/>
                  </a:cubicBezTo>
                  <a:cubicBezTo>
                    <a:pt x="6596" y="37176"/>
                    <a:pt x="0" y="36148"/>
                    <a:pt x="2687" y="32427"/>
                  </a:cubicBezTo>
                  <a:cubicBezTo>
                    <a:pt x="3868" y="31080"/>
                    <a:pt x="3501" y="27359"/>
                    <a:pt x="3868" y="27040"/>
                  </a:cubicBezTo>
                  <a:cubicBezTo>
                    <a:pt x="5415" y="26012"/>
                    <a:pt x="6189" y="27040"/>
                    <a:pt x="7370" y="26686"/>
                  </a:cubicBezTo>
                  <a:cubicBezTo>
                    <a:pt x="8510" y="26367"/>
                    <a:pt x="10098" y="23992"/>
                    <a:pt x="10464" y="23319"/>
                  </a:cubicBezTo>
                  <a:cubicBezTo>
                    <a:pt x="11238" y="21618"/>
                    <a:pt x="13966" y="22965"/>
                    <a:pt x="15147" y="23638"/>
                  </a:cubicBezTo>
                  <a:cubicBezTo>
                    <a:pt x="17835" y="24666"/>
                    <a:pt x="18608" y="22291"/>
                    <a:pt x="20156" y="20945"/>
                  </a:cubicBezTo>
                  <a:cubicBezTo>
                    <a:pt x="21336" y="19598"/>
                    <a:pt x="23291" y="17578"/>
                    <a:pt x="25246" y="17578"/>
                  </a:cubicBezTo>
                  <a:cubicBezTo>
                    <a:pt x="26793" y="17223"/>
                    <a:pt x="27933" y="19279"/>
                    <a:pt x="29480" y="18570"/>
                  </a:cubicBezTo>
                  <a:cubicBezTo>
                    <a:pt x="31028" y="17897"/>
                    <a:pt x="29480" y="12510"/>
                    <a:pt x="29114" y="11163"/>
                  </a:cubicBezTo>
                  <a:cubicBezTo>
                    <a:pt x="29114" y="9108"/>
                    <a:pt x="27933" y="6769"/>
                    <a:pt x="27933" y="4713"/>
                  </a:cubicBezTo>
                  <a:cubicBezTo>
                    <a:pt x="27933" y="3047"/>
                    <a:pt x="27567" y="1701"/>
                    <a:pt x="27567" y="0"/>
                  </a:cubicBezTo>
                  <a:lnTo>
                    <a:pt x="27567" y="0"/>
                  </a:lnTo>
                  <a:cubicBezTo>
                    <a:pt x="32616" y="2020"/>
                    <a:pt x="32616" y="2020"/>
                    <a:pt x="32616" y="2020"/>
                  </a:cubicBezTo>
                  <a:cubicBezTo>
                    <a:pt x="33389" y="3047"/>
                    <a:pt x="36118" y="4394"/>
                    <a:pt x="37258" y="5422"/>
                  </a:cubicBezTo>
                  <a:cubicBezTo>
                    <a:pt x="38031" y="6414"/>
                    <a:pt x="38031" y="7761"/>
                    <a:pt x="38439" y="8789"/>
                  </a:cubicBezTo>
                  <a:cubicBezTo>
                    <a:pt x="39212" y="9781"/>
                    <a:pt x="39986" y="10135"/>
                    <a:pt x="40352" y="11163"/>
                  </a:cubicBezTo>
                  <a:cubicBezTo>
                    <a:pt x="41900" y="12829"/>
                    <a:pt x="42714" y="14884"/>
                    <a:pt x="43854" y="16550"/>
                  </a:cubicBezTo>
                  <a:cubicBezTo>
                    <a:pt x="45809" y="19279"/>
                    <a:pt x="49677" y="19917"/>
                    <a:pt x="51224" y="23319"/>
                  </a:cubicBezTo>
                  <a:cubicBezTo>
                    <a:pt x="52039" y="24666"/>
                    <a:pt x="52405" y="25020"/>
                    <a:pt x="54360" y="25694"/>
                  </a:cubicBezTo>
                  <a:cubicBezTo>
                    <a:pt x="55134" y="26367"/>
                    <a:pt x="55907" y="28387"/>
                    <a:pt x="56314" y="29060"/>
                  </a:cubicBezTo>
                  <a:cubicBezTo>
                    <a:pt x="58228" y="30761"/>
                    <a:pt x="58228" y="30761"/>
                    <a:pt x="58228" y="30761"/>
                  </a:cubicBezTo>
                  <a:lnTo>
                    <a:pt x="58228" y="30761"/>
                  </a:lnTo>
                  <a:cubicBezTo>
                    <a:pt x="59409" y="32427"/>
                    <a:pt x="59002" y="34802"/>
                    <a:pt x="59776" y="36822"/>
                  </a:cubicBezTo>
                  <a:cubicBezTo>
                    <a:pt x="60549" y="38523"/>
                    <a:pt x="62504" y="39196"/>
                    <a:pt x="64051" y="39196"/>
                  </a:cubicBezTo>
                  <a:cubicBezTo>
                    <a:pt x="66006" y="39196"/>
                    <a:pt x="66779" y="39551"/>
                    <a:pt x="68327" y="39870"/>
                  </a:cubicBezTo>
                  <a:cubicBezTo>
                    <a:pt x="69507" y="40224"/>
                    <a:pt x="70648" y="39870"/>
                    <a:pt x="71421" y="39870"/>
                  </a:cubicBezTo>
                  <a:cubicBezTo>
                    <a:pt x="72602" y="39870"/>
                    <a:pt x="74149" y="40897"/>
                    <a:pt x="75330" y="41216"/>
                  </a:cubicBezTo>
                  <a:cubicBezTo>
                    <a:pt x="76104" y="41571"/>
                    <a:pt x="77651" y="41571"/>
                    <a:pt x="78425" y="41925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75" name="Shape 2924">
              <a:extLst>
                <a:ext uri="{FF2B5EF4-FFF2-40B4-BE49-F238E27FC236}">
                  <a16:creationId xmlns:a16="http://schemas.microsoft.com/office/drawing/2014/main" id="{7AEFA78A-C627-435F-BA36-603F5B4BE3B7}"/>
                </a:ext>
              </a:extLst>
            </p:cNvPr>
            <p:cNvSpPr/>
            <p:nvPr/>
          </p:nvSpPr>
          <p:spPr>
            <a:xfrm>
              <a:off x="15204965" y="4536047"/>
              <a:ext cx="1486569" cy="98527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61" y="29984"/>
                  </a:moveTo>
                  <a:lnTo>
                    <a:pt x="761" y="29984"/>
                  </a:lnTo>
                  <a:cubicBezTo>
                    <a:pt x="5729" y="32342"/>
                    <a:pt x="8774" y="19647"/>
                    <a:pt x="12981" y="29440"/>
                  </a:cubicBezTo>
                  <a:cubicBezTo>
                    <a:pt x="14504" y="31738"/>
                    <a:pt x="16427" y="29984"/>
                    <a:pt x="17949" y="28836"/>
                  </a:cubicBezTo>
                  <a:cubicBezTo>
                    <a:pt x="20994" y="26539"/>
                    <a:pt x="22918" y="29984"/>
                    <a:pt x="25963" y="29984"/>
                  </a:cubicBezTo>
                  <a:cubicBezTo>
                    <a:pt x="28247" y="29984"/>
                    <a:pt x="27485" y="24785"/>
                    <a:pt x="30530" y="27687"/>
                  </a:cubicBezTo>
                  <a:cubicBezTo>
                    <a:pt x="32454" y="29440"/>
                    <a:pt x="37823" y="31738"/>
                    <a:pt x="39706" y="31738"/>
                  </a:cubicBezTo>
                  <a:cubicBezTo>
                    <a:pt x="41629" y="31738"/>
                    <a:pt x="42791" y="29440"/>
                    <a:pt x="44313" y="28292"/>
                  </a:cubicBezTo>
                  <a:cubicBezTo>
                    <a:pt x="46237" y="27083"/>
                    <a:pt x="48520" y="28292"/>
                    <a:pt x="50043" y="26539"/>
                  </a:cubicBezTo>
                  <a:cubicBezTo>
                    <a:pt x="51565" y="24241"/>
                    <a:pt x="51926" y="20795"/>
                    <a:pt x="53088" y="17894"/>
                  </a:cubicBezTo>
                  <a:cubicBezTo>
                    <a:pt x="54611" y="13299"/>
                    <a:pt x="58056" y="14448"/>
                    <a:pt x="60340" y="10397"/>
                  </a:cubicBezTo>
                  <a:cubicBezTo>
                    <a:pt x="61101" y="8644"/>
                    <a:pt x="61903" y="6952"/>
                    <a:pt x="63025" y="5198"/>
                  </a:cubicBezTo>
                  <a:cubicBezTo>
                    <a:pt x="64186" y="3506"/>
                    <a:pt x="65709" y="1148"/>
                    <a:pt x="66110" y="0"/>
                  </a:cubicBezTo>
                  <a:lnTo>
                    <a:pt x="66110" y="0"/>
                  </a:lnTo>
                  <a:cubicBezTo>
                    <a:pt x="68393" y="3506"/>
                    <a:pt x="67993" y="2357"/>
                    <a:pt x="68754" y="6952"/>
                  </a:cubicBezTo>
                  <a:cubicBezTo>
                    <a:pt x="69155" y="9249"/>
                    <a:pt x="70677" y="11546"/>
                    <a:pt x="71439" y="13843"/>
                  </a:cubicBezTo>
                  <a:cubicBezTo>
                    <a:pt x="72601" y="17894"/>
                    <a:pt x="72200" y="21340"/>
                    <a:pt x="74484" y="24785"/>
                  </a:cubicBezTo>
                  <a:cubicBezTo>
                    <a:pt x="76407" y="27083"/>
                    <a:pt x="77168" y="29440"/>
                    <a:pt x="80213" y="27083"/>
                  </a:cubicBezTo>
                  <a:cubicBezTo>
                    <a:pt x="81375" y="25994"/>
                    <a:pt x="82898" y="23093"/>
                    <a:pt x="84020" y="23637"/>
                  </a:cubicBezTo>
                  <a:cubicBezTo>
                    <a:pt x="85181" y="23637"/>
                    <a:pt x="85582" y="25390"/>
                    <a:pt x="86704" y="25994"/>
                  </a:cubicBezTo>
                  <a:cubicBezTo>
                    <a:pt x="88627" y="27083"/>
                    <a:pt x="91672" y="25390"/>
                    <a:pt x="93595" y="25390"/>
                  </a:cubicBezTo>
                  <a:cubicBezTo>
                    <a:pt x="95879" y="25390"/>
                    <a:pt x="98564" y="27687"/>
                    <a:pt x="100848" y="25994"/>
                  </a:cubicBezTo>
                  <a:cubicBezTo>
                    <a:pt x="103893" y="23093"/>
                    <a:pt x="104694" y="16745"/>
                    <a:pt x="109262" y="19042"/>
                  </a:cubicBezTo>
                  <a:cubicBezTo>
                    <a:pt x="110784" y="19647"/>
                    <a:pt x="112707" y="20795"/>
                    <a:pt x="113829" y="22488"/>
                  </a:cubicBezTo>
                  <a:cubicBezTo>
                    <a:pt x="114230" y="24241"/>
                    <a:pt x="113829" y="26539"/>
                    <a:pt x="115752" y="26539"/>
                  </a:cubicBezTo>
                  <a:lnTo>
                    <a:pt x="115752" y="26539"/>
                  </a:lnTo>
                  <a:cubicBezTo>
                    <a:pt x="116153" y="30589"/>
                    <a:pt x="116153" y="30589"/>
                    <a:pt x="116153" y="30589"/>
                  </a:cubicBezTo>
                  <a:cubicBezTo>
                    <a:pt x="116914" y="31133"/>
                    <a:pt x="117676" y="32342"/>
                    <a:pt x="117676" y="34035"/>
                  </a:cubicBezTo>
                  <a:cubicBezTo>
                    <a:pt x="117275" y="36937"/>
                    <a:pt x="117275" y="40926"/>
                    <a:pt x="118437" y="43224"/>
                  </a:cubicBezTo>
                  <a:cubicBezTo>
                    <a:pt x="119959" y="46730"/>
                    <a:pt x="119198" y="51929"/>
                    <a:pt x="118437" y="55375"/>
                  </a:cubicBezTo>
                  <a:cubicBezTo>
                    <a:pt x="118797" y="56523"/>
                    <a:pt x="119198" y="57672"/>
                    <a:pt x="119198" y="58821"/>
                  </a:cubicBezTo>
                  <a:cubicBezTo>
                    <a:pt x="118797" y="59969"/>
                    <a:pt x="118437" y="61118"/>
                    <a:pt x="118437" y="61722"/>
                  </a:cubicBezTo>
                  <a:cubicBezTo>
                    <a:pt x="118437" y="62267"/>
                    <a:pt x="118437" y="62871"/>
                    <a:pt x="118437" y="63415"/>
                  </a:cubicBezTo>
                  <a:cubicBezTo>
                    <a:pt x="118797" y="64020"/>
                    <a:pt x="118437" y="64624"/>
                    <a:pt x="118437" y="65168"/>
                  </a:cubicBezTo>
                  <a:lnTo>
                    <a:pt x="118437" y="65168"/>
                  </a:lnTo>
                  <a:cubicBezTo>
                    <a:pt x="114991" y="68614"/>
                    <a:pt x="114991" y="68614"/>
                    <a:pt x="114991" y="68614"/>
                  </a:cubicBezTo>
                  <a:cubicBezTo>
                    <a:pt x="113469" y="70911"/>
                    <a:pt x="115392" y="73209"/>
                    <a:pt x="114590" y="76110"/>
                  </a:cubicBezTo>
                  <a:cubicBezTo>
                    <a:pt x="113469" y="79556"/>
                    <a:pt x="111545" y="78408"/>
                    <a:pt x="109662" y="79556"/>
                  </a:cubicBezTo>
                  <a:cubicBezTo>
                    <a:pt x="104694" y="81914"/>
                    <a:pt x="106978" y="87052"/>
                    <a:pt x="104694" y="92251"/>
                  </a:cubicBezTo>
                  <a:cubicBezTo>
                    <a:pt x="103131" y="95697"/>
                    <a:pt x="105055" y="97450"/>
                    <a:pt x="103131" y="100352"/>
                  </a:cubicBezTo>
                  <a:cubicBezTo>
                    <a:pt x="102370" y="102045"/>
                    <a:pt x="100487" y="102649"/>
                    <a:pt x="100086" y="104403"/>
                  </a:cubicBezTo>
                  <a:cubicBezTo>
                    <a:pt x="98924" y="107244"/>
                    <a:pt x="98564" y="109541"/>
                    <a:pt x="97402" y="112443"/>
                  </a:cubicBezTo>
                  <a:cubicBezTo>
                    <a:pt x="96280" y="114196"/>
                    <a:pt x="94357" y="114740"/>
                    <a:pt x="93195" y="115889"/>
                  </a:cubicBezTo>
                  <a:cubicBezTo>
                    <a:pt x="92834" y="117037"/>
                    <a:pt x="93195" y="118790"/>
                    <a:pt x="92434" y="119939"/>
                  </a:cubicBezTo>
                  <a:lnTo>
                    <a:pt x="92434" y="119939"/>
                  </a:lnTo>
                  <a:cubicBezTo>
                    <a:pt x="85943" y="114196"/>
                    <a:pt x="85943" y="114196"/>
                    <a:pt x="85943" y="114196"/>
                  </a:cubicBezTo>
                  <a:lnTo>
                    <a:pt x="85943" y="114196"/>
                  </a:lnTo>
                  <a:cubicBezTo>
                    <a:pt x="85582" y="110690"/>
                    <a:pt x="85582" y="110690"/>
                    <a:pt x="85582" y="110690"/>
                  </a:cubicBezTo>
                  <a:cubicBezTo>
                    <a:pt x="85582" y="108997"/>
                    <a:pt x="84821" y="108392"/>
                    <a:pt x="84020" y="107244"/>
                  </a:cubicBezTo>
                  <a:cubicBezTo>
                    <a:pt x="82898" y="106095"/>
                    <a:pt x="82898" y="105491"/>
                    <a:pt x="82898" y="103193"/>
                  </a:cubicBezTo>
                  <a:cubicBezTo>
                    <a:pt x="82497" y="99748"/>
                    <a:pt x="80614" y="97450"/>
                    <a:pt x="79853" y="94005"/>
                  </a:cubicBezTo>
                  <a:cubicBezTo>
                    <a:pt x="79452" y="92856"/>
                    <a:pt x="79452" y="88261"/>
                    <a:pt x="79091" y="87657"/>
                  </a:cubicBezTo>
                  <a:cubicBezTo>
                    <a:pt x="76808" y="85360"/>
                    <a:pt x="74884" y="88261"/>
                    <a:pt x="72961" y="84211"/>
                  </a:cubicBezTo>
                  <a:cubicBezTo>
                    <a:pt x="71799" y="82458"/>
                    <a:pt x="71038" y="82458"/>
                    <a:pt x="69916" y="81914"/>
                  </a:cubicBezTo>
                  <a:lnTo>
                    <a:pt x="69916" y="81914"/>
                  </a:lnTo>
                  <a:cubicBezTo>
                    <a:pt x="67993" y="81914"/>
                    <a:pt x="66110" y="80765"/>
                    <a:pt x="66110" y="77259"/>
                  </a:cubicBezTo>
                  <a:cubicBezTo>
                    <a:pt x="66110" y="75566"/>
                    <a:pt x="66470" y="70911"/>
                    <a:pt x="63786" y="72664"/>
                  </a:cubicBezTo>
                  <a:cubicBezTo>
                    <a:pt x="62263" y="73209"/>
                    <a:pt x="61502" y="76715"/>
                    <a:pt x="60340" y="72664"/>
                  </a:cubicBezTo>
                  <a:cubicBezTo>
                    <a:pt x="59979" y="70911"/>
                    <a:pt x="59579" y="70367"/>
                    <a:pt x="59218" y="68614"/>
                  </a:cubicBezTo>
                  <a:cubicBezTo>
                    <a:pt x="58457" y="65168"/>
                    <a:pt x="58818" y="62871"/>
                    <a:pt x="58818" y="59425"/>
                  </a:cubicBezTo>
                  <a:cubicBezTo>
                    <a:pt x="58818" y="58277"/>
                    <a:pt x="59579" y="53622"/>
                    <a:pt x="58056" y="53622"/>
                  </a:cubicBezTo>
                  <a:cubicBezTo>
                    <a:pt x="57295" y="54226"/>
                    <a:pt x="55772" y="54226"/>
                    <a:pt x="55011" y="54770"/>
                  </a:cubicBezTo>
                  <a:cubicBezTo>
                    <a:pt x="53849" y="56523"/>
                    <a:pt x="53849" y="58277"/>
                    <a:pt x="53088" y="59969"/>
                  </a:cubicBezTo>
                  <a:cubicBezTo>
                    <a:pt x="52327" y="61118"/>
                    <a:pt x="48881" y="55919"/>
                    <a:pt x="48520" y="55375"/>
                  </a:cubicBezTo>
                  <a:cubicBezTo>
                    <a:pt x="47759" y="54770"/>
                    <a:pt x="46237" y="53078"/>
                    <a:pt x="45836" y="53078"/>
                  </a:cubicBezTo>
                  <a:cubicBezTo>
                    <a:pt x="43913" y="52473"/>
                    <a:pt x="42791" y="54770"/>
                    <a:pt x="41228" y="55375"/>
                  </a:cubicBezTo>
                  <a:cubicBezTo>
                    <a:pt x="38584" y="57672"/>
                    <a:pt x="36300" y="59425"/>
                    <a:pt x="33976" y="62267"/>
                  </a:cubicBezTo>
                  <a:cubicBezTo>
                    <a:pt x="32454" y="64020"/>
                    <a:pt x="30530" y="66317"/>
                    <a:pt x="28647" y="65168"/>
                  </a:cubicBezTo>
                  <a:cubicBezTo>
                    <a:pt x="25202" y="63415"/>
                    <a:pt x="22517" y="58821"/>
                    <a:pt x="19833" y="55919"/>
                  </a:cubicBezTo>
                  <a:cubicBezTo>
                    <a:pt x="17549" y="53078"/>
                    <a:pt x="14504" y="51929"/>
                    <a:pt x="12580" y="49571"/>
                  </a:cubicBezTo>
                  <a:cubicBezTo>
                    <a:pt x="9936" y="45581"/>
                    <a:pt x="8013" y="42136"/>
                    <a:pt x="4166" y="41531"/>
                  </a:cubicBezTo>
                  <a:lnTo>
                    <a:pt x="4166" y="41531"/>
                  </a:lnTo>
                  <a:cubicBezTo>
                    <a:pt x="3806" y="40926"/>
                    <a:pt x="3806" y="40382"/>
                    <a:pt x="3445" y="39778"/>
                  </a:cubicBezTo>
                  <a:cubicBezTo>
                    <a:pt x="3445" y="39234"/>
                    <a:pt x="3045" y="39234"/>
                    <a:pt x="2644" y="38629"/>
                  </a:cubicBezTo>
                  <a:cubicBezTo>
                    <a:pt x="2283" y="37481"/>
                    <a:pt x="1522" y="36937"/>
                    <a:pt x="1121" y="36332"/>
                  </a:cubicBezTo>
                  <a:cubicBezTo>
                    <a:pt x="761" y="34639"/>
                    <a:pt x="0" y="31738"/>
                    <a:pt x="761" y="29984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76" name="Shape 2925">
              <a:extLst>
                <a:ext uri="{FF2B5EF4-FFF2-40B4-BE49-F238E27FC236}">
                  <a16:creationId xmlns:a16="http://schemas.microsoft.com/office/drawing/2014/main" id="{9BA29C8E-9663-41C1-952F-1DCE179B8CFE}"/>
                </a:ext>
              </a:extLst>
            </p:cNvPr>
            <p:cNvSpPr/>
            <p:nvPr/>
          </p:nvSpPr>
          <p:spPr>
            <a:xfrm>
              <a:off x="15715085" y="5210408"/>
              <a:ext cx="553904" cy="44446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6920" y="0"/>
                  </a:moveTo>
                  <a:lnTo>
                    <a:pt x="76920" y="0"/>
                  </a:lnTo>
                  <a:cubicBezTo>
                    <a:pt x="79928" y="1204"/>
                    <a:pt x="81969" y="1204"/>
                    <a:pt x="85085" y="5083"/>
                  </a:cubicBezTo>
                  <a:cubicBezTo>
                    <a:pt x="90241" y="14046"/>
                    <a:pt x="95398" y="7625"/>
                    <a:pt x="101521" y="12709"/>
                  </a:cubicBezTo>
                  <a:cubicBezTo>
                    <a:pt x="102488" y="14046"/>
                    <a:pt x="102488" y="24214"/>
                    <a:pt x="103563" y="26755"/>
                  </a:cubicBezTo>
                  <a:cubicBezTo>
                    <a:pt x="105604" y="34381"/>
                    <a:pt x="110653" y="39464"/>
                    <a:pt x="111727" y="47090"/>
                  </a:cubicBezTo>
                  <a:cubicBezTo>
                    <a:pt x="111727" y="52173"/>
                    <a:pt x="111727" y="53511"/>
                    <a:pt x="114735" y="56053"/>
                  </a:cubicBezTo>
                  <a:cubicBezTo>
                    <a:pt x="116884" y="58595"/>
                    <a:pt x="118925" y="59933"/>
                    <a:pt x="118925" y="63678"/>
                  </a:cubicBezTo>
                  <a:cubicBezTo>
                    <a:pt x="119892" y="71438"/>
                    <a:pt x="119892" y="71438"/>
                    <a:pt x="119892" y="71438"/>
                  </a:cubicBezTo>
                  <a:lnTo>
                    <a:pt x="119892" y="71438"/>
                  </a:lnTo>
                  <a:cubicBezTo>
                    <a:pt x="117851" y="73979"/>
                    <a:pt x="115810" y="75183"/>
                    <a:pt x="113769" y="76521"/>
                  </a:cubicBezTo>
                  <a:cubicBezTo>
                    <a:pt x="110653" y="79063"/>
                    <a:pt x="108612" y="82809"/>
                    <a:pt x="106571" y="85484"/>
                  </a:cubicBezTo>
                  <a:cubicBezTo>
                    <a:pt x="99480" y="91772"/>
                    <a:pt x="98406" y="101939"/>
                    <a:pt x="94324" y="109698"/>
                  </a:cubicBezTo>
                  <a:lnTo>
                    <a:pt x="94324" y="109698"/>
                  </a:lnTo>
                  <a:cubicBezTo>
                    <a:pt x="89167" y="112240"/>
                    <a:pt x="81969" y="117324"/>
                    <a:pt x="76920" y="114782"/>
                  </a:cubicBezTo>
                  <a:cubicBezTo>
                    <a:pt x="72837" y="110903"/>
                    <a:pt x="67681" y="105819"/>
                    <a:pt x="63598" y="112240"/>
                  </a:cubicBezTo>
                  <a:cubicBezTo>
                    <a:pt x="60483" y="117324"/>
                    <a:pt x="57367" y="119866"/>
                    <a:pt x="51244" y="119866"/>
                  </a:cubicBezTo>
                  <a:cubicBezTo>
                    <a:pt x="45120" y="119866"/>
                    <a:pt x="38997" y="115986"/>
                    <a:pt x="32873" y="113444"/>
                  </a:cubicBezTo>
                  <a:cubicBezTo>
                    <a:pt x="25675" y="109698"/>
                    <a:pt x="16436" y="107157"/>
                    <a:pt x="8272" y="101939"/>
                  </a:cubicBezTo>
                  <a:lnTo>
                    <a:pt x="8272" y="101939"/>
                  </a:lnTo>
                  <a:cubicBezTo>
                    <a:pt x="9239" y="96856"/>
                    <a:pt x="10313" y="93110"/>
                    <a:pt x="12354" y="89230"/>
                  </a:cubicBezTo>
                  <a:cubicBezTo>
                    <a:pt x="13428" y="85484"/>
                    <a:pt x="16436" y="81605"/>
                    <a:pt x="16436" y="79063"/>
                  </a:cubicBezTo>
                  <a:cubicBezTo>
                    <a:pt x="16436" y="71438"/>
                    <a:pt x="16436" y="54849"/>
                    <a:pt x="10313" y="50969"/>
                  </a:cubicBezTo>
                  <a:cubicBezTo>
                    <a:pt x="7197" y="48428"/>
                    <a:pt x="6230" y="45886"/>
                    <a:pt x="5156" y="42006"/>
                  </a:cubicBezTo>
                  <a:cubicBezTo>
                    <a:pt x="4189" y="38260"/>
                    <a:pt x="0" y="31839"/>
                    <a:pt x="1074" y="29297"/>
                  </a:cubicBezTo>
                  <a:cubicBezTo>
                    <a:pt x="2148" y="22876"/>
                    <a:pt x="10313" y="25418"/>
                    <a:pt x="13428" y="22876"/>
                  </a:cubicBezTo>
                  <a:cubicBezTo>
                    <a:pt x="19552" y="21672"/>
                    <a:pt x="28683" y="24214"/>
                    <a:pt x="34914" y="26755"/>
                  </a:cubicBezTo>
                  <a:cubicBezTo>
                    <a:pt x="42112" y="29297"/>
                    <a:pt x="49203" y="26755"/>
                    <a:pt x="56401" y="26755"/>
                  </a:cubicBezTo>
                  <a:cubicBezTo>
                    <a:pt x="61557" y="26755"/>
                    <a:pt x="63598" y="29297"/>
                    <a:pt x="66714" y="31839"/>
                  </a:cubicBezTo>
                  <a:cubicBezTo>
                    <a:pt x="71763" y="35719"/>
                    <a:pt x="71763" y="24214"/>
                    <a:pt x="73804" y="21672"/>
                  </a:cubicBezTo>
                  <a:cubicBezTo>
                    <a:pt x="77887" y="12709"/>
                    <a:pt x="75846" y="7625"/>
                    <a:pt x="76920" y="0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77" name="Shape 2926">
              <a:extLst>
                <a:ext uri="{FF2B5EF4-FFF2-40B4-BE49-F238E27FC236}">
                  <a16:creationId xmlns:a16="http://schemas.microsoft.com/office/drawing/2014/main" id="{61679DCA-3F1D-48F3-942D-2797FA4509B6}"/>
                </a:ext>
              </a:extLst>
            </p:cNvPr>
            <p:cNvSpPr/>
            <p:nvPr/>
          </p:nvSpPr>
          <p:spPr>
            <a:xfrm>
              <a:off x="15844254" y="6289830"/>
              <a:ext cx="426924" cy="46417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2654" y="26923"/>
                  </a:moveTo>
                  <a:lnTo>
                    <a:pt x="2654" y="26923"/>
                  </a:lnTo>
                  <a:cubicBezTo>
                    <a:pt x="2654" y="28076"/>
                    <a:pt x="4051" y="28076"/>
                    <a:pt x="5308" y="29358"/>
                  </a:cubicBezTo>
                  <a:cubicBezTo>
                    <a:pt x="6705" y="30512"/>
                    <a:pt x="0" y="36666"/>
                    <a:pt x="2654" y="40384"/>
                  </a:cubicBezTo>
                  <a:cubicBezTo>
                    <a:pt x="4051" y="40384"/>
                    <a:pt x="5308" y="41538"/>
                    <a:pt x="5308" y="42820"/>
                  </a:cubicBezTo>
                  <a:cubicBezTo>
                    <a:pt x="6705" y="43974"/>
                    <a:pt x="6705" y="45256"/>
                    <a:pt x="7962" y="45256"/>
                  </a:cubicBezTo>
                  <a:cubicBezTo>
                    <a:pt x="10616" y="46410"/>
                    <a:pt x="10616" y="46410"/>
                    <a:pt x="12013" y="48846"/>
                  </a:cubicBezTo>
                  <a:cubicBezTo>
                    <a:pt x="13271" y="52564"/>
                    <a:pt x="13271" y="52564"/>
                    <a:pt x="13271" y="52564"/>
                  </a:cubicBezTo>
                  <a:lnTo>
                    <a:pt x="13271" y="52564"/>
                  </a:lnTo>
                  <a:cubicBezTo>
                    <a:pt x="14668" y="52564"/>
                    <a:pt x="21373" y="53717"/>
                    <a:pt x="22630" y="56282"/>
                  </a:cubicBezTo>
                  <a:cubicBezTo>
                    <a:pt x="22630" y="59871"/>
                    <a:pt x="17322" y="59871"/>
                    <a:pt x="17322" y="63589"/>
                  </a:cubicBezTo>
                  <a:cubicBezTo>
                    <a:pt x="17322" y="64743"/>
                    <a:pt x="19976" y="66025"/>
                    <a:pt x="19976" y="68461"/>
                  </a:cubicBezTo>
                  <a:cubicBezTo>
                    <a:pt x="19976" y="72179"/>
                    <a:pt x="17322" y="73333"/>
                    <a:pt x="19976" y="75769"/>
                  </a:cubicBezTo>
                  <a:cubicBezTo>
                    <a:pt x="34644" y="78205"/>
                    <a:pt x="25285" y="81923"/>
                    <a:pt x="25285" y="90384"/>
                  </a:cubicBezTo>
                  <a:cubicBezTo>
                    <a:pt x="25285" y="102692"/>
                    <a:pt x="38556" y="95384"/>
                    <a:pt x="47916" y="95384"/>
                  </a:cubicBezTo>
                  <a:cubicBezTo>
                    <a:pt x="47916" y="97820"/>
                    <a:pt x="47916" y="100256"/>
                    <a:pt x="47916" y="102692"/>
                  </a:cubicBezTo>
                  <a:cubicBezTo>
                    <a:pt x="47916" y="103846"/>
                    <a:pt x="47916" y="106410"/>
                    <a:pt x="49313" y="107564"/>
                  </a:cubicBezTo>
                  <a:cubicBezTo>
                    <a:pt x="51967" y="108846"/>
                    <a:pt x="55878" y="108846"/>
                    <a:pt x="55878" y="112435"/>
                  </a:cubicBezTo>
                  <a:cubicBezTo>
                    <a:pt x="55878" y="112435"/>
                    <a:pt x="55878" y="113717"/>
                    <a:pt x="55878" y="114871"/>
                  </a:cubicBezTo>
                  <a:cubicBezTo>
                    <a:pt x="55878" y="116153"/>
                    <a:pt x="55878" y="117307"/>
                    <a:pt x="55878" y="117307"/>
                  </a:cubicBezTo>
                  <a:lnTo>
                    <a:pt x="55878" y="117307"/>
                  </a:lnTo>
                  <a:cubicBezTo>
                    <a:pt x="59930" y="116153"/>
                    <a:pt x="58672" y="114871"/>
                    <a:pt x="63981" y="116153"/>
                  </a:cubicBezTo>
                  <a:cubicBezTo>
                    <a:pt x="70547" y="119871"/>
                    <a:pt x="66635" y="110000"/>
                    <a:pt x="70547" y="110000"/>
                  </a:cubicBezTo>
                  <a:cubicBezTo>
                    <a:pt x="73341" y="110000"/>
                    <a:pt x="74598" y="110000"/>
                    <a:pt x="75855" y="111282"/>
                  </a:cubicBezTo>
                  <a:cubicBezTo>
                    <a:pt x="79906" y="111282"/>
                    <a:pt x="81303" y="107564"/>
                    <a:pt x="83958" y="110000"/>
                  </a:cubicBezTo>
                  <a:cubicBezTo>
                    <a:pt x="88009" y="112435"/>
                    <a:pt x="86612" y="110000"/>
                    <a:pt x="90523" y="108846"/>
                  </a:cubicBezTo>
                  <a:cubicBezTo>
                    <a:pt x="91920" y="108846"/>
                    <a:pt x="91920" y="110000"/>
                    <a:pt x="93317" y="111282"/>
                  </a:cubicBezTo>
                  <a:cubicBezTo>
                    <a:pt x="97229" y="112435"/>
                    <a:pt x="102537" y="112435"/>
                    <a:pt x="105192" y="110000"/>
                  </a:cubicBezTo>
                  <a:cubicBezTo>
                    <a:pt x="107846" y="108846"/>
                    <a:pt x="107846" y="103846"/>
                    <a:pt x="111897" y="101410"/>
                  </a:cubicBezTo>
                  <a:cubicBezTo>
                    <a:pt x="119860" y="101410"/>
                    <a:pt x="119860" y="101410"/>
                    <a:pt x="119860" y="101410"/>
                  </a:cubicBezTo>
                  <a:lnTo>
                    <a:pt x="119860" y="101410"/>
                  </a:lnTo>
                  <a:cubicBezTo>
                    <a:pt x="119860" y="98974"/>
                    <a:pt x="119860" y="97820"/>
                    <a:pt x="119860" y="95384"/>
                  </a:cubicBezTo>
                  <a:cubicBezTo>
                    <a:pt x="119860" y="94102"/>
                    <a:pt x="118603" y="91666"/>
                    <a:pt x="118603" y="90384"/>
                  </a:cubicBezTo>
                  <a:cubicBezTo>
                    <a:pt x="118603" y="89230"/>
                    <a:pt x="119860" y="86794"/>
                    <a:pt x="118603" y="85641"/>
                  </a:cubicBezTo>
                  <a:cubicBezTo>
                    <a:pt x="118603" y="85641"/>
                    <a:pt x="118603" y="84358"/>
                    <a:pt x="118603" y="83076"/>
                  </a:cubicBezTo>
                  <a:lnTo>
                    <a:pt x="118603" y="83076"/>
                  </a:lnTo>
                  <a:cubicBezTo>
                    <a:pt x="115948" y="78205"/>
                    <a:pt x="115948" y="78205"/>
                    <a:pt x="115948" y="78205"/>
                  </a:cubicBezTo>
                  <a:cubicBezTo>
                    <a:pt x="113154" y="73333"/>
                    <a:pt x="99883" y="56282"/>
                    <a:pt x="106589" y="52564"/>
                  </a:cubicBezTo>
                  <a:cubicBezTo>
                    <a:pt x="107846" y="51410"/>
                    <a:pt x="110640" y="47692"/>
                    <a:pt x="111897" y="47692"/>
                  </a:cubicBezTo>
                  <a:cubicBezTo>
                    <a:pt x="111897" y="46410"/>
                    <a:pt x="107846" y="45256"/>
                    <a:pt x="107846" y="43974"/>
                  </a:cubicBezTo>
                  <a:cubicBezTo>
                    <a:pt x="106589" y="42820"/>
                    <a:pt x="105192" y="41538"/>
                    <a:pt x="103934" y="39102"/>
                  </a:cubicBezTo>
                  <a:cubicBezTo>
                    <a:pt x="102537" y="36666"/>
                    <a:pt x="106589" y="32948"/>
                    <a:pt x="103934" y="29358"/>
                  </a:cubicBezTo>
                  <a:cubicBezTo>
                    <a:pt x="102537" y="26923"/>
                    <a:pt x="103934" y="25641"/>
                    <a:pt x="105192" y="23205"/>
                  </a:cubicBezTo>
                  <a:cubicBezTo>
                    <a:pt x="106589" y="11025"/>
                    <a:pt x="106589" y="11025"/>
                    <a:pt x="106589" y="11025"/>
                  </a:cubicBezTo>
                  <a:lnTo>
                    <a:pt x="106589" y="11025"/>
                  </a:lnTo>
                  <a:cubicBezTo>
                    <a:pt x="107846" y="1153"/>
                    <a:pt x="107846" y="1153"/>
                    <a:pt x="107846" y="1153"/>
                  </a:cubicBezTo>
                  <a:cubicBezTo>
                    <a:pt x="91920" y="0"/>
                    <a:pt x="91920" y="0"/>
                    <a:pt x="91920" y="0"/>
                  </a:cubicBezTo>
                  <a:lnTo>
                    <a:pt x="91920" y="0"/>
                  </a:lnTo>
                  <a:cubicBezTo>
                    <a:pt x="83958" y="3717"/>
                    <a:pt x="83958" y="3717"/>
                    <a:pt x="83958" y="3717"/>
                  </a:cubicBezTo>
                  <a:cubicBezTo>
                    <a:pt x="69289" y="12179"/>
                    <a:pt x="54621" y="2435"/>
                    <a:pt x="38556" y="8589"/>
                  </a:cubicBezTo>
                  <a:cubicBezTo>
                    <a:pt x="34644" y="11025"/>
                    <a:pt x="31990" y="8589"/>
                    <a:pt x="26682" y="12179"/>
                  </a:cubicBezTo>
                  <a:cubicBezTo>
                    <a:pt x="24027" y="13461"/>
                    <a:pt x="21373" y="12179"/>
                    <a:pt x="19976" y="13461"/>
                  </a:cubicBezTo>
                  <a:cubicBezTo>
                    <a:pt x="13271" y="15897"/>
                    <a:pt x="10616" y="25641"/>
                    <a:pt x="2654" y="26923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78" name="Shape 2927">
              <a:extLst>
                <a:ext uri="{FF2B5EF4-FFF2-40B4-BE49-F238E27FC236}">
                  <a16:creationId xmlns:a16="http://schemas.microsoft.com/office/drawing/2014/main" id="{40569DF7-F6D2-4A2C-8DD3-CE03575BD682}"/>
                </a:ext>
              </a:extLst>
            </p:cNvPr>
            <p:cNvSpPr/>
            <p:nvPr/>
          </p:nvSpPr>
          <p:spPr>
            <a:xfrm>
              <a:off x="15275024" y="6493452"/>
              <a:ext cx="766271" cy="71596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96233" y="0"/>
                  </a:moveTo>
                  <a:lnTo>
                    <a:pt x="96233" y="0"/>
                  </a:lnTo>
                  <a:cubicBezTo>
                    <a:pt x="97009" y="0"/>
                    <a:pt x="100737" y="750"/>
                    <a:pt x="101436" y="2416"/>
                  </a:cubicBezTo>
                  <a:cubicBezTo>
                    <a:pt x="101436" y="4750"/>
                    <a:pt x="98485" y="4750"/>
                    <a:pt x="98485" y="7166"/>
                  </a:cubicBezTo>
                  <a:cubicBezTo>
                    <a:pt x="98485" y="7916"/>
                    <a:pt x="99961" y="8750"/>
                    <a:pt x="99961" y="10333"/>
                  </a:cubicBezTo>
                  <a:cubicBezTo>
                    <a:pt x="99961" y="12750"/>
                    <a:pt x="98485" y="13500"/>
                    <a:pt x="99961" y="15083"/>
                  </a:cubicBezTo>
                  <a:cubicBezTo>
                    <a:pt x="108116" y="16666"/>
                    <a:pt x="102912" y="19083"/>
                    <a:pt x="102912" y="24583"/>
                  </a:cubicBezTo>
                  <a:cubicBezTo>
                    <a:pt x="102912" y="32583"/>
                    <a:pt x="110291" y="27833"/>
                    <a:pt x="115495" y="27833"/>
                  </a:cubicBezTo>
                  <a:cubicBezTo>
                    <a:pt x="115495" y="29416"/>
                    <a:pt x="115495" y="31000"/>
                    <a:pt x="115495" y="32583"/>
                  </a:cubicBezTo>
                  <a:cubicBezTo>
                    <a:pt x="115495" y="33333"/>
                    <a:pt x="115495" y="35000"/>
                    <a:pt x="116271" y="35750"/>
                  </a:cubicBezTo>
                  <a:cubicBezTo>
                    <a:pt x="117747" y="36583"/>
                    <a:pt x="119922" y="36583"/>
                    <a:pt x="119922" y="38916"/>
                  </a:cubicBezTo>
                  <a:cubicBezTo>
                    <a:pt x="119922" y="38916"/>
                    <a:pt x="119922" y="39750"/>
                    <a:pt x="119922" y="40500"/>
                  </a:cubicBezTo>
                  <a:cubicBezTo>
                    <a:pt x="119922" y="41333"/>
                    <a:pt x="119922" y="42083"/>
                    <a:pt x="119922" y="42083"/>
                  </a:cubicBezTo>
                  <a:lnTo>
                    <a:pt x="119922" y="42083"/>
                  </a:lnTo>
                  <a:cubicBezTo>
                    <a:pt x="119922" y="45333"/>
                    <a:pt x="119922" y="45333"/>
                    <a:pt x="119922" y="45333"/>
                  </a:cubicBezTo>
                  <a:cubicBezTo>
                    <a:pt x="119223" y="47666"/>
                    <a:pt x="118446" y="46083"/>
                    <a:pt x="117048" y="47666"/>
                  </a:cubicBezTo>
                  <a:cubicBezTo>
                    <a:pt x="117048" y="49250"/>
                    <a:pt x="117048" y="50083"/>
                    <a:pt x="117048" y="51666"/>
                  </a:cubicBezTo>
                  <a:cubicBezTo>
                    <a:pt x="116271" y="53250"/>
                    <a:pt x="117048" y="55583"/>
                    <a:pt x="116271" y="58000"/>
                  </a:cubicBezTo>
                  <a:cubicBezTo>
                    <a:pt x="116271" y="59583"/>
                    <a:pt x="115495" y="61166"/>
                    <a:pt x="116271" y="62833"/>
                  </a:cubicBezTo>
                  <a:lnTo>
                    <a:pt x="116271" y="62833"/>
                  </a:lnTo>
                  <a:cubicBezTo>
                    <a:pt x="113320" y="63583"/>
                    <a:pt x="113320" y="62000"/>
                    <a:pt x="111067" y="63583"/>
                  </a:cubicBezTo>
                  <a:cubicBezTo>
                    <a:pt x="110291" y="64333"/>
                    <a:pt x="107339" y="65166"/>
                    <a:pt x="106640" y="64333"/>
                  </a:cubicBezTo>
                  <a:cubicBezTo>
                    <a:pt x="105165" y="64333"/>
                    <a:pt x="105165" y="62833"/>
                    <a:pt x="103689" y="62000"/>
                  </a:cubicBezTo>
                  <a:cubicBezTo>
                    <a:pt x="97708" y="60416"/>
                    <a:pt x="96233" y="71500"/>
                    <a:pt x="96233" y="75500"/>
                  </a:cubicBezTo>
                  <a:cubicBezTo>
                    <a:pt x="95533" y="80250"/>
                    <a:pt x="94058" y="84250"/>
                    <a:pt x="93281" y="88250"/>
                  </a:cubicBezTo>
                  <a:lnTo>
                    <a:pt x="93281" y="88250"/>
                  </a:lnTo>
                  <a:cubicBezTo>
                    <a:pt x="88155" y="87416"/>
                    <a:pt x="88155" y="87416"/>
                    <a:pt x="88155" y="87416"/>
                  </a:cubicBezTo>
                  <a:cubicBezTo>
                    <a:pt x="87378" y="87416"/>
                    <a:pt x="87378" y="87416"/>
                    <a:pt x="86601" y="87416"/>
                  </a:cubicBezTo>
                  <a:cubicBezTo>
                    <a:pt x="85902" y="87416"/>
                    <a:pt x="85902" y="88250"/>
                    <a:pt x="84427" y="88250"/>
                  </a:cubicBezTo>
                  <a:cubicBezTo>
                    <a:pt x="83650" y="88250"/>
                    <a:pt x="82951" y="87416"/>
                    <a:pt x="81475" y="86583"/>
                  </a:cubicBezTo>
                  <a:cubicBezTo>
                    <a:pt x="80699" y="86583"/>
                    <a:pt x="79223" y="88250"/>
                    <a:pt x="77747" y="89000"/>
                  </a:cubicBezTo>
                  <a:cubicBezTo>
                    <a:pt x="72543" y="92166"/>
                    <a:pt x="64388" y="94583"/>
                    <a:pt x="64388" y="102500"/>
                  </a:cubicBezTo>
                  <a:cubicBezTo>
                    <a:pt x="64388" y="110500"/>
                    <a:pt x="53281" y="106500"/>
                    <a:pt x="48854" y="108833"/>
                  </a:cubicBezTo>
                  <a:cubicBezTo>
                    <a:pt x="43650" y="111250"/>
                    <a:pt x="42174" y="108833"/>
                    <a:pt x="36271" y="108833"/>
                  </a:cubicBezTo>
                  <a:cubicBezTo>
                    <a:pt x="31844" y="108833"/>
                    <a:pt x="26640" y="99333"/>
                    <a:pt x="23689" y="102500"/>
                  </a:cubicBezTo>
                  <a:cubicBezTo>
                    <a:pt x="19961" y="108083"/>
                    <a:pt x="18485" y="119916"/>
                    <a:pt x="11805" y="112083"/>
                  </a:cubicBezTo>
                  <a:cubicBezTo>
                    <a:pt x="5902" y="104916"/>
                    <a:pt x="5902" y="104916"/>
                    <a:pt x="5902" y="104916"/>
                  </a:cubicBezTo>
                  <a:lnTo>
                    <a:pt x="5902" y="104916"/>
                  </a:lnTo>
                  <a:cubicBezTo>
                    <a:pt x="5902" y="101750"/>
                    <a:pt x="3650" y="94583"/>
                    <a:pt x="4427" y="91416"/>
                  </a:cubicBezTo>
                  <a:cubicBezTo>
                    <a:pt x="5902" y="89000"/>
                    <a:pt x="6601" y="87416"/>
                    <a:pt x="5902" y="84250"/>
                  </a:cubicBezTo>
                  <a:cubicBezTo>
                    <a:pt x="5126" y="60416"/>
                    <a:pt x="5126" y="60416"/>
                    <a:pt x="5126" y="60416"/>
                  </a:cubicBezTo>
                  <a:cubicBezTo>
                    <a:pt x="5126" y="57250"/>
                    <a:pt x="3650" y="55583"/>
                    <a:pt x="2951" y="52416"/>
                  </a:cubicBezTo>
                  <a:cubicBezTo>
                    <a:pt x="1475" y="46916"/>
                    <a:pt x="0" y="44500"/>
                    <a:pt x="699" y="38916"/>
                  </a:cubicBezTo>
                  <a:cubicBezTo>
                    <a:pt x="699" y="35750"/>
                    <a:pt x="1475" y="32583"/>
                    <a:pt x="699" y="30166"/>
                  </a:cubicBezTo>
                  <a:lnTo>
                    <a:pt x="699" y="30166"/>
                  </a:lnTo>
                  <a:cubicBezTo>
                    <a:pt x="10330" y="28583"/>
                    <a:pt x="10330" y="28583"/>
                    <a:pt x="10330" y="28583"/>
                  </a:cubicBezTo>
                  <a:cubicBezTo>
                    <a:pt x="14058" y="29416"/>
                    <a:pt x="15533" y="29416"/>
                    <a:pt x="18485" y="25416"/>
                  </a:cubicBezTo>
                  <a:cubicBezTo>
                    <a:pt x="19961" y="23083"/>
                    <a:pt x="21436" y="25416"/>
                    <a:pt x="23689" y="26250"/>
                  </a:cubicBezTo>
                  <a:cubicBezTo>
                    <a:pt x="28116" y="28583"/>
                    <a:pt x="35495" y="25416"/>
                    <a:pt x="40000" y="23083"/>
                  </a:cubicBezTo>
                  <a:cubicBezTo>
                    <a:pt x="42174" y="21500"/>
                    <a:pt x="46601" y="24583"/>
                    <a:pt x="48854" y="25416"/>
                  </a:cubicBezTo>
                  <a:cubicBezTo>
                    <a:pt x="58485" y="29416"/>
                    <a:pt x="60737" y="19083"/>
                    <a:pt x="66640" y="15083"/>
                  </a:cubicBezTo>
                  <a:cubicBezTo>
                    <a:pt x="68815" y="13500"/>
                    <a:pt x="71067" y="15083"/>
                    <a:pt x="73320" y="16666"/>
                  </a:cubicBezTo>
                  <a:cubicBezTo>
                    <a:pt x="76970" y="18250"/>
                    <a:pt x="80699" y="17500"/>
                    <a:pt x="84427" y="15916"/>
                  </a:cubicBezTo>
                  <a:cubicBezTo>
                    <a:pt x="91106" y="11916"/>
                    <a:pt x="91106" y="11916"/>
                    <a:pt x="91106" y="11916"/>
                  </a:cubicBezTo>
                  <a:cubicBezTo>
                    <a:pt x="91805" y="10333"/>
                    <a:pt x="92582" y="8750"/>
                    <a:pt x="91805" y="7166"/>
                  </a:cubicBezTo>
                  <a:cubicBezTo>
                    <a:pt x="91805" y="6333"/>
                    <a:pt x="91805" y="5583"/>
                    <a:pt x="92582" y="4750"/>
                  </a:cubicBezTo>
                  <a:cubicBezTo>
                    <a:pt x="92582" y="4000"/>
                    <a:pt x="92582" y="3166"/>
                    <a:pt x="93281" y="2416"/>
                  </a:cubicBezTo>
                  <a:cubicBezTo>
                    <a:pt x="96233" y="0"/>
                    <a:pt x="96233" y="0"/>
                    <a:pt x="96233" y="0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79" name="Shape 2928">
              <a:extLst>
                <a:ext uri="{FF2B5EF4-FFF2-40B4-BE49-F238E27FC236}">
                  <a16:creationId xmlns:a16="http://schemas.microsoft.com/office/drawing/2014/main" id="{B9065D50-56D3-4D10-ADA4-DFC018420C69}"/>
                </a:ext>
              </a:extLst>
            </p:cNvPr>
            <p:cNvSpPr/>
            <p:nvPr/>
          </p:nvSpPr>
          <p:spPr>
            <a:xfrm>
              <a:off x="16012833" y="6681749"/>
              <a:ext cx="332781" cy="27149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224" y="27302"/>
                  </a:moveTo>
                  <a:lnTo>
                    <a:pt x="10224" y="27302"/>
                  </a:lnTo>
                  <a:cubicBezTo>
                    <a:pt x="15426" y="25321"/>
                    <a:pt x="13811" y="23119"/>
                    <a:pt x="20627" y="25321"/>
                  </a:cubicBezTo>
                  <a:cubicBezTo>
                    <a:pt x="29058" y="31706"/>
                    <a:pt x="24035" y="14752"/>
                    <a:pt x="29058" y="14752"/>
                  </a:cubicBezTo>
                  <a:cubicBezTo>
                    <a:pt x="32645" y="14752"/>
                    <a:pt x="34260" y="14752"/>
                    <a:pt x="35874" y="16954"/>
                  </a:cubicBezTo>
                  <a:cubicBezTo>
                    <a:pt x="41076" y="16954"/>
                    <a:pt x="42869" y="10568"/>
                    <a:pt x="46278" y="14752"/>
                  </a:cubicBezTo>
                  <a:cubicBezTo>
                    <a:pt x="51479" y="18935"/>
                    <a:pt x="49686" y="14752"/>
                    <a:pt x="54708" y="12770"/>
                  </a:cubicBezTo>
                  <a:cubicBezTo>
                    <a:pt x="56502" y="12770"/>
                    <a:pt x="56502" y="14752"/>
                    <a:pt x="58295" y="16954"/>
                  </a:cubicBezTo>
                  <a:cubicBezTo>
                    <a:pt x="63318" y="18935"/>
                    <a:pt x="70134" y="18935"/>
                    <a:pt x="73542" y="14752"/>
                  </a:cubicBezTo>
                  <a:cubicBezTo>
                    <a:pt x="76950" y="12770"/>
                    <a:pt x="76950" y="4183"/>
                    <a:pt x="82152" y="0"/>
                  </a:cubicBezTo>
                  <a:cubicBezTo>
                    <a:pt x="92376" y="0"/>
                    <a:pt x="92376" y="0"/>
                    <a:pt x="92376" y="0"/>
                  </a:cubicBezTo>
                  <a:lnTo>
                    <a:pt x="92376" y="0"/>
                  </a:lnTo>
                  <a:cubicBezTo>
                    <a:pt x="92376" y="18935"/>
                    <a:pt x="92376" y="18935"/>
                    <a:pt x="92376" y="18935"/>
                  </a:cubicBezTo>
                  <a:cubicBezTo>
                    <a:pt x="94170" y="21137"/>
                    <a:pt x="94170" y="23119"/>
                    <a:pt x="95784" y="27302"/>
                  </a:cubicBezTo>
                  <a:cubicBezTo>
                    <a:pt x="97578" y="31706"/>
                    <a:pt x="102600" y="31706"/>
                    <a:pt x="102600" y="40073"/>
                  </a:cubicBezTo>
                  <a:cubicBezTo>
                    <a:pt x="104394" y="44256"/>
                    <a:pt x="106188" y="48440"/>
                    <a:pt x="107802" y="52623"/>
                  </a:cubicBezTo>
                  <a:cubicBezTo>
                    <a:pt x="107802" y="54605"/>
                    <a:pt x="107802" y="59009"/>
                    <a:pt x="109596" y="60990"/>
                  </a:cubicBezTo>
                  <a:cubicBezTo>
                    <a:pt x="111210" y="65174"/>
                    <a:pt x="119820" y="62972"/>
                    <a:pt x="114618" y="69357"/>
                  </a:cubicBezTo>
                  <a:cubicBezTo>
                    <a:pt x="113004" y="73541"/>
                    <a:pt x="113004" y="86091"/>
                    <a:pt x="114618" y="90495"/>
                  </a:cubicBezTo>
                  <a:lnTo>
                    <a:pt x="114618" y="90495"/>
                  </a:lnTo>
                  <a:cubicBezTo>
                    <a:pt x="99372" y="88293"/>
                    <a:pt x="85560" y="86091"/>
                    <a:pt x="75336" y="86091"/>
                  </a:cubicBezTo>
                  <a:cubicBezTo>
                    <a:pt x="71928" y="86091"/>
                    <a:pt x="63318" y="94678"/>
                    <a:pt x="58295" y="96660"/>
                  </a:cubicBezTo>
                  <a:cubicBezTo>
                    <a:pt x="46278" y="103045"/>
                    <a:pt x="30852" y="113394"/>
                    <a:pt x="17219" y="119779"/>
                  </a:cubicBezTo>
                  <a:lnTo>
                    <a:pt x="17219" y="119779"/>
                  </a:lnTo>
                  <a:cubicBezTo>
                    <a:pt x="17219" y="113394"/>
                    <a:pt x="15426" y="105027"/>
                    <a:pt x="13811" y="100844"/>
                  </a:cubicBezTo>
                  <a:cubicBezTo>
                    <a:pt x="12017" y="96660"/>
                    <a:pt x="8609" y="92477"/>
                    <a:pt x="6816" y="88293"/>
                  </a:cubicBezTo>
                  <a:cubicBezTo>
                    <a:pt x="5201" y="86091"/>
                    <a:pt x="3587" y="84110"/>
                    <a:pt x="1793" y="82128"/>
                  </a:cubicBezTo>
                  <a:lnTo>
                    <a:pt x="1793" y="82128"/>
                  </a:lnTo>
                  <a:cubicBezTo>
                    <a:pt x="0" y="77724"/>
                    <a:pt x="1793" y="73541"/>
                    <a:pt x="1793" y="69357"/>
                  </a:cubicBezTo>
                  <a:cubicBezTo>
                    <a:pt x="3587" y="62972"/>
                    <a:pt x="1793" y="56807"/>
                    <a:pt x="3587" y="52623"/>
                  </a:cubicBezTo>
                  <a:cubicBezTo>
                    <a:pt x="3587" y="48440"/>
                    <a:pt x="3587" y="46238"/>
                    <a:pt x="3587" y="42055"/>
                  </a:cubicBezTo>
                  <a:cubicBezTo>
                    <a:pt x="6816" y="37871"/>
                    <a:pt x="8609" y="42055"/>
                    <a:pt x="10224" y="35889"/>
                  </a:cubicBezTo>
                  <a:cubicBezTo>
                    <a:pt x="10224" y="27302"/>
                    <a:pt x="10224" y="27302"/>
                    <a:pt x="10224" y="27302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80" name="Shape 2929">
              <a:extLst>
                <a:ext uri="{FF2B5EF4-FFF2-40B4-BE49-F238E27FC236}">
                  <a16:creationId xmlns:a16="http://schemas.microsoft.com/office/drawing/2014/main" id="{EAA5BCE4-3910-4520-A7E8-F16155432DE1}"/>
                </a:ext>
              </a:extLst>
            </p:cNvPr>
            <p:cNvSpPr/>
            <p:nvPr/>
          </p:nvSpPr>
          <p:spPr>
            <a:xfrm>
              <a:off x="15857389" y="6852531"/>
              <a:ext cx="203609" cy="24084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94598" y="7145"/>
                  </a:moveTo>
                  <a:lnTo>
                    <a:pt x="94598" y="7145"/>
                  </a:lnTo>
                  <a:cubicBezTo>
                    <a:pt x="97518" y="9363"/>
                    <a:pt x="100145" y="11581"/>
                    <a:pt x="102773" y="14045"/>
                  </a:cubicBezTo>
                  <a:cubicBezTo>
                    <a:pt x="105693" y="18726"/>
                    <a:pt x="111240" y="23408"/>
                    <a:pt x="114160" y="28090"/>
                  </a:cubicBezTo>
                  <a:cubicBezTo>
                    <a:pt x="116788" y="32772"/>
                    <a:pt x="119708" y="42135"/>
                    <a:pt x="119708" y="49281"/>
                  </a:cubicBezTo>
                  <a:lnTo>
                    <a:pt x="119708" y="49281"/>
                  </a:lnTo>
                  <a:cubicBezTo>
                    <a:pt x="116788" y="49281"/>
                    <a:pt x="114160" y="49281"/>
                    <a:pt x="108321" y="49281"/>
                  </a:cubicBezTo>
                  <a:cubicBezTo>
                    <a:pt x="63941" y="107926"/>
                    <a:pt x="63941" y="107926"/>
                    <a:pt x="63941" y="107926"/>
                  </a:cubicBezTo>
                  <a:lnTo>
                    <a:pt x="63941" y="107926"/>
                  </a:lnTo>
                  <a:cubicBezTo>
                    <a:pt x="61021" y="103244"/>
                    <a:pt x="44379" y="101026"/>
                    <a:pt x="38832" y="101026"/>
                  </a:cubicBezTo>
                  <a:cubicBezTo>
                    <a:pt x="33284" y="103244"/>
                    <a:pt x="30656" y="98562"/>
                    <a:pt x="24817" y="105708"/>
                  </a:cubicBezTo>
                  <a:cubicBezTo>
                    <a:pt x="22189" y="107926"/>
                    <a:pt x="24817" y="112854"/>
                    <a:pt x="22189" y="117289"/>
                  </a:cubicBezTo>
                  <a:cubicBezTo>
                    <a:pt x="19270" y="119753"/>
                    <a:pt x="8175" y="119753"/>
                    <a:pt x="2627" y="117289"/>
                  </a:cubicBezTo>
                  <a:cubicBezTo>
                    <a:pt x="2627" y="115071"/>
                    <a:pt x="0" y="110390"/>
                    <a:pt x="0" y="105708"/>
                  </a:cubicBezTo>
                  <a:cubicBezTo>
                    <a:pt x="0" y="101026"/>
                    <a:pt x="2627" y="96344"/>
                    <a:pt x="2627" y="91663"/>
                  </a:cubicBezTo>
                  <a:cubicBezTo>
                    <a:pt x="2627" y="89199"/>
                    <a:pt x="5547" y="84517"/>
                    <a:pt x="8175" y="82299"/>
                  </a:cubicBezTo>
                  <a:lnTo>
                    <a:pt x="8175" y="82299"/>
                  </a:lnTo>
                  <a:cubicBezTo>
                    <a:pt x="11094" y="70472"/>
                    <a:pt x="16642" y="58644"/>
                    <a:pt x="19270" y="44599"/>
                  </a:cubicBezTo>
                  <a:cubicBezTo>
                    <a:pt x="19270" y="32772"/>
                    <a:pt x="24817" y="0"/>
                    <a:pt x="47299" y="4681"/>
                  </a:cubicBezTo>
                  <a:cubicBezTo>
                    <a:pt x="52846" y="7145"/>
                    <a:pt x="52846" y="11581"/>
                    <a:pt x="58394" y="11581"/>
                  </a:cubicBezTo>
                  <a:cubicBezTo>
                    <a:pt x="61021" y="14045"/>
                    <a:pt x="72116" y="11581"/>
                    <a:pt x="75036" y="9363"/>
                  </a:cubicBezTo>
                  <a:cubicBezTo>
                    <a:pt x="83503" y="4681"/>
                    <a:pt x="83503" y="9363"/>
                    <a:pt x="94598" y="7145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81" name="Shape 2930">
              <a:extLst>
                <a:ext uri="{FF2B5EF4-FFF2-40B4-BE49-F238E27FC236}">
                  <a16:creationId xmlns:a16="http://schemas.microsoft.com/office/drawing/2014/main" id="{6ECFBA23-F698-4CF4-BC4D-07737CBE644B}"/>
                </a:ext>
              </a:extLst>
            </p:cNvPr>
            <p:cNvSpPr/>
            <p:nvPr/>
          </p:nvSpPr>
          <p:spPr>
            <a:xfrm>
              <a:off x="15380113" y="5503802"/>
              <a:ext cx="862602" cy="89112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622" y="10234"/>
                  </a:moveTo>
                  <a:lnTo>
                    <a:pt x="622" y="10234"/>
                  </a:lnTo>
                  <a:cubicBezTo>
                    <a:pt x="2626" y="8294"/>
                    <a:pt x="2626" y="2541"/>
                    <a:pt x="4562" y="1270"/>
                  </a:cubicBezTo>
                  <a:cubicBezTo>
                    <a:pt x="7188" y="0"/>
                    <a:pt x="8502" y="1872"/>
                    <a:pt x="9815" y="3210"/>
                  </a:cubicBezTo>
                  <a:cubicBezTo>
                    <a:pt x="11198" y="4414"/>
                    <a:pt x="13133" y="3210"/>
                    <a:pt x="15138" y="3812"/>
                  </a:cubicBezTo>
                  <a:cubicBezTo>
                    <a:pt x="17764" y="4414"/>
                    <a:pt x="16451" y="7625"/>
                    <a:pt x="17764" y="9565"/>
                  </a:cubicBezTo>
                  <a:cubicBezTo>
                    <a:pt x="18456" y="10836"/>
                    <a:pt x="20391" y="11438"/>
                    <a:pt x="21705" y="11438"/>
                  </a:cubicBezTo>
                  <a:cubicBezTo>
                    <a:pt x="23018" y="11438"/>
                    <a:pt x="25645" y="10836"/>
                    <a:pt x="27649" y="11438"/>
                  </a:cubicBezTo>
                  <a:cubicBezTo>
                    <a:pt x="30276" y="11438"/>
                    <a:pt x="32281" y="12775"/>
                    <a:pt x="34216" y="14046"/>
                  </a:cubicBezTo>
                  <a:cubicBezTo>
                    <a:pt x="38225" y="16588"/>
                    <a:pt x="37534" y="14046"/>
                    <a:pt x="40161" y="12107"/>
                  </a:cubicBezTo>
                  <a:cubicBezTo>
                    <a:pt x="42788" y="9565"/>
                    <a:pt x="45483" y="10836"/>
                    <a:pt x="48110" y="10836"/>
                  </a:cubicBezTo>
                  <a:cubicBezTo>
                    <a:pt x="52050" y="11438"/>
                    <a:pt x="52050" y="11438"/>
                    <a:pt x="52050" y="11438"/>
                  </a:cubicBezTo>
                  <a:lnTo>
                    <a:pt x="52050" y="11438"/>
                  </a:lnTo>
                  <a:cubicBezTo>
                    <a:pt x="57304" y="14046"/>
                    <a:pt x="63248" y="15317"/>
                    <a:pt x="67880" y="17190"/>
                  </a:cubicBezTo>
                  <a:cubicBezTo>
                    <a:pt x="71820" y="18461"/>
                    <a:pt x="75760" y="20401"/>
                    <a:pt x="79700" y="20401"/>
                  </a:cubicBezTo>
                  <a:cubicBezTo>
                    <a:pt x="83640" y="20401"/>
                    <a:pt x="85645" y="19130"/>
                    <a:pt x="87649" y="16588"/>
                  </a:cubicBezTo>
                  <a:cubicBezTo>
                    <a:pt x="90276" y="13377"/>
                    <a:pt x="93594" y="15919"/>
                    <a:pt x="96221" y="17859"/>
                  </a:cubicBezTo>
                  <a:cubicBezTo>
                    <a:pt x="99470" y="19130"/>
                    <a:pt x="104101" y="16588"/>
                    <a:pt x="107419" y="15317"/>
                  </a:cubicBezTo>
                  <a:lnTo>
                    <a:pt x="107419" y="15317"/>
                  </a:lnTo>
                  <a:cubicBezTo>
                    <a:pt x="107419" y="16588"/>
                    <a:pt x="106105" y="19732"/>
                    <a:pt x="108110" y="19732"/>
                  </a:cubicBezTo>
                  <a:cubicBezTo>
                    <a:pt x="112050" y="19732"/>
                    <a:pt x="110737" y="22943"/>
                    <a:pt x="109354" y="25484"/>
                  </a:cubicBezTo>
                  <a:cubicBezTo>
                    <a:pt x="108732" y="28093"/>
                    <a:pt x="107419" y="31237"/>
                    <a:pt x="109354" y="33177"/>
                  </a:cubicBezTo>
                  <a:lnTo>
                    <a:pt x="109354" y="33177"/>
                  </a:lnTo>
                  <a:cubicBezTo>
                    <a:pt x="110046" y="36321"/>
                    <a:pt x="107419" y="38260"/>
                    <a:pt x="108732" y="41471"/>
                  </a:cubicBezTo>
                  <a:cubicBezTo>
                    <a:pt x="108732" y="42742"/>
                    <a:pt x="111359" y="47224"/>
                    <a:pt x="110046" y="48428"/>
                  </a:cubicBezTo>
                  <a:cubicBezTo>
                    <a:pt x="106105" y="52909"/>
                    <a:pt x="107419" y="64414"/>
                    <a:pt x="111359" y="68896"/>
                  </a:cubicBezTo>
                  <a:cubicBezTo>
                    <a:pt x="115990" y="75250"/>
                    <a:pt x="115990" y="75250"/>
                    <a:pt x="115990" y="75250"/>
                  </a:cubicBezTo>
                  <a:lnTo>
                    <a:pt x="115990" y="75250"/>
                  </a:lnTo>
                  <a:cubicBezTo>
                    <a:pt x="117304" y="79063"/>
                    <a:pt x="119930" y="81003"/>
                    <a:pt x="118617" y="85484"/>
                  </a:cubicBezTo>
                  <a:cubicBezTo>
                    <a:pt x="118617" y="87357"/>
                    <a:pt x="115990" y="88628"/>
                    <a:pt x="114677" y="90568"/>
                  </a:cubicBezTo>
                  <a:cubicBezTo>
                    <a:pt x="111359" y="95050"/>
                    <a:pt x="111359" y="100802"/>
                    <a:pt x="110046" y="105886"/>
                  </a:cubicBezTo>
                  <a:lnTo>
                    <a:pt x="110046" y="105886"/>
                  </a:lnTo>
                  <a:cubicBezTo>
                    <a:pt x="106105" y="107826"/>
                    <a:pt x="106105" y="107826"/>
                    <a:pt x="106105" y="107826"/>
                  </a:cubicBezTo>
                  <a:cubicBezTo>
                    <a:pt x="98847" y="112240"/>
                    <a:pt x="91589" y="107157"/>
                    <a:pt x="83640" y="110367"/>
                  </a:cubicBezTo>
                  <a:cubicBezTo>
                    <a:pt x="81705" y="111638"/>
                    <a:pt x="80391" y="110367"/>
                    <a:pt x="77764" y="112240"/>
                  </a:cubicBezTo>
                  <a:cubicBezTo>
                    <a:pt x="76451" y="112909"/>
                    <a:pt x="75138" y="112240"/>
                    <a:pt x="74447" y="112909"/>
                  </a:cubicBezTo>
                  <a:cubicBezTo>
                    <a:pt x="71129" y="114180"/>
                    <a:pt x="69815" y="119264"/>
                    <a:pt x="65875" y="119933"/>
                  </a:cubicBezTo>
                  <a:lnTo>
                    <a:pt x="65875" y="119933"/>
                  </a:lnTo>
                  <a:cubicBezTo>
                    <a:pt x="63248" y="117391"/>
                    <a:pt x="63248" y="117391"/>
                    <a:pt x="63248" y="117391"/>
                  </a:cubicBezTo>
                  <a:cubicBezTo>
                    <a:pt x="61935" y="116722"/>
                    <a:pt x="60622" y="114849"/>
                    <a:pt x="59308" y="113511"/>
                  </a:cubicBezTo>
                  <a:cubicBezTo>
                    <a:pt x="57995" y="112909"/>
                    <a:pt x="57304" y="110969"/>
                    <a:pt x="57304" y="109698"/>
                  </a:cubicBezTo>
                  <a:cubicBezTo>
                    <a:pt x="56682" y="106488"/>
                    <a:pt x="57995" y="103946"/>
                    <a:pt x="59930" y="102073"/>
                  </a:cubicBezTo>
                  <a:cubicBezTo>
                    <a:pt x="60622" y="101404"/>
                    <a:pt x="61244" y="100133"/>
                    <a:pt x="61935" y="98862"/>
                  </a:cubicBezTo>
                  <a:cubicBezTo>
                    <a:pt x="61935" y="88628"/>
                    <a:pt x="64562" y="75250"/>
                    <a:pt x="62557" y="65083"/>
                  </a:cubicBezTo>
                  <a:cubicBezTo>
                    <a:pt x="61935" y="62474"/>
                    <a:pt x="59930" y="59933"/>
                    <a:pt x="59930" y="57391"/>
                  </a:cubicBezTo>
                  <a:cubicBezTo>
                    <a:pt x="59930" y="52909"/>
                    <a:pt x="63248" y="52909"/>
                    <a:pt x="60622" y="48428"/>
                  </a:cubicBezTo>
                  <a:cubicBezTo>
                    <a:pt x="57304" y="43344"/>
                    <a:pt x="53364" y="44615"/>
                    <a:pt x="49423" y="40802"/>
                  </a:cubicBezTo>
                  <a:cubicBezTo>
                    <a:pt x="45483" y="37591"/>
                    <a:pt x="48110" y="31906"/>
                    <a:pt x="42165" y="33177"/>
                  </a:cubicBezTo>
                  <a:cubicBezTo>
                    <a:pt x="38847" y="33177"/>
                    <a:pt x="36912" y="33177"/>
                    <a:pt x="34907" y="36321"/>
                  </a:cubicBezTo>
                  <a:cubicBezTo>
                    <a:pt x="32281" y="40200"/>
                    <a:pt x="32903" y="43344"/>
                    <a:pt x="26336" y="42742"/>
                  </a:cubicBezTo>
                  <a:cubicBezTo>
                    <a:pt x="21082" y="42073"/>
                    <a:pt x="19078" y="34448"/>
                    <a:pt x="14447" y="35050"/>
                  </a:cubicBezTo>
                  <a:cubicBezTo>
                    <a:pt x="11820" y="35719"/>
                    <a:pt x="8502" y="36989"/>
                    <a:pt x="6566" y="34448"/>
                  </a:cubicBezTo>
                  <a:cubicBezTo>
                    <a:pt x="4562" y="31906"/>
                    <a:pt x="5875" y="28093"/>
                    <a:pt x="3940" y="26153"/>
                  </a:cubicBezTo>
                  <a:cubicBezTo>
                    <a:pt x="0" y="23612"/>
                    <a:pt x="3940" y="21070"/>
                    <a:pt x="3940" y="17859"/>
                  </a:cubicBezTo>
                  <a:cubicBezTo>
                    <a:pt x="622" y="10234"/>
                    <a:pt x="622" y="10234"/>
                    <a:pt x="622" y="10234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82" name="Shape 2931">
              <a:extLst>
                <a:ext uri="{FF2B5EF4-FFF2-40B4-BE49-F238E27FC236}">
                  <a16:creationId xmlns:a16="http://schemas.microsoft.com/office/drawing/2014/main" id="{3FE7F912-F4AA-4568-AC20-D82756FA8F05}"/>
                </a:ext>
              </a:extLst>
            </p:cNvPr>
            <p:cNvSpPr/>
            <p:nvPr/>
          </p:nvSpPr>
          <p:spPr>
            <a:xfrm>
              <a:off x="15137096" y="4877608"/>
              <a:ext cx="937042" cy="74880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5119" y="0"/>
                  </a:moveTo>
                  <a:lnTo>
                    <a:pt x="15119" y="0"/>
                  </a:lnTo>
                  <a:cubicBezTo>
                    <a:pt x="21217" y="795"/>
                    <a:pt x="24266" y="5331"/>
                    <a:pt x="28459" y="10583"/>
                  </a:cubicBezTo>
                  <a:cubicBezTo>
                    <a:pt x="31508" y="13687"/>
                    <a:pt x="36336" y="15198"/>
                    <a:pt x="39957" y="18938"/>
                  </a:cubicBezTo>
                  <a:cubicBezTo>
                    <a:pt x="44213" y="22758"/>
                    <a:pt x="48470" y="28806"/>
                    <a:pt x="53933" y="31114"/>
                  </a:cubicBezTo>
                  <a:cubicBezTo>
                    <a:pt x="56919" y="32625"/>
                    <a:pt x="59968" y="29602"/>
                    <a:pt x="62382" y="27294"/>
                  </a:cubicBezTo>
                  <a:cubicBezTo>
                    <a:pt x="66066" y="23554"/>
                    <a:pt x="69687" y="21246"/>
                    <a:pt x="73880" y="18222"/>
                  </a:cubicBezTo>
                  <a:cubicBezTo>
                    <a:pt x="76357" y="17427"/>
                    <a:pt x="78136" y="14403"/>
                    <a:pt x="81185" y="15198"/>
                  </a:cubicBezTo>
                  <a:cubicBezTo>
                    <a:pt x="81821" y="15198"/>
                    <a:pt x="84235" y="17427"/>
                    <a:pt x="85442" y="18222"/>
                  </a:cubicBezTo>
                  <a:cubicBezTo>
                    <a:pt x="86013" y="18938"/>
                    <a:pt x="91476" y="25782"/>
                    <a:pt x="92683" y="24270"/>
                  </a:cubicBezTo>
                  <a:cubicBezTo>
                    <a:pt x="93890" y="22042"/>
                    <a:pt x="93890" y="19734"/>
                    <a:pt x="95733" y="17427"/>
                  </a:cubicBezTo>
                  <a:cubicBezTo>
                    <a:pt x="96940" y="16710"/>
                    <a:pt x="99354" y="16710"/>
                    <a:pt x="100561" y="15915"/>
                  </a:cubicBezTo>
                  <a:cubicBezTo>
                    <a:pt x="102975" y="15915"/>
                    <a:pt x="101768" y="22042"/>
                    <a:pt x="101768" y="23554"/>
                  </a:cubicBezTo>
                  <a:cubicBezTo>
                    <a:pt x="101768" y="28090"/>
                    <a:pt x="101196" y="31114"/>
                    <a:pt x="102403" y="35649"/>
                  </a:cubicBezTo>
                  <a:cubicBezTo>
                    <a:pt x="102975" y="37957"/>
                    <a:pt x="103610" y="38673"/>
                    <a:pt x="104182" y="40981"/>
                  </a:cubicBezTo>
                  <a:cubicBezTo>
                    <a:pt x="106024" y="46312"/>
                    <a:pt x="107231" y="41697"/>
                    <a:pt x="109645" y="40981"/>
                  </a:cubicBezTo>
                  <a:cubicBezTo>
                    <a:pt x="113901" y="38673"/>
                    <a:pt x="113329" y="44801"/>
                    <a:pt x="113329" y="47029"/>
                  </a:cubicBezTo>
                  <a:cubicBezTo>
                    <a:pt x="113329" y="51644"/>
                    <a:pt x="116315" y="53156"/>
                    <a:pt x="119364" y="53156"/>
                  </a:cubicBezTo>
                  <a:lnTo>
                    <a:pt x="119364" y="53156"/>
                  </a:lnTo>
                  <a:cubicBezTo>
                    <a:pt x="118729" y="57692"/>
                    <a:pt x="119936" y="60716"/>
                    <a:pt x="117522" y="66047"/>
                  </a:cubicBezTo>
                  <a:cubicBezTo>
                    <a:pt x="116315" y="67559"/>
                    <a:pt x="116315" y="74403"/>
                    <a:pt x="113329" y="72095"/>
                  </a:cubicBezTo>
                  <a:cubicBezTo>
                    <a:pt x="111487" y="70583"/>
                    <a:pt x="110280" y="69071"/>
                    <a:pt x="107231" y="69071"/>
                  </a:cubicBezTo>
                  <a:cubicBezTo>
                    <a:pt x="102975" y="69071"/>
                    <a:pt x="98782" y="70583"/>
                    <a:pt x="94526" y="69071"/>
                  </a:cubicBezTo>
                  <a:cubicBezTo>
                    <a:pt x="90841" y="67559"/>
                    <a:pt x="85442" y="66047"/>
                    <a:pt x="81821" y="66763"/>
                  </a:cubicBezTo>
                  <a:cubicBezTo>
                    <a:pt x="79978" y="68275"/>
                    <a:pt x="75150" y="66763"/>
                    <a:pt x="74515" y="70583"/>
                  </a:cubicBezTo>
                  <a:cubicBezTo>
                    <a:pt x="73880" y="72095"/>
                    <a:pt x="76357" y="75915"/>
                    <a:pt x="76929" y="78143"/>
                  </a:cubicBezTo>
                  <a:cubicBezTo>
                    <a:pt x="77564" y="80450"/>
                    <a:pt x="78136" y="81962"/>
                    <a:pt x="79978" y="83474"/>
                  </a:cubicBezTo>
                  <a:cubicBezTo>
                    <a:pt x="83599" y="85782"/>
                    <a:pt x="83599" y="95649"/>
                    <a:pt x="83599" y="100185"/>
                  </a:cubicBezTo>
                  <a:cubicBezTo>
                    <a:pt x="83599" y="101697"/>
                    <a:pt x="81821" y="104005"/>
                    <a:pt x="81185" y="106233"/>
                  </a:cubicBezTo>
                  <a:cubicBezTo>
                    <a:pt x="79978" y="108541"/>
                    <a:pt x="79343" y="110769"/>
                    <a:pt x="78771" y="113793"/>
                  </a:cubicBezTo>
                  <a:lnTo>
                    <a:pt x="78771" y="113793"/>
                  </a:lnTo>
                  <a:cubicBezTo>
                    <a:pt x="75150" y="113076"/>
                    <a:pt x="75150" y="113076"/>
                    <a:pt x="75150" y="113076"/>
                  </a:cubicBezTo>
                  <a:cubicBezTo>
                    <a:pt x="72736" y="113076"/>
                    <a:pt x="70259" y="111564"/>
                    <a:pt x="67845" y="114588"/>
                  </a:cubicBezTo>
                  <a:cubicBezTo>
                    <a:pt x="65431" y="116896"/>
                    <a:pt x="66066" y="119920"/>
                    <a:pt x="62382" y="116896"/>
                  </a:cubicBezTo>
                  <a:cubicBezTo>
                    <a:pt x="60603" y="115384"/>
                    <a:pt x="58761" y="113793"/>
                    <a:pt x="56347" y="113793"/>
                  </a:cubicBezTo>
                  <a:cubicBezTo>
                    <a:pt x="54505" y="113076"/>
                    <a:pt x="52091" y="113793"/>
                    <a:pt x="50884" y="113793"/>
                  </a:cubicBezTo>
                  <a:cubicBezTo>
                    <a:pt x="49677" y="113793"/>
                    <a:pt x="47898" y="113076"/>
                    <a:pt x="47263" y="111564"/>
                  </a:cubicBezTo>
                  <a:cubicBezTo>
                    <a:pt x="46056" y="109257"/>
                    <a:pt x="47263" y="105437"/>
                    <a:pt x="44849" y="104721"/>
                  </a:cubicBezTo>
                  <a:cubicBezTo>
                    <a:pt x="43006" y="104005"/>
                    <a:pt x="41228" y="105437"/>
                    <a:pt x="39957" y="104005"/>
                  </a:cubicBezTo>
                  <a:cubicBezTo>
                    <a:pt x="38750" y="102413"/>
                    <a:pt x="37543" y="100185"/>
                    <a:pt x="35129" y="101697"/>
                  </a:cubicBezTo>
                  <a:cubicBezTo>
                    <a:pt x="33350" y="103209"/>
                    <a:pt x="33350" y="110053"/>
                    <a:pt x="31508" y="112360"/>
                  </a:cubicBezTo>
                  <a:lnTo>
                    <a:pt x="31508" y="112360"/>
                  </a:lnTo>
                  <a:cubicBezTo>
                    <a:pt x="30301" y="111564"/>
                    <a:pt x="27887" y="111564"/>
                    <a:pt x="26680" y="110769"/>
                  </a:cubicBezTo>
                  <a:cubicBezTo>
                    <a:pt x="24838" y="110053"/>
                    <a:pt x="22424" y="107745"/>
                    <a:pt x="20582" y="107745"/>
                  </a:cubicBezTo>
                  <a:cubicBezTo>
                    <a:pt x="19375" y="107745"/>
                    <a:pt x="17596" y="108541"/>
                    <a:pt x="15754" y="107745"/>
                  </a:cubicBezTo>
                  <a:cubicBezTo>
                    <a:pt x="13340" y="107029"/>
                    <a:pt x="12133" y="106233"/>
                    <a:pt x="9084" y="106233"/>
                  </a:cubicBezTo>
                  <a:cubicBezTo>
                    <a:pt x="6670" y="106233"/>
                    <a:pt x="3620" y="104721"/>
                    <a:pt x="2413" y="100901"/>
                  </a:cubicBezTo>
                  <a:cubicBezTo>
                    <a:pt x="1206" y="96366"/>
                    <a:pt x="1842" y="91034"/>
                    <a:pt x="0" y="87294"/>
                  </a:cubicBezTo>
                  <a:lnTo>
                    <a:pt x="0" y="87294"/>
                  </a:lnTo>
                  <a:cubicBezTo>
                    <a:pt x="2413" y="79655"/>
                    <a:pt x="3620" y="73607"/>
                    <a:pt x="4827" y="65251"/>
                  </a:cubicBezTo>
                  <a:cubicBezTo>
                    <a:pt x="6034" y="57692"/>
                    <a:pt x="8512" y="50053"/>
                    <a:pt x="8512" y="41697"/>
                  </a:cubicBezTo>
                  <a:cubicBezTo>
                    <a:pt x="8512" y="37161"/>
                    <a:pt x="6034" y="33421"/>
                    <a:pt x="9084" y="29602"/>
                  </a:cubicBezTo>
                  <a:cubicBezTo>
                    <a:pt x="14547" y="24270"/>
                    <a:pt x="12133" y="21246"/>
                    <a:pt x="14547" y="13687"/>
                  </a:cubicBezTo>
                  <a:cubicBezTo>
                    <a:pt x="15119" y="11379"/>
                    <a:pt x="15754" y="9151"/>
                    <a:pt x="15754" y="6843"/>
                  </a:cubicBezTo>
                  <a:cubicBezTo>
                    <a:pt x="15119" y="4535"/>
                    <a:pt x="15119" y="2228"/>
                    <a:pt x="15119" y="0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83" name="Shape 2932">
              <a:extLst>
                <a:ext uri="{FF2B5EF4-FFF2-40B4-BE49-F238E27FC236}">
                  <a16:creationId xmlns:a16="http://schemas.microsoft.com/office/drawing/2014/main" id="{1B87A355-D13B-4C64-B2FA-919EC2E2C34B}"/>
                </a:ext>
              </a:extLst>
            </p:cNvPr>
            <p:cNvSpPr/>
            <p:nvPr/>
          </p:nvSpPr>
          <p:spPr>
            <a:xfrm>
              <a:off x="15408577" y="3084413"/>
              <a:ext cx="667751" cy="102687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91895" y="6028"/>
                  </a:moveTo>
                  <a:lnTo>
                    <a:pt x="91895" y="6028"/>
                  </a:lnTo>
                  <a:cubicBezTo>
                    <a:pt x="94394" y="11014"/>
                    <a:pt x="94394" y="11014"/>
                    <a:pt x="94394" y="11014"/>
                  </a:cubicBezTo>
                  <a:cubicBezTo>
                    <a:pt x="96981" y="13275"/>
                    <a:pt x="100371" y="15478"/>
                    <a:pt x="100371" y="18782"/>
                  </a:cubicBezTo>
                  <a:cubicBezTo>
                    <a:pt x="101263" y="21565"/>
                    <a:pt x="99479" y="21565"/>
                    <a:pt x="96089" y="23188"/>
                  </a:cubicBezTo>
                  <a:cubicBezTo>
                    <a:pt x="93591" y="24289"/>
                    <a:pt x="93591" y="29275"/>
                    <a:pt x="93591" y="30956"/>
                  </a:cubicBezTo>
                  <a:cubicBezTo>
                    <a:pt x="93591" y="34840"/>
                    <a:pt x="102869" y="35362"/>
                    <a:pt x="105457" y="38144"/>
                  </a:cubicBezTo>
                  <a:cubicBezTo>
                    <a:pt x="105457" y="38666"/>
                    <a:pt x="107152" y="40347"/>
                    <a:pt x="106349" y="40869"/>
                  </a:cubicBezTo>
                  <a:cubicBezTo>
                    <a:pt x="106349" y="41449"/>
                    <a:pt x="105457" y="41449"/>
                    <a:pt x="104654" y="41971"/>
                  </a:cubicBezTo>
                  <a:cubicBezTo>
                    <a:pt x="102869" y="43652"/>
                    <a:pt x="104654" y="46434"/>
                    <a:pt x="104654" y="48637"/>
                  </a:cubicBezTo>
                  <a:cubicBezTo>
                    <a:pt x="105457" y="51362"/>
                    <a:pt x="105457" y="51362"/>
                    <a:pt x="105457" y="51362"/>
                  </a:cubicBezTo>
                  <a:lnTo>
                    <a:pt x="105457" y="51362"/>
                  </a:lnTo>
                  <a:cubicBezTo>
                    <a:pt x="102869" y="53043"/>
                    <a:pt x="102066" y="56347"/>
                    <a:pt x="101263" y="58550"/>
                  </a:cubicBezTo>
                  <a:cubicBezTo>
                    <a:pt x="100371" y="60811"/>
                    <a:pt x="98676" y="61333"/>
                    <a:pt x="101263" y="64115"/>
                  </a:cubicBezTo>
                  <a:cubicBezTo>
                    <a:pt x="102869" y="65217"/>
                    <a:pt x="106349" y="64637"/>
                    <a:pt x="108044" y="65797"/>
                  </a:cubicBezTo>
                  <a:cubicBezTo>
                    <a:pt x="108044" y="66318"/>
                    <a:pt x="108847" y="67420"/>
                    <a:pt x="108044" y="68000"/>
                  </a:cubicBezTo>
                  <a:cubicBezTo>
                    <a:pt x="107152" y="69101"/>
                    <a:pt x="105457" y="68521"/>
                    <a:pt x="103762" y="68000"/>
                  </a:cubicBezTo>
                  <a:cubicBezTo>
                    <a:pt x="101263" y="67420"/>
                    <a:pt x="98676" y="68000"/>
                    <a:pt x="96981" y="68000"/>
                  </a:cubicBezTo>
                  <a:cubicBezTo>
                    <a:pt x="93591" y="71304"/>
                    <a:pt x="109739" y="79014"/>
                    <a:pt x="110631" y="82376"/>
                  </a:cubicBezTo>
                  <a:cubicBezTo>
                    <a:pt x="110631" y="84000"/>
                    <a:pt x="111434" y="85681"/>
                    <a:pt x="113130" y="86782"/>
                  </a:cubicBezTo>
                  <a:cubicBezTo>
                    <a:pt x="114825" y="88985"/>
                    <a:pt x="119910" y="90086"/>
                    <a:pt x="119910" y="92869"/>
                  </a:cubicBezTo>
                  <a:cubicBezTo>
                    <a:pt x="119910" y="96173"/>
                    <a:pt x="115717" y="100057"/>
                    <a:pt x="109739" y="100057"/>
                  </a:cubicBezTo>
                  <a:cubicBezTo>
                    <a:pt x="108044" y="100579"/>
                    <a:pt x="105457" y="100579"/>
                    <a:pt x="103762" y="100579"/>
                  </a:cubicBezTo>
                  <a:cubicBezTo>
                    <a:pt x="102869" y="100579"/>
                    <a:pt x="102066" y="100057"/>
                    <a:pt x="100371" y="100057"/>
                  </a:cubicBezTo>
                  <a:cubicBezTo>
                    <a:pt x="96981" y="100057"/>
                    <a:pt x="96089" y="101159"/>
                    <a:pt x="94394" y="103362"/>
                  </a:cubicBezTo>
                  <a:cubicBezTo>
                    <a:pt x="92698" y="103942"/>
                    <a:pt x="91003" y="104985"/>
                    <a:pt x="89308" y="105565"/>
                  </a:cubicBezTo>
                  <a:cubicBezTo>
                    <a:pt x="86721" y="106666"/>
                    <a:pt x="86721" y="107768"/>
                    <a:pt x="86721" y="110028"/>
                  </a:cubicBezTo>
                  <a:cubicBezTo>
                    <a:pt x="85918" y="111652"/>
                    <a:pt x="85918" y="112753"/>
                    <a:pt x="84223" y="113855"/>
                  </a:cubicBezTo>
                  <a:lnTo>
                    <a:pt x="84223" y="113855"/>
                  </a:lnTo>
                  <a:cubicBezTo>
                    <a:pt x="79940" y="113855"/>
                    <a:pt x="75657" y="116637"/>
                    <a:pt x="71464" y="117739"/>
                  </a:cubicBezTo>
                  <a:cubicBezTo>
                    <a:pt x="65486" y="119942"/>
                    <a:pt x="66379" y="116057"/>
                    <a:pt x="62096" y="114434"/>
                  </a:cubicBezTo>
                  <a:cubicBezTo>
                    <a:pt x="59509" y="113333"/>
                    <a:pt x="56118" y="113855"/>
                    <a:pt x="53620" y="112753"/>
                  </a:cubicBezTo>
                  <a:cubicBezTo>
                    <a:pt x="50141" y="110550"/>
                    <a:pt x="47643" y="109449"/>
                    <a:pt x="42557" y="108347"/>
                  </a:cubicBezTo>
                  <a:cubicBezTo>
                    <a:pt x="36579" y="106144"/>
                    <a:pt x="40773" y="102260"/>
                    <a:pt x="37382" y="100579"/>
                  </a:cubicBezTo>
                  <a:cubicBezTo>
                    <a:pt x="34884" y="99478"/>
                    <a:pt x="33189" y="101159"/>
                    <a:pt x="30602" y="101159"/>
                  </a:cubicBezTo>
                  <a:cubicBezTo>
                    <a:pt x="29710" y="101159"/>
                    <a:pt x="28907" y="97275"/>
                    <a:pt x="26319" y="96173"/>
                  </a:cubicBezTo>
                  <a:lnTo>
                    <a:pt x="26319" y="96173"/>
                  </a:lnTo>
                  <a:cubicBezTo>
                    <a:pt x="26319" y="93391"/>
                    <a:pt x="26319" y="91768"/>
                    <a:pt x="23821" y="90086"/>
                  </a:cubicBezTo>
                  <a:cubicBezTo>
                    <a:pt x="21234" y="88463"/>
                    <a:pt x="17843" y="87884"/>
                    <a:pt x="15256" y="86202"/>
                  </a:cubicBezTo>
                  <a:cubicBezTo>
                    <a:pt x="10171" y="81797"/>
                    <a:pt x="16951" y="76811"/>
                    <a:pt x="6780" y="75710"/>
                  </a:cubicBezTo>
                  <a:cubicBezTo>
                    <a:pt x="802" y="75188"/>
                    <a:pt x="0" y="72927"/>
                    <a:pt x="0" y="69101"/>
                  </a:cubicBezTo>
                  <a:cubicBezTo>
                    <a:pt x="0" y="65217"/>
                    <a:pt x="802" y="61913"/>
                    <a:pt x="2498" y="58028"/>
                  </a:cubicBezTo>
                  <a:lnTo>
                    <a:pt x="2498" y="58028"/>
                  </a:lnTo>
                  <a:cubicBezTo>
                    <a:pt x="6780" y="58028"/>
                    <a:pt x="9368" y="64115"/>
                    <a:pt x="13561" y="64637"/>
                  </a:cubicBezTo>
                  <a:cubicBezTo>
                    <a:pt x="18736" y="65217"/>
                    <a:pt x="19539" y="64115"/>
                    <a:pt x="19539" y="60811"/>
                  </a:cubicBezTo>
                  <a:cubicBezTo>
                    <a:pt x="19539" y="60231"/>
                    <a:pt x="15256" y="56347"/>
                    <a:pt x="16951" y="56347"/>
                  </a:cubicBezTo>
                  <a:cubicBezTo>
                    <a:pt x="21234" y="56347"/>
                    <a:pt x="25516" y="49739"/>
                    <a:pt x="22929" y="47536"/>
                  </a:cubicBezTo>
                  <a:cubicBezTo>
                    <a:pt x="20431" y="45855"/>
                    <a:pt x="16148" y="44231"/>
                    <a:pt x="16951" y="41449"/>
                  </a:cubicBezTo>
                  <a:cubicBezTo>
                    <a:pt x="17843" y="39246"/>
                    <a:pt x="15256" y="37043"/>
                    <a:pt x="15256" y="34840"/>
                  </a:cubicBezTo>
                  <a:cubicBezTo>
                    <a:pt x="14453" y="32579"/>
                    <a:pt x="16951" y="32057"/>
                    <a:pt x="16951" y="30376"/>
                  </a:cubicBezTo>
                  <a:cubicBezTo>
                    <a:pt x="16951" y="28753"/>
                    <a:pt x="11063" y="23188"/>
                    <a:pt x="16148" y="24289"/>
                  </a:cubicBezTo>
                  <a:cubicBezTo>
                    <a:pt x="22126" y="24869"/>
                    <a:pt x="18736" y="19304"/>
                    <a:pt x="21234" y="17101"/>
                  </a:cubicBezTo>
                  <a:cubicBezTo>
                    <a:pt x="24624" y="9391"/>
                    <a:pt x="24624" y="9391"/>
                    <a:pt x="24624" y="9391"/>
                  </a:cubicBezTo>
                  <a:lnTo>
                    <a:pt x="24624" y="9391"/>
                  </a:lnTo>
                  <a:cubicBezTo>
                    <a:pt x="30602" y="7710"/>
                    <a:pt x="33189" y="1101"/>
                    <a:pt x="42557" y="521"/>
                  </a:cubicBezTo>
                  <a:cubicBezTo>
                    <a:pt x="52728" y="0"/>
                    <a:pt x="60401" y="13275"/>
                    <a:pt x="68074" y="8289"/>
                  </a:cubicBezTo>
                  <a:cubicBezTo>
                    <a:pt x="72267" y="6028"/>
                    <a:pt x="74855" y="0"/>
                    <a:pt x="82527" y="1101"/>
                  </a:cubicBezTo>
                  <a:cubicBezTo>
                    <a:pt x="87613" y="1623"/>
                    <a:pt x="88416" y="4405"/>
                    <a:pt x="91895" y="6028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84" name="Shape 2933">
              <a:extLst>
                <a:ext uri="{FF2B5EF4-FFF2-40B4-BE49-F238E27FC236}">
                  <a16:creationId xmlns:a16="http://schemas.microsoft.com/office/drawing/2014/main" id="{7E9A663C-7A10-4A5A-9C00-8ABBD049F8DF}"/>
                </a:ext>
              </a:extLst>
            </p:cNvPr>
            <p:cNvSpPr/>
            <p:nvPr/>
          </p:nvSpPr>
          <p:spPr>
            <a:xfrm>
              <a:off x="15877095" y="3163232"/>
              <a:ext cx="1046510" cy="123706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86843"/>
                  </a:moveTo>
                  <a:lnTo>
                    <a:pt x="0" y="86843"/>
                  </a:lnTo>
                  <a:cubicBezTo>
                    <a:pt x="1081" y="85927"/>
                    <a:pt x="1081" y="85012"/>
                    <a:pt x="1593" y="83662"/>
                  </a:cubicBezTo>
                  <a:cubicBezTo>
                    <a:pt x="1593" y="81783"/>
                    <a:pt x="1593" y="80867"/>
                    <a:pt x="3244" y="79951"/>
                  </a:cubicBezTo>
                  <a:cubicBezTo>
                    <a:pt x="4326" y="79469"/>
                    <a:pt x="5407" y="78602"/>
                    <a:pt x="6489" y="78120"/>
                  </a:cubicBezTo>
                  <a:cubicBezTo>
                    <a:pt x="7571" y="76289"/>
                    <a:pt x="8140" y="75373"/>
                    <a:pt x="10303" y="75373"/>
                  </a:cubicBezTo>
                  <a:cubicBezTo>
                    <a:pt x="11385" y="75373"/>
                    <a:pt x="11897" y="75807"/>
                    <a:pt x="12466" y="75807"/>
                  </a:cubicBezTo>
                  <a:cubicBezTo>
                    <a:pt x="13548" y="75807"/>
                    <a:pt x="15199" y="75807"/>
                    <a:pt x="16280" y="75373"/>
                  </a:cubicBezTo>
                  <a:cubicBezTo>
                    <a:pt x="20094" y="75373"/>
                    <a:pt x="22770" y="72144"/>
                    <a:pt x="22770" y="69397"/>
                  </a:cubicBezTo>
                  <a:cubicBezTo>
                    <a:pt x="22770" y="67084"/>
                    <a:pt x="19525" y="66168"/>
                    <a:pt x="18444" y="64337"/>
                  </a:cubicBezTo>
                  <a:cubicBezTo>
                    <a:pt x="17362" y="63421"/>
                    <a:pt x="16850" y="62024"/>
                    <a:pt x="16850" y="60674"/>
                  </a:cubicBezTo>
                  <a:cubicBezTo>
                    <a:pt x="16280" y="57879"/>
                    <a:pt x="5977" y="51469"/>
                    <a:pt x="8140" y="48722"/>
                  </a:cubicBezTo>
                  <a:cubicBezTo>
                    <a:pt x="9222" y="48722"/>
                    <a:pt x="10872" y="48240"/>
                    <a:pt x="12466" y="48722"/>
                  </a:cubicBezTo>
                  <a:cubicBezTo>
                    <a:pt x="13548" y="49156"/>
                    <a:pt x="14629" y="49638"/>
                    <a:pt x="15199" y="48722"/>
                  </a:cubicBezTo>
                  <a:cubicBezTo>
                    <a:pt x="15711" y="48240"/>
                    <a:pt x="15199" y="47325"/>
                    <a:pt x="15199" y="46891"/>
                  </a:cubicBezTo>
                  <a:cubicBezTo>
                    <a:pt x="14117" y="45927"/>
                    <a:pt x="11897" y="46409"/>
                    <a:pt x="10872" y="45493"/>
                  </a:cubicBezTo>
                  <a:cubicBezTo>
                    <a:pt x="9222" y="43180"/>
                    <a:pt x="10303" y="42746"/>
                    <a:pt x="10872" y="40867"/>
                  </a:cubicBezTo>
                  <a:cubicBezTo>
                    <a:pt x="11385" y="39036"/>
                    <a:pt x="11897" y="36289"/>
                    <a:pt x="13548" y="34891"/>
                  </a:cubicBezTo>
                  <a:lnTo>
                    <a:pt x="13548" y="34891"/>
                  </a:lnTo>
                  <a:cubicBezTo>
                    <a:pt x="19525" y="37686"/>
                    <a:pt x="16280" y="46891"/>
                    <a:pt x="24933" y="48240"/>
                  </a:cubicBezTo>
                  <a:cubicBezTo>
                    <a:pt x="28235" y="48722"/>
                    <a:pt x="37457" y="43662"/>
                    <a:pt x="39620" y="41349"/>
                  </a:cubicBezTo>
                  <a:cubicBezTo>
                    <a:pt x="41271" y="38602"/>
                    <a:pt x="40132" y="33542"/>
                    <a:pt x="42865" y="32144"/>
                  </a:cubicBezTo>
                  <a:cubicBezTo>
                    <a:pt x="47248" y="29831"/>
                    <a:pt x="54250" y="26168"/>
                    <a:pt x="59146" y="27084"/>
                  </a:cubicBezTo>
                  <a:cubicBezTo>
                    <a:pt x="68368" y="28481"/>
                    <a:pt x="69449" y="25734"/>
                    <a:pt x="75996" y="20674"/>
                  </a:cubicBezTo>
                  <a:cubicBezTo>
                    <a:pt x="83055" y="18843"/>
                    <a:pt x="87381" y="12385"/>
                    <a:pt x="92277" y="7807"/>
                  </a:cubicBezTo>
                  <a:cubicBezTo>
                    <a:pt x="94440" y="5493"/>
                    <a:pt x="97172" y="3662"/>
                    <a:pt x="100417" y="3662"/>
                  </a:cubicBezTo>
                  <a:cubicBezTo>
                    <a:pt x="103662" y="3662"/>
                    <a:pt x="106394" y="1349"/>
                    <a:pt x="108557" y="0"/>
                  </a:cubicBezTo>
                  <a:lnTo>
                    <a:pt x="108557" y="0"/>
                  </a:lnTo>
                  <a:cubicBezTo>
                    <a:pt x="109127" y="0"/>
                    <a:pt x="109127" y="433"/>
                    <a:pt x="109639" y="915"/>
                  </a:cubicBezTo>
                  <a:cubicBezTo>
                    <a:pt x="110721" y="2265"/>
                    <a:pt x="109127" y="3662"/>
                    <a:pt x="108557" y="4578"/>
                  </a:cubicBezTo>
                  <a:cubicBezTo>
                    <a:pt x="107476" y="6891"/>
                    <a:pt x="108557" y="9156"/>
                    <a:pt x="106907" y="11036"/>
                  </a:cubicBezTo>
                  <a:cubicBezTo>
                    <a:pt x="105825" y="12385"/>
                    <a:pt x="106394" y="13301"/>
                    <a:pt x="106907" y="13783"/>
                  </a:cubicBezTo>
                  <a:lnTo>
                    <a:pt x="106907" y="13783"/>
                  </a:lnTo>
                  <a:cubicBezTo>
                    <a:pt x="104231" y="15132"/>
                    <a:pt x="104231" y="15132"/>
                    <a:pt x="104231" y="15132"/>
                  </a:cubicBezTo>
                  <a:cubicBezTo>
                    <a:pt x="102068" y="15132"/>
                    <a:pt x="101499" y="14216"/>
                    <a:pt x="100417" y="13301"/>
                  </a:cubicBezTo>
                  <a:cubicBezTo>
                    <a:pt x="97685" y="11036"/>
                    <a:pt x="98766" y="17445"/>
                    <a:pt x="97172" y="18361"/>
                  </a:cubicBezTo>
                  <a:cubicBezTo>
                    <a:pt x="95521" y="18843"/>
                    <a:pt x="93358" y="22506"/>
                    <a:pt x="93358" y="23903"/>
                  </a:cubicBezTo>
                  <a:cubicBezTo>
                    <a:pt x="95009" y="24819"/>
                    <a:pt x="98254" y="22506"/>
                    <a:pt x="99848" y="23421"/>
                  </a:cubicBezTo>
                  <a:cubicBezTo>
                    <a:pt x="99848" y="25253"/>
                    <a:pt x="100417" y="33060"/>
                    <a:pt x="102068" y="34024"/>
                  </a:cubicBezTo>
                  <a:cubicBezTo>
                    <a:pt x="103149" y="34891"/>
                    <a:pt x="106394" y="33542"/>
                    <a:pt x="108557" y="34024"/>
                  </a:cubicBezTo>
                  <a:cubicBezTo>
                    <a:pt x="109127" y="34457"/>
                    <a:pt x="109639" y="36289"/>
                    <a:pt x="110208" y="36771"/>
                  </a:cubicBezTo>
                  <a:cubicBezTo>
                    <a:pt x="110721" y="39036"/>
                    <a:pt x="115104" y="39036"/>
                    <a:pt x="117267" y="39518"/>
                  </a:cubicBezTo>
                  <a:cubicBezTo>
                    <a:pt x="119943" y="41349"/>
                    <a:pt x="117267" y="46891"/>
                    <a:pt x="117267" y="48722"/>
                  </a:cubicBezTo>
                  <a:cubicBezTo>
                    <a:pt x="117267" y="51469"/>
                    <a:pt x="117779" y="50987"/>
                    <a:pt x="115616" y="53301"/>
                  </a:cubicBezTo>
                  <a:cubicBezTo>
                    <a:pt x="113965" y="55132"/>
                    <a:pt x="113965" y="57445"/>
                    <a:pt x="113965" y="59277"/>
                  </a:cubicBezTo>
                  <a:cubicBezTo>
                    <a:pt x="115104" y="71662"/>
                    <a:pt x="115104" y="71662"/>
                    <a:pt x="115104" y="71662"/>
                  </a:cubicBezTo>
                  <a:lnTo>
                    <a:pt x="115104" y="71662"/>
                  </a:lnTo>
                  <a:cubicBezTo>
                    <a:pt x="112884" y="73060"/>
                    <a:pt x="112884" y="73060"/>
                    <a:pt x="112884" y="73060"/>
                  </a:cubicBezTo>
                  <a:cubicBezTo>
                    <a:pt x="111802" y="73975"/>
                    <a:pt x="110721" y="74457"/>
                    <a:pt x="110208" y="75373"/>
                  </a:cubicBezTo>
                  <a:cubicBezTo>
                    <a:pt x="109127" y="75807"/>
                    <a:pt x="108557" y="75807"/>
                    <a:pt x="107476" y="76289"/>
                  </a:cubicBezTo>
                  <a:cubicBezTo>
                    <a:pt x="105825" y="77638"/>
                    <a:pt x="105825" y="79036"/>
                    <a:pt x="104743" y="79951"/>
                  </a:cubicBezTo>
                  <a:cubicBezTo>
                    <a:pt x="103662" y="80867"/>
                    <a:pt x="102068" y="81349"/>
                    <a:pt x="100929" y="81349"/>
                  </a:cubicBezTo>
                  <a:cubicBezTo>
                    <a:pt x="99848" y="81783"/>
                    <a:pt x="100417" y="85012"/>
                    <a:pt x="100417" y="85927"/>
                  </a:cubicBezTo>
                  <a:cubicBezTo>
                    <a:pt x="100929" y="87325"/>
                    <a:pt x="102580" y="89156"/>
                    <a:pt x="102068" y="90506"/>
                  </a:cubicBezTo>
                  <a:cubicBezTo>
                    <a:pt x="100929" y="93301"/>
                    <a:pt x="98766" y="91903"/>
                    <a:pt x="96603" y="92819"/>
                  </a:cubicBezTo>
                  <a:cubicBezTo>
                    <a:pt x="95521" y="93734"/>
                    <a:pt x="95009" y="95566"/>
                    <a:pt x="94440" y="96530"/>
                  </a:cubicBezTo>
                  <a:cubicBezTo>
                    <a:pt x="93927" y="98795"/>
                    <a:pt x="93927" y="100626"/>
                    <a:pt x="94440" y="102457"/>
                  </a:cubicBezTo>
                  <a:cubicBezTo>
                    <a:pt x="95009" y="103855"/>
                    <a:pt x="93358" y="105253"/>
                    <a:pt x="92277" y="106168"/>
                  </a:cubicBezTo>
                  <a:cubicBezTo>
                    <a:pt x="89032" y="109397"/>
                    <a:pt x="88462" y="113493"/>
                    <a:pt x="83055" y="113493"/>
                  </a:cubicBezTo>
                  <a:cubicBezTo>
                    <a:pt x="79240" y="113493"/>
                    <a:pt x="80322" y="115807"/>
                    <a:pt x="78728" y="117638"/>
                  </a:cubicBezTo>
                  <a:cubicBezTo>
                    <a:pt x="77077" y="119036"/>
                    <a:pt x="76508" y="119469"/>
                    <a:pt x="74345" y="119951"/>
                  </a:cubicBezTo>
                  <a:lnTo>
                    <a:pt x="74345" y="119951"/>
                  </a:lnTo>
                  <a:cubicBezTo>
                    <a:pt x="71669" y="118554"/>
                    <a:pt x="71669" y="118554"/>
                    <a:pt x="71669" y="118554"/>
                  </a:cubicBezTo>
                  <a:cubicBezTo>
                    <a:pt x="71669" y="118120"/>
                    <a:pt x="71669" y="117638"/>
                    <a:pt x="71669" y="117204"/>
                  </a:cubicBezTo>
                  <a:cubicBezTo>
                    <a:pt x="71669" y="116240"/>
                    <a:pt x="71669" y="115807"/>
                    <a:pt x="71669" y="115325"/>
                  </a:cubicBezTo>
                  <a:cubicBezTo>
                    <a:pt x="71669" y="113975"/>
                    <a:pt x="70531" y="113975"/>
                    <a:pt x="69449" y="113060"/>
                  </a:cubicBezTo>
                  <a:cubicBezTo>
                    <a:pt x="65692" y="109831"/>
                    <a:pt x="67286" y="104337"/>
                    <a:pt x="68368" y="100626"/>
                  </a:cubicBezTo>
                  <a:cubicBezTo>
                    <a:pt x="68937" y="98361"/>
                    <a:pt x="59146" y="103373"/>
                    <a:pt x="59146" y="96963"/>
                  </a:cubicBezTo>
                  <a:cubicBezTo>
                    <a:pt x="58633" y="93734"/>
                    <a:pt x="52656" y="94650"/>
                    <a:pt x="49924" y="95132"/>
                  </a:cubicBezTo>
                  <a:cubicBezTo>
                    <a:pt x="45597" y="95132"/>
                    <a:pt x="37969" y="94216"/>
                    <a:pt x="34212" y="95132"/>
                  </a:cubicBezTo>
                  <a:cubicBezTo>
                    <a:pt x="30910" y="95566"/>
                    <a:pt x="29829" y="98795"/>
                    <a:pt x="26584" y="98361"/>
                  </a:cubicBezTo>
                  <a:cubicBezTo>
                    <a:pt x="22770" y="97397"/>
                    <a:pt x="21688" y="96048"/>
                    <a:pt x="18956" y="98795"/>
                  </a:cubicBezTo>
                  <a:cubicBezTo>
                    <a:pt x="17362" y="100626"/>
                    <a:pt x="15711" y="99277"/>
                    <a:pt x="13548" y="99277"/>
                  </a:cubicBezTo>
                  <a:lnTo>
                    <a:pt x="13548" y="99277"/>
                  </a:lnTo>
                  <a:cubicBezTo>
                    <a:pt x="10872" y="99277"/>
                    <a:pt x="8652" y="99277"/>
                    <a:pt x="5977" y="97879"/>
                  </a:cubicBezTo>
                  <a:cubicBezTo>
                    <a:pt x="4326" y="96963"/>
                    <a:pt x="2163" y="93301"/>
                    <a:pt x="2163" y="91469"/>
                  </a:cubicBezTo>
                  <a:cubicBezTo>
                    <a:pt x="2163" y="89590"/>
                    <a:pt x="512" y="88674"/>
                    <a:pt x="0" y="86843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85" name="Shape 2934">
              <a:extLst>
                <a:ext uri="{FF2B5EF4-FFF2-40B4-BE49-F238E27FC236}">
                  <a16:creationId xmlns:a16="http://schemas.microsoft.com/office/drawing/2014/main" id="{D40608DD-DAAA-43A4-8FF3-34DC6ED65184}"/>
                </a:ext>
              </a:extLst>
            </p:cNvPr>
            <p:cNvSpPr/>
            <p:nvPr/>
          </p:nvSpPr>
          <p:spPr>
            <a:xfrm>
              <a:off x="15128338" y="3907659"/>
              <a:ext cx="895445" cy="89550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0243" y="20288"/>
                  </a:moveTo>
                  <a:lnTo>
                    <a:pt x="100243" y="20288"/>
                  </a:lnTo>
                  <a:cubicBezTo>
                    <a:pt x="100842" y="22815"/>
                    <a:pt x="102771" y="24079"/>
                    <a:pt x="102771" y="26674"/>
                  </a:cubicBezTo>
                  <a:cubicBezTo>
                    <a:pt x="102771" y="29201"/>
                    <a:pt x="105299" y="34257"/>
                    <a:pt x="107228" y="35521"/>
                  </a:cubicBezTo>
                  <a:cubicBezTo>
                    <a:pt x="110354" y="37450"/>
                    <a:pt x="112949" y="37450"/>
                    <a:pt x="116075" y="37450"/>
                  </a:cubicBezTo>
                  <a:lnTo>
                    <a:pt x="116075" y="37450"/>
                  </a:lnTo>
                  <a:cubicBezTo>
                    <a:pt x="116075" y="39977"/>
                    <a:pt x="119933" y="45033"/>
                    <a:pt x="118004" y="46962"/>
                  </a:cubicBezTo>
                  <a:cubicBezTo>
                    <a:pt x="114146" y="51419"/>
                    <a:pt x="110354" y="55809"/>
                    <a:pt x="114146" y="61529"/>
                  </a:cubicBezTo>
                  <a:cubicBezTo>
                    <a:pt x="118603" y="67849"/>
                    <a:pt x="116075" y="73569"/>
                    <a:pt x="118004" y="79955"/>
                  </a:cubicBezTo>
                  <a:cubicBezTo>
                    <a:pt x="119933" y="84345"/>
                    <a:pt x="119933" y="84345"/>
                    <a:pt x="119933" y="84345"/>
                  </a:cubicBezTo>
                  <a:lnTo>
                    <a:pt x="119933" y="84345"/>
                  </a:lnTo>
                  <a:cubicBezTo>
                    <a:pt x="119268" y="85609"/>
                    <a:pt x="116740" y="88203"/>
                    <a:pt x="114811" y="90066"/>
                  </a:cubicBezTo>
                  <a:cubicBezTo>
                    <a:pt x="112949" y="91995"/>
                    <a:pt x="111618" y="93858"/>
                    <a:pt x="110354" y="95787"/>
                  </a:cubicBezTo>
                  <a:cubicBezTo>
                    <a:pt x="106563" y="100243"/>
                    <a:pt x="100842" y="98980"/>
                    <a:pt x="98314" y="104035"/>
                  </a:cubicBezTo>
                  <a:cubicBezTo>
                    <a:pt x="96385" y="107228"/>
                    <a:pt x="95787" y="111019"/>
                    <a:pt x="93259" y="113547"/>
                  </a:cubicBezTo>
                  <a:cubicBezTo>
                    <a:pt x="90731" y="115476"/>
                    <a:pt x="86940" y="114146"/>
                    <a:pt x="83747" y="115476"/>
                  </a:cubicBezTo>
                  <a:cubicBezTo>
                    <a:pt x="81219" y="116740"/>
                    <a:pt x="79290" y="119268"/>
                    <a:pt x="76097" y="119268"/>
                  </a:cubicBezTo>
                  <a:cubicBezTo>
                    <a:pt x="72971" y="119268"/>
                    <a:pt x="64057" y="116740"/>
                    <a:pt x="60864" y="114811"/>
                  </a:cubicBezTo>
                  <a:cubicBezTo>
                    <a:pt x="55809" y="111618"/>
                    <a:pt x="57073" y="117339"/>
                    <a:pt x="53281" y="117339"/>
                  </a:cubicBezTo>
                  <a:cubicBezTo>
                    <a:pt x="48226" y="117339"/>
                    <a:pt x="45033" y="113547"/>
                    <a:pt x="39977" y="116075"/>
                  </a:cubicBezTo>
                  <a:cubicBezTo>
                    <a:pt x="37450" y="117339"/>
                    <a:pt x="34257" y="119268"/>
                    <a:pt x="31729" y="116740"/>
                  </a:cubicBezTo>
                  <a:cubicBezTo>
                    <a:pt x="24745" y="105964"/>
                    <a:pt x="19689" y="119933"/>
                    <a:pt x="11441" y="117339"/>
                  </a:cubicBezTo>
                  <a:lnTo>
                    <a:pt x="11441" y="117339"/>
                  </a:lnTo>
                  <a:cubicBezTo>
                    <a:pt x="12039" y="116740"/>
                    <a:pt x="11441" y="111019"/>
                    <a:pt x="11441" y="109756"/>
                  </a:cubicBezTo>
                  <a:cubicBezTo>
                    <a:pt x="10177" y="105964"/>
                    <a:pt x="10776" y="104035"/>
                    <a:pt x="12039" y="100243"/>
                  </a:cubicBezTo>
                  <a:cubicBezTo>
                    <a:pt x="13968" y="92594"/>
                    <a:pt x="9512" y="87538"/>
                    <a:pt x="5055" y="81818"/>
                  </a:cubicBezTo>
                  <a:cubicBezTo>
                    <a:pt x="0" y="76097"/>
                    <a:pt x="2527" y="76762"/>
                    <a:pt x="5720" y="71707"/>
                  </a:cubicBezTo>
                  <a:cubicBezTo>
                    <a:pt x="6984" y="69179"/>
                    <a:pt x="6984" y="66585"/>
                    <a:pt x="6984" y="64057"/>
                  </a:cubicBezTo>
                  <a:cubicBezTo>
                    <a:pt x="6984" y="61529"/>
                    <a:pt x="6984" y="58337"/>
                    <a:pt x="6319" y="55809"/>
                  </a:cubicBezTo>
                  <a:cubicBezTo>
                    <a:pt x="5720" y="55210"/>
                    <a:pt x="665" y="50753"/>
                    <a:pt x="3791" y="50753"/>
                  </a:cubicBezTo>
                  <a:cubicBezTo>
                    <a:pt x="8913" y="50753"/>
                    <a:pt x="16496" y="50753"/>
                    <a:pt x="19689" y="46962"/>
                  </a:cubicBezTo>
                  <a:cubicBezTo>
                    <a:pt x="22815" y="43769"/>
                    <a:pt x="27937" y="43769"/>
                    <a:pt x="28536" y="40576"/>
                  </a:cubicBezTo>
                  <a:cubicBezTo>
                    <a:pt x="29800" y="35521"/>
                    <a:pt x="28536" y="29800"/>
                    <a:pt x="30465" y="24745"/>
                  </a:cubicBezTo>
                  <a:cubicBezTo>
                    <a:pt x="31064" y="21552"/>
                    <a:pt x="34257" y="20953"/>
                    <a:pt x="34855" y="18425"/>
                  </a:cubicBezTo>
                  <a:cubicBezTo>
                    <a:pt x="36186" y="15898"/>
                    <a:pt x="35521" y="12039"/>
                    <a:pt x="38048" y="10110"/>
                  </a:cubicBezTo>
                  <a:cubicBezTo>
                    <a:pt x="41840" y="8248"/>
                    <a:pt x="45033" y="8248"/>
                    <a:pt x="46962" y="4456"/>
                  </a:cubicBezTo>
                  <a:cubicBezTo>
                    <a:pt x="48824" y="665"/>
                    <a:pt x="53946" y="1263"/>
                    <a:pt x="57073" y="0"/>
                  </a:cubicBezTo>
                  <a:lnTo>
                    <a:pt x="57073" y="0"/>
                  </a:lnTo>
                  <a:cubicBezTo>
                    <a:pt x="59002" y="1263"/>
                    <a:pt x="59600" y="5720"/>
                    <a:pt x="60266" y="5720"/>
                  </a:cubicBezTo>
                  <a:cubicBezTo>
                    <a:pt x="62195" y="5720"/>
                    <a:pt x="63458" y="3791"/>
                    <a:pt x="65321" y="5055"/>
                  </a:cubicBezTo>
                  <a:cubicBezTo>
                    <a:pt x="67849" y="6984"/>
                    <a:pt x="64722" y="11441"/>
                    <a:pt x="69179" y="13968"/>
                  </a:cubicBezTo>
                  <a:cubicBezTo>
                    <a:pt x="72971" y="15232"/>
                    <a:pt x="74833" y="16496"/>
                    <a:pt x="77427" y="19024"/>
                  </a:cubicBezTo>
                  <a:cubicBezTo>
                    <a:pt x="79290" y="20288"/>
                    <a:pt x="81818" y="19689"/>
                    <a:pt x="83747" y="20953"/>
                  </a:cubicBezTo>
                  <a:cubicBezTo>
                    <a:pt x="86940" y="22815"/>
                    <a:pt x="86274" y="27272"/>
                    <a:pt x="90731" y="24745"/>
                  </a:cubicBezTo>
                  <a:cubicBezTo>
                    <a:pt x="93858" y="23481"/>
                    <a:pt x="97050" y="20288"/>
                    <a:pt x="100243" y="20288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86" name="Shape 2935">
              <a:extLst>
                <a:ext uri="{FF2B5EF4-FFF2-40B4-BE49-F238E27FC236}">
                  <a16:creationId xmlns:a16="http://schemas.microsoft.com/office/drawing/2014/main" id="{33E2989F-ED28-40AD-A78A-37D3F0D3F792}"/>
                </a:ext>
              </a:extLst>
            </p:cNvPr>
            <p:cNvSpPr/>
            <p:nvPr/>
          </p:nvSpPr>
          <p:spPr>
            <a:xfrm>
              <a:off x="16268987" y="1483894"/>
              <a:ext cx="858225" cy="144944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8616" y="118807"/>
                  </a:moveTo>
                  <a:lnTo>
                    <a:pt x="8616" y="118807"/>
                  </a:lnTo>
                  <a:cubicBezTo>
                    <a:pt x="20567" y="118807"/>
                    <a:pt x="20567" y="118807"/>
                    <a:pt x="20567" y="118807"/>
                  </a:cubicBezTo>
                  <a:cubicBezTo>
                    <a:pt x="27863" y="117245"/>
                    <a:pt x="29183" y="115642"/>
                    <a:pt x="37104" y="117615"/>
                  </a:cubicBezTo>
                  <a:cubicBezTo>
                    <a:pt x="48361" y="119958"/>
                    <a:pt x="56977" y="116464"/>
                    <a:pt x="63647" y="111366"/>
                  </a:cubicBezTo>
                  <a:cubicBezTo>
                    <a:pt x="67608" y="108201"/>
                    <a:pt x="66913" y="107420"/>
                    <a:pt x="68928" y="104295"/>
                  </a:cubicBezTo>
                  <a:cubicBezTo>
                    <a:pt x="70248" y="100760"/>
                    <a:pt x="74904" y="99198"/>
                    <a:pt x="78865" y="96855"/>
                  </a:cubicBezTo>
                  <a:cubicBezTo>
                    <a:pt x="90121" y="92949"/>
                    <a:pt x="90121" y="92949"/>
                    <a:pt x="90121" y="92949"/>
                  </a:cubicBezTo>
                  <a:lnTo>
                    <a:pt x="90121" y="92949"/>
                  </a:lnTo>
                  <a:cubicBezTo>
                    <a:pt x="89496" y="92949"/>
                    <a:pt x="89496" y="92949"/>
                    <a:pt x="88801" y="92538"/>
                  </a:cubicBezTo>
                  <a:cubicBezTo>
                    <a:pt x="86160" y="90976"/>
                    <a:pt x="84145" y="87440"/>
                    <a:pt x="88176" y="85467"/>
                  </a:cubicBezTo>
                  <a:cubicBezTo>
                    <a:pt x="90121" y="84686"/>
                    <a:pt x="90121" y="83124"/>
                    <a:pt x="90816" y="81562"/>
                  </a:cubicBezTo>
                  <a:cubicBezTo>
                    <a:pt x="92136" y="80000"/>
                    <a:pt x="93456" y="80369"/>
                    <a:pt x="96097" y="79588"/>
                  </a:cubicBezTo>
                  <a:cubicBezTo>
                    <a:pt x="103393" y="78026"/>
                    <a:pt x="96792" y="75683"/>
                    <a:pt x="100057" y="74491"/>
                  </a:cubicBezTo>
                  <a:cubicBezTo>
                    <a:pt x="102698" y="73340"/>
                    <a:pt x="105338" y="74902"/>
                    <a:pt x="107353" y="72147"/>
                  </a:cubicBezTo>
                  <a:cubicBezTo>
                    <a:pt x="109368" y="69023"/>
                    <a:pt x="105338" y="68242"/>
                    <a:pt x="105338" y="65858"/>
                  </a:cubicBezTo>
                  <a:cubicBezTo>
                    <a:pt x="105338" y="64707"/>
                    <a:pt x="106033" y="63926"/>
                    <a:pt x="106728" y="62733"/>
                  </a:cubicBezTo>
                  <a:cubicBezTo>
                    <a:pt x="108048" y="60760"/>
                    <a:pt x="106728" y="59198"/>
                    <a:pt x="108048" y="57636"/>
                  </a:cubicBezTo>
                  <a:cubicBezTo>
                    <a:pt x="107353" y="56073"/>
                    <a:pt x="108674" y="54100"/>
                    <a:pt x="109994" y="52949"/>
                  </a:cubicBezTo>
                  <a:cubicBezTo>
                    <a:pt x="111314" y="51757"/>
                    <a:pt x="113954" y="52168"/>
                    <a:pt x="113329" y="49784"/>
                  </a:cubicBezTo>
                  <a:cubicBezTo>
                    <a:pt x="112009" y="45097"/>
                    <a:pt x="119930" y="47029"/>
                    <a:pt x="119930" y="43124"/>
                  </a:cubicBezTo>
                  <a:cubicBezTo>
                    <a:pt x="119930" y="41192"/>
                    <a:pt x="113954" y="39630"/>
                    <a:pt x="112009" y="38437"/>
                  </a:cubicBezTo>
                  <a:cubicBezTo>
                    <a:pt x="108048" y="35683"/>
                    <a:pt x="108048" y="33710"/>
                    <a:pt x="107353" y="30215"/>
                  </a:cubicBezTo>
                  <a:cubicBezTo>
                    <a:pt x="106728" y="29023"/>
                    <a:pt x="104713" y="25077"/>
                    <a:pt x="105338" y="24337"/>
                  </a:cubicBezTo>
                  <a:cubicBezTo>
                    <a:pt x="105338" y="22733"/>
                    <a:pt x="108048" y="22363"/>
                    <a:pt x="104088" y="20801"/>
                  </a:cubicBezTo>
                  <a:cubicBezTo>
                    <a:pt x="102072" y="20020"/>
                    <a:pt x="100057" y="18828"/>
                    <a:pt x="100752" y="16855"/>
                  </a:cubicBezTo>
                  <a:cubicBezTo>
                    <a:pt x="100752" y="16073"/>
                    <a:pt x="102698" y="15704"/>
                    <a:pt x="103393" y="14922"/>
                  </a:cubicBezTo>
                  <a:cubicBezTo>
                    <a:pt x="103393" y="14100"/>
                    <a:pt x="103393" y="12538"/>
                    <a:pt x="104088" y="12168"/>
                  </a:cubicBezTo>
                  <a:cubicBezTo>
                    <a:pt x="104713" y="11387"/>
                    <a:pt x="109994" y="12949"/>
                    <a:pt x="109994" y="10606"/>
                  </a:cubicBezTo>
                  <a:cubicBezTo>
                    <a:pt x="110689" y="8633"/>
                    <a:pt x="110689" y="5878"/>
                    <a:pt x="110689" y="3535"/>
                  </a:cubicBezTo>
                  <a:cubicBezTo>
                    <a:pt x="110689" y="2343"/>
                    <a:pt x="106728" y="2754"/>
                    <a:pt x="105338" y="2343"/>
                  </a:cubicBezTo>
                  <a:cubicBezTo>
                    <a:pt x="100057" y="1973"/>
                    <a:pt x="102072" y="1973"/>
                    <a:pt x="99432" y="3946"/>
                  </a:cubicBezTo>
                  <a:cubicBezTo>
                    <a:pt x="98737" y="4316"/>
                    <a:pt x="90121" y="4316"/>
                    <a:pt x="88801" y="3946"/>
                  </a:cubicBezTo>
                  <a:cubicBezTo>
                    <a:pt x="83520" y="3535"/>
                    <a:pt x="86160" y="0"/>
                    <a:pt x="78865" y="411"/>
                  </a:cubicBezTo>
                  <a:cubicBezTo>
                    <a:pt x="74904" y="1192"/>
                    <a:pt x="68928" y="0"/>
                    <a:pt x="65593" y="411"/>
                  </a:cubicBezTo>
                  <a:cubicBezTo>
                    <a:pt x="63647" y="781"/>
                    <a:pt x="58992" y="5097"/>
                    <a:pt x="56977" y="6659"/>
                  </a:cubicBezTo>
                  <a:cubicBezTo>
                    <a:pt x="50376" y="11757"/>
                    <a:pt x="49056" y="9414"/>
                    <a:pt x="41134" y="5878"/>
                  </a:cubicBezTo>
                  <a:cubicBezTo>
                    <a:pt x="34464" y="3535"/>
                    <a:pt x="33144" y="5097"/>
                    <a:pt x="29808" y="8633"/>
                  </a:cubicBezTo>
                  <a:cubicBezTo>
                    <a:pt x="29808" y="8633"/>
                    <a:pt x="29808" y="9044"/>
                    <a:pt x="29183" y="9044"/>
                  </a:cubicBezTo>
                  <a:lnTo>
                    <a:pt x="29183" y="9044"/>
                  </a:lnTo>
                  <a:cubicBezTo>
                    <a:pt x="29183" y="10195"/>
                    <a:pt x="28488" y="13319"/>
                    <a:pt x="26543" y="14100"/>
                  </a:cubicBezTo>
                  <a:cubicBezTo>
                    <a:pt x="23902" y="15292"/>
                    <a:pt x="21887" y="15292"/>
                    <a:pt x="19247" y="16073"/>
                  </a:cubicBezTo>
                  <a:cubicBezTo>
                    <a:pt x="13966" y="17266"/>
                    <a:pt x="25222" y="21171"/>
                    <a:pt x="26543" y="21952"/>
                  </a:cubicBezTo>
                  <a:cubicBezTo>
                    <a:pt x="27863" y="22363"/>
                    <a:pt x="27863" y="23144"/>
                    <a:pt x="29183" y="23514"/>
                  </a:cubicBezTo>
                  <a:cubicBezTo>
                    <a:pt x="30503" y="23926"/>
                    <a:pt x="31129" y="23514"/>
                    <a:pt x="32518" y="23514"/>
                  </a:cubicBezTo>
                  <a:cubicBezTo>
                    <a:pt x="32518" y="25077"/>
                    <a:pt x="31823" y="27050"/>
                    <a:pt x="31129" y="28653"/>
                  </a:cubicBezTo>
                  <a:cubicBezTo>
                    <a:pt x="31129" y="31366"/>
                    <a:pt x="34464" y="34902"/>
                    <a:pt x="33144" y="37245"/>
                  </a:cubicBezTo>
                  <a:cubicBezTo>
                    <a:pt x="31823" y="40369"/>
                    <a:pt x="23902" y="39630"/>
                    <a:pt x="30503" y="42343"/>
                  </a:cubicBezTo>
                  <a:cubicBezTo>
                    <a:pt x="33839" y="43905"/>
                    <a:pt x="31129" y="45467"/>
                    <a:pt x="27863" y="44686"/>
                  </a:cubicBezTo>
                  <a:cubicBezTo>
                    <a:pt x="25222" y="44686"/>
                    <a:pt x="19872" y="42343"/>
                    <a:pt x="17927" y="43905"/>
                  </a:cubicBezTo>
                  <a:cubicBezTo>
                    <a:pt x="15911" y="45097"/>
                    <a:pt x="18552" y="53730"/>
                    <a:pt x="10631" y="51346"/>
                  </a:cubicBezTo>
                  <a:cubicBezTo>
                    <a:pt x="3960" y="49414"/>
                    <a:pt x="5350" y="59198"/>
                    <a:pt x="0" y="61171"/>
                  </a:cubicBezTo>
                  <a:lnTo>
                    <a:pt x="0" y="61171"/>
                  </a:lnTo>
                  <a:cubicBezTo>
                    <a:pt x="694" y="62363"/>
                    <a:pt x="694" y="63926"/>
                    <a:pt x="1320" y="65077"/>
                  </a:cubicBezTo>
                  <a:cubicBezTo>
                    <a:pt x="2015" y="66639"/>
                    <a:pt x="0" y="68242"/>
                    <a:pt x="694" y="69804"/>
                  </a:cubicBezTo>
                  <a:cubicBezTo>
                    <a:pt x="1320" y="70955"/>
                    <a:pt x="3335" y="71366"/>
                    <a:pt x="3960" y="72559"/>
                  </a:cubicBezTo>
                  <a:cubicBezTo>
                    <a:pt x="5350" y="74121"/>
                    <a:pt x="3960" y="75272"/>
                    <a:pt x="3335" y="76834"/>
                  </a:cubicBezTo>
                  <a:cubicBezTo>
                    <a:pt x="3335" y="78807"/>
                    <a:pt x="6670" y="80369"/>
                    <a:pt x="7990" y="82343"/>
                  </a:cubicBezTo>
                  <a:cubicBezTo>
                    <a:pt x="9936" y="85097"/>
                    <a:pt x="12576" y="83905"/>
                    <a:pt x="15911" y="84316"/>
                  </a:cubicBezTo>
                  <a:cubicBezTo>
                    <a:pt x="18552" y="84686"/>
                    <a:pt x="19872" y="85467"/>
                    <a:pt x="23207" y="85878"/>
                  </a:cubicBezTo>
                  <a:cubicBezTo>
                    <a:pt x="29808" y="86248"/>
                    <a:pt x="21887" y="92127"/>
                    <a:pt x="19872" y="93689"/>
                  </a:cubicBezTo>
                  <a:cubicBezTo>
                    <a:pt x="15911" y="96443"/>
                    <a:pt x="18552" y="97225"/>
                    <a:pt x="17927" y="100349"/>
                  </a:cubicBezTo>
                  <a:cubicBezTo>
                    <a:pt x="17927" y="102322"/>
                    <a:pt x="12576" y="107050"/>
                    <a:pt x="11256" y="108982"/>
                  </a:cubicBezTo>
                  <a:cubicBezTo>
                    <a:pt x="9936" y="110174"/>
                    <a:pt x="7295" y="111366"/>
                    <a:pt x="7990" y="112929"/>
                  </a:cubicBezTo>
                  <a:cubicBezTo>
                    <a:pt x="8616" y="118807"/>
                    <a:pt x="8616" y="118807"/>
                    <a:pt x="8616" y="118807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87" name="Shape 2936">
              <a:extLst>
                <a:ext uri="{FF2B5EF4-FFF2-40B4-BE49-F238E27FC236}">
                  <a16:creationId xmlns:a16="http://schemas.microsoft.com/office/drawing/2014/main" id="{38CC6822-6EA8-457A-A070-42EB5CFE2F51}"/>
                </a:ext>
              </a:extLst>
            </p:cNvPr>
            <p:cNvSpPr/>
            <p:nvPr/>
          </p:nvSpPr>
          <p:spPr>
            <a:xfrm>
              <a:off x="15918692" y="2604915"/>
              <a:ext cx="1074969" cy="106190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45949" y="35320"/>
                  </a:moveTo>
                  <a:lnTo>
                    <a:pt x="45949" y="35320"/>
                  </a:lnTo>
                  <a:cubicBezTo>
                    <a:pt x="55482" y="35320"/>
                    <a:pt x="55482" y="35320"/>
                    <a:pt x="55482" y="35320"/>
                  </a:cubicBezTo>
                  <a:cubicBezTo>
                    <a:pt x="61302" y="33186"/>
                    <a:pt x="62355" y="30996"/>
                    <a:pt x="68674" y="33692"/>
                  </a:cubicBezTo>
                  <a:cubicBezTo>
                    <a:pt x="77653" y="36892"/>
                    <a:pt x="84526" y="32119"/>
                    <a:pt x="89847" y="25156"/>
                  </a:cubicBezTo>
                  <a:cubicBezTo>
                    <a:pt x="93006" y="20832"/>
                    <a:pt x="92452" y="19766"/>
                    <a:pt x="94060" y="15498"/>
                  </a:cubicBezTo>
                  <a:cubicBezTo>
                    <a:pt x="95113" y="10669"/>
                    <a:pt x="98826" y="8535"/>
                    <a:pt x="101986" y="5334"/>
                  </a:cubicBezTo>
                  <a:cubicBezTo>
                    <a:pt x="110965" y="0"/>
                    <a:pt x="110965" y="0"/>
                    <a:pt x="110965" y="0"/>
                  </a:cubicBezTo>
                  <a:lnTo>
                    <a:pt x="110965" y="0"/>
                  </a:lnTo>
                  <a:cubicBezTo>
                    <a:pt x="112572" y="1010"/>
                    <a:pt x="115732" y="1572"/>
                    <a:pt x="117339" y="2133"/>
                  </a:cubicBezTo>
                  <a:lnTo>
                    <a:pt x="117339" y="2133"/>
                  </a:lnTo>
                  <a:cubicBezTo>
                    <a:pt x="117339" y="3200"/>
                    <a:pt x="116286" y="4267"/>
                    <a:pt x="116286" y="5839"/>
                  </a:cubicBezTo>
                  <a:cubicBezTo>
                    <a:pt x="116286" y="7468"/>
                    <a:pt x="116785" y="7973"/>
                    <a:pt x="116286" y="9096"/>
                  </a:cubicBezTo>
                  <a:cubicBezTo>
                    <a:pt x="114678" y="11230"/>
                    <a:pt x="115732" y="14431"/>
                    <a:pt x="117838" y="15498"/>
                  </a:cubicBezTo>
                  <a:cubicBezTo>
                    <a:pt x="119445" y="16003"/>
                    <a:pt x="116286" y="22461"/>
                    <a:pt x="117339" y="25156"/>
                  </a:cubicBezTo>
                  <a:cubicBezTo>
                    <a:pt x="119944" y="32119"/>
                    <a:pt x="116785" y="30996"/>
                    <a:pt x="113625" y="36387"/>
                  </a:cubicBezTo>
                  <a:cubicBezTo>
                    <a:pt x="112018" y="40149"/>
                    <a:pt x="113071" y="41216"/>
                    <a:pt x="109413" y="44417"/>
                  </a:cubicBezTo>
                  <a:cubicBezTo>
                    <a:pt x="107806" y="45484"/>
                    <a:pt x="105699" y="45484"/>
                    <a:pt x="104646" y="47618"/>
                  </a:cubicBezTo>
                  <a:cubicBezTo>
                    <a:pt x="104092" y="49246"/>
                    <a:pt x="105145" y="51885"/>
                    <a:pt x="104092" y="52952"/>
                  </a:cubicBezTo>
                  <a:cubicBezTo>
                    <a:pt x="103593" y="54075"/>
                    <a:pt x="101487" y="53514"/>
                    <a:pt x="101487" y="55648"/>
                  </a:cubicBezTo>
                  <a:cubicBezTo>
                    <a:pt x="101487" y="57781"/>
                    <a:pt x="101986" y="56715"/>
                    <a:pt x="100434" y="58343"/>
                  </a:cubicBezTo>
                  <a:cubicBezTo>
                    <a:pt x="98272" y="61038"/>
                    <a:pt x="99325" y="62105"/>
                    <a:pt x="100933" y="63172"/>
                  </a:cubicBezTo>
                  <a:lnTo>
                    <a:pt x="100933" y="63172"/>
                  </a:lnTo>
                  <a:cubicBezTo>
                    <a:pt x="98826" y="64744"/>
                    <a:pt x="96166" y="67440"/>
                    <a:pt x="93006" y="67440"/>
                  </a:cubicBezTo>
                  <a:cubicBezTo>
                    <a:pt x="89847" y="67440"/>
                    <a:pt x="87187" y="69574"/>
                    <a:pt x="85080" y="72269"/>
                  </a:cubicBezTo>
                  <a:cubicBezTo>
                    <a:pt x="80314" y="77604"/>
                    <a:pt x="76101" y="85128"/>
                    <a:pt x="69228" y="87262"/>
                  </a:cubicBezTo>
                  <a:cubicBezTo>
                    <a:pt x="62854" y="93158"/>
                    <a:pt x="61801" y="96359"/>
                    <a:pt x="52822" y="94730"/>
                  </a:cubicBezTo>
                  <a:cubicBezTo>
                    <a:pt x="48055" y="93664"/>
                    <a:pt x="41237" y="97931"/>
                    <a:pt x="36969" y="100627"/>
                  </a:cubicBezTo>
                  <a:cubicBezTo>
                    <a:pt x="34309" y="102255"/>
                    <a:pt x="35418" y="108151"/>
                    <a:pt x="33810" y="111352"/>
                  </a:cubicBezTo>
                  <a:cubicBezTo>
                    <a:pt x="31704" y="114047"/>
                    <a:pt x="22725" y="119943"/>
                    <a:pt x="19510" y="119382"/>
                  </a:cubicBezTo>
                  <a:cubicBezTo>
                    <a:pt x="11085" y="117810"/>
                    <a:pt x="14244" y="107084"/>
                    <a:pt x="8424" y="103827"/>
                  </a:cubicBezTo>
                  <a:lnTo>
                    <a:pt x="8424" y="103827"/>
                  </a:lnTo>
                  <a:cubicBezTo>
                    <a:pt x="7926" y="101188"/>
                    <a:pt x="7926" y="101188"/>
                    <a:pt x="7926" y="101188"/>
                  </a:cubicBezTo>
                  <a:cubicBezTo>
                    <a:pt x="7926" y="99054"/>
                    <a:pt x="6817" y="96359"/>
                    <a:pt x="7926" y="94730"/>
                  </a:cubicBezTo>
                  <a:cubicBezTo>
                    <a:pt x="8424" y="94225"/>
                    <a:pt x="8979" y="94225"/>
                    <a:pt x="8979" y="93664"/>
                  </a:cubicBezTo>
                  <a:cubicBezTo>
                    <a:pt x="9478" y="93158"/>
                    <a:pt x="8424" y="91530"/>
                    <a:pt x="8424" y="91024"/>
                  </a:cubicBezTo>
                  <a:cubicBezTo>
                    <a:pt x="6817" y="88329"/>
                    <a:pt x="1053" y="87824"/>
                    <a:pt x="1053" y="84061"/>
                  </a:cubicBezTo>
                  <a:cubicBezTo>
                    <a:pt x="1053" y="82433"/>
                    <a:pt x="1053" y="77604"/>
                    <a:pt x="2605" y="76537"/>
                  </a:cubicBezTo>
                  <a:cubicBezTo>
                    <a:pt x="4711" y="74964"/>
                    <a:pt x="5819" y="74964"/>
                    <a:pt x="5265" y="72269"/>
                  </a:cubicBezTo>
                  <a:cubicBezTo>
                    <a:pt x="5265" y="69068"/>
                    <a:pt x="3159" y="66934"/>
                    <a:pt x="1551" y="64744"/>
                  </a:cubicBezTo>
                  <a:cubicBezTo>
                    <a:pt x="0" y="59915"/>
                    <a:pt x="0" y="59915"/>
                    <a:pt x="0" y="59915"/>
                  </a:cubicBezTo>
                  <a:lnTo>
                    <a:pt x="0" y="59915"/>
                  </a:lnTo>
                  <a:cubicBezTo>
                    <a:pt x="3159" y="58848"/>
                    <a:pt x="4212" y="58343"/>
                    <a:pt x="5819" y="55142"/>
                  </a:cubicBezTo>
                  <a:cubicBezTo>
                    <a:pt x="6817" y="52952"/>
                    <a:pt x="9478" y="53514"/>
                    <a:pt x="11085" y="54075"/>
                  </a:cubicBezTo>
                  <a:cubicBezTo>
                    <a:pt x="17404" y="54581"/>
                    <a:pt x="20618" y="50818"/>
                    <a:pt x="24277" y="46551"/>
                  </a:cubicBezTo>
                  <a:cubicBezTo>
                    <a:pt x="26438" y="44417"/>
                    <a:pt x="27990" y="40655"/>
                    <a:pt x="31704" y="41216"/>
                  </a:cubicBezTo>
                  <a:cubicBezTo>
                    <a:pt x="33256" y="41722"/>
                    <a:pt x="39630" y="50313"/>
                    <a:pt x="39630" y="44417"/>
                  </a:cubicBezTo>
                  <a:cubicBezTo>
                    <a:pt x="39630" y="40655"/>
                    <a:pt x="41237" y="36387"/>
                    <a:pt x="45949" y="35320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88" name="Shape 2937">
              <a:extLst>
                <a:ext uri="{FF2B5EF4-FFF2-40B4-BE49-F238E27FC236}">
                  <a16:creationId xmlns:a16="http://schemas.microsoft.com/office/drawing/2014/main" id="{843B2A7A-61DB-440B-883A-C7B060D12C30}"/>
                </a:ext>
              </a:extLst>
            </p:cNvPr>
            <p:cNvSpPr/>
            <p:nvPr/>
          </p:nvSpPr>
          <p:spPr>
            <a:xfrm>
              <a:off x="15441413" y="2193291"/>
              <a:ext cx="1042131" cy="100935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2505" y="86161"/>
                  </a:moveTo>
                  <a:lnTo>
                    <a:pt x="102505" y="86161"/>
                  </a:lnTo>
                  <a:cubicBezTo>
                    <a:pt x="101991" y="77716"/>
                    <a:pt x="101991" y="77716"/>
                    <a:pt x="101991" y="77716"/>
                  </a:cubicBezTo>
                  <a:cubicBezTo>
                    <a:pt x="101419" y="75472"/>
                    <a:pt x="103592" y="73759"/>
                    <a:pt x="104678" y="72047"/>
                  </a:cubicBezTo>
                  <a:cubicBezTo>
                    <a:pt x="105764" y="69271"/>
                    <a:pt x="110166" y="62480"/>
                    <a:pt x="110166" y="59645"/>
                  </a:cubicBezTo>
                  <a:cubicBezTo>
                    <a:pt x="110681" y="55157"/>
                    <a:pt x="108508" y="54035"/>
                    <a:pt x="111767" y="50078"/>
                  </a:cubicBezTo>
                  <a:cubicBezTo>
                    <a:pt x="113425" y="47834"/>
                    <a:pt x="119942" y="39389"/>
                    <a:pt x="114511" y="38858"/>
                  </a:cubicBezTo>
                  <a:cubicBezTo>
                    <a:pt x="111767" y="38267"/>
                    <a:pt x="110681" y="37145"/>
                    <a:pt x="108508" y="36614"/>
                  </a:cubicBezTo>
                  <a:cubicBezTo>
                    <a:pt x="105764" y="36023"/>
                    <a:pt x="103592" y="37736"/>
                    <a:pt x="101991" y="33779"/>
                  </a:cubicBezTo>
                  <a:cubicBezTo>
                    <a:pt x="100905" y="30944"/>
                    <a:pt x="98161" y="28700"/>
                    <a:pt x="98161" y="25866"/>
                  </a:cubicBezTo>
                  <a:cubicBezTo>
                    <a:pt x="98675" y="23622"/>
                    <a:pt x="99818" y="21968"/>
                    <a:pt x="98675" y="19724"/>
                  </a:cubicBezTo>
                  <a:cubicBezTo>
                    <a:pt x="98161" y="18011"/>
                    <a:pt x="96503" y="17421"/>
                    <a:pt x="95988" y="15767"/>
                  </a:cubicBezTo>
                  <a:cubicBezTo>
                    <a:pt x="95416" y="13523"/>
                    <a:pt x="97074" y="11220"/>
                    <a:pt x="96503" y="8976"/>
                  </a:cubicBezTo>
                  <a:cubicBezTo>
                    <a:pt x="95988" y="7322"/>
                    <a:pt x="95988" y="5078"/>
                    <a:pt x="95416" y="3366"/>
                  </a:cubicBezTo>
                  <a:lnTo>
                    <a:pt x="95416" y="3366"/>
                  </a:lnTo>
                  <a:cubicBezTo>
                    <a:pt x="92158" y="2775"/>
                    <a:pt x="92158" y="2775"/>
                    <a:pt x="92158" y="2775"/>
                  </a:cubicBezTo>
                  <a:cubicBezTo>
                    <a:pt x="89985" y="2244"/>
                    <a:pt x="86727" y="2775"/>
                    <a:pt x="83982" y="2244"/>
                  </a:cubicBezTo>
                  <a:cubicBezTo>
                    <a:pt x="81810" y="1653"/>
                    <a:pt x="76893" y="0"/>
                    <a:pt x="75235" y="2244"/>
                  </a:cubicBezTo>
                  <a:cubicBezTo>
                    <a:pt x="75235" y="2775"/>
                    <a:pt x="74721" y="2775"/>
                    <a:pt x="74721" y="2775"/>
                  </a:cubicBezTo>
                  <a:lnTo>
                    <a:pt x="74721" y="2775"/>
                  </a:lnTo>
                  <a:cubicBezTo>
                    <a:pt x="74149" y="7322"/>
                    <a:pt x="74149" y="11811"/>
                    <a:pt x="73063" y="16299"/>
                  </a:cubicBezTo>
                  <a:cubicBezTo>
                    <a:pt x="71977" y="20255"/>
                    <a:pt x="73063" y="20255"/>
                    <a:pt x="74149" y="23622"/>
                  </a:cubicBezTo>
                  <a:cubicBezTo>
                    <a:pt x="74149" y="26456"/>
                    <a:pt x="73635" y="28700"/>
                    <a:pt x="70376" y="28110"/>
                  </a:cubicBezTo>
                  <a:cubicBezTo>
                    <a:pt x="66545" y="27578"/>
                    <a:pt x="67117" y="35492"/>
                    <a:pt x="65974" y="37736"/>
                  </a:cubicBezTo>
                  <a:cubicBezTo>
                    <a:pt x="64888" y="41102"/>
                    <a:pt x="61114" y="45590"/>
                    <a:pt x="58885" y="48425"/>
                  </a:cubicBezTo>
                  <a:cubicBezTo>
                    <a:pt x="57284" y="51259"/>
                    <a:pt x="56198" y="54625"/>
                    <a:pt x="54025" y="56870"/>
                  </a:cubicBezTo>
                  <a:cubicBezTo>
                    <a:pt x="52367" y="58582"/>
                    <a:pt x="50709" y="56279"/>
                    <a:pt x="49109" y="59114"/>
                  </a:cubicBezTo>
                  <a:cubicBezTo>
                    <a:pt x="46364" y="63070"/>
                    <a:pt x="40933" y="65846"/>
                    <a:pt x="39847" y="70925"/>
                  </a:cubicBezTo>
                  <a:cubicBezTo>
                    <a:pt x="38189" y="77125"/>
                    <a:pt x="37103" y="77716"/>
                    <a:pt x="33272" y="82204"/>
                  </a:cubicBezTo>
                  <a:cubicBezTo>
                    <a:pt x="30585" y="85570"/>
                    <a:pt x="30585" y="85039"/>
                    <a:pt x="27841" y="82795"/>
                  </a:cubicBezTo>
                  <a:cubicBezTo>
                    <a:pt x="24011" y="79960"/>
                    <a:pt x="23496" y="87283"/>
                    <a:pt x="21838" y="88937"/>
                  </a:cubicBezTo>
                  <a:cubicBezTo>
                    <a:pt x="18580" y="92362"/>
                    <a:pt x="13091" y="94606"/>
                    <a:pt x="10919" y="98562"/>
                  </a:cubicBezTo>
                  <a:cubicBezTo>
                    <a:pt x="8232" y="103051"/>
                    <a:pt x="0" y="107539"/>
                    <a:pt x="1657" y="113740"/>
                  </a:cubicBezTo>
                  <a:cubicBezTo>
                    <a:pt x="1657" y="114862"/>
                    <a:pt x="1657" y="119940"/>
                    <a:pt x="2744" y="119940"/>
                  </a:cubicBezTo>
                  <a:cubicBezTo>
                    <a:pt x="5488" y="119940"/>
                    <a:pt x="8747" y="114862"/>
                    <a:pt x="12005" y="115452"/>
                  </a:cubicBezTo>
                  <a:lnTo>
                    <a:pt x="12005" y="115452"/>
                  </a:lnTo>
                  <a:cubicBezTo>
                    <a:pt x="15836" y="113740"/>
                    <a:pt x="17494" y="107007"/>
                    <a:pt x="23496" y="106417"/>
                  </a:cubicBezTo>
                  <a:cubicBezTo>
                    <a:pt x="30014" y="105885"/>
                    <a:pt x="34930" y="119409"/>
                    <a:pt x="39847" y="114330"/>
                  </a:cubicBezTo>
                  <a:cubicBezTo>
                    <a:pt x="42534" y="112027"/>
                    <a:pt x="44192" y="105885"/>
                    <a:pt x="49109" y="107007"/>
                  </a:cubicBezTo>
                  <a:cubicBezTo>
                    <a:pt x="52367" y="107539"/>
                    <a:pt x="52882" y="110374"/>
                    <a:pt x="55111" y="112027"/>
                  </a:cubicBezTo>
                  <a:lnTo>
                    <a:pt x="55111" y="112027"/>
                  </a:lnTo>
                  <a:cubicBezTo>
                    <a:pt x="58370" y="110905"/>
                    <a:pt x="59456" y="110374"/>
                    <a:pt x="61114" y="107007"/>
                  </a:cubicBezTo>
                  <a:cubicBezTo>
                    <a:pt x="62143" y="104704"/>
                    <a:pt x="64888" y="105295"/>
                    <a:pt x="66545" y="105885"/>
                  </a:cubicBezTo>
                  <a:cubicBezTo>
                    <a:pt x="73063" y="106417"/>
                    <a:pt x="76379" y="102460"/>
                    <a:pt x="80152" y="97972"/>
                  </a:cubicBezTo>
                  <a:cubicBezTo>
                    <a:pt x="82382" y="95728"/>
                    <a:pt x="83982" y="91771"/>
                    <a:pt x="87813" y="92362"/>
                  </a:cubicBezTo>
                  <a:cubicBezTo>
                    <a:pt x="89414" y="92893"/>
                    <a:pt x="95988" y="101929"/>
                    <a:pt x="95988" y="95728"/>
                  </a:cubicBezTo>
                  <a:cubicBezTo>
                    <a:pt x="95988" y="91771"/>
                    <a:pt x="97646" y="87283"/>
                    <a:pt x="102505" y="86161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89" name="Shape 2938">
              <a:extLst>
                <a:ext uri="{FF2B5EF4-FFF2-40B4-BE49-F238E27FC236}">
                  <a16:creationId xmlns:a16="http://schemas.microsoft.com/office/drawing/2014/main" id="{57D31204-5B48-4571-90FC-2570466A0E17}"/>
                </a:ext>
              </a:extLst>
            </p:cNvPr>
            <p:cNvSpPr/>
            <p:nvPr/>
          </p:nvSpPr>
          <p:spPr>
            <a:xfrm>
              <a:off x="14854668" y="2274299"/>
              <a:ext cx="553906" cy="115605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9892" y="19639"/>
                  </a:moveTo>
                  <a:lnTo>
                    <a:pt x="119892" y="19639"/>
                  </a:lnTo>
                  <a:cubicBezTo>
                    <a:pt x="110653" y="23092"/>
                    <a:pt x="110653" y="23092"/>
                    <a:pt x="110653" y="23092"/>
                  </a:cubicBezTo>
                  <a:cubicBezTo>
                    <a:pt x="106571" y="24587"/>
                    <a:pt x="106571" y="27010"/>
                    <a:pt x="102488" y="28505"/>
                  </a:cubicBezTo>
                  <a:cubicBezTo>
                    <a:pt x="94216" y="30979"/>
                    <a:pt x="93249" y="36391"/>
                    <a:pt x="87018" y="39793"/>
                  </a:cubicBezTo>
                  <a:cubicBezTo>
                    <a:pt x="85085" y="40773"/>
                    <a:pt x="85085" y="43247"/>
                    <a:pt x="80895" y="43247"/>
                  </a:cubicBezTo>
                  <a:cubicBezTo>
                    <a:pt x="75846" y="43247"/>
                    <a:pt x="65532" y="45206"/>
                    <a:pt x="67573" y="48144"/>
                  </a:cubicBezTo>
                  <a:cubicBezTo>
                    <a:pt x="69615" y="50618"/>
                    <a:pt x="72730" y="52577"/>
                    <a:pt x="73804" y="55515"/>
                  </a:cubicBezTo>
                  <a:cubicBezTo>
                    <a:pt x="74771" y="59948"/>
                    <a:pt x="74771" y="61958"/>
                    <a:pt x="79928" y="65876"/>
                  </a:cubicBezTo>
                  <a:cubicBezTo>
                    <a:pt x="81969" y="67835"/>
                    <a:pt x="78854" y="68814"/>
                    <a:pt x="78854" y="70773"/>
                  </a:cubicBezTo>
                  <a:cubicBezTo>
                    <a:pt x="78854" y="71752"/>
                    <a:pt x="81969" y="73247"/>
                    <a:pt x="81969" y="74690"/>
                  </a:cubicBezTo>
                  <a:cubicBezTo>
                    <a:pt x="81969" y="76701"/>
                    <a:pt x="88093" y="77164"/>
                    <a:pt x="92175" y="77164"/>
                  </a:cubicBezTo>
                  <a:cubicBezTo>
                    <a:pt x="93249" y="83041"/>
                    <a:pt x="93249" y="83041"/>
                    <a:pt x="93249" y="83041"/>
                  </a:cubicBezTo>
                  <a:cubicBezTo>
                    <a:pt x="93249" y="85051"/>
                    <a:pt x="94216" y="86030"/>
                    <a:pt x="89167" y="86030"/>
                  </a:cubicBezTo>
                  <a:cubicBezTo>
                    <a:pt x="88093" y="86030"/>
                    <a:pt x="80895" y="84536"/>
                    <a:pt x="82936" y="86494"/>
                  </a:cubicBezTo>
                  <a:cubicBezTo>
                    <a:pt x="89167" y="90463"/>
                    <a:pt x="80895" y="91907"/>
                    <a:pt x="76812" y="94845"/>
                  </a:cubicBezTo>
                  <a:cubicBezTo>
                    <a:pt x="72730" y="97319"/>
                    <a:pt x="74771" y="99793"/>
                    <a:pt x="71656" y="101752"/>
                  </a:cubicBezTo>
                  <a:cubicBezTo>
                    <a:pt x="67573" y="104690"/>
                    <a:pt x="54252" y="101237"/>
                    <a:pt x="47054" y="101237"/>
                  </a:cubicBezTo>
                  <a:cubicBezTo>
                    <a:pt x="35881" y="101237"/>
                    <a:pt x="46087" y="106185"/>
                    <a:pt x="46087" y="109123"/>
                  </a:cubicBezTo>
                  <a:cubicBezTo>
                    <a:pt x="46087" y="111597"/>
                    <a:pt x="46087" y="111597"/>
                    <a:pt x="46087" y="111597"/>
                  </a:cubicBezTo>
                  <a:lnTo>
                    <a:pt x="46087" y="111597"/>
                  </a:lnTo>
                  <a:cubicBezTo>
                    <a:pt x="44046" y="113041"/>
                    <a:pt x="42005" y="115051"/>
                    <a:pt x="38889" y="115515"/>
                  </a:cubicBezTo>
                  <a:cubicBezTo>
                    <a:pt x="35881" y="115979"/>
                    <a:pt x="31799" y="115051"/>
                    <a:pt x="27717" y="115051"/>
                  </a:cubicBezTo>
                  <a:cubicBezTo>
                    <a:pt x="21486" y="115979"/>
                    <a:pt x="12247" y="119948"/>
                    <a:pt x="6123" y="119948"/>
                  </a:cubicBezTo>
                  <a:cubicBezTo>
                    <a:pt x="3115" y="119432"/>
                    <a:pt x="5156" y="115051"/>
                    <a:pt x="6123" y="114020"/>
                  </a:cubicBezTo>
                  <a:cubicBezTo>
                    <a:pt x="7197" y="111597"/>
                    <a:pt x="7197" y="108144"/>
                    <a:pt x="6123" y="105206"/>
                  </a:cubicBezTo>
                  <a:cubicBezTo>
                    <a:pt x="5156" y="100257"/>
                    <a:pt x="3115" y="97319"/>
                    <a:pt x="15362" y="97319"/>
                  </a:cubicBezTo>
                  <a:cubicBezTo>
                    <a:pt x="16436" y="96804"/>
                    <a:pt x="4082" y="86494"/>
                    <a:pt x="2041" y="85515"/>
                  </a:cubicBezTo>
                  <a:lnTo>
                    <a:pt x="2041" y="85515"/>
                  </a:lnTo>
                  <a:cubicBezTo>
                    <a:pt x="14288" y="87474"/>
                    <a:pt x="14288" y="87474"/>
                    <a:pt x="14288" y="87474"/>
                  </a:cubicBezTo>
                  <a:cubicBezTo>
                    <a:pt x="20519" y="87989"/>
                    <a:pt x="16436" y="82577"/>
                    <a:pt x="24601" y="86030"/>
                  </a:cubicBezTo>
                  <a:cubicBezTo>
                    <a:pt x="35881" y="90927"/>
                    <a:pt x="35881" y="80103"/>
                    <a:pt x="34807" y="77680"/>
                  </a:cubicBezTo>
                  <a:cubicBezTo>
                    <a:pt x="34807" y="75206"/>
                    <a:pt x="33840" y="70773"/>
                    <a:pt x="28683" y="69793"/>
                  </a:cubicBezTo>
                  <a:cubicBezTo>
                    <a:pt x="20519" y="68298"/>
                    <a:pt x="25568" y="67835"/>
                    <a:pt x="26642" y="65360"/>
                  </a:cubicBezTo>
                  <a:cubicBezTo>
                    <a:pt x="27717" y="63402"/>
                    <a:pt x="26642" y="61958"/>
                    <a:pt x="24601" y="60463"/>
                  </a:cubicBezTo>
                  <a:cubicBezTo>
                    <a:pt x="22560" y="57989"/>
                    <a:pt x="24601" y="53556"/>
                    <a:pt x="22560" y="50618"/>
                  </a:cubicBezTo>
                  <a:cubicBezTo>
                    <a:pt x="19444" y="46185"/>
                    <a:pt x="16436" y="45721"/>
                    <a:pt x="11280" y="42268"/>
                  </a:cubicBezTo>
                  <a:cubicBezTo>
                    <a:pt x="6123" y="40773"/>
                    <a:pt x="3115" y="39793"/>
                    <a:pt x="0" y="37835"/>
                  </a:cubicBezTo>
                  <a:cubicBezTo>
                    <a:pt x="966" y="36391"/>
                    <a:pt x="7197" y="35876"/>
                    <a:pt x="7197" y="33917"/>
                  </a:cubicBezTo>
                  <a:cubicBezTo>
                    <a:pt x="8164" y="29484"/>
                    <a:pt x="7197" y="29020"/>
                    <a:pt x="17403" y="29020"/>
                  </a:cubicBezTo>
                  <a:cubicBezTo>
                    <a:pt x="22560" y="29020"/>
                    <a:pt x="25568" y="25567"/>
                    <a:pt x="28683" y="24072"/>
                  </a:cubicBezTo>
                  <a:cubicBezTo>
                    <a:pt x="33840" y="21597"/>
                    <a:pt x="44046" y="21597"/>
                    <a:pt x="48128" y="19175"/>
                  </a:cubicBezTo>
                  <a:cubicBezTo>
                    <a:pt x="53285" y="16185"/>
                    <a:pt x="53285" y="12783"/>
                    <a:pt x="60483" y="9845"/>
                  </a:cubicBezTo>
                  <a:cubicBezTo>
                    <a:pt x="67573" y="9329"/>
                    <a:pt x="71656" y="7371"/>
                    <a:pt x="77887" y="5876"/>
                  </a:cubicBezTo>
                  <a:cubicBezTo>
                    <a:pt x="81969" y="4896"/>
                    <a:pt x="88093" y="0"/>
                    <a:pt x="93249" y="0"/>
                  </a:cubicBezTo>
                  <a:cubicBezTo>
                    <a:pt x="94216" y="1958"/>
                    <a:pt x="94216" y="4432"/>
                    <a:pt x="99373" y="5412"/>
                  </a:cubicBezTo>
                  <a:cubicBezTo>
                    <a:pt x="108612" y="7835"/>
                    <a:pt x="100340" y="10824"/>
                    <a:pt x="103455" y="13762"/>
                  </a:cubicBezTo>
                  <a:cubicBezTo>
                    <a:pt x="106571" y="16701"/>
                    <a:pt x="113769" y="18195"/>
                    <a:pt x="119892" y="19639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90" name="Shape 2939">
              <a:extLst>
                <a:ext uri="{FF2B5EF4-FFF2-40B4-BE49-F238E27FC236}">
                  <a16:creationId xmlns:a16="http://schemas.microsoft.com/office/drawing/2014/main" id="{6570A5E4-A35E-48D7-AB0F-64F074622748}"/>
                </a:ext>
              </a:extLst>
            </p:cNvPr>
            <p:cNvSpPr/>
            <p:nvPr/>
          </p:nvSpPr>
          <p:spPr>
            <a:xfrm>
              <a:off x="15351651" y="719761"/>
              <a:ext cx="1118755" cy="132683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42202" y="89090"/>
                  </a:moveTo>
                  <a:lnTo>
                    <a:pt x="42202" y="89090"/>
                  </a:lnTo>
                  <a:cubicBezTo>
                    <a:pt x="49289" y="85271"/>
                    <a:pt x="47797" y="81407"/>
                    <a:pt x="57921" y="85271"/>
                  </a:cubicBezTo>
                  <a:cubicBezTo>
                    <a:pt x="62024" y="86978"/>
                    <a:pt x="67566" y="84372"/>
                    <a:pt x="72202" y="85271"/>
                  </a:cubicBezTo>
                  <a:cubicBezTo>
                    <a:pt x="75239" y="85675"/>
                    <a:pt x="74174" y="80554"/>
                    <a:pt x="74706" y="78397"/>
                  </a:cubicBezTo>
                  <a:cubicBezTo>
                    <a:pt x="76731" y="72377"/>
                    <a:pt x="80834" y="79700"/>
                    <a:pt x="83872" y="74533"/>
                  </a:cubicBezTo>
                  <a:cubicBezTo>
                    <a:pt x="84884" y="72826"/>
                    <a:pt x="83339" y="70670"/>
                    <a:pt x="86429" y="70670"/>
                  </a:cubicBezTo>
                  <a:cubicBezTo>
                    <a:pt x="88454" y="70670"/>
                    <a:pt x="89946" y="68558"/>
                    <a:pt x="91492" y="67704"/>
                  </a:cubicBezTo>
                  <a:cubicBezTo>
                    <a:pt x="95062" y="67704"/>
                    <a:pt x="96554" y="67704"/>
                    <a:pt x="98579" y="65099"/>
                  </a:cubicBezTo>
                  <a:cubicBezTo>
                    <a:pt x="99111" y="64245"/>
                    <a:pt x="100124" y="63391"/>
                    <a:pt x="101616" y="62538"/>
                  </a:cubicBezTo>
                  <a:cubicBezTo>
                    <a:pt x="102682" y="62134"/>
                    <a:pt x="104706" y="60831"/>
                    <a:pt x="105719" y="60381"/>
                  </a:cubicBezTo>
                  <a:lnTo>
                    <a:pt x="105719" y="60381"/>
                  </a:lnTo>
                  <a:cubicBezTo>
                    <a:pt x="104706" y="59123"/>
                    <a:pt x="106731" y="56967"/>
                    <a:pt x="107744" y="55709"/>
                  </a:cubicBezTo>
                  <a:cubicBezTo>
                    <a:pt x="109769" y="52699"/>
                    <a:pt x="106731" y="52250"/>
                    <a:pt x="111793" y="50093"/>
                  </a:cubicBezTo>
                  <a:cubicBezTo>
                    <a:pt x="116909" y="48386"/>
                    <a:pt x="117921" y="35132"/>
                    <a:pt x="118934" y="31269"/>
                  </a:cubicBezTo>
                  <a:cubicBezTo>
                    <a:pt x="119413" y="29561"/>
                    <a:pt x="119413" y="27405"/>
                    <a:pt x="119946" y="25698"/>
                  </a:cubicBezTo>
                  <a:cubicBezTo>
                    <a:pt x="117388" y="23137"/>
                    <a:pt x="116909" y="28708"/>
                    <a:pt x="113339" y="27001"/>
                  </a:cubicBezTo>
                  <a:cubicBezTo>
                    <a:pt x="111793" y="26102"/>
                    <a:pt x="109769" y="22688"/>
                    <a:pt x="109289" y="21430"/>
                  </a:cubicBezTo>
                  <a:cubicBezTo>
                    <a:pt x="108223" y="18420"/>
                    <a:pt x="105186" y="17970"/>
                    <a:pt x="104174" y="15005"/>
                  </a:cubicBezTo>
                  <a:cubicBezTo>
                    <a:pt x="103161" y="12399"/>
                    <a:pt x="101616" y="8131"/>
                    <a:pt x="98099" y="6828"/>
                  </a:cubicBezTo>
                  <a:cubicBezTo>
                    <a:pt x="88934" y="3010"/>
                    <a:pt x="90959" y="11995"/>
                    <a:pt x="85896" y="14107"/>
                  </a:cubicBezTo>
                  <a:cubicBezTo>
                    <a:pt x="83339" y="15409"/>
                    <a:pt x="83872" y="18824"/>
                    <a:pt x="82326" y="19273"/>
                  </a:cubicBezTo>
                  <a:cubicBezTo>
                    <a:pt x="78277" y="20127"/>
                    <a:pt x="76731" y="15859"/>
                    <a:pt x="76252" y="13702"/>
                  </a:cubicBezTo>
                  <a:cubicBezTo>
                    <a:pt x="76252" y="12849"/>
                    <a:pt x="76252" y="11546"/>
                    <a:pt x="76252" y="10692"/>
                  </a:cubicBezTo>
                  <a:lnTo>
                    <a:pt x="76252" y="10692"/>
                  </a:lnTo>
                  <a:cubicBezTo>
                    <a:pt x="72202" y="7727"/>
                    <a:pt x="72202" y="7727"/>
                    <a:pt x="72202" y="7727"/>
                  </a:cubicBezTo>
                  <a:cubicBezTo>
                    <a:pt x="69644" y="6424"/>
                    <a:pt x="71136" y="2560"/>
                    <a:pt x="67566" y="1257"/>
                  </a:cubicBezTo>
                  <a:cubicBezTo>
                    <a:pt x="63516" y="0"/>
                    <a:pt x="55417" y="3010"/>
                    <a:pt x="53872" y="6424"/>
                  </a:cubicBezTo>
                  <a:cubicBezTo>
                    <a:pt x="52380" y="9434"/>
                    <a:pt x="50301" y="12399"/>
                    <a:pt x="46252" y="11995"/>
                  </a:cubicBezTo>
                  <a:cubicBezTo>
                    <a:pt x="44227" y="11995"/>
                    <a:pt x="43214" y="11546"/>
                    <a:pt x="42202" y="12849"/>
                  </a:cubicBezTo>
                  <a:cubicBezTo>
                    <a:pt x="38152" y="14556"/>
                    <a:pt x="37619" y="10692"/>
                    <a:pt x="34582" y="11141"/>
                  </a:cubicBezTo>
                  <a:cubicBezTo>
                    <a:pt x="31545" y="11546"/>
                    <a:pt x="30479" y="12399"/>
                    <a:pt x="27442" y="10288"/>
                  </a:cubicBezTo>
                  <a:cubicBezTo>
                    <a:pt x="24884" y="8581"/>
                    <a:pt x="18330" y="4717"/>
                    <a:pt x="18809" y="8985"/>
                  </a:cubicBezTo>
                  <a:cubicBezTo>
                    <a:pt x="19342" y="10288"/>
                    <a:pt x="21847" y="11995"/>
                    <a:pt x="22859" y="12849"/>
                  </a:cubicBezTo>
                  <a:cubicBezTo>
                    <a:pt x="24884" y="14556"/>
                    <a:pt x="23392" y="18824"/>
                    <a:pt x="25417" y="20127"/>
                  </a:cubicBezTo>
                  <a:cubicBezTo>
                    <a:pt x="27442" y="21430"/>
                    <a:pt x="28987" y="22283"/>
                    <a:pt x="28454" y="24395"/>
                  </a:cubicBezTo>
                  <a:cubicBezTo>
                    <a:pt x="27975" y="25698"/>
                    <a:pt x="26962" y="26551"/>
                    <a:pt x="25950" y="27405"/>
                  </a:cubicBezTo>
                  <a:lnTo>
                    <a:pt x="25950" y="27405"/>
                  </a:lnTo>
                  <a:cubicBezTo>
                    <a:pt x="27975" y="29966"/>
                    <a:pt x="27975" y="29966"/>
                    <a:pt x="27975" y="29966"/>
                  </a:cubicBezTo>
                  <a:cubicBezTo>
                    <a:pt x="25950" y="32122"/>
                    <a:pt x="23392" y="30819"/>
                    <a:pt x="22380" y="33830"/>
                  </a:cubicBezTo>
                  <a:cubicBezTo>
                    <a:pt x="21847" y="35537"/>
                    <a:pt x="19342" y="37693"/>
                    <a:pt x="18330" y="38996"/>
                  </a:cubicBezTo>
                  <a:cubicBezTo>
                    <a:pt x="16785" y="40703"/>
                    <a:pt x="15772" y="42411"/>
                    <a:pt x="15772" y="44567"/>
                  </a:cubicBezTo>
                  <a:cubicBezTo>
                    <a:pt x="15772" y="46274"/>
                    <a:pt x="13214" y="47532"/>
                    <a:pt x="13214" y="49284"/>
                  </a:cubicBezTo>
                  <a:cubicBezTo>
                    <a:pt x="12735" y="52250"/>
                    <a:pt x="13747" y="55260"/>
                    <a:pt x="12202" y="58270"/>
                  </a:cubicBezTo>
                  <a:cubicBezTo>
                    <a:pt x="9644" y="62134"/>
                    <a:pt x="3570" y="62987"/>
                    <a:pt x="2024" y="67255"/>
                  </a:cubicBezTo>
                  <a:cubicBezTo>
                    <a:pt x="0" y="72377"/>
                    <a:pt x="8632" y="71973"/>
                    <a:pt x="5595" y="77094"/>
                  </a:cubicBezTo>
                  <a:cubicBezTo>
                    <a:pt x="4049" y="80104"/>
                    <a:pt x="5595" y="80104"/>
                    <a:pt x="5595" y="82665"/>
                  </a:cubicBezTo>
                  <a:cubicBezTo>
                    <a:pt x="5595" y="84822"/>
                    <a:pt x="6127" y="84822"/>
                    <a:pt x="7140" y="86978"/>
                  </a:cubicBezTo>
                  <a:cubicBezTo>
                    <a:pt x="8152" y="89090"/>
                    <a:pt x="6607" y="92549"/>
                    <a:pt x="7619" y="95110"/>
                  </a:cubicBezTo>
                  <a:cubicBezTo>
                    <a:pt x="9644" y="101085"/>
                    <a:pt x="1545" y="103691"/>
                    <a:pt x="6607" y="108813"/>
                  </a:cubicBezTo>
                  <a:cubicBezTo>
                    <a:pt x="11722" y="113979"/>
                    <a:pt x="11722" y="113979"/>
                    <a:pt x="11722" y="113979"/>
                  </a:cubicBezTo>
                  <a:cubicBezTo>
                    <a:pt x="13214" y="115687"/>
                    <a:pt x="13214" y="118247"/>
                    <a:pt x="14227" y="119955"/>
                  </a:cubicBezTo>
                  <a:lnTo>
                    <a:pt x="14227" y="119955"/>
                  </a:lnTo>
                  <a:cubicBezTo>
                    <a:pt x="17797" y="119101"/>
                    <a:pt x="18809" y="116091"/>
                    <a:pt x="21847" y="114384"/>
                  </a:cubicBezTo>
                  <a:cubicBezTo>
                    <a:pt x="24404" y="113081"/>
                    <a:pt x="26429" y="111823"/>
                    <a:pt x="26962" y="109262"/>
                  </a:cubicBezTo>
                  <a:cubicBezTo>
                    <a:pt x="27442" y="106252"/>
                    <a:pt x="23872" y="103242"/>
                    <a:pt x="26962" y="100277"/>
                  </a:cubicBezTo>
                  <a:cubicBezTo>
                    <a:pt x="30479" y="97266"/>
                    <a:pt x="30000" y="93807"/>
                    <a:pt x="30000" y="89539"/>
                  </a:cubicBezTo>
                  <a:cubicBezTo>
                    <a:pt x="30479" y="88685"/>
                    <a:pt x="30000" y="87383"/>
                    <a:pt x="31545" y="87383"/>
                  </a:cubicBezTo>
                  <a:cubicBezTo>
                    <a:pt x="32024" y="87383"/>
                    <a:pt x="33570" y="88236"/>
                    <a:pt x="34049" y="88236"/>
                  </a:cubicBezTo>
                  <a:cubicBezTo>
                    <a:pt x="35062" y="89090"/>
                    <a:pt x="36607" y="89090"/>
                    <a:pt x="38152" y="89090"/>
                  </a:cubicBezTo>
                  <a:cubicBezTo>
                    <a:pt x="39111" y="89090"/>
                    <a:pt x="41190" y="88685"/>
                    <a:pt x="42202" y="89090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91" name="Shape 2940">
              <a:extLst>
                <a:ext uri="{FF2B5EF4-FFF2-40B4-BE49-F238E27FC236}">
                  <a16:creationId xmlns:a16="http://schemas.microsoft.com/office/drawing/2014/main" id="{476C8471-99A7-4FC6-9C25-3952619E1F48}"/>
                </a:ext>
              </a:extLst>
            </p:cNvPr>
            <p:cNvSpPr/>
            <p:nvPr/>
          </p:nvSpPr>
          <p:spPr>
            <a:xfrm>
              <a:off x="15726028" y="1387556"/>
              <a:ext cx="790356" cy="83419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2862" y="45642"/>
                  </a:moveTo>
                  <a:lnTo>
                    <a:pt x="2862" y="45642"/>
                  </a:lnTo>
                  <a:cubicBezTo>
                    <a:pt x="12881" y="39571"/>
                    <a:pt x="10772" y="33428"/>
                    <a:pt x="25084" y="39571"/>
                  </a:cubicBezTo>
                  <a:cubicBezTo>
                    <a:pt x="30885" y="42285"/>
                    <a:pt x="38719" y="38142"/>
                    <a:pt x="45273" y="39571"/>
                  </a:cubicBezTo>
                  <a:cubicBezTo>
                    <a:pt x="49566" y="40214"/>
                    <a:pt x="48060" y="32071"/>
                    <a:pt x="48813" y="28642"/>
                  </a:cubicBezTo>
                  <a:cubicBezTo>
                    <a:pt x="51676" y="19071"/>
                    <a:pt x="57476" y="30714"/>
                    <a:pt x="61770" y="22500"/>
                  </a:cubicBezTo>
                  <a:cubicBezTo>
                    <a:pt x="63201" y="19785"/>
                    <a:pt x="61016" y="16357"/>
                    <a:pt x="65386" y="16357"/>
                  </a:cubicBezTo>
                  <a:cubicBezTo>
                    <a:pt x="68248" y="16357"/>
                    <a:pt x="70357" y="13000"/>
                    <a:pt x="72542" y="11642"/>
                  </a:cubicBezTo>
                  <a:cubicBezTo>
                    <a:pt x="77589" y="11642"/>
                    <a:pt x="79698" y="11642"/>
                    <a:pt x="82561" y="7500"/>
                  </a:cubicBezTo>
                  <a:cubicBezTo>
                    <a:pt x="83314" y="6142"/>
                    <a:pt x="84745" y="4785"/>
                    <a:pt x="86854" y="3428"/>
                  </a:cubicBezTo>
                  <a:cubicBezTo>
                    <a:pt x="88361" y="2785"/>
                    <a:pt x="91224" y="714"/>
                    <a:pt x="92655" y="0"/>
                  </a:cubicBezTo>
                  <a:lnTo>
                    <a:pt x="92655" y="0"/>
                  </a:lnTo>
                  <a:cubicBezTo>
                    <a:pt x="92655" y="714"/>
                    <a:pt x="94086" y="1428"/>
                    <a:pt x="95517" y="1428"/>
                  </a:cubicBezTo>
                  <a:cubicBezTo>
                    <a:pt x="95517" y="6857"/>
                    <a:pt x="94086" y="8928"/>
                    <a:pt x="98380" y="12285"/>
                  </a:cubicBezTo>
                  <a:cubicBezTo>
                    <a:pt x="101996" y="15714"/>
                    <a:pt x="99811" y="17714"/>
                    <a:pt x="101996" y="21142"/>
                  </a:cubicBezTo>
                  <a:cubicBezTo>
                    <a:pt x="102674" y="23857"/>
                    <a:pt x="110583" y="31357"/>
                    <a:pt x="114199" y="29357"/>
                  </a:cubicBezTo>
                  <a:lnTo>
                    <a:pt x="114199" y="29357"/>
                  </a:lnTo>
                  <a:cubicBezTo>
                    <a:pt x="114199" y="31357"/>
                    <a:pt x="113446" y="36785"/>
                    <a:pt x="111337" y="38142"/>
                  </a:cubicBezTo>
                  <a:cubicBezTo>
                    <a:pt x="108474" y="40214"/>
                    <a:pt x="106290" y="40214"/>
                    <a:pt x="103427" y="41571"/>
                  </a:cubicBezTo>
                  <a:cubicBezTo>
                    <a:pt x="97702" y="43642"/>
                    <a:pt x="109905" y="50428"/>
                    <a:pt x="111337" y="51785"/>
                  </a:cubicBezTo>
                  <a:cubicBezTo>
                    <a:pt x="112768" y="52500"/>
                    <a:pt x="112768" y="53857"/>
                    <a:pt x="114199" y="54500"/>
                  </a:cubicBezTo>
                  <a:cubicBezTo>
                    <a:pt x="115630" y="55214"/>
                    <a:pt x="116308" y="54500"/>
                    <a:pt x="117815" y="54500"/>
                  </a:cubicBezTo>
                  <a:cubicBezTo>
                    <a:pt x="117815" y="57214"/>
                    <a:pt x="117062" y="60642"/>
                    <a:pt x="116308" y="63428"/>
                  </a:cubicBezTo>
                  <a:cubicBezTo>
                    <a:pt x="116308" y="68142"/>
                    <a:pt x="119924" y="74285"/>
                    <a:pt x="118493" y="78357"/>
                  </a:cubicBezTo>
                  <a:cubicBezTo>
                    <a:pt x="117062" y="83785"/>
                    <a:pt x="108474" y="82500"/>
                    <a:pt x="115630" y="87214"/>
                  </a:cubicBezTo>
                  <a:cubicBezTo>
                    <a:pt x="119246" y="89928"/>
                    <a:pt x="116308" y="92642"/>
                    <a:pt x="112768" y="91285"/>
                  </a:cubicBezTo>
                  <a:cubicBezTo>
                    <a:pt x="109905" y="91285"/>
                    <a:pt x="104105" y="87214"/>
                    <a:pt x="101996" y="89928"/>
                  </a:cubicBezTo>
                  <a:cubicBezTo>
                    <a:pt x="99811" y="92000"/>
                    <a:pt x="102674" y="107000"/>
                    <a:pt x="94086" y="102857"/>
                  </a:cubicBezTo>
                  <a:cubicBezTo>
                    <a:pt x="86854" y="99500"/>
                    <a:pt x="88361" y="116500"/>
                    <a:pt x="82561" y="119928"/>
                  </a:cubicBezTo>
                  <a:lnTo>
                    <a:pt x="82561" y="119928"/>
                  </a:lnTo>
                  <a:cubicBezTo>
                    <a:pt x="78267" y="119214"/>
                    <a:pt x="78267" y="119214"/>
                    <a:pt x="78267" y="119214"/>
                  </a:cubicBezTo>
                  <a:cubicBezTo>
                    <a:pt x="75404" y="118571"/>
                    <a:pt x="71111" y="119214"/>
                    <a:pt x="67495" y="118571"/>
                  </a:cubicBezTo>
                  <a:cubicBezTo>
                    <a:pt x="64632" y="117857"/>
                    <a:pt x="58154" y="115857"/>
                    <a:pt x="55969" y="118571"/>
                  </a:cubicBezTo>
                  <a:cubicBezTo>
                    <a:pt x="55969" y="119214"/>
                    <a:pt x="55291" y="119214"/>
                    <a:pt x="55291" y="119214"/>
                  </a:cubicBezTo>
                  <a:lnTo>
                    <a:pt x="55291" y="119214"/>
                  </a:lnTo>
                  <a:cubicBezTo>
                    <a:pt x="50998" y="117857"/>
                    <a:pt x="46629" y="115857"/>
                    <a:pt x="45273" y="111071"/>
                  </a:cubicBezTo>
                  <a:cubicBezTo>
                    <a:pt x="43766" y="104928"/>
                    <a:pt x="42335" y="108357"/>
                    <a:pt x="37363" y="106285"/>
                  </a:cubicBezTo>
                  <a:cubicBezTo>
                    <a:pt x="35178" y="104928"/>
                    <a:pt x="32316" y="100857"/>
                    <a:pt x="30885" y="98785"/>
                  </a:cubicBezTo>
                  <a:cubicBezTo>
                    <a:pt x="27269" y="94714"/>
                    <a:pt x="24406" y="94071"/>
                    <a:pt x="19359" y="93357"/>
                  </a:cubicBezTo>
                  <a:cubicBezTo>
                    <a:pt x="13634" y="92000"/>
                    <a:pt x="17928" y="85214"/>
                    <a:pt x="10772" y="85214"/>
                  </a:cubicBezTo>
                  <a:cubicBezTo>
                    <a:pt x="8587" y="85214"/>
                    <a:pt x="8587" y="79714"/>
                    <a:pt x="7909" y="77714"/>
                  </a:cubicBezTo>
                  <a:cubicBezTo>
                    <a:pt x="4971" y="70857"/>
                    <a:pt x="0" y="65428"/>
                    <a:pt x="2862" y="57928"/>
                  </a:cubicBezTo>
                  <a:cubicBezTo>
                    <a:pt x="2862" y="45642"/>
                    <a:pt x="2862" y="45642"/>
                    <a:pt x="2862" y="45642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92" name="Shape 2941">
              <a:extLst>
                <a:ext uri="{FF2B5EF4-FFF2-40B4-BE49-F238E27FC236}">
                  <a16:creationId xmlns:a16="http://schemas.microsoft.com/office/drawing/2014/main" id="{497285ED-6701-4003-AE1A-05324C7B8480}"/>
                </a:ext>
              </a:extLst>
            </p:cNvPr>
            <p:cNvSpPr/>
            <p:nvPr/>
          </p:nvSpPr>
          <p:spPr>
            <a:xfrm>
              <a:off x="15018870" y="1687515"/>
              <a:ext cx="1070590" cy="195521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51985" y="22081"/>
                  </a:moveTo>
                  <a:lnTo>
                    <a:pt x="51985" y="22081"/>
                  </a:lnTo>
                  <a:cubicBezTo>
                    <a:pt x="55714" y="21502"/>
                    <a:pt x="56771" y="19461"/>
                    <a:pt x="59944" y="18304"/>
                  </a:cubicBezTo>
                  <a:cubicBezTo>
                    <a:pt x="62615" y="17421"/>
                    <a:pt x="64730" y="16568"/>
                    <a:pt x="65287" y="14832"/>
                  </a:cubicBezTo>
                  <a:cubicBezTo>
                    <a:pt x="65788" y="12791"/>
                    <a:pt x="62059" y="10751"/>
                    <a:pt x="65287" y="8741"/>
                  </a:cubicBezTo>
                  <a:cubicBezTo>
                    <a:pt x="68961" y="6700"/>
                    <a:pt x="68460" y="4355"/>
                    <a:pt x="68460" y="1461"/>
                  </a:cubicBezTo>
                  <a:cubicBezTo>
                    <a:pt x="68961" y="883"/>
                    <a:pt x="68460" y="0"/>
                    <a:pt x="70074" y="0"/>
                  </a:cubicBezTo>
                  <a:cubicBezTo>
                    <a:pt x="70575" y="0"/>
                    <a:pt x="72189" y="578"/>
                    <a:pt x="72690" y="578"/>
                  </a:cubicBezTo>
                  <a:cubicBezTo>
                    <a:pt x="73747" y="1157"/>
                    <a:pt x="75361" y="1157"/>
                    <a:pt x="76975" y="1157"/>
                  </a:cubicBezTo>
                  <a:cubicBezTo>
                    <a:pt x="77977" y="1157"/>
                    <a:pt x="80148" y="883"/>
                    <a:pt x="81205" y="1157"/>
                  </a:cubicBezTo>
                  <a:lnTo>
                    <a:pt x="81205" y="1157"/>
                  </a:lnTo>
                  <a:cubicBezTo>
                    <a:pt x="81205" y="6395"/>
                    <a:pt x="81205" y="6395"/>
                    <a:pt x="81205" y="6395"/>
                  </a:cubicBezTo>
                  <a:cubicBezTo>
                    <a:pt x="79090" y="9593"/>
                    <a:pt x="82764" y="11908"/>
                    <a:pt x="84935" y="14832"/>
                  </a:cubicBezTo>
                  <a:cubicBezTo>
                    <a:pt x="85435" y="15685"/>
                    <a:pt x="85435" y="18030"/>
                    <a:pt x="87050" y="18030"/>
                  </a:cubicBezTo>
                  <a:cubicBezTo>
                    <a:pt x="92337" y="18030"/>
                    <a:pt x="89165" y="20923"/>
                    <a:pt x="93395" y="21502"/>
                  </a:cubicBezTo>
                  <a:cubicBezTo>
                    <a:pt x="97124" y="21807"/>
                    <a:pt x="99239" y="22081"/>
                    <a:pt x="101910" y="23817"/>
                  </a:cubicBezTo>
                  <a:cubicBezTo>
                    <a:pt x="102968" y="24700"/>
                    <a:pt x="105083" y="26436"/>
                    <a:pt x="106697" y="27015"/>
                  </a:cubicBezTo>
                  <a:cubicBezTo>
                    <a:pt x="110371" y="27898"/>
                    <a:pt x="111428" y="26436"/>
                    <a:pt x="112541" y="29055"/>
                  </a:cubicBezTo>
                  <a:cubicBezTo>
                    <a:pt x="113543" y="31096"/>
                    <a:pt x="116771" y="31949"/>
                    <a:pt x="119944" y="32527"/>
                  </a:cubicBezTo>
                  <a:lnTo>
                    <a:pt x="119944" y="32527"/>
                  </a:lnTo>
                  <a:cubicBezTo>
                    <a:pt x="119387" y="34873"/>
                    <a:pt x="119387" y="37187"/>
                    <a:pt x="118330" y="39502"/>
                  </a:cubicBezTo>
                  <a:cubicBezTo>
                    <a:pt x="117272" y="41543"/>
                    <a:pt x="118330" y="41543"/>
                    <a:pt x="119387" y="43279"/>
                  </a:cubicBezTo>
                  <a:cubicBezTo>
                    <a:pt x="119387" y="44741"/>
                    <a:pt x="118886" y="45898"/>
                    <a:pt x="115714" y="45593"/>
                  </a:cubicBezTo>
                  <a:cubicBezTo>
                    <a:pt x="111985" y="45319"/>
                    <a:pt x="112541" y="49401"/>
                    <a:pt x="111428" y="50558"/>
                  </a:cubicBezTo>
                  <a:cubicBezTo>
                    <a:pt x="110371" y="52294"/>
                    <a:pt x="106697" y="54609"/>
                    <a:pt x="104526" y="56071"/>
                  </a:cubicBezTo>
                  <a:cubicBezTo>
                    <a:pt x="102968" y="57532"/>
                    <a:pt x="101910" y="59269"/>
                    <a:pt x="99795" y="60426"/>
                  </a:cubicBezTo>
                  <a:cubicBezTo>
                    <a:pt x="98181" y="61309"/>
                    <a:pt x="96567" y="60121"/>
                    <a:pt x="95009" y="61583"/>
                  </a:cubicBezTo>
                  <a:cubicBezTo>
                    <a:pt x="92337" y="63624"/>
                    <a:pt x="87050" y="65055"/>
                    <a:pt x="85992" y="67675"/>
                  </a:cubicBezTo>
                  <a:cubicBezTo>
                    <a:pt x="84378" y="70873"/>
                    <a:pt x="83320" y="71177"/>
                    <a:pt x="79591" y="73492"/>
                  </a:cubicBezTo>
                  <a:cubicBezTo>
                    <a:pt x="76975" y="75228"/>
                    <a:pt x="76975" y="74954"/>
                    <a:pt x="74304" y="73796"/>
                  </a:cubicBezTo>
                  <a:cubicBezTo>
                    <a:pt x="70575" y="72335"/>
                    <a:pt x="70074" y="76111"/>
                    <a:pt x="68460" y="76964"/>
                  </a:cubicBezTo>
                  <a:cubicBezTo>
                    <a:pt x="65287" y="78730"/>
                    <a:pt x="59944" y="79888"/>
                    <a:pt x="57829" y="81928"/>
                  </a:cubicBezTo>
                  <a:cubicBezTo>
                    <a:pt x="55213" y="84243"/>
                    <a:pt x="47198" y="86558"/>
                    <a:pt x="48812" y="89756"/>
                  </a:cubicBezTo>
                  <a:cubicBezTo>
                    <a:pt x="48812" y="90335"/>
                    <a:pt x="48812" y="92954"/>
                    <a:pt x="49870" y="92954"/>
                  </a:cubicBezTo>
                  <a:cubicBezTo>
                    <a:pt x="52541" y="92954"/>
                    <a:pt x="55714" y="90335"/>
                    <a:pt x="58886" y="90639"/>
                  </a:cubicBezTo>
                  <a:lnTo>
                    <a:pt x="58886" y="90639"/>
                  </a:lnTo>
                  <a:cubicBezTo>
                    <a:pt x="56771" y="94690"/>
                    <a:pt x="56771" y="94690"/>
                    <a:pt x="56771" y="94690"/>
                  </a:cubicBezTo>
                  <a:cubicBezTo>
                    <a:pt x="55213" y="95847"/>
                    <a:pt x="57328" y="98771"/>
                    <a:pt x="53599" y="98467"/>
                  </a:cubicBezTo>
                  <a:cubicBezTo>
                    <a:pt x="50426" y="97888"/>
                    <a:pt x="54100" y="100812"/>
                    <a:pt x="54100" y="101664"/>
                  </a:cubicBezTo>
                  <a:cubicBezTo>
                    <a:pt x="54100" y="102548"/>
                    <a:pt x="52541" y="102822"/>
                    <a:pt x="53042" y="104010"/>
                  </a:cubicBezTo>
                  <a:cubicBezTo>
                    <a:pt x="53042" y="105167"/>
                    <a:pt x="54656" y="106324"/>
                    <a:pt x="54100" y="107482"/>
                  </a:cubicBezTo>
                  <a:cubicBezTo>
                    <a:pt x="53599" y="108944"/>
                    <a:pt x="56270" y="109796"/>
                    <a:pt x="57829" y="110680"/>
                  </a:cubicBezTo>
                  <a:cubicBezTo>
                    <a:pt x="59443" y="111837"/>
                    <a:pt x="56771" y="115309"/>
                    <a:pt x="54100" y="115309"/>
                  </a:cubicBezTo>
                  <a:cubicBezTo>
                    <a:pt x="53042" y="115309"/>
                    <a:pt x="55714" y="117350"/>
                    <a:pt x="55714" y="117654"/>
                  </a:cubicBezTo>
                  <a:cubicBezTo>
                    <a:pt x="55714" y="119390"/>
                    <a:pt x="55213" y="119969"/>
                    <a:pt x="51985" y="119664"/>
                  </a:cubicBezTo>
                  <a:cubicBezTo>
                    <a:pt x="49369" y="119390"/>
                    <a:pt x="47755" y="116192"/>
                    <a:pt x="45083" y="116192"/>
                  </a:cubicBezTo>
                  <a:lnTo>
                    <a:pt x="45083" y="116192"/>
                  </a:lnTo>
                  <a:cubicBezTo>
                    <a:pt x="40352" y="114456"/>
                    <a:pt x="38738" y="113878"/>
                    <a:pt x="37124" y="110680"/>
                  </a:cubicBezTo>
                  <a:cubicBezTo>
                    <a:pt x="37124" y="110101"/>
                    <a:pt x="38181" y="108944"/>
                    <a:pt x="36623" y="108639"/>
                  </a:cubicBezTo>
                  <a:cubicBezTo>
                    <a:pt x="33951" y="108335"/>
                    <a:pt x="32337" y="110101"/>
                    <a:pt x="30779" y="110954"/>
                  </a:cubicBezTo>
                  <a:cubicBezTo>
                    <a:pt x="23877" y="115035"/>
                    <a:pt x="14860" y="106903"/>
                    <a:pt x="10074" y="105167"/>
                  </a:cubicBezTo>
                  <a:cubicBezTo>
                    <a:pt x="7402" y="104284"/>
                    <a:pt x="7959" y="102548"/>
                    <a:pt x="5287" y="101969"/>
                  </a:cubicBezTo>
                  <a:lnTo>
                    <a:pt x="5287" y="101969"/>
                  </a:lnTo>
                  <a:cubicBezTo>
                    <a:pt x="5287" y="100507"/>
                    <a:pt x="5287" y="100507"/>
                    <a:pt x="5287" y="100507"/>
                  </a:cubicBezTo>
                  <a:cubicBezTo>
                    <a:pt x="5287" y="98771"/>
                    <a:pt x="0" y="95847"/>
                    <a:pt x="5788" y="95847"/>
                  </a:cubicBezTo>
                  <a:cubicBezTo>
                    <a:pt x="9517" y="95847"/>
                    <a:pt x="16419" y="97888"/>
                    <a:pt x="18534" y="96152"/>
                  </a:cubicBezTo>
                  <a:cubicBezTo>
                    <a:pt x="20148" y="94994"/>
                    <a:pt x="19090" y="93532"/>
                    <a:pt x="21205" y="92071"/>
                  </a:cubicBezTo>
                  <a:cubicBezTo>
                    <a:pt x="23320" y="90335"/>
                    <a:pt x="27606" y="89482"/>
                    <a:pt x="24378" y="87137"/>
                  </a:cubicBezTo>
                  <a:cubicBezTo>
                    <a:pt x="23320" y="85979"/>
                    <a:pt x="27050" y="86862"/>
                    <a:pt x="27606" y="86862"/>
                  </a:cubicBezTo>
                  <a:cubicBezTo>
                    <a:pt x="30222" y="86862"/>
                    <a:pt x="29721" y="86284"/>
                    <a:pt x="29721" y="85096"/>
                  </a:cubicBezTo>
                  <a:cubicBezTo>
                    <a:pt x="29165" y="81624"/>
                    <a:pt x="29165" y="81624"/>
                    <a:pt x="29165" y="81624"/>
                  </a:cubicBezTo>
                  <a:cubicBezTo>
                    <a:pt x="27050" y="81624"/>
                    <a:pt x="23877" y="81350"/>
                    <a:pt x="23877" y="80162"/>
                  </a:cubicBezTo>
                  <a:cubicBezTo>
                    <a:pt x="23877" y="79309"/>
                    <a:pt x="22263" y="78426"/>
                    <a:pt x="22263" y="77847"/>
                  </a:cubicBezTo>
                  <a:cubicBezTo>
                    <a:pt x="22263" y="76690"/>
                    <a:pt x="23877" y="76111"/>
                    <a:pt x="22820" y="74954"/>
                  </a:cubicBezTo>
                  <a:cubicBezTo>
                    <a:pt x="20148" y="72639"/>
                    <a:pt x="20148" y="71451"/>
                    <a:pt x="19647" y="68832"/>
                  </a:cubicBezTo>
                  <a:cubicBezTo>
                    <a:pt x="19090" y="67096"/>
                    <a:pt x="17476" y="65939"/>
                    <a:pt x="16419" y="64477"/>
                  </a:cubicBezTo>
                  <a:cubicBezTo>
                    <a:pt x="15361" y="62741"/>
                    <a:pt x="20705" y="61583"/>
                    <a:pt x="23320" y="61583"/>
                  </a:cubicBezTo>
                  <a:cubicBezTo>
                    <a:pt x="25491" y="61583"/>
                    <a:pt x="25491" y="60121"/>
                    <a:pt x="26493" y="59543"/>
                  </a:cubicBezTo>
                  <a:cubicBezTo>
                    <a:pt x="29721" y="57532"/>
                    <a:pt x="30222" y="54335"/>
                    <a:pt x="34508" y="52873"/>
                  </a:cubicBezTo>
                  <a:cubicBezTo>
                    <a:pt x="36623" y="51989"/>
                    <a:pt x="36623" y="50558"/>
                    <a:pt x="38738" y="49675"/>
                  </a:cubicBezTo>
                  <a:cubicBezTo>
                    <a:pt x="43525" y="47634"/>
                    <a:pt x="43525" y="47634"/>
                    <a:pt x="43525" y="47634"/>
                  </a:cubicBezTo>
                  <a:lnTo>
                    <a:pt x="43525" y="47634"/>
                  </a:lnTo>
                  <a:cubicBezTo>
                    <a:pt x="45083" y="46781"/>
                    <a:pt x="48256" y="44741"/>
                    <a:pt x="46697" y="43857"/>
                  </a:cubicBezTo>
                  <a:cubicBezTo>
                    <a:pt x="44582" y="42700"/>
                    <a:pt x="44025" y="42426"/>
                    <a:pt x="45640" y="40659"/>
                  </a:cubicBezTo>
                  <a:cubicBezTo>
                    <a:pt x="46141" y="40081"/>
                    <a:pt x="46697" y="38923"/>
                    <a:pt x="46141" y="38071"/>
                  </a:cubicBezTo>
                  <a:cubicBezTo>
                    <a:pt x="45640" y="36304"/>
                    <a:pt x="48256" y="35147"/>
                    <a:pt x="48256" y="33411"/>
                  </a:cubicBezTo>
                  <a:cubicBezTo>
                    <a:pt x="48256" y="31675"/>
                    <a:pt x="47198" y="29939"/>
                    <a:pt x="49369" y="27898"/>
                  </a:cubicBezTo>
                  <a:cubicBezTo>
                    <a:pt x="51985" y="22081"/>
                    <a:pt x="51985" y="22081"/>
                    <a:pt x="51985" y="22081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93" name="Shape 2942">
              <a:extLst>
                <a:ext uri="{FF2B5EF4-FFF2-40B4-BE49-F238E27FC236}">
                  <a16:creationId xmlns:a16="http://schemas.microsoft.com/office/drawing/2014/main" id="{1DC38D66-0112-409A-90FF-D64502155BC3}"/>
                </a:ext>
              </a:extLst>
            </p:cNvPr>
            <p:cNvSpPr/>
            <p:nvPr/>
          </p:nvSpPr>
          <p:spPr>
            <a:xfrm>
              <a:off x="13759993" y="1321872"/>
              <a:ext cx="1090296" cy="193770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67790" y="119969"/>
                  </a:moveTo>
                  <a:lnTo>
                    <a:pt x="67790" y="119969"/>
                  </a:lnTo>
                  <a:cubicBezTo>
                    <a:pt x="70359" y="119107"/>
                    <a:pt x="72984" y="118215"/>
                    <a:pt x="72984" y="116185"/>
                  </a:cubicBezTo>
                  <a:cubicBezTo>
                    <a:pt x="72984" y="115570"/>
                    <a:pt x="72984" y="112063"/>
                    <a:pt x="72492" y="111755"/>
                  </a:cubicBezTo>
                  <a:cubicBezTo>
                    <a:pt x="69867" y="111479"/>
                    <a:pt x="67790" y="111171"/>
                    <a:pt x="67790" y="109418"/>
                  </a:cubicBezTo>
                  <a:cubicBezTo>
                    <a:pt x="67790" y="107080"/>
                    <a:pt x="58933" y="106772"/>
                    <a:pt x="61011" y="104157"/>
                  </a:cubicBezTo>
                  <a:cubicBezTo>
                    <a:pt x="63088" y="101204"/>
                    <a:pt x="68282" y="102681"/>
                    <a:pt x="71945" y="103542"/>
                  </a:cubicBezTo>
                  <a:cubicBezTo>
                    <a:pt x="74022" y="103850"/>
                    <a:pt x="77138" y="101204"/>
                    <a:pt x="79763" y="100927"/>
                  </a:cubicBezTo>
                  <a:cubicBezTo>
                    <a:pt x="82387" y="100927"/>
                    <a:pt x="87088" y="97390"/>
                    <a:pt x="86542" y="95637"/>
                  </a:cubicBezTo>
                  <a:cubicBezTo>
                    <a:pt x="85503" y="94160"/>
                    <a:pt x="76646" y="95052"/>
                    <a:pt x="75608" y="92407"/>
                  </a:cubicBezTo>
                  <a:cubicBezTo>
                    <a:pt x="74569" y="91514"/>
                    <a:pt x="74569" y="90069"/>
                    <a:pt x="74022" y="88900"/>
                  </a:cubicBezTo>
                  <a:cubicBezTo>
                    <a:pt x="73530" y="88008"/>
                    <a:pt x="71398" y="85947"/>
                    <a:pt x="71945" y="84778"/>
                  </a:cubicBezTo>
                  <a:cubicBezTo>
                    <a:pt x="72984" y="83301"/>
                    <a:pt x="74569" y="84501"/>
                    <a:pt x="76100" y="83886"/>
                  </a:cubicBezTo>
                  <a:cubicBezTo>
                    <a:pt x="83425" y="81548"/>
                    <a:pt x="69321" y="78902"/>
                    <a:pt x="68829" y="76288"/>
                  </a:cubicBezTo>
                  <a:cubicBezTo>
                    <a:pt x="68282" y="74811"/>
                    <a:pt x="70359" y="75396"/>
                    <a:pt x="71398" y="74503"/>
                  </a:cubicBezTo>
                  <a:cubicBezTo>
                    <a:pt x="72984" y="73642"/>
                    <a:pt x="72984" y="71858"/>
                    <a:pt x="74569" y="70689"/>
                  </a:cubicBezTo>
                  <a:cubicBezTo>
                    <a:pt x="75608" y="70105"/>
                    <a:pt x="76646" y="70412"/>
                    <a:pt x="77685" y="70105"/>
                  </a:cubicBezTo>
                  <a:cubicBezTo>
                    <a:pt x="78724" y="70105"/>
                    <a:pt x="79763" y="68351"/>
                    <a:pt x="80309" y="67767"/>
                  </a:cubicBezTo>
                  <a:cubicBezTo>
                    <a:pt x="79763" y="66290"/>
                    <a:pt x="72984" y="64844"/>
                    <a:pt x="70359" y="64260"/>
                  </a:cubicBezTo>
                  <a:cubicBezTo>
                    <a:pt x="67243" y="63645"/>
                    <a:pt x="68829" y="61030"/>
                    <a:pt x="68829" y="59246"/>
                  </a:cubicBezTo>
                  <a:cubicBezTo>
                    <a:pt x="68829" y="57800"/>
                    <a:pt x="68282" y="56631"/>
                    <a:pt x="67790" y="55431"/>
                  </a:cubicBezTo>
                  <a:cubicBezTo>
                    <a:pt x="66751" y="52817"/>
                    <a:pt x="66751" y="51925"/>
                    <a:pt x="71398" y="50171"/>
                  </a:cubicBezTo>
                  <a:cubicBezTo>
                    <a:pt x="75608" y="48387"/>
                    <a:pt x="75061" y="46357"/>
                    <a:pt x="76646" y="43711"/>
                  </a:cubicBezTo>
                  <a:cubicBezTo>
                    <a:pt x="78724" y="41958"/>
                    <a:pt x="81348" y="40174"/>
                    <a:pt x="82387" y="37836"/>
                  </a:cubicBezTo>
                  <a:cubicBezTo>
                    <a:pt x="82879" y="36083"/>
                    <a:pt x="86542" y="36667"/>
                    <a:pt x="89166" y="36667"/>
                  </a:cubicBezTo>
                  <a:cubicBezTo>
                    <a:pt x="90205" y="38144"/>
                    <a:pt x="94906" y="43404"/>
                    <a:pt x="99061" y="42819"/>
                  </a:cubicBezTo>
                  <a:cubicBezTo>
                    <a:pt x="102724" y="42235"/>
                    <a:pt x="103216" y="43127"/>
                    <a:pt x="106332" y="43404"/>
                  </a:cubicBezTo>
                  <a:cubicBezTo>
                    <a:pt x="109503" y="43711"/>
                    <a:pt x="110542" y="42819"/>
                    <a:pt x="113658" y="42235"/>
                  </a:cubicBezTo>
                  <a:cubicBezTo>
                    <a:pt x="115189" y="41958"/>
                    <a:pt x="117813" y="41066"/>
                    <a:pt x="118359" y="39897"/>
                  </a:cubicBezTo>
                  <a:cubicBezTo>
                    <a:pt x="118851" y="39620"/>
                    <a:pt x="118851" y="39005"/>
                    <a:pt x="118851" y="38728"/>
                  </a:cubicBezTo>
                  <a:cubicBezTo>
                    <a:pt x="119398" y="38420"/>
                    <a:pt x="119945" y="38144"/>
                    <a:pt x="119945" y="37559"/>
                  </a:cubicBezTo>
                  <a:cubicBezTo>
                    <a:pt x="118851" y="35498"/>
                    <a:pt x="115189" y="35190"/>
                    <a:pt x="114205" y="33745"/>
                  </a:cubicBezTo>
                  <a:cubicBezTo>
                    <a:pt x="113111" y="32576"/>
                    <a:pt x="114697" y="31407"/>
                    <a:pt x="115189" y="30207"/>
                  </a:cubicBezTo>
                  <a:cubicBezTo>
                    <a:pt x="115735" y="28731"/>
                    <a:pt x="116282" y="27285"/>
                    <a:pt x="114697" y="25808"/>
                  </a:cubicBezTo>
                  <a:cubicBezTo>
                    <a:pt x="113111" y="24055"/>
                    <a:pt x="113658" y="21717"/>
                    <a:pt x="114205" y="19933"/>
                  </a:cubicBezTo>
                  <a:cubicBezTo>
                    <a:pt x="114205" y="18179"/>
                    <a:pt x="114697" y="17011"/>
                    <a:pt x="113658" y="15534"/>
                  </a:cubicBezTo>
                  <a:cubicBezTo>
                    <a:pt x="113111" y="14673"/>
                    <a:pt x="111580" y="13781"/>
                    <a:pt x="111034" y="12919"/>
                  </a:cubicBezTo>
                  <a:cubicBezTo>
                    <a:pt x="110542" y="12027"/>
                    <a:pt x="109995" y="10551"/>
                    <a:pt x="108464" y="9966"/>
                  </a:cubicBezTo>
                  <a:cubicBezTo>
                    <a:pt x="106332" y="9382"/>
                    <a:pt x="103216" y="8213"/>
                    <a:pt x="102177" y="6736"/>
                  </a:cubicBezTo>
                  <a:lnTo>
                    <a:pt x="102177" y="6736"/>
                  </a:lnTo>
                  <a:cubicBezTo>
                    <a:pt x="101685" y="7044"/>
                    <a:pt x="100592" y="7044"/>
                    <a:pt x="98514" y="6459"/>
                  </a:cubicBezTo>
                  <a:cubicBezTo>
                    <a:pt x="93867" y="4706"/>
                    <a:pt x="84956" y="9689"/>
                    <a:pt x="81840" y="5567"/>
                  </a:cubicBezTo>
                  <a:cubicBezTo>
                    <a:pt x="80801" y="4398"/>
                    <a:pt x="74022" y="1753"/>
                    <a:pt x="71945" y="1753"/>
                  </a:cubicBezTo>
                  <a:cubicBezTo>
                    <a:pt x="69321" y="1753"/>
                    <a:pt x="67243" y="2061"/>
                    <a:pt x="67243" y="276"/>
                  </a:cubicBezTo>
                  <a:cubicBezTo>
                    <a:pt x="66205" y="0"/>
                    <a:pt x="64674" y="0"/>
                    <a:pt x="63088" y="276"/>
                  </a:cubicBezTo>
                  <a:cubicBezTo>
                    <a:pt x="62542" y="1753"/>
                    <a:pt x="61011" y="5875"/>
                    <a:pt x="62050" y="7321"/>
                  </a:cubicBezTo>
                  <a:cubicBezTo>
                    <a:pt x="64674" y="11443"/>
                    <a:pt x="55763" y="8213"/>
                    <a:pt x="56309" y="11443"/>
                  </a:cubicBezTo>
                  <a:cubicBezTo>
                    <a:pt x="56309" y="12612"/>
                    <a:pt x="50022" y="13196"/>
                    <a:pt x="48492" y="12919"/>
                  </a:cubicBezTo>
                  <a:cubicBezTo>
                    <a:pt x="46906" y="13504"/>
                    <a:pt x="45375" y="13504"/>
                    <a:pt x="45867" y="14673"/>
                  </a:cubicBezTo>
                  <a:cubicBezTo>
                    <a:pt x="46414" y="16426"/>
                    <a:pt x="51116" y="16149"/>
                    <a:pt x="47453" y="17903"/>
                  </a:cubicBezTo>
                  <a:cubicBezTo>
                    <a:pt x="46414" y="18764"/>
                    <a:pt x="45375" y="19933"/>
                    <a:pt x="43790" y="20517"/>
                  </a:cubicBezTo>
                  <a:cubicBezTo>
                    <a:pt x="42205" y="21409"/>
                    <a:pt x="38050" y="22578"/>
                    <a:pt x="40674" y="24055"/>
                  </a:cubicBezTo>
                  <a:cubicBezTo>
                    <a:pt x="41712" y="24947"/>
                    <a:pt x="45375" y="27285"/>
                    <a:pt x="45375" y="28177"/>
                  </a:cubicBezTo>
                  <a:cubicBezTo>
                    <a:pt x="44829" y="28177"/>
                    <a:pt x="44829" y="28177"/>
                    <a:pt x="44829" y="28454"/>
                  </a:cubicBezTo>
                  <a:cubicBezTo>
                    <a:pt x="43298" y="28454"/>
                    <a:pt x="40674" y="28454"/>
                    <a:pt x="39635" y="29623"/>
                  </a:cubicBezTo>
                  <a:cubicBezTo>
                    <a:pt x="39088" y="30207"/>
                    <a:pt x="43298" y="31099"/>
                    <a:pt x="44337" y="32268"/>
                  </a:cubicBezTo>
                  <a:cubicBezTo>
                    <a:pt x="43790" y="34329"/>
                    <a:pt x="44829" y="36390"/>
                    <a:pt x="44829" y="38144"/>
                  </a:cubicBezTo>
                  <a:cubicBezTo>
                    <a:pt x="44829" y="40174"/>
                    <a:pt x="41166" y="39005"/>
                    <a:pt x="39088" y="39897"/>
                  </a:cubicBezTo>
                  <a:cubicBezTo>
                    <a:pt x="38050" y="40789"/>
                    <a:pt x="39635" y="42235"/>
                    <a:pt x="37558" y="42542"/>
                  </a:cubicBezTo>
                  <a:cubicBezTo>
                    <a:pt x="36519" y="42542"/>
                    <a:pt x="35425" y="41958"/>
                    <a:pt x="35425" y="42819"/>
                  </a:cubicBezTo>
                  <a:cubicBezTo>
                    <a:pt x="35972" y="45465"/>
                    <a:pt x="32856" y="47526"/>
                    <a:pt x="29193" y="48110"/>
                  </a:cubicBezTo>
                  <a:cubicBezTo>
                    <a:pt x="29193" y="48695"/>
                    <a:pt x="34441" y="50171"/>
                    <a:pt x="34933" y="51925"/>
                  </a:cubicBezTo>
                  <a:cubicBezTo>
                    <a:pt x="34933" y="53986"/>
                    <a:pt x="36519" y="55431"/>
                    <a:pt x="36519" y="57492"/>
                  </a:cubicBezTo>
                  <a:cubicBezTo>
                    <a:pt x="36519" y="58077"/>
                    <a:pt x="36519" y="58661"/>
                    <a:pt x="36519" y="59246"/>
                  </a:cubicBezTo>
                  <a:cubicBezTo>
                    <a:pt x="36519" y="59830"/>
                    <a:pt x="38050" y="60415"/>
                    <a:pt x="38050" y="61307"/>
                  </a:cubicBezTo>
                  <a:cubicBezTo>
                    <a:pt x="38050" y="63645"/>
                    <a:pt x="38596" y="66013"/>
                    <a:pt x="38596" y="68074"/>
                  </a:cubicBezTo>
                  <a:cubicBezTo>
                    <a:pt x="32309" y="67767"/>
                    <a:pt x="32309" y="67767"/>
                    <a:pt x="32309" y="67767"/>
                  </a:cubicBezTo>
                  <a:cubicBezTo>
                    <a:pt x="30232" y="67767"/>
                    <a:pt x="28154" y="67767"/>
                    <a:pt x="26569" y="68074"/>
                  </a:cubicBezTo>
                  <a:cubicBezTo>
                    <a:pt x="25530" y="68074"/>
                    <a:pt x="25038" y="68351"/>
                    <a:pt x="24000" y="68628"/>
                  </a:cubicBezTo>
                  <a:lnTo>
                    <a:pt x="23453" y="68936"/>
                  </a:lnTo>
                  <a:cubicBezTo>
                    <a:pt x="22414" y="70105"/>
                    <a:pt x="23453" y="69520"/>
                    <a:pt x="19845" y="70412"/>
                  </a:cubicBezTo>
                  <a:cubicBezTo>
                    <a:pt x="18751" y="70689"/>
                    <a:pt x="18259" y="70997"/>
                    <a:pt x="17220" y="71581"/>
                  </a:cubicBezTo>
                  <a:cubicBezTo>
                    <a:pt x="16674" y="71858"/>
                    <a:pt x="15088" y="73919"/>
                    <a:pt x="14104" y="72750"/>
                  </a:cubicBezTo>
                  <a:cubicBezTo>
                    <a:pt x="12519" y="70997"/>
                    <a:pt x="10933" y="73058"/>
                    <a:pt x="8364" y="71858"/>
                  </a:cubicBezTo>
                  <a:cubicBezTo>
                    <a:pt x="7325" y="71581"/>
                    <a:pt x="7817" y="70412"/>
                    <a:pt x="6779" y="69828"/>
                  </a:cubicBezTo>
                  <a:cubicBezTo>
                    <a:pt x="5740" y="69243"/>
                    <a:pt x="4154" y="69520"/>
                    <a:pt x="2624" y="69243"/>
                  </a:cubicBezTo>
                  <a:cubicBezTo>
                    <a:pt x="0" y="68936"/>
                    <a:pt x="0" y="68936"/>
                    <a:pt x="0" y="68936"/>
                  </a:cubicBezTo>
                  <a:cubicBezTo>
                    <a:pt x="0" y="69520"/>
                    <a:pt x="0" y="70105"/>
                    <a:pt x="492" y="70412"/>
                  </a:cubicBezTo>
                  <a:cubicBezTo>
                    <a:pt x="1585" y="72166"/>
                    <a:pt x="4154" y="73058"/>
                    <a:pt x="5248" y="75088"/>
                  </a:cubicBezTo>
                  <a:cubicBezTo>
                    <a:pt x="5740" y="76288"/>
                    <a:pt x="6779" y="77457"/>
                    <a:pt x="7817" y="78318"/>
                  </a:cubicBezTo>
                  <a:cubicBezTo>
                    <a:pt x="9895" y="80379"/>
                    <a:pt x="6232" y="84778"/>
                    <a:pt x="14104" y="84778"/>
                  </a:cubicBezTo>
                  <a:cubicBezTo>
                    <a:pt x="17712" y="85055"/>
                    <a:pt x="19298" y="79210"/>
                    <a:pt x="23453" y="81855"/>
                  </a:cubicBezTo>
                  <a:cubicBezTo>
                    <a:pt x="25530" y="83609"/>
                    <a:pt x="25530" y="85055"/>
                    <a:pt x="25038" y="86839"/>
                  </a:cubicBezTo>
                  <a:cubicBezTo>
                    <a:pt x="24000" y="89761"/>
                    <a:pt x="28701" y="90069"/>
                    <a:pt x="30232" y="92099"/>
                  </a:cubicBezTo>
                  <a:cubicBezTo>
                    <a:pt x="30779" y="93576"/>
                    <a:pt x="29193" y="95052"/>
                    <a:pt x="30232" y="96221"/>
                  </a:cubicBezTo>
                  <a:cubicBezTo>
                    <a:pt x="31271" y="97698"/>
                    <a:pt x="33348" y="97390"/>
                    <a:pt x="34441" y="98866"/>
                  </a:cubicBezTo>
                  <a:cubicBezTo>
                    <a:pt x="35425" y="100035"/>
                    <a:pt x="34933" y="102373"/>
                    <a:pt x="32856" y="103265"/>
                  </a:cubicBezTo>
                  <a:cubicBezTo>
                    <a:pt x="29193" y="105326"/>
                    <a:pt x="30232" y="105603"/>
                    <a:pt x="29193" y="108249"/>
                  </a:cubicBezTo>
                  <a:cubicBezTo>
                    <a:pt x="34933" y="110894"/>
                    <a:pt x="34933" y="110894"/>
                    <a:pt x="34933" y="110894"/>
                  </a:cubicBezTo>
                  <a:cubicBezTo>
                    <a:pt x="35425" y="111171"/>
                    <a:pt x="35972" y="111479"/>
                    <a:pt x="36519" y="111755"/>
                  </a:cubicBezTo>
                  <a:lnTo>
                    <a:pt x="36519" y="111755"/>
                  </a:lnTo>
                  <a:cubicBezTo>
                    <a:pt x="44337" y="111755"/>
                    <a:pt x="44337" y="111755"/>
                    <a:pt x="44337" y="111755"/>
                  </a:cubicBezTo>
                  <a:cubicBezTo>
                    <a:pt x="49530" y="111171"/>
                    <a:pt x="47945" y="110587"/>
                    <a:pt x="50569" y="108833"/>
                  </a:cubicBezTo>
                  <a:cubicBezTo>
                    <a:pt x="52154" y="108249"/>
                    <a:pt x="56309" y="107080"/>
                    <a:pt x="57348" y="108249"/>
                  </a:cubicBezTo>
                  <a:cubicBezTo>
                    <a:pt x="58387" y="109141"/>
                    <a:pt x="58387" y="110587"/>
                    <a:pt x="58387" y="111479"/>
                  </a:cubicBezTo>
                  <a:cubicBezTo>
                    <a:pt x="58387" y="115293"/>
                    <a:pt x="63088" y="117938"/>
                    <a:pt x="67790" y="119969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94" name="Shape 2943">
              <a:extLst>
                <a:ext uri="{FF2B5EF4-FFF2-40B4-BE49-F238E27FC236}">
                  <a16:creationId xmlns:a16="http://schemas.microsoft.com/office/drawing/2014/main" id="{F3FE2233-4F73-4A71-922D-B872ED386ADB}"/>
                </a:ext>
              </a:extLst>
            </p:cNvPr>
            <p:cNvSpPr/>
            <p:nvPr/>
          </p:nvSpPr>
          <p:spPr>
            <a:xfrm>
              <a:off x="14092776" y="3049380"/>
              <a:ext cx="1462486" cy="237341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3816"/>
                  </a:moveTo>
                  <a:lnTo>
                    <a:pt x="0" y="3816"/>
                  </a:lnTo>
                  <a:cubicBezTo>
                    <a:pt x="5822" y="3816"/>
                    <a:pt x="5822" y="3816"/>
                    <a:pt x="5822" y="3816"/>
                  </a:cubicBezTo>
                  <a:cubicBezTo>
                    <a:pt x="9691" y="3339"/>
                    <a:pt x="8510" y="2862"/>
                    <a:pt x="10464" y="1431"/>
                  </a:cubicBezTo>
                  <a:cubicBezTo>
                    <a:pt x="11645" y="954"/>
                    <a:pt x="14740" y="0"/>
                    <a:pt x="15514" y="954"/>
                  </a:cubicBezTo>
                  <a:cubicBezTo>
                    <a:pt x="16287" y="1682"/>
                    <a:pt x="16287" y="2862"/>
                    <a:pt x="16287" y="3590"/>
                  </a:cubicBezTo>
                  <a:cubicBezTo>
                    <a:pt x="16287" y="6704"/>
                    <a:pt x="19789" y="8863"/>
                    <a:pt x="23291" y="10521"/>
                  </a:cubicBezTo>
                  <a:lnTo>
                    <a:pt x="23291" y="10521"/>
                  </a:lnTo>
                  <a:cubicBezTo>
                    <a:pt x="23657" y="11023"/>
                    <a:pt x="24431" y="12680"/>
                    <a:pt x="24838" y="13157"/>
                  </a:cubicBezTo>
                  <a:cubicBezTo>
                    <a:pt x="26386" y="15091"/>
                    <a:pt x="29480" y="14839"/>
                    <a:pt x="32209" y="14136"/>
                  </a:cubicBezTo>
                  <a:cubicBezTo>
                    <a:pt x="33756" y="13634"/>
                    <a:pt x="36484" y="12203"/>
                    <a:pt x="37665" y="13634"/>
                  </a:cubicBezTo>
                  <a:cubicBezTo>
                    <a:pt x="38805" y="15091"/>
                    <a:pt x="41126" y="17953"/>
                    <a:pt x="39579" y="19384"/>
                  </a:cubicBezTo>
                  <a:cubicBezTo>
                    <a:pt x="38031" y="20590"/>
                    <a:pt x="36851" y="20338"/>
                    <a:pt x="38439" y="21795"/>
                  </a:cubicBezTo>
                  <a:cubicBezTo>
                    <a:pt x="39986" y="22975"/>
                    <a:pt x="38805" y="23703"/>
                    <a:pt x="39579" y="24908"/>
                  </a:cubicBezTo>
                  <a:cubicBezTo>
                    <a:pt x="42307" y="26089"/>
                    <a:pt x="42307" y="28725"/>
                    <a:pt x="46582" y="27294"/>
                  </a:cubicBezTo>
                  <a:cubicBezTo>
                    <a:pt x="48537" y="26817"/>
                    <a:pt x="51632" y="27545"/>
                    <a:pt x="53586" y="27043"/>
                  </a:cubicBezTo>
                  <a:cubicBezTo>
                    <a:pt x="55500" y="26817"/>
                    <a:pt x="56274" y="25386"/>
                    <a:pt x="55907" y="24406"/>
                  </a:cubicBezTo>
                  <a:cubicBezTo>
                    <a:pt x="55907" y="23477"/>
                    <a:pt x="55134" y="22975"/>
                    <a:pt x="54726" y="22272"/>
                  </a:cubicBezTo>
                  <a:cubicBezTo>
                    <a:pt x="54726" y="21544"/>
                    <a:pt x="55907" y="20841"/>
                    <a:pt x="55134" y="19861"/>
                  </a:cubicBezTo>
                  <a:cubicBezTo>
                    <a:pt x="53586" y="18681"/>
                    <a:pt x="53586" y="17727"/>
                    <a:pt x="53586" y="16271"/>
                  </a:cubicBezTo>
                  <a:cubicBezTo>
                    <a:pt x="53586" y="13885"/>
                    <a:pt x="54360" y="11500"/>
                    <a:pt x="53953" y="9089"/>
                  </a:cubicBezTo>
                  <a:cubicBezTo>
                    <a:pt x="53586" y="7884"/>
                    <a:pt x="50451" y="2636"/>
                    <a:pt x="53179" y="1908"/>
                  </a:cubicBezTo>
                  <a:cubicBezTo>
                    <a:pt x="53586" y="1682"/>
                    <a:pt x="54726" y="2636"/>
                    <a:pt x="55134" y="2636"/>
                  </a:cubicBezTo>
                  <a:cubicBezTo>
                    <a:pt x="57455" y="4544"/>
                    <a:pt x="60549" y="2385"/>
                    <a:pt x="63277" y="2385"/>
                  </a:cubicBezTo>
                  <a:lnTo>
                    <a:pt x="63277" y="2385"/>
                  </a:lnTo>
                  <a:cubicBezTo>
                    <a:pt x="64051" y="2862"/>
                    <a:pt x="68734" y="7884"/>
                    <a:pt x="68327" y="8135"/>
                  </a:cubicBezTo>
                  <a:cubicBezTo>
                    <a:pt x="63685" y="8135"/>
                    <a:pt x="64458" y="9566"/>
                    <a:pt x="64825" y="11977"/>
                  </a:cubicBezTo>
                  <a:cubicBezTo>
                    <a:pt x="65232" y="13408"/>
                    <a:pt x="65232" y="15091"/>
                    <a:pt x="64825" y="16271"/>
                  </a:cubicBezTo>
                  <a:cubicBezTo>
                    <a:pt x="64458" y="16773"/>
                    <a:pt x="63685" y="18907"/>
                    <a:pt x="64825" y="19158"/>
                  </a:cubicBezTo>
                  <a:cubicBezTo>
                    <a:pt x="67146" y="19158"/>
                    <a:pt x="70648" y="17225"/>
                    <a:pt x="73009" y="16773"/>
                  </a:cubicBezTo>
                  <a:cubicBezTo>
                    <a:pt x="74557" y="16773"/>
                    <a:pt x="76104" y="17225"/>
                    <a:pt x="77244" y="16999"/>
                  </a:cubicBezTo>
                  <a:cubicBezTo>
                    <a:pt x="78425" y="16773"/>
                    <a:pt x="79199" y="15794"/>
                    <a:pt x="79972" y="15091"/>
                  </a:cubicBezTo>
                  <a:lnTo>
                    <a:pt x="79972" y="15091"/>
                  </a:lnTo>
                  <a:cubicBezTo>
                    <a:pt x="81927" y="15568"/>
                    <a:pt x="81520" y="16999"/>
                    <a:pt x="83474" y="17727"/>
                  </a:cubicBezTo>
                  <a:cubicBezTo>
                    <a:pt x="86976" y="19158"/>
                    <a:pt x="93573" y="25863"/>
                    <a:pt x="98622" y="22498"/>
                  </a:cubicBezTo>
                  <a:cubicBezTo>
                    <a:pt x="99762" y="21795"/>
                    <a:pt x="100943" y="20338"/>
                    <a:pt x="102897" y="20590"/>
                  </a:cubicBezTo>
                  <a:cubicBezTo>
                    <a:pt x="104038" y="20841"/>
                    <a:pt x="103264" y="21795"/>
                    <a:pt x="103264" y="22272"/>
                  </a:cubicBezTo>
                  <a:cubicBezTo>
                    <a:pt x="104445" y="24908"/>
                    <a:pt x="105626" y="25386"/>
                    <a:pt x="109087" y="26817"/>
                  </a:cubicBezTo>
                  <a:lnTo>
                    <a:pt x="109087" y="26817"/>
                  </a:lnTo>
                  <a:cubicBezTo>
                    <a:pt x="108313" y="28499"/>
                    <a:pt x="107947" y="29930"/>
                    <a:pt x="107947" y="31613"/>
                  </a:cubicBezTo>
                  <a:cubicBezTo>
                    <a:pt x="107947" y="33270"/>
                    <a:pt x="108313" y="34249"/>
                    <a:pt x="111041" y="34475"/>
                  </a:cubicBezTo>
                  <a:cubicBezTo>
                    <a:pt x="115683" y="34952"/>
                    <a:pt x="112589" y="37112"/>
                    <a:pt x="114910" y="39020"/>
                  </a:cubicBezTo>
                  <a:cubicBezTo>
                    <a:pt x="116090" y="39748"/>
                    <a:pt x="117638" y="40000"/>
                    <a:pt x="118819" y="40703"/>
                  </a:cubicBezTo>
                  <a:cubicBezTo>
                    <a:pt x="119959" y="41431"/>
                    <a:pt x="119959" y="42134"/>
                    <a:pt x="119959" y="43339"/>
                  </a:cubicBezTo>
                  <a:lnTo>
                    <a:pt x="119959" y="43339"/>
                  </a:lnTo>
                  <a:cubicBezTo>
                    <a:pt x="118045" y="43816"/>
                    <a:pt x="114910" y="43590"/>
                    <a:pt x="113769" y="45021"/>
                  </a:cubicBezTo>
                  <a:cubicBezTo>
                    <a:pt x="112589" y="46453"/>
                    <a:pt x="110634" y="46453"/>
                    <a:pt x="108313" y="47156"/>
                  </a:cubicBezTo>
                  <a:cubicBezTo>
                    <a:pt x="106766" y="47884"/>
                    <a:pt x="107173" y="49340"/>
                    <a:pt x="106359" y="50295"/>
                  </a:cubicBezTo>
                  <a:cubicBezTo>
                    <a:pt x="105992" y="51249"/>
                    <a:pt x="104038" y="51475"/>
                    <a:pt x="103671" y="52680"/>
                  </a:cubicBezTo>
                  <a:cubicBezTo>
                    <a:pt x="102490" y="54588"/>
                    <a:pt x="103264" y="56748"/>
                    <a:pt x="102490" y="58656"/>
                  </a:cubicBezTo>
                  <a:cubicBezTo>
                    <a:pt x="102124" y="59861"/>
                    <a:pt x="98988" y="59861"/>
                    <a:pt x="97074" y="61067"/>
                  </a:cubicBezTo>
                  <a:cubicBezTo>
                    <a:pt x="95120" y="62498"/>
                    <a:pt x="90478" y="62498"/>
                    <a:pt x="87343" y="62498"/>
                  </a:cubicBezTo>
                  <a:cubicBezTo>
                    <a:pt x="85429" y="62498"/>
                    <a:pt x="88523" y="64180"/>
                    <a:pt x="88890" y="64406"/>
                  </a:cubicBezTo>
                  <a:cubicBezTo>
                    <a:pt x="89297" y="65360"/>
                    <a:pt x="89297" y="66566"/>
                    <a:pt x="89297" y="67520"/>
                  </a:cubicBezTo>
                  <a:cubicBezTo>
                    <a:pt x="89297" y="68474"/>
                    <a:pt x="89297" y="69453"/>
                    <a:pt x="88523" y="70408"/>
                  </a:cubicBezTo>
                  <a:cubicBezTo>
                    <a:pt x="86569" y="72316"/>
                    <a:pt x="85022" y="72065"/>
                    <a:pt x="88116" y="74224"/>
                  </a:cubicBezTo>
                  <a:cubicBezTo>
                    <a:pt x="90844" y="76384"/>
                    <a:pt x="93573" y="78292"/>
                    <a:pt x="92392" y="81180"/>
                  </a:cubicBezTo>
                  <a:cubicBezTo>
                    <a:pt x="91618" y="82611"/>
                    <a:pt x="91252" y="83339"/>
                    <a:pt x="92025" y="84770"/>
                  </a:cubicBezTo>
                  <a:cubicBezTo>
                    <a:pt x="92025" y="85247"/>
                    <a:pt x="92392" y="87407"/>
                    <a:pt x="92025" y="87633"/>
                  </a:cubicBezTo>
                  <a:lnTo>
                    <a:pt x="92025" y="87633"/>
                  </a:lnTo>
                  <a:cubicBezTo>
                    <a:pt x="91252" y="88361"/>
                    <a:pt x="92025" y="89566"/>
                    <a:pt x="92392" y="90269"/>
                  </a:cubicBezTo>
                  <a:cubicBezTo>
                    <a:pt x="92799" y="90521"/>
                    <a:pt x="93573" y="90747"/>
                    <a:pt x="93939" y="91224"/>
                  </a:cubicBezTo>
                  <a:cubicBezTo>
                    <a:pt x="94346" y="91475"/>
                    <a:pt x="94753" y="91475"/>
                    <a:pt x="94753" y="91701"/>
                  </a:cubicBezTo>
                  <a:cubicBezTo>
                    <a:pt x="95120" y="91952"/>
                    <a:pt x="95120" y="92178"/>
                    <a:pt x="95486" y="92429"/>
                  </a:cubicBezTo>
                  <a:lnTo>
                    <a:pt x="95486" y="92429"/>
                  </a:lnTo>
                  <a:cubicBezTo>
                    <a:pt x="95486" y="93132"/>
                    <a:pt x="95486" y="93860"/>
                    <a:pt x="95894" y="94588"/>
                  </a:cubicBezTo>
                  <a:cubicBezTo>
                    <a:pt x="95894" y="95317"/>
                    <a:pt x="95486" y="96020"/>
                    <a:pt x="95120" y="96748"/>
                  </a:cubicBezTo>
                  <a:cubicBezTo>
                    <a:pt x="93573" y="99133"/>
                    <a:pt x="95120" y="100087"/>
                    <a:pt x="91618" y="101770"/>
                  </a:cubicBezTo>
                  <a:cubicBezTo>
                    <a:pt x="89664" y="102975"/>
                    <a:pt x="91252" y="104155"/>
                    <a:pt x="91252" y="105586"/>
                  </a:cubicBezTo>
                  <a:cubicBezTo>
                    <a:pt x="91252" y="108223"/>
                    <a:pt x="89664" y="110634"/>
                    <a:pt x="88890" y="113019"/>
                  </a:cubicBezTo>
                  <a:cubicBezTo>
                    <a:pt x="88116" y="115655"/>
                    <a:pt x="87343" y="117564"/>
                    <a:pt x="85795" y="119974"/>
                  </a:cubicBezTo>
                  <a:lnTo>
                    <a:pt x="85795" y="119974"/>
                  </a:lnTo>
                  <a:cubicBezTo>
                    <a:pt x="83881" y="118769"/>
                    <a:pt x="83881" y="118769"/>
                    <a:pt x="83881" y="118769"/>
                  </a:cubicBezTo>
                  <a:cubicBezTo>
                    <a:pt x="83474" y="118292"/>
                    <a:pt x="82701" y="116861"/>
                    <a:pt x="81927" y="116384"/>
                  </a:cubicBezTo>
                  <a:cubicBezTo>
                    <a:pt x="79972" y="115907"/>
                    <a:pt x="79606" y="115655"/>
                    <a:pt x="78791" y="114701"/>
                  </a:cubicBezTo>
                  <a:cubicBezTo>
                    <a:pt x="77244" y="112291"/>
                    <a:pt x="73376" y="111839"/>
                    <a:pt x="71421" y="109905"/>
                  </a:cubicBezTo>
                  <a:cubicBezTo>
                    <a:pt x="70281" y="108725"/>
                    <a:pt x="69467" y="107269"/>
                    <a:pt x="67919" y="106089"/>
                  </a:cubicBezTo>
                  <a:cubicBezTo>
                    <a:pt x="67553" y="105360"/>
                    <a:pt x="66779" y="105109"/>
                    <a:pt x="66006" y="104406"/>
                  </a:cubicBezTo>
                  <a:cubicBezTo>
                    <a:pt x="65598" y="103678"/>
                    <a:pt x="65598" y="102724"/>
                    <a:pt x="64825" y="102021"/>
                  </a:cubicBezTo>
                  <a:cubicBezTo>
                    <a:pt x="63685" y="101293"/>
                    <a:pt x="60956" y="100338"/>
                    <a:pt x="60183" y="99610"/>
                  </a:cubicBezTo>
                  <a:cubicBezTo>
                    <a:pt x="55134" y="98179"/>
                    <a:pt x="55134" y="98179"/>
                    <a:pt x="55134" y="98179"/>
                  </a:cubicBezTo>
                  <a:lnTo>
                    <a:pt x="55134" y="98179"/>
                  </a:lnTo>
                  <a:cubicBezTo>
                    <a:pt x="55134" y="96974"/>
                    <a:pt x="55134" y="95768"/>
                    <a:pt x="55907" y="94814"/>
                  </a:cubicBezTo>
                  <a:cubicBezTo>
                    <a:pt x="57047" y="93132"/>
                    <a:pt x="57862" y="90998"/>
                    <a:pt x="58595" y="89315"/>
                  </a:cubicBezTo>
                  <a:cubicBezTo>
                    <a:pt x="59002" y="88110"/>
                    <a:pt x="57047" y="87407"/>
                    <a:pt x="57455" y="86202"/>
                  </a:cubicBezTo>
                  <a:cubicBezTo>
                    <a:pt x="58228" y="84293"/>
                    <a:pt x="58595" y="83565"/>
                    <a:pt x="56681" y="81657"/>
                  </a:cubicBezTo>
                  <a:cubicBezTo>
                    <a:pt x="55907" y="81180"/>
                    <a:pt x="56274" y="80703"/>
                    <a:pt x="56681" y="80225"/>
                  </a:cubicBezTo>
                  <a:cubicBezTo>
                    <a:pt x="58595" y="79974"/>
                    <a:pt x="60183" y="81657"/>
                    <a:pt x="60549" y="81180"/>
                  </a:cubicBezTo>
                  <a:cubicBezTo>
                    <a:pt x="62870" y="79271"/>
                    <a:pt x="62870" y="79271"/>
                    <a:pt x="62870" y="79271"/>
                  </a:cubicBezTo>
                  <a:cubicBezTo>
                    <a:pt x="63685" y="79020"/>
                    <a:pt x="63685" y="77815"/>
                    <a:pt x="64825" y="77338"/>
                  </a:cubicBezTo>
                  <a:cubicBezTo>
                    <a:pt x="66006" y="77112"/>
                    <a:pt x="69874" y="77112"/>
                    <a:pt x="71055" y="77589"/>
                  </a:cubicBezTo>
                  <a:cubicBezTo>
                    <a:pt x="76470" y="79497"/>
                    <a:pt x="75330" y="76635"/>
                    <a:pt x="76104" y="74475"/>
                  </a:cubicBezTo>
                  <a:cubicBezTo>
                    <a:pt x="76470" y="72793"/>
                    <a:pt x="78425" y="72542"/>
                    <a:pt x="79199" y="71362"/>
                  </a:cubicBezTo>
                  <a:cubicBezTo>
                    <a:pt x="80746" y="68951"/>
                    <a:pt x="80746" y="68951"/>
                    <a:pt x="80746" y="68951"/>
                  </a:cubicBezTo>
                  <a:cubicBezTo>
                    <a:pt x="81927" y="67043"/>
                    <a:pt x="79606" y="63929"/>
                    <a:pt x="75697" y="64406"/>
                  </a:cubicBezTo>
                  <a:cubicBezTo>
                    <a:pt x="73376" y="64657"/>
                    <a:pt x="72195" y="66817"/>
                    <a:pt x="70648" y="67771"/>
                  </a:cubicBezTo>
                  <a:cubicBezTo>
                    <a:pt x="69874" y="68474"/>
                    <a:pt x="68327" y="68248"/>
                    <a:pt x="67146" y="68951"/>
                  </a:cubicBezTo>
                  <a:cubicBezTo>
                    <a:pt x="66372" y="69453"/>
                    <a:pt x="66372" y="71588"/>
                    <a:pt x="65232" y="71588"/>
                  </a:cubicBezTo>
                  <a:cubicBezTo>
                    <a:pt x="62870" y="71588"/>
                    <a:pt x="63277" y="68248"/>
                    <a:pt x="62504" y="67294"/>
                  </a:cubicBezTo>
                  <a:cubicBezTo>
                    <a:pt x="61730" y="65134"/>
                    <a:pt x="61323" y="62975"/>
                    <a:pt x="60549" y="60816"/>
                  </a:cubicBezTo>
                  <a:cubicBezTo>
                    <a:pt x="58595" y="59610"/>
                    <a:pt x="57455" y="58656"/>
                    <a:pt x="56681" y="57225"/>
                  </a:cubicBezTo>
                  <a:cubicBezTo>
                    <a:pt x="55907" y="55794"/>
                    <a:pt x="57455" y="55065"/>
                    <a:pt x="54360" y="54839"/>
                  </a:cubicBezTo>
                  <a:cubicBezTo>
                    <a:pt x="52405" y="54588"/>
                    <a:pt x="52813" y="53860"/>
                    <a:pt x="51998" y="52906"/>
                  </a:cubicBezTo>
                  <a:cubicBezTo>
                    <a:pt x="51224" y="51726"/>
                    <a:pt x="48903" y="51726"/>
                    <a:pt x="48903" y="50295"/>
                  </a:cubicBezTo>
                  <a:cubicBezTo>
                    <a:pt x="48903" y="48612"/>
                    <a:pt x="51632" y="48135"/>
                    <a:pt x="53586" y="47658"/>
                  </a:cubicBezTo>
                  <a:cubicBezTo>
                    <a:pt x="54726" y="47156"/>
                    <a:pt x="52813" y="45976"/>
                    <a:pt x="51998" y="45976"/>
                  </a:cubicBezTo>
                  <a:cubicBezTo>
                    <a:pt x="49677" y="45499"/>
                    <a:pt x="53179" y="44293"/>
                    <a:pt x="53586" y="44067"/>
                  </a:cubicBezTo>
                  <a:cubicBezTo>
                    <a:pt x="54360" y="43088"/>
                    <a:pt x="51224" y="42134"/>
                    <a:pt x="51224" y="40954"/>
                  </a:cubicBezTo>
                  <a:cubicBezTo>
                    <a:pt x="51998" y="38066"/>
                    <a:pt x="48130" y="39748"/>
                    <a:pt x="46990" y="38066"/>
                  </a:cubicBezTo>
                  <a:cubicBezTo>
                    <a:pt x="45035" y="35681"/>
                    <a:pt x="41126" y="37112"/>
                    <a:pt x="38439" y="35430"/>
                  </a:cubicBezTo>
                  <a:cubicBezTo>
                    <a:pt x="37258" y="34726"/>
                    <a:pt x="36851" y="32793"/>
                    <a:pt x="36077" y="31613"/>
                  </a:cubicBezTo>
                  <a:cubicBezTo>
                    <a:pt x="34937" y="30182"/>
                    <a:pt x="33756" y="28976"/>
                    <a:pt x="31068" y="28022"/>
                  </a:cubicBezTo>
                  <a:cubicBezTo>
                    <a:pt x="28340" y="27043"/>
                    <a:pt x="24065" y="25134"/>
                    <a:pt x="24065" y="22749"/>
                  </a:cubicBezTo>
                  <a:cubicBezTo>
                    <a:pt x="23657" y="21544"/>
                    <a:pt x="23657" y="21544"/>
                    <a:pt x="23657" y="21544"/>
                  </a:cubicBezTo>
                  <a:cubicBezTo>
                    <a:pt x="23657" y="21293"/>
                    <a:pt x="23657" y="21293"/>
                    <a:pt x="23657" y="21293"/>
                  </a:cubicBezTo>
                  <a:cubicBezTo>
                    <a:pt x="20970" y="20841"/>
                    <a:pt x="20563" y="19861"/>
                    <a:pt x="19015" y="18204"/>
                  </a:cubicBezTo>
                  <a:cubicBezTo>
                    <a:pt x="17835" y="16999"/>
                    <a:pt x="16694" y="16045"/>
                    <a:pt x="14333" y="15317"/>
                  </a:cubicBezTo>
                  <a:cubicBezTo>
                    <a:pt x="12419" y="14588"/>
                    <a:pt x="10872" y="14839"/>
                    <a:pt x="10872" y="12931"/>
                  </a:cubicBezTo>
                  <a:cubicBezTo>
                    <a:pt x="10872" y="11500"/>
                    <a:pt x="3461" y="9089"/>
                    <a:pt x="1913" y="7658"/>
                  </a:cubicBezTo>
                  <a:cubicBezTo>
                    <a:pt x="773" y="6453"/>
                    <a:pt x="773" y="5021"/>
                    <a:pt x="0" y="3816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95" name="Shape 2944">
              <a:extLst>
                <a:ext uri="{FF2B5EF4-FFF2-40B4-BE49-F238E27FC236}">
                  <a16:creationId xmlns:a16="http://schemas.microsoft.com/office/drawing/2014/main" id="{285DCC0F-F910-4702-9DE7-C0A0CBB74054}"/>
                </a:ext>
              </a:extLst>
            </p:cNvPr>
            <p:cNvSpPr/>
            <p:nvPr/>
          </p:nvSpPr>
          <p:spPr>
            <a:xfrm>
              <a:off x="14294193" y="1024102"/>
              <a:ext cx="1315801" cy="259454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8235" y="0"/>
                  </a:moveTo>
                  <a:lnTo>
                    <a:pt x="118235" y="0"/>
                  </a:lnTo>
                  <a:cubicBezTo>
                    <a:pt x="113891" y="2203"/>
                    <a:pt x="105248" y="2410"/>
                    <a:pt x="100542" y="1744"/>
                  </a:cubicBezTo>
                  <a:cubicBezTo>
                    <a:pt x="97511" y="1308"/>
                    <a:pt x="94072" y="436"/>
                    <a:pt x="91040" y="436"/>
                  </a:cubicBezTo>
                  <a:cubicBezTo>
                    <a:pt x="88009" y="436"/>
                    <a:pt x="83710" y="2410"/>
                    <a:pt x="81538" y="3282"/>
                  </a:cubicBezTo>
                  <a:cubicBezTo>
                    <a:pt x="78959" y="4591"/>
                    <a:pt x="83257" y="5257"/>
                    <a:pt x="81085" y="6359"/>
                  </a:cubicBezTo>
                  <a:cubicBezTo>
                    <a:pt x="78506" y="7438"/>
                    <a:pt x="81538" y="7231"/>
                    <a:pt x="80226" y="8333"/>
                  </a:cubicBezTo>
                  <a:cubicBezTo>
                    <a:pt x="79366" y="9206"/>
                    <a:pt x="78959" y="9206"/>
                    <a:pt x="78959" y="10078"/>
                  </a:cubicBezTo>
                  <a:cubicBezTo>
                    <a:pt x="78506" y="13131"/>
                    <a:pt x="78506" y="13131"/>
                    <a:pt x="78506" y="13131"/>
                  </a:cubicBezTo>
                  <a:cubicBezTo>
                    <a:pt x="78506" y="13797"/>
                    <a:pt x="76787" y="16414"/>
                    <a:pt x="75475" y="16414"/>
                  </a:cubicBezTo>
                  <a:cubicBezTo>
                    <a:pt x="73348" y="16414"/>
                    <a:pt x="73755" y="15542"/>
                    <a:pt x="72488" y="15335"/>
                  </a:cubicBezTo>
                  <a:cubicBezTo>
                    <a:pt x="70316" y="14899"/>
                    <a:pt x="68597" y="14899"/>
                    <a:pt x="66425" y="14233"/>
                  </a:cubicBezTo>
                  <a:cubicBezTo>
                    <a:pt x="64298" y="13797"/>
                    <a:pt x="63846" y="14004"/>
                    <a:pt x="62579" y="15106"/>
                  </a:cubicBezTo>
                  <a:cubicBezTo>
                    <a:pt x="60407" y="16644"/>
                    <a:pt x="57828" y="15771"/>
                    <a:pt x="55203" y="15542"/>
                  </a:cubicBezTo>
                  <a:cubicBezTo>
                    <a:pt x="52624" y="15542"/>
                    <a:pt x="49185" y="17516"/>
                    <a:pt x="45746" y="17746"/>
                  </a:cubicBezTo>
                  <a:cubicBezTo>
                    <a:pt x="44841" y="18182"/>
                    <a:pt x="44434" y="18825"/>
                    <a:pt x="43981" y="19261"/>
                  </a:cubicBezTo>
                  <a:lnTo>
                    <a:pt x="43981" y="19261"/>
                  </a:lnTo>
                  <a:cubicBezTo>
                    <a:pt x="41855" y="19261"/>
                    <a:pt x="40995" y="16850"/>
                    <a:pt x="38371" y="17516"/>
                  </a:cubicBezTo>
                  <a:cubicBezTo>
                    <a:pt x="37104" y="17952"/>
                    <a:pt x="36651" y="18618"/>
                    <a:pt x="35791" y="18825"/>
                  </a:cubicBezTo>
                  <a:lnTo>
                    <a:pt x="35791" y="18825"/>
                  </a:lnTo>
                  <a:cubicBezTo>
                    <a:pt x="36651" y="19927"/>
                    <a:pt x="39230" y="20799"/>
                    <a:pt x="40995" y="21235"/>
                  </a:cubicBezTo>
                  <a:cubicBezTo>
                    <a:pt x="42262" y="21672"/>
                    <a:pt x="42714" y="22774"/>
                    <a:pt x="43122" y="23439"/>
                  </a:cubicBezTo>
                  <a:cubicBezTo>
                    <a:pt x="43574" y="24082"/>
                    <a:pt x="44841" y="24748"/>
                    <a:pt x="45294" y="25391"/>
                  </a:cubicBezTo>
                  <a:cubicBezTo>
                    <a:pt x="46153" y="26493"/>
                    <a:pt x="45746" y="27365"/>
                    <a:pt x="45746" y="28674"/>
                  </a:cubicBezTo>
                  <a:cubicBezTo>
                    <a:pt x="45294" y="30005"/>
                    <a:pt x="44841" y="31750"/>
                    <a:pt x="46153" y="33059"/>
                  </a:cubicBezTo>
                  <a:cubicBezTo>
                    <a:pt x="47466" y="34161"/>
                    <a:pt x="47013" y="35240"/>
                    <a:pt x="46561" y="36342"/>
                  </a:cubicBezTo>
                  <a:cubicBezTo>
                    <a:pt x="46153" y="37237"/>
                    <a:pt x="44841" y="38109"/>
                    <a:pt x="45746" y="38982"/>
                  </a:cubicBezTo>
                  <a:cubicBezTo>
                    <a:pt x="46561" y="40061"/>
                    <a:pt x="49592" y="40290"/>
                    <a:pt x="50497" y="41828"/>
                  </a:cubicBezTo>
                  <a:cubicBezTo>
                    <a:pt x="50497" y="42265"/>
                    <a:pt x="50045" y="42471"/>
                    <a:pt x="49592" y="42701"/>
                  </a:cubicBezTo>
                  <a:cubicBezTo>
                    <a:pt x="49592" y="42907"/>
                    <a:pt x="49592" y="43367"/>
                    <a:pt x="49185" y="43573"/>
                  </a:cubicBezTo>
                  <a:cubicBezTo>
                    <a:pt x="48733" y="44446"/>
                    <a:pt x="46561" y="45111"/>
                    <a:pt x="45294" y="45318"/>
                  </a:cubicBezTo>
                  <a:cubicBezTo>
                    <a:pt x="42714" y="45754"/>
                    <a:pt x="41855" y="46420"/>
                    <a:pt x="39230" y="46190"/>
                  </a:cubicBezTo>
                  <a:cubicBezTo>
                    <a:pt x="36651" y="45984"/>
                    <a:pt x="36244" y="45318"/>
                    <a:pt x="33212" y="45754"/>
                  </a:cubicBezTo>
                  <a:cubicBezTo>
                    <a:pt x="29773" y="46190"/>
                    <a:pt x="25882" y="42265"/>
                    <a:pt x="25022" y="41163"/>
                  </a:cubicBezTo>
                  <a:cubicBezTo>
                    <a:pt x="22850" y="41163"/>
                    <a:pt x="19819" y="40726"/>
                    <a:pt x="19411" y="42035"/>
                  </a:cubicBezTo>
                  <a:cubicBezTo>
                    <a:pt x="18552" y="43780"/>
                    <a:pt x="16380" y="45111"/>
                    <a:pt x="14660" y="46420"/>
                  </a:cubicBezTo>
                  <a:cubicBezTo>
                    <a:pt x="13348" y="48394"/>
                    <a:pt x="13800" y="49910"/>
                    <a:pt x="10316" y="51241"/>
                  </a:cubicBezTo>
                  <a:cubicBezTo>
                    <a:pt x="6470" y="52550"/>
                    <a:pt x="6470" y="53215"/>
                    <a:pt x="7330" y="55167"/>
                  </a:cubicBezTo>
                  <a:cubicBezTo>
                    <a:pt x="7737" y="56062"/>
                    <a:pt x="8190" y="56935"/>
                    <a:pt x="8190" y="58014"/>
                  </a:cubicBezTo>
                  <a:cubicBezTo>
                    <a:pt x="8190" y="59345"/>
                    <a:pt x="6877" y="61297"/>
                    <a:pt x="9457" y="61756"/>
                  </a:cubicBezTo>
                  <a:cubicBezTo>
                    <a:pt x="11628" y="62192"/>
                    <a:pt x="17239" y="63271"/>
                    <a:pt x="17692" y="64373"/>
                  </a:cubicBezTo>
                  <a:cubicBezTo>
                    <a:pt x="17239" y="64809"/>
                    <a:pt x="16380" y="66118"/>
                    <a:pt x="15520" y="66118"/>
                  </a:cubicBezTo>
                  <a:cubicBezTo>
                    <a:pt x="14660" y="66347"/>
                    <a:pt x="13800" y="66118"/>
                    <a:pt x="12941" y="66554"/>
                  </a:cubicBezTo>
                  <a:cubicBezTo>
                    <a:pt x="11628" y="67426"/>
                    <a:pt x="11628" y="68758"/>
                    <a:pt x="10316" y="69401"/>
                  </a:cubicBezTo>
                  <a:cubicBezTo>
                    <a:pt x="9457" y="70066"/>
                    <a:pt x="7737" y="69630"/>
                    <a:pt x="8190" y="70732"/>
                  </a:cubicBezTo>
                  <a:cubicBezTo>
                    <a:pt x="8597" y="72684"/>
                    <a:pt x="20271" y="74658"/>
                    <a:pt x="14208" y="76403"/>
                  </a:cubicBezTo>
                  <a:cubicBezTo>
                    <a:pt x="12941" y="76862"/>
                    <a:pt x="11628" y="75967"/>
                    <a:pt x="10769" y="77069"/>
                  </a:cubicBezTo>
                  <a:cubicBezTo>
                    <a:pt x="10316" y="77941"/>
                    <a:pt x="12081" y="79479"/>
                    <a:pt x="12488" y="80145"/>
                  </a:cubicBezTo>
                  <a:cubicBezTo>
                    <a:pt x="12941" y="81017"/>
                    <a:pt x="12941" y="82096"/>
                    <a:pt x="13800" y="82762"/>
                  </a:cubicBezTo>
                  <a:cubicBezTo>
                    <a:pt x="14660" y="84736"/>
                    <a:pt x="21990" y="84071"/>
                    <a:pt x="22850" y="85173"/>
                  </a:cubicBezTo>
                  <a:cubicBezTo>
                    <a:pt x="23303" y="86481"/>
                    <a:pt x="19411" y="89121"/>
                    <a:pt x="17239" y="89121"/>
                  </a:cubicBezTo>
                  <a:cubicBezTo>
                    <a:pt x="15067" y="89328"/>
                    <a:pt x="12488" y="91302"/>
                    <a:pt x="10769" y="91073"/>
                  </a:cubicBezTo>
                  <a:cubicBezTo>
                    <a:pt x="7737" y="90430"/>
                    <a:pt x="3438" y="89328"/>
                    <a:pt x="1719" y="91532"/>
                  </a:cubicBezTo>
                  <a:cubicBezTo>
                    <a:pt x="0" y="93483"/>
                    <a:pt x="7330" y="93713"/>
                    <a:pt x="7330" y="95458"/>
                  </a:cubicBezTo>
                  <a:cubicBezTo>
                    <a:pt x="7330" y="96766"/>
                    <a:pt x="9049" y="96996"/>
                    <a:pt x="11221" y="97202"/>
                  </a:cubicBezTo>
                  <a:cubicBezTo>
                    <a:pt x="11628" y="97432"/>
                    <a:pt x="11628" y="100049"/>
                    <a:pt x="11628" y="100508"/>
                  </a:cubicBezTo>
                  <a:cubicBezTo>
                    <a:pt x="11628" y="102024"/>
                    <a:pt x="9457" y="102689"/>
                    <a:pt x="7330" y="103332"/>
                  </a:cubicBezTo>
                  <a:lnTo>
                    <a:pt x="7330" y="103332"/>
                  </a:lnTo>
                  <a:cubicBezTo>
                    <a:pt x="7737" y="103791"/>
                    <a:pt x="8597" y="105307"/>
                    <a:pt x="9049" y="105743"/>
                  </a:cubicBezTo>
                  <a:cubicBezTo>
                    <a:pt x="10769" y="107511"/>
                    <a:pt x="14208" y="107281"/>
                    <a:pt x="17239" y="106638"/>
                  </a:cubicBezTo>
                  <a:cubicBezTo>
                    <a:pt x="18959" y="106179"/>
                    <a:pt x="21990" y="104870"/>
                    <a:pt x="23303" y="106179"/>
                  </a:cubicBezTo>
                  <a:cubicBezTo>
                    <a:pt x="24570" y="107511"/>
                    <a:pt x="27149" y="110128"/>
                    <a:pt x="25429" y="111436"/>
                  </a:cubicBezTo>
                  <a:cubicBezTo>
                    <a:pt x="23710" y="112538"/>
                    <a:pt x="22398" y="112309"/>
                    <a:pt x="24162" y="113640"/>
                  </a:cubicBezTo>
                  <a:cubicBezTo>
                    <a:pt x="25882" y="114719"/>
                    <a:pt x="24570" y="115385"/>
                    <a:pt x="25429" y="116487"/>
                  </a:cubicBezTo>
                  <a:cubicBezTo>
                    <a:pt x="28461" y="117566"/>
                    <a:pt x="28461" y="119977"/>
                    <a:pt x="33212" y="118668"/>
                  </a:cubicBezTo>
                  <a:cubicBezTo>
                    <a:pt x="35384" y="118232"/>
                    <a:pt x="38823" y="118898"/>
                    <a:pt x="40995" y="118438"/>
                  </a:cubicBezTo>
                  <a:cubicBezTo>
                    <a:pt x="43122" y="118232"/>
                    <a:pt x="43981" y="116923"/>
                    <a:pt x="43574" y="116028"/>
                  </a:cubicBezTo>
                  <a:cubicBezTo>
                    <a:pt x="43574" y="115178"/>
                    <a:pt x="42714" y="114719"/>
                    <a:pt x="42262" y="114076"/>
                  </a:cubicBezTo>
                  <a:cubicBezTo>
                    <a:pt x="42262" y="113411"/>
                    <a:pt x="43574" y="112768"/>
                    <a:pt x="42714" y="111872"/>
                  </a:cubicBezTo>
                  <a:cubicBezTo>
                    <a:pt x="40995" y="110793"/>
                    <a:pt x="40995" y="109921"/>
                    <a:pt x="40995" y="108590"/>
                  </a:cubicBezTo>
                  <a:cubicBezTo>
                    <a:pt x="40995" y="106409"/>
                    <a:pt x="41855" y="104228"/>
                    <a:pt x="41402" y="102024"/>
                  </a:cubicBezTo>
                  <a:cubicBezTo>
                    <a:pt x="40995" y="100922"/>
                    <a:pt x="37511" y="96123"/>
                    <a:pt x="40542" y="95458"/>
                  </a:cubicBezTo>
                  <a:cubicBezTo>
                    <a:pt x="40995" y="95251"/>
                    <a:pt x="42262" y="96123"/>
                    <a:pt x="42714" y="96123"/>
                  </a:cubicBezTo>
                  <a:cubicBezTo>
                    <a:pt x="45294" y="97868"/>
                    <a:pt x="48733" y="95894"/>
                    <a:pt x="51764" y="95894"/>
                  </a:cubicBezTo>
                  <a:lnTo>
                    <a:pt x="51764" y="95894"/>
                  </a:lnTo>
                  <a:cubicBezTo>
                    <a:pt x="56923" y="96766"/>
                    <a:pt x="56923" y="96766"/>
                    <a:pt x="56923" y="96766"/>
                  </a:cubicBezTo>
                  <a:cubicBezTo>
                    <a:pt x="59547" y="96996"/>
                    <a:pt x="57828" y="94585"/>
                    <a:pt x="61266" y="96123"/>
                  </a:cubicBezTo>
                  <a:cubicBezTo>
                    <a:pt x="66018" y="98304"/>
                    <a:pt x="66018" y="93483"/>
                    <a:pt x="65565" y="92404"/>
                  </a:cubicBezTo>
                  <a:cubicBezTo>
                    <a:pt x="65565" y="91302"/>
                    <a:pt x="65158" y="89328"/>
                    <a:pt x="62986" y="88892"/>
                  </a:cubicBezTo>
                  <a:cubicBezTo>
                    <a:pt x="59547" y="88226"/>
                    <a:pt x="61674" y="88019"/>
                    <a:pt x="62126" y="86917"/>
                  </a:cubicBezTo>
                  <a:cubicBezTo>
                    <a:pt x="62579" y="86045"/>
                    <a:pt x="62126" y="85402"/>
                    <a:pt x="61266" y="84736"/>
                  </a:cubicBezTo>
                  <a:cubicBezTo>
                    <a:pt x="60407" y="83634"/>
                    <a:pt x="61266" y="81660"/>
                    <a:pt x="60407" y="80352"/>
                  </a:cubicBezTo>
                  <a:cubicBezTo>
                    <a:pt x="59095" y="78377"/>
                    <a:pt x="57828" y="78171"/>
                    <a:pt x="55656" y="76632"/>
                  </a:cubicBezTo>
                  <a:cubicBezTo>
                    <a:pt x="53484" y="75967"/>
                    <a:pt x="52217" y="75530"/>
                    <a:pt x="50904" y="74658"/>
                  </a:cubicBezTo>
                  <a:cubicBezTo>
                    <a:pt x="51312" y="74015"/>
                    <a:pt x="53936" y="73786"/>
                    <a:pt x="53936" y="72913"/>
                  </a:cubicBezTo>
                  <a:cubicBezTo>
                    <a:pt x="54343" y="70939"/>
                    <a:pt x="53936" y="70732"/>
                    <a:pt x="58235" y="70732"/>
                  </a:cubicBezTo>
                  <a:cubicBezTo>
                    <a:pt x="60407" y="70732"/>
                    <a:pt x="61674" y="69194"/>
                    <a:pt x="62986" y="68528"/>
                  </a:cubicBezTo>
                  <a:cubicBezTo>
                    <a:pt x="65158" y="67426"/>
                    <a:pt x="69457" y="67426"/>
                    <a:pt x="71176" y="66347"/>
                  </a:cubicBezTo>
                  <a:cubicBezTo>
                    <a:pt x="73348" y="65016"/>
                    <a:pt x="73348" y="63501"/>
                    <a:pt x="76380" y="62192"/>
                  </a:cubicBezTo>
                  <a:cubicBezTo>
                    <a:pt x="79366" y="61962"/>
                    <a:pt x="81085" y="61090"/>
                    <a:pt x="83710" y="60424"/>
                  </a:cubicBezTo>
                  <a:cubicBezTo>
                    <a:pt x="85429" y="59988"/>
                    <a:pt x="88009" y="57807"/>
                    <a:pt x="90180" y="57807"/>
                  </a:cubicBezTo>
                  <a:cubicBezTo>
                    <a:pt x="90588" y="58679"/>
                    <a:pt x="90588" y="59781"/>
                    <a:pt x="92760" y="60218"/>
                  </a:cubicBezTo>
                  <a:cubicBezTo>
                    <a:pt x="96651" y="61297"/>
                    <a:pt x="93167" y="62628"/>
                    <a:pt x="94479" y="63937"/>
                  </a:cubicBezTo>
                  <a:cubicBezTo>
                    <a:pt x="95791" y="65245"/>
                    <a:pt x="98823" y="65911"/>
                    <a:pt x="101402" y="66554"/>
                  </a:cubicBezTo>
                  <a:lnTo>
                    <a:pt x="101402" y="66554"/>
                  </a:lnTo>
                  <a:cubicBezTo>
                    <a:pt x="102669" y="65911"/>
                    <a:pt x="105248" y="64373"/>
                    <a:pt x="103981" y="63707"/>
                  </a:cubicBezTo>
                  <a:cubicBezTo>
                    <a:pt x="102262" y="62835"/>
                    <a:pt x="101809" y="62628"/>
                    <a:pt x="103122" y="61297"/>
                  </a:cubicBezTo>
                  <a:cubicBezTo>
                    <a:pt x="103529" y="60860"/>
                    <a:pt x="103981" y="59988"/>
                    <a:pt x="103529" y="59345"/>
                  </a:cubicBezTo>
                  <a:cubicBezTo>
                    <a:pt x="103122" y="58014"/>
                    <a:pt x="105248" y="57141"/>
                    <a:pt x="105248" y="55833"/>
                  </a:cubicBezTo>
                  <a:cubicBezTo>
                    <a:pt x="105248" y="54524"/>
                    <a:pt x="104389" y="53215"/>
                    <a:pt x="106153" y="51677"/>
                  </a:cubicBezTo>
                  <a:cubicBezTo>
                    <a:pt x="108280" y="47292"/>
                    <a:pt x="108280" y="47292"/>
                    <a:pt x="108280" y="47292"/>
                  </a:cubicBezTo>
                  <a:lnTo>
                    <a:pt x="108280" y="47292"/>
                  </a:lnTo>
                  <a:cubicBezTo>
                    <a:pt x="107420" y="46420"/>
                    <a:pt x="107420" y="45111"/>
                    <a:pt x="106153" y="44239"/>
                  </a:cubicBezTo>
                  <a:cubicBezTo>
                    <a:pt x="101809" y="41599"/>
                    <a:pt x="101809" y="41599"/>
                    <a:pt x="101809" y="41599"/>
                  </a:cubicBezTo>
                  <a:cubicBezTo>
                    <a:pt x="97511" y="38982"/>
                    <a:pt x="104389" y="37650"/>
                    <a:pt x="102669" y="34597"/>
                  </a:cubicBezTo>
                  <a:cubicBezTo>
                    <a:pt x="101809" y="33288"/>
                    <a:pt x="103122" y="31520"/>
                    <a:pt x="102262" y="30441"/>
                  </a:cubicBezTo>
                  <a:cubicBezTo>
                    <a:pt x="101402" y="29339"/>
                    <a:pt x="100950" y="29339"/>
                    <a:pt x="100950" y="28237"/>
                  </a:cubicBezTo>
                  <a:cubicBezTo>
                    <a:pt x="100950" y="26929"/>
                    <a:pt x="99638" y="26929"/>
                    <a:pt x="100950" y="25391"/>
                  </a:cubicBezTo>
                  <a:cubicBezTo>
                    <a:pt x="103529" y="22774"/>
                    <a:pt x="96199" y="22980"/>
                    <a:pt x="97918" y="20363"/>
                  </a:cubicBezTo>
                  <a:cubicBezTo>
                    <a:pt x="99230" y="18182"/>
                    <a:pt x="104389" y="17746"/>
                    <a:pt x="106561" y="15771"/>
                  </a:cubicBezTo>
                  <a:cubicBezTo>
                    <a:pt x="107873" y="14233"/>
                    <a:pt x="107013" y="12695"/>
                    <a:pt x="107420" y="11180"/>
                  </a:cubicBezTo>
                  <a:cubicBezTo>
                    <a:pt x="107420" y="10285"/>
                    <a:pt x="109592" y="9642"/>
                    <a:pt x="109592" y="8769"/>
                  </a:cubicBezTo>
                  <a:cubicBezTo>
                    <a:pt x="109592" y="7667"/>
                    <a:pt x="110452" y="6795"/>
                    <a:pt x="111764" y="5923"/>
                  </a:cubicBezTo>
                  <a:cubicBezTo>
                    <a:pt x="112624" y="5257"/>
                    <a:pt x="114751" y="4155"/>
                    <a:pt x="115203" y="3282"/>
                  </a:cubicBezTo>
                  <a:cubicBezTo>
                    <a:pt x="116063" y="1744"/>
                    <a:pt x="118235" y="2410"/>
                    <a:pt x="119954" y="1308"/>
                  </a:cubicBezTo>
                  <a:cubicBezTo>
                    <a:pt x="118235" y="0"/>
                    <a:pt x="118235" y="0"/>
                    <a:pt x="118235" y="0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96" name="Shape 2945">
              <a:extLst>
                <a:ext uri="{FF2B5EF4-FFF2-40B4-BE49-F238E27FC236}">
                  <a16:creationId xmlns:a16="http://schemas.microsoft.com/office/drawing/2014/main" id="{EC33B821-828B-4356-9C84-C9E9A4BBECB0}"/>
                </a:ext>
              </a:extLst>
            </p:cNvPr>
            <p:cNvSpPr/>
            <p:nvPr/>
          </p:nvSpPr>
          <p:spPr>
            <a:xfrm>
              <a:off x="15261886" y="7614475"/>
              <a:ext cx="744378" cy="145382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14878"/>
                  </a:moveTo>
                  <a:lnTo>
                    <a:pt x="0" y="114878"/>
                  </a:lnTo>
                  <a:cubicBezTo>
                    <a:pt x="7610" y="117992"/>
                    <a:pt x="7610" y="117992"/>
                    <a:pt x="7610" y="117992"/>
                  </a:cubicBezTo>
                  <a:cubicBezTo>
                    <a:pt x="11455" y="118770"/>
                    <a:pt x="14499" y="119590"/>
                    <a:pt x="18344" y="119590"/>
                  </a:cubicBezTo>
                  <a:cubicBezTo>
                    <a:pt x="20587" y="119590"/>
                    <a:pt x="23711" y="118770"/>
                    <a:pt x="25954" y="119180"/>
                  </a:cubicBezTo>
                  <a:cubicBezTo>
                    <a:pt x="30520" y="119590"/>
                    <a:pt x="32843" y="119959"/>
                    <a:pt x="37409" y="118770"/>
                  </a:cubicBezTo>
                  <a:cubicBezTo>
                    <a:pt x="40534" y="117992"/>
                    <a:pt x="45100" y="117623"/>
                    <a:pt x="49666" y="117623"/>
                  </a:cubicBezTo>
                  <a:lnTo>
                    <a:pt x="49666" y="117623"/>
                  </a:lnTo>
                  <a:cubicBezTo>
                    <a:pt x="49666" y="112543"/>
                    <a:pt x="42777" y="105906"/>
                    <a:pt x="54232" y="102383"/>
                  </a:cubicBezTo>
                  <a:cubicBezTo>
                    <a:pt x="56555" y="101973"/>
                    <a:pt x="58798" y="103161"/>
                    <a:pt x="59599" y="102751"/>
                  </a:cubicBezTo>
                  <a:cubicBezTo>
                    <a:pt x="60320" y="102383"/>
                    <a:pt x="56555" y="100047"/>
                    <a:pt x="56555" y="99638"/>
                  </a:cubicBezTo>
                  <a:cubicBezTo>
                    <a:pt x="55033" y="98081"/>
                    <a:pt x="57276" y="95745"/>
                    <a:pt x="57276" y="94148"/>
                  </a:cubicBezTo>
                  <a:cubicBezTo>
                    <a:pt x="63444" y="84028"/>
                    <a:pt x="74899" y="70713"/>
                    <a:pt x="89399" y="63298"/>
                  </a:cubicBezTo>
                  <a:cubicBezTo>
                    <a:pt x="91642" y="62150"/>
                    <a:pt x="90921" y="57070"/>
                    <a:pt x="90921" y="55472"/>
                  </a:cubicBezTo>
                  <a:cubicBezTo>
                    <a:pt x="91642" y="50802"/>
                    <a:pt x="97810" y="46910"/>
                    <a:pt x="101575" y="43386"/>
                  </a:cubicBezTo>
                  <a:cubicBezTo>
                    <a:pt x="106221" y="39453"/>
                    <a:pt x="113030" y="37118"/>
                    <a:pt x="117676" y="33595"/>
                  </a:cubicBezTo>
                  <a:cubicBezTo>
                    <a:pt x="119919" y="31669"/>
                    <a:pt x="116875" y="29702"/>
                    <a:pt x="116074" y="27736"/>
                  </a:cubicBezTo>
                  <a:cubicBezTo>
                    <a:pt x="113831" y="24622"/>
                    <a:pt x="114632" y="22656"/>
                    <a:pt x="117676" y="19542"/>
                  </a:cubicBezTo>
                  <a:cubicBezTo>
                    <a:pt x="115353" y="12905"/>
                    <a:pt x="113831" y="6268"/>
                    <a:pt x="113831" y="0"/>
                  </a:cubicBezTo>
                  <a:lnTo>
                    <a:pt x="113831" y="0"/>
                  </a:lnTo>
                  <a:cubicBezTo>
                    <a:pt x="108464" y="0"/>
                    <a:pt x="100053" y="409"/>
                    <a:pt x="94686" y="778"/>
                  </a:cubicBezTo>
                  <a:cubicBezTo>
                    <a:pt x="89399" y="1188"/>
                    <a:pt x="83311" y="2744"/>
                    <a:pt x="78664" y="2376"/>
                  </a:cubicBezTo>
                  <a:cubicBezTo>
                    <a:pt x="75620" y="2376"/>
                    <a:pt x="73297" y="409"/>
                    <a:pt x="71054" y="778"/>
                  </a:cubicBezTo>
                  <a:cubicBezTo>
                    <a:pt x="64966" y="778"/>
                    <a:pt x="65687" y="4301"/>
                    <a:pt x="61121" y="4711"/>
                  </a:cubicBezTo>
                  <a:cubicBezTo>
                    <a:pt x="58798" y="5080"/>
                    <a:pt x="55754" y="4301"/>
                    <a:pt x="54232" y="4711"/>
                  </a:cubicBezTo>
                  <a:cubicBezTo>
                    <a:pt x="51188" y="5489"/>
                    <a:pt x="49666" y="5489"/>
                    <a:pt x="46622" y="4301"/>
                  </a:cubicBezTo>
                  <a:cubicBezTo>
                    <a:pt x="38931" y="4711"/>
                    <a:pt x="38931" y="4711"/>
                    <a:pt x="38931" y="4711"/>
                  </a:cubicBezTo>
                  <a:lnTo>
                    <a:pt x="38931" y="4711"/>
                  </a:lnTo>
                  <a:cubicBezTo>
                    <a:pt x="38931" y="5489"/>
                    <a:pt x="38931" y="5858"/>
                    <a:pt x="38931" y="6637"/>
                  </a:cubicBezTo>
                  <a:cubicBezTo>
                    <a:pt x="38210" y="7825"/>
                    <a:pt x="38210" y="9013"/>
                    <a:pt x="38210" y="10160"/>
                  </a:cubicBezTo>
                  <a:cubicBezTo>
                    <a:pt x="38210" y="11717"/>
                    <a:pt x="32843" y="11717"/>
                    <a:pt x="37409" y="14052"/>
                  </a:cubicBezTo>
                  <a:cubicBezTo>
                    <a:pt x="45100" y="17575"/>
                    <a:pt x="36688" y="18354"/>
                    <a:pt x="39732" y="21877"/>
                  </a:cubicBezTo>
                  <a:cubicBezTo>
                    <a:pt x="41255" y="23065"/>
                    <a:pt x="43578" y="23844"/>
                    <a:pt x="45100" y="25401"/>
                  </a:cubicBezTo>
                  <a:cubicBezTo>
                    <a:pt x="45821" y="26589"/>
                    <a:pt x="45100" y="28514"/>
                    <a:pt x="45821" y="30071"/>
                  </a:cubicBezTo>
                  <a:cubicBezTo>
                    <a:pt x="48144" y="32816"/>
                    <a:pt x="45821" y="32447"/>
                    <a:pt x="46622" y="34783"/>
                  </a:cubicBezTo>
                  <a:cubicBezTo>
                    <a:pt x="46622" y="35561"/>
                    <a:pt x="47343" y="37896"/>
                    <a:pt x="48865" y="38306"/>
                  </a:cubicBezTo>
                  <a:cubicBezTo>
                    <a:pt x="51188" y="38675"/>
                    <a:pt x="55033" y="37528"/>
                    <a:pt x="55033" y="39453"/>
                  </a:cubicBezTo>
                  <a:cubicBezTo>
                    <a:pt x="55033" y="40232"/>
                    <a:pt x="53511" y="41420"/>
                    <a:pt x="53511" y="42977"/>
                  </a:cubicBezTo>
                  <a:cubicBezTo>
                    <a:pt x="53511" y="44533"/>
                    <a:pt x="55033" y="44533"/>
                    <a:pt x="57276" y="45312"/>
                  </a:cubicBezTo>
                  <a:cubicBezTo>
                    <a:pt x="63444" y="46131"/>
                    <a:pt x="58798" y="53547"/>
                    <a:pt x="64165" y="56251"/>
                  </a:cubicBezTo>
                  <a:cubicBezTo>
                    <a:pt x="64966" y="56660"/>
                    <a:pt x="71855" y="58217"/>
                    <a:pt x="70253" y="59405"/>
                  </a:cubicBezTo>
                  <a:cubicBezTo>
                    <a:pt x="67209" y="61331"/>
                    <a:pt x="66488" y="62150"/>
                    <a:pt x="66488" y="64854"/>
                  </a:cubicBezTo>
                  <a:cubicBezTo>
                    <a:pt x="65687" y="66043"/>
                    <a:pt x="63444" y="67599"/>
                    <a:pt x="61922" y="68787"/>
                  </a:cubicBezTo>
                  <a:cubicBezTo>
                    <a:pt x="61121" y="69935"/>
                    <a:pt x="59599" y="71901"/>
                    <a:pt x="56555" y="72270"/>
                  </a:cubicBezTo>
                  <a:cubicBezTo>
                    <a:pt x="51188" y="72680"/>
                    <a:pt x="47343" y="69935"/>
                    <a:pt x="45100" y="74646"/>
                  </a:cubicBezTo>
                  <a:cubicBezTo>
                    <a:pt x="44299" y="76981"/>
                    <a:pt x="45100" y="79317"/>
                    <a:pt x="42777" y="81652"/>
                  </a:cubicBezTo>
                  <a:cubicBezTo>
                    <a:pt x="38931" y="84807"/>
                    <a:pt x="35166" y="81283"/>
                    <a:pt x="35166" y="86732"/>
                  </a:cubicBezTo>
                  <a:cubicBezTo>
                    <a:pt x="35166" y="91034"/>
                    <a:pt x="31321" y="89887"/>
                    <a:pt x="27476" y="92591"/>
                  </a:cubicBezTo>
                  <a:cubicBezTo>
                    <a:pt x="25954" y="94148"/>
                    <a:pt x="24432" y="97671"/>
                    <a:pt x="22189" y="98859"/>
                  </a:cubicBezTo>
                  <a:cubicBezTo>
                    <a:pt x="17543" y="100416"/>
                    <a:pt x="16822" y="99638"/>
                    <a:pt x="15300" y="102751"/>
                  </a:cubicBezTo>
                  <a:cubicBezTo>
                    <a:pt x="14499" y="105087"/>
                    <a:pt x="12256" y="105906"/>
                    <a:pt x="11455" y="107463"/>
                  </a:cubicBezTo>
                  <a:cubicBezTo>
                    <a:pt x="10734" y="109020"/>
                    <a:pt x="9132" y="110208"/>
                    <a:pt x="6088" y="110576"/>
                  </a:cubicBezTo>
                  <a:cubicBezTo>
                    <a:pt x="3845" y="110986"/>
                    <a:pt x="3845" y="112912"/>
                    <a:pt x="3044" y="113690"/>
                  </a:cubicBezTo>
                  <a:cubicBezTo>
                    <a:pt x="2323" y="114469"/>
                    <a:pt x="1522" y="114878"/>
                    <a:pt x="0" y="114878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97" name="Shape 2946">
              <a:extLst>
                <a:ext uri="{FF2B5EF4-FFF2-40B4-BE49-F238E27FC236}">
                  <a16:creationId xmlns:a16="http://schemas.microsoft.com/office/drawing/2014/main" id="{AC0F457C-7ECD-46AE-8A48-C2805EB7EAFC}"/>
                </a:ext>
              </a:extLst>
            </p:cNvPr>
            <p:cNvSpPr/>
            <p:nvPr/>
          </p:nvSpPr>
          <p:spPr>
            <a:xfrm>
              <a:off x="15233427" y="7007985"/>
              <a:ext cx="866981" cy="67217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88453" y="1771"/>
                  </a:moveTo>
                  <a:lnTo>
                    <a:pt x="88453" y="1771"/>
                  </a:lnTo>
                  <a:cubicBezTo>
                    <a:pt x="87835" y="2568"/>
                    <a:pt x="87147" y="4250"/>
                    <a:pt x="87147" y="5136"/>
                  </a:cubicBezTo>
                  <a:cubicBezTo>
                    <a:pt x="87147" y="6819"/>
                    <a:pt x="86529" y="8501"/>
                    <a:pt x="86529" y="10184"/>
                  </a:cubicBezTo>
                  <a:cubicBezTo>
                    <a:pt x="86529" y="11867"/>
                    <a:pt x="87147" y="13549"/>
                    <a:pt x="87147" y="14346"/>
                  </a:cubicBezTo>
                  <a:cubicBezTo>
                    <a:pt x="88453" y="15232"/>
                    <a:pt x="91065" y="15232"/>
                    <a:pt x="91752" y="14346"/>
                  </a:cubicBezTo>
                  <a:cubicBezTo>
                    <a:pt x="92371" y="12752"/>
                    <a:pt x="91752" y="10981"/>
                    <a:pt x="92371" y="10184"/>
                  </a:cubicBezTo>
                  <a:cubicBezTo>
                    <a:pt x="93745" y="7616"/>
                    <a:pt x="94364" y="9298"/>
                    <a:pt x="95670" y="8501"/>
                  </a:cubicBezTo>
                  <a:cubicBezTo>
                    <a:pt x="96975" y="8501"/>
                    <a:pt x="100893" y="9298"/>
                    <a:pt x="101580" y="10981"/>
                  </a:cubicBezTo>
                  <a:lnTo>
                    <a:pt x="101580" y="10981"/>
                  </a:lnTo>
                  <a:cubicBezTo>
                    <a:pt x="100274" y="13549"/>
                    <a:pt x="107491" y="22848"/>
                    <a:pt x="108797" y="24531"/>
                  </a:cubicBezTo>
                  <a:cubicBezTo>
                    <a:pt x="112714" y="27896"/>
                    <a:pt x="115326" y="27896"/>
                    <a:pt x="113402" y="35424"/>
                  </a:cubicBezTo>
                  <a:cubicBezTo>
                    <a:pt x="110721" y="43837"/>
                    <a:pt x="119931" y="39675"/>
                    <a:pt x="117319" y="46405"/>
                  </a:cubicBezTo>
                  <a:cubicBezTo>
                    <a:pt x="114707" y="54819"/>
                    <a:pt x="108109" y="59955"/>
                    <a:pt x="108109" y="70051"/>
                  </a:cubicBezTo>
                  <a:cubicBezTo>
                    <a:pt x="108797" y="75099"/>
                    <a:pt x="104192" y="81830"/>
                    <a:pt x="103505" y="86966"/>
                  </a:cubicBezTo>
                  <a:cubicBezTo>
                    <a:pt x="102268" y="94583"/>
                    <a:pt x="101580" y="101313"/>
                    <a:pt x="101580" y="108044"/>
                  </a:cubicBezTo>
                  <a:lnTo>
                    <a:pt x="101580" y="108044"/>
                  </a:lnTo>
                  <a:cubicBezTo>
                    <a:pt x="96975" y="108044"/>
                    <a:pt x="89759" y="108929"/>
                    <a:pt x="85154" y="109726"/>
                  </a:cubicBezTo>
                  <a:cubicBezTo>
                    <a:pt x="80618" y="110612"/>
                    <a:pt x="75395" y="113977"/>
                    <a:pt x="71408" y="113180"/>
                  </a:cubicBezTo>
                  <a:cubicBezTo>
                    <a:pt x="68797" y="113180"/>
                    <a:pt x="66804" y="108929"/>
                    <a:pt x="64879" y="109726"/>
                  </a:cubicBezTo>
                  <a:cubicBezTo>
                    <a:pt x="59656" y="109726"/>
                    <a:pt x="60274" y="117343"/>
                    <a:pt x="56357" y="118228"/>
                  </a:cubicBezTo>
                  <a:cubicBezTo>
                    <a:pt x="54364" y="119025"/>
                    <a:pt x="51752" y="117343"/>
                    <a:pt x="50446" y="118228"/>
                  </a:cubicBezTo>
                  <a:cubicBezTo>
                    <a:pt x="47835" y="119911"/>
                    <a:pt x="46529" y="119911"/>
                    <a:pt x="43917" y="117343"/>
                  </a:cubicBezTo>
                  <a:cubicBezTo>
                    <a:pt x="37319" y="118228"/>
                    <a:pt x="37319" y="118228"/>
                    <a:pt x="37319" y="118228"/>
                  </a:cubicBezTo>
                  <a:lnTo>
                    <a:pt x="37319" y="118228"/>
                  </a:lnTo>
                  <a:cubicBezTo>
                    <a:pt x="35395" y="113977"/>
                    <a:pt x="29484" y="109726"/>
                    <a:pt x="26872" y="106361"/>
                  </a:cubicBezTo>
                  <a:cubicBezTo>
                    <a:pt x="23573" y="103881"/>
                    <a:pt x="21580" y="104678"/>
                    <a:pt x="20962" y="98745"/>
                  </a:cubicBezTo>
                  <a:cubicBezTo>
                    <a:pt x="20343" y="94583"/>
                    <a:pt x="15738" y="96265"/>
                    <a:pt x="15051" y="92900"/>
                  </a:cubicBezTo>
                  <a:cubicBezTo>
                    <a:pt x="13745" y="90332"/>
                    <a:pt x="14432" y="87763"/>
                    <a:pt x="13745" y="84398"/>
                  </a:cubicBezTo>
                  <a:cubicBezTo>
                    <a:pt x="13127" y="81033"/>
                    <a:pt x="11134" y="78464"/>
                    <a:pt x="10446" y="75985"/>
                  </a:cubicBezTo>
                  <a:cubicBezTo>
                    <a:pt x="9828" y="70051"/>
                    <a:pt x="10446" y="64118"/>
                    <a:pt x="10446" y="58184"/>
                  </a:cubicBezTo>
                  <a:cubicBezTo>
                    <a:pt x="10446" y="48974"/>
                    <a:pt x="2611" y="48974"/>
                    <a:pt x="0" y="41357"/>
                  </a:cubicBezTo>
                  <a:cubicBezTo>
                    <a:pt x="1305" y="37992"/>
                    <a:pt x="4604" y="37992"/>
                    <a:pt x="3917" y="33741"/>
                  </a:cubicBezTo>
                  <a:cubicBezTo>
                    <a:pt x="3917" y="30376"/>
                    <a:pt x="618" y="25416"/>
                    <a:pt x="1993" y="23645"/>
                  </a:cubicBezTo>
                  <a:cubicBezTo>
                    <a:pt x="3230" y="22051"/>
                    <a:pt x="3917" y="20280"/>
                    <a:pt x="5910" y="20280"/>
                  </a:cubicBezTo>
                  <a:cubicBezTo>
                    <a:pt x="8522" y="20280"/>
                    <a:pt x="11134" y="26214"/>
                    <a:pt x="11134" y="19483"/>
                  </a:cubicBezTo>
                  <a:lnTo>
                    <a:pt x="11134" y="19483"/>
                  </a:lnTo>
                  <a:cubicBezTo>
                    <a:pt x="16357" y="27099"/>
                    <a:pt x="16357" y="27099"/>
                    <a:pt x="16357" y="27099"/>
                  </a:cubicBezTo>
                  <a:cubicBezTo>
                    <a:pt x="22268" y="35424"/>
                    <a:pt x="23573" y="22848"/>
                    <a:pt x="26872" y="16915"/>
                  </a:cubicBezTo>
                  <a:cubicBezTo>
                    <a:pt x="29484" y="13549"/>
                    <a:pt x="34089" y="23645"/>
                    <a:pt x="38006" y="23645"/>
                  </a:cubicBezTo>
                  <a:cubicBezTo>
                    <a:pt x="43230" y="23645"/>
                    <a:pt x="44536" y="26214"/>
                    <a:pt x="49140" y="23645"/>
                  </a:cubicBezTo>
                  <a:cubicBezTo>
                    <a:pt x="53058" y="21166"/>
                    <a:pt x="62886" y="25416"/>
                    <a:pt x="62886" y="16915"/>
                  </a:cubicBezTo>
                  <a:cubicBezTo>
                    <a:pt x="62886" y="8501"/>
                    <a:pt x="70103" y="5933"/>
                    <a:pt x="74707" y="2568"/>
                  </a:cubicBezTo>
                  <a:cubicBezTo>
                    <a:pt x="76013" y="1771"/>
                    <a:pt x="77319" y="0"/>
                    <a:pt x="78006" y="0"/>
                  </a:cubicBezTo>
                  <a:cubicBezTo>
                    <a:pt x="79312" y="885"/>
                    <a:pt x="79931" y="1771"/>
                    <a:pt x="80618" y="1771"/>
                  </a:cubicBezTo>
                  <a:cubicBezTo>
                    <a:pt x="81924" y="1771"/>
                    <a:pt x="81924" y="885"/>
                    <a:pt x="82542" y="885"/>
                  </a:cubicBezTo>
                  <a:cubicBezTo>
                    <a:pt x="83230" y="885"/>
                    <a:pt x="83230" y="885"/>
                    <a:pt x="83917" y="885"/>
                  </a:cubicBezTo>
                  <a:cubicBezTo>
                    <a:pt x="88453" y="1771"/>
                    <a:pt x="88453" y="1771"/>
                    <a:pt x="88453" y="1771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98" name="Shape 2947">
              <a:extLst>
                <a:ext uri="{FF2B5EF4-FFF2-40B4-BE49-F238E27FC236}">
                  <a16:creationId xmlns:a16="http://schemas.microsoft.com/office/drawing/2014/main" id="{2785B02F-BA85-49DF-B140-59A0125A9052}"/>
                </a:ext>
              </a:extLst>
            </p:cNvPr>
            <p:cNvSpPr/>
            <p:nvPr/>
          </p:nvSpPr>
          <p:spPr>
            <a:xfrm>
              <a:off x="17400882" y="7032068"/>
              <a:ext cx="735620" cy="88455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8162" y="119932"/>
                  </a:moveTo>
                  <a:lnTo>
                    <a:pt x="78162" y="119932"/>
                  </a:lnTo>
                  <a:cubicBezTo>
                    <a:pt x="86594" y="118048"/>
                    <a:pt x="86594" y="118048"/>
                    <a:pt x="86594" y="118048"/>
                  </a:cubicBezTo>
                  <a:cubicBezTo>
                    <a:pt x="88216" y="117375"/>
                    <a:pt x="92027" y="112933"/>
                    <a:pt x="92837" y="110981"/>
                  </a:cubicBezTo>
                  <a:cubicBezTo>
                    <a:pt x="95918" y="106472"/>
                    <a:pt x="85135" y="105193"/>
                    <a:pt x="88945" y="100078"/>
                  </a:cubicBezTo>
                  <a:cubicBezTo>
                    <a:pt x="91297" y="98126"/>
                    <a:pt x="87405" y="93011"/>
                    <a:pt x="88216" y="89175"/>
                  </a:cubicBezTo>
                  <a:cubicBezTo>
                    <a:pt x="88945" y="82108"/>
                    <a:pt x="103621" y="90454"/>
                    <a:pt x="98270" y="80157"/>
                  </a:cubicBezTo>
                  <a:cubicBezTo>
                    <a:pt x="96729" y="76320"/>
                    <a:pt x="96729" y="74369"/>
                    <a:pt x="99810" y="71811"/>
                  </a:cubicBezTo>
                  <a:cubicBezTo>
                    <a:pt x="102891" y="69927"/>
                    <a:pt x="109054" y="67369"/>
                    <a:pt x="112135" y="66023"/>
                  </a:cubicBezTo>
                  <a:lnTo>
                    <a:pt x="112135" y="66023"/>
                  </a:lnTo>
                  <a:cubicBezTo>
                    <a:pt x="114486" y="64139"/>
                    <a:pt x="119918" y="62187"/>
                    <a:pt x="116756" y="59629"/>
                  </a:cubicBezTo>
                  <a:cubicBezTo>
                    <a:pt x="110594" y="54514"/>
                    <a:pt x="112945" y="53841"/>
                    <a:pt x="112135" y="47448"/>
                  </a:cubicBezTo>
                  <a:cubicBezTo>
                    <a:pt x="112135" y="45496"/>
                    <a:pt x="111405" y="43611"/>
                    <a:pt x="111405" y="41660"/>
                  </a:cubicBezTo>
                  <a:cubicBezTo>
                    <a:pt x="110594" y="39708"/>
                    <a:pt x="117567" y="38429"/>
                    <a:pt x="112945" y="36545"/>
                  </a:cubicBezTo>
                  <a:cubicBezTo>
                    <a:pt x="110594" y="35266"/>
                    <a:pt x="109864" y="32708"/>
                    <a:pt x="108243" y="30084"/>
                  </a:cubicBezTo>
                  <a:cubicBezTo>
                    <a:pt x="106783" y="26920"/>
                    <a:pt x="102891" y="26920"/>
                    <a:pt x="100540" y="22411"/>
                  </a:cubicBezTo>
                  <a:cubicBezTo>
                    <a:pt x="98270" y="18642"/>
                    <a:pt x="96729" y="13527"/>
                    <a:pt x="95108" y="9018"/>
                  </a:cubicBezTo>
                  <a:cubicBezTo>
                    <a:pt x="93567" y="7066"/>
                    <a:pt x="89756" y="3836"/>
                    <a:pt x="88945" y="1278"/>
                  </a:cubicBezTo>
                  <a:lnTo>
                    <a:pt x="88945" y="1278"/>
                  </a:lnTo>
                  <a:cubicBezTo>
                    <a:pt x="85135" y="3836"/>
                    <a:pt x="72729" y="6461"/>
                    <a:pt x="68108" y="5114"/>
                  </a:cubicBezTo>
                  <a:cubicBezTo>
                    <a:pt x="64216" y="3836"/>
                    <a:pt x="61864" y="0"/>
                    <a:pt x="57243" y="1951"/>
                  </a:cubicBezTo>
                  <a:cubicBezTo>
                    <a:pt x="54162" y="3230"/>
                    <a:pt x="53432" y="6461"/>
                    <a:pt x="49540" y="6461"/>
                  </a:cubicBezTo>
                  <a:cubicBezTo>
                    <a:pt x="44108" y="6461"/>
                    <a:pt x="44918" y="1951"/>
                    <a:pt x="39486" y="673"/>
                  </a:cubicBezTo>
                  <a:lnTo>
                    <a:pt x="39486" y="673"/>
                  </a:lnTo>
                  <a:cubicBezTo>
                    <a:pt x="34054" y="3230"/>
                    <a:pt x="34054" y="3230"/>
                    <a:pt x="34054" y="3230"/>
                  </a:cubicBezTo>
                  <a:cubicBezTo>
                    <a:pt x="32513" y="3836"/>
                    <a:pt x="30972" y="5114"/>
                    <a:pt x="28621" y="5114"/>
                  </a:cubicBezTo>
                  <a:cubicBezTo>
                    <a:pt x="27081" y="5114"/>
                    <a:pt x="26351" y="4509"/>
                    <a:pt x="24810" y="4509"/>
                  </a:cubicBezTo>
                  <a:cubicBezTo>
                    <a:pt x="22459" y="4509"/>
                    <a:pt x="19378" y="7672"/>
                    <a:pt x="18567" y="9624"/>
                  </a:cubicBezTo>
                  <a:cubicBezTo>
                    <a:pt x="15486" y="14133"/>
                    <a:pt x="12405" y="17363"/>
                    <a:pt x="5432" y="16085"/>
                  </a:cubicBezTo>
                  <a:lnTo>
                    <a:pt x="5432" y="16085"/>
                  </a:lnTo>
                  <a:cubicBezTo>
                    <a:pt x="0" y="21132"/>
                    <a:pt x="0" y="21132"/>
                    <a:pt x="0" y="21132"/>
                  </a:cubicBezTo>
                  <a:lnTo>
                    <a:pt x="0" y="21132"/>
                  </a:lnTo>
                  <a:cubicBezTo>
                    <a:pt x="1621" y="23017"/>
                    <a:pt x="1621" y="28805"/>
                    <a:pt x="3891" y="29478"/>
                  </a:cubicBezTo>
                  <a:cubicBezTo>
                    <a:pt x="6243" y="30757"/>
                    <a:pt x="10135" y="30757"/>
                    <a:pt x="8513" y="33987"/>
                  </a:cubicBezTo>
                  <a:cubicBezTo>
                    <a:pt x="6243" y="40381"/>
                    <a:pt x="11594" y="39708"/>
                    <a:pt x="15486" y="44217"/>
                  </a:cubicBezTo>
                  <a:cubicBezTo>
                    <a:pt x="18567" y="48053"/>
                    <a:pt x="17837" y="53236"/>
                    <a:pt x="18567" y="58351"/>
                  </a:cubicBezTo>
                  <a:cubicBezTo>
                    <a:pt x="13945" y="73090"/>
                    <a:pt x="13945" y="73090"/>
                    <a:pt x="13945" y="73090"/>
                  </a:cubicBezTo>
                  <a:lnTo>
                    <a:pt x="13945" y="73090"/>
                  </a:lnTo>
                  <a:cubicBezTo>
                    <a:pt x="14756" y="73763"/>
                    <a:pt x="14756" y="73763"/>
                    <a:pt x="15486" y="74369"/>
                  </a:cubicBezTo>
                  <a:cubicBezTo>
                    <a:pt x="21648" y="77599"/>
                    <a:pt x="24810" y="83387"/>
                    <a:pt x="29432" y="85339"/>
                  </a:cubicBezTo>
                  <a:cubicBezTo>
                    <a:pt x="34864" y="88502"/>
                    <a:pt x="34054" y="91060"/>
                    <a:pt x="41756" y="92338"/>
                  </a:cubicBezTo>
                  <a:cubicBezTo>
                    <a:pt x="46459" y="93684"/>
                    <a:pt x="52621" y="99405"/>
                    <a:pt x="57243" y="101962"/>
                  </a:cubicBezTo>
                  <a:cubicBezTo>
                    <a:pt x="62675" y="105193"/>
                    <a:pt x="67297" y="110981"/>
                    <a:pt x="72729" y="114817"/>
                  </a:cubicBezTo>
                  <a:cubicBezTo>
                    <a:pt x="75081" y="117375"/>
                    <a:pt x="77351" y="118721"/>
                    <a:pt x="78162" y="119932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99" name="Shape 2948">
              <a:extLst>
                <a:ext uri="{FF2B5EF4-FFF2-40B4-BE49-F238E27FC236}">
                  <a16:creationId xmlns:a16="http://schemas.microsoft.com/office/drawing/2014/main" id="{36ED9CD9-5521-4813-B11C-735A2B04FC70}"/>
                </a:ext>
              </a:extLst>
            </p:cNvPr>
            <p:cNvSpPr/>
            <p:nvPr/>
          </p:nvSpPr>
          <p:spPr>
            <a:xfrm>
              <a:off x="16822893" y="7178763"/>
              <a:ext cx="691834" cy="49701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03952"/>
                  </a:moveTo>
                  <a:lnTo>
                    <a:pt x="0" y="103952"/>
                  </a:lnTo>
                  <a:cubicBezTo>
                    <a:pt x="862" y="86826"/>
                    <a:pt x="862" y="86826"/>
                    <a:pt x="862" y="86826"/>
                  </a:cubicBezTo>
                  <a:cubicBezTo>
                    <a:pt x="4137" y="79880"/>
                    <a:pt x="4913" y="75329"/>
                    <a:pt x="9051" y="68502"/>
                  </a:cubicBezTo>
                  <a:cubicBezTo>
                    <a:pt x="14827" y="60479"/>
                    <a:pt x="13189" y="45628"/>
                    <a:pt x="13189" y="35329"/>
                  </a:cubicBezTo>
                  <a:cubicBezTo>
                    <a:pt x="13189" y="22874"/>
                    <a:pt x="22241" y="31976"/>
                    <a:pt x="27155" y="23952"/>
                  </a:cubicBezTo>
                  <a:cubicBezTo>
                    <a:pt x="32068" y="15928"/>
                    <a:pt x="34482" y="20598"/>
                    <a:pt x="40258" y="17125"/>
                  </a:cubicBezTo>
                  <a:cubicBezTo>
                    <a:pt x="51810" y="11377"/>
                    <a:pt x="53448" y="26227"/>
                    <a:pt x="64137" y="21676"/>
                  </a:cubicBezTo>
                  <a:cubicBezTo>
                    <a:pt x="69051" y="20598"/>
                    <a:pt x="75517" y="19401"/>
                    <a:pt x="80431" y="14850"/>
                  </a:cubicBezTo>
                  <a:cubicBezTo>
                    <a:pt x="84568" y="11377"/>
                    <a:pt x="86206" y="4550"/>
                    <a:pt x="90344" y="0"/>
                  </a:cubicBezTo>
                  <a:cubicBezTo>
                    <a:pt x="100172" y="2275"/>
                    <a:pt x="100172" y="2275"/>
                    <a:pt x="100172" y="2275"/>
                  </a:cubicBezTo>
                  <a:lnTo>
                    <a:pt x="100172" y="2275"/>
                  </a:lnTo>
                  <a:cubicBezTo>
                    <a:pt x="101896" y="5628"/>
                    <a:pt x="101896" y="15928"/>
                    <a:pt x="104310" y="17125"/>
                  </a:cubicBezTo>
                  <a:cubicBezTo>
                    <a:pt x="106810" y="19401"/>
                    <a:pt x="110948" y="19401"/>
                    <a:pt x="109224" y="25149"/>
                  </a:cubicBezTo>
                  <a:cubicBezTo>
                    <a:pt x="106810" y="36526"/>
                    <a:pt x="112500" y="35329"/>
                    <a:pt x="116637" y="43353"/>
                  </a:cubicBezTo>
                  <a:cubicBezTo>
                    <a:pt x="119913" y="50179"/>
                    <a:pt x="119137" y="59401"/>
                    <a:pt x="119913" y="68502"/>
                  </a:cubicBezTo>
                  <a:cubicBezTo>
                    <a:pt x="115000" y="94730"/>
                    <a:pt x="115000" y="94730"/>
                    <a:pt x="115000" y="94730"/>
                  </a:cubicBezTo>
                  <a:lnTo>
                    <a:pt x="115000" y="94730"/>
                  </a:lnTo>
                  <a:cubicBezTo>
                    <a:pt x="104310" y="87904"/>
                    <a:pt x="98534" y="107305"/>
                    <a:pt x="93620" y="105029"/>
                  </a:cubicBezTo>
                  <a:cubicBezTo>
                    <a:pt x="86206" y="101556"/>
                    <a:pt x="86206" y="107305"/>
                    <a:pt x="81293" y="109580"/>
                  </a:cubicBezTo>
                  <a:cubicBezTo>
                    <a:pt x="78017" y="110778"/>
                    <a:pt x="76379" y="108502"/>
                    <a:pt x="73965" y="108502"/>
                  </a:cubicBezTo>
                  <a:cubicBezTo>
                    <a:pt x="65775" y="108502"/>
                    <a:pt x="65000" y="110778"/>
                    <a:pt x="63275" y="118802"/>
                  </a:cubicBezTo>
                  <a:cubicBezTo>
                    <a:pt x="60862" y="119880"/>
                    <a:pt x="54224" y="110778"/>
                    <a:pt x="50948" y="109580"/>
                  </a:cubicBezTo>
                  <a:cubicBezTo>
                    <a:pt x="42758" y="102754"/>
                    <a:pt x="27931" y="95928"/>
                    <a:pt x="18879" y="97005"/>
                  </a:cubicBezTo>
                  <a:cubicBezTo>
                    <a:pt x="14827" y="98203"/>
                    <a:pt x="5775" y="100479"/>
                    <a:pt x="0" y="103952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00" name="Shape 2949">
              <a:extLst>
                <a:ext uri="{FF2B5EF4-FFF2-40B4-BE49-F238E27FC236}">
                  <a16:creationId xmlns:a16="http://schemas.microsoft.com/office/drawing/2014/main" id="{487C8989-08D4-48B6-8107-26AAB24B2643}"/>
                </a:ext>
              </a:extLst>
            </p:cNvPr>
            <p:cNvSpPr/>
            <p:nvPr/>
          </p:nvSpPr>
          <p:spPr>
            <a:xfrm>
              <a:off x="16680586" y="6795603"/>
              <a:ext cx="753136" cy="88017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9920" y="48432"/>
                  </a:moveTo>
                  <a:lnTo>
                    <a:pt x="119920" y="48432"/>
                  </a:lnTo>
                  <a:cubicBezTo>
                    <a:pt x="114617" y="53506"/>
                    <a:pt x="114617" y="53506"/>
                    <a:pt x="114617" y="53506"/>
                  </a:cubicBezTo>
                  <a:lnTo>
                    <a:pt x="114617" y="53506"/>
                  </a:lnTo>
                  <a:cubicBezTo>
                    <a:pt x="105593" y="52220"/>
                    <a:pt x="105593" y="52220"/>
                    <a:pt x="105593" y="52220"/>
                  </a:cubicBezTo>
                  <a:cubicBezTo>
                    <a:pt x="101794" y="54791"/>
                    <a:pt x="100290" y="58647"/>
                    <a:pt x="96490" y="60608"/>
                  </a:cubicBezTo>
                  <a:cubicBezTo>
                    <a:pt x="91978" y="63179"/>
                    <a:pt x="86042" y="63855"/>
                    <a:pt x="81530" y="64464"/>
                  </a:cubicBezTo>
                  <a:cubicBezTo>
                    <a:pt x="71715" y="67034"/>
                    <a:pt x="70211" y="58647"/>
                    <a:pt x="59604" y="61894"/>
                  </a:cubicBezTo>
                  <a:cubicBezTo>
                    <a:pt x="54300" y="63855"/>
                    <a:pt x="52084" y="61217"/>
                    <a:pt x="47572" y="65749"/>
                  </a:cubicBezTo>
                  <a:cubicBezTo>
                    <a:pt x="43060" y="70281"/>
                    <a:pt x="34749" y="65140"/>
                    <a:pt x="34749" y="72175"/>
                  </a:cubicBezTo>
                  <a:cubicBezTo>
                    <a:pt x="34749" y="77993"/>
                    <a:pt x="36253" y="86381"/>
                    <a:pt x="30949" y="90913"/>
                  </a:cubicBezTo>
                  <a:cubicBezTo>
                    <a:pt x="27150" y="94768"/>
                    <a:pt x="26437" y="97339"/>
                    <a:pt x="23430" y="101262"/>
                  </a:cubicBezTo>
                  <a:cubicBezTo>
                    <a:pt x="22638" y="110935"/>
                    <a:pt x="22638" y="110935"/>
                    <a:pt x="22638" y="110935"/>
                  </a:cubicBezTo>
                  <a:lnTo>
                    <a:pt x="22638" y="110935"/>
                  </a:lnTo>
                  <a:cubicBezTo>
                    <a:pt x="19630" y="112220"/>
                    <a:pt x="17335" y="114114"/>
                    <a:pt x="17335" y="116076"/>
                  </a:cubicBezTo>
                  <a:cubicBezTo>
                    <a:pt x="17335" y="119932"/>
                    <a:pt x="12823" y="115467"/>
                    <a:pt x="12823" y="114114"/>
                  </a:cubicBezTo>
                  <a:cubicBezTo>
                    <a:pt x="12823" y="107688"/>
                    <a:pt x="8311" y="111544"/>
                    <a:pt x="6807" y="108365"/>
                  </a:cubicBezTo>
                  <a:cubicBezTo>
                    <a:pt x="3799" y="102547"/>
                    <a:pt x="10527" y="98624"/>
                    <a:pt x="10527" y="94160"/>
                  </a:cubicBezTo>
                  <a:cubicBezTo>
                    <a:pt x="10527" y="90913"/>
                    <a:pt x="9023" y="88951"/>
                    <a:pt x="8311" y="86381"/>
                  </a:cubicBezTo>
                  <a:cubicBezTo>
                    <a:pt x="7519" y="83201"/>
                    <a:pt x="0" y="80563"/>
                    <a:pt x="5303" y="79278"/>
                  </a:cubicBezTo>
                  <a:cubicBezTo>
                    <a:pt x="9023" y="77384"/>
                    <a:pt x="10527" y="73461"/>
                    <a:pt x="11319" y="70281"/>
                  </a:cubicBezTo>
                  <a:cubicBezTo>
                    <a:pt x="12031" y="66426"/>
                    <a:pt x="14327" y="65140"/>
                    <a:pt x="9023" y="63855"/>
                  </a:cubicBezTo>
                  <a:cubicBezTo>
                    <a:pt x="6015" y="63855"/>
                    <a:pt x="7519" y="59932"/>
                    <a:pt x="8311" y="58038"/>
                  </a:cubicBezTo>
                  <a:cubicBezTo>
                    <a:pt x="11319" y="54114"/>
                    <a:pt x="13614" y="51544"/>
                    <a:pt x="11319" y="47080"/>
                  </a:cubicBezTo>
                  <a:cubicBezTo>
                    <a:pt x="9815" y="43224"/>
                    <a:pt x="11319" y="41330"/>
                    <a:pt x="12823" y="38083"/>
                  </a:cubicBezTo>
                  <a:cubicBezTo>
                    <a:pt x="13614" y="35512"/>
                    <a:pt x="9815" y="35512"/>
                    <a:pt x="10527" y="33551"/>
                  </a:cubicBezTo>
                  <a:cubicBezTo>
                    <a:pt x="10527" y="32942"/>
                    <a:pt x="14327" y="29019"/>
                    <a:pt x="15831" y="29695"/>
                  </a:cubicBezTo>
                  <a:cubicBezTo>
                    <a:pt x="17335" y="29695"/>
                    <a:pt x="18126" y="30980"/>
                    <a:pt x="19630" y="29019"/>
                  </a:cubicBezTo>
                  <a:cubicBezTo>
                    <a:pt x="21926" y="26448"/>
                    <a:pt x="19630" y="18737"/>
                    <a:pt x="19630" y="15490"/>
                  </a:cubicBezTo>
                  <a:lnTo>
                    <a:pt x="19630" y="15490"/>
                  </a:lnTo>
                  <a:cubicBezTo>
                    <a:pt x="24934" y="13596"/>
                    <a:pt x="24934" y="13596"/>
                    <a:pt x="24934" y="13596"/>
                  </a:cubicBezTo>
                  <a:cubicBezTo>
                    <a:pt x="27150" y="12919"/>
                    <a:pt x="30158" y="10349"/>
                    <a:pt x="31741" y="9064"/>
                  </a:cubicBezTo>
                  <a:cubicBezTo>
                    <a:pt x="32453" y="8387"/>
                    <a:pt x="31741" y="5817"/>
                    <a:pt x="31741" y="4532"/>
                  </a:cubicBezTo>
                  <a:lnTo>
                    <a:pt x="31741" y="4532"/>
                  </a:lnTo>
                  <a:cubicBezTo>
                    <a:pt x="33166" y="3855"/>
                    <a:pt x="34749" y="4532"/>
                    <a:pt x="35461" y="3855"/>
                  </a:cubicBezTo>
                  <a:cubicBezTo>
                    <a:pt x="38469" y="2638"/>
                    <a:pt x="40765" y="676"/>
                    <a:pt x="43773" y="676"/>
                  </a:cubicBezTo>
                  <a:cubicBezTo>
                    <a:pt x="46068" y="0"/>
                    <a:pt x="58891" y="2638"/>
                    <a:pt x="59604" y="3855"/>
                  </a:cubicBezTo>
                  <a:cubicBezTo>
                    <a:pt x="62612" y="7102"/>
                    <a:pt x="64907" y="11634"/>
                    <a:pt x="69419" y="12919"/>
                  </a:cubicBezTo>
                  <a:cubicBezTo>
                    <a:pt x="71715" y="14881"/>
                    <a:pt x="70923" y="14205"/>
                    <a:pt x="74722" y="13596"/>
                  </a:cubicBezTo>
                  <a:cubicBezTo>
                    <a:pt x="77018" y="13596"/>
                    <a:pt x="77018" y="13596"/>
                    <a:pt x="77730" y="15490"/>
                  </a:cubicBezTo>
                  <a:cubicBezTo>
                    <a:pt x="77730" y="16775"/>
                    <a:pt x="80026" y="16775"/>
                    <a:pt x="80738" y="16775"/>
                  </a:cubicBezTo>
                  <a:cubicBezTo>
                    <a:pt x="82321" y="17452"/>
                    <a:pt x="83746" y="17452"/>
                    <a:pt x="84538" y="18737"/>
                  </a:cubicBezTo>
                  <a:cubicBezTo>
                    <a:pt x="86833" y="20022"/>
                    <a:pt x="87546" y="16166"/>
                    <a:pt x="88337" y="18060"/>
                  </a:cubicBezTo>
                  <a:cubicBezTo>
                    <a:pt x="89841" y="23269"/>
                    <a:pt x="91978" y="16775"/>
                    <a:pt x="94274" y="20022"/>
                  </a:cubicBezTo>
                  <a:cubicBezTo>
                    <a:pt x="95778" y="22593"/>
                    <a:pt x="95778" y="26448"/>
                    <a:pt x="97282" y="29019"/>
                  </a:cubicBezTo>
                  <a:cubicBezTo>
                    <a:pt x="99577" y="31657"/>
                    <a:pt x="101081" y="32266"/>
                    <a:pt x="104089" y="33551"/>
                  </a:cubicBezTo>
                  <a:cubicBezTo>
                    <a:pt x="106385" y="34836"/>
                    <a:pt x="108601" y="34836"/>
                    <a:pt x="110897" y="36121"/>
                  </a:cubicBezTo>
                  <a:cubicBezTo>
                    <a:pt x="115408" y="39368"/>
                    <a:pt x="116912" y="44509"/>
                    <a:pt x="119920" y="48432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01" name="Shape 2950">
              <a:extLst>
                <a:ext uri="{FF2B5EF4-FFF2-40B4-BE49-F238E27FC236}">
                  <a16:creationId xmlns:a16="http://schemas.microsoft.com/office/drawing/2014/main" id="{81FCFD9C-5FDD-435D-8CD2-43DA784D8B37}"/>
                </a:ext>
              </a:extLst>
            </p:cNvPr>
            <p:cNvSpPr/>
            <p:nvPr/>
          </p:nvSpPr>
          <p:spPr>
            <a:xfrm>
              <a:off x="16704672" y="6458421"/>
              <a:ext cx="956745" cy="70063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6479" y="3227"/>
                  </a:moveTo>
                  <a:lnTo>
                    <a:pt x="6479" y="3227"/>
                  </a:lnTo>
                  <a:cubicBezTo>
                    <a:pt x="8909" y="2462"/>
                    <a:pt x="11277" y="1613"/>
                    <a:pt x="13644" y="1613"/>
                  </a:cubicBezTo>
                  <a:cubicBezTo>
                    <a:pt x="22554" y="849"/>
                    <a:pt x="22554" y="849"/>
                    <a:pt x="22554" y="849"/>
                  </a:cubicBezTo>
                  <a:cubicBezTo>
                    <a:pt x="24922" y="0"/>
                    <a:pt x="27289" y="849"/>
                    <a:pt x="29657" y="849"/>
                  </a:cubicBezTo>
                  <a:lnTo>
                    <a:pt x="29657" y="849"/>
                  </a:lnTo>
                  <a:cubicBezTo>
                    <a:pt x="30280" y="3227"/>
                    <a:pt x="31464" y="3227"/>
                    <a:pt x="31464" y="5690"/>
                  </a:cubicBezTo>
                  <a:cubicBezTo>
                    <a:pt x="31464" y="6454"/>
                    <a:pt x="30903" y="9766"/>
                    <a:pt x="31464" y="10530"/>
                  </a:cubicBezTo>
                  <a:cubicBezTo>
                    <a:pt x="32647" y="11380"/>
                    <a:pt x="32087" y="12144"/>
                    <a:pt x="30903" y="12993"/>
                  </a:cubicBezTo>
                  <a:cubicBezTo>
                    <a:pt x="30280" y="13757"/>
                    <a:pt x="30280" y="14607"/>
                    <a:pt x="30903" y="15371"/>
                  </a:cubicBezTo>
                  <a:cubicBezTo>
                    <a:pt x="30903" y="16220"/>
                    <a:pt x="31464" y="16220"/>
                    <a:pt x="31464" y="16985"/>
                  </a:cubicBezTo>
                  <a:cubicBezTo>
                    <a:pt x="30280" y="19447"/>
                    <a:pt x="32647" y="17834"/>
                    <a:pt x="33271" y="17834"/>
                  </a:cubicBezTo>
                  <a:cubicBezTo>
                    <a:pt x="34454" y="16220"/>
                    <a:pt x="36199" y="15371"/>
                    <a:pt x="37383" y="14607"/>
                  </a:cubicBezTo>
                  <a:cubicBezTo>
                    <a:pt x="38629" y="14607"/>
                    <a:pt x="39750" y="12993"/>
                    <a:pt x="40373" y="14607"/>
                  </a:cubicBezTo>
                  <a:cubicBezTo>
                    <a:pt x="42180" y="16985"/>
                    <a:pt x="43925" y="15371"/>
                    <a:pt x="46292" y="15371"/>
                  </a:cubicBezTo>
                  <a:cubicBezTo>
                    <a:pt x="48099" y="15371"/>
                    <a:pt x="49283" y="16220"/>
                    <a:pt x="51090" y="16220"/>
                  </a:cubicBezTo>
                  <a:cubicBezTo>
                    <a:pt x="54018" y="16220"/>
                    <a:pt x="55264" y="20297"/>
                    <a:pt x="58193" y="21061"/>
                  </a:cubicBezTo>
                  <a:cubicBezTo>
                    <a:pt x="60560" y="21910"/>
                    <a:pt x="63551" y="22675"/>
                    <a:pt x="65919" y="24288"/>
                  </a:cubicBezTo>
                  <a:cubicBezTo>
                    <a:pt x="67102" y="25138"/>
                    <a:pt x="67725" y="26751"/>
                    <a:pt x="68286" y="27600"/>
                  </a:cubicBezTo>
                  <a:cubicBezTo>
                    <a:pt x="69408" y="28365"/>
                    <a:pt x="71838" y="26751"/>
                    <a:pt x="72398" y="28365"/>
                  </a:cubicBezTo>
                  <a:cubicBezTo>
                    <a:pt x="73582" y="29214"/>
                    <a:pt x="74766" y="31592"/>
                    <a:pt x="75950" y="32441"/>
                  </a:cubicBezTo>
                  <a:cubicBezTo>
                    <a:pt x="78380" y="37282"/>
                    <a:pt x="82492" y="36433"/>
                    <a:pt x="85482" y="34819"/>
                  </a:cubicBezTo>
                  <a:cubicBezTo>
                    <a:pt x="92024" y="30743"/>
                    <a:pt x="95576" y="31592"/>
                    <a:pt x="99127" y="39660"/>
                  </a:cubicBezTo>
                  <a:cubicBezTo>
                    <a:pt x="102118" y="46199"/>
                    <a:pt x="107476" y="51040"/>
                    <a:pt x="112211" y="55116"/>
                  </a:cubicBezTo>
                  <a:lnTo>
                    <a:pt x="112211" y="55116"/>
                  </a:lnTo>
                  <a:cubicBezTo>
                    <a:pt x="111028" y="58343"/>
                    <a:pt x="108660" y="61571"/>
                    <a:pt x="108660" y="65647"/>
                  </a:cubicBezTo>
                  <a:cubicBezTo>
                    <a:pt x="108037" y="69723"/>
                    <a:pt x="109221" y="71252"/>
                    <a:pt x="112211" y="72101"/>
                  </a:cubicBezTo>
                  <a:cubicBezTo>
                    <a:pt x="114579" y="72951"/>
                    <a:pt x="114579" y="73715"/>
                    <a:pt x="115202" y="76942"/>
                  </a:cubicBezTo>
                  <a:cubicBezTo>
                    <a:pt x="115763" y="78556"/>
                    <a:pt x="116386" y="80169"/>
                    <a:pt x="116947" y="82632"/>
                  </a:cubicBezTo>
                  <a:cubicBezTo>
                    <a:pt x="118130" y="85010"/>
                    <a:pt x="119937" y="87473"/>
                    <a:pt x="119314" y="91549"/>
                  </a:cubicBezTo>
                  <a:cubicBezTo>
                    <a:pt x="118753" y="93927"/>
                    <a:pt x="116947" y="96390"/>
                    <a:pt x="117570" y="98853"/>
                  </a:cubicBezTo>
                  <a:lnTo>
                    <a:pt x="117570" y="98853"/>
                  </a:lnTo>
                  <a:cubicBezTo>
                    <a:pt x="113395" y="102080"/>
                    <a:pt x="113395" y="102080"/>
                    <a:pt x="113395" y="102080"/>
                  </a:cubicBezTo>
                  <a:cubicBezTo>
                    <a:pt x="112211" y="102845"/>
                    <a:pt x="111028" y="104458"/>
                    <a:pt x="109221" y="104458"/>
                  </a:cubicBezTo>
                  <a:cubicBezTo>
                    <a:pt x="108037" y="104458"/>
                    <a:pt x="107476" y="103694"/>
                    <a:pt x="106292" y="103694"/>
                  </a:cubicBezTo>
                  <a:cubicBezTo>
                    <a:pt x="104485" y="103694"/>
                    <a:pt x="102118" y="107685"/>
                    <a:pt x="101495" y="110148"/>
                  </a:cubicBezTo>
                  <a:cubicBezTo>
                    <a:pt x="99127" y="115838"/>
                    <a:pt x="96760" y="119915"/>
                    <a:pt x="91401" y="118301"/>
                  </a:cubicBezTo>
                  <a:lnTo>
                    <a:pt x="91401" y="118301"/>
                  </a:lnTo>
                  <a:cubicBezTo>
                    <a:pt x="89034" y="113375"/>
                    <a:pt x="87850" y="106921"/>
                    <a:pt x="84299" y="102845"/>
                  </a:cubicBezTo>
                  <a:cubicBezTo>
                    <a:pt x="82492" y="101231"/>
                    <a:pt x="80747" y="101231"/>
                    <a:pt x="78940" y="99617"/>
                  </a:cubicBezTo>
                  <a:cubicBezTo>
                    <a:pt x="76573" y="98004"/>
                    <a:pt x="75389" y="97239"/>
                    <a:pt x="73582" y="93927"/>
                  </a:cubicBezTo>
                  <a:cubicBezTo>
                    <a:pt x="72398" y="90700"/>
                    <a:pt x="72398" y="85859"/>
                    <a:pt x="71214" y="82632"/>
                  </a:cubicBezTo>
                  <a:cubicBezTo>
                    <a:pt x="69408" y="78556"/>
                    <a:pt x="67725" y="86709"/>
                    <a:pt x="66542" y="80169"/>
                  </a:cubicBezTo>
                  <a:cubicBezTo>
                    <a:pt x="65919" y="77791"/>
                    <a:pt x="65358" y="82632"/>
                    <a:pt x="63551" y="81019"/>
                  </a:cubicBezTo>
                  <a:cubicBezTo>
                    <a:pt x="62928" y="79405"/>
                    <a:pt x="61806" y="79405"/>
                    <a:pt x="60560" y="78556"/>
                  </a:cubicBezTo>
                  <a:cubicBezTo>
                    <a:pt x="60000" y="78556"/>
                    <a:pt x="58193" y="78556"/>
                    <a:pt x="58193" y="76942"/>
                  </a:cubicBezTo>
                  <a:cubicBezTo>
                    <a:pt x="57632" y="74564"/>
                    <a:pt x="57632" y="74564"/>
                    <a:pt x="55825" y="74564"/>
                  </a:cubicBezTo>
                  <a:cubicBezTo>
                    <a:pt x="52834" y="75329"/>
                    <a:pt x="53457" y="76178"/>
                    <a:pt x="51651" y="73715"/>
                  </a:cubicBezTo>
                  <a:cubicBezTo>
                    <a:pt x="48099" y="72101"/>
                    <a:pt x="46292" y="66411"/>
                    <a:pt x="43925" y="62335"/>
                  </a:cubicBezTo>
                  <a:cubicBezTo>
                    <a:pt x="43364" y="60806"/>
                    <a:pt x="33271" y="57494"/>
                    <a:pt x="31464" y="58343"/>
                  </a:cubicBezTo>
                  <a:cubicBezTo>
                    <a:pt x="29096" y="58343"/>
                    <a:pt x="27289" y="60806"/>
                    <a:pt x="24922" y="62335"/>
                  </a:cubicBezTo>
                  <a:cubicBezTo>
                    <a:pt x="24361" y="63184"/>
                    <a:pt x="23115" y="62335"/>
                    <a:pt x="21993" y="63184"/>
                  </a:cubicBezTo>
                  <a:lnTo>
                    <a:pt x="21993" y="63184"/>
                  </a:lnTo>
                  <a:cubicBezTo>
                    <a:pt x="21993" y="64798"/>
                    <a:pt x="22554" y="68025"/>
                    <a:pt x="21993" y="68874"/>
                  </a:cubicBezTo>
                  <a:cubicBezTo>
                    <a:pt x="20747" y="70488"/>
                    <a:pt x="18380" y="73715"/>
                    <a:pt x="16635" y="74564"/>
                  </a:cubicBezTo>
                  <a:cubicBezTo>
                    <a:pt x="12461" y="76942"/>
                    <a:pt x="12461" y="76942"/>
                    <a:pt x="12461" y="76942"/>
                  </a:cubicBezTo>
                  <a:lnTo>
                    <a:pt x="12461" y="76942"/>
                  </a:lnTo>
                  <a:cubicBezTo>
                    <a:pt x="10654" y="76942"/>
                    <a:pt x="8286" y="76942"/>
                    <a:pt x="5919" y="76942"/>
                  </a:cubicBezTo>
                  <a:cubicBezTo>
                    <a:pt x="4735" y="76178"/>
                    <a:pt x="2928" y="75329"/>
                    <a:pt x="1744" y="74564"/>
                  </a:cubicBezTo>
                  <a:lnTo>
                    <a:pt x="1744" y="74564"/>
                  </a:lnTo>
                  <a:cubicBezTo>
                    <a:pt x="1744" y="73715"/>
                    <a:pt x="2367" y="71252"/>
                    <a:pt x="2367" y="69723"/>
                  </a:cubicBezTo>
                  <a:cubicBezTo>
                    <a:pt x="2367" y="68874"/>
                    <a:pt x="1744" y="66411"/>
                    <a:pt x="2367" y="65647"/>
                  </a:cubicBezTo>
                  <a:cubicBezTo>
                    <a:pt x="2928" y="64798"/>
                    <a:pt x="2928" y="64033"/>
                    <a:pt x="3551" y="62335"/>
                  </a:cubicBezTo>
                  <a:cubicBezTo>
                    <a:pt x="3551" y="61571"/>
                    <a:pt x="4112" y="61571"/>
                    <a:pt x="5295" y="61571"/>
                  </a:cubicBezTo>
                  <a:cubicBezTo>
                    <a:pt x="7725" y="59108"/>
                    <a:pt x="4735" y="59108"/>
                    <a:pt x="5295" y="57494"/>
                  </a:cubicBezTo>
                  <a:cubicBezTo>
                    <a:pt x="5919" y="55881"/>
                    <a:pt x="8286" y="55881"/>
                    <a:pt x="8909" y="54267"/>
                  </a:cubicBezTo>
                  <a:cubicBezTo>
                    <a:pt x="9470" y="53503"/>
                    <a:pt x="10654" y="51889"/>
                    <a:pt x="11277" y="51040"/>
                  </a:cubicBezTo>
                  <a:cubicBezTo>
                    <a:pt x="12461" y="48577"/>
                    <a:pt x="10093" y="49426"/>
                    <a:pt x="10093" y="46963"/>
                  </a:cubicBezTo>
                  <a:cubicBezTo>
                    <a:pt x="10093" y="46199"/>
                    <a:pt x="10093" y="46199"/>
                    <a:pt x="8909" y="45350"/>
                  </a:cubicBezTo>
                  <a:cubicBezTo>
                    <a:pt x="6479" y="43736"/>
                    <a:pt x="3551" y="42972"/>
                    <a:pt x="560" y="41358"/>
                  </a:cubicBezTo>
                  <a:lnTo>
                    <a:pt x="560" y="41358"/>
                  </a:lnTo>
                  <a:lnTo>
                    <a:pt x="0" y="41358"/>
                  </a:lnTo>
                  <a:cubicBezTo>
                    <a:pt x="1183" y="39660"/>
                    <a:pt x="1744" y="36433"/>
                    <a:pt x="2367" y="34055"/>
                  </a:cubicBezTo>
                  <a:cubicBezTo>
                    <a:pt x="2928" y="32441"/>
                    <a:pt x="4112" y="30743"/>
                    <a:pt x="4735" y="29214"/>
                  </a:cubicBezTo>
                  <a:cubicBezTo>
                    <a:pt x="5919" y="27600"/>
                    <a:pt x="10093" y="25902"/>
                    <a:pt x="7102" y="22675"/>
                  </a:cubicBezTo>
                  <a:cubicBezTo>
                    <a:pt x="4735" y="20297"/>
                    <a:pt x="4735" y="16985"/>
                    <a:pt x="5295" y="12993"/>
                  </a:cubicBezTo>
                  <a:cubicBezTo>
                    <a:pt x="6479" y="4925"/>
                    <a:pt x="6479" y="4925"/>
                    <a:pt x="6479" y="4925"/>
                  </a:cubicBezTo>
                  <a:lnTo>
                    <a:pt x="6479" y="4925"/>
                  </a:lnTo>
                  <a:cubicBezTo>
                    <a:pt x="6479" y="3227"/>
                    <a:pt x="6479" y="3227"/>
                    <a:pt x="6479" y="3227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02" name="Shape 2951">
              <a:extLst>
                <a:ext uri="{FF2B5EF4-FFF2-40B4-BE49-F238E27FC236}">
                  <a16:creationId xmlns:a16="http://schemas.microsoft.com/office/drawing/2014/main" id="{4961B2B9-C898-448E-A4E7-23C37FB16868}"/>
                </a:ext>
              </a:extLst>
            </p:cNvPr>
            <p:cNvSpPr/>
            <p:nvPr/>
          </p:nvSpPr>
          <p:spPr>
            <a:xfrm>
              <a:off x="17565084" y="6278885"/>
              <a:ext cx="908580" cy="80135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25021" y="6398"/>
                  </a:moveTo>
                  <a:lnTo>
                    <a:pt x="25021" y="6398"/>
                  </a:lnTo>
                  <a:cubicBezTo>
                    <a:pt x="24366" y="7811"/>
                    <a:pt x="21288" y="12052"/>
                    <a:pt x="21288" y="12721"/>
                  </a:cubicBezTo>
                  <a:cubicBezTo>
                    <a:pt x="21288" y="15623"/>
                    <a:pt x="22532" y="17706"/>
                    <a:pt x="19978" y="18450"/>
                  </a:cubicBezTo>
                  <a:cubicBezTo>
                    <a:pt x="16244" y="19863"/>
                    <a:pt x="10021" y="19863"/>
                    <a:pt x="6877" y="21946"/>
                  </a:cubicBezTo>
                  <a:cubicBezTo>
                    <a:pt x="2489" y="24104"/>
                    <a:pt x="9366" y="26261"/>
                    <a:pt x="7532" y="29758"/>
                  </a:cubicBezTo>
                  <a:cubicBezTo>
                    <a:pt x="5633" y="31915"/>
                    <a:pt x="3799" y="32585"/>
                    <a:pt x="2489" y="36156"/>
                  </a:cubicBezTo>
                  <a:cubicBezTo>
                    <a:pt x="1244" y="40396"/>
                    <a:pt x="5633" y="46125"/>
                    <a:pt x="6877" y="49621"/>
                  </a:cubicBezTo>
                  <a:cubicBezTo>
                    <a:pt x="8122" y="55350"/>
                    <a:pt x="7532" y="61004"/>
                    <a:pt x="7532" y="66658"/>
                  </a:cubicBezTo>
                  <a:cubicBezTo>
                    <a:pt x="4388" y="75213"/>
                    <a:pt x="4388" y="75213"/>
                    <a:pt x="4388" y="75213"/>
                  </a:cubicBezTo>
                  <a:lnTo>
                    <a:pt x="4388" y="75213"/>
                  </a:lnTo>
                  <a:cubicBezTo>
                    <a:pt x="3144" y="78040"/>
                    <a:pt x="655" y="80867"/>
                    <a:pt x="655" y="84438"/>
                  </a:cubicBezTo>
                  <a:cubicBezTo>
                    <a:pt x="0" y="88009"/>
                    <a:pt x="1244" y="89349"/>
                    <a:pt x="4388" y="90092"/>
                  </a:cubicBezTo>
                  <a:cubicBezTo>
                    <a:pt x="6877" y="90836"/>
                    <a:pt x="6877" y="91506"/>
                    <a:pt x="7532" y="94333"/>
                  </a:cubicBezTo>
                  <a:cubicBezTo>
                    <a:pt x="8122" y="95747"/>
                    <a:pt x="8777" y="97160"/>
                    <a:pt x="9366" y="99318"/>
                  </a:cubicBezTo>
                  <a:cubicBezTo>
                    <a:pt x="10611" y="101401"/>
                    <a:pt x="12510" y="103558"/>
                    <a:pt x="11855" y="107129"/>
                  </a:cubicBezTo>
                  <a:cubicBezTo>
                    <a:pt x="11266" y="109212"/>
                    <a:pt x="9366" y="111370"/>
                    <a:pt x="10021" y="113527"/>
                  </a:cubicBezTo>
                  <a:lnTo>
                    <a:pt x="10021" y="113527"/>
                  </a:lnTo>
                  <a:cubicBezTo>
                    <a:pt x="14410" y="114941"/>
                    <a:pt x="13755" y="119925"/>
                    <a:pt x="18144" y="119925"/>
                  </a:cubicBezTo>
                  <a:cubicBezTo>
                    <a:pt x="21288" y="119925"/>
                    <a:pt x="21877" y="116354"/>
                    <a:pt x="24366" y="114941"/>
                  </a:cubicBezTo>
                  <a:cubicBezTo>
                    <a:pt x="28100" y="112783"/>
                    <a:pt x="29999" y="117024"/>
                    <a:pt x="33144" y="118437"/>
                  </a:cubicBezTo>
                  <a:cubicBezTo>
                    <a:pt x="36877" y="119925"/>
                    <a:pt x="46899" y="117024"/>
                    <a:pt x="49978" y="114197"/>
                  </a:cubicBezTo>
                  <a:lnTo>
                    <a:pt x="49978" y="114197"/>
                  </a:lnTo>
                  <a:cubicBezTo>
                    <a:pt x="49978" y="114197"/>
                    <a:pt x="50633" y="113527"/>
                    <a:pt x="50633" y="112783"/>
                  </a:cubicBezTo>
                  <a:cubicBezTo>
                    <a:pt x="53711" y="107873"/>
                    <a:pt x="56855" y="95747"/>
                    <a:pt x="53711" y="90092"/>
                  </a:cubicBezTo>
                  <a:cubicBezTo>
                    <a:pt x="44999" y="68815"/>
                    <a:pt x="71855" y="91506"/>
                    <a:pt x="76834" y="78710"/>
                  </a:cubicBezTo>
                  <a:cubicBezTo>
                    <a:pt x="79323" y="73056"/>
                    <a:pt x="71200" y="67402"/>
                    <a:pt x="79323" y="62417"/>
                  </a:cubicBezTo>
                  <a:cubicBezTo>
                    <a:pt x="84956" y="58177"/>
                    <a:pt x="91244" y="61673"/>
                    <a:pt x="94323" y="51779"/>
                  </a:cubicBezTo>
                  <a:cubicBezTo>
                    <a:pt x="97467" y="45381"/>
                    <a:pt x="98056" y="36900"/>
                    <a:pt x="102445" y="31246"/>
                  </a:cubicBezTo>
                  <a:cubicBezTo>
                    <a:pt x="103689" y="29088"/>
                    <a:pt x="105589" y="26931"/>
                    <a:pt x="108078" y="25517"/>
                  </a:cubicBezTo>
                  <a:cubicBezTo>
                    <a:pt x="113056" y="22690"/>
                    <a:pt x="114301" y="24848"/>
                    <a:pt x="114956" y="17706"/>
                  </a:cubicBezTo>
                  <a:cubicBezTo>
                    <a:pt x="115545" y="13465"/>
                    <a:pt x="114301" y="13465"/>
                    <a:pt x="117445" y="9225"/>
                  </a:cubicBezTo>
                  <a:cubicBezTo>
                    <a:pt x="119934" y="6398"/>
                    <a:pt x="118034" y="2083"/>
                    <a:pt x="118034" y="0"/>
                  </a:cubicBezTo>
                  <a:lnTo>
                    <a:pt x="118034" y="0"/>
                  </a:lnTo>
                  <a:cubicBezTo>
                    <a:pt x="113056" y="0"/>
                    <a:pt x="111222" y="4910"/>
                    <a:pt x="104934" y="3570"/>
                  </a:cubicBezTo>
                  <a:cubicBezTo>
                    <a:pt x="99956" y="2083"/>
                    <a:pt x="96812" y="9225"/>
                    <a:pt x="90589" y="6398"/>
                  </a:cubicBezTo>
                  <a:cubicBezTo>
                    <a:pt x="87445" y="4910"/>
                    <a:pt x="84956" y="2827"/>
                    <a:pt x="81222" y="2827"/>
                  </a:cubicBezTo>
                  <a:cubicBezTo>
                    <a:pt x="76834" y="3570"/>
                    <a:pt x="72445" y="8481"/>
                    <a:pt x="68122" y="7811"/>
                  </a:cubicBezTo>
                  <a:cubicBezTo>
                    <a:pt x="65567" y="7811"/>
                    <a:pt x="63078" y="5654"/>
                    <a:pt x="61244" y="4910"/>
                  </a:cubicBezTo>
                  <a:lnTo>
                    <a:pt x="61244" y="4910"/>
                  </a:lnTo>
                  <a:cubicBezTo>
                    <a:pt x="56266" y="4910"/>
                    <a:pt x="56266" y="4910"/>
                    <a:pt x="56266" y="4910"/>
                  </a:cubicBezTo>
                  <a:cubicBezTo>
                    <a:pt x="53711" y="4910"/>
                    <a:pt x="51222" y="7067"/>
                    <a:pt x="49388" y="7811"/>
                  </a:cubicBezTo>
                  <a:cubicBezTo>
                    <a:pt x="46899" y="9225"/>
                    <a:pt x="44344" y="8481"/>
                    <a:pt x="41855" y="7067"/>
                  </a:cubicBezTo>
                  <a:cubicBezTo>
                    <a:pt x="38777" y="6398"/>
                    <a:pt x="34978" y="669"/>
                    <a:pt x="32489" y="4910"/>
                  </a:cubicBezTo>
                  <a:cubicBezTo>
                    <a:pt x="30589" y="8481"/>
                    <a:pt x="28100" y="6398"/>
                    <a:pt x="25021" y="6398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03" name="Shape 2952">
              <a:extLst>
                <a:ext uri="{FF2B5EF4-FFF2-40B4-BE49-F238E27FC236}">
                  <a16:creationId xmlns:a16="http://schemas.microsoft.com/office/drawing/2014/main" id="{BBBE1C5B-2B10-47A7-AF5C-CD716FC9FA42}"/>
                </a:ext>
              </a:extLst>
            </p:cNvPr>
            <p:cNvSpPr/>
            <p:nvPr/>
          </p:nvSpPr>
          <p:spPr>
            <a:xfrm>
              <a:off x="17878161" y="7520324"/>
              <a:ext cx="562662" cy="104219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26220" y="75292"/>
                  </a:moveTo>
                  <a:lnTo>
                    <a:pt x="26220" y="75292"/>
                  </a:lnTo>
                  <a:cubicBezTo>
                    <a:pt x="23154" y="76379"/>
                    <a:pt x="21145" y="77979"/>
                    <a:pt x="18079" y="77979"/>
                  </a:cubicBezTo>
                  <a:cubicBezTo>
                    <a:pt x="14061" y="78551"/>
                    <a:pt x="9092" y="78551"/>
                    <a:pt x="10044" y="76379"/>
                  </a:cubicBezTo>
                  <a:cubicBezTo>
                    <a:pt x="10044" y="74149"/>
                    <a:pt x="10044" y="73063"/>
                    <a:pt x="9092" y="71462"/>
                  </a:cubicBezTo>
                  <a:cubicBezTo>
                    <a:pt x="8035" y="68718"/>
                    <a:pt x="2960" y="65459"/>
                    <a:pt x="4017" y="62715"/>
                  </a:cubicBezTo>
                  <a:cubicBezTo>
                    <a:pt x="4969" y="58885"/>
                    <a:pt x="10044" y="62201"/>
                    <a:pt x="12052" y="63287"/>
                  </a:cubicBezTo>
                  <a:cubicBezTo>
                    <a:pt x="17127" y="65974"/>
                    <a:pt x="25162" y="68718"/>
                    <a:pt x="28229" y="71977"/>
                  </a:cubicBezTo>
                  <a:cubicBezTo>
                    <a:pt x="30237" y="74149"/>
                    <a:pt x="37321" y="80724"/>
                    <a:pt x="28229" y="76893"/>
                  </a:cubicBezTo>
                  <a:cubicBezTo>
                    <a:pt x="26220" y="75292"/>
                    <a:pt x="26220" y="75292"/>
                    <a:pt x="26220" y="75292"/>
                  </a:cubicBezTo>
                  <a:close/>
                  <a:moveTo>
                    <a:pt x="53392" y="112910"/>
                  </a:moveTo>
                  <a:lnTo>
                    <a:pt x="53392" y="112910"/>
                  </a:lnTo>
                  <a:cubicBezTo>
                    <a:pt x="55400" y="110681"/>
                    <a:pt x="51383" y="109595"/>
                    <a:pt x="50325" y="107422"/>
                  </a:cubicBezTo>
                  <a:cubicBezTo>
                    <a:pt x="49374" y="105250"/>
                    <a:pt x="53392" y="104163"/>
                    <a:pt x="53392" y="102505"/>
                  </a:cubicBezTo>
                  <a:cubicBezTo>
                    <a:pt x="53392" y="101991"/>
                    <a:pt x="54449" y="98161"/>
                    <a:pt x="56458" y="99818"/>
                  </a:cubicBezTo>
                  <a:cubicBezTo>
                    <a:pt x="57409" y="100333"/>
                    <a:pt x="57409" y="101991"/>
                    <a:pt x="58466" y="103077"/>
                  </a:cubicBezTo>
                  <a:cubicBezTo>
                    <a:pt x="59418" y="105250"/>
                    <a:pt x="65550" y="105250"/>
                    <a:pt x="64493" y="107994"/>
                  </a:cubicBezTo>
                  <a:cubicBezTo>
                    <a:pt x="63436" y="109595"/>
                    <a:pt x="62484" y="111252"/>
                    <a:pt x="62484" y="112910"/>
                  </a:cubicBezTo>
                  <a:cubicBezTo>
                    <a:pt x="62484" y="113425"/>
                    <a:pt x="63436" y="119942"/>
                    <a:pt x="59418" y="117770"/>
                  </a:cubicBezTo>
                  <a:cubicBezTo>
                    <a:pt x="58466" y="117255"/>
                    <a:pt x="60475" y="115083"/>
                    <a:pt x="57409" y="115597"/>
                  </a:cubicBezTo>
                  <a:cubicBezTo>
                    <a:pt x="54449" y="116169"/>
                    <a:pt x="52440" y="116169"/>
                    <a:pt x="50325" y="114511"/>
                  </a:cubicBezTo>
                  <a:cubicBezTo>
                    <a:pt x="53392" y="112910"/>
                    <a:pt x="53392" y="112910"/>
                    <a:pt x="53392" y="112910"/>
                  </a:cubicBezTo>
                  <a:close/>
                  <a:moveTo>
                    <a:pt x="0" y="45793"/>
                  </a:moveTo>
                  <a:lnTo>
                    <a:pt x="0" y="45793"/>
                  </a:lnTo>
                  <a:lnTo>
                    <a:pt x="0" y="45793"/>
                  </a:lnTo>
                  <a:cubicBezTo>
                    <a:pt x="2960" y="48022"/>
                    <a:pt x="4017" y="49623"/>
                    <a:pt x="6026" y="53454"/>
                  </a:cubicBezTo>
                  <a:cubicBezTo>
                    <a:pt x="9092" y="59456"/>
                    <a:pt x="14061" y="53454"/>
                    <a:pt x="20088" y="56198"/>
                  </a:cubicBezTo>
                  <a:cubicBezTo>
                    <a:pt x="24211" y="58370"/>
                    <a:pt x="28229" y="59456"/>
                    <a:pt x="34255" y="60028"/>
                  </a:cubicBezTo>
                  <a:cubicBezTo>
                    <a:pt x="42290" y="60543"/>
                    <a:pt x="46308" y="58885"/>
                    <a:pt x="51383" y="62715"/>
                  </a:cubicBezTo>
                  <a:cubicBezTo>
                    <a:pt x="53392" y="63801"/>
                    <a:pt x="54449" y="65459"/>
                    <a:pt x="54449" y="67060"/>
                  </a:cubicBezTo>
                  <a:cubicBezTo>
                    <a:pt x="54449" y="68718"/>
                    <a:pt x="56458" y="69290"/>
                    <a:pt x="58466" y="70376"/>
                  </a:cubicBezTo>
                  <a:cubicBezTo>
                    <a:pt x="61427" y="70376"/>
                    <a:pt x="54449" y="62715"/>
                    <a:pt x="55400" y="62201"/>
                  </a:cubicBezTo>
                  <a:cubicBezTo>
                    <a:pt x="56458" y="60543"/>
                    <a:pt x="57409" y="56198"/>
                    <a:pt x="58466" y="54025"/>
                  </a:cubicBezTo>
                  <a:cubicBezTo>
                    <a:pt x="58466" y="53454"/>
                    <a:pt x="58466" y="53454"/>
                    <a:pt x="59418" y="53454"/>
                  </a:cubicBezTo>
                  <a:cubicBezTo>
                    <a:pt x="64493" y="57798"/>
                    <a:pt x="77603" y="63287"/>
                    <a:pt x="84687" y="66545"/>
                  </a:cubicBezTo>
                  <a:cubicBezTo>
                    <a:pt x="88704" y="68718"/>
                    <a:pt x="91665" y="71462"/>
                    <a:pt x="93779" y="74721"/>
                  </a:cubicBezTo>
                  <a:cubicBezTo>
                    <a:pt x="95682" y="77465"/>
                    <a:pt x="92722" y="82382"/>
                    <a:pt x="96740" y="84554"/>
                  </a:cubicBezTo>
                  <a:cubicBezTo>
                    <a:pt x="96740" y="87813"/>
                    <a:pt x="105832" y="92729"/>
                    <a:pt x="109850" y="95416"/>
                  </a:cubicBezTo>
                  <a:cubicBezTo>
                    <a:pt x="114925" y="98675"/>
                    <a:pt x="115876" y="102505"/>
                    <a:pt x="117885" y="106336"/>
                  </a:cubicBezTo>
                  <a:lnTo>
                    <a:pt x="117885" y="106336"/>
                  </a:lnTo>
                  <a:cubicBezTo>
                    <a:pt x="117885" y="100333"/>
                    <a:pt x="117885" y="100333"/>
                    <a:pt x="117885" y="100333"/>
                  </a:cubicBezTo>
                  <a:cubicBezTo>
                    <a:pt x="119894" y="95988"/>
                    <a:pt x="108898" y="91071"/>
                    <a:pt x="104881" y="87813"/>
                  </a:cubicBezTo>
                  <a:cubicBezTo>
                    <a:pt x="96740" y="81810"/>
                    <a:pt x="101814" y="73635"/>
                    <a:pt x="96740" y="67060"/>
                  </a:cubicBezTo>
                  <a:cubicBezTo>
                    <a:pt x="93779" y="64888"/>
                    <a:pt x="86696" y="63287"/>
                    <a:pt x="84687" y="60543"/>
                  </a:cubicBezTo>
                  <a:cubicBezTo>
                    <a:pt x="80669" y="56198"/>
                    <a:pt x="82678" y="53454"/>
                    <a:pt x="82678" y="48537"/>
                  </a:cubicBezTo>
                  <a:cubicBezTo>
                    <a:pt x="82678" y="45793"/>
                    <a:pt x="83629" y="40362"/>
                    <a:pt x="86696" y="38761"/>
                  </a:cubicBezTo>
                  <a:cubicBezTo>
                    <a:pt x="89656" y="36531"/>
                    <a:pt x="94731" y="37103"/>
                    <a:pt x="95682" y="33844"/>
                  </a:cubicBezTo>
                  <a:cubicBezTo>
                    <a:pt x="95682" y="31672"/>
                    <a:pt x="92722" y="30528"/>
                    <a:pt x="89656" y="29499"/>
                  </a:cubicBezTo>
                  <a:cubicBezTo>
                    <a:pt x="83629" y="27841"/>
                    <a:pt x="83629" y="24011"/>
                    <a:pt x="78555" y="21838"/>
                  </a:cubicBezTo>
                  <a:cubicBezTo>
                    <a:pt x="76651" y="20181"/>
                    <a:pt x="74537" y="19666"/>
                    <a:pt x="73585" y="18580"/>
                  </a:cubicBezTo>
                  <a:cubicBezTo>
                    <a:pt x="71577" y="17494"/>
                    <a:pt x="72528" y="16407"/>
                    <a:pt x="71577" y="15264"/>
                  </a:cubicBezTo>
                  <a:cubicBezTo>
                    <a:pt x="69568" y="13663"/>
                    <a:pt x="65550" y="13663"/>
                    <a:pt x="63436" y="11491"/>
                  </a:cubicBezTo>
                  <a:cubicBezTo>
                    <a:pt x="60475" y="8232"/>
                    <a:pt x="53392" y="10404"/>
                    <a:pt x="48317" y="8747"/>
                  </a:cubicBezTo>
                  <a:cubicBezTo>
                    <a:pt x="43348" y="7089"/>
                    <a:pt x="46308" y="3315"/>
                    <a:pt x="44299" y="0"/>
                  </a:cubicBezTo>
                  <a:lnTo>
                    <a:pt x="44299" y="0"/>
                  </a:lnTo>
                  <a:cubicBezTo>
                    <a:pt x="40281" y="1143"/>
                    <a:pt x="32246" y="3315"/>
                    <a:pt x="28229" y="4916"/>
                  </a:cubicBezTo>
                  <a:cubicBezTo>
                    <a:pt x="24211" y="7089"/>
                    <a:pt x="24211" y="8747"/>
                    <a:pt x="26220" y="12005"/>
                  </a:cubicBezTo>
                  <a:cubicBezTo>
                    <a:pt x="33198" y="20752"/>
                    <a:pt x="14061" y="13663"/>
                    <a:pt x="13110" y="19666"/>
                  </a:cubicBezTo>
                  <a:cubicBezTo>
                    <a:pt x="12052" y="22925"/>
                    <a:pt x="17127" y="27270"/>
                    <a:pt x="14061" y="28928"/>
                  </a:cubicBezTo>
                  <a:cubicBezTo>
                    <a:pt x="9092" y="33272"/>
                    <a:pt x="23154" y="34359"/>
                    <a:pt x="19136" y="38189"/>
                  </a:cubicBezTo>
                  <a:cubicBezTo>
                    <a:pt x="18079" y="39847"/>
                    <a:pt x="13110" y="43620"/>
                    <a:pt x="10995" y="44192"/>
                  </a:cubicBezTo>
                  <a:lnTo>
                    <a:pt x="0" y="45793"/>
                  </a:lnTo>
                  <a:close/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04" name="Shape 2953">
              <a:extLst>
                <a:ext uri="{FF2B5EF4-FFF2-40B4-BE49-F238E27FC236}">
                  <a16:creationId xmlns:a16="http://schemas.microsoft.com/office/drawing/2014/main" id="{7DAA6D81-31FC-4CBB-99B8-4DB82D484C0D}"/>
                </a:ext>
              </a:extLst>
            </p:cNvPr>
            <p:cNvSpPr/>
            <p:nvPr/>
          </p:nvSpPr>
          <p:spPr>
            <a:xfrm>
              <a:off x="14626976" y="9228129"/>
              <a:ext cx="483845" cy="12502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17236"/>
                  </a:moveTo>
                  <a:lnTo>
                    <a:pt x="0" y="117236"/>
                  </a:lnTo>
                  <a:cubicBezTo>
                    <a:pt x="15277" y="117236"/>
                    <a:pt x="15277" y="117236"/>
                    <a:pt x="15277" y="117236"/>
                  </a:cubicBezTo>
                  <a:cubicBezTo>
                    <a:pt x="24640" y="119952"/>
                    <a:pt x="24640" y="119952"/>
                    <a:pt x="24640" y="119952"/>
                  </a:cubicBezTo>
                  <a:lnTo>
                    <a:pt x="24640" y="119952"/>
                  </a:lnTo>
                  <a:cubicBezTo>
                    <a:pt x="28213" y="118142"/>
                    <a:pt x="31786" y="116760"/>
                    <a:pt x="35236" y="115855"/>
                  </a:cubicBezTo>
                  <a:cubicBezTo>
                    <a:pt x="41149" y="114045"/>
                    <a:pt x="45831" y="115855"/>
                    <a:pt x="50513" y="116284"/>
                  </a:cubicBezTo>
                  <a:cubicBezTo>
                    <a:pt x="63449" y="117236"/>
                    <a:pt x="57535" y="107661"/>
                    <a:pt x="63449" y="105422"/>
                  </a:cubicBezTo>
                  <a:cubicBezTo>
                    <a:pt x="69363" y="103564"/>
                    <a:pt x="77494" y="103564"/>
                    <a:pt x="78726" y="100420"/>
                  </a:cubicBezTo>
                  <a:cubicBezTo>
                    <a:pt x="76386" y="95418"/>
                    <a:pt x="76386" y="95418"/>
                    <a:pt x="76386" y="95418"/>
                  </a:cubicBezTo>
                  <a:lnTo>
                    <a:pt x="76386" y="95418"/>
                  </a:lnTo>
                  <a:cubicBezTo>
                    <a:pt x="70472" y="93608"/>
                    <a:pt x="62340" y="92703"/>
                    <a:pt x="57535" y="89940"/>
                  </a:cubicBezTo>
                  <a:cubicBezTo>
                    <a:pt x="56427" y="89035"/>
                    <a:pt x="54086" y="87701"/>
                    <a:pt x="52854" y="86319"/>
                  </a:cubicBezTo>
                  <a:cubicBezTo>
                    <a:pt x="51745" y="83128"/>
                    <a:pt x="49404" y="81317"/>
                    <a:pt x="56427" y="78602"/>
                  </a:cubicBezTo>
                  <a:cubicBezTo>
                    <a:pt x="61108" y="76792"/>
                    <a:pt x="68131" y="75887"/>
                    <a:pt x="70472" y="73171"/>
                  </a:cubicBezTo>
                  <a:cubicBezTo>
                    <a:pt x="71704" y="71790"/>
                    <a:pt x="74045" y="69503"/>
                    <a:pt x="77494" y="68598"/>
                  </a:cubicBezTo>
                  <a:cubicBezTo>
                    <a:pt x="82299" y="67217"/>
                    <a:pt x="89322" y="69075"/>
                    <a:pt x="91663" y="65406"/>
                  </a:cubicBezTo>
                  <a:cubicBezTo>
                    <a:pt x="92895" y="63596"/>
                    <a:pt x="104599" y="61786"/>
                    <a:pt x="98685" y="58642"/>
                  </a:cubicBezTo>
                  <a:cubicBezTo>
                    <a:pt x="96344" y="56355"/>
                    <a:pt x="101026" y="50877"/>
                    <a:pt x="102258" y="49067"/>
                  </a:cubicBezTo>
                  <a:cubicBezTo>
                    <a:pt x="104599" y="44970"/>
                    <a:pt x="105708" y="41349"/>
                    <a:pt x="112854" y="38157"/>
                  </a:cubicBezTo>
                  <a:cubicBezTo>
                    <a:pt x="116303" y="36347"/>
                    <a:pt x="115195" y="31822"/>
                    <a:pt x="111622" y="30440"/>
                  </a:cubicBezTo>
                  <a:cubicBezTo>
                    <a:pt x="95236" y="25009"/>
                    <a:pt x="111622" y="24104"/>
                    <a:pt x="116303" y="18626"/>
                  </a:cubicBezTo>
                  <a:cubicBezTo>
                    <a:pt x="119876" y="15911"/>
                    <a:pt x="118644" y="12290"/>
                    <a:pt x="113963" y="9575"/>
                  </a:cubicBezTo>
                  <a:cubicBezTo>
                    <a:pt x="111622" y="8193"/>
                    <a:pt x="106940" y="6383"/>
                    <a:pt x="106940" y="5001"/>
                  </a:cubicBezTo>
                  <a:cubicBezTo>
                    <a:pt x="99917" y="0"/>
                    <a:pt x="99917" y="0"/>
                    <a:pt x="99917" y="0"/>
                  </a:cubicBezTo>
                  <a:lnTo>
                    <a:pt x="99917" y="0"/>
                  </a:lnTo>
                  <a:cubicBezTo>
                    <a:pt x="84640" y="2286"/>
                    <a:pt x="78726" y="8622"/>
                    <a:pt x="84640" y="14529"/>
                  </a:cubicBezTo>
                  <a:cubicBezTo>
                    <a:pt x="90431" y="20436"/>
                    <a:pt x="86981" y="26343"/>
                    <a:pt x="77494" y="31345"/>
                  </a:cubicBezTo>
                  <a:cubicBezTo>
                    <a:pt x="64681" y="45875"/>
                    <a:pt x="64681" y="45875"/>
                    <a:pt x="64681" y="45875"/>
                  </a:cubicBezTo>
                  <a:lnTo>
                    <a:pt x="64681" y="45875"/>
                  </a:lnTo>
                  <a:cubicBezTo>
                    <a:pt x="64681" y="47256"/>
                    <a:pt x="61108" y="51353"/>
                    <a:pt x="60000" y="52258"/>
                  </a:cubicBezTo>
                  <a:cubicBezTo>
                    <a:pt x="57535" y="54069"/>
                    <a:pt x="54086" y="55450"/>
                    <a:pt x="51745" y="57260"/>
                  </a:cubicBezTo>
                  <a:cubicBezTo>
                    <a:pt x="48172" y="59976"/>
                    <a:pt x="42381" y="62262"/>
                    <a:pt x="42381" y="64978"/>
                  </a:cubicBezTo>
                  <a:cubicBezTo>
                    <a:pt x="39917" y="69075"/>
                    <a:pt x="44599" y="69503"/>
                    <a:pt x="34127" y="72695"/>
                  </a:cubicBezTo>
                  <a:cubicBezTo>
                    <a:pt x="32895" y="73600"/>
                    <a:pt x="29445" y="74077"/>
                    <a:pt x="28213" y="74982"/>
                  </a:cubicBezTo>
                  <a:cubicBezTo>
                    <a:pt x="28213" y="76315"/>
                    <a:pt x="32895" y="77697"/>
                    <a:pt x="32895" y="79078"/>
                  </a:cubicBezTo>
                  <a:cubicBezTo>
                    <a:pt x="31786" y="79984"/>
                    <a:pt x="28213" y="80412"/>
                    <a:pt x="28213" y="80889"/>
                  </a:cubicBezTo>
                  <a:cubicBezTo>
                    <a:pt x="27104" y="81317"/>
                    <a:pt x="24640" y="83128"/>
                    <a:pt x="24640" y="83604"/>
                  </a:cubicBezTo>
                  <a:cubicBezTo>
                    <a:pt x="24640" y="84938"/>
                    <a:pt x="31786" y="83604"/>
                    <a:pt x="32895" y="84080"/>
                  </a:cubicBezTo>
                  <a:cubicBezTo>
                    <a:pt x="35236" y="84938"/>
                    <a:pt x="31786" y="87225"/>
                    <a:pt x="30554" y="88130"/>
                  </a:cubicBezTo>
                  <a:cubicBezTo>
                    <a:pt x="31786" y="91321"/>
                    <a:pt x="19958" y="89035"/>
                    <a:pt x="25872" y="91321"/>
                  </a:cubicBezTo>
                  <a:cubicBezTo>
                    <a:pt x="27104" y="92227"/>
                    <a:pt x="30554" y="93608"/>
                    <a:pt x="28213" y="94513"/>
                  </a:cubicBezTo>
                  <a:cubicBezTo>
                    <a:pt x="24640" y="95847"/>
                    <a:pt x="15277" y="92227"/>
                    <a:pt x="17618" y="96323"/>
                  </a:cubicBezTo>
                  <a:cubicBezTo>
                    <a:pt x="18850" y="98134"/>
                    <a:pt x="38809" y="96323"/>
                    <a:pt x="25872" y="99515"/>
                  </a:cubicBezTo>
                  <a:cubicBezTo>
                    <a:pt x="19958" y="100420"/>
                    <a:pt x="12936" y="98134"/>
                    <a:pt x="12936" y="101754"/>
                  </a:cubicBezTo>
                  <a:cubicBezTo>
                    <a:pt x="12936" y="104946"/>
                    <a:pt x="7022" y="109519"/>
                    <a:pt x="2340" y="112235"/>
                  </a:cubicBezTo>
                  <a:cubicBezTo>
                    <a:pt x="1232" y="113568"/>
                    <a:pt x="1232" y="115855"/>
                    <a:pt x="0" y="117236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05" name="Shape 2954">
              <a:extLst>
                <a:ext uri="{FF2B5EF4-FFF2-40B4-BE49-F238E27FC236}">
                  <a16:creationId xmlns:a16="http://schemas.microsoft.com/office/drawing/2014/main" id="{1A3A3FC6-4EC6-41D9-B392-051716503AFC}"/>
                </a:ext>
              </a:extLst>
            </p:cNvPr>
            <p:cNvSpPr/>
            <p:nvPr/>
          </p:nvSpPr>
          <p:spPr>
            <a:xfrm>
              <a:off x="14826206" y="9006991"/>
              <a:ext cx="748757" cy="121735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32647" y="21924"/>
                  </a:moveTo>
                  <a:lnTo>
                    <a:pt x="32647" y="21924"/>
                  </a:lnTo>
                  <a:cubicBezTo>
                    <a:pt x="37186" y="27063"/>
                    <a:pt x="37186" y="27063"/>
                    <a:pt x="37186" y="27063"/>
                  </a:cubicBezTo>
                  <a:cubicBezTo>
                    <a:pt x="37186" y="28482"/>
                    <a:pt x="40212" y="30342"/>
                    <a:pt x="41725" y="31761"/>
                  </a:cubicBezTo>
                  <a:cubicBezTo>
                    <a:pt x="44751" y="34551"/>
                    <a:pt x="45547" y="38270"/>
                    <a:pt x="43238" y="41060"/>
                  </a:cubicBezTo>
                  <a:cubicBezTo>
                    <a:pt x="40212" y="46688"/>
                    <a:pt x="29621" y="47618"/>
                    <a:pt x="40212" y="53197"/>
                  </a:cubicBezTo>
                  <a:cubicBezTo>
                    <a:pt x="42521" y="54616"/>
                    <a:pt x="43238" y="59265"/>
                    <a:pt x="41008" y="61125"/>
                  </a:cubicBezTo>
                  <a:cubicBezTo>
                    <a:pt x="36390" y="64404"/>
                    <a:pt x="35673" y="68123"/>
                    <a:pt x="34160" y="72332"/>
                  </a:cubicBezTo>
                  <a:cubicBezTo>
                    <a:pt x="33364" y="74192"/>
                    <a:pt x="30338" y="79820"/>
                    <a:pt x="31851" y="82169"/>
                  </a:cubicBezTo>
                  <a:cubicBezTo>
                    <a:pt x="35673" y="85399"/>
                    <a:pt x="28108" y="87259"/>
                    <a:pt x="27312" y="89119"/>
                  </a:cubicBezTo>
                  <a:cubicBezTo>
                    <a:pt x="25799" y="92887"/>
                    <a:pt x="21260" y="90978"/>
                    <a:pt x="18155" y="92398"/>
                  </a:cubicBezTo>
                  <a:cubicBezTo>
                    <a:pt x="15925" y="93327"/>
                    <a:pt x="14412" y="95676"/>
                    <a:pt x="13616" y="97096"/>
                  </a:cubicBezTo>
                  <a:cubicBezTo>
                    <a:pt x="12103" y="99885"/>
                    <a:pt x="7564" y="100815"/>
                    <a:pt x="4538" y="102675"/>
                  </a:cubicBezTo>
                  <a:cubicBezTo>
                    <a:pt x="0" y="105464"/>
                    <a:pt x="1512" y="107324"/>
                    <a:pt x="2229" y="110603"/>
                  </a:cubicBezTo>
                  <a:cubicBezTo>
                    <a:pt x="3025" y="112022"/>
                    <a:pt x="4538" y="113393"/>
                    <a:pt x="5255" y="114323"/>
                  </a:cubicBezTo>
                  <a:cubicBezTo>
                    <a:pt x="8360" y="117161"/>
                    <a:pt x="13616" y="118091"/>
                    <a:pt x="17438" y="119951"/>
                  </a:cubicBezTo>
                  <a:lnTo>
                    <a:pt x="17438" y="119951"/>
                  </a:lnTo>
                  <a:cubicBezTo>
                    <a:pt x="20464" y="117601"/>
                    <a:pt x="19747" y="114323"/>
                    <a:pt x="25082" y="113393"/>
                  </a:cubicBezTo>
                  <a:cubicBezTo>
                    <a:pt x="28108" y="112463"/>
                    <a:pt x="31851" y="109673"/>
                    <a:pt x="34877" y="109673"/>
                  </a:cubicBezTo>
                  <a:cubicBezTo>
                    <a:pt x="41008" y="110603"/>
                    <a:pt x="41008" y="116672"/>
                    <a:pt x="48573" y="113882"/>
                  </a:cubicBezTo>
                  <a:cubicBezTo>
                    <a:pt x="53908" y="111533"/>
                    <a:pt x="65295" y="112022"/>
                    <a:pt x="71347" y="112022"/>
                  </a:cubicBezTo>
                  <a:lnTo>
                    <a:pt x="71347" y="112022"/>
                  </a:lnTo>
                  <a:cubicBezTo>
                    <a:pt x="69037" y="107814"/>
                    <a:pt x="69037" y="103605"/>
                    <a:pt x="71347" y="100815"/>
                  </a:cubicBezTo>
                  <a:cubicBezTo>
                    <a:pt x="73656" y="98026"/>
                    <a:pt x="71347" y="92887"/>
                    <a:pt x="72143" y="89608"/>
                  </a:cubicBezTo>
                  <a:cubicBezTo>
                    <a:pt x="73656" y="85889"/>
                    <a:pt x="75169" y="83539"/>
                    <a:pt x="72143" y="80261"/>
                  </a:cubicBezTo>
                  <a:cubicBezTo>
                    <a:pt x="68321" y="76052"/>
                    <a:pt x="75169" y="68613"/>
                    <a:pt x="82733" y="67683"/>
                  </a:cubicBezTo>
                  <a:cubicBezTo>
                    <a:pt x="82733" y="67194"/>
                    <a:pt x="82733" y="67194"/>
                    <a:pt x="82733" y="66753"/>
                  </a:cubicBezTo>
                  <a:cubicBezTo>
                    <a:pt x="81220" y="66753"/>
                    <a:pt x="78195" y="66264"/>
                    <a:pt x="78195" y="65823"/>
                  </a:cubicBezTo>
                  <a:cubicBezTo>
                    <a:pt x="77398" y="63474"/>
                    <a:pt x="76682" y="63474"/>
                    <a:pt x="73656" y="62544"/>
                  </a:cubicBezTo>
                  <a:cubicBezTo>
                    <a:pt x="72143" y="60685"/>
                    <a:pt x="69834" y="57895"/>
                    <a:pt x="74372" y="56476"/>
                  </a:cubicBezTo>
                  <a:cubicBezTo>
                    <a:pt x="75885" y="55986"/>
                    <a:pt x="82733" y="55546"/>
                    <a:pt x="83530" y="56476"/>
                  </a:cubicBezTo>
                  <a:cubicBezTo>
                    <a:pt x="86556" y="56476"/>
                    <a:pt x="87272" y="56476"/>
                    <a:pt x="89581" y="55986"/>
                  </a:cubicBezTo>
                  <a:cubicBezTo>
                    <a:pt x="89581" y="49918"/>
                    <a:pt x="79708" y="48988"/>
                    <a:pt x="82733" y="42479"/>
                  </a:cubicBezTo>
                  <a:cubicBezTo>
                    <a:pt x="85043" y="37340"/>
                    <a:pt x="93404" y="32202"/>
                    <a:pt x="98659" y="27553"/>
                  </a:cubicBezTo>
                  <a:cubicBezTo>
                    <a:pt x="103278" y="24274"/>
                    <a:pt x="109329" y="21924"/>
                    <a:pt x="110126" y="17275"/>
                  </a:cubicBezTo>
                  <a:cubicBezTo>
                    <a:pt x="110126" y="14926"/>
                    <a:pt x="112355" y="13066"/>
                    <a:pt x="115381" y="13066"/>
                  </a:cubicBezTo>
                  <a:cubicBezTo>
                    <a:pt x="116894" y="13066"/>
                    <a:pt x="118407" y="13556"/>
                    <a:pt x="119203" y="13066"/>
                  </a:cubicBezTo>
                  <a:cubicBezTo>
                    <a:pt x="119920" y="13066"/>
                    <a:pt x="117690" y="6508"/>
                    <a:pt x="118407" y="4649"/>
                  </a:cubicBezTo>
                  <a:cubicBezTo>
                    <a:pt x="118407" y="4208"/>
                    <a:pt x="119203" y="3719"/>
                    <a:pt x="119203" y="3278"/>
                  </a:cubicBezTo>
                  <a:lnTo>
                    <a:pt x="119203" y="3278"/>
                  </a:lnTo>
                  <a:cubicBezTo>
                    <a:pt x="114664" y="3278"/>
                    <a:pt x="110126" y="3719"/>
                    <a:pt x="107020" y="4649"/>
                  </a:cubicBezTo>
                  <a:cubicBezTo>
                    <a:pt x="102481" y="6068"/>
                    <a:pt x="100172" y="5628"/>
                    <a:pt x="95633" y="5138"/>
                  </a:cubicBezTo>
                  <a:cubicBezTo>
                    <a:pt x="93404" y="4649"/>
                    <a:pt x="90298" y="5628"/>
                    <a:pt x="88069" y="5628"/>
                  </a:cubicBezTo>
                  <a:cubicBezTo>
                    <a:pt x="84246" y="5628"/>
                    <a:pt x="81220" y="4649"/>
                    <a:pt x="77398" y="3719"/>
                  </a:cubicBezTo>
                  <a:cubicBezTo>
                    <a:pt x="69834" y="0"/>
                    <a:pt x="69834" y="0"/>
                    <a:pt x="69834" y="0"/>
                  </a:cubicBezTo>
                  <a:lnTo>
                    <a:pt x="69834" y="0"/>
                  </a:lnTo>
                  <a:cubicBezTo>
                    <a:pt x="68321" y="489"/>
                    <a:pt x="65295" y="489"/>
                    <a:pt x="64499" y="2349"/>
                  </a:cubicBezTo>
                  <a:cubicBezTo>
                    <a:pt x="63782" y="3278"/>
                    <a:pt x="62269" y="6998"/>
                    <a:pt x="59960" y="6998"/>
                  </a:cubicBezTo>
                  <a:cubicBezTo>
                    <a:pt x="57650" y="6998"/>
                    <a:pt x="50882" y="4208"/>
                    <a:pt x="50882" y="7928"/>
                  </a:cubicBezTo>
                  <a:cubicBezTo>
                    <a:pt x="50882" y="10717"/>
                    <a:pt x="55421" y="13996"/>
                    <a:pt x="48573" y="15856"/>
                  </a:cubicBezTo>
                  <a:cubicBezTo>
                    <a:pt x="47060" y="18694"/>
                    <a:pt x="44751" y="18694"/>
                    <a:pt x="41008" y="18694"/>
                  </a:cubicBezTo>
                  <a:cubicBezTo>
                    <a:pt x="37982" y="18694"/>
                    <a:pt x="37982" y="20995"/>
                    <a:pt x="34160" y="21484"/>
                  </a:cubicBezTo>
                  <a:cubicBezTo>
                    <a:pt x="34160" y="21484"/>
                    <a:pt x="33364" y="21924"/>
                    <a:pt x="32647" y="21924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06" name="Shape 2955">
              <a:extLst>
                <a:ext uri="{FF2B5EF4-FFF2-40B4-BE49-F238E27FC236}">
                  <a16:creationId xmlns:a16="http://schemas.microsoft.com/office/drawing/2014/main" id="{33C74D52-C2FC-4ECD-833E-B32A27B6F4C3}"/>
                </a:ext>
              </a:extLst>
            </p:cNvPr>
            <p:cNvSpPr/>
            <p:nvPr/>
          </p:nvSpPr>
          <p:spPr>
            <a:xfrm>
              <a:off x="15307862" y="10473952"/>
              <a:ext cx="961124" cy="125457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2839" y="117246"/>
                  </a:moveTo>
                  <a:lnTo>
                    <a:pt x="102839" y="117246"/>
                  </a:lnTo>
                  <a:cubicBezTo>
                    <a:pt x="104574" y="117721"/>
                    <a:pt x="106928" y="118148"/>
                    <a:pt x="108167" y="116819"/>
                  </a:cubicBezTo>
                  <a:cubicBezTo>
                    <a:pt x="111078" y="114541"/>
                    <a:pt x="116406" y="113212"/>
                    <a:pt x="119938" y="112737"/>
                  </a:cubicBezTo>
                  <a:lnTo>
                    <a:pt x="119938" y="112737"/>
                  </a:lnTo>
                  <a:cubicBezTo>
                    <a:pt x="118760" y="104572"/>
                    <a:pt x="118760" y="104572"/>
                    <a:pt x="118760" y="104572"/>
                  </a:cubicBezTo>
                  <a:cubicBezTo>
                    <a:pt x="112875" y="83306"/>
                    <a:pt x="112875" y="83306"/>
                    <a:pt x="112875" y="83306"/>
                  </a:cubicBezTo>
                  <a:cubicBezTo>
                    <a:pt x="112256" y="80601"/>
                    <a:pt x="106370" y="65221"/>
                    <a:pt x="101662" y="66123"/>
                  </a:cubicBezTo>
                  <a:cubicBezTo>
                    <a:pt x="101662" y="66123"/>
                    <a:pt x="101662" y="66123"/>
                    <a:pt x="101042" y="66123"/>
                  </a:cubicBezTo>
                  <a:cubicBezTo>
                    <a:pt x="101042" y="69256"/>
                    <a:pt x="101662" y="72436"/>
                    <a:pt x="100423" y="75189"/>
                  </a:cubicBezTo>
                  <a:cubicBezTo>
                    <a:pt x="98069" y="75189"/>
                    <a:pt x="94537" y="70632"/>
                    <a:pt x="93360" y="69256"/>
                  </a:cubicBezTo>
                  <a:cubicBezTo>
                    <a:pt x="91006" y="67025"/>
                    <a:pt x="87475" y="65648"/>
                    <a:pt x="85121" y="63370"/>
                  </a:cubicBezTo>
                  <a:cubicBezTo>
                    <a:pt x="79173" y="57531"/>
                    <a:pt x="77439" y="47088"/>
                    <a:pt x="76262" y="39398"/>
                  </a:cubicBezTo>
                  <a:cubicBezTo>
                    <a:pt x="75642" y="35316"/>
                    <a:pt x="76262" y="30806"/>
                    <a:pt x="75085" y="26724"/>
                  </a:cubicBezTo>
                  <a:cubicBezTo>
                    <a:pt x="74465" y="23544"/>
                    <a:pt x="76262" y="19034"/>
                    <a:pt x="73846" y="16329"/>
                  </a:cubicBezTo>
                  <a:cubicBezTo>
                    <a:pt x="72111" y="13623"/>
                    <a:pt x="72111" y="13148"/>
                    <a:pt x="71491" y="10443"/>
                  </a:cubicBezTo>
                  <a:cubicBezTo>
                    <a:pt x="70934" y="6787"/>
                    <a:pt x="69137" y="4556"/>
                    <a:pt x="69137" y="1376"/>
                  </a:cubicBezTo>
                  <a:cubicBezTo>
                    <a:pt x="67960" y="949"/>
                    <a:pt x="66783" y="474"/>
                    <a:pt x="65606" y="0"/>
                  </a:cubicBezTo>
                  <a:cubicBezTo>
                    <a:pt x="64429" y="0"/>
                    <a:pt x="61455" y="0"/>
                    <a:pt x="59721" y="0"/>
                  </a:cubicBezTo>
                  <a:lnTo>
                    <a:pt x="59721" y="0"/>
                  </a:lnTo>
                  <a:cubicBezTo>
                    <a:pt x="59101" y="1376"/>
                    <a:pt x="58544" y="4556"/>
                    <a:pt x="58544" y="5886"/>
                  </a:cubicBezTo>
                  <a:cubicBezTo>
                    <a:pt x="58544" y="7689"/>
                    <a:pt x="57305" y="9066"/>
                    <a:pt x="56128" y="10443"/>
                  </a:cubicBezTo>
                  <a:cubicBezTo>
                    <a:pt x="54950" y="11344"/>
                    <a:pt x="54950" y="12674"/>
                    <a:pt x="54393" y="13623"/>
                  </a:cubicBezTo>
                  <a:cubicBezTo>
                    <a:pt x="54950" y="17231"/>
                    <a:pt x="57305" y="17658"/>
                    <a:pt x="60278" y="19936"/>
                  </a:cubicBezTo>
                  <a:cubicBezTo>
                    <a:pt x="61455" y="21313"/>
                    <a:pt x="57305" y="25348"/>
                    <a:pt x="56128" y="26297"/>
                  </a:cubicBezTo>
                  <a:cubicBezTo>
                    <a:pt x="53773" y="27626"/>
                    <a:pt x="53773" y="28101"/>
                    <a:pt x="52596" y="29905"/>
                  </a:cubicBezTo>
                  <a:cubicBezTo>
                    <a:pt x="50800" y="32136"/>
                    <a:pt x="46091" y="31234"/>
                    <a:pt x="43180" y="31708"/>
                  </a:cubicBezTo>
                  <a:cubicBezTo>
                    <a:pt x="42003" y="32136"/>
                    <a:pt x="35498" y="37594"/>
                    <a:pt x="34878" y="38496"/>
                  </a:cubicBezTo>
                  <a:cubicBezTo>
                    <a:pt x="32524" y="42579"/>
                    <a:pt x="35498" y="45284"/>
                    <a:pt x="30727" y="49794"/>
                  </a:cubicBezTo>
                  <a:cubicBezTo>
                    <a:pt x="29550" y="52974"/>
                    <a:pt x="27816" y="56155"/>
                    <a:pt x="25462" y="59335"/>
                  </a:cubicBezTo>
                  <a:cubicBezTo>
                    <a:pt x="24223" y="60664"/>
                    <a:pt x="22488" y="63844"/>
                    <a:pt x="20691" y="65221"/>
                  </a:cubicBezTo>
                  <a:cubicBezTo>
                    <a:pt x="15983" y="68354"/>
                    <a:pt x="0" y="67927"/>
                    <a:pt x="4150" y="75189"/>
                  </a:cubicBezTo>
                  <a:cubicBezTo>
                    <a:pt x="5947" y="77895"/>
                    <a:pt x="10655" y="79224"/>
                    <a:pt x="11832" y="81930"/>
                  </a:cubicBezTo>
                  <a:lnTo>
                    <a:pt x="11832" y="81930"/>
                  </a:lnTo>
                  <a:cubicBezTo>
                    <a:pt x="13629" y="86487"/>
                    <a:pt x="13629" y="86487"/>
                    <a:pt x="13629" y="86487"/>
                  </a:cubicBezTo>
                  <a:cubicBezTo>
                    <a:pt x="12452" y="90094"/>
                    <a:pt x="15983" y="91898"/>
                    <a:pt x="18957" y="93702"/>
                  </a:cubicBezTo>
                  <a:cubicBezTo>
                    <a:pt x="19514" y="95079"/>
                    <a:pt x="20691" y="96455"/>
                    <a:pt x="20691" y="98259"/>
                  </a:cubicBezTo>
                  <a:cubicBezTo>
                    <a:pt x="21311" y="100965"/>
                    <a:pt x="23045" y="103243"/>
                    <a:pt x="22488" y="105949"/>
                  </a:cubicBezTo>
                  <a:cubicBezTo>
                    <a:pt x="21868" y="108227"/>
                    <a:pt x="19514" y="110031"/>
                    <a:pt x="19514" y="112262"/>
                  </a:cubicBezTo>
                  <a:lnTo>
                    <a:pt x="19514" y="112262"/>
                  </a:lnTo>
                  <a:cubicBezTo>
                    <a:pt x="22488" y="113212"/>
                    <a:pt x="23045" y="112737"/>
                    <a:pt x="25462" y="115443"/>
                  </a:cubicBezTo>
                  <a:cubicBezTo>
                    <a:pt x="27196" y="117721"/>
                    <a:pt x="34259" y="119525"/>
                    <a:pt x="36675" y="116344"/>
                  </a:cubicBezTo>
                  <a:cubicBezTo>
                    <a:pt x="37852" y="113639"/>
                    <a:pt x="41383" y="109556"/>
                    <a:pt x="44357" y="107753"/>
                  </a:cubicBezTo>
                  <a:cubicBezTo>
                    <a:pt x="47268" y="105949"/>
                    <a:pt x="47888" y="106851"/>
                    <a:pt x="51419" y="106851"/>
                  </a:cubicBezTo>
                  <a:cubicBezTo>
                    <a:pt x="56747" y="107278"/>
                    <a:pt x="57924" y="106851"/>
                    <a:pt x="56747" y="111360"/>
                  </a:cubicBezTo>
                  <a:cubicBezTo>
                    <a:pt x="56747" y="113212"/>
                    <a:pt x="56128" y="116344"/>
                    <a:pt x="57305" y="118623"/>
                  </a:cubicBezTo>
                  <a:lnTo>
                    <a:pt x="57305" y="118623"/>
                  </a:lnTo>
                  <a:cubicBezTo>
                    <a:pt x="59721" y="118623"/>
                    <a:pt x="62075" y="119525"/>
                    <a:pt x="63252" y="117721"/>
                  </a:cubicBezTo>
                  <a:cubicBezTo>
                    <a:pt x="66226" y="115015"/>
                    <a:pt x="69137" y="115917"/>
                    <a:pt x="72669" y="116344"/>
                  </a:cubicBezTo>
                  <a:cubicBezTo>
                    <a:pt x="75642" y="116819"/>
                    <a:pt x="77996" y="115917"/>
                    <a:pt x="80970" y="116819"/>
                  </a:cubicBezTo>
                  <a:cubicBezTo>
                    <a:pt x="85121" y="117721"/>
                    <a:pt x="86298" y="119952"/>
                    <a:pt x="91006" y="119952"/>
                  </a:cubicBezTo>
                  <a:cubicBezTo>
                    <a:pt x="95157" y="119952"/>
                    <a:pt x="98688" y="117721"/>
                    <a:pt x="102839" y="117246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07" name="Shape 2956">
              <a:extLst>
                <a:ext uri="{FF2B5EF4-FFF2-40B4-BE49-F238E27FC236}">
                  <a16:creationId xmlns:a16="http://schemas.microsoft.com/office/drawing/2014/main" id="{745A9C8A-0DDE-4917-8D64-64321B7D7F39}"/>
                </a:ext>
              </a:extLst>
            </p:cNvPr>
            <p:cNvSpPr/>
            <p:nvPr/>
          </p:nvSpPr>
          <p:spPr>
            <a:xfrm>
              <a:off x="16036918" y="11654089"/>
              <a:ext cx="871360" cy="138813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3052" y="4078"/>
                  </a:moveTo>
                  <a:lnTo>
                    <a:pt x="13052" y="4078"/>
                  </a:lnTo>
                  <a:cubicBezTo>
                    <a:pt x="14965" y="4508"/>
                    <a:pt x="17562" y="4894"/>
                    <a:pt x="18929" y="3692"/>
                  </a:cubicBezTo>
                  <a:cubicBezTo>
                    <a:pt x="22141" y="1631"/>
                    <a:pt x="28018" y="429"/>
                    <a:pt x="31913" y="0"/>
                  </a:cubicBezTo>
                  <a:lnTo>
                    <a:pt x="31913" y="0"/>
                  </a:lnTo>
                  <a:cubicBezTo>
                    <a:pt x="32596" y="2447"/>
                    <a:pt x="32596" y="2447"/>
                    <a:pt x="32596" y="2447"/>
                  </a:cubicBezTo>
                  <a:cubicBezTo>
                    <a:pt x="33895" y="5710"/>
                    <a:pt x="35808" y="9402"/>
                    <a:pt x="35808" y="12708"/>
                  </a:cubicBezTo>
                  <a:cubicBezTo>
                    <a:pt x="35808" y="15155"/>
                    <a:pt x="37790" y="19234"/>
                    <a:pt x="38473" y="21681"/>
                  </a:cubicBezTo>
                  <a:cubicBezTo>
                    <a:pt x="39772" y="26618"/>
                    <a:pt x="43667" y="31513"/>
                    <a:pt x="46264" y="36450"/>
                  </a:cubicBezTo>
                  <a:cubicBezTo>
                    <a:pt x="48861" y="41345"/>
                    <a:pt x="52824" y="47914"/>
                    <a:pt x="58633" y="51992"/>
                  </a:cubicBezTo>
                  <a:cubicBezTo>
                    <a:pt x="63895" y="54869"/>
                    <a:pt x="68405" y="58948"/>
                    <a:pt x="72369" y="62640"/>
                  </a:cubicBezTo>
                  <a:cubicBezTo>
                    <a:pt x="78861" y="68779"/>
                    <a:pt x="91230" y="72472"/>
                    <a:pt x="100387" y="76550"/>
                  </a:cubicBezTo>
                  <a:cubicBezTo>
                    <a:pt x="104282" y="77796"/>
                    <a:pt x="110774" y="80243"/>
                    <a:pt x="115353" y="79856"/>
                  </a:cubicBezTo>
                  <a:lnTo>
                    <a:pt x="115353" y="79856"/>
                  </a:lnTo>
                  <a:cubicBezTo>
                    <a:pt x="114669" y="81488"/>
                    <a:pt x="113371" y="83935"/>
                    <a:pt x="112072" y="85567"/>
                  </a:cubicBezTo>
                  <a:cubicBezTo>
                    <a:pt x="110774" y="87198"/>
                    <a:pt x="110774" y="88014"/>
                    <a:pt x="112756" y="89645"/>
                  </a:cubicBezTo>
                  <a:cubicBezTo>
                    <a:pt x="115353" y="91706"/>
                    <a:pt x="119248" y="93338"/>
                    <a:pt x="119931" y="96214"/>
                  </a:cubicBezTo>
                  <a:lnTo>
                    <a:pt x="119931" y="96214"/>
                  </a:lnTo>
                  <a:cubicBezTo>
                    <a:pt x="118633" y="98661"/>
                    <a:pt x="117266" y="101109"/>
                    <a:pt x="115353" y="103599"/>
                  </a:cubicBezTo>
                  <a:cubicBezTo>
                    <a:pt x="112756" y="106046"/>
                    <a:pt x="112072" y="106862"/>
                    <a:pt x="107562" y="107677"/>
                  </a:cubicBezTo>
                  <a:cubicBezTo>
                    <a:pt x="96423" y="108923"/>
                    <a:pt x="102984" y="118325"/>
                    <a:pt x="97722" y="119141"/>
                  </a:cubicBezTo>
                  <a:cubicBezTo>
                    <a:pt x="90615" y="119957"/>
                    <a:pt x="90615" y="119957"/>
                    <a:pt x="90615" y="119957"/>
                  </a:cubicBezTo>
                  <a:lnTo>
                    <a:pt x="90615" y="119957"/>
                  </a:lnTo>
                  <a:cubicBezTo>
                    <a:pt x="90615" y="119141"/>
                    <a:pt x="90615" y="118754"/>
                    <a:pt x="89931" y="117896"/>
                  </a:cubicBezTo>
                  <a:cubicBezTo>
                    <a:pt x="89316" y="116694"/>
                    <a:pt x="88633" y="115449"/>
                    <a:pt x="88633" y="113817"/>
                  </a:cubicBezTo>
                  <a:cubicBezTo>
                    <a:pt x="87949" y="112186"/>
                    <a:pt x="87334" y="109309"/>
                    <a:pt x="84054" y="108493"/>
                  </a:cubicBezTo>
                  <a:cubicBezTo>
                    <a:pt x="81457" y="108107"/>
                    <a:pt x="78177" y="108493"/>
                    <a:pt x="78177" y="106046"/>
                  </a:cubicBezTo>
                  <a:cubicBezTo>
                    <a:pt x="72984" y="106046"/>
                    <a:pt x="71070" y="110940"/>
                    <a:pt x="64510" y="107677"/>
                  </a:cubicBezTo>
                  <a:cubicBezTo>
                    <a:pt x="59316" y="105230"/>
                    <a:pt x="53439" y="106862"/>
                    <a:pt x="49544" y="103599"/>
                  </a:cubicBezTo>
                  <a:cubicBezTo>
                    <a:pt x="49544" y="103599"/>
                    <a:pt x="39772" y="103169"/>
                    <a:pt x="37175" y="102783"/>
                  </a:cubicBezTo>
                  <a:cubicBezTo>
                    <a:pt x="35808" y="102354"/>
                    <a:pt x="28633" y="97030"/>
                    <a:pt x="28633" y="96601"/>
                  </a:cubicBezTo>
                  <a:cubicBezTo>
                    <a:pt x="29316" y="94969"/>
                    <a:pt x="30615" y="94153"/>
                    <a:pt x="28633" y="92522"/>
                  </a:cubicBezTo>
                  <a:cubicBezTo>
                    <a:pt x="26036" y="89645"/>
                    <a:pt x="27403" y="90504"/>
                    <a:pt x="21526" y="90504"/>
                  </a:cubicBezTo>
                  <a:cubicBezTo>
                    <a:pt x="20227" y="90504"/>
                    <a:pt x="18246" y="89645"/>
                    <a:pt x="16947" y="89259"/>
                  </a:cubicBezTo>
                  <a:lnTo>
                    <a:pt x="16947" y="89259"/>
                  </a:lnTo>
                  <a:cubicBezTo>
                    <a:pt x="16332" y="88014"/>
                    <a:pt x="16947" y="85567"/>
                    <a:pt x="16947" y="84364"/>
                  </a:cubicBezTo>
                  <a:cubicBezTo>
                    <a:pt x="16947" y="83119"/>
                    <a:pt x="15649" y="82690"/>
                    <a:pt x="15649" y="81488"/>
                  </a:cubicBezTo>
                  <a:cubicBezTo>
                    <a:pt x="15649" y="80672"/>
                    <a:pt x="16332" y="79856"/>
                    <a:pt x="16947" y="79427"/>
                  </a:cubicBezTo>
                  <a:cubicBezTo>
                    <a:pt x="16947" y="78611"/>
                    <a:pt x="16947" y="78182"/>
                    <a:pt x="16947" y="77366"/>
                  </a:cubicBezTo>
                  <a:cubicBezTo>
                    <a:pt x="16947" y="76164"/>
                    <a:pt x="15649" y="74533"/>
                    <a:pt x="13052" y="74103"/>
                  </a:cubicBezTo>
                  <a:cubicBezTo>
                    <a:pt x="11070" y="73674"/>
                    <a:pt x="7175" y="74103"/>
                    <a:pt x="5193" y="73288"/>
                  </a:cubicBezTo>
                  <a:cubicBezTo>
                    <a:pt x="4578" y="72472"/>
                    <a:pt x="4578" y="71227"/>
                    <a:pt x="3895" y="70840"/>
                  </a:cubicBezTo>
                  <a:cubicBezTo>
                    <a:pt x="2596" y="69595"/>
                    <a:pt x="615" y="68779"/>
                    <a:pt x="615" y="67577"/>
                  </a:cubicBezTo>
                  <a:cubicBezTo>
                    <a:pt x="0" y="65903"/>
                    <a:pt x="1298" y="64701"/>
                    <a:pt x="1298" y="63069"/>
                  </a:cubicBezTo>
                  <a:cubicBezTo>
                    <a:pt x="1298" y="62211"/>
                    <a:pt x="0" y="61395"/>
                    <a:pt x="0" y="60193"/>
                  </a:cubicBezTo>
                  <a:lnTo>
                    <a:pt x="0" y="60193"/>
                  </a:lnTo>
                  <a:cubicBezTo>
                    <a:pt x="2596" y="57745"/>
                    <a:pt x="2596" y="57745"/>
                    <a:pt x="2596" y="57745"/>
                  </a:cubicBezTo>
                  <a:cubicBezTo>
                    <a:pt x="5193" y="57316"/>
                    <a:pt x="5876" y="57316"/>
                    <a:pt x="8473" y="57316"/>
                  </a:cubicBezTo>
                  <a:cubicBezTo>
                    <a:pt x="10387" y="57316"/>
                    <a:pt x="11070" y="57316"/>
                    <a:pt x="12369" y="56114"/>
                  </a:cubicBezTo>
                  <a:cubicBezTo>
                    <a:pt x="16332" y="53624"/>
                    <a:pt x="25421" y="55255"/>
                    <a:pt x="29316" y="51992"/>
                  </a:cubicBezTo>
                  <a:cubicBezTo>
                    <a:pt x="31298" y="49932"/>
                    <a:pt x="31298" y="49116"/>
                    <a:pt x="35193" y="48300"/>
                  </a:cubicBezTo>
                  <a:cubicBezTo>
                    <a:pt x="39088" y="47484"/>
                    <a:pt x="39772" y="45423"/>
                    <a:pt x="40387" y="42976"/>
                  </a:cubicBezTo>
                  <a:cubicBezTo>
                    <a:pt x="39772" y="41345"/>
                    <a:pt x="39772" y="40143"/>
                    <a:pt x="37790" y="38898"/>
                  </a:cubicBezTo>
                  <a:cubicBezTo>
                    <a:pt x="35808" y="37266"/>
                    <a:pt x="37790" y="31942"/>
                    <a:pt x="35193" y="30311"/>
                  </a:cubicBezTo>
                  <a:cubicBezTo>
                    <a:pt x="31913" y="28679"/>
                    <a:pt x="18929" y="34389"/>
                    <a:pt x="20227" y="27005"/>
                  </a:cubicBezTo>
                  <a:cubicBezTo>
                    <a:pt x="20842" y="23742"/>
                    <a:pt x="18246" y="22926"/>
                    <a:pt x="17562" y="20050"/>
                  </a:cubicBezTo>
                  <a:cubicBezTo>
                    <a:pt x="16947" y="18418"/>
                    <a:pt x="17562" y="16787"/>
                    <a:pt x="16947" y="14726"/>
                  </a:cubicBezTo>
                  <a:cubicBezTo>
                    <a:pt x="16332" y="13094"/>
                    <a:pt x="14965" y="11892"/>
                    <a:pt x="14965" y="9831"/>
                  </a:cubicBezTo>
                  <a:cubicBezTo>
                    <a:pt x="13052" y="4078"/>
                    <a:pt x="13052" y="4078"/>
                    <a:pt x="13052" y="4078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08" name="Shape 2957">
              <a:extLst>
                <a:ext uri="{FF2B5EF4-FFF2-40B4-BE49-F238E27FC236}">
                  <a16:creationId xmlns:a16="http://schemas.microsoft.com/office/drawing/2014/main" id="{EAB4565A-783D-454C-8C26-49BE013D440A}"/>
                </a:ext>
              </a:extLst>
            </p:cNvPr>
            <p:cNvSpPr/>
            <p:nvPr/>
          </p:nvSpPr>
          <p:spPr>
            <a:xfrm>
              <a:off x="15767630" y="11678174"/>
              <a:ext cx="564852" cy="68311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6637"/>
                  </a:moveTo>
                  <a:lnTo>
                    <a:pt x="0" y="6637"/>
                  </a:lnTo>
                  <a:cubicBezTo>
                    <a:pt x="4119" y="6637"/>
                    <a:pt x="8133" y="8296"/>
                    <a:pt x="10140" y="4978"/>
                  </a:cubicBezTo>
                  <a:cubicBezTo>
                    <a:pt x="15211" y="0"/>
                    <a:pt x="20176" y="1659"/>
                    <a:pt x="26197" y="2445"/>
                  </a:cubicBezTo>
                  <a:cubicBezTo>
                    <a:pt x="31267" y="3318"/>
                    <a:pt x="35281" y="1659"/>
                    <a:pt x="40352" y="3318"/>
                  </a:cubicBezTo>
                  <a:cubicBezTo>
                    <a:pt x="47429" y="4978"/>
                    <a:pt x="49436" y="9082"/>
                    <a:pt x="57464" y="9082"/>
                  </a:cubicBezTo>
                  <a:cubicBezTo>
                    <a:pt x="64542" y="9082"/>
                    <a:pt x="70563" y="4978"/>
                    <a:pt x="77640" y="4104"/>
                  </a:cubicBezTo>
                  <a:lnTo>
                    <a:pt x="77640" y="4104"/>
                  </a:lnTo>
                  <a:cubicBezTo>
                    <a:pt x="80598" y="15807"/>
                    <a:pt x="80598" y="15807"/>
                    <a:pt x="80598" y="15807"/>
                  </a:cubicBezTo>
                  <a:cubicBezTo>
                    <a:pt x="80598" y="20000"/>
                    <a:pt x="82711" y="22445"/>
                    <a:pt x="83661" y="25764"/>
                  </a:cubicBezTo>
                  <a:cubicBezTo>
                    <a:pt x="84612" y="29956"/>
                    <a:pt x="83661" y="33275"/>
                    <a:pt x="84612" y="36593"/>
                  </a:cubicBezTo>
                  <a:cubicBezTo>
                    <a:pt x="85669" y="42445"/>
                    <a:pt x="89683" y="44104"/>
                    <a:pt x="88732" y="50742"/>
                  </a:cubicBezTo>
                  <a:cubicBezTo>
                    <a:pt x="86725" y="65764"/>
                    <a:pt x="106795" y="54148"/>
                    <a:pt x="111866" y="57467"/>
                  </a:cubicBezTo>
                  <a:cubicBezTo>
                    <a:pt x="115880" y="60786"/>
                    <a:pt x="112816" y="71615"/>
                    <a:pt x="115880" y="74934"/>
                  </a:cubicBezTo>
                  <a:cubicBezTo>
                    <a:pt x="118943" y="77467"/>
                    <a:pt x="118943" y="79912"/>
                    <a:pt x="119894" y="83231"/>
                  </a:cubicBezTo>
                  <a:cubicBezTo>
                    <a:pt x="118943" y="88209"/>
                    <a:pt x="117887" y="92401"/>
                    <a:pt x="111866" y="94061"/>
                  </a:cubicBezTo>
                  <a:cubicBezTo>
                    <a:pt x="105845" y="95720"/>
                    <a:pt x="105845" y="97379"/>
                    <a:pt x="102781" y="101572"/>
                  </a:cubicBezTo>
                  <a:cubicBezTo>
                    <a:pt x="96760" y="108209"/>
                    <a:pt x="82711" y="104890"/>
                    <a:pt x="76584" y="109956"/>
                  </a:cubicBezTo>
                  <a:cubicBezTo>
                    <a:pt x="74577" y="112401"/>
                    <a:pt x="73521" y="112401"/>
                    <a:pt x="70563" y="112401"/>
                  </a:cubicBezTo>
                  <a:cubicBezTo>
                    <a:pt x="66549" y="112401"/>
                    <a:pt x="65492" y="112401"/>
                    <a:pt x="61478" y="113275"/>
                  </a:cubicBezTo>
                  <a:cubicBezTo>
                    <a:pt x="57464" y="118253"/>
                    <a:pt x="57464" y="118253"/>
                    <a:pt x="57464" y="118253"/>
                  </a:cubicBezTo>
                  <a:lnTo>
                    <a:pt x="57464" y="118253"/>
                  </a:lnTo>
                  <a:cubicBezTo>
                    <a:pt x="54507" y="119039"/>
                    <a:pt x="51443" y="119912"/>
                    <a:pt x="48380" y="118253"/>
                  </a:cubicBezTo>
                  <a:cubicBezTo>
                    <a:pt x="45316" y="117379"/>
                    <a:pt x="44366" y="114061"/>
                    <a:pt x="42359" y="111528"/>
                  </a:cubicBezTo>
                  <a:cubicBezTo>
                    <a:pt x="40352" y="109956"/>
                    <a:pt x="39295" y="108209"/>
                    <a:pt x="37288" y="106550"/>
                  </a:cubicBezTo>
                  <a:lnTo>
                    <a:pt x="37288" y="106550"/>
                  </a:lnTo>
                  <a:cubicBezTo>
                    <a:pt x="39295" y="102445"/>
                    <a:pt x="34330" y="98253"/>
                    <a:pt x="34330" y="94061"/>
                  </a:cubicBezTo>
                  <a:cubicBezTo>
                    <a:pt x="34330" y="88209"/>
                    <a:pt x="28204" y="83231"/>
                    <a:pt x="27253" y="77467"/>
                  </a:cubicBezTo>
                  <a:cubicBezTo>
                    <a:pt x="23239" y="63231"/>
                    <a:pt x="8133" y="54148"/>
                    <a:pt x="12147" y="37467"/>
                  </a:cubicBezTo>
                  <a:cubicBezTo>
                    <a:pt x="14154" y="33275"/>
                    <a:pt x="12147" y="29082"/>
                    <a:pt x="8133" y="26637"/>
                  </a:cubicBezTo>
                  <a:cubicBezTo>
                    <a:pt x="5070" y="24104"/>
                    <a:pt x="5070" y="17467"/>
                    <a:pt x="4119" y="14148"/>
                  </a:cubicBezTo>
                  <a:cubicBezTo>
                    <a:pt x="4119" y="11615"/>
                    <a:pt x="1056" y="9082"/>
                    <a:pt x="0" y="6637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09" name="Shape 2958">
              <a:extLst>
                <a:ext uri="{FF2B5EF4-FFF2-40B4-BE49-F238E27FC236}">
                  <a16:creationId xmlns:a16="http://schemas.microsoft.com/office/drawing/2014/main" id="{56277D0B-B075-4723-B61C-06E59AB20A19}"/>
                </a:ext>
              </a:extLst>
            </p:cNvPr>
            <p:cNvSpPr/>
            <p:nvPr/>
          </p:nvSpPr>
          <p:spPr>
            <a:xfrm>
              <a:off x="17153486" y="12746645"/>
              <a:ext cx="606451" cy="79697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33710" y="10031"/>
                  </a:moveTo>
                  <a:lnTo>
                    <a:pt x="33710" y="10031"/>
                  </a:lnTo>
                  <a:cubicBezTo>
                    <a:pt x="35577" y="14298"/>
                    <a:pt x="35577" y="14298"/>
                    <a:pt x="35577" y="14298"/>
                  </a:cubicBezTo>
                  <a:cubicBezTo>
                    <a:pt x="35577" y="17816"/>
                    <a:pt x="23390" y="22158"/>
                    <a:pt x="19656" y="23580"/>
                  </a:cubicBezTo>
                  <a:cubicBezTo>
                    <a:pt x="14152" y="25003"/>
                    <a:pt x="12285" y="27847"/>
                    <a:pt x="7567" y="30018"/>
                  </a:cubicBezTo>
                  <a:cubicBezTo>
                    <a:pt x="0" y="33537"/>
                    <a:pt x="1965" y="44242"/>
                    <a:pt x="1965" y="50679"/>
                  </a:cubicBezTo>
                  <a:cubicBezTo>
                    <a:pt x="982" y="60636"/>
                    <a:pt x="2850" y="63555"/>
                    <a:pt x="12285" y="70667"/>
                  </a:cubicBezTo>
                  <a:cubicBezTo>
                    <a:pt x="12285" y="73512"/>
                    <a:pt x="14152" y="74934"/>
                    <a:pt x="14152" y="77779"/>
                  </a:cubicBezTo>
                  <a:cubicBezTo>
                    <a:pt x="14152" y="80623"/>
                    <a:pt x="16019" y="83543"/>
                    <a:pt x="16904" y="86388"/>
                  </a:cubicBezTo>
                  <a:cubicBezTo>
                    <a:pt x="18771" y="88484"/>
                    <a:pt x="19656" y="94248"/>
                    <a:pt x="19656" y="96344"/>
                  </a:cubicBezTo>
                  <a:lnTo>
                    <a:pt x="19656" y="96344"/>
                  </a:lnTo>
                  <a:cubicBezTo>
                    <a:pt x="20540" y="96344"/>
                    <a:pt x="21523" y="95670"/>
                    <a:pt x="22407" y="94922"/>
                  </a:cubicBezTo>
                  <a:cubicBezTo>
                    <a:pt x="25257" y="93499"/>
                    <a:pt x="31842" y="89232"/>
                    <a:pt x="33710" y="92825"/>
                  </a:cubicBezTo>
                  <a:cubicBezTo>
                    <a:pt x="35577" y="95670"/>
                    <a:pt x="38427" y="97092"/>
                    <a:pt x="42162" y="97092"/>
                  </a:cubicBezTo>
                  <a:cubicBezTo>
                    <a:pt x="44029" y="97766"/>
                    <a:pt x="44029" y="101359"/>
                    <a:pt x="44029" y="102782"/>
                  </a:cubicBezTo>
                  <a:cubicBezTo>
                    <a:pt x="46781" y="119251"/>
                    <a:pt x="60933" y="104204"/>
                    <a:pt x="65552" y="110642"/>
                  </a:cubicBezTo>
                  <a:cubicBezTo>
                    <a:pt x="66535" y="112813"/>
                    <a:pt x="73022" y="119925"/>
                    <a:pt x="73022" y="112813"/>
                  </a:cubicBezTo>
                  <a:cubicBezTo>
                    <a:pt x="73022" y="109968"/>
                    <a:pt x="75872" y="109968"/>
                    <a:pt x="78722" y="109220"/>
                  </a:cubicBezTo>
                  <a:cubicBezTo>
                    <a:pt x="81474" y="108471"/>
                    <a:pt x="81474" y="104204"/>
                    <a:pt x="84324" y="102782"/>
                  </a:cubicBezTo>
                  <a:cubicBezTo>
                    <a:pt x="94643" y="100611"/>
                    <a:pt x="89926" y="95670"/>
                    <a:pt x="89926" y="89981"/>
                  </a:cubicBezTo>
                  <a:cubicBezTo>
                    <a:pt x="89926" y="85639"/>
                    <a:pt x="92776" y="82794"/>
                    <a:pt x="96511" y="79276"/>
                  </a:cubicBezTo>
                  <a:cubicBezTo>
                    <a:pt x="103095" y="74260"/>
                    <a:pt x="111449" y="73512"/>
                    <a:pt x="117051" y="68496"/>
                  </a:cubicBezTo>
                  <a:cubicBezTo>
                    <a:pt x="119901" y="67074"/>
                    <a:pt x="117051" y="63555"/>
                    <a:pt x="116167" y="62133"/>
                  </a:cubicBezTo>
                  <a:cubicBezTo>
                    <a:pt x="115282" y="58540"/>
                    <a:pt x="116167" y="54273"/>
                    <a:pt x="117051" y="50679"/>
                  </a:cubicBezTo>
                  <a:lnTo>
                    <a:pt x="117051" y="50679"/>
                  </a:lnTo>
                  <a:cubicBezTo>
                    <a:pt x="103980" y="43568"/>
                    <a:pt x="92776" y="31366"/>
                    <a:pt x="77739" y="27847"/>
                  </a:cubicBezTo>
                  <a:cubicBezTo>
                    <a:pt x="69287" y="25676"/>
                    <a:pt x="60933" y="14971"/>
                    <a:pt x="56216" y="8533"/>
                  </a:cubicBezTo>
                  <a:lnTo>
                    <a:pt x="56216" y="8533"/>
                  </a:lnTo>
                  <a:cubicBezTo>
                    <a:pt x="52481" y="9282"/>
                    <a:pt x="44029" y="7860"/>
                    <a:pt x="43046" y="5015"/>
                  </a:cubicBezTo>
                  <a:cubicBezTo>
                    <a:pt x="41179" y="1422"/>
                    <a:pt x="37444" y="0"/>
                    <a:pt x="33710" y="2844"/>
                  </a:cubicBezTo>
                  <a:cubicBezTo>
                    <a:pt x="32727" y="4266"/>
                    <a:pt x="33710" y="7860"/>
                    <a:pt x="33710" y="10031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10" name="Shape 2959">
              <a:extLst>
                <a:ext uri="{FF2B5EF4-FFF2-40B4-BE49-F238E27FC236}">
                  <a16:creationId xmlns:a16="http://schemas.microsoft.com/office/drawing/2014/main" id="{047C7B8E-EC23-4C21-9F43-1EEAF0FE2268}"/>
                </a:ext>
              </a:extLst>
            </p:cNvPr>
            <p:cNvSpPr/>
            <p:nvPr/>
          </p:nvSpPr>
          <p:spPr>
            <a:xfrm>
              <a:off x="16695913" y="12713802"/>
              <a:ext cx="639289" cy="89988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43552"/>
                  </a:moveTo>
                  <a:lnTo>
                    <a:pt x="0" y="43552"/>
                  </a:lnTo>
                  <a:cubicBezTo>
                    <a:pt x="9696" y="42294"/>
                    <a:pt x="9696" y="42294"/>
                    <a:pt x="9696" y="42294"/>
                  </a:cubicBezTo>
                  <a:cubicBezTo>
                    <a:pt x="16876" y="41036"/>
                    <a:pt x="7925" y="26541"/>
                    <a:pt x="23123" y="24622"/>
                  </a:cubicBezTo>
                  <a:cubicBezTo>
                    <a:pt x="29277" y="23364"/>
                    <a:pt x="30209" y="22107"/>
                    <a:pt x="33752" y="18334"/>
                  </a:cubicBezTo>
                  <a:cubicBezTo>
                    <a:pt x="36363" y="14495"/>
                    <a:pt x="38228" y="10722"/>
                    <a:pt x="40000" y="6949"/>
                  </a:cubicBezTo>
                  <a:lnTo>
                    <a:pt x="40000" y="6949"/>
                  </a:lnTo>
                  <a:cubicBezTo>
                    <a:pt x="54172" y="9464"/>
                    <a:pt x="54172" y="9464"/>
                    <a:pt x="54172" y="9464"/>
                  </a:cubicBezTo>
                  <a:cubicBezTo>
                    <a:pt x="56876" y="10126"/>
                    <a:pt x="61258" y="6949"/>
                    <a:pt x="63962" y="5692"/>
                  </a:cubicBezTo>
                  <a:cubicBezTo>
                    <a:pt x="65734" y="4434"/>
                    <a:pt x="69277" y="661"/>
                    <a:pt x="71981" y="0"/>
                  </a:cubicBezTo>
                  <a:cubicBezTo>
                    <a:pt x="73752" y="0"/>
                    <a:pt x="72820" y="3772"/>
                    <a:pt x="72820" y="5030"/>
                  </a:cubicBezTo>
                  <a:cubicBezTo>
                    <a:pt x="72820" y="8207"/>
                    <a:pt x="73752" y="11980"/>
                    <a:pt x="79067" y="13303"/>
                  </a:cubicBezTo>
                  <a:cubicBezTo>
                    <a:pt x="82610" y="13899"/>
                    <a:pt x="87086" y="10722"/>
                    <a:pt x="91561" y="11384"/>
                  </a:cubicBezTo>
                  <a:cubicBezTo>
                    <a:pt x="95104" y="12642"/>
                    <a:pt x="103123" y="8869"/>
                    <a:pt x="105641" y="11980"/>
                  </a:cubicBezTo>
                  <a:cubicBezTo>
                    <a:pt x="108344" y="14495"/>
                    <a:pt x="115431" y="13899"/>
                    <a:pt x="118135" y="13303"/>
                  </a:cubicBezTo>
                  <a:lnTo>
                    <a:pt x="118135" y="13303"/>
                  </a:lnTo>
                  <a:cubicBezTo>
                    <a:pt x="119906" y="17076"/>
                    <a:pt x="119906" y="17076"/>
                    <a:pt x="119906" y="17076"/>
                  </a:cubicBezTo>
                  <a:cubicBezTo>
                    <a:pt x="119906" y="20187"/>
                    <a:pt x="108344" y="24026"/>
                    <a:pt x="104801" y="25284"/>
                  </a:cubicBezTo>
                  <a:cubicBezTo>
                    <a:pt x="99580" y="26541"/>
                    <a:pt x="97808" y="29056"/>
                    <a:pt x="93333" y="30976"/>
                  </a:cubicBezTo>
                  <a:cubicBezTo>
                    <a:pt x="86153" y="34087"/>
                    <a:pt x="88018" y="43552"/>
                    <a:pt x="88018" y="49244"/>
                  </a:cubicBezTo>
                  <a:cubicBezTo>
                    <a:pt x="87086" y="58047"/>
                    <a:pt x="88857" y="60628"/>
                    <a:pt x="97808" y="66916"/>
                  </a:cubicBezTo>
                  <a:cubicBezTo>
                    <a:pt x="97808" y="69431"/>
                    <a:pt x="99580" y="70689"/>
                    <a:pt x="99580" y="73204"/>
                  </a:cubicBezTo>
                  <a:cubicBezTo>
                    <a:pt x="99580" y="75719"/>
                    <a:pt x="101351" y="78301"/>
                    <a:pt x="102191" y="80816"/>
                  </a:cubicBezTo>
                  <a:cubicBezTo>
                    <a:pt x="103962" y="82669"/>
                    <a:pt x="104801" y="87766"/>
                    <a:pt x="104801" y="89619"/>
                  </a:cubicBezTo>
                  <a:lnTo>
                    <a:pt x="104801" y="89619"/>
                  </a:lnTo>
                  <a:cubicBezTo>
                    <a:pt x="100419" y="91538"/>
                    <a:pt x="97808" y="90876"/>
                    <a:pt x="91561" y="90876"/>
                  </a:cubicBezTo>
                  <a:cubicBezTo>
                    <a:pt x="82610" y="90876"/>
                    <a:pt x="82610" y="99150"/>
                    <a:pt x="76456" y="98488"/>
                  </a:cubicBezTo>
                  <a:cubicBezTo>
                    <a:pt x="63962" y="98488"/>
                    <a:pt x="69277" y="102923"/>
                    <a:pt x="65734" y="108549"/>
                  </a:cubicBezTo>
                  <a:cubicBezTo>
                    <a:pt x="63962" y="111726"/>
                    <a:pt x="52400" y="117418"/>
                    <a:pt x="48018" y="119338"/>
                  </a:cubicBezTo>
                  <a:cubicBezTo>
                    <a:pt x="46153" y="119933"/>
                    <a:pt x="37296" y="108549"/>
                    <a:pt x="35524" y="106696"/>
                  </a:cubicBezTo>
                  <a:cubicBezTo>
                    <a:pt x="32820" y="103519"/>
                    <a:pt x="26666" y="108549"/>
                    <a:pt x="25734" y="102261"/>
                  </a:cubicBezTo>
                  <a:cubicBezTo>
                    <a:pt x="23962" y="97231"/>
                    <a:pt x="22191" y="86508"/>
                    <a:pt x="33752" y="87104"/>
                  </a:cubicBezTo>
                  <a:cubicBezTo>
                    <a:pt x="39067" y="87766"/>
                    <a:pt x="41771" y="81412"/>
                    <a:pt x="41771" y="78301"/>
                  </a:cubicBezTo>
                  <a:cubicBezTo>
                    <a:pt x="41771" y="75719"/>
                    <a:pt x="40839" y="73204"/>
                    <a:pt x="40839" y="70689"/>
                  </a:cubicBezTo>
                  <a:cubicBezTo>
                    <a:pt x="40839" y="68836"/>
                    <a:pt x="43543" y="66916"/>
                    <a:pt x="43543" y="65659"/>
                  </a:cubicBezTo>
                  <a:cubicBezTo>
                    <a:pt x="43543" y="62482"/>
                    <a:pt x="28438" y="61224"/>
                    <a:pt x="35524" y="58047"/>
                  </a:cubicBezTo>
                  <a:cubicBezTo>
                    <a:pt x="38228" y="56789"/>
                    <a:pt x="44382" y="55532"/>
                    <a:pt x="44382" y="54274"/>
                  </a:cubicBezTo>
                  <a:cubicBezTo>
                    <a:pt x="44382" y="51759"/>
                    <a:pt x="40839" y="48648"/>
                    <a:pt x="37296" y="47986"/>
                  </a:cubicBezTo>
                  <a:cubicBezTo>
                    <a:pt x="34685" y="47324"/>
                    <a:pt x="30209" y="48648"/>
                    <a:pt x="26666" y="47986"/>
                  </a:cubicBezTo>
                  <a:cubicBezTo>
                    <a:pt x="24895" y="47986"/>
                    <a:pt x="23123" y="44809"/>
                    <a:pt x="20419" y="46067"/>
                  </a:cubicBezTo>
                  <a:cubicBezTo>
                    <a:pt x="17715" y="47986"/>
                    <a:pt x="14172" y="51759"/>
                    <a:pt x="10629" y="51163"/>
                  </a:cubicBezTo>
                  <a:cubicBezTo>
                    <a:pt x="7925" y="50501"/>
                    <a:pt x="0" y="47324"/>
                    <a:pt x="0" y="45471"/>
                  </a:cubicBezTo>
                  <a:cubicBezTo>
                    <a:pt x="0" y="44809"/>
                    <a:pt x="0" y="44214"/>
                    <a:pt x="0" y="43552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11" name="Shape 2960">
              <a:extLst>
                <a:ext uri="{FF2B5EF4-FFF2-40B4-BE49-F238E27FC236}">
                  <a16:creationId xmlns:a16="http://schemas.microsoft.com/office/drawing/2014/main" id="{A087ED9E-8CD0-4EEA-9486-3977A98DDDDC}"/>
                </a:ext>
              </a:extLst>
            </p:cNvPr>
            <p:cNvSpPr/>
            <p:nvPr/>
          </p:nvSpPr>
          <p:spPr>
            <a:xfrm>
              <a:off x="16842599" y="12525505"/>
              <a:ext cx="597692" cy="29777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3377" y="97038"/>
                  </a:moveTo>
                  <a:lnTo>
                    <a:pt x="13377" y="97038"/>
                  </a:lnTo>
                  <a:cubicBezTo>
                    <a:pt x="28552" y="104625"/>
                    <a:pt x="28552" y="104625"/>
                    <a:pt x="28552" y="104625"/>
                  </a:cubicBezTo>
                  <a:cubicBezTo>
                    <a:pt x="31447" y="106622"/>
                    <a:pt x="36139" y="97038"/>
                    <a:pt x="39034" y="93244"/>
                  </a:cubicBezTo>
                  <a:cubicBezTo>
                    <a:pt x="40931" y="89450"/>
                    <a:pt x="44725" y="78069"/>
                    <a:pt x="47620" y="76073"/>
                  </a:cubicBezTo>
                  <a:cubicBezTo>
                    <a:pt x="49517" y="76073"/>
                    <a:pt x="48519" y="87454"/>
                    <a:pt x="48519" y="91247"/>
                  </a:cubicBezTo>
                  <a:cubicBezTo>
                    <a:pt x="48519" y="100831"/>
                    <a:pt x="49517" y="112212"/>
                    <a:pt x="55207" y="116206"/>
                  </a:cubicBezTo>
                  <a:cubicBezTo>
                    <a:pt x="59001" y="118003"/>
                    <a:pt x="63793" y="108419"/>
                    <a:pt x="68585" y="110415"/>
                  </a:cubicBezTo>
                  <a:cubicBezTo>
                    <a:pt x="72379" y="114209"/>
                    <a:pt x="80965" y="102828"/>
                    <a:pt x="83660" y="112212"/>
                  </a:cubicBezTo>
                  <a:cubicBezTo>
                    <a:pt x="86555" y="119800"/>
                    <a:pt x="94143" y="118003"/>
                    <a:pt x="97038" y="116206"/>
                  </a:cubicBezTo>
                  <a:lnTo>
                    <a:pt x="97038" y="116206"/>
                  </a:lnTo>
                  <a:cubicBezTo>
                    <a:pt x="97038" y="110415"/>
                    <a:pt x="96039" y="100831"/>
                    <a:pt x="97038" y="97038"/>
                  </a:cubicBezTo>
                  <a:cubicBezTo>
                    <a:pt x="100831" y="89450"/>
                    <a:pt x="104625" y="93244"/>
                    <a:pt x="106522" y="102828"/>
                  </a:cubicBezTo>
                  <a:cubicBezTo>
                    <a:pt x="107520" y="110415"/>
                    <a:pt x="116106" y="114209"/>
                    <a:pt x="119900" y="112212"/>
                  </a:cubicBezTo>
                  <a:lnTo>
                    <a:pt x="119900" y="112212"/>
                  </a:lnTo>
                  <a:cubicBezTo>
                    <a:pt x="118901" y="112212"/>
                    <a:pt x="118901" y="110415"/>
                    <a:pt x="118901" y="108419"/>
                  </a:cubicBezTo>
                  <a:cubicBezTo>
                    <a:pt x="114209" y="85657"/>
                    <a:pt x="104625" y="57104"/>
                    <a:pt x="98036" y="36139"/>
                  </a:cubicBezTo>
                  <a:cubicBezTo>
                    <a:pt x="91347" y="15174"/>
                    <a:pt x="76173" y="0"/>
                    <a:pt x="63793" y="5590"/>
                  </a:cubicBezTo>
                  <a:cubicBezTo>
                    <a:pt x="54309" y="9384"/>
                    <a:pt x="45723" y="9384"/>
                    <a:pt x="36139" y="11381"/>
                  </a:cubicBezTo>
                  <a:cubicBezTo>
                    <a:pt x="27653" y="15174"/>
                    <a:pt x="17171" y="11381"/>
                    <a:pt x="9484" y="18968"/>
                  </a:cubicBezTo>
                  <a:cubicBezTo>
                    <a:pt x="8585" y="20965"/>
                    <a:pt x="7687" y="20965"/>
                    <a:pt x="6688" y="20965"/>
                  </a:cubicBezTo>
                  <a:lnTo>
                    <a:pt x="6688" y="20965"/>
                  </a:lnTo>
                  <a:cubicBezTo>
                    <a:pt x="5690" y="28552"/>
                    <a:pt x="3793" y="39933"/>
                    <a:pt x="1896" y="47520"/>
                  </a:cubicBezTo>
                  <a:cubicBezTo>
                    <a:pt x="0" y="55108"/>
                    <a:pt x="0" y="58901"/>
                    <a:pt x="2895" y="66489"/>
                  </a:cubicBezTo>
                  <a:cubicBezTo>
                    <a:pt x="6688" y="76073"/>
                    <a:pt x="12379" y="83660"/>
                    <a:pt x="13377" y="97038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12" name="Shape 2961">
              <a:extLst>
                <a:ext uri="{FF2B5EF4-FFF2-40B4-BE49-F238E27FC236}">
                  <a16:creationId xmlns:a16="http://schemas.microsoft.com/office/drawing/2014/main" id="{4307BCBE-C854-4CB3-9DDF-061BAFAD366B}"/>
                </a:ext>
              </a:extLst>
            </p:cNvPr>
            <p:cNvSpPr/>
            <p:nvPr/>
          </p:nvSpPr>
          <p:spPr>
            <a:xfrm>
              <a:off x="14701414" y="10062323"/>
              <a:ext cx="1359587" cy="129398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8648" y="23732"/>
                  </a:moveTo>
                  <a:lnTo>
                    <a:pt x="108648" y="23732"/>
                  </a:lnTo>
                  <a:cubicBezTo>
                    <a:pt x="108648" y="21935"/>
                    <a:pt x="108254" y="20184"/>
                    <a:pt x="108254" y="18433"/>
                  </a:cubicBezTo>
                  <a:cubicBezTo>
                    <a:pt x="108254" y="15806"/>
                    <a:pt x="110314" y="16267"/>
                    <a:pt x="112417" y="16682"/>
                  </a:cubicBezTo>
                  <a:cubicBezTo>
                    <a:pt x="114083" y="16682"/>
                    <a:pt x="117414" y="15345"/>
                    <a:pt x="118685" y="15806"/>
                  </a:cubicBezTo>
                  <a:cubicBezTo>
                    <a:pt x="118685" y="17557"/>
                    <a:pt x="117852" y="18894"/>
                    <a:pt x="117852" y="20645"/>
                  </a:cubicBezTo>
                  <a:cubicBezTo>
                    <a:pt x="118246" y="22396"/>
                    <a:pt x="118246" y="23271"/>
                    <a:pt x="117019" y="24608"/>
                  </a:cubicBezTo>
                  <a:cubicBezTo>
                    <a:pt x="116186" y="25483"/>
                    <a:pt x="115748" y="25483"/>
                    <a:pt x="115354" y="26359"/>
                  </a:cubicBezTo>
                  <a:cubicBezTo>
                    <a:pt x="114521" y="28110"/>
                    <a:pt x="113688" y="29861"/>
                    <a:pt x="112023" y="30322"/>
                  </a:cubicBezTo>
                  <a:cubicBezTo>
                    <a:pt x="108648" y="31198"/>
                    <a:pt x="108648" y="28110"/>
                    <a:pt x="108648" y="25898"/>
                  </a:cubicBezTo>
                  <a:cubicBezTo>
                    <a:pt x="108648" y="23732"/>
                    <a:pt x="108648" y="23732"/>
                    <a:pt x="108648" y="23732"/>
                  </a:cubicBezTo>
                  <a:close/>
                  <a:moveTo>
                    <a:pt x="116625" y="7880"/>
                  </a:moveTo>
                  <a:lnTo>
                    <a:pt x="116625" y="7880"/>
                  </a:lnTo>
                  <a:cubicBezTo>
                    <a:pt x="115748" y="8341"/>
                    <a:pt x="114521" y="7880"/>
                    <a:pt x="114083" y="7465"/>
                  </a:cubicBezTo>
                  <a:cubicBezTo>
                    <a:pt x="113250" y="7004"/>
                    <a:pt x="112023" y="5714"/>
                    <a:pt x="111585" y="5253"/>
                  </a:cubicBezTo>
                  <a:cubicBezTo>
                    <a:pt x="110752" y="4377"/>
                    <a:pt x="109919" y="414"/>
                    <a:pt x="111585" y="0"/>
                  </a:cubicBezTo>
                  <a:cubicBezTo>
                    <a:pt x="112417" y="0"/>
                    <a:pt x="112812" y="414"/>
                    <a:pt x="113688" y="414"/>
                  </a:cubicBezTo>
                  <a:cubicBezTo>
                    <a:pt x="114915" y="414"/>
                    <a:pt x="116625" y="414"/>
                    <a:pt x="117852" y="875"/>
                  </a:cubicBezTo>
                  <a:cubicBezTo>
                    <a:pt x="118685" y="1290"/>
                    <a:pt x="118685" y="4792"/>
                    <a:pt x="118685" y="5714"/>
                  </a:cubicBezTo>
                  <a:cubicBezTo>
                    <a:pt x="119123" y="7880"/>
                    <a:pt x="119956" y="9216"/>
                    <a:pt x="117019" y="9216"/>
                  </a:cubicBezTo>
                  <a:cubicBezTo>
                    <a:pt x="116625" y="7880"/>
                    <a:pt x="116625" y="7880"/>
                    <a:pt x="116625" y="7880"/>
                  </a:cubicBezTo>
                  <a:close/>
                  <a:moveTo>
                    <a:pt x="95719" y="38202"/>
                  </a:moveTo>
                  <a:lnTo>
                    <a:pt x="95719" y="38202"/>
                  </a:lnTo>
                  <a:cubicBezTo>
                    <a:pt x="94448" y="37788"/>
                    <a:pt x="93615" y="37788"/>
                    <a:pt x="93177" y="37788"/>
                  </a:cubicBezTo>
                  <a:cubicBezTo>
                    <a:pt x="91117" y="36912"/>
                    <a:pt x="90679" y="35115"/>
                    <a:pt x="89013" y="37788"/>
                  </a:cubicBezTo>
                  <a:cubicBezTo>
                    <a:pt x="86910" y="42165"/>
                    <a:pt x="82746" y="41290"/>
                    <a:pt x="79415" y="39953"/>
                  </a:cubicBezTo>
                  <a:cubicBezTo>
                    <a:pt x="76873" y="39124"/>
                    <a:pt x="77311" y="44377"/>
                    <a:pt x="75646" y="45668"/>
                  </a:cubicBezTo>
                  <a:cubicBezTo>
                    <a:pt x="73148" y="48341"/>
                    <a:pt x="69379" y="46129"/>
                    <a:pt x="66442" y="47880"/>
                  </a:cubicBezTo>
                  <a:cubicBezTo>
                    <a:pt x="65171" y="48755"/>
                    <a:pt x="63944" y="46129"/>
                    <a:pt x="63506" y="45253"/>
                  </a:cubicBezTo>
                  <a:cubicBezTo>
                    <a:pt x="61446" y="43502"/>
                    <a:pt x="60569" y="46129"/>
                    <a:pt x="58904" y="45668"/>
                  </a:cubicBezTo>
                  <a:cubicBezTo>
                    <a:pt x="56406" y="44792"/>
                    <a:pt x="56406" y="40875"/>
                    <a:pt x="55573" y="38663"/>
                  </a:cubicBezTo>
                  <a:cubicBezTo>
                    <a:pt x="55573" y="36451"/>
                    <a:pt x="58509" y="33824"/>
                    <a:pt x="60175" y="32488"/>
                  </a:cubicBezTo>
                  <a:cubicBezTo>
                    <a:pt x="63506" y="31198"/>
                    <a:pt x="61446" y="29861"/>
                    <a:pt x="59780" y="28110"/>
                  </a:cubicBezTo>
                  <a:cubicBezTo>
                    <a:pt x="58509" y="26774"/>
                    <a:pt x="57238" y="25023"/>
                    <a:pt x="56844" y="23732"/>
                  </a:cubicBezTo>
                  <a:cubicBezTo>
                    <a:pt x="55178" y="19769"/>
                    <a:pt x="51804" y="13594"/>
                    <a:pt x="50138" y="7465"/>
                  </a:cubicBezTo>
                  <a:lnTo>
                    <a:pt x="50138" y="7465"/>
                  </a:lnTo>
                  <a:cubicBezTo>
                    <a:pt x="46807" y="7465"/>
                    <a:pt x="40540" y="7004"/>
                    <a:pt x="37604" y="9216"/>
                  </a:cubicBezTo>
                  <a:cubicBezTo>
                    <a:pt x="33440" y="11843"/>
                    <a:pt x="33440" y="6129"/>
                    <a:pt x="30065" y="5253"/>
                  </a:cubicBezTo>
                  <a:cubicBezTo>
                    <a:pt x="28400" y="5253"/>
                    <a:pt x="26340" y="7880"/>
                    <a:pt x="24674" y="8755"/>
                  </a:cubicBezTo>
                  <a:cubicBezTo>
                    <a:pt x="21738" y="9631"/>
                    <a:pt x="22132" y="12718"/>
                    <a:pt x="20467" y="14930"/>
                  </a:cubicBezTo>
                  <a:lnTo>
                    <a:pt x="20467" y="14930"/>
                  </a:lnTo>
                  <a:cubicBezTo>
                    <a:pt x="21300" y="19769"/>
                    <a:pt x="21300" y="19769"/>
                    <a:pt x="21300" y="19769"/>
                  </a:cubicBezTo>
                  <a:cubicBezTo>
                    <a:pt x="20861" y="22811"/>
                    <a:pt x="17969" y="22811"/>
                    <a:pt x="15865" y="24608"/>
                  </a:cubicBezTo>
                  <a:cubicBezTo>
                    <a:pt x="13761" y="26774"/>
                    <a:pt x="15865" y="36036"/>
                    <a:pt x="11263" y="35115"/>
                  </a:cubicBezTo>
                  <a:cubicBezTo>
                    <a:pt x="9598" y="34700"/>
                    <a:pt x="7932" y="32949"/>
                    <a:pt x="5829" y="34700"/>
                  </a:cubicBezTo>
                  <a:cubicBezTo>
                    <a:pt x="4601" y="35576"/>
                    <a:pt x="3330" y="36912"/>
                    <a:pt x="2059" y="38663"/>
                  </a:cubicBezTo>
                  <a:lnTo>
                    <a:pt x="2059" y="38663"/>
                  </a:lnTo>
                  <a:cubicBezTo>
                    <a:pt x="3769" y="42626"/>
                    <a:pt x="3769" y="42626"/>
                    <a:pt x="3769" y="42626"/>
                  </a:cubicBezTo>
                  <a:cubicBezTo>
                    <a:pt x="2498" y="44377"/>
                    <a:pt x="2059" y="45253"/>
                    <a:pt x="1665" y="47419"/>
                  </a:cubicBezTo>
                  <a:cubicBezTo>
                    <a:pt x="1665" y="48341"/>
                    <a:pt x="2059" y="49216"/>
                    <a:pt x="1665" y="50092"/>
                  </a:cubicBezTo>
                  <a:cubicBezTo>
                    <a:pt x="394" y="51843"/>
                    <a:pt x="0" y="54930"/>
                    <a:pt x="0" y="57096"/>
                  </a:cubicBezTo>
                  <a:cubicBezTo>
                    <a:pt x="394" y="59308"/>
                    <a:pt x="1665" y="61059"/>
                    <a:pt x="1665" y="63271"/>
                  </a:cubicBezTo>
                  <a:cubicBezTo>
                    <a:pt x="1665" y="64562"/>
                    <a:pt x="1227" y="65898"/>
                    <a:pt x="1665" y="67235"/>
                  </a:cubicBezTo>
                  <a:cubicBezTo>
                    <a:pt x="1665" y="68525"/>
                    <a:pt x="3330" y="74700"/>
                    <a:pt x="4601" y="75576"/>
                  </a:cubicBezTo>
                  <a:cubicBezTo>
                    <a:pt x="5829" y="76451"/>
                    <a:pt x="8765" y="76912"/>
                    <a:pt x="8765" y="79539"/>
                  </a:cubicBezTo>
                  <a:cubicBezTo>
                    <a:pt x="9159" y="82165"/>
                    <a:pt x="5434" y="85668"/>
                    <a:pt x="8765" y="87880"/>
                  </a:cubicBezTo>
                  <a:cubicBezTo>
                    <a:pt x="11263" y="89631"/>
                    <a:pt x="14638" y="90967"/>
                    <a:pt x="15865" y="94055"/>
                  </a:cubicBezTo>
                  <a:lnTo>
                    <a:pt x="15865" y="94055"/>
                  </a:lnTo>
                  <a:cubicBezTo>
                    <a:pt x="16303" y="94055"/>
                    <a:pt x="16303" y="94055"/>
                    <a:pt x="16303" y="94055"/>
                  </a:cubicBezTo>
                  <a:cubicBezTo>
                    <a:pt x="18363" y="92258"/>
                    <a:pt x="19634" y="89216"/>
                    <a:pt x="22132" y="89216"/>
                  </a:cubicBezTo>
                  <a:cubicBezTo>
                    <a:pt x="29671" y="89216"/>
                    <a:pt x="29671" y="89216"/>
                    <a:pt x="29671" y="89216"/>
                  </a:cubicBezTo>
                  <a:cubicBezTo>
                    <a:pt x="32169" y="89216"/>
                    <a:pt x="33834" y="88755"/>
                    <a:pt x="33834" y="91843"/>
                  </a:cubicBezTo>
                  <a:cubicBezTo>
                    <a:pt x="33834" y="96682"/>
                    <a:pt x="33834" y="111198"/>
                    <a:pt x="39707" y="112949"/>
                  </a:cubicBezTo>
                  <a:cubicBezTo>
                    <a:pt x="44309" y="114700"/>
                    <a:pt x="47640" y="112027"/>
                    <a:pt x="52636" y="115115"/>
                  </a:cubicBezTo>
                  <a:cubicBezTo>
                    <a:pt x="55573" y="117327"/>
                    <a:pt x="58071" y="119953"/>
                    <a:pt x="61840" y="117741"/>
                  </a:cubicBezTo>
                  <a:lnTo>
                    <a:pt x="61840" y="117741"/>
                  </a:lnTo>
                  <a:cubicBezTo>
                    <a:pt x="61008" y="115115"/>
                    <a:pt x="57677" y="113824"/>
                    <a:pt x="56406" y="111198"/>
                  </a:cubicBezTo>
                  <a:cubicBezTo>
                    <a:pt x="53469" y="104147"/>
                    <a:pt x="64777" y="104562"/>
                    <a:pt x="68108" y="101520"/>
                  </a:cubicBezTo>
                  <a:cubicBezTo>
                    <a:pt x="69379" y="100184"/>
                    <a:pt x="70606" y="97096"/>
                    <a:pt x="71482" y="95806"/>
                  </a:cubicBezTo>
                  <a:cubicBezTo>
                    <a:pt x="73148" y="92718"/>
                    <a:pt x="74375" y="89631"/>
                    <a:pt x="75208" y="86543"/>
                  </a:cubicBezTo>
                  <a:cubicBezTo>
                    <a:pt x="78582" y="82165"/>
                    <a:pt x="76479" y="79539"/>
                    <a:pt x="78144" y="75576"/>
                  </a:cubicBezTo>
                  <a:cubicBezTo>
                    <a:pt x="78582" y="74700"/>
                    <a:pt x="83184" y="69400"/>
                    <a:pt x="84017" y="68986"/>
                  </a:cubicBezTo>
                  <a:cubicBezTo>
                    <a:pt x="86077" y="68525"/>
                    <a:pt x="89408" y="69400"/>
                    <a:pt x="90679" y="67235"/>
                  </a:cubicBezTo>
                  <a:cubicBezTo>
                    <a:pt x="91512" y="65483"/>
                    <a:pt x="91512" y="65023"/>
                    <a:pt x="93177" y="63732"/>
                  </a:cubicBezTo>
                  <a:cubicBezTo>
                    <a:pt x="94010" y="62811"/>
                    <a:pt x="96946" y="58894"/>
                    <a:pt x="96113" y="57557"/>
                  </a:cubicBezTo>
                  <a:cubicBezTo>
                    <a:pt x="94010" y="55345"/>
                    <a:pt x="92344" y="54930"/>
                    <a:pt x="91950" y="51428"/>
                  </a:cubicBezTo>
                  <a:cubicBezTo>
                    <a:pt x="92344" y="50506"/>
                    <a:pt x="92344" y="49216"/>
                    <a:pt x="93177" y="48341"/>
                  </a:cubicBezTo>
                  <a:cubicBezTo>
                    <a:pt x="94010" y="47004"/>
                    <a:pt x="94886" y="45668"/>
                    <a:pt x="94886" y="43917"/>
                  </a:cubicBezTo>
                  <a:cubicBezTo>
                    <a:pt x="94886" y="42626"/>
                    <a:pt x="95281" y="39539"/>
                    <a:pt x="95719" y="38202"/>
                  </a:cubicBezTo>
                  <a:close/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13" name="Shape 2962">
              <a:extLst>
                <a:ext uri="{FF2B5EF4-FFF2-40B4-BE49-F238E27FC236}">
                  <a16:creationId xmlns:a16="http://schemas.microsoft.com/office/drawing/2014/main" id="{6F477108-53D3-443E-9B94-753D76A99B0C}"/>
                </a:ext>
              </a:extLst>
            </p:cNvPr>
            <p:cNvSpPr/>
            <p:nvPr/>
          </p:nvSpPr>
          <p:spPr>
            <a:xfrm>
              <a:off x="15288161" y="12278095"/>
              <a:ext cx="871360" cy="65465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3052" y="104236"/>
                  </a:moveTo>
                  <a:lnTo>
                    <a:pt x="13052" y="104236"/>
                  </a:lnTo>
                  <a:cubicBezTo>
                    <a:pt x="13052" y="102505"/>
                    <a:pt x="12437" y="99043"/>
                    <a:pt x="13052" y="97312"/>
                  </a:cubicBezTo>
                  <a:cubicBezTo>
                    <a:pt x="13667" y="97312"/>
                    <a:pt x="14350" y="96400"/>
                    <a:pt x="14350" y="97312"/>
                  </a:cubicBezTo>
                  <a:cubicBezTo>
                    <a:pt x="15034" y="97312"/>
                    <a:pt x="15649" y="97312"/>
                    <a:pt x="15649" y="97312"/>
                  </a:cubicBezTo>
                  <a:cubicBezTo>
                    <a:pt x="16332" y="98223"/>
                    <a:pt x="17630" y="98223"/>
                    <a:pt x="17630" y="99043"/>
                  </a:cubicBezTo>
                  <a:cubicBezTo>
                    <a:pt x="17630" y="100774"/>
                    <a:pt x="16947" y="101594"/>
                    <a:pt x="16947" y="104236"/>
                  </a:cubicBezTo>
                  <a:cubicBezTo>
                    <a:pt x="16947" y="104236"/>
                    <a:pt x="16947" y="105148"/>
                    <a:pt x="16332" y="105968"/>
                  </a:cubicBezTo>
                  <a:cubicBezTo>
                    <a:pt x="15649" y="105968"/>
                    <a:pt x="14350" y="105968"/>
                    <a:pt x="14350" y="105148"/>
                  </a:cubicBezTo>
                  <a:cubicBezTo>
                    <a:pt x="13052" y="104236"/>
                    <a:pt x="13052" y="104236"/>
                    <a:pt x="13052" y="104236"/>
                  </a:cubicBezTo>
                  <a:close/>
                  <a:moveTo>
                    <a:pt x="683" y="99863"/>
                  </a:moveTo>
                  <a:lnTo>
                    <a:pt x="683" y="99863"/>
                  </a:lnTo>
                  <a:cubicBezTo>
                    <a:pt x="1981" y="99043"/>
                    <a:pt x="3280" y="96400"/>
                    <a:pt x="5261" y="96400"/>
                  </a:cubicBezTo>
                  <a:cubicBezTo>
                    <a:pt x="7175" y="96400"/>
                    <a:pt x="8473" y="96400"/>
                    <a:pt x="10455" y="96400"/>
                  </a:cubicBezTo>
                  <a:cubicBezTo>
                    <a:pt x="10455" y="97312"/>
                    <a:pt x="9157" y="99043"/>
                    <a:pt x="9157" y="99863"/>
                  </a:cubicBezTo>
                  <a:cubicBezTo>
                    <a:pt x="7858" y="102505"/>
                    <a:pt x="7175" y="101594"/>
                    <a:pt x="5261" y="101594"/>
                  </a:cubicBezTo>
                  <a:cubicBezTo>
                    <a:pt x="4578" y="101594"/>
                    <a:pt x="3895" y="102505"/>
                    <a:pt x="3280" y="102505"/>
                  </a:cubicBezTo>
                  <a:cubicBezTo>
                    <a:pt x="1981" y="103416"/>
                    <a:pt x="1298" y="101594"/>
                    <a:pt x="0" y="101594"/>
                  </a:cubicBezTo>
                  <a:cubicBezTo>
                    <a:pt x="683" y="99863"/>
                    <a:pt x="683" y="99863"/>
                    <a:pt x="683" y="99863"/>
                  </a:cubicBezTo>
                  <a:close/>
                  <a:moveTo>
                    <a:pt x="54123" y="101594"/>
                  </a:moveTo>
                  <a:lnTo>
                    <a:pt x="54123" y="101594"/>
                  </a:lnTo>
                  <a:cubicBezTo>
                    <a:pt x="52824" y="100774"/>
                    <a:pt x="50842" y="95580"/>
                    <a:pt x="50227" y="93849"/>
                  </a:cubicBezTo>
                  <a:cubicBezTo>
                    <a:pt x="50227" y="90296"/>
                    <a:pt x="51526" y="88656"/>
                    <a:pt x="52824" y="86833"/>
                  </a:cubicBezTo>
                  <a:cubicBezTo>
                    <a:pt x="54738" y="83371"/>
                    <a:pt x="52141" y="73895"/>
                    <a:pt x="55421" y="72984"/>
                  </a:cubicBezTo>
                  <a:cubicBezTo>
                    <a:pt x="57403" y="72072"/>
                    <a:pt x="57403" y="79088"/>
                    <a:pt x="58018" y="80820"/>
                  </a:cubicBezTo>
                  <a:cubicBezTo>
                    <a:pt x="58018" y="83371"/>
                    <a:pt x="58633" y="86013"/>
                    <a:pt x="58633" y="88656"/>
                  </a:cubicBezTo>
                  <a:cubicBezTo>
                    <a:pt x="58633" y="92118"/>
                    <a:pt x="57403" y="96400"/>
                    <a:pt x="58018" y="99863"/>
                  </a:cubicBezTo>
                  <a:cubicBezTo>
                    <a:pt x="58018" y="100774"/>
                    <a:pt x="58633" y="103416"/>
                    <a:pt x="58633" y="104236"/>
                  </a:cubicBezTo>
                  <a:cubicBezTo>
                    <a:pt x="58018" y="106879"/>
                    <a:pt x="56036" y="105968"/>
                    <a:pt x="55421" y="104236"/>
                  </a:cubicBezTo>
                  <a:cubicBezTo>
                    <a:pt x="54123" y="101594"/>
                    <a:pt x="54123" y="101594"/>
                    <a:pt x="54123" y="101594"/>
                  </a:cubicBezTo>
                  <a:close/>
                  <a:moveTo>
                    <a:pt x="65193" y="11298"/>
                  </a:moveTo>
                  <a:lnTo>
                    <a:pt x="65193" y="11298"/>
                  </a:lnTo>
                  <a:lnTo>
                    <a:pt x="65193" y="11298"/>
                  </a:lnTo>
                  <a:cubicBezTo>
                    <a:pt x="65193" y="12118"/>
                    <a:pt x="65193" y="13029"/>
                    <a:pt x="64510" y="13849"/>
                  </a:cubicBezTo>
                  <a:cubicBezTo>
                    <a:pt x="60615" y="20865"/>
                    <a:pt x="58018" y="20865"/>
                    <a:pt x="58018" y="31252"/>
                  </a:cubicBezTo>
                  <a:cubicBezTo>
                    <a:pt x="58018" y="33895"/>
                    <a:pt x="60615" y="33895"/>
                    <a:pt x="60000" y="35626"/>
                  </a:cubicBezTo>
                  <a:cubicBezTo>
                    <a:pt x="59316" y="40820"/>
                    <a:pt x="60000" y="40820"/>
                    <a:pt x="60000" y="46013"/>
                  </a:cubicBezTo>
                  <a:cubicBezTo>
                    <a:pt x="60615" y="55580"/>
                    <a:pt x="68473" y="51207"/>
                    <a:pt x="70387" y="60774"/>
                  </a:cubicBezTo>
                  <a:cubicBezTo>
                    <a:pt x="72369" y="65968"/>
                    <a:pt x="76264" y="63416"/>
                    <a:pt x="78861" y="69521"/>
                  </a:cubicBezTo>
                  <a:cubicBezTo>
                    <a:pt x="80159" y="73895"/>
                    <a:pt x="84738" y="73895"/>
                    <a:pt x="85421" y="76446"/>
                  </a:cubicBezTo>
                  <a:cubicBezTo>
                    <a:pt x="86719" y="81640"/>
                    <a:pt x="91230" y="83371"/>
                    <a:pt x="90615" y="87744"/>
                  </a:cubicBezTo>
                  <a:cubicBezTo>
                    <a:pt x="89931" y="92118"/>
                    <a:pt x="91230" y="92938"/>
                    <a:pt x="93895" y="94669"/>
                  </a:cubicBezTo>
                  <a:cubicBezTo>
                    <a:pt x="95808" y="95580"/>
                    <a:pt x="97790" y="99043"/>
                    <a:pt x="99088" y="101594"/>
                  </a:cubicBezTo>
                  <a:cubicBezTo>
                    <a:pt x="100387" y="104236"/>
                    <a:pt x="102300" y="108610"/>
                    <a:pt x="103599" y="103416"/>
                  </a:cubicBezTo>
                  <a:cubicBezTo>
                    <a:pt x="104965" y="98223"/>
                    <a:pt x="106264" y="102505"/>
                    <a:pt x="106264" y="105148"/>
                  </a:cubicBezTo>
                  <a:cubicBezTo>
                    <a:pt x="106264" y="110341"/>
                    <a:pt x="110159" y="113804"/>
                    <a:pt x="109476" y="118177"/>
                  </a:cubicBezTo>
                  <a:cubicBezTo>
                    <a:pt x="109476" y="118997"/>
                    <a:pt x="109476" y="118997"/>
                    <a:pt x="109476" y="119908"/>
                  </a:cubicBezTo>
                  <a:lnTo>
                    <a:pt x="109476" y="119908"/>
                  </a:lnTo>
                  <a:cubicBezTo>
                    <a:pt x="113371" y="114715"/>
                    <a:pt x="113371" y="114715"/>
                    <a:pt x="113371" y="114715"/>
                  </a:cubicBezTo>
                  <a:cubicBezTo>
                    <a:pt x="117334" y="106879"/>
                    <a:pt x="108861" y="99043"/>
                    <a:pt x="116036" y="95580"/>
                  </a:cubicBezTo>
                  <a:cubicBezTo>
                    <a:pt x="116036" y="92938"/>
                    <a:pt x="114054" y="91207"/>
                    <a:pt x="114054" y="88656"/>
                  </a:cubicBezTo>
                  <a:cubicBezTo>
                    <a:pt x="114054" y="86013"/>
                    <a:pt x="116036" y="79088"/>
                    <a:pt x="116651" y="75535"/>
                  </a:cubicBezTo>
                  <a:cubicBezTo>
                    <a:pt x="117334" y="73895"/>
                    <a:pt x="118633" y="73895"/>
                    <a:pt x="119931" y="74715"/>
                  </a:cubicBezTo>
                  <a:lnTo>
                    <a:pt x="119931" y="74715"/>
                  </a:lnTo>
                  <a:cubicBezTo>
                    <a:pt x="119316" y="72072"/>
                    <a:pt x="119931" y="66879"/>
                    <a:pt x="119931" y="64328"/>
                  </a:cubicBezTo>
                  <a:cubicBezTo>
                    <a:pt x="119931" y="61685"/>
                    <a:pt x="118633" y="60774"/>
                    <a:pt x="118633" y="58223"/>
                  </a:cubicBezTo>
                  <a:cubicBezTo>
                    <a:pt x="118633" y="56492"/>
                    <a:pt x="119316" y="54760"/>
                    <a:pt x="119931" y="53849"/>
                  </a:cubicBezTo>
                  <a:cubicBezTo>
                    <a:pt x="119931" y="52118"/>
                    <a:pt x="119931" y="51207"/>
                    <a:pt x="119931" y="49476"/>
                  </a:cubicBezTo>
                  <a:cubicBezTo>
                    <a:pt x="119931" y="46924"/>
                    <a:pt x="118633" y="43462"/>
                    <a:pt x="116036" y="42551"/>
                  </a:cubicBezTo>
                  <a:cubicBezTo>
                    <a:pt x="114054" y="41640"/>
                    <a:pt x="110159" y="42551"/>
                    <a:pt x="108177" y="40820"/>
                  </a:cubicBezTo>
                  <a:cubicBezTo>
                    <a:pt x="107562" y="39088"/>
                    <a:pt x="107562" y="36446"/>
                    <a:pt x="106879" y="35626"/>
                  </a:cubicBezTo>
                  <a:cubicBezTo>
                    <a:pt x="105580" y="32984"/>
                    <a:pt x="103599" y="31252"/>
                    <a:pt x="103599" y="28701"/>
                  </a:cubicBezTo>
                  <a:cubicBezTo>
                    <a:pt x="102984" y="25148"/>
                    <a:pt x="104282" y="22596"/>
                    <a:pt x="104282" y="19134"/>
                  </a:cubicBezTo>
                  <a:cubicBezTo>
                    <a:pt x="104282" y="17312"/>
                    <a:pt x="102984" y="15580"/>
                    <a:pt x="102984" y="13029"/>
                  </a:cubicBezTo>
                  <a:lnTo>
                    <a:pt x="102984" y="13029"/>
                  </a:lnTo>
                  <a:cubicBezTo>
                    <a:pt x="101070" y="13849"/>
                    <a:pt x="99088" y="14760"/>
                    <a:pt x="97107" y="13029"/>
                  </a:cubicBezTo>
                  <a:cubicBezTo>
                    <a:pt x="95125" y="12118"/>
                    <a:pt x="94510" y="8656"/>
                    <a:pt x="93211" y="6013"/>
                  </a:cubicBezTo>
                  <a:cubicBezTo>
                    <a:pt x="91913" y="4373"/>
                    <a:pt x="91230" y="2551"/>
                    <a:pt x="89931" y="820"/>
                  </a:cubicBezTo>
                  <a:lnTo>
                    <a:pt x="89931" y="820"/>
                  </a:lnTo>
                  <a:cubicBezTo>
                    <a:pt x="86036" y="0"/>
                    <a:pt x="86036" y="0"/>
                    <a:pt x="86036" y="0"/>
                  </a:cubicBezTo>
                  <a:cubicBezTo>
                    <a:pt x="84738" y="0"/>
                    <a:pt x="83439" y="1731"/>
                    <a:pt x="82756" y="2551"/>
                  </a:cubicBezTo>
                  <a:cubicBezTo>
                    <a:pt x="81457" y="3462"/>
                    <a:pt x="80842" y="3462"/>
                    <a:pt x="79544" y="5193"/>
                  </a:cubicBezTo>
                  <a:cubicBezTo>
                    <a:pt x="78246" y="7835"/>
                    <a:pt x="74965" y="9567"/>
                    <a:pt x="72369" y="10387"/>
                  </a:cubicBezTo>
                  <a:lnTo>
                    <a:pt x="65193" y="11298"/>
                  </a:lnTo>
                  <a:close/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14" name="Shape 2963">
              <a:extLst>
                <a:ext uri="{FF2B5EF4-FFF2-40B4-BE49-F238E27FC236}">
                  <a16:creationId xmlns:a16="http://schemas.microsoft.com/office/drawing/2014/main" id="{1DBE6653-F72C-430E-8DE7-8E5848423C79}"/>
                </a:ext>
              </a:extLst>
            </p:cNvPr>
            <p:cNvSpPr/>
            <p:nvPr/>
          </p:nvSpPr>
          <p:spPr>
            <a:xfrm>
              <a:off x="15323189" y="11581831"/>
              <a:ext cx="630531" cy="79697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57683" y="114909"/>
                  </a:moveTo>
                  <a:lnTo>
                    <a:pt x="57683" y="114909"/>
                  </a:lnTo>
                  <a:cubicBezTo>
                    <a:pt x="58628" y="115658"/>
                    <a:pt x="59479" y="115658"/>
                    <a:pt x="60425" y="116331"/>
                  </a:cubicBezTo>
                  <a:cubicBezTo>
                    <a:pt x="60425" y="116331"/>
                    <a:pt x="61371" y="116331"/>
                    <a:pt x="62222" y="117080"/>
                  </a:cubicBezTo>
                  <a:cubicBezTo>
                    <a:pt x="63167" y="117754"/>
                    <a:pt x="64018" y="117754"/>
                    <a:pt x="64018" y="118502"/>
                  </a:cubicBezTo>
                  <a:cubicBezTo>
                    <a:pt x="64018" y="119925"/>
                    <a:pt x="59479" y="118502"/>
                    <a:pt x="59479" y="118502"/>
                  </a:cubicBezTo>
                  <a:cubicBezTo>
                    <a:pt x="57683" y="117754"/>
                    <a:pt x="57683" y="117754"/>
                    <a:pt x="56832" y="117080"/>
                  </a:cubicBezTo>
                  <a:cubicBezTo>
                    <a:pt x="55035" y="116331"/>
                    <a:pt x="55035" y="116331"/>
                    <a:pt x="55035" y="114909"/>
                  </a:cubicBezTo>
                  <a:cubicBezTo>
                    <a:pt x="57683" y="114909"/>
                    <a:pt x="57683" y="114909"/>
                    <a:pt x="57683" y="114909"/>
                  </a:cubicBezTo>
                  <a:close/>
                  <a:moveTo>
                    <a:pt x="25248" y="100686"/>
                  </a:moveTo>
                  <a:lnTo>
                    <a:pt x="25248" y="100686"/>
                  </a:lnTo>
                  <a:cubicBezTo>
                    <a:pt x="25248" y="99189"/>
                    <a:pt x="24302" y="95670"/>
                    <a:pt x="27044" y="95670"/>
                  </a:cubicBezTo>
                  <a:cubicBezTo>
                    <a:pt x="28841" y="95670"/>
                    <a:pt x="29787" y="95670"/>
                    <a:pt x="31583" y="95670"/>
                  </a:cubicBezTo>
                  <a:cubicBezTo>
                    <a:pt x="33380" y="95670"/>
                    <a:pt x="34231" y="95670"/>
                    <a:pt x="36122" y="95670"/>
                  </a:cubicBezTo>
                  <a:cubicBezTo>
                    <a:pt x="36122" y="96344"/>
                    <a:pt x="35177" y="96344"/>
                    <a:pt x="35177" y="96344"/>
                  </a:cubicBezTo>
                  <a:cubicBezTo>
                    <a:pt x="32434" y="97766"/>
                    <a:pt x="31583" y="99189"/>
                    <a:pt x="30638" y="101359"/>
                  </a:cubicBezTo>
                  <a:cubicBezTo>
                    <a:pt x="29787" y="103530"/>
                    <a:pt x="27990" y="104204"/>
                    <a:pt x="25248" y="102782"/>
                  </a:cubicBezTo>
                  <a:cubicBezTo>
                    <a:pt x="25248" y="100686"/>
                    <a:pt x="25248" y="100686"/>
                    <a:pt x="25248" y="100686"/>
                  </a:cubicBezTo>
                  <a:close/>
                  <a:moveTo>
                    <a:pt x="7186" y="44242"/>
                  </a:moveTo>
                  <a:lnTo>
                    <a:pt x="7186" y="44242"/>
                  </a:lnTo>
                  <a:cubicBezTo>
                    <a:pt x="7186" y="44990"/>
                    <a:pt x="7186" y="44990"/>
                    <a:pt x="6335" y="45664"/>
                  </a:cubicBezTo>
                  <a:cubicBezTo>
                    <a:pt x="0" y="49257"/>
                    <a:pt x="10874" y="50679"/>
                    <a:pt x="11725" y="53524"/>
                  </a:cubicBezTo>
                  <a:cubicBezTo>
                    <a:pt x="15319" y="61384"/>
                    <a:pt x="15319" y="61384"/>
                    <a:pt x="15319" y="61384"/>
                  </a:cubicBezTo>
                  <a:cubicBezTo>
                    <a:pt x="16264" y="62058"/>
                    <a:pt x="11725" y="64229"/>
                    <a:pt x="15319" y="65651"/>
                  </a:cubicBezTo>
                  <a:cubicBezTo>
                    <a:pt x="26193" y="70667"/>
                    <a:pt x="14468" y="82046"/>
                    <a:pt x="23451" y="85639"/>
                  </a:cubicBezTo>
                  <a:cubicBezTo>
                    <a:pt x="26193" y="87061"/>
                    <a:pt x="41513" y="95670"/>
                    <a:pt x="43309" y="92077"/>
                  </a:cubicBezTo>
                  <a:cubicBezTo>
                    <a:pt x="45106" y="89232"/>
                    <a:pt x="39716" y="87810"/>
                    <a:pt x="42364" y="84217"/>
                  </a:cubicBezTo>
                  <a:cubicBezTo>
                    <a:pt x="43309" y="83543"/>
                    <a:pt x="43309" y="78527"/>
                    <a:pt x="45957" y="78527"/>
                  </a:cubicBezTo>
                  <a:cubicBezTo>
                    <a:pt x="45957" y="80698"/>
                    <a:pt x="47754" y="92077"/>
                    <a:pt x="48699" y="92077"/>
                  </a:cubicBezTo>
                  <a:cubicBezTo>
                    <a:pt x="49550" y="92077"/>
                    <a:pt x="50496" y="91403"/>
                    <a:pt x="50496" y="91403"/>
                  </a:cubicBezTo>
                  <a:cubicBezTo>
                    <a:pt x="51442" y="89906"/>
                    <a:pt x="55886" y="85639"/>
                    <a:pt x="57683" y="85639"/>
                  </a:cubicBezTo>
                  <a:cubicBezTo>
                    <a:pt x="57683" y="91403"/>
                    <a:pt x="46903" y="95670"/>
                    <a:pt x="52293" y="99189"/>
                  </a:cubicBezTo>
                  <a:cubicBezTo>
                    <a:pt x="55886" y="102108"/>
                    <a:pt x="57683" y="109893"/>
                    <a:pt x="62222" y="111391"/>
                  </a:cubicBezTo>
                  <a:cubicBezTo>
                    <a:pt x="66761" y="112064"/>
                    <a:pt x="68557" y="105626"/>
                    <a:pt x="72151" y="111391"/>
                  </a:cubicBezTo>
                  <a:cubicBezTo>
                    <a:pt x="74799" y="114235"/>
                    <a:pt x="82931" y="112813"/>
                    <a:pt x="83877" y="114235"/>
                  </a:cubicBezTo>
                  <a:lnTo>
                    <a:pt x="83877" y="114235"/>
                  </a:lnTo>
                  <a:cubicBezTo>
                    <a:pt x="93806" y="113487"/>
                    <a:pt x="93806" y="113487"/>
                    <a:pt x="93806" y="113487"/>
                  </a:cubicBezTo>
                  <a:cubicBezTo>
                    <a:pt x="97399" y="112813"/>
                    <a:pt x="101938" y="111391"/>
                    <a:pt x="103735" y="109220"/>
                  </a:cubicBezTo>
                  <a:cubicBezTo>
                    <a:pt x="105531" y="107797"/>
                    <a:pt x="106382" y="107797"/>
                    <a:pt x="108179" y="107049"/>
                  </a:cubicBezTo>
                  <a:cubicBezTo>
                    <a:pt x="109125" y="106375"/>
                    <a:pt x="110921" y="104953"/>
                    <a:pt x="112718" y="104953"/>
                  </a:cubicBezTo>
                  <a:cubicBezTo>
                    <a:pt x="118108" y="105626"/>
                    <a:pt x="118108" y="105626"/>
                    <a:pt x="118108" y="105626"/>
                  </a:cubicBezTo>
                  <a:lnTo>
                    <a:pt x="118108" y="105626"/>
                  </a:lnTo>
                  <a:cubicBezTo>
                    <a:pt x="119905" y="102108"/>
                    <a:pt x="115460" y="98515"/>
                    <a:pt x="115460" y="94922"/>
                  </a:cubicBezTo>
                  <a:cubicBezTo>
                    <a:pt x="115460" y="89906"/>
                    <a:pt x="109976" y="85639"/>
                    <a:pt x="109125" y="80698"/>
                  </a:cubicBezTo>
                  <a:cubicBezTo>
                    <a:pt x="105531" y="68496"/>
                    <a:pt x="92009" y="60711"/>
                    <a:pt x="95602" y="46412"/>
                  </a:cubicBezTo>
                  <a:cubicBezTo>
                    <a:pt x="97399" y="42819"/>
                    <a:pt x="95602" y="39226"/>
                    <a:pt x="92009" y="37130"/>
                  </a:cubicBezTo>
                  <a:cubicBezTo>
                    <a:pt x="89267" y="34959"/>
                    <a:pt x="89267" y="29270"/>
                    <a:pt x="88416" y="26425"/>
                  </a:cubicBezTo>
                  <a:cubicBezTo>
                    <a:pt x="88416" y="24254"/>
                    <a:pt x="85673" y="22083"/>
                    <a:pt x="84728" y="19987"/>
                  </a:cubicBezTo>
                  <a:lnTo>
                    <a:pt x="84728" y="19987"/>
                  </a:lnTo>
                  <a:cubicBezTo>
                    <a:pt x="82931" y="16394"/>
                    <a:pt x="83877" y="11453"/>
                    <a:pt x="83877" y="8533"/>
                  </a:cubicBezTo>
                  <a:cubicBezTo>
                    <a:pt x="85673" y="1422"/>
                    <a:pt x="83877" y="2096"/>
                    <a:pt x="75744" y="1422"/>
                  </a:cubicBezTo>
                  <a:cubicBezTo>
                    <a:pt x="70354" y="1422"/>
                    <a:pt x="69408" y="0"/>
                    <a:pt x="64964" y="2844"/>
                  </a:cubicBezTo>
                  <a:cubicBezTo>
                    <a:pt x="60425" y="5689"/>
                    <a:pt x="55035" y="12127"/>
                    <a:pt x="53238" y="16394"/>
                  </a:cubicBezTo>
                  <a:cubicBezTo>
                    <a:pt x="49550" y="21409"/>
                    <a:pt x="38770" y="18565"/>
                    <a:pt x="36122" y="14971"/>
                  </a:cubicBezTo>
                  <a:cubicBezTo>
                    <a:pt x="32434" y="10704"/>
                    <a:pt x="31583" y="11453"/>
                    <a:pt x="27044" y="9956"/>
                  </a:cubicBezTo>
                  <a:lnTo>
                    <a:pt x="27044" y="9956"/>
                  </a:lnTo>
                  <a:cubicBezTo>
                    <a:pt x="20709" y="12127"/>
                    <a:pt x="20709" y="12127"/>
                    <a:pt x="20709" y="12127"/>
                  </a:cubicBezTo>
                  <a:cubicBezTo>
                    <a:pt x="17115" y="12127"/>
                    <a:pt x="14468" y="15720"/>
                    <a:pt x="12576" y="17816"/>
                  </a:cubicBezTo>
                  <a:cubicBezTo>
                    <a:pt x="11725" y="19987"/>
                    <a:pt x="11725" y="22083"/>
                    <a:pt x="11725" y="24254"/>
                  </a:cubicBezTo>
                  <a:cubicBezTo>
                    <a:pt x="11725" y="29270"/>
                    <a:pt x="17115" y="35708"/>
                    <a:pt x="14468" y="39975"/>
                  </a:cubicBezTo>
                  <a:cubicBezTo>
                    <a:pt x="7186" y="44242"/>
                    <a:pt x="7186" y="44242"/>
                    <a:pt x="7186" y="44242"/>
                  </a:cubicBezTo>
                  <a:close/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15" name="Shape 2964">
              <a:extLst>
                <a:ext uri="{FF2B5EF4-FFF2-40B4-BE49-F238E27FC236}">
                  <a16:creationId xmlns:a16="http://schemas.microsoft.com/office/drawing/2014/main" id="{7D609A5C-BDFD-42B4-A6E3-1970082F8372}"/>
                </a:ext>
              </a:extLst>
            </p:cNvPr>
            <p:cNvSpPr/>
            <p:nvPr/>
          </p:nvSpPr>
          <p:spPr>
            <a:xfrm>
              <a:off x="14819640" y="11019137"/>
              <a:ext cx="672130" cy="105752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54907" y="84981"/>
                  </a:moveTo>
                  <a:lnTo>
                    <a:pt x="54907" y="84981"/>
                  </a:lnTo>
                  <a:cubicBezTo>
                    <a:pt x="53225" y="84417"/>
                    <a:pt x="51542" y="83345"/>
                    <a:pt x="49859" y="82274"/>
                  </a:cubicBezTo>
                  <a:cubicBezTo>
                    <a:pt x="48177" y="81766"/>
                    <a:pt x="46494" y="80131"/>
                    <a:pt x="48177" y="79060"/>
                  </a:cubicBezTo>
                  <a:cubicBezTo>
                    <a:pt x="49859" y="77424"/>
                    <a:pt x="52428" y="79567"/>
                    <a:pt x="53225" y="80131"/>
                  </a:cubicBezTo>
                  <a:cubicBezTo>
                    <a:pt x="54022" y="81203"/>
                    <a:pt x="54022" y="81766"/>
                    <a:pt x="54907" y="82838"/>
                  </a:cubicBezTo>
                  <a:cubicBezTo>
                    <a:pt x="55793" y="83909"/>
                    <a:pt x="55793" y="84417"/>
                    <a:pt x="55793" y="85488"/>
                  </a:cubicBezTo>
                  <a:cubicBezTo>
                    <a:pt x="54907" y="84981"/>
                    <a:pt x="54907" y="84981"/>
                    <a:pt x="54907" y="84981"/>
                  </a:cubicBezTo>
                  <a:close/>
                  <a:moveTo>
                    <a:pt x="7616" y="26898"/>
                  </a:moveTo>
                  <a:lnTo>
                    <a:pt x="7616" y="26898"/>
                  </a:lnTo>
                  <a:cubicBezTo>
                    <a:pt x="8501" y="26898"/>
                    <a:pt x="9298" y="26898"/>
                    <a:pt x="9298" y="27462"/>
                  </a:cubicBezTo>
                  <a:cubicBezTo>
                    <a:pt x="8501" y="27969"/>
                    <a:pt x="4250" y="29605"/>
                    <a:pt x="4250" y="30676"/>
                  </a:cubicBezTo>
                  <a:cubicBezTo>
                    <a:pt x="2568" y="31748"/>
                    <a:pt x="1682" y="34962"/>
                    <a:pt x="1682" y="36033"/>
                  </a:cubicBezTo>
                  <a:cubicBezTo>
                    <a:pt x="0" y="40319"/>
                    <a:pt x="13549" y="34398"/>
                    <a:pt x="13549" y="34962"/>
                  </a:cubicBezTo>
                  <a:cubicBezTo>
                    <a:pt x="13549" y="37612"/>
                    <a:pt x="11867" y="39248"/>
                    <a:pt x="15232" y="41954"/>
                  </a:cubicBezTo>
                  <a:cubicBezTo>
                    <a:pt x="17712" y="43533"/>
                    <a:pt x="16915" y="46240"/>
                    <a:pt x="17712" y="48383"/>
                  </a:cubicBezTo>
                  <a:cubicBezTo>
                    <a:pt x="18597" y="50526"/>
                    <a:pt x="18597" y="58590"/>
                    <a:pt x="21077" y="59718"/>
                  </a:cubicBezTo>
                  <a:cubicBezTo>
                    <a:pt x="25328" y="60789"/>
                    <a:pt x="27896" y="60789"/>
                    <a:pt x="31261" y="62932"/>
                  </a:cubicBezTo>
                  <a:cubicBezTo>
                    <a:pt x="34627" y="65582"/>
                    <a:pt x="39675" y="62932"/>
                    <a:pt x="43926" y="61860"/>
                  </a:cubicBezTo>
                  <a:cubicBezTo>
                    <a:pt x="47291" y="62368"/>
                    <a:pt x="47291" y="62932"/>
                    <a:pt x="47291" y="65075"/>
                  </a:cubicBezTo>
                  <a:cubicBezTo>
                    <a:pt x="47291" y="66710"/>
                    <a:pt x="48974" y="68289"/>
                    <a:pt x="49859" y="69360"/>
                  </a:cubicBezTo>
                  <a:cubicBezTo>
                    <a:pt x="51542" y="70432"/>
                    <a:pt x="52428" y="75845"/>
                    <a:pt x="54022" y="75845"/>
                  </a:cubicBezTo>
                  <a:cubicBezTo>
                    <a:pt x="56590" y="75845"/>
                    <a:pt x="59158" y="74774"/>
                    <a:pt x="62523" y="74774"/>
                  </a:cubicBezTo>
                  <a:cubicBezTo>
                    <a:pt x="63321" y="74774"/>
                    <a:pt x="65003" y="74774"/>
                    <a:pt x="66774" y="74210"/>
                  </a:cubicBezTo>
                  <a:cubicBezTo>
                    <a:pt x="67571" y="73703"/>
                    <a:pt x="70937" y="72631"/>
                    <a:pt x="69254" y="74774"/>
                  </a:cubicBezTo>
                  <a:cubicBezTo>
                    <a:pt x="68457" y="76353"/>
                    <a:pt x="68457" y="77988"/>
                    <a:pt x="65889" y="79060"/>
                  </a:cubicBezTo>
                  <a:cubicBezTo>
                    <a:pt x="61638" y="80639"/>
                    <a:pt x="60841" y="82274"/>
                    <a:pt x="60841" y="85488"/>
                  </a:cubicBezTo>
                  <a:cubicBezTo>
                    <a:pt x="64206" y="93552"/>
                    <a:pt x="64206" y="93552"/>
                    <a:pt x="64206" y="93552"/>
                  </a:cubicBezTo>
                  <a:cubicBezTo>
                    <a:pt x="66774" y="97330"/>
                    <a:pt x="59955" y="100545"/>
                    <a:pt x="62523" y="105958"/>
                  </a:cubicBezTo>
                  <a:cubicBezTo>
                    <a:pt x="64206" y="109172"/>
                    <a:pt x="65889" y="112951"/>
                    <a:pt x="69254" y="115093"/>
                  </a:cubicBezTo>
                  <a:cubicBezTo>
                    <a:pt x="76870" y="119943"/>
                    <a:pt x="70937" y="111879"/>
                    <a:pt x="70140" y="110244"/>
                  </a:cubicBezTo>
                  <a:cubicBezTo>
                    <a:pt x="69254" y="108609"/>
                    <a:pt x="67571" y="105958"/>
                    <a:pt x="70140" y="104323"/>
                  </a:cubicBezTo>
                  <a:cubicBezTo>
                    <a:pt x="72619" y="103251"/>
                    <a:pt x="75188" y="105958"/>
                    <a:pt x="76073" y="102180"/>
                  </a:cubicBezTo>
                  <a:cubicBezTo>
                    <a:pt x="76073" y="99473"/>
                    <a:pt x="73505" y="95695"/>
                    <a:pt x="74302" y="93552"/>
                  </a:cubicBezTo>
                  <a:cubicBezTo>
                    <a:pt x="74302" y="93045"/>
                    <a:pt x="76073" y="87124"/>
                    <a:pt x="77667" y="88195"/>
                  </a:cubicBezTo>
                  <a:cubicBezTo>
                    <a:pt x="82804" y="90338"/>
                    <a:pt x="81121" y="96259"/>
                    <a:pt x="90420" y="96823"/>
                  </a:cubicBezTo>
                  <a:cubicBezTo>
                    <a:pt x="90420" y="96823"/>
                    <a:pt x="94583" y="97330"/>
                    <a:pt x="96265" y="97330"/>
                  </a:cubicBezTo>
                  <a:lnTo>
                    <a:pt x="96265" y="97330"/>
                  </a:lnTo>
                  <a:cubicBezTo>
                    <a:pt x="103084" y="94116"/>
                    <a:pt x="103084" y="94116"/>
                    <a:pt x="103084" y="94116"/>
                  </a:cubicBezTo>
                  <a:cubicBezTo>
                    <a:pt x="105564" y="90902"/>
                    <a:pt x="100516" y="86052"/>
                    <a:pt x="100516" y="82274"/>
                  </a:cubicBezTo>
                  <a:cubicBezTo>
                    <a:pt x="100516" y="80639"/>
                    <a:pt x="100516" y="79060"/>
                    <a:pt x="101313" y="77424"/>
                  </a:cubicBezTo>
                  <a:cubicBezTo>
                    <a:pt x="103084" y="75845"/>
                    <a:pt x="105564" y="73139"/>
                    <a:pt x="108929" y="73139"/>
                  </a:cubicBezTo>
                  <a:cubicBezTo>
                    <a:pt x="114863" y="71503"/>
                    <a:pt x="114863" y="71503"/>
                    <a:pt x="114863" y="71503"/>
                  </a:cubicBezTo>
                  <a:lnTo>
                    <a:pt x="114863" y="71503"/>
                  </a:lnTo>
                  <a:cubicBezTo>
                    <a:pt x="114863" y="68853"/>
                    <a:pt x="118228" y="66710"/>
                    <a:pt x="119114" y="64003"/>
                  </a:cubicBezTo>
                  <a:cubicBezTo>
                    <a:pt x="119911" y="60789"/>
                    <a:pt x="117431" y="58082"/>
                    <a:pt x="116546" y="54868"/>
                  </a:cubicBezTo>
                  <a:cubicBezTo>
                    <a:pt x="116546" y="52725"/>
                    <a:pt x="114863" y="51090"/>
                    <a:pt x="114066" y="49454"/>
                  </a:cubicBezTo>
                  <a:cubicBezTo>
                    <a:pt x="109815" y="47312"/>
                    <a:pt x="104767" y="45169"/>
                    <a:pt x="106450" y="40883"/>
                  </a:cubicBezTo>
                  <a:cubicBezTo>
                    <a:pt x="103881" y="35469"/>
                    <a:pt x="103881" y="35469"/>
                    <a:pt x="103881" y="35469"/>
                  </a:cubicBezTo>
                  <a:lnTo>
                    <a:pt x="103881" y="35469"/>
                  </a:lnTo>
                  <a:cubicBezTo>
                    <a:pt x="96265" y="38176"/>
                    <a:pt x="91217" y="34962"/>
                    <a:pt x="85284" y="32255"/>
                  </a:cubicBezTo>
                  <a:cubicBezTo>
                    <a:pt x="75188" y="28477"/>
                    <a:pt x="68457" y="31748"/>
                    <a:pt x="59158" y="29605"/>
                  </a:cubicBezTo>
                  <a:cubicBezTo>
                    <a:pt x="47291" y="27462"/>
                    <a:pt x="47291" y="9699"/>
                    <a:pt x="47291" y="3778"/>
                  </a:cubicBezTo>
                  <a:cubicBezTo>
                    <a:pt x="47291" y="0"/>
                    <a:pt x="43926" y="563"/>
                    <a:pt x="38878" y="563"/>
                  </a:cubicBezTo>
                  <a:cubicBezTo>
                    <a:pt x="23645" y="563"/>
                    <a:pt x="23645" y="563"/>
                    <a:pt x="23645" y="563"/>
                  </a:cubicBezTo>
                  <a:cubicBezTo>
                    <a:pt x="18597" y="563"/>
                    <a:pt x="16029" y="4285"/>
                    <a:pt x="11867" y="6484"/>
                  </a:cubicBezTo>
                  <a:cubicBezTo>
                    <a:pt x="10981" y="6484"/>
                    <a:pt x="10981" y="6484"/>
                    <a:pt x="10981" y="6484"/>
                  </a:cubicBezTo>
                  <a:lnTo>
                    <a:pt x="10981" y="6484"/>
                  </a:lnTo>
                  <a:cubicBezTo>
                    <a:pt x="10184" y="9699"/>
                    <a:pt x="10184" y="9699"/>
                    <a:pt x="10184" y="9699"/>
                  </a:cubicBezTo>
                  <a:cubicBezTo>
                    <a:pt x="10184" y="11278"/>
                    <a:pt x="10981" y="12913"/>
                    <a:pt x="10184" y="14548"/>
                  </a:cubicBezTo>
                  <a:cubicBezTo>
                    <a:pt x="10184" y="16127"/>
                    <a:pt x="8501" y="17763"/>
                    <a:pt x="7616" y="18834"/>
                  </a:cubicBezTo>
                  <a:cubicBezTo>
                    <a:pt x="7616" y="19906"/>
                    <a:pt x="7616" y="20413"/>
                    <a:pt x="7616" y="21541"/>
                  </a:cubicBezTo>
                  <a:cubicBezTo>
                    <a:pt x="7616" y="26898"/>
                    <a:pt x="7616" y="26898"/>
                    <a:pt x="7616" y="26898"/>
                  </a:cubicBezTo>
                  <a:close/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16" name="Shape 2965">
              <a:extLst>
                <a:ext uri="{FF2B5EF4-FFF2-40B4-BE49-F238E27FC236}">
                  <a16:creationId xmlns:a16="http://schemas.microsoft.com/office/drawing/2014/main" id="{990A334E-72C5-44A6-840F-80FCFE543F35}"/>
                </a:ext>
              </a:extLst>
            </p:cNvPr>
            <p:cNvSpPr/>
            <p:nvPr/>
          </p:nvSpPr>
          <p:spPr>
            <a:xfrm>
              <a:off x="14447440" y="10452057"/>
              <a:ext cx="435680" cy="118889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0318" y="111378"/>
                  </a:moveTo>
                  <a:lnTo>
                    <a:pt x="100318" y="111378"/>
                  </a:lnTo>
                  <a:cubicBezTo>
                    <a:pt x="98952" y="111378"/>
                    <a:pt x="96492" y="110426"/>
                    <a:pt x="95125" y="109924"/>
                  </a:cubicBezTo>
                  <a:cubicBezTo>
                    <a:pt x="92528" y="108972"/>
                    <a:pt x="91161" y="108521"/>
                    <a:pt x="88564" y="107518"/>
                  </a:cubicBezTo>
                  <a:cubicBezTo>
                    <a:pt x="87334" y="107518"/>
                    <a:pt x="84738" y="107067"/>
                    <a:pt x="83371" y="108020"/>
                  </a:cubicBezTo>
                  <a:cubicBezTo>
                    <a:pt x="82141" y="108972"/>
                    <a:pt x="85968" y="109924"/>
                    <a:pt x="87334" y="110426"/>
                  </a:cubicBezTo>
                  <a:cubicBezTo>
                    <a:pt x="91161" y="111378"/>
                    <a:pt x="89931" y="112781"/>
                    <a:pt x="91161" y="114235"/>
                  </a:cubicBezTo>
                  <a:cubicBezTo>
                    <a:pt x="91161" y="115639"/>
                    <a:pt x="91161" y="118997"/>
                    <a:pt x="95125" y="119498"/>
                  </a:cubicBezTo>
                  <a:cubicBezTo>
                    <a:pt x="97722" y="119949"/>
                    <a:pt x="97722" y="118045"/>
                    <a:pt x="97722" y="117593"/>
                  </a:cubicBezTo>
                  <a:cubicBezTo>
                    <a:pt x="97722" y="116641"/>
                    <a:pt x="98952" y="115187"/>
                    <a:pt x="98952" y="114235"/>
                  </a:cubicBezTo>
                  <a:cubicBezTo>
                    <a:pt x="100318" y="111378"/>
                    <a:pt x="100318" y="111378"/>
                    <a:pt x="100318" y="111378"/>
                  </a:cubicBezTo>
                  <a:close/>
                  <a:moveTo>
                    <a:pt x="92528" y="105614"/>
                  </a:moveTo>
                  <a:lnTo>
                    <a:pt x="92528" y="105614"/>
                  </a:lnTo>
                  <a:cubicBezTo>
                    <a:pt x="92528" y="104661"/>
                    <a:pt x="95125" y="103709"/>
                    <a:pt x="96492" y="103258"/>
                  </a:cubicBezTo>
                  <a:cubicBezTo>
                    <a:pt x="97722" y="102756"/>
                    <a:pt x="98952" y="101804"/>
                    <a:pt x="100318" y="101303"/>
                  </a:cubicBezTo>
                  <a:cubicBezTo>
                    <a:pt x="101685" y="100852"/>
                    <a:pt x="104282" y="100852"/>
                    <a:pt x="105512" y="100350"/>
                  </a:cubicBezTo>
                  <a:cubicBezTo>
                    <a:pt x="106879" y="99398"/>
                    <a:pt x="108109" y="100350"/>
                    <a:pt x="108109" y="100852"/>
                  </a:cubicBezTo>
                  <a:cubicBezTo>
                    <a:pt x="108109" y="102255"/>
                    <a:pt x="106879" y="103709"/>
                    <a:pt x="106879" y="105614"/>
                  </a:cubicBezTo>
                  <a:cubicBezTo>
                    <a:pt x="106879" y="107518"/>
                    <a:pt x="100318" y="108020"/>
                    <a:pt x="96492" y="107067"/>
                  </a:cubicBezTo>
                  <a:cubicBezTo>
                    <a:pt x="92528" y="105614"/>
                    <a:pt x="92528" y="105614"/>
                    <a:pt x="92528" y="105614"/>
                  </a:cubicBezTo>
                  <a:close/>
                  <a:moveTo>
                    <a:pt x="29931" y="17192"/>
                  </a:moveTo>
                  <a:lnTo>
                    <a:pt x="29931" y="17192"/>
                  </a:lnTo>
                  <a:cubicBezTo>
                    <a:pt x="27334" y="16741"/>
                    <a:pt x="27334" y="14786"/>
                    <a:pt x="23371" y="14786"/>
                  </a:cubicBezTo>
                  <a:cubicBezTo>
                    <a:pt x="20774" y="14786"/>
                    <a:pt x="22141" y="16741"/>
                    <a:pt x="22141" y="17192"/>
                  </a:cubicBezTo>
                  <a:cubicBezTo>
                    <a:pt x="20774" y="18646"/>
                    <a:pt x="18177" y="19097"/>
                    <a:pt x="18177" y="20050"/>
                  </a:cubicBezTo>
                  <a:cubicBezTo>
                    <a:pt x="16947" y="21002"/>
                    <a:pt x="18177" y="21954"/>
                    <a:pt x="18177" y="22907"/>
                  </a:cubicBezTo>
                  <a:cubicBezTo>
                    <a:pt x="18177" y="23859"/>
                    <a:pt x="15580" y="26265"/>
                    <a:pt x="18177" y="26766"/>
                  </a:cubicBezTo>
                  <a:cubicBezTo>
                    <a:pt x="22141" y="26766"/>
                    <a:pt x="23371" y="26265"/>
                    <a:pt x="27334" y="25764"/>
                  </a:cubicBezTo>
                  <a:cubicBezTo>
                    <a:pt x="31298" y="25313"/>
                    <a:pt x="32528" y="24360"/>
                    <a:pt x="32528" y="22456"/>
                  </a:cubicBezTo>
                  <a:cubicBezTo>
                    <a:pt x="32528" y="21954"/>
                    <a:pt x="33895" y="21503"/>
                    <a:pt x="33895" y="21002"/>
                  </a:cubicBezTo>
                  <a:cubicBezTo>
                    <a:pt x="33895" y="20050"/>
                    <a:pt x="32528" y="19097"/>
                    <a:pt x="32528" y="18145"/>
                  </a:cubicBezTo>
                  <a:cubicBezTo>
                    <a:pt x="29931" y="17192"/>
                    <a:pt x="29931" y="17192"/>
                    <a:pt x="29931" y="17192"/>
                  </a:cubicBezTo>
                  <a:close/>
                  <a:moveTo>
                    <a:pt x="32528" y="99398"/>
                  </a:moveTo>
                  <a:lnTo>
                    <a:pt x="32528" y="99398"/>
                  </a:lnTo>
                  <a:cubicBezTo>
                    <a:pt x="39088" y="99398"/>
                    <a:pt x="44282" y="104661"/>
                    <a:pt x="49476" y="103709"/>
                  </a:cubicBezTo>
                  <a:cubicBezTo>
                    <a:pt x="52072" y="103709"/>
                    <a:pt x="52072" y="102756"/>
                    <a:pt x="54669" y="102756"/>
                  </a:cubicBezTo>
                  <a:cubicBezTo>
                    <a:pt x="57266" y="102756"/>
                    <a:pt x="60000" y="103258"/>
                    <a:pt x="62460" y="102255"/>
                  </a:cubicBezTo>
                  <a:cubicBezTo>
                    <a:pt x="63826" y="101804"/>
                    <a:pt x="66423" y="97042"/>
                    <a:pt x="66423" y="96541"/>
                  </a:cubicBezTo>
                  <a:cubicBezTo>
                    <a:pt x="65193" y="95137"/>
                    <a:pt x="70387" y="93684"/>
                    <a:pt x="69020" y="92731"/>
                  </a:cubicBezTo>
                  <a:cubicBezTo>
                    <a:pt x="67790" y="91278"/>
                    <a:pt x="63826" y="87919"/>
                    <a:pt x="66423" y="86967"/>
                  </a:cubicBezTo>
                  <a:cubicBezTo>
                    <a:pt x="69020" y="86516"/>
                    <a:pt x="74214" y="86967"/>
                    <a:pt x="75580" y="87468"/>
                  </a:cubicBezTo>
                  <a:cubicBezTo>
                    <a:pt x="80774" y="87919"/>
                    <a:pt x="87334" y="86015"/>
                    <a:pt x="91161" y="85062"/>
                  </a:cubicBezTo>
                  <a:cubicBezTo>
                    <a:pt x="95125" y="83157"/>
                    <a:pt x="110842" y="81253"/>
                    <a:pt x="114669" y="81253"/>
                  </a:cubicBezTo>
                  <a:lnTo>
                    <a:pt x="114669" y="81253"/>
                  </a:lnTo>
                  <a:cubicBezTo>
                    <a:pt x="114669" y="76491"/>
                    <a:pt x="114669" y="76491"/>
                    <a:pt x="114669" y="76491"/>
                  </a:cubicBezTo>
                  <a:cubicBezTo>
                    <a:pt x="114669" y="75488"/>
                    <a:pt x="114669" y="75037"/>
                    <a:pt x="114669" y="74085"/>
                  </a:cubicBezTo>
                  <a:cubicBezTo>
                    <a:pt x="116036" y="73132"/>
                    <a:pt x="118633" y="71679"/>
                    <a:pt x="118633" y="70275"/>
                  </a:cubicBezTo>
                  <a:cubicBezTo>
                    <a:pt x="119863" y="68822"/>
                    <a:pt x="118633" y="67368"/>
                    <a:pt x="118633" y="65964"/>
                  </a:cubicBezTo>
                  <a:cubicBezTo>
                    <a:pt x="119863" y="63107"/>
                    <a:pt x="119863" y="63107"/>
                    <a:pt x="119863" y="63107"/>
                  </a:cubicBezTo>
                  <a:lnTo>
                    <a:pt x="119863" y="63107"/>
                  </a:lnTo>
                  <a:cubicBezTo>
                    <a:pt x="116036" y="59749"/>
                    <a:pt x="105512" y="58295"/>
                    <a:pt x="97722" y="56390"/>
                  </a:cubicBezTo>
                  <a:cubicBezTo>
                    <a:pt x="87334" y="53984"/>
                    <a:pt x="98952" y="50175"/>
                    <a:pt x="97722" y="47318"/>
                  </a:cubicBezTo>
                  <a:cubicBezTo>
                    <a:pt x="97722" y="44461"/>
                    <a:pt x="88564" y="43959"/>
                    <a:pt x="84738" y="43007"/>
                  </a:cubicBezTo>
                  <a:cubicBezTo>
                    <a:pt x="80774" y="42055"/>
                    <a:pt x="75580" y="35338"/>
                    <a:pt x="75580" y="33934"/>
                  </a:cubicBezTo>
                  <a:cubicBezTo>
                    <a:pt x="74214" y="32481"/>
                    <a:pt x="75580" y="31027"/>
                    <a:pt x="75580" y="29624"/>
                  </a:cubicBezTo>
                  <a:cubicBezTo>
                    <a:pt x="75580" y="27218"/>
                    <a:pt x="71617" y="25313"/>
                    <a:pt x="70387" y="22907"/>
                  </a:cubicBezTo>
                  <a:cubicBezTo>
                    <a:pt x="70387" y="20551"/>
                    <a:pt x="71617" y="17192"/>
                    <a:pt x="75580" y="15288"/>
                  </a:cubicBezTo>
                  <a:cubicBezTo>
                    <a:pt x="76810" y="14335"/>
                    <a:pt x="75580" y="13383"/>
                    <a:pt x="75580" y="12380"/>
                  </a:cubicBezTo>
                  <a:cubicBezTo>
                    <a:pt x="76810" y="10025"/>
                    <a:pt x="78177" y="9072"/>
                    <a:pt x="82141" y="7167"/>
                  </a:cubicBezTo>
                  <a:cubicBezTo>
                    <a:pt x="76810" y="2857"/>
                    <a:pt x="76810" y="2857"/>
                    <a:pt x="76810" y="2857"/>
                  </a:cubicBezTo>
                  <a:lnTo>
                    <a:pt x="76810" y="2857"/>
                  </a:lnTo>
                  <a:cubicBezTo>
                    <a:pt x="66423" y="0"/>
                    <a:pt x="66423" y="0"/>
                    <a:pt x="66423" y="0"/>
                  </a:cubicBezTo>
                  <a:cubicBezTo>
                    <a:pt x="49476" y="0"/>
                    <a:pt x="49476" y="0"/>
                    <a:pt x="49476" y="0"/>
                  </a:cubicBezTo>
                  <a:lnTo>
                    <a:pt x="49476" y="0"/>
                  </a:lnTo>
                  <a:cubicBezTo>
                    <a:pt x="48246" y="2355"/>
                    <a:pt x="45649" y="5263"/>
                    <a:pt x="41685" y="7167"/>
                  </a:cubicBezTo>
                  <a:cubicBezTo>
                    <a:pt x="44282" y="12380"/>
                    <a:pt x="33895" y="8571"/>
                    <a:pt x="33895" y="11478"/>
                  </a:cubicBezTo>
                  <a:cubicBezTo>
                    <a:pt x="33895" y="12882"/>
                    <a:pt x="37722" y="14335"/>
                    <a:pt x="37722" y="15739"/>
                  </a:cubicBezTo>
                  <a:cubicBezTo>
                    <a:pt x="37722" y="18145"/>
                    <a:pt x="36492" y="19598"/>
                    <a:pt x="41685" y="21503"/>
                  </a:cubicBezTo>
                  <a:cubicBezTo>
                    <a:pt x="48246" y="23408"/>
                    <a:pt x="43052" y="23408"/>
                    <a:pt x="36492" y="23859"/>
                  </a:cubicBezTo>
                  <a:cubicBezTo>
                    <a:pt x="36492" y="24862"/>
                    <a:pt x="33895" y="27218"/>
                    <a:pt x="35125" y="28671"/>
                  </a:cubicBezTo>
                  <a:cubicBezTo>
                    <a:pt x="40318" y="29122"/>
                    <a:pt x="43052" y="28170"/>
                    <a:pt x="43052" y="30576"/>
                  </a:cubicBezTo>
                  <a:cubicBezTo>
                    <a:pt x="36492" y="31027"/>
                    <a:pt x="32528" y="29122"/>
                    <a:pt x="25968" y="29122"/>
                  </a:cubicBezTo>
                  <a:cubicBezTo>
                    <a:pt x="20774" y="29122"/>
                    <a:pt x="12984" y="27719"/>
                    <a:pt x="19544" y="31027"/>
                  </a:cubicBezTo>
                  <a:cubicBezTo>
                    <a:pt x="23371" y="32982"/>
                    <a:pt x="19544" y="38696"/>
                    <a:pt x="19544" y="41102"/>
                  </a:cubicBezTo>
                  <a:cubicBezTo>
                    <a:pt x="19544" y="43007"/>
                    <a:pt x="19544" y="44912"/>
                    <a:pt x="19544" y="46817"/>
                  </a:cubicBezTo>
                  <a:cubicBezTo>
                    <a:pt x="19544" y="48721"/>
                    <a:pt x="15580" y="50626"/>
                    <a:pt x="14350" y="52581"/>
                  </a:cubicBezTo>
                  <a:cubicBezTo>
                    <a:pt x="14350" y="55889"/>
                    <a:pt x="15580" y="59248"/>
                    <a:pt x="15580" y="62105"/>
                  </a:cubicBezTo>
                  <a:cubicBezTo>
                    <a:pt x="15580" y="64010"/>
                    <a:pt x="18177" y="66917"/>
                    <a:pt x="16947" y="68320"/>
                  </a:cubicBezTo>
                  <a:cubicBezTo>
                    <a:pt x="0" y="64511"/>
                    <a:pt x="11753" y="69774"/>
                    <a:pt x="12984" y="73583"/>
                  </a:cubicBezTo>
                  <a:cubicBezTo>
                    <a:pt x="14350" y="78847"/>
                    <a:pt x="18177" y="83659"/>
                    <a:pt x="23371" y="89373"/>
                  </a:cubicBezTo>
                  <a:cubicBezTo>
                    <a:pt x="23371" y="92230"/>
                    <a:pt x="25968" y="95588"/>
                    <a:pt x="27334" y="98446"/>
                  </a:cubicBezTo>
                  <a:lnTo>
                    <a:pt x="27334" y="98947"/>
                  </a:lnTo>
                  <a:lnTo>
                    <a:pt x="32528" y="99398"/>
                  </a:lnTo>
                  <a:close/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17" name="Shape 2966">
              <a:extLst>
                <a:ext uri="{FF2B5EF4-FFF2-40B4-BE49-F238E27FC236}">
                  <a16:creationId xmlns:a16="http://schemas.microsoft.com/office/drawing/2014/main" id="{9AFAAE04-D270-47B9-B9A9-B4E99C26C543}"/>
                </a:ext>
              </a:extLst>
            </p:cNvPr>
            <p:cNvSpPr/>
            <p:nvPr/>
          </p:nvSpPr>
          <p:spPr>
            <a:xfrm>
              <a:off x="14517508" y="11430759"/>
              <a:ext cx="151067" cy="36564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37254" y="1469"/>
                  </a:moveTo>
                  <a:lnTo>
                    <a:pt x="37254" y="1469"/>
                  </a:lnTo>
                  <a:cubicBezTo>
                    <a:pt x="22352" y="0"/>
                    <a:pt x="22352" y="0"/>
                    <a:pt x="22352" y="0"/>
                  </a:cubicBezTo>
                  <a:lnTo>
                    <a:pt x="22352" y="0"/>
                  </a:lnTo>
                  <a:cubicBezTo>
                    <a:pt x="26274" y="7673"/>
                    <a:pt x="18431" y="14040"/>
                    <a:pt x="18431" y="21714"/>
                  </a:cubicBezTo>
                  <a:cubicBezTo>
                    <a:pt x="3529" y="26448"/>
                    <a:pt x="7450" y="34122"/>
                    <a:pt x="7450" y="41959"/>
                  </a:cubicBezTo>
                  <a:cubicBezTo>
                    <a:pt x="7450" y="74775"/>
                    <a:pt x="7450" y="74775"/>
                    <a:pt x="7450" y="74775"/>
                  </a:cubicBezTo>
                  <a:cubicBezTo>
                    <a:pt x="10980" y="76244"/>
                    <a:pt x="14901" y="80979"/>
                    <a:pt x="10980" y="82448"/>
                  </a:cubicBezTo>
                  <a:cubicBezTo>
                    <a:pt x="0" y="88653"/>
                    <a:pt x="14901" y="91755"/>
                    <a:pt x="18431" y="94857"/>
                  </a:cubicBezTo>
                  <a:cubicBezTo>
                    <a:pt x="22352" y="97959"/>
                    <a:pt x="22352" y="119836"/>
                    <a:pt x="37254" y="115102"/>
                  </a:cubicBezTo>
                  <a:cubicBezTo>
                    <a:pt x="48627" y="112000"/>
                    <a:pt x="41176" y="97959"/>
                    <a:pt x="63529" y="102693"/>
                  </a:cubicBezTo>
                  <a:cubicBezTo>
                    <a:pt x="78431" y="104326"/>
                    <a:pt x="85882" y="101224"/>
                    <a:pt x="85882" y="96489"/>
                  </a:cubicBezTo>
                  <a:cubicBezTo>
                    <a:pt x="89803" y="93387"/>
                    <a:pt x="97254" y="88653"/>
                    <a:pt x="100784" y="85551"/>
                  </a:cubicBezTo>
                  <a:cubicBezTo>
                    <a:pt x="108235" y="77877"/>
                    <a:pt x="97254" y="74775"/>
                    <a:pt x="93333" y="66938"/>
                  </a:cubicBezTo>
                  <a:cubicBezTo>
                    <a:pt x="89803" y="63836"/>
                    <a:pt x="97254" y="62204"/>
                    <a:pt x="100784" y="59102"/>
                  </a:cubicBezTo>
                  <a:cubicBezTo>
                    <a:pt x="104705" y="56000"/>
                    <a:pt x="108235" y="49795"/>
                    <a:pt x="112156" y="46693"/>
                  </a:cubicBezTo>
                  <a:cubicBezTo>
                    <a:pt x="112156" y="48163"/>
                    <a:pt x="119607" y="29551"/>
                    <a:pt x="112156" y="31183"/>
                  </a:cubicBezTo>
                  <a:cubicBezTo>
                    <a:pt x="97254" y="32653"/>
                    <a:pt x="93333" y="31183"/>
                    <a:pt x="82352" y="26448"/>
                  </a:cubicBezTo>
                  <a:cubicBezTo>
                    <a:pt x="78431" y="24816"/>
                    <a:pt x="74901" y="20244"/>
                    <a:pt x="70980" y="20244"/>
                  </a:cubicBezTo>
                  <a:cubicBezTo>
                    <a:pt x="56078" y="18612"/>
                    <a:pt x="37254" y="7673"/>
                    <a:pt x="37254" y="1469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</p:grp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3B5D5686-4DB5-433C-BAA9-41BAE8D802CD}"/>
              </a:ext>
            </a:extLst>
          </p:cNvPr>
          <p:cNvSpPr/>
          <p:nvPr/>
        </p:nvSpPr>
        <p:spPr>
          <a:xfrm>
            <a:off x="4812330" y="3398665"/>
            <a:ext cx="928074" cy="1994291"/>
          </a:xfrm>
          <a:custGeom>
            <a:avLst/>
            <a:gdLst>
              <a:gd name="connsiteX0" fmla="*/ 0 w 926415"/>
              <a:gd name="connsiteY0" fmla="*/ 1990725 h 1990725"/>
              <a:gd name="connsiteX1" fmla="*/ 866775 w 926415"/>
              <a:gd name="connsiteY1" fmla="*/ 1000125 h 1990725"/>
              <a:gd name="connsiteX2" fmla="*/ 781050 w 926415"/>
              <a:gd name="connsiteY2" fmla="*/ 0 h 1990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26415" h="1990725">
                <a:moveTo>
                  <a:pt x="0" y="1990725"/>
                </a:moveTo>
                <a:cubicBezTo>
                  <a:pt x="368300" y="1661318"/>
                  <a:pt x="736600" y="1331912"/>
                  <a:pt x="866775" y="1000125"/>
                </a:cubicBezTo>
                <a:cubicBezTo>
                  <a:pt x="996950" y="668337"/>
                  <a:pt x="889000" y="334168"/>
                  <a:pt x="781050" y="0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5FA77706-0955-48C7-8EC1-9FD4434491B6}"/>
              </a:ext>
            </a:extLst>
          </p:cNvPr>
          <p:cNvSpPr/>
          <p:nvPr/>
        </p:nvSpPr>
        <p:spPr>
          <a:xfrm>
            <a:off x="5575693" y="2969270"/>
            <a:ext cx="619174" cy="438936"/>
          </a:xfrm>
          <a:custGeom>
            <a:avLst/>
            <a:gdLst>
              <a:gd name="connsiteX0" fmla="*/ 0 w 618066"/>
              <a:gd name="connsiteY0" fmla="*/ 438150 h 438150"/>
              <a:gd name="connsiteX1" fmla="*/ 533400 w 618066"/>
              <a:gd name="connsiteY1" fmla="*/ 304800 h 438150"/>
              <a:gd name="connsiteX2" fmla="*/ 609600 w 618066"/>
              <a:gd name="connsiteY2" fmla="*/ 0 h 438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18066" h="438150">
                <a:moveTo>
                  <a:pt x="0" y="438150"/>
                </a:moveTo>
                <a:cubicBezTo>
                  <a:pt x="215900" y="407987"/>
                  <a:pt x="431800" y="377825"/>
                  <a:pt x="533400" y="304800"/>
                </a:cubicBezTo>
                <a:cubicBezTo>
                  <a:pt x="635000" y="231775"/>
                  <a:pt x="622300" y="115887"/>
                  <a:pt x="609600" y="0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7DC02B8E-119B-49EF-A954-474913D563BA}"/>
              </a:ext>
            </a:extLst>
          </p:cNvPr>
          <p:cNvSpPr/>
          <p:nvPr/>
        </p:nvSpPr>
        <p:spPr>
          <a:xfrm>
            <a:off x="5044451" y="1537963"/>
            <a:ext cx="1094225" cy="1440851"/>
          </a:xfrm>
          <a:custGeom>
            <a:avLst/>
            <a:gdLst>
              <a:gd name="connsiteX0" fmla="*/ 1092268 w 1092268"/>
              <a:gd name="connsiteY0" fmla="*/ 1438275 h 1438275"/>
              <a:gd name="connsiteX1" fmla="*/ 130243 w 1092268"/>
              <a:gd name="connsiteY1" fmla="*/ 657225 h 1438275"/>
              <a:gd name="connsiteX2" fmla="*/ 34993 w 1092268"/>
              <a:gd name="connsiteY2" fmla="*/ 0 h 1438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2268" h="1438275">
                <a:moveTo>
                  <a:pt x="1092268" y="1438275"/>
                </a:moveTo>
                <a:cubicBezTo>
                  <a:pt x="699361" y="1167606"/>
                  <a:pt x="306455" y="896937"/>
                  <a:pt x="130243" y="657225"/>
                </a:cubicBezTo>
                <a:cubicBezTo>
                  <a:pt x="-45969" y="417513"/>
                  <a:pt x="-5488" y="208756"/>
                  <a:pt x="34993" y="0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30" name="Oval 229">
            <a:extLst>
              <a:ext uri="{FF2B5EF4-FFF2-40B4-BE49-F238E27FC236}">
                <a16:creationId xmlns:a16="http://schemas.microsoft.com/office/drawing/2014/main" id="{E3FB51B2-DFD3-4F4C-AA89-EFC783487FDD}"/>
              </a:ext>
            </a:extLst>
          </p:cNvPr>
          <p:cNvSpPr/>
          <p:nvPr/>
        </p:nvSpPr>
        <p:spPr>
          <a:xfrm>
            <a:off x="5494147" y="3304718"/>
            <a:ext cx="145303" cy="145302"/>
          </a:xfrm>
          <a:prstGeom prst="ellipse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231" name="Group 230">
            <a:extLst>
              <a:ext uri="{FF2B5EF4-FFF2-40B4-BE49-F238E27FC236}">
                <a16:creationId xmlns:a16="http://schemas.microsoft.com/office/drawing/2014/main" id="{E63F03D3-2FD0-4389-BCEB-17035DBBFF1F}"/>
              </a:ext>
            </a:extLst>
          </p:cNvPr>
          <p:cNvGrpSpPr/>
          <p:nvPr/>
        </p:nvGrpSpPr>
        <p:grpSpPr>
          <a:xfrm>
            <a:off x="5283556" y="2646977"/>
            <a:ext cx="561525" cy="561525"/>
            <a:chOff x="763392" y="2516468"/>
            <a:chExt cx="560521" cy="560521"/>
          </a:xfrm>
        </p:grpSpPr>
        <p:grpSp>
          <p:nvGrpSpPr>
            <p:cNvPr id="232" name="Group 231">
              <a:extLst>
                <a:ext uri="{FF2B5EF4-FFF2-40B4-BE49-F238E27FC236}">
                  <a16:creationId xmlns:a16="http://schemas.microsoft.com/office/drawing/2014/main" id="{A287825C-8B92-48CC-BC70-9BBB05A8895F}"/>
                </a:ext>
              </a:extLst>
            </p:cNvPr>
            <p:cNvGrpSpPr/>
            <p:nvPr/>
          </p:nvGrpSpPr>
          <p:grpSpPr>
            <a:xfrm>
              <a:off x="763392" y="2516468"/>
              <a:ext cx="560521" cy="560521"/>
              <a:chOff x="4821018" y="1941899"/>
              <a:chExt cx="784660" cy="784660"/>
            </a:xfrm>
          </p:grpSpPr>
          <p:sp>
            <p:nvSpPr>
              <p:cNvPr id="234" name="Teardrop 233">
                <a:extLst>
                  <a:ext uri="{FF2B5EF4-FFF2-40B4-BE49-F238E27FC236}">
                    <a16:creationId xmlns:a16="http://schemas.microsoft.com/office/drawing/2014/main" id="{5549B049-0D80-4368-9C31-24BCC70D8C8A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235" name="Oval 234">
                <a:extLst>
                  <a:ext uri="{FF2B5EF4-FFF2-40B4-BE49-F238E27FC236}">
                    <a16:creationId xmlns:a16="http://schemas.microsoft.com/office/drawing/2014/main" id="{693EA27B-13F3-4F0D-B749-E8F552B2E766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236" name="Oval 235">
                <a:extLst>
                  <a:ext uri="{FF2B5EF4-FFF2-40B4-BE49-F238E27FC236}">
                    <a16:creationId xmlns:a16="http://schemas.microsoft.com/office/drawing/2014/main" id="{13C71FA1-DE46-41FE-A993-AC0DC0A68EC4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sp>
          <p:nvSpPr>
            <p:cNvPr id="233" name="Freeform 282">
              <a:extLst>
                <a:ext uri="{FF2B5EF4-FFF2-40B4-BE49-F238E27FC236}">
                  <a16:creationId xmlns:a16="http://schemas.microsoft.com/office/drawing/2014/main" id="{3EBF7028-3710-4952-9D41-2640521E5FB9}"/>
                </a:ext>
              </a:extLst>
            </p:cNvPr>
            <p:cNvSpPr/>
            <p:nvPr/>
          </p:nvSpPr>
          <p:spPr>
            <a:xfrm>
              <a:off x="911351" y="2662350"/>
              <a:ext cx="269554" cy="256950"/>
            </a:xfrm>
            <a:custGeom>
              <a:avLst/>
              <a:gdLst/>
              <a:ahLst/>
              <a:cxnLst/>
              <a:rect l="l" t="t" r="r" b="b"/>
              <a:pathLst>
                <a:path w="468765" h="447074">
                  <a:moveTo>
                    <a:pt x="234382" y="0"/>
                  </a:moveTo>
                  <a:cubicBezTo>
                    <a:pt x="240017" y="0"/>
                    <a:pt x="244618" y="3850"/>
                    <a:pt x="248186" y="11550"/>
                  </a:cubicBezTo>
                  <a:lnTo>
                    <a:pt x="311571" y="139728"/>
                  </a:lnTo>
                  <a:lnTo>
                    <a:pt x="452990" y="160293"/>
                  </a:lnTo>
                  <a:cubicBezTo>
                    <a:pt x="463507" y="161983"/>
                    <a:pt x="468765" y="166303"/>
                    <a:pt x="468765" y="173252"/>
                  </a:cubicBezTo>
                  <a:cubicBezTo>
                    <a:pt x="468765" y="177383"/>
                    <a:pt x="466324" y="181891"/>
                    <a:pt x="461441" y="186774"/>
                  </a:cubicBezTo>
                  <a:lnTo>
                    <a:pt x="359180" y="286499"/>
                  </a:lnTo>
                  <a:lnTo>
                    <a:pt x="383407" y="427354"/>
                  </a:lnTo>
                  <a:cubicBezTo>
                    <a:pt x="383595" y="428669"/>
                    <a:pt x="383689" y="430547"/>
                    <a:pt x="383689" y="432989"/>
                  </a:cubicBezTo>
                  <a:cubicBezTo>
                    <a:pt x="383689" y="436933"/>
                    <a:pt x="382703" y="440266"/>
                    <a:pt x="380731" y="442989"/>
                  </a:cubicBezTo>
                  <a:cubicBezTo>
                    <a:pt x="378759" y="445713"/>
                    <a:pt x="375895" y="447074"/>
                    <a:pt x="372139" y="447074"/>
                  </a:cubicBezTo>
                  <a:cubicBezTo>
                    <a:pt x="368571" y="447074"/>
                    <a:pt x="364814" y="445947"/>
                    <a:pt x="360870" y="443694"/>
                  </a:cubicBezTo>
                  <a:lnTo>
                    <a:pt x="234382" y="377210"/>
                  </a:lnTo>
                  <a:lnTo>
                    <a:pt x="107894" y="443694"/>
                  </a:lnTo>
                  <a:cubicBezTo>
                    <a:pt x="103763" y="445947"/>
                    <a:pt x="100006" y="447074"/>
                    <a:pt x="96626" y="447074"/>
                  </a:cubicBezTo>
                  <a:cubicBezTo>
                    <a:pt x="92682" y="447074"/>
                    <a:pt x="89724" y="445713"/>
                    <a:pt x="87752" y="442989"/>
                  </a:cubicBezTo>
                  <a:cubicBezTo>
                    <a:pt x="85780" y="440266"/>
                    <a:pt x="84794" y="436933"/>
                    <a:pt x="84794" y="432989"/>
                  </a:cubicBezTo>
                  <a:cubicBezTo>
                    <a:pt x="84794" y="431862"/>
                    <a:pt x="84982" y="429984"/>
                    <a:pt x="85358" y="427354"/>
                  </a:cubicBezTo>
                  <a:lnTo>
                    <a:pt x="109585" y="286499"/>
                  </a:lnTo>
                  <a:lnTo>
                    <a:pt x="7043" y="186774"/>
                  </a:lnTo>
                  <a:cubicBezTo>
                    <a:pt x="2347" y="181703"/>
                    <a:pt x="0" y="177196"/>
                    <a:pt x="0" y="173252"/>
                  </a:cubicBezTo>
                  <a:cubicBezTo>
                    <a:pt x="0" y="166303"/>
                    <a:pt x="5258" y="161983"/>
                    <a:pt x="15775" y="160293"/>
                  </a:cubicBezTo>
                  <a:lnTo>
                    <a:pt x="157194" y="139728"/>
                  </a:lnTo>
                  <a:lnTo>
                    <a:pt x="220579" y="11550"/>
                  </a:lnTo>
                  <a:cubicBezTo>
                    <a:pt x="224147" y="3850"/>
                    <a:pt x="228748" y="0"/>
                    <a:pt x="234382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4350">
                <a:defRPr/>
              </a:pPr>
              <a:endParaRPr lang="en-US" sz="76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sp>
        <p:nvSpPr>
          <p:cNvPr id="237" name="Oval 236">
            <a:extLst>
              <a:ext uri="{FF2B5EF4-FFF2-40B4-BE49-F238E27FC236}">
                <a16:creationId xmlns:a16="http://schemas.microsoft.com/office/drawing/2014/main" id="{F2B727D3-173E-4481-90BA-8F89D918271E}"/>
              </a:ext>
            </a:extLst>
          </p:cNvPr>
          <p:cNvSpPr/>
          <p:nvPr/>
        </p:nvSpPr>
        <p:spPr>
          <a:xfrm>
            <a:off x="4755111" y="5320755"/>
            <a:ext cx="145303" cy="145302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238" name="Group 237">
            <a:extLst>
              <a:ext uri="{FF2B5EF4-FFF2-40B4-BE49-F238E27FC236}">
                <a16:creationId xmlns:a16="http://schemas.microsoft.com/office/drawing/2014/main" id="{D34BC275-0DB1-4EA7-B3BA-4499DEE12279}"/>
              </a:ext>
            </a:extLst>
          </p:cNvPr>
          <p:cNvGrpSpPr/>
          <p:nvPr/>
        </p:nvGrpSpPr>
        <p:grpSpPr>
          <a:xfrm>
            <a:off x="4549922" y="4638162"/>
            <a:ext cx="561525" cy="561525"/>
            <a:chOff x="4821018" y="1941899"/>
            <a:chExt cx="784660" cy="784660"/>
          </a:xfrm>
        </p:grpSpPr>
        <p:sp>
          <p:nvSpPr>
            <p:cNvPr id="239" name="Teardrop 238">
              <a:extLst>
                <a:ext uri="{FF2B5EF4-FFF2-40B4-BE49-F238E27FC236}">
                  <a16:creationId xmlns:a16="http://schemas.microsoft.com/office/drawing/2014/main" id="{5CE1CEA2-B63B-402D-B6B9-A3095A61A5EB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40" name="Oval 239">
              <a:extLst>
                <a:ext uri="{FF2B5EF4-FFF2-40B4-BE49-F238E27FC236}">
                  <a16:creationId xmlns:a16="http://schemas.microsoft.com/office/drawing/2014/main" id="{E1D75521-2667-489C-B701-88E69BC2C5F7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41" name="Oval 240">
              <a:extLst>
                <a:ext uri="{FF2B5EF4-FFF2-40B4-BE49-F238E27FC236}">
                  <a16:creationId xmlns:a16="http://schemas.microsoft.com/office/drawing/2014/main" id="{7DDF3226-BC64-449E-9F98-C910ADFB7965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sp>
        <p:nvSpPr>
          <p:cNvPr id="242" name="Oval 241">
            <a:extLst>
              <a:ext uri="{FF2B5EF4-FFF2-40B4-BE49-F238E27FC236}">
                <a16:creationId xmlns:a16="http://schemas.microsoft.com/office/drawing/2014/main" id="{99AAEC0F-198C-42C7-B212-D08B9318B64A}"/>
              </a:ext>
            </a:extLst>
          </p:cNvPr>
          <p:cNvSpPr/>
          <p:nvPr/>
        </p:nvSpPr>
        <p:spPr>
          <a:xfrm>
            <a:off x="6082956" y="2893188"/>
            <a:ext cx="145303" cy="145302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243" name="Group 242">
            <a:extLst>
              <a:ext uri="{FF2B5EF4-FFF2-40B4-BE49-F238E27FC236}">
                <a16:creationId xmlns:a16="http://schemas.microsoft.com/office/drawing/2014/main" id="{64BDA3E1-2776-4FDC-A471-3670CB02728D}"/>
              </a:ext>
            </a:extLst>
          </p:cNvPr>
          <p:cNvGrpSpPr/>
          <p:nvPr/>
        </p:nvGrpSpPr>
        <p:grpSpPr>
          <a:xfrm>
            <a:off x="5875375" y="2216441"/>
            <a:ext cx="561525" cy="561525"/>
            <a:chOff x="4821018" y="1941899"/>
            <a:chExt cx="784660" cy="784660"/>
          </a:xfrm>
        </p:grpSpPr>
        <p:sp>
          <p:nvSpPr>
            <p:cNvPr id="244" name="Teardrop 243">
              <a:extLst>
                <a:ext uri="{FF2B5EF4-FFF2-40B4-BE49-F238E27FC236}">
                  <a16:creationId xmlns:a16="http://schemas.microsoft.com/office/drawing/2014/main" id="{A2A87C0C-DC0F-45E3-9504-9F935EFD33D9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45" name="Oval 244">
              <a:extLst>
                <a:ext uri="{FF2B5EF4-FFF2-40B4-BE49-F238E27FC236}">
                  <a16:creationId xmlns:a16="http://schemas.microsoft.com/office/drawing/2014/main" id="{B6351C6D-2E69-4EFD-8EFC-01109E454E62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46" name="Oval 245">
              <a:extLst>
                <a:ext uri="{FF2B5EF4-FFF2-40B4-BE49-F238E27FC236}">
                  <a16:creationId xmlns:a16="http://schemas.microsoft.com/office/drawing/2014/main" id="{23F81756-73C7-4FCB-9A7E-A4D840AAE7EE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sp>
        <p:nvSpPr>
          <p:cNvPr id="247" name="Oval 246">
            <a:extLst>
              <a:ext uri="{FF2B5EF4-FFF2-40B4-BE49-F238E27FC236}">
                <a16:creationId xmlns:a16="http://schemas.microsoft.com/office/drawing/2014/main" id="{AF166ED6-6866-4757-A7C9-C89289CE2ED1}"/>
              </a:ext>
            </a:extLst>
          </p:cNvPr>
          <p:cNvSpPr/>
          <p:nvPr/>
        </p:nvSpPr>
        <p:spPr>
          <a:xfrm>
            <a:off x="5023947" y="1449835"/>
            <a:ext cx="145303" cy="145302"/>
          </a:xfrm>
          <a:prstGeom prst="ellipse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248" name="Group 247">
            <a:extLst>
              <a:ext uri="{FF2B5EF4-FFF2-40B4-BE49-F238E27FC236}">
                <a16:creationId xmlns:a16="http://schemas.microsoft.com/office/drawing/2014/main" id="{DA728B81-624D-4680-B6BA-3979F69EB590}"/>
              </a:ext>
            </a:extLst>
          </p:cNvPr>
          <p:cNvGrpSpPr/>
          <p:nvPr/>
        </p:nvGrpSpPr>
        <p:grpSpPr>
          <a:xfrm>
            <a:off x="4811316" y="774662"/>
            <a:ext cx="561525" cy="561525"/>
            <a:chOff x="4821018" y="1941899"/>
            <a:chExt cx="784660" cy="784660"/>
          </a:xfrm>
        </p:grpSpPr>
        <p:sp>
          <p:nvSpPr>
            <p:cNvPr id="249" name="Teardrop 248">
              <a:extLst>
                <a:ext uri="{FF2B5EF4-FFF2-40B4-BE49-F238E27FC236}">
                  <a16:creationId xmlns:a16="http://schemas.microsoft.com/office/drawing/2014/main" id="{1923EA3D-0750-4338-8F4B-CF94AB2074C0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50" name="Oval 249">
              <a:extLst>
                <a:ext uri="{FF2B5EF4-FFF2-40B4-BE49-F238E27FC236}">
                  <a16:creationId xmlns:a16="http://schemas.microsoft.com/office/drawing/2014/main" id="{91D8771F-BCB7-4ABD-B927-8A48CE5C4F99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51" name="Oval 250">
              <a:extLst>
                <a:ext uri="{FF2B5EF4-FFF2-40B4-BE49-F238E27FC236}">
                  <a16:creationId xmlns:a16="http://schemas.microsoft.com/office/drawing/2014/main" id="{75C97D2D-A2FB-4F74-AB56-0AFF0821CD9A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sp>
        <p:nvSpPr>
          <p:cNvPr id="253" name="Freeform 454">
            <a:extLst>
              <a:ext uri="{FF2B5EF4-FFF2-40B4-BE49-F238E27FC236}">
                <a16:creationId xmlns:a16="http://schemas.microsoft.com/office/drawing/2014/main" id="{6991F672-A578-4120-B98C-DEB422B962E4}"/>
              </a:ext>
            </a:extLst>
          </p:cNvPr>
          <p:cNvSpPr/>
          <p:nvPr/>
        </p:nvSpPr>
        <p:spPr>
          <a:xfrm rot="20589092">
            <a:off x="5396227" y="4349493"/>
            <a:ext cx="395542" cy="395316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54" name="Freeform 454">
            <a:extLst>
              <a:ext uri="{FF2B5EF4-FFF2-40B4-BE49-F238E27FC236}">
                <a16:creationId xmlns:a16="http://schemas.microsoft.com/office/drawing/2014/main" id="{1D8B7B4E-B5FE-4ACE-9D5D-9C757C404720}"/>
              </a:ext>
            </a:extLst>
          </p:cNvPr>
          <p:cNvSpPr/>
          <p:nvPr/>
        </p:nvSpPr>
        <p:spPr>
          <a:xfrm rot="16503476">
            <a:off x="5082215" y="2092759"/>
            <a:ext cx="395542" cy="395316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143" name="Picture 142">
            <a:extLst>
              <a:ext uri="{FF2B5EF4-FFF2-40B4-BE49-F238E27FC236}">
                <a16:creationId xmlns:a16="http://schemas.microsoft.com/office/drawing/2014/main" id="{BBD442D4-59E7-48A4-A903-6E8D500719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9575" y="80137"/>
            <a:ext cx="1035544" cy="687091"/>
          </a:xfrm>
          <a:prstGeom prst="rect">
            <a:avLst/>
          </a:prstGeom>
        </p:spPr>
      </p:pic>
      <p:graphicFrame>
        <p:nvGraphicFramePr>
          <p:cNvPr id="145" name="Chart 144">
            <a:extLst>
              <a:ext uri="{FF2B5EF4-FFF2-40B4-BE49-F238E27FC236}">
                <a16:creationId xmlns:a16="http://schemas.microsoft.com/office/drawing/2014/main" id="{1F92867E-B2D5-475F-98B6-51ABCF5831E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70170397"/>
              </p:ext>
            </p:extLst>
          </p:nvPr>
        </p:nvGraphicFramePr>
        <p:xfrm>
          <a:off x="6536887" y="4186824"/>
          <a:ext cx="1322243" cy="1025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46" name="Graphic 145" descr="Man">
            <a:extLst>
              <a:ext uri="{FF2B5EF4-FFF2-40B4-BE49-F238E27FC236}">
                <a16:creationId xmlns:a16="http://schemas.microsoft.com/office/drawing/2014/main" id="{C3EE219A-02B6-4908-A391-22A685C963A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015201" y="4445875"/>
            <a:ext cx="365615" cy="365615"/>
          </a:xfrm>
          <a:prstGeom prst="rect">
            <a:avLst/>
          </a:prstGeom>
        </p:spPr>
      </p:pic>
      <p:pic>
        <p:nvPicPr>
          <p:cNvPr id="147" name="Graphic 146" descr="Woman">
            <a:extLst>
              <a:ext uri="{FF2B5EF4-FFF2-40B4-BE49-F238E27FC236}">
                <a16:creationId xmlns:a16="http://schemas.microsoft.com/office/drawing/2014/main" id="{A973F879-614A-431F-8DBB-7ECF6E0E0F2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015201" y="5389376"/>
            <a:ext cx="365615" cy="365615"/>
          </a:xfrm>
          <a:prstGeom prst="rect">
            <a:avLst/>
          </a:prstGeom>
        </p:spPr>
      </p:pic>
      <p:graphicFrame>
        <p:nvGraphicFramePr>
          <p:cNvPr id="148" name="Chart 147">
            <a:extLst>
              <a:ext uri="{FF2B5EF4-FFF2-40B4-BE49-F238E27FC236}">
                <a16:creationId xmlns:a16="http://schemas.microsoft.com/office/drawing/2014/main" id="{5893A82C-A0A2-4EF1-9412-807207BC2D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93069907"/>
              </p:ext>
            </p:extLst>
          </p:nvPr>
        </p:nvGraphicFramePr>
        <p:xfrm>
          <a:off x="6536887" y="5155890"/>
          <a:ext cx="1322243" cy="1025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149" name="TextBox 148">
            <a:extLst>
              <a:ext uri="{FF2B5EF4-FFF2-40B4-BE49-F238E27FC236}">
                <a16:creationId xmlns:a16="http://schemas.microsoft.com/office/drawing/2014/main" id="{E4A11A27-3F12-45A7-8DBA-96430C06BC5F}"/>
              </a:ext>
            </a:extLst>
          </p:cNvPr>
          <p:cNvSpPr txBox="1"/>
          <p:nvPr/>
        </p:nvSpPr>
        <p:spPr>
          <a:xfrm>
            <a:off x="6971024" y="4754625"/>
            <a:ext cx="453970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200" b="1" dirty="0"/>
              <a:t>65%</a:t>
            </a: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267AECA6-C16A-458D-A3D1-118D85F8F1F6}"/>
              </a:ext>
            </a:extLst>
          </p:cNvPr>
          <p:cNvSpPr txBox="1"/>
          <p:nvPr/>
        </p:nvSpPr>
        <p:spPr>
          <a:xfrm>
            <a:off x="6974248" y="5717621"/>
            <a:ext cx="453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80%</a:t>
            </a:r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D95C1B1B-3B92-422B-9067-EC01915BBC69}"/>
              </a:ext>
            </a:extLst>
          </p:cNvPr>
          <p:cNvSpPr/>
          <p:nvPr/>
        </p:nvSpPr>
        <p:spPr>
          <a:xfrm>
            <a:off x="7626493" y="4546998"/>
            <a:ext cx="1292213" cy="338554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600" b="1" dirty="0"/>
              <a:t>Lorem Ipsum</a:t>
            </a:r>
            <a:endParaRPr lang="en-US" sz="1600" dirty="0"/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19F7E789-58A9-4DC9-BD11-1E566CE5C9FD}"/>
              </a:ext>
            </a:extLst>
          </p:cNvPr>
          <p:cNvSpPr/>
          <p:nvPr/>
        </p:nvSpPr>
        <p:spPr>
          <a:xfrm>
            <a:off x="7626493" y="5516064"/>
            <a:ext cx="1292213" cy="338554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600" b="1" dirty="0"/>
              <a:t>Lorem Ipsum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604607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5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Editable Map of Thailand for PowerPoint</a:t>
            </a:r>
          </a:p>
        </p:txBody>
      </p:sp>
      <p:grpSp>
        <p:nvGrpSpPr>
          <p:cNvPr id="187" name="Group 186">
            <a:extLst>
              <a:ext uri="{FF2B5EF4-FFF2-40B4-BE49-F238E27FC236}">
                <a16:creationId xmlns:a16="http://schemas.microsoft.com/office/drawing/2014/main" id="{4E0661D1-0766-4326-A17D-DB6211C0D2B2}"/>
              </a:ext>
            </a:extLst>
          </p:cNvPr>
          <p:cNvGrpSpPr/>
          <p:nvPr/>
        </p:nvGrpSpPr>
        <p:grpSpPr>
          <a:xfrm>
            <a:off x="572545" y="1809255"/>
            <a:ext cx="2805326" cy="840433"/>
            <a:chOff x="298026" y="1269340"/>
            <a:chExt cx="3740435" cy="1120577"/>
          </a:xfrm>
        </p:grpSpPr>
        <p:grpSp>
          <p:nvGrpSpPr>
            <p:cNvPr id="188" name="Group 187">
              <a:extLst>
                <a:ext uri="{FF2B5EF4-FFF2-40B4-BE49-F238E27FC236}">
                  <a16:creationId xmlns:a16="http://schemas.microsoft.com/office/drawing/2014/main" id="{29569A04-D335-4348-8F87-637BA8B4954B}"/>
                </a:ext>
              </a:extLst>
            </p:cNvPr>
            <p:cNvGrpSpPr/>
            <p:nvPr/>
          </p:nvGrpSpPr>
          <p:grpSpPr>
            <a:xfrm>
              <a:off x="298026" y="1269340"/>
              <a:ext cx="560521" cy="560521"/>
              <a:chOff x="4821018" y="1941899"/>
              <a:chExt cx="784660" cy="784660"/>
            </a:xfrm>
          </p:grpSpPr>
          <p:sp>
            <p:nvSpPr>
              <p:cNvPr id="192" name="Teardrop 191">
                <a:extLst>
                  <a:ext uri="{FF2B5EF4-FFF2-40B4-BE49-F238E27FC236}">
                    <a16:creationId xmlns:a16="http://schemas.microsoft.com/office/drawing/2014/main" id="{414300A8-1AA2-47BF-B833-FE064A29BFB0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93" name="Oval 192">
                <a:extLst>
                  <a:ext uri="{FF2B5EF4-FFF2-40B4-BE49-F238E27FC236}">
                    <a16:creationId xmlns:a16="http://schemas.microsoft.com/office/drawing/2014/main" id="{4DB042A0-C31A-46F5-BA83-9F1873E9831A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94" name="Oval 193">
                <a:extLst>
                  <a:ext uri="{FF2B5EF4-FFF2-40B4-BE49-F238E27FC236}">
                    <a16:creationId xmlns:a16="http://schemas.microsoft.com/office/drawing/2014/main" id="{D858C0E0-1B90-4995-9435-861EE2B4D088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189" name="Group 188">
              <a:extLst>
                <a:ext uri="{FF2B5EF4-FFF2-40B4-BE49-F238E27FC236}">
                  <a16:creationId xmlns:a16="http://schemas.microsoft.com/office/drawing/2014/main" id="{A8344FAB-82EC-4623-8095-FA6EC5F96395}"/>
                </a:ext>
              </a:extLst>
            </p:cNvPr>
            <p:cNvGrpSpPr/>
            <p:nvPr/>
          </p:nvGrpSpPr>
          <p:grpSpPr>
            <a:xfrm>
              <a:off x="1101373" y="1303380"/>
              <a:ext cx="2937088" cy="1086537"/>
              <a:chOff x="1101373" y="1303380"/>
              <a:chExt cx="2937088" cy="1086537"/>
            </a:xfrm>
          </p:grpSpPr>
          <p:sp>
            <p:nvSpPr>
              <p:cNvPr id="190" name="TextBox 189">
                <a:extLst>
                  <a:ext uri="{FF2B5EF4-FFF2-40B4-BE49-F238E27FC236}">
                    <a16:creationId xmlns:a16="http://schemas.microsoft.com/office/drawing/2014/main" id="{328824CD-3008-40E1-9065-4E8C19AA07F2}"/>
                  </a:ext>
                </a:extLst>
              </p:cNvPr>
              <p:cNvSpPr txBox="1"/>
              <p:nvPr/>
            </p:nvSpPr>
            <p:spPr>
              <a:xfrm>
                <a:off x="1101373" y="1303380"/>
                <a:ext cx="2937088" cy="492442"/>
              </a:xfrm>
              <a:prstGeom prst="rect">
                <a:avLst/>
              </a:prstGeom>
              <a:noFill/>
            </p:spPr>
            <p:txBody>
              <a:bodyPr wrap="square" lIns="0" rtlCol="0" anchor="ctr">
                <a:spAutoFit/>
              </a:bodyPr>
              <a:lstStyle/>
              <a:p>
                <a:r>
                  <a:rPr lang="en-US" b="1" dirty="0">
                    <a:solidFill>
                      <a:schemeClr val="bg1"/>
                    </a:solidFill>
                  </a:rPr>
                  <a:t>Phuket</a:t>
                </a:r>
              </a:p>
            </p:txBody>
          </p:sp>
          <p:sp>
            <p:nvSpPr>
              <p:cNvPr id="191" name="TextBox 190">
                <a:extLst>
                  <a:ext uri="{FF2B5EF4-FFF2-40B4-BE49-F238E27FC236}">
                    <a16:creationId xmlns:a16="http://schemas.microsoft.com/office/drawing/2014/main" id="{6CA7BAAD-AB11-481B-B05A-C4B872274604}"/>
                  </a:ext>
                </a:extLst>
              </p:cNvPr>
              <p:cNvSpPr txBox="1"/>
              <p:nvPr/>
            </p:nvSpPr>
            <p:spPr>
              <a:xfrm>
                <a:off x="1109168" y="1712809"/>
                <a:ext cx="2929293" cy="677108"/>
              </a:xfrm>
              <a:prstGeom prst="rect">
                <a:avLst/>
              </a:prstGeom>
              <a:noFill/>
            </p:spPr>
            <p:txBody>
              <a:bodyPr wrap="square" lIns="0" rIns="0" rtlCol="0" anchor="ctr">
                <a:spAutoFit/>
              </a:bodyPr>
              <a:lstStyle/>
              <a:p>
                <a:pPr algn="just"/>
                <a:r>
                  <a:rPr lang="en-US" sz="900">
                    <a:solidFill>
                      <a:schemeClr val="bg1">
                        <a:lumMod val="75000"/>
                      </a:schemeClr>
                    </a:solidFill>
                  </a:rPr>
                  <a:t>Lorem ipsum dolor sit amet, nibh est. A magna maecenas, quam magna nec quis, lorem nunc. Suspendisse viverra sodales mauris, cras med.</a:t>
                </a:r>
                <a:endParaRPr lang="en-US" sz="900" dirty="0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</p:grpSp>
      <p:grpSp>
        <p:nvGrpSpPr>
          <p:cNvPr id="195" name="Group 194">
            <a:extLst>
              <a:ext uri="{FF2B5EF4-FFF2-40B4-BE49-F238E27FC236}">
                <a16:creationId xmlns:a16="http://schemas.microsoft.com/office/drawing/2014/main" id="{C788BFE1-C811-4B25-9933-F72BF982D92B}"/>
              </a:ext>
            </a:extLst>
          </p:cNvPr>
          <p:cNvGrpSpPr/>
          <p:nvPr/>
        </p:nvGrpSpPr>
        <p:grpSpPr>
          <a:xfrm>
            <a:off x="572545" y="3679947"/>
            <a:ext cx="2805326" cy="840433"/>
            <a:chOff x="298026" y="1269340"/>
            <a:chExt cx="3740435" cy="1120577"/>
          </a:xfrm>
        </p:grpSpPr>
        <p:grpSp>
          <p:nvGrpSpPr>
            <p:cNvPr id="196" name="Group 195">
              <a:extLst>
                <a:ext uri="{FF2B5EF4-FFF2-40B4-BE49-F238E27FC236}">
                  <a16:creationId xmlns:a16="http://schemas.microsoft.com/office/drawing/2014/main" id="{715D9FC8-B5B1-49CA-BA66-2A126855E5DA}"/>
                </a:ext>
              </a:extLst>
            </p:cNvPr>
            <p:cNvGrpSpPr/>
            <p:nvPr/>
          </p:nvGrpSpPr>
          <p:grpSpPr>
            <a:xfrm>
              <a:off x="298026" y="1269340"/>
              <a:ext cx="560521" cy="560521"/>
              <a:chOff x="4821018" y="1941899"/>
              <a:chExt cx="784660" cy="784660"/>
            </a:xfrm>
          </p:grpSpPr>
          <p:sp>
            <p:nvSpPr>
              <p:cNvPr id="200" name="Teardrop 199">
                <a:extLst>
                  <a:ext uri="{FF2B5EF4-FFF2-40B4-BE49-F238E27FC236}">
                    <a16:creationId xmlns:a16="http://schemas.microsoft.com/office/drawing/2014/main" id="{E0A274FE-E15F-429D-9395-09C85B9A0C02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01" name="Oval 200">
                <a:extLst>
                  <a:ext uri="{FF2B5EF4-FFF2-40B4-BE49-F238E27FC236}">
                    <a16:creationId xmlns:a16="http://schemas.microsoft.com/office/drawing/2014/main" id="{6D75B3FE-A836-458F-8998-1DE6EE4F75E5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02" name="Oval 201">
                <a:extLst>
                  <a:ext uri="{FF2B5EF4-FFF2-40B4-BE49-F238E27FC236}">
                    <a16:creationId xmlns:a16="http://schemas.microsoft.com/office/drawing/2014/main" id="{71BD3E43-E284-4995-9BFB-441D0ED1F7AB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197" name="Group 196">
              <a:extLst>
                <a:ext uri="{FF2B5EF4-FFF2-40B4-BE49-F238E27FC236}">
                  <a16:creationId xmlns:a16="http://schemas.microsoft.com/office/drawing/2014/main" id="{C5D38A69-2C08-4A68-A26B-3BB392FC887A}"/>
                </a:ext>
              </a:extLst>
            </p:cNvPr>
            <p:cNvGrpSpPr/>
            <p:nvPr/>
          </p:nvGrpSpPr>
          <p:grpSpPr>
            <a:xfrm>
              <a:off x="1101373" y="1303380"/>
              <a:ext cx="2937088" cy="1086537"/>
              <a:chOff x="1101373" y="1303380"/>
              <a:chExt cx="2937088" cy="1086537"/>
            </a:xfrm>
          </p:grpSpPr>
          <p:sp>
            <p:nvSpPr>
              <p:cNvPr id="198" name="TextBox 197">
                <a:extLst>
                  <a:ext uri="{FF2B5EF4-FFF2-40B4-BE49-F238E27FC236}">
                    <a16:creationId xmlns:a16="http://schemas.microsoft.com/office/drawing/2014/main" id="{9AD15D55-CA6C-41DB-B2AB-67510636896C}"/>
                  </a:ext>
                </a:extLst>
              </p:cNvPr>
              <p:cNvSpPr txBox="1"/>
              <p:nvPr/>
            </p:nvSpPr>
            <p:spPr>
              <a:xfrm>
                <a:off x="1101373" y="1303380"/>
                <a:ext cx="2937088" cy="492442"/>
              </a:xfrm>
              <a:prstGeom prst="rect">
                <a:avLst/>
              </a:prstGeom>
              <a:noFill/>
            </p:spPr>
            <p:txBody>
              <a:bodyPr wrap="square" lIns="0" rtlCol="0" anchor="ctr">
                <a:spAutoFit/>
              </a:bodyPr>
              <a:lstStyle/>
              <a:p>
                <a:r>
                  <a:rPr lang="en-US" b="1" dirty="0">
                    <a:solidFill>
                      <a:schemeClr val="bg1"/>
                    </a:solidFill>
                  </a:rPr>
                  <a:t>Nakhon Ratchasima</a:t>
                </a:r>
              </a:p>
            </p:txBody>
          </p:sp>
          <p:sp>
            <p:nvSpPr>
              <p:cNvPr id="199" name="TextBox 198">
                <a:extLst>
                  <a:ext uri="{FF2B5EF4-FFF2-40B4-BE49-F238E27FC236}">
                    <a16:creationId xmlns:a16="http://schemas.microsoft.com/office/drawing/2014/main" id="{18A95BFE-7395-4E3E-9AB7-8651AD8EC7BA}"/>
                  </a:ext>
                </a:extLst>
              </p:cNvPr>
              <p:cNvSpPr txBox="1"/>
              <p:nvPr/>
            </p:nvSpPr>
            <p:spPr>
              <a:xfrm>
                <a:off x="1109168" y="1712809"/>
                <a:ext cx="2929293" cy="677108"/>
              </a:xfrm>
              <a:prstGeom prst="rect">
                <a:avLst/>
              </a:prstGeom>
              <a:noFill/>
            </p:spPr>
            <p:txBody>
              <a:bodyPr wrap="square" lIns="0" rIns="0" rtlCol="0" anchor="ctr">
                <a:spAutoFit/>
              </a:bodyPr>
              <a:lstStyle/>
              <a:p>
                <a:pPr algn="just"/>
                <a:r>
                  <a:rPr lang="en-US" sz="900">
                    <a:solidFill>
                      <a:schemeClr val="bg1">
                        <a:lumMod val="75000"/>
                      </a:schemeClr>
                    </a:solidFill>
                  </a:rPr>
                  <a:t>Lorem ipsum dolor sit amet, nibh est. A magna maecenas, quam magna nec quis, lorem nunc. Suspendisse viverra sodales mauris, cras med.</a:t>
                </a:r>
                <a:endParaRPr lang="en-US" sz="900" dirty="0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</p:grpSp>
      <p:grpSp>
        <p:nvGrpSpPr>
          <p:cNvPr id="203" name="Group 202">
            <a:extLst>
              <a:ext uri="{FF2B5EF4-FFF2-40B4-BE49-F238E27FC236}">
                <a16:creationId xmlns:a16="http://schemas.microsoft.com/office/drawing/2014/main" id="{D6183F75-D793-4473-8A8B-0DBE56F0407A}"/>
              </a:ext>
            </a:extLst>
          </p:cNvPr>
          <p:cNvGrpSpPr/>
          <p:nvPr/>
        </p:nvGrpSpPr>
        <p:grpSpPr>
          <a:xfrm>
            <a:off x="572545" y="4615294"/>
            <a:ext cx="2805326" cy="840433"/>
            <a:chOff x="298026" y="1269340"/>
            <a:chExt cx="3740435" cy="1120577"/>
          </a:xfrm>
        </p:grpSpPr>
        <p:grpSp>
          <p:nvGrpSpPr>
            <p:cNvPr id="204" name="Group 203">
              <a:extLst>
                <a:ext uri="{FF2B5EF4-FFF2-40B4-BE49-F238E27FC236}">
                  <a16:creationId xmlns:a16="http://schemas.microsoft.com/office/drawing/2014/main" id="{F92B7A1C-9B52-4E0D-950D-FE6FB2CEE174}"/>
                </a:ext>
              </a:extLst>
            </p:cNvPr>
            <p:cNvGrpSpPr/>
            <p:nvPr/>
          </p:nvGrpSpPr>
          <p:grpSpPr>
            <a:xfrm>
              <a:off x="298026" y="1269340"/>
              <a:ext cx="560521" cy="560521"/>
              <a:chOff x="4821018" y="1941899"/>
              <a:chExt cx="784660" cy="784660"/>
            </a:xfrm>
          </p:grpSpPr>
          <p:sp>
            <p:nvSpPr>
              <p:cNvPr id="208" name="Teardrop 207">
                <a:extLst>
                  <a:ext uri="{FF2B5EF4-FFF2-40B4-BE49-F238E27FC236}">
                    <a16:creationId xmlns:a16="http://schemas.microsoft.com/office/drawing/2014/main" id="{94FD18A0-3843-4242-A149-1E73B0C7CA58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dirty="0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09" name="Oval 208">
                <a:extLst>
                  <a:ext uri="{FF2B5EF4-FFF2-40B4-BE49-F238E27FC236}">
                    <a16:creationId xmlns:a16="http://schemas.microsoft.com/office/drawing/2014/main" id="{E27035CD-C659-4FE9-9E31-F60F798A9867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10" name="Oval 209">
                <a:extLst>
                  <a:ext uri="{FF2B5EF4-FFF2-40B4-BE49-F238E27FC236}">
                    <a16:creationId xmlns:a16="http://schemas.microsoft.com/office/drawing/2014/main" id="{67C0A56D-6B96-4E8C-A3B4-09AE644DB4EF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205" name="Group 204">
              <a:extLst>
                <a:ext uri="{FF2B5EF4-FFF2-40B4-BE49-F238E27FC236}">
                  <a16:creationId xmlns:a16="http://schemas.microsoft.com/office/drawing/2014/main" id="{C6008A22-D52C-41F5-90EF-E11A5FA30904}"/>
                </a:ext>
              </a:extLst>
            </p:cNvPr>
            <p:cNvGrpSpPr/>
            <p:nvPr/>
          </p:nvGrpSpPr>
          <p:grpSpPr>
            <a:xfrm>
              <a:off x="1101373" y="1303380"/>
              <a:ext cx="2937088" cy="1086537"/>
              <a:chOff x="1101373" y="1303380"/>
              <a:chExt cx="2937088" cy="1086537"/>
            </a:xfrm>
          </p:grpSpPr>
          <p:sp>
            <p:nvSpPr>
              <p:cNvPr id="206" name="TextBox 205">
                <a:extLst>
                  <a:ext uri="{FF2B5EF4-FFF2-40B4-BE49-F238E27FC236}">
                    <a16:creationId xmlns:a16="http://schemas.microsoft.com/office/drawing/2014/main" id="{F237906D-5761-4EA1-B7B2-01E4EA2CEDAE}"/>
                  </a:ext>
                </a:extLst>
              </p:cNvPr>
              <p:cNvSpPr txBox="1"/>
              <p:nvPr/>
            </p:nvSpPr>
            <p:spPr>
              <a:xfrm>
                <a:off x="1101373" y="1303380"/>
                <a:ext cx="2937088" cy="492442"/>
              </a:xfrm>
              <a:prstGeom prst="rect">
                <a:avLst/>
              </a:prstGeom>
              <a:noFill/>
            </p:spPr>
            <p:txBody>
              <a:bodyPr wrap="square" lIns="0" rtlCol="0" anchor="ctr">
                <a:spAutoFit/>
              </a:bodyPr>
              <a:lstStyle/>
              <a:p>
                <a:r>
                  <a:rPr lang="en-US" b="1" dirty="0">
                    <a:solidFill>
                      <a:schemeClr val="bg1"/>
                    </a:solidFill>
                  </a:rPr>
                  <a:t>Chiang Mai</a:t>
                </a:r>
              </a:p>
            </p:txBody>
          </p:sp>
          <p:sp>
            <p:nvSpPr>
              <p:cNvPr id="207" name="TextBox 206">
                <a:extLst>
                  <a:ext uri="{FF2B5EF4-FFF2-40B4-BE49-F238E27FC236}">
                    <a16:creationId xmlns:a16="http://schemas.microsoft.com/office/drawing/2014/main" id="{8EBD3D43-2860-4515-BA6C-F04FEDA253D3}"/>
                  </a:ext>
                </a:extLst>
              </p:cNvPr>
              <p:cNvSpPr txBox="1"/>
              <p:nvPr/>
            </p:nvSpPr>
            <p:spPr>
              <a:xfrm>
                <a:off x="1109168" y="1712809"/>
                <a:ext cx="2929293" cy="677108"/>
              </a:xfrm>
              <a:prstGeom prst="rect">
                <a:avLst/>
              </a:prstGeom>
              <a:noFill/>
            </p:spPr>
            <p:txBody>
              <a:bodyPr wrap="square" lIns="0" rIns="0" rtlCol="0" anchor="ctr">
                <a:spAutoFit/>
              </a:bodyPr>
              <a:lstStyle/>
              <a:p>
                <a:pPr algn="just"/>
                <a:r>
                  <a:rPr lang="en-US" sz="900">
                    <a:solidFill>
                      <a:schemeClr val="bg1">
                        <a:lumMod val="75000"/>
                      </a:schemeClr>
                    </a:solidFill>
                  </a:rPr>
                  <a:t>Lorem ipsum dolor sit amet, nibh est. A magna maecenas, quam magna nec quis, lorem nunc. Suspendisse viverra sodales mauris, cras med.</a:t>
                </a:r>
                <a:endParaRPr lang="en-US" sz="900" dirty="0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</p:grpSp>
      <p:grpSp>
        <p:nvGrpSpPr>
          <p:cNvPr id="211" name="Group 210">
            <a:extLst>
              <a:ext uri="{FF2B5EF4-FFF2-40B4-BE49-F238E27FC236}">
                <a16:creationId xmlns:a16="http://schemas.microsoft.com/office/drawing/2014/main" id="{066491AD-B2D6-4573-9E11-BFB91E27917C}"/>
              </a:ext>
            </a:extLst>
          </p:cNvPr>
          <p:cNvGrpSpPr/>
          <p:nvPr/>
        </p:nvGrpSpPr>
        <p:grpSpPr>
          <a:xfrm>
            <a:off x="572545" y="2744600"/>
            <a:ext cx="2805326" cy="840433"/>
            <a:chOff x="763392" y="2516468"/>
            <a:chExt cx="3740435" cy="1120577"/>
          </a:xfrm>
        </p:grpSpPr>
        <p:grpSp>
          <p:nvGrpSpPr>
            <p:cNvPr id="212" name="Group 211">
              <a:extLst>
                <a:ext uri="{FF2B5EF4-FFF2-40B4-BE49-F238E27FC236}">
                  <a16:creationId xmlns:a16="http://schemas.microsoft.com/office/drawing/2014/main" id="{9C800EA4-6CDF-490D-9D6D-558DDAC6FB8E}"/>
                </a:ext>
              </a:extLst>
            </p:cNvPr>
            <p:cNvGrpSpPr/>
            <p:nvPr/>
          </p:nvGrpSpPr>
          <p:grpSpPr>
            <a:xfrm>
              <a:off x="1566739" y="2550508"/>
              <a:ext cx="2937088" cy="1086537"/>
              <a:chOff x="1101373" y="1303380"/>
              <a:chExt cx="2937088" cy="1086537"/>
            </a:xfrm>
          </p:grpSpPr>
          <p:sp>
            <p:nvSpPr>
              <p:cNvPr id="219" name="TextBox 218">
                <a:extLst>
                  <a:ext uri="{FF2B5EF4-FFF2-40B4-BE49-F238E27FC236}">
                    <a16:creationId xmlns:a16="http://schemas.microsoft.com/office/drawing/2014/main" id="{B24C8B37-B173-44A6-B093-3F18217AF6DC}"/>
                  </a:ext>
                </a:extLst>
              </p:cNvPr>
              <p:cNvSpPr txBox="1"/>
              <p:nvPr/>
            </p:nvSpPr>
            <p:spPr>
              <a:xfrm>
                <a:off x="1101373" y="1303380"/>
                <a:ext cx="2937088" cy="492442"/>
              </a:xfrm>
              <a:prstGeom prst="rect">
                <a:avLst/>
              </a:prstGeom>
              <a:noFill/>
            </p:spPr>
            <p:txBody>
              <a:bodyPr wrap="square" lIns="0" rtlCol="0" anchor="ctr">
                <a:spAutoFit/>
              </a:bodyPr>
              <a:lstStyle/>
              <a:p>
                <a:r>
                  <a:rPr lang="en-US" b="1" dirty="0">
                    <a:solidFill>
                      <a:schemeClr val="bg1"/>
                    </a:solidFill>
                  </a:rPr>
                  <a:t>Bangkok</a:t>
                </a:r>
              </a:p>
            </p:txBody>
          </p:sp>
          <p:sp>
            <p:nvSpPr>
              <p:cNvPr id="220" name="TextBox 219">
                <a:extLst>
                  <a:ext uri="{FF2B5EF4-FFF2-40B4-BE49-F238E27FC236}">
                    <a16:creationId xmlns:a16="http://schemas.microsoft.com/office/drawing/2014/main" id="{23534BEE-1104-470A-9644-58EC73FDFEBA}"/>
                  </a:ext>
                </a:extLst>
              </p:cNvPr>
              <p:cNvSpPr txBox="1"/>
              <p:nvPr/>
            </p:nvSpPr>
            <p:spPr>
              <a:xfrm>
                <a:off x="1109168" y="1712809"/>
                <a:ext cx="2929293" cy="677108"/>
              </a:xfrm>
              <a:prstGeom prst="rect">
                <a:avLst/>
              </a:prstGeom>
              <a:noFill/>
            </p:spPr>
            <p:txBody>
              <a:bodyPr wrap="square" lIns="0" rIns="0" rtlCol="0" anchor="ctr">
                <a:spAutoFit/>
              </a:bodyPr>
              <a:lstStyle/>
              <a:p>
                <a:pPr algn="just"/>
                <a:r>
                  <a:rPr lang="en-US" sz="900">
                    <a:solidFill>
                      <a:schemeClr val="bg1">
                        <a:lumMod val="75000"/>
                      </a:schemeClr>
                    </a:solidFill>
                  </a:rPr>
                  <a:t>Lorem ipsum dolor sit amet, nibh est. A magna maecenas, quam magna nec quis, lorem nunc. Suspendisse viverra sodales mauris, cras med.</a:t>
                </a:r>
                <a:endParaRPr lang="en-US" sz="900" dirty="0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213" name="Group 212">
              <a:extLst>
                <a:ext uri="{FF2B5EF4-FFF2-40B4-BE49-F238E27FC236}">
                  <a16:creationId xmlns:a16="http://schemas.microsoft.com/office/drawing/2014/main" id="{743DF0CC-BE97-4DD9-A50F-6C639D181616}"/>
                </a:ext>
              </a:extLst>
            </p:cNvPr>
            <p:cNvGrpSpPr/>
            <p:nvPr/>
          </p:nvGrpSpPr>
          <p:grpSpPr>
            <a:xfrm>
              <a:off x="763392" y="2516468"/>
              <a:ext cx="560521" cy="560521"/>
              <a:chOff x="763392" y="2516468"/>
              <a:chExt cx="560521" cy="560521"/>
            </a:xfrm>
          </p:grpSpPr>
          <p:grpSp>
            <p:nvGrpSpPr>
              <p:cNvPr id="214" name="Group 213">
                <a:extLst>
                  <a:ext uri="{FF2B5EF4-FFF2-40B4-BE49-F238E27FC236}">
                    <a16:creationId xmlns:a16="http://schemas.microsoft.com/office/drawing/2014/main" id="{A552F924-838C-4ADA-BF3F-077EDF421A41}"/>
                  </a:ext>
                </a:extLst>
              </p:cNvPr>
              <p:cNvGrpSpPr/>
              <p:nvPr/>
            </p:nvGrpSpPr>
            <p:grpSpPr>
              <a:xfrm>
                <a:off x="763392" y="2516468"/>
                <a:ext cx="560521" cy="560521"/>
                <a:chOff x="4821018" y="1941899"/>
                <a:chExt cx="784660" cy="784660"/>
              </a:xfrm>
            </p:grpSpPr>
            <p:sp>
              <p:nvSpPr>
                <p:cNvPr id="216" name="Teardrop 215">
                  <a:extLst>
                    <a:ext uri="{FF2B5EF4-FFF2-40B4-BE49-F238E27FC236}">
                      <a16:creationId xmlns:a16="http://schemas.microsoft.com/office/drawing/2014/main" id="{58B8520B-F8E1-4BF4-89AB-964F6E1EF017}"/>
                    </a:ext>
                  </a:extLst>
                </p:cNvPr>
                <p:cNvSpPr/>
                <p:nvPr/>
              </p:nvSpPr>
              <p:spPr>
                <a:xfrm rot="8100000">
                  <a:off x="4821018" y="1941899"/>
                  <a:ext cx="784660" cy="784660"/>
                </a:xfrm>
                <a:prstGeom prst="teardrop">
                  <a:avLst>
                    <a:gd name="adj" fmla="val 117662"/>
                  </a:avLst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>
                    <a:solidFill>
                      <a:schemeClr val="bg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17" name="Oval 216">
                  <a:extLst>
                    <a:ext uri="{FF2B5EF4-FFF2-40B4-BE49-F238E27FC236}">
                      <a16:creationId xmlns:a16="http://schemas.microsoft.com/office/drawing/2014/main" id="{7166B656-3C8E-4FAC-8BE2-BC5E6AB31BC1}"/>
                    </a:ext>
                  </a:extLst>
                </p:cNvPr>
                <p:cNvSpPr/>
                <p:nvPr/>
              </p:nvSpPr>
              <p:spPr>
                <a:xfrm>
                  <a:off x="4920232" y="2038351"/>
                  <a:ext cx="585216" cy="585216"/>
                </a:xfrm>
                <a:prstGeom prst="ellipse">
                  <a:avLst/>
                </a:prstGeom>
                <a:solidFill>
                  <a:schemeClr val="bg1">
                    <a:alpha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>
                    <a:solidFill>
                      <a:schemeClr val="bg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18" name="Oval 217">
                  <a:extLst>
                    <a:ext uri="{FF2B5EF4-FFF2-40B4-BE49-F238E27FC236}">
                      <a16:creationId xmlns:a16="http://schemas.microsoft.com/office/drawing/2014/main" id="{84C28A87-5C29-492B-BE67-C71453ACBF47}"/>
                    </a:ext>
                  </a:extLst>
                </p:cNvPr>
                <p:cNvSpPr/>
                <p:nvPr/>
              </p:nvSpPr>
              <p:spPr>
                <a:xfrm>
                  <a:off x="4952006" y="2070497"/>
                  <a:ext cx="521208" cy="521208"/>
                </a:xfrm>
                <a:prstGeom prst="ellipse">
                  <a:avLst/>
                </a:prstGeom>
                <a:solidFill>
                  <a:schemeClr val="bg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>
                    <a:solidFill>
                      <a:schemeClr val="bg1">
                        <a:lumMod val="75000"/>
                      </a:schemeClr>
                    </a:solidFill>
                  </a:endParaRPr>
                </a:p>
              </p:txBody>
            </p:sp>
          </p:grpSp>
          <p:sp>
            <p:nvSpPr>
              <p:cNvPr id="215" name="Freeform 282">
                <a:extLst>
                  <a:ext uri="{FF2B5EF4-FFF2-40B4-BE49-F238E27FC236}">
                    <a16:creationId xmlns:a16="http://schemas.microsoft.com/office/drawing/2014/main" id="{E3ADF46F-FCC0-4900-BA15-1BF422A1B877}"/>
                  </a:ext>
                </a:extLst>
              </p:cNvPr>
              <p:cNvSpPr/>
              <p:nvPr/>
            </p:nvSpPr>
            <p:spPr>
              <a:xfrm>
                <a:off x="911351" y="2662350"/>
                <a:ext cx="269554" cy="256950"/>
              </a:xfrm>
              <a:custGeom>
                <a:avLst/>
                <a:gdLst/>
                <a:ahLst/>
                <a:cxnLst/>
                <a:rect l="l" t="t" r="r" b="b"/>
                <a:pathLst>
                  <a:path w="468765" h="447074">
                    <a:moveTo>
                      <a:pt x="234382" y="0"/>
                    </a:moveTo>
                    <a:cubicBezTo>
                      <a:pt x="240017" y="0"/>
                      <a:pt x="244618" y="3850"/>
                      <a:pt x="248186" y="11550"/>
                    </a:cubicBezTo>
                    <a:lnTo>
                      <a:pt x="311571" y="139728"/>
                    </a:lnTo>
                    <a:lnTo>
                      <a:pt x="452990" y="160293"/>
                    </a:lnTo>
                    <a:cubicBezTo>
                      <a:pt x="463507" y="161983"/>
                      <a:pt x="468765" y="166303"/>
                      <a:pt x="468765" y="173252"/>
                    </a:cubicBezTo>
                    <a:cubicBezTo>
                      <a:pt x="468765" y="177383"/>
                      <a:pt x="466324" y="181891"/>
                      <a:pt x="461441" y="186774"/>
                    </a:cubicBezTo>
                    <a:lnTo>
                      <a:pt x="359180" y="286499"/>
                    </a:lnTo>
                    <a:lnTo>
                      <a:pt x="383407" y="427354"/>
                    </a:lnTo>
                    <a:cubicBezTo>
                      <a:pt x="383595" y="428669"/>
                      <a:pt x="383689" y="430547"/>
                      <a:pt x="383689" y="432989"/>
                    </a:cubicBezTo>
                    <a:cubicBezTo>
                      <a:pt x="383689" y="436933"/>
                      <a:pt x="382703" y="440266"/>
                      <a:pt x="380731" y="442989"/>
                    </a:cubicBezTo>
                    <a:cubicBezTo>
                      <a:pt x="378759" y="445713"/>
                      <a:pt x="375895" y="447074"/>
                      <a:pt x="372139" y="447074"/>
                    </a:cubicBezTo>
                    <a:cubicBezTo>
                      <a:pt x="368571" y="447074"/>
                      <a:pt x="364814" y="445947"/>
                      <a:pt x="360870" y="443694"/>
                    </a:cubicBezTo>
                    <a:lnTo>
                      <a:pt x="234382" y="377210"/>
                    </a:lnTo>
                    <a:lnTo>
                      <a:pt x="107894" y="443694"/>
                    </a:lnTo>
                    <a:cubicBezTo>
                      <a:pt x="103763" y="445947"/>
                      <a:pt x="100006" y="447074"/>
                      <a:pt x="96626" y="447074"/>
                    </a:cubicBezTo>
                    <a:cubicBezTo>
                      <a:pt x="92682" y="447074"/>
                      <a:pt x="89724" y="445713"/>
                      <a:pt x="87752" y="442989"/>
                    </a:cubicBezTo>
                    <a:cubicBezTo>
                      <a:pt x="85780" y="440266"/>
                      <a:pt x="84794" y="436933"/>
                      <a:pt x="84794" y="432989"/>
                    </a:cubicBezTo>
                    <a:cubicBezTo>
                      <a:pt x="84794" y="431862"/>
                      <a:pt x="84982" y="429984"/>
                      <a:pt x="85358" y="427354"/>
                    </a:cubicBezTo>
                    <a:lnTo>
                      <a:pt x="109585" y="286499"/>
                    </a:lnTo>
                    <a:lnTo>
                      <a:pt x="7043" y="186774"/>
                    </a:lnTo>
                    <a:cubicBezTo>
                      <a:pt x="2347" y="181703"/>
                      <a:pt x="0" y="177196"/>
                      <a:pt x="0" y="173252"/>
                    </a:cubicBezTo>
                    <a:cubicBezTo>
                      <a:pt x="0" y="166303"/>
                      <a:pt x="5258" y="161983"/>
                      <a:pt x="15775" y="160293"/>
                    </a:cubicBezTo>
                    <a:lnTo>
                      <a:pt x="157194" y="139728"/>
                    </a:lnTo>
                    <a:lnTo>
                      <a:pt x="220579" y="11550"/>
                    </a:lnTo>
                    <a:cubicBezTo>
                      <a:pt x="224147" y="3850"/>
                      <a:pt x="228748" y="0"/>
                      <a:pt x="234382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514350">
                  <a:defRPr/>
                </a:pPr>
                <a:endParaRPr lang="en-US" sz="760">
                  <a:solidFill>
                    <a:schemeClr val="bg1">
                      <a:lumMod val="75000"/>
                    </a:schemeClr>
                  </a:solidFill>
                  <a:latin typeface="Calibri" panose="020F0502020204030204"/>
                </a:endParaRPr>
              </a:p>
            </p:txBody>
          </p:sp>
        </p:grpSp>
      </p:grpSp>
      <p:pic>
        <p:nvPicPr>
          <p:cNvPr id="6" name="Picture 5">
            <a:extLst>
              <a:ext uri="{FF2B5EF4-FFF2-40B4-BE49-F238E27FC236}">
                <a16:creationId xmlns:a16="http://schemas.microsoft.com/office/drawing/2014/main" id="{E10DE999-1D0F-4955-9B23-41892B7424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9575" y="80137"/>
            <a:ext cx="1035544" cy="687091"/>
          </a:xfrm>
          <a:prstGeom prst="rect">
            <a:avLst/>
          </a:prstGeom>
        </p:spPr>
      </p:pic>
      <p:grpSp>
        <p:nvGrpSpPr>
          <p:cNvPr id="315" name="Shape 2889">
            <a:extLst>
              <a:ext uri="{FF2B5EF4-FFF2-40B4-BE49-F238E27FC236}">
                <a16:creationId xmlns:a16="http://schemas.microsoft.com/office/drawing/2014/main" id="{BAD10498-9574-4BAF-AE3B-1D4EF81BD02E}"/>
              </a:ext>
            </a:extLst>
          </p:cNvPr>
          <p:cNvGrpSpPr/>
          <p:nvPr/>
        </p:nvGrpSpPr>
        <p:grpSpPr>
          <a:xfrm>
            <a:off x="4510797" y="943934"/>
            <a:ext cx="2854781" cy="5270503"/>
            <a:chOff x="13759993" y="719764"/>
            <a:chExt cx="6984024" cy="12893918"/>
          </a:xfrm>
          <a:solidFill>
            <a:schemeClr val="bg1">
              <a:alpha val="50000"/>
            </a:schemeClr>
          </a:solidFill>
        </p:grpSpPr>
        <p:sp>
          <p:nvSpPr>
            <p:cNvPr id="343" name="Shape 2890">
              <a:extLst>
                <a:ext uri="{FF2B5EF4-FFF2-40B4-BE49-F238E27FC236}">
                  <a16:creationId xmlns:a16="http://schemas.microsoft.com/office/drawing/2014/main" id="{DB2615D7-8A83-4868-8984-87C9E52C8F4F}"/>
                </a:ext>
              </a:extLst>
            </p:cNvPr>
            <p:cNvSpPr/>
            <p:nvPr/>
          </p:nvSpPr>
          <p:spPr>
            <a:xfrm>
              <a:off x="17718337" y="2670600"/>
              <a:ext cx="1151598" cy="61962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7115" y="0"/>
                  </a:moveTo>
                  <a:lnTo>
                    <a:pt x="107115" y="0"/>
                  </a:lnTo>
                  <a:cubicBezTo>
                    <a:pt x="108098" y="3648"/>
                    <a:pt x="108098" y="3648"/>
                    <a:pt x="108098" y="3648"/>
                  </a:cubicBezTo>
                  <a:cubicBezTo>
                    <a:pt x="108564" y="6432"/>
                    <a:pt x="107580" y="8256"/>
                    <a:pt x="107115" y="10080"/>
                  </a:cubicBezTo>
                  <a:cubicBezTo>
                    <a:pt x="106597" y="13728"/>
                    <a:pt x="108098" y="13728"/>
                    <a:pt x="109598" y="14592"/>
                  </a:cubicBezTo>
                  <a:cubicBezTo>
                    <a:pt x="111565" y="15552"/>
                    <a:pt x="115498" y="19200"/>
                    <a:pt x="113997" y="23808"/>
                  </a:cubicBezTo>
                  <a:cubicBezTo>
                    <a:pt x="112548" y="28416"/>
                    <a:pt x="107115" y="28416"/>
                    <a:pt x="109081" y="35712"/>
                  </a:cubicBezTo>
                  <a:cubicBezTo>
                    <a:pt x="109598" y="38496"/>
                    <a:pt x="112031" y="41184"/>
                    <a:pt x="113531" y="42144"/>
                  </a:cubicBezTo>
                  <a:cubicBezTo>
                    <a:pt x="114514" y="43968"/>
                    <a:pt x="115963" y="47616"/>
                    <a:pt x="116481" y="48480"/>
                  </a:cubicBezTo>
                  <a:lnTo>
                    <a:pt x="116481" y="48480"/>
                  </a:lnTo>
                  <a:cubicBezTo>
                    <a:pt x="115498" y="50304"/>
                    <a:pt x="115963" y="54048"/>
                    <a:pt x="116946" y="57696"/>
                  </a:cubicBezTo>
                  <a:cubicBezTo>
                    <a:pt x="117981" y="60384"/>
                    <a:pt x="119948" y="73248"/>
                    <a:pt x="117981" y="75072"/>
                  </a:cubicBezTo>
                  <a:lnTo>
                    <a:pt x="117981" y="75072"/>
                  </a:lnTo>
                  <a:cubicBezTo>
                    <a:pt x="115498" y="74112"/>
                    <a:pt x="112548" y="76896"/>
                    <a:pt x="110064" y="78720"/>
                  </a:cubicBezTo>
                  <a:cubicBezTo>
                    <a:pt x="106597" y="79680"/>
                    <a:pt x="107580" y="74112"/>
                    <a:pt x="105614" y="72288"/>
                  </a:cubicBezTo>
                  <a:cubicBezTo>
                    <a:pt x="103648" y="69600"/>
                    <a:pt x="101164" y="73248"/>
                    <a:pt x="99715" y="74112"/>
                  </a:cubicBezTo>
                  <a:cubicBezTo>
                    <a:pt x="98214" y="76896"/>
                    <a:pt x="96248" y="89664"/>
                    <a:pt x="93298" y="81504"/>
                  </a:cubicBezTo>
                  <a:cubicBezTo>
                    <a:pt x="92315" y="78720"/>
                    <a:pt x="91798" y="69600"/>
                    <a:pt x="89314" y="69600"/>
                  </a:cubicBezTo>
                  <a:cubicBezTo>
                    <a:pt x="83415" y="69600"/>
                    <a:pt x="77981" y="89664"/>
                    <a:pt x="76532" y="71424"/>
                  </a:cubicBezTo>
                  <a:cubicBezTo>
                    <a:pt x="75498" y="64992"/>
                    <a:pt x="70582" y="79680"/>
                    <a:pt x="69598" y="82368"/>
                  </a:cubicBezTo>
                  <a:cubicBezTo>
                    <a:pt x="68150" y="86016"/>
                    <a:pt x="70116" y="89664"/>
                    <a:pt x="70116" y="94272"/>
                  </a:cubicBezTo>
                  <a:cubicBezTo>
                    <a:pt x="69598" y="102528"/>
                    <a:pt x="66131" y="102528"/>
                    <a:pt x="64165" y="108000"/>
                  </a:cubicBezTo>
                  <a:cubicBezTo>
                    <a:pt x="63182" y="109824"/>
                    <a:pt x="62716" y="113472"/>
                    <a:pt x="61216" y="115392"/>
                  </a:cubicBezTo>
                  <a:cubicBezTo>
                    <a:pt x="59715" y="117216"/>
                    <a:pt x="52833" y="119904"/>
                    <a:pt x="51332" y="118080"/>
                  </a:cubicBezTo>
                  <a:cubicBezTo>
                    <a:pt x="47865" y="112608"/>
                    <a:pt x="49366" y="106176"/>
                    <a:pt x="47399" y="101664"/>
                  </a:cubicBezTo>
                  <a:cubicBezTo>
                    <a:pt x="44450" y="94272"/>
                    <a:pt x="40983" y="92448"/>
                    <a:pt x="36532" y="92448"/>
                  </a:cubicBezTo>
                  <a:cubicBezTo>
                    <a:pt x="33065" y="92448"/>
                    <a:pt x="34049" y="86976"/>
                    <a:pt x="33583" y="83328"/>
                  </a:cubicBezTo>
                  <a:cubicBezTo>
                    <a:pt x="33065" y="79680"/>
                    <a:pt x="29650" y="78720"/>
                    <a:pt x="29650" y="75936"/>
                  </a:cubicBezTo>
                  <a:cubicBezTo>
                    <a:pt x="29650" y="62208"/>
                    <a:pt x="23234" y="64992"/>
                    <a:pt x="18783" y="58560"/>
                  </a:cubicBezTo>
                  <a:cubicBezTo>
                    <a:pt x="15316" y="54048"/>
                    <a:pt x="16300" y="49440"/>
                    <a:pt x="10866" y="49440"/>
                  </a:cubicBezTo>
                  <a:cubicBezTo>
                    <a:pt x="9417" y="50304"/>
                    <a:pt x="5950" y="53088"/>
                    <a:pt x="5950" y="48480"/>
                  </a:cubicBezTo>
                  <a:cubicBezTo>
                    <a:pt x="5433" y="47616"/>
                    <a:pt x="4450" y="47616"/>
                    <a:pt x="3984" y="46656"/>
                  </a:cubicBezTo>
                  <a:cubicBezTo>
                    <a:pt x="3467" y="45792"/>
                    <a:pt x="2483" y="44832"/>
                    <a:pt x="2018" y="43968"/>
                  </a:cubicBezTo>
                  <a:lnTo>
                    <a:pt x="2018" y="43968"/>
                  </a:lnTo>
                  <a:cubicBezTo>
                    <a:pt x="2949" y="42144"/>
                    <a:pt x="4967" y="40224"/>
                    <a:pt x="3467" y="38496"/>
                  </a:cubicBezTo>
                  <a:cubicBezTo>
                    <a:pt x="2483" y="36576"/>
                    <a:pt x="517" y="34752"/>
                    <a:pt x="0" y="32064"/>
                  </a:cubicBezTo>
                  <a:cubicBezTo>
                    <a:pt x="0" y="30240"/>
                    <a:pt x="1034" y="27456"/>
                    <a:pt x="2018" y="26496"/>
                  </a:cubicBezTo>
                  <a:cubicBezTo>
                    <a:pt x="2483" y="24672"/>
                    <a:pt x="2949" y="23808"/>
                    <a:pt x="3467" y="22848"/>
                  </a:cubicBezTo>
                  <a:cubicBezTo>
                    <a:pt x="4450" y="13728"/>
                    <a:pt x="4450" y="13728"/>
                    <a:pt x="4450" y="13728"/>
                  </a:cubicBezTo>
                  <a:lnTo>
                    <a:pt x="4450" y="13728"/>
                  </a:lnTo>
                  <a:cubicBezTo>
                    <a:pt x="6416" y="13728"/>
                    <a:pt x="8382" y="13728"/>
                    <a:pt x="9883" y="17376"/>
                  </a:cubicBezTo>
                  <a:cubicBezTo>
                    <a:pt x="12367" y="25632"/>
                    <a:pt x="15834" y="40224"/>
                    <a:pt x="22716" y="41184"/>
                  </a:cubicBezTo>
                  <a:cubicBezTo>
                    <a:pt x="26649" y="41184"/>
                    <a:pt x="29650" y="51264"/>
                    <a:pt x="33583" y="54048"/>
                  </a:cubicBezTo>
                  <a:cubicBezTo>
                    <a:pt x="39482" y="58560"/>
                    <a:pt x="51332" y="51264"/>
                    <a:pt x="48382" y="66816"/>
                  </a:cubicBezTo>
                  <a:cubicBezTo>
                    <a:pt x="47865" y="70464"/>
                    <a:pt x="46416" y="75072"/>
                    <a:pt x="48382" y="77760"/>
                  </a:cubicBezTo>
                  <a:cubicBezTo>
                    <a:pt x="49831" y="81504"/>
                    <a:pt x="55265" y="86976"/>
                    <a:pt x="55782" y="82368"/>
                  </a:cubicBezTo>
                  <a:cubicBezTo>
                    <a:pt x="57283" y="72288"/>
                    <a:pt x="61681" y="69600"/>
                    <a:pt x="66131" y="62208"/>
                  </a:cubicBezTo>
                  <a:cubicBezTo>
                    <a:pt x="68615" y="57696"/>
                    <a:pt x="73065" y="51264"/>
                    <a:pt x="76998" y="51264"/>
                  </a:cubicBezTo>
                  <a:cubicBezTo>
                    <a:pt x="78965" y="51264"/>
                    <a:pt x="89831" y="58560"/>
                    <a:pt x="89314" y="53088"/>
                  </a:cubicBezTo>
                  <a:cubicBezTo>
                    <a:pt x="89314" y="48480"/>
                    <a:pt x="89314" y="43968"/>
                    <a:pt x="89314" y="39360"/>
                  </a:cubicBezTo>
                  <a:cubicBezTo>
                    <a:pt x="88848" y="30240"/>
                    <a:pt x="90815" y="29280"/>
                    <a:pt x="93764" y="23808"/>
                  </a:cubicBezTo>
                  <a:cubicBezTo>
                    <a:pt x="96248" y="20160"/>
                    <a:pt x="96248" y="9120"/>
                    <a:pt x="99715" y="3648"/>
                  </a:cubicBezTo>
                  <a:cubicBezTo>
                    <a:pt x="101164" y="2784"/>
                    <a:pt x="105148" y="1824"/>
                    <a:pt x="107115" y="0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344" name="Shape 2891">
              <a:extLst>
                <a:ext uri="{FF2B5EF4-FFF2-40B4-BE49-F238E27FC236}">
                  <a16:creationId xmlns:a16="http://schemas.microsoft.com/office/drawing/2014/main" id="{A2716347-AE2E-4B6E-BA67-2EF46BD73A9D}"/>
                </a:ext>
              </a:extLst>
            </p:cNvPr>
            <p:cNvSpPr/>
            <p:nvPr/>
          </p:nvSpPr>
          <p:spPr>
            <a:xfrm>
              <a:off x="18683840" y="2523903"/>
              <a:ext cx="829762" cy="62181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21916" y="76834"/>
                  </a:moveTo>
                  <a:lnTo>
                    <a:pt x="21916" y="76834"/>
                  </a:lnTo>
                  <a:cubicBezTo>
                    <a:pt x="23281" y="75971"/>
                    <a:pt x="24646" y="75971"/>
                    <a:pt x="26730" y="77793"/>
                  </a:cubicBezTo>
                  <a:cubicBezTo>
                    <a:pt x="32191" y="82398"/>
                    <a:pt x="33556" y="74148"/>
                    <a:pt x="35640" y="70503"/>
                  </a:cubicBezTo>
                  <a:cubicBezTo>
                    <a:pt x="39736" y="61294"/>
                    <a:pt x="49293" y="75971"/>
                    <a:pt x="52095" y="80479"/>
                  </a:cubicBezTo>
                  <a:cubicBezTo>
                    <a:pt x="56191" y="89688"/>
                    <a:pt x="60934" y="89688"/>
                    <a:pt x="67113" y="93333"/>
                  </a:cubicBezTo>
                  <a:cubicBezTo>
                    <a:pt x="71281" y="95155"/>
                    <a:pt x="70562" y="106091"/>
                    <a:pt x="72646" y="105227"/>
                  </a:cubicBezTo>
                  <a:cubicBezTo>
                    <a:pt x="76023" y="104268"/>
                    <a:pt x="76023" y="102446"/>
                    <a:pt x="80119" y="101582"/>
                  </a:cubicBezTo>
                  <a:cubicBezTo>
                    <a:pt x="87017" y="101582"/>
                    <a:pt x="82922" y="106091"/>
                    <a:pt x="87017" y="111654"/>
                  </a:cubicBezTo>
                  <a:cubicBezTo>
                    <a:pt x="90467" y="116163"/>
                    <a:pt x="93197" y="119904"/>
                    <a:pt x="99305" y="116163"/>
                  </a:cubicBezTo>
                  <a:lnTo>
                    <a:pt x="99305" y="116163"/>
                  </a:lnTo>
                  <a:cubicBezTo>
                    <a:pt x="98658" y="110695"/>
                    <a:pt x="98658" y="110695"/>
                    <a:pt x="98658" y="110695"/>
                  </a:cubicBezTo>
                  <a:cubicBezTo>
                    <a:pt x="98658" y="107050"/>
                    <a:pt x="98011" y="105227"/>
                    <a:pt x="97293" y="102446"/>
                  </a:cubicBezTo>
                  <a:cubicBezTo>
                    <a:pt x="96574" y="100623"/>
                    <a:pt x="95928" y="96978"/>
                    <a:pt x="98011" y="96115"/>
                  </a:cubicBezTo>
                  <a:cubicBezTo>
                    <a:pt x="101389" y="94292"/>
                    <a:pt x="104838" y="96978"/>
                    <a:pt x="107568" y="100623"/>
                  </a:cubicBezTo>
                  <a:cubicBezTo>
                    <a:pt x="108287" y="102446"/>
                    <a:pt x="111017" y="104268"/>
                    <a:pt x="112383" y="101582"/>
                  </a:cubicBezTo>
                  <a:cubicBezTo>
                    <a:pt x="113029" y="98800"/>
                    <a:pt x="113029" y="92470"/>
                    <a:pt x="113029" y="89688"/>
                  </a:cubicBezTo>
                  <a:cubicBezTo>
                    <a:pt x="113029" y="84220"/>
                    <a:pt x="110299" y="79616"/>
                    <a:pt x="113748" y="75011"/>
                  </a:cubicBezTo>
                  <a:cubicBezTo>
                    <a:pt x="119928" y="73189"/>
                    <a:pt x="119928" y="73189"/>
                    <a:pt x="119928" y="73189"/>
                  </a:cubicBezTo>
                  <a:lnTo>
                    <a:pt x="119928" y="73189"/>
                  </a:lnTo>
                  <a:cubicBezTo>
                    <a:pt x="117844" y="69544"/>
                    <a:pt x="114395" y="65899"/>
                    <a:pt x="111664" y="61294"/>
                  </a:cubicBezTo>
                  <a:cubicBezTo>
                    <a:pt x="108934" y="56786"/>
                    <a:pt x="107568" y="52182"/>
                    <a:pt x="106203" y="46714"/>
                  </a:cubicBezTo>
                  <a:cubicBezTo>
                    <a:pt x="104838" y="42973"/>
                    <a:pt x="95928" y="21966"/>
                    <a:pt x="93844" y="21103"/>
                  </a:cubicBezTo>
                  <a:cubicBezTo>
                    <a:pt x="89101" y="20143"/>
                    <a:pt x="84287" y="31175"/>
                    <a:pt x="78826" y="29256"/>
                  </a:cubicBezTo>
                  <a:cubicBezTo>
                    <a:pt x="71928" y="28393"/>
                    <a:pt x="80838" y="21103"/>
                    <a:pt x="69916" y="21103"/>
                  </a:cubicBezTo>
                  <a:cubicBezTo>
                    <a:pt x="64383" y="21103"/>
                    <a:pt x="55473" y="23788"/>
                    <a:pt x="52742" y="15635"/>
                  </a:cubicBezTo>
                  <a:cubicBezTo>
                    <a:pt x="51377" y="10071"/>
                    <a:pt x="50730" y="7290"/>
                    <a:pt x="45916" y="7290"/>
                  </a:cubicBezTo>
                  <a:cubicBezTo>
                    <a:pt x="39736" y="6426"/>
                    <a:pt x="33556" y="6426"/>
                    <a:pt x="27377" y="3645"/>
                  </a:cubicBezTo>
                  <a:cubicBezTo>
                    <a:pt x="15736" y="0"/>
                    <a:pt x="15089" y="6426"/>
                    <a:pt x="6179" y="14676"/>
                  </a:cubicBezTo>
                  <a:cubicBezTo>
                    <a:pt x="0" y="21103"/>
                    <a:pt x="11640" y="22925"/>
                    <a:pt x="11640" y="24748"/>
                  </a:cubicBezTo>
                  <a:cubicBezTo>
                    <a:pt x="11640" y="25611"/>
                    <a:pt x="10275" y="27434"/>
                    <a:pt x="8910" y="28393"/>
                  </a:cubicBezTo>
                  <a:lnTo>
                    <a:pt x="8910" y="28393"/>
                  </a:lnTo>
                  <a:cubicBezTo>
                    <a:pt x="10275" y="32038"/>
                    <a:pt x="10275" y="32038"/>
                    <a:pt x="10275" y="32038"/>
                  </a:cubicBezTo>
                  <a:cubicBezTo>
                    <a:pt x="10922" y="34820"/>
                    <a:pt x="9556" y="36642"/>
                    <a:pt x="8910" y="38465"/>
                  </a:cubicBezTo>
                  <a:cubicBezTo>
                    <a:pt x="8191" y="42110"/>
                    <a:pt x="10275" y="42110"/>
                    <a:pt x="12359" y="42973"/>
                  </a:cubicBezTo>
                  <a:cubicBezTo>
                    <a:pt x="15089" y="43932"/>
                    <a:pt x="20550" y="47577"/>
                    <a:pt x="18467" y="52182"/>
                  </a:cubicBezTo>
                  <a:cubicBezTo>
                    <a:pt x="16455" y="56786"/>
                    <a:pt x="8910" y="56786"/>
                    <a:pt x="11640" y="64076"/>
                  </a:cubicBezTo>
                  <a:cubicBezTo>
                    <a:pt x="12359" y="66858"/>
                    <a:pt x="15736" y="69544"/>
                    <a:pt x="17820" y="70503"/>
                  </a:cubicBezTo>
                  <a:cubicBezTo>
                    <a:pt x="19185" y="72326"/>
                    <a:pt x="21197" y="75971"/>
                    <a:pt x="21916" y="76834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345" name="Shape 2892">
              <a:extLst>
                <a:ext uri="{FF2B5EF4-FFF2-40B4-BE49-F238E27FC236}">
                  <a16:creationId xmlns:a16="http://schemas.microsoft.com/office/drawing/2014/main" id="{824AB22B-D49F-4D59-8BC1-3E6D71DF42C0}"/>
                </a:ext>
              </a:extLst>
            </p:cNvPr>
            <p:cNvSpPr/>
            <p:nvPr/>
          </p:nvSpPr>
          <p:spPr>
            <a:xfrm>
              <a:off x="18598454" y="3728125"/>
              <a:ext cx="980829" cy="80573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41134" y="117780"/>
                  </a:moveTo>
                  <a:lnTo>
                    <a:pt x="41134" y="117780"/>
                  </a:lnTo>
                  <a:cubicBezTo>
                    <a:pt x="46967" y="116374"/>
                    <a:pt x="46967" y="116374"/>
                    <a:pt x="46967" y="116374"/>
                  </a:cubicBezTo>
                  <a:cubicBezTo>
                    <a:pt x="49822" y="119926"/>
                    <a:pt x="52739" y="119186"/>
                    <a:pt x="55655" y="117780"/>
                  </a:cubicBezTo>
                  <a:cubicBezTo>
                    <a:pt x="59665" y="115709"/>
                    <a:pt x="71270" y="112823"/>
                    <a:pt x="66653" y="104389"/>
                  </a:cubicBezTo>
                  <a:cubicBezTo>
                    <a:pt x="61427" y="96621"/>
                    <a:pt x="62582" y="95955"/>
                    <a:pt x="68354" y="90258"/>
                  </a:cubicBezTo>
                  <a:cubicBezTo>
                    <a:pt x="70116" y="88187"/>
                    <a:pt x="77103" y="79679"/>
                    <a:pt x="79412" y="83970"/>
                  </a:cubicBezTo>
                  <a:cubicBezTo>
                    <a:pt x="83483" y="90998"/>
                    <a:pt x="93326" y="82490"/>
                    <a:pt x="95027" y="87447"/>
                  </a:cubicBezTo>
                  <a:cubicBezTo>
                    <a:pt x="98491" y="96621"/>
                    <a:pt x="102562" y="87447"/>
                    <a:pt x="108941" y="87447"/>
                  </a:cubicBezTo>
                  <a:cubicBezTo>
                    <a:pt x="119939" y="86041"/>
                    <a:pt x="119939" y="86041"/>
                    <a:pt x="119939" y="86041"/>
                  </a:cubicBezTo>
                  <a:lnTo>
                    <a:pt x="119939" y="86041"/>
                  </a:lnTo>
                  <a:cubicBezTo>
                    <a:pt x="119392" y="83970"/>
                    <a:pt x="115929" y="76868"/>
                    <a:pt x="115929" y="74722"/>
                  </a:cubicBezTo>
                  <a:cubicBezTo>
                    <a:pt x="115929" y="72651"/>
                    <a:pt x="114713" y="70505"/>
                    <a:pt x="113559" y="69099"/>
                  </a:cubicBezTo>
                  <a:cubicBezTo>
                    <a:pt x="111250" y="64882"/>
                    <a:pt x="110096" y="60665"/>
                    <a:pt x="111250" y="54969"/>
                  </a:cubicBezTo>
                  <a:cubicBezTo>
                    <a:pt x="110096" y="50752"/>
                    <a:pt x="108334" y="48680"/>
                    <a:pt x="106025" y="45795"/>
                  </a:cubicBezTo>
                  <a:cubicBezTo>
                    <a:pt x="103716" y="43723"/>
                    <a:pt x="100800" y="38766"/>
                    <a:pt x="100253" y="35215"/>
                  </a:cubicBezTo>
                  <a:lnTo>
                    <a:pt x="100253" y="35215"/>
                  </a:lnTo>
                  <a:cubicBezTo>
                    <a:pt x="99098" y="33810"/>
                    <a:pt x="96182" y="33810"/>
                    <a:pt x="94420" y="33810"/>
                  </a:cubicBezTo>
                  <a:cubicBezTo>
                    <a:pt x="90956" y="34549"/>
                    <a:pt x="90956" y="38027"/>
                    <a:pt x="88648" y="40172"/>
                  </a:cubicBezTo>
                  <a:cubicBezTo>
                    <a:pt x="84030" y="45129"/>
                    <a:pt x="81113" y="35215"/>
                    <a:pt x="77650" y="32404"/>
                  </a:cubicBezTo>
                  <a:cubicBezTo>
                    <a:pt x="74187" y="30332"/>
                    <a:pt x="72425" y="27521"/>
                    <a:pt x="70724" y="23970"/>
                  </a:cubicBezTo>
                  <a:cubicBezTo>
                    <a:pt x="69569" y="21824"/>
                    <a:pt x="70116" y="20419"/>
                    <a:pt x="68962" y="18273"/>
                  </a:cubicBezTo>
                  <a:cubicBezTo>
                    <a:pt x="67200" y="16202"/>
                    <a:pt x="66045" y="16202"/>
                    <a:pt x="65498" y="13390"/>
                  </a:cubicBezTo>
                  <a:cubicBezTo>
                    <a:pt x="64891" y="10579"/>
                    <a:pt x="60881" y="9839"/>
                    <a:pt x="59118" y="8434"/>
                  </a:cubicBezTo>
                  <a:lnTo>
                    <a:pt x="59118" y="8434"/>
                  </a:lnTo>
                  <a:cubicBezTo>
                    <a:pt x="55048" y="8434"/>
                    <a:pt x="53893" y="9839"/>
                    <a:pt x="53346" y="4882"/>
                  </a:cubicBezTo>
                  <a:cubicBezTo>
                    <a:pt x="52739" y="665"/>
                    <a:pt x="49275" y="0"/>
                    <a:pt x="46967" y="2811"/>
                  </a:cubicBezTo>
                  <a:cubicBezTo>
                    <a:pt x="41134" y="9839"/>
                    <a:pt x="41134" y="22564"/>
                    <a:pt x="37124" y="30998"/>
                  </a:cubicBezTo>
                  <a:cubicBezTo>
                    <a:pt x="36516" y="31738"/>
                    <a:pt x="34207" y="38027"/>
                    <a:pt x="33600" y="36695"/>
                  </a:cubicBezTo>
                  <a:cubicBezTo>
                    <a:pt x="33053" y="36695"/>
                    <a:pt x="31291" y="32404"/>
                    <a:pt x="31291" y="31738"/>
                  </a:cubicBezTo>
                  <a:cubicBezTo>
                    <a:pt x="29529" y="21159"/>
                    <a:pt x="20901" y="26781"/>
                    <a:pt x="16222" y="21824"/>
                  </a:cubicBezTo>
                  <a:cubicBezTo>
                    <a:pt x="12151" y="17607"/>
                    <a:pt x="12759" y="17607"/>
                    <a:pt x="7534" y="21159"/>
                  </a:cubicBezTo>
                  <a:cubicBezTo>
                    <a:pt x="5772" y="21824"/>
                    <a:pt x="4070" y="21159"/>
                    <a:pt x="1762" y="21824"/>
                  </a:cubicBezTo>
                  <a:lnTo>
                    <a:pt x="1762" y="21824"/>
                  </a:lnTo>
                  <a:cubicBezTo>
                    <a:pt x="2308" y="26041"/>
                    <a:pt x="0" y="29593"/>
                    <a:pt x="607" y="34549"/>
                  </a:cubicBezTo>
                  <a:cubicBezTo>
                    <a:pt x="1154" y="38027"/>
                    <a:pt x="5225" y="30998"/>
                    <a:pt x="7534" y="30998"/>
                  </a:cubicBezTo>
                  <a:cubicBezTo>
                    <a:pt x="8688" y="37361"/>
                    <a:pt x="5772" y="42983"/>
                    <a:pt x="5225" y="48680"/>
                  </a:cubicBezTo>
                  <a:cubicBezTo>
                    <a:pt x="5225" y="50086"/>
                    <a:pt x="5225" y="51491"/>
                    <a:pt x="5225" y="52897"/>
                  </a:cubicBezTo>
                  <a:cubicBezTo>
                    <a:pt x="5225" y="54969"/>
                    <a:pt x="5772" y="58520"/>
                    <a:pt x="5772" y="60665"/>
                  </a:cubicBezTo>
                  <a:lnTo>
                    <a:pt x="5772" y="60665"/>
                  </a:lnTo>
                  <a:cubicBezTo>
                    <a:pt x="10997" y="64882"/>
                    <a:pt x="5772" y="74056"/>
                    <a:pt x="7534" y="79679"/>
                  </a:cubicBezTo>
                  <a:cubicBezTo>
                    <a:pt x="8688" y="86041"/>
                    <a:pt x="6987" y="90998"/>
                    <a:pt x="7534" y="95955"/>
                  </a:cubicBezTo>
                  <a:cubicBezTo>
                    <a:pt x="9843" y="97361"/>
                    <a:pt x="14521" y="91664"/>
                    <a:pt x="18531" y="94475"/>
                  </a:cubicBezTo>
                  <a:cubicBezTo>
                    <a:pt x="21448" y="95955"/>
                    <a:pt x="23756" y="98027"/>
                    <a:pt x="25518" y="100838"/>
                  </a:cubicBezTo>
                  <a:cubicBezTo>
                    <a:pt x="27220" y="102983"/>
                    <a:pt x="26673" y="105795"/>
                    <a:pt x="28374" y="107200"/>
                  </a:cubicBezTo>
                  <a:cubicBezTo>
                    <a:pt x="30744" y="110012"/>
                    <a:pt x="31898" y="113563"/>
                    <a:pt x="33053" y="114969"/>
                  </a:cubicBezTo>
                  <a:cubicBezTo>
                    <a:pt x="35908" y="117780"/>
                    <a:pt x="38278" y="116374"/>
                    <a:pt x="41134" y="117780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346" name="Shape 2893">
              <a:extLst>
                <a:ext uri="{FF2B5EF4-FFF2-40B4-BE49-F238E27FC236}">
                  <a16:creationId xmlns:a16="http://schemas.microsoft.com/office/drawing/2014/main" id="{4E66F272-A3DB-4CBE-8FB2-11380704DD73}"/>
                </a:ext>
              </a:extLst>
            </p:cNvPr>
            <p:cNvSpPr/>
            <p:nvPr/>
          </p:nvSpPr>
          <p:spPr>
            <a:xfrm>
              <a:off x="18721059" y="4262362"/>
              <a:ext cx="923904" cy="95242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27662" y="32221"/>
                  </a:moveTo>
                  <a:lnTo>
                    <a:pt x="27662" y="32221"/>
                  </a:lnTo>
                  <a:cubicBezTo>
                    <a:pt x="33852" y="31032"/>
                    <a:pt x="33852" y="31032"/>
                    <a:pt x="33852" y="31032"/>
                  </a:cubicBezTo>
                  <a:cubicBezTo>
                    <a:pt x="36883" y="34035"/>
                    <a:pt x="39978" y="33409"/>
                    <a:pt x="43073" y="32221"/>
                  </a:cubicBezTo>
                  <a:cubicBezTo>
                    <a:pt x="47329" y="30469"/>
                    <a:pt x="59645" y="28029"/>
                    <a:pt x="54744" y="20896"/>
                  </a:cubicBezTo>
                  <a:cubicBezTo>
                    <a:pt x="49199" y="14327"/>
                    <a:pt x="50424" y="13764"/>
                    <a:pt x="56550" y="8946"/>
                  </a:cubicBezTo>
                  <a:cubicBezTo>
                    <a:pt x="58420" y="7194"/>
                    <a:pt x="65835" y="0"/>
                    <a:pt x="68285" y="3628"/>
                  </a:cubicBezTo>
                  <a:cubicBezTo>
                    <a:pt x="72606" y="9572"/>
                    <a:pt x="83052" y="2377"/>
                    <a:pt x="84857" y="6569"/>
                  </a:cubicBezTo>
                  <a:cubicBezTo>
                    <a:pt x="88533" y="14327"/>
                    <a:pt x="92853" y="6569"/>
                    <a:pt x="99623" y="6569"/>
                  </a:cubicBezTo>
                  <a:cubicBezTo>
                    <a:pt x="111295" y="5380"/>
                    <a:pt x="111295" y="5380"/>
                    <a:pt x="111295" y="5380"/>
                  </a:cubicBezTo>
                  <a:lnTo>
                    <a:pt x="111295" y="5380"/>
                  </a:lnTo>
                  <a:cubicBezTo>
                    <a:pt x="112520" y="6006"/>
                    <a:pt x="114970" y="6569"/>
                    <a:pt x="116195" y="8383"/>
                  </a:cubicBezTo>
                  <a:cubicBezTo>
                    <a:pt x="116840" y="10135"/>
                    <a:pt x="116840" y="11324"/>
                    <a:pt x="117485" y="13764"/>
                  </a:cubicBezTo>
                  <a:cubicBezTo>
                    <a:pt x="118065" y="15516"/>
                    <a:pt x="119290" y="17330"/>
                    <a:pt x="119935" y="19082"/>
                  </a:cubicBezTo>
                  <a:lnTo>
                    <a:pt x="119935" y="19082"/>
                  </a:lnTo>
                  <a:cubicBezTo>
                    <a:pt x="118065" y="23274"/>
                    <a:pt x="118065" y="23274"/>
                    <a:pt x="118065" y="23274"/>
                  </a:cubicBezTo>
                  <a:cubicBezTo>
                    <a:pt x="117485" y="28029"/>
                    <a:pt x="113745" y="28654"/>
                    <a:pt x="110714" y="31032"/>
                  </a:cubicBezTo>
                  <a:cubicBezTo>
                    <a:pt x="105749" y="33409"/>
                    <a:pt x="106394" y="39416"/>
                    <a:pt x="101429" y="41167"/>
                  </a:cubicBezTo>
                  <a:cubicBezTo>
                    <a:pt x="98398" y="42356"/>
                    <a:pt x="95948" y="43545"/>
                    <a:pt x="94723" y="46548"/>
                  </a:cubicBezTo>
                  <a:cubicBezTo>
                    <a:pt x="93498" y="50114"/>
                    <a:pt x="94723" y="53743"/>
                    <a:pt x="92272" y="56120"/>
                  </a:cubicBezTo>
                  <a:cubicBezTo>
                    <a:pt x="87307" y="59687"/>
                    <a:pt x="85502" y="54306"/>
                    <a:pt x="84857" y="62627"/>
                  </a:cubicBezTo>
                  <a:cubicBezTo>
                    <a:pt x="84212" y="65630"/>
                    <a:pt x="86082" y="69197"/>
                    <a:pt x="85502" y="71637"/>
                  </a:cubicBezTo>
                  <a:cubicBezTo>
                    <a:pt x="84857" y="73388"/>
                    <a:pt x="81182" y="74014"/>
                    <a:pt x="83052" y="76392"/>
                  </a:cubicBezTo>
                  <a:cubicBezTo>
                    <a:pt x="86082" y="80583"/>
                    <a:pt x="92272" y="72825"/>
                    <a:pt x="94723" y="74014"/>
                  </a:cubicBezTo>
                  <a:cubicBezTo>
                    <a:pt x="97173" y="74577"/>
                    <a:pt x="97173" y="80583"/>
                    <a:pt x="97173" y="82335"/>
                  </a:cubicBezTo>
                  <a:cubicBezTo>
                    <a:pt x="97173" y="85901"/>
                    <a:pt x="95948" y="89530"/>
                    <a:pt x="100268" y="91908"/>
                  </a:cubicBezTo>
                  <a:cubicBezTo>
                    <a:pt x="105169" y="94285"/>
                    <a:pt x="97753" y="101480"/>
                    <a:pt x="95303" y="102606"/>
                  </a:cubicBezTo>
                  <a:lnTo>
                    <a:pt x="95303" y="102606"/>
                  </a:lnTo>
                  <a:cubicBezTo>
                    <a:pt x="94078" y="103858"/>
                    <a:pt x="93498" y="105046"/>
                    <a:pt x="92272" y="106235"/>
                  </a:cubicBezTo>
                  <a:cubicBezTo>
                    <a:pt x="90983" y="106798"/>
                    <a:pt x="89822" y="107987"/>
                    <a:pt x="89177" y="109176"/>
                  </a:cubicBezTo>
                  <a:cubicBezTo>
                    <a:pt x="87307" y="110364"/>
                    <a:pt x="86082" y="112179"/>
                    <a:pt x="84212" y="113993"/>
                  </a:cubicBezTo>
                  <a:cubicBezTo>
                    <a:pt x="83052" y="116371"/>
                    <a:pt x="82407" y="118185"/>
                    <a:pt x="80537" y="119937"/>
                  </a:cubicBezTo>
                  <a:lnTo>
                    <a:pt x="80537" y="119937"/>
                  </a:lnTo>
                  <a:cubicBezTo>
                    <a:pt x="78731" y="119374"/>
                    <a:pt x="76861" y="118748"/>
                    <a:pt x="75056" y="118185"/>
                  </a:cubicBezTo>
                  <a:cubicBezTo>
                    <a:pt x="73186" y="117559"/>
                    <a:pt x="72606" y="115745"/>
                    <a:pt x="70736" y="115182"/>
                  </a:cubicBezTo>
                  <a:cubicBezTo>
                    <a:pt x="68866" y="114556"/>
                    <a:pt x="66996" y="114556"/>
                    <a:pt x="65190" y="114556"/>
                  </a:cubicBezTo>
                  <a:cubicBezTo>
                    <a:pt x="61515" y="115182"/>
                    <a:pt x="59065" y="118185"/>
                    <a:pt x="54744" y="117559"/>
                  </a:cubicBezTo>
                  <a:cubicBezTo>
                    <a:pt x="51649" y="116934"/>
                    <a:pt x="48619" y="116934"/>
                    <a:pt x="46104" y="115745"/>
                  </a:cubicBezTo>
                  <a:cubicBezTo>
                    <a:pt x="41848" y="114556"/>
                    <a:pt x="36303" y="110990"/>
                    <a:pt x="32563" y="115182"/>
                  </a:cubicBezTo>
                  <a:cubicBezTo>
                    <a:pt x="29532" y="119374"/>
                    <a:pt x="28307" y="116934"/>
                    <a:pt x="24631" y="115182"/>
                  </a:cubicBezTo>
                  <a:cubicBezTo>
                    <a:pt x="22761" y="114556"/>
                    <a:pt x="20891" y="114556"/>
                    <a:pt x="19086" y="113993"/>
                  </a:cubicBezTo>
                  <a:lnTo>
                    <a:pt x="19086" y="113993"/>
                  </a:lnTo>
                  <a:cubicBezTo>
                    <a:pt x="18441" y="110990"/>
                    <a:pt x="18441" y="110990"/>
                    <a:pt x="18441" y="110990"/>
                  </a:cubicBezTo>
                  <a:cubicBezTo>
                    <a:pt x="17861" y="109176"/>
                    <a:pt x="18441" y="105610"/>
                    <a:pt x="15346" y="105046"/>
                  </a:cubicBezTo>
                  <a:cubicBezTo>
                    <a:pt x="12315" y="104421"/>
                    <a:pt x="9865" y="104421"/>
                    <a:pt x="6770" y="103232"/>
                  </a:cubicBezTo>
                  <a:cubicBezTo>
                    <a:pt x="0" y="100229"/>
                    <a:pt x="3675" y="90093"/>
                    <a:pt x="7995" y="87153"/>
                  </a:cubicBezTo>
                  <a:cubicBezTo>
                    <a:pt x="11090" y="85338"/>
                    <a:pt x="19086" y="87153"/>
                    <a:pt x="19086" y="83524"/>
                  </a:cubicBezTo>
                  <a:cubicBezTo>
                    <a:pt x="19086" y="82335"/>
                    <a:pt x="17216" y="79958"/>
                    <a:pt x="18441" y="78769"/>
                  </a:cubicBezTo>
                  <a:cubicBezTo>
                    <a:pt x="20891" y="77580"/>
                    <a:pt x="20891" y="75766"/>
                    <a:pt x="20891" y="72825"/>
                  </a:cubicBezTo>
                  <a:cubicBezTo>
                    <a:pt x="22117" y="69197"/>
                    <a:pt x="21536" y="67445"/>
                    <a:pt x="23987" y="64442"/>
                  </a:cubicBezTo>
                  <a:cubicBezTo>
                    <a:pt x="25857" y="62064"/>
                    <a:pt x="25857" y="60250"/>
                    <a:pt x="24631" y="57309"/>
                  </a:cubicBezTo>
                  <a:cubicBezTo>
                    <a:pt x="22761" y="53743"/>
                    <a:pt x="22117" y="45359"/>
                    <a:pt x="23406" y="41167"/>
                  </a:cubicBezTo>
                  <a:cubicBezTo>
                    <a:pt x="23987" y="38227"/>
                    <a:pt x="28307" y="35224"/>
                    <a:pt x="27662" y="32221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347" name="Shape 2894">
              <a:extLst>
                <a:ext uri="{FF2B5EF4-FFF2-40B4-BE49-F238E27FC236}">
                  <a16:creationId xmlns:a16="http://schemas.microsoft.com/office/drawing/2014/main" id="{8B765833-CA9B-49F5-B2C2-1F7A0648BC49}"/>
                </a:ext>
              </a:extLst>
            </p:cNvPr>
            <p:cNvSpPr/>
            <p:nvPr/>
          </p:nvSpPr>
          <p:spPr>
            <a:xfrm>
              <a:off x="19347212" y="2902686"/>
              <a:ext cx="691834" cy="109474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4048" y="24392"/>
                  </a:moveTo>
                  <a:lnTo>
                    <a:pt x="4048" y="24392"/>
                  </a:lnTo>
                  <a:cubicBezTo>
                    <a:pt x="5771" y="25426"/>
                    <a:pt x="6547" y="25970"/>
                    <a:pt x="8183" y="27005"/>
                  </a:cubicBezTo>
                  <a:cubicBezTo>
                    <a:pt x="11543" y="28039"/>
                    <a:pt x="10681" y="29074"/>
                    <a:pt x="11543" y="31143"/>
                  </a:cubicBezTo>
                  <a:cubicBezTo>
                    <a:pt x="13094" y="33212"/>
                    <a:pt x="15592" y="35825"/>
                    <a:pt x="10681" y="36860"/>
                  </a:cubicBezTo>
                  <a:cubicBezTo>
                    <a:pt x="4048" y="37894"/>
                    <a:pt x="6547" y="41052"/>
                    <a:pt x="4910" y="44646"/>
                  </a:cubicBezTo>
                  <a:cubicBezTo>
                    <a:pt x="7408" y="48838"/>
                    <a:pt x="3273" y="48838"/>
                    <a:pt x="3273" y="52486"/>
                  </a:cubicBezTo>
                  <a:cubicBezTo>
                    <a:pt x="3273" y="55045"/>
                    <a:pt x="7408" y="57658"/>
                    <a:pt x="9045" y="60217"/>
                  </a:cubicBezTo>
                  <a:cubicBezTo>
                    <a:pt x="10681" y="66479"/>
                    <a:pt x="12318" y="62286"/>
                    <a:pt x="16453" y="61796"/>
                  </a:cubicBezTo>
                  <a:cubicBezTo>
                    <a:pt x="18090" y="61796"/>
                    <a:pt x="18865" y="62286"/>
                    <a:pt x="20502" y="62286"/>
                  </a:cubicBezTo>
                  <a:cubicBezTo>
                    <a:pt x="23000" y="62831"/>
                    <a:pt x="28772" y="60762"/>
                    <a:pt x="31184" y="60217"/>
                  </a:cubicBezTo>
                  <a:cubicBezTo>
                    <a:pt x="38592" y="59183"/>
                    <a:pt x="44364" y="60762"/>
                    <a:pt x="50911" y="59183"/>
                  </a:cubicBezTo>
                  <a:cubicBezTo>
                    <a:pt x="64867" y="56624"/>
                    <a:pt x="59095" y="62831"/>
                    <a:pt x="59956" y="69038"/>
                  </a:cubicBezTo>
                  <a:cubicBezTo>
                    <a:pt x="60818" y="71651"/>
                    <a:pt x="63230" y="74264"/>
                    <a:pt x="64091" y="76878"/>
                  </a:cubicBezTo>
                  <a:cubicBezTo>
                    <a:pt x="64091" y="78947"/>
                    <a:pt x="59095" y="82050"/>
                    <a:pt x="58320" y="84664"/>
                  </a:cubicBezTo>
                  <a:cubicBezTo>
                    <a:pt x="61593" y="88257"/>
                    <a:pt x="55046" y="87767"/>
                    <a:pt x="54185" y="90381"/>
                  </a:cubicBezTo>
                  <a:cubicBezTo>
                    <a:pt x="54185" y="91415"/>
                    <a:pt x="56683" y="93484"/>
                    <a:pt x="57544" y="94519"/>
                  </a:cubicBezTo>
                  <a:cubicBezTo>
                    <a:pt x="59956" y="100235"/>
                    <a:pt x="44364" y="102304"/>
                    <a:pt x="40229" y="106442"/>
                  </a:cubicBezTo>
                  <a:cubicBezTo>
                    <a:pt x="37817" y="110090"/>
                    <a:pt x="37817" y="110090"/>
                    <a:pt x="37817" y="110090"/>
                  </a:cubicBezTo>
                  <a:lnTo>
                    <a:pt x="37817" y="110090"/>
                  </a:lnTo>
                  <a:cubicBezTo>
                    <a:pt x="38592" y="111669"/>
                    <a:pt x="40229" y="114228"/>
                    <a:pt x="41866" y="115263"/>
                  </a:cubicBezTo>
                  <a:cubicBezTo>
                    <a:pt x="42727" y="115263"/>
                    <a:pt x="44364" y="115263"/>
                    <a:pt x="45139" y="115263"/>
                  </a:cubicBezTo>
                  <a:cubicBezTo>
                    <a:pt x="46776" y="115263"/>
                    <a:pt x="48499" y="116297"/>
                    <a:pt x="50911" y="115807"/>
                  </a:cubicBezTo>
                  <a:cubicBezTo>
                    <a:pt x="52548" y="115807"/>
                    <a:pt x="52548" y="114228"/>
                    <a:pt x="54185" y="113738"/>
                  </a:cubicBezTo>
                  <a:cubicBezTo>
                    <a:pt x="55821" y="112704"/>
                    <a:pt x="55821" y="113194"/>
                    <a:pt x="57544" y="113194"/>
                  </a:cubicBezTo>
                  <a:cubicBezTo>
                    <a:pt x="59095" y="113194"/>
                    <a:pt x="60818" y="110635"/>
                    <a:pt x="64091" y="112159"/>
                  </a:cubicBezTo>
                  <a:cubicBezTo>
                    <a:pt x="69002" y="114773"/>
                    <a:pt x="69002" y="115263"/>
                    <a:pt x="76410" y="114228"/>
                  </a:cubicBezTo>
                  <a:cubicBezTo>
                    <a:pt x="80545" y="113738"/>
                    <a:pt x="85455" y="112159"/>
                    <a:pt x="89504" y="113194"/>
                  </a:cubicBezTo>
                  <a:cubicBezTo>
                    <a:pt x="92778" y="113738"/>
                    <a:pt x="93639" y="114773"/>
                    <a:pt x="94501" y="116842"/>
                  </a:cubicBezTo>
                  <a:cubicBezTo>
                    <a:pt x="94501" y="117876"/>
                    <a:pt x="96913" y="119945"/>
                    <a:pt x="99411" y="119945"/>
                  </a:cubicBezTo>
                  <a:cubicBezTo>
                    <a:pt x="101823" y="119945"/>
                    <a:pt x="106819" y="117386"/>
                    <a:pt x="109231" y="118366"/>
                  </a:cubicBezTo>
                  <a:lnTo>
                    <a:pt x="109231" y="118366"/>
                  </a:lnTo>
                  <a:cubicBezTo>
                    <a:pt x="109231" y="117386"/>
                    <a:pt x="110093" y="116842"/>
                    <a:pt x="111730" y="115807"/>
                  </a:cubicBezTo>
                  <a:cubicBezTo>
                    <a:pt x="114142" y="113738"/>
                    <a:pt x="110868" y="110635"/>
                    <a:pt x="110093" y="108511"/>
                  </a:cubicBezTo>
                  <a:cubicBezTo>
                    <a:pt x="108456" y="105408"/>
                    <a:pt x="109231" y="101270"/>
                    <a:pt x="109231" y="97622"/>
                  </a:cubicBezTo>
                  <a:cubicBezTo>
                    <a:pt x="109231" y="94519"/>
                    <a:pt x="114142" y="90871"/>
                    <a:pt x="115778" y="87767"/>
                  </a:cubicBezTo>
                  <a:cubicBezTo>
                    <a:pt x="119138" y="83085"/>
                    <a:pt x="119138" y="79981"/>
                    <a:pt x="119138" y="74754"/>
                  </a:cubicBezTo>
                  <a:cubicBezTo>
                    <a:pt x="119138" y="69038"/>
                    <a:pt x="119913" y="64410"/>
                    <a:pt x="115778" y="59183"/>
                  </a:cubicBezTo>
                  <a:cubicBezTo>
                    <a:pt x="112505" y="55045"/>
                    <a:pt x="105183" y="50362"/>
                    <a:pt x="99411" y="48294"/>
                  </a:cubicBezTo>
                  <a:cubicBezTo>
                    <a:pt x="90366" y="45190"/>
                    <a:pt x="74773" y="40508"/>
                    <a:pt x="69002" y="35335"/>
                  </a:cubicBezTo>
                  <a:cubicBezTo>
                    <a:pt x="62455" y="29618"/>
                    <a:pt x="56683" y="24392"/>
                    <a:pt x="50911" y="18675"/>
                  </a:cubicBezTo>
                  <a:cubicBezTo>
                    <a:pt x="49274" y="17640"/>
                    <a:pt x="45139" y="18185"/>
                    <a:pt x="43503" y="16606"/>
                  </a:cubicBezTo>
                  <a:cubicBezTo>
                    <a:pt x="41091" y="15571"/>
                    <a:pt x="39454" y="13502"/>
                    <a:pt x="38592" y="11978"/>
                  </a:cubicBezTo>
                  <a:cubicBezTo>
                    <a:pt x="34544" y="8330"/>
                    <a:pt x="33682" y="4682"/>
                    <a:pt x="29547" y="1034"/>
                  </a:cubicBezTo>
                  <a:cubicBezTo>
                    <a:pt x="29547" y="544"/>
                    <a:pt x="29547" y="544"/>
                    <a:pt x="28772" y="0"/>
                  </a:cubicBezTo>
                  <a:lnTo>
                    <a:pt x="28772" y="0"/>
                  </a:lnTo>
                  <a:cubicBezTo>
                    <a:pt x="21363" y="1034"/>
                    <a:pt x="21363" y="1034"/>
                    <a:pt x="21363" y="1034"/>
                  </a:cubicBezTo>
                  <a:cubicBezTo>
                    <a:pt x="17229" y="3647"/>
                    <a:pt x="20502" y="6261"/>
                    <a:pt x="20502" y="9364"/>
                  </a:cubicBezTo>
                  <a:cubicBezTo>
                    <a:pt x="20502" y="10943"/>
                    <a:pt x="20502" y="14537"/>
                    <a:pt x="19727" y="16116"/>
                  </a:cubicBezTo>
                  <a:cubicBezTo>
                    <a:pt x="18090" y="17640"/>
                    <a:pt x="14816" y="16606"/>
                    <a:pt x="13955" y="15571"/>
                  </a:cubicBezTo>
                  <a:cubicBezTo>
                    <a:pt x="10681" y="13502"/>
                    <a:pt x="6547" y="11978"/>
                    <a:pt x="2498" y="13012"/>
                  </a:cubicBezTo>
                  <a:cubicBezTo>
                    <a:pt x="0" y="13502"/>
                    <a:pt x="775" y="15571"/>
                    <a:pt x="1636" y="16606"/>
                  </a:cubicBezTo>
                  <a:cubicBezTo>
                    <a:pt x="2498" y="18185"/>
                    <a:pt x="3273" y="19219"/>
                    <a:pt x="3273" y="21288"/>
                  </a:cubicBezTo>
                  <a:cubicBezTo>
                    <a:pt x="4048" y="24392"/>
                    <a:pt x="4048" y="24392"/>
                    <a:pt x="4048" y="24392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348" name="Shape 2895">
              <a:extLst>
                <a:ext uri="{FF2B5EF4-FFF2-40B4-BE49-F238E27FC236}">
                  <a16:creationId xmlns:a16="http://schemas.microsoft.com/office/drawing/2014/main" id="{00F11BD7-E63C-4411-9044-22CA0B550301}"/>
                </a:ext>
              </a:extLst>
            </p:cNvPr>
            <p:cNvSpPr/>
            <p:nvPr/>
          </p:nvSpPr>
          <p:spPr>
            <a:xfrm>
              <a:off x="18716681" y="2841381"/>
              <a:ext cx="1004913" cy="118889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83738" y="113235"/>
                  </a:moveTo>
                  <a:lnTo>
                    <a:pt x="83738" y="113235"/>
                  </a:lnTo>
                  <a:cubicBezTo>
                    <a:pt x="84866" y="113235"/>
                    <a:pt x="85459" y="113736"/>
                    <a:pt x="86587" y="113235"/>
                  </a:cubicBezTo>
                  <a:cubicBezTo>
                    <a:pt x="88842" y="111832"/>
                    <a:pt x="89970" y="109427"/>
                    <a:pt x="92818" y="110379"/>
                  </a:cubicBezTo>
                  <a:cubicBezTo>
                    <a:pt x="95074" y="110881"/>
                    <a:pt x="95608" y="110379"/>
                    <a:pt x="96735" y="109929"/>
                  </a:cubicBezTo>
                  <a:cubicBezTo>
                    <a:pt x="98456" y="108977"/>
                    <a:pt x="99584" y="108025"/>
                    <a:pt x="101305" y="107524"/>
                  </a:cubicBezTo>
                  <a:lnTo>
                    <a:pt x="101305" y="107524"/>
                  </a:lnTo>
                  <a:cubicBezTo>
                    <a:pt x="102967" y="104167"/>
                    <a:pt x="102967" y="104167"/>
                    <a:pt x="102967" y="104167"/>
                  </a:cubicBezTo>
                  <a:cubicBezTo>
                    <a:pt x="105816" y="100359"/>
                    <a:pt x="116557" y="98455"/>
                    <a:pt x="114896" y="93194"/>
                  </a:cubicBezTo>
                  <a:cubicBezTo>
                    <a:pt x="114302" y="92242"/>
                    <a:pt x="112581" y="90338"/>
                    <a:pt x="112581" y="89386"/>
                  </a:cubicBezTo>
                  <a:cubicBezTo>
                    <a:pt x="113175" y="86981"/>
                    <a:pt x="117685" y="87432"/>
                    <a:pt x="115430" y="84125"/>
                  </a:cubicBezTo>
                  <a:cubicBezTo>
                    <a:pt x="115964" y="81720"/>
                    <a:pt x="119406" y="78864"/>
                    <a:pt x="119406" y="76960"/>
                  </a:cubicBezTo>
                  <a:cubicBezTo>
                    <a:pt x="118813" y="74555"/>
                    <a:pt x="117151" y="72150"/>
                    <a:pt x="116557" y="69745"/>
                  </a:cubicBezTo>
                  <a:cubicBezTo>
                    <a:pt x="115964" y="64033"/>
                    <a:pt x="119940" y="58321"/>
                    <a:pt x="110326" y="60676"/>
                  </a:cubicBezTo>
                  <a:cubicBezTo>
                    <a:pt x="105816" y="62129"/>
                    <a:pt x="101839" y="60676"/>
                    <a:pt x="96735" y="61628"/>
                  </a:cubicBezTo>
                  <a:cubicBezTo>
                    <a:pt x="95074" y="62129"/>
                    <a:pt x="91097" y="64033"/>
                    <a:pt x="89376" y="63532"/>
                  </a:cubicBezTo>
                  <a:cubicBezTo>
                    <a:pt x="88249" y="63532"/>
                    <a:pt x="87715" y="63081"/>
                    <a:pt x="86587" y="63081"/>
                  </a:cubicBezTo>
                  <a:cubicBezTo>
                    <a:pt x="83738" y="63532"/>
                    <a:pt x="82611" y="67390"/>
                    <a:pt x="81483" y="61628"/>
                  </a:cubicBezTo>
                  <a:cubicBezTo>
                    <a:pt x="80356" y="59273"/>
                    <a:pt x="77507" y="56868"/>
                    <a:pt x="77507" y="54513"/>
                  </a:cubicBezTo>
                  <a:cubicBezTo>
                    <a:pt x="77507" y="51156"/>
                    <a:pt x="80356" y="51156"/>
                    <a:pt x="78635" y="47298"/>
                  </a:cubicBezTo>
                  <a:cubicBezTo>
                    <a:pt x="79762" y="43991"/>
                    <a:pt x="78041" y="41085"/>
                    <a:pt x="82611" y="40133"/>
                  </a:cubicBezTo>
                  <a:cubicBezTo>
                    <a:pt x="85994" y="39181"/>
                    <a:pt x="84272" y="36776"/>
                    <a:pt x="83204" y="34872"/>
                  </a:cubicBezTo>
                  <a:cubicBezTo>
                    <a:pt x="82611" y="32968"/>
                    <a:pt x="83204" y="32016"/>
                    <a:pt x="80890" y="31064"/>
                  </a:cubicBezTo>
                  <a:cubicBezTo>
                    <a:pt x="79762" y="30112"/>
                    <a:pt x="79228" y="29611"/>
                    <a:pt x="78041" y="28659"/>
                  </a:cubicBezTo>
                  <a:lnTo>
                    <a:pt x="78041" y="28659"/>
                  </a:lnTo>
                  <a:cubicBezTo>
                    <a:pt x="72997" y="30613"/>
                    <a:pt x="70741" y="28659"/>
                    <a:pt x="67893" y="26304"/>
                  </a:cubicBezTo>
                  <a:cubicBezTo>
                    <a:pt x="64510" y="23398"/>
                    <a:pt x="67893" y="21043"/>
                    <a:pt x="62195" y="21043"/>
                  </a:cubicBezTo>
                  <a:cubicBezTo>
                    <a:pt x="58813" y="21494"/>
                    <a:pt x="58813" y="22446"/>
                    <a:pt x="56023" y="22947"/>
                  </a:cubicBezTo>
                  <a:cubicBezTo>
                    <a:pt x="54302" y="23398"/>
                    <a:pt x="54896" y="17686"/>
                    <a:pt x="51454" y="16734"/>
                  </a:cubicBezTo>
                  <a:cubicBezTo>
                    <a:pt x="46350" y="14830"/>
                    <a:pt x="42433" y="14830"/>
                    <a:pt x="39050" y="10020"/>
                  </a:cubicBezTo>
                  <a:cubicBezTo>
                    <a:pt x="36735" y="7665"/>
                    <a:pt x="28842" y="0"/>
                    <a:pt x="25459" y="4810"/>
                  </a:cubicBezTo>
                  <a:cubicBezTo>
                    <a:pt x="23738" y="6713"/>
                    <a:pt x="22611" y="11022"/>
                    <a:pt x="18100" y="8617"/>
                  </a:cubicBezTo>
                  <a:cubicBezTo>
                    <a:pt x="13531" y="6212"/>
                    <a:pt x="12403" y="10020"/>
                    <a:pt x="14658" y="12926"/>
                  </a:cubicBezTo>
                  <a:cubicBezTo>
                    <a:pt x="15845" y="14329"/>
                    <a:pt x="18100" y="21043"/>
                    <a:pt x="15845" y="21995"/>
                  </a:cubicBezTo>
                  <a:lnTo>
                    <a:pt x="15845" y="21995"/>
                  </a:lnTo>
                  <a:cubicBezTo>
                    <a:pt x="15845" y="22947"/>
                    <a:pt x="14658" y="23899"/>
                    <a:pt x="14124" y="24400"/>
                  </a:cubicBezTo>
                  <a:cubicBezTo>
                    <a:pt x="13531" y="25352"/>
                    <a:pt x="13531" y="28208"/>
                    <a:pt x="13531" y="28659"/>
                  </a:cubicBezTo>
                  <a:cubicBezTo>
                    <a:pt x="13531" y="30613"/>
                    <a:pt x="14658" y="31064"/>
                    <a:pt x="15845" y="32517"/>
                  </a:cubicBezTo>
                  <a:cubicBezTo>
                    <a:pt x="16973" y="33920"/>
                    <a:pt x="15845" y="36776"/>
                    <a:pt x="15845" y="38730"/>
                  </a:cubicBezTo>
                  <a:cubicBezTo>
                    <a:pt x="15845" y="40634"/>
                    <a:pt x="16379" y="42538"/>
                    <a:pt x="16379" y="44442"/>
                  </a:cubicBezTo>
                  <a:cubicBezTo>
                    <a:pt x="15845" y="46847"/>
                    <a:pt x="11275" y="44943"/>
                    <a:pt x="10741" y="47298"/>
                  </a:cubicBezTo>
                  <a:cubicBezTo>
                    <a:pt x="9614" y="49703"/>
                    <a:pt x="6231" y="51156"/>
                    <a:pt x="4510" y="53511"/>
                  </a:cubicBezTo>
                  <a:cubicBezTo>
                    <a:pt x="3382" y="55916"/>
                    <a:pt x="3916" y="62630"/>
                    <a:pt x="3382" y="65937"/>
                  </a:cubicBezTo>
                  <a:cubicBezTo>
                    <a:pt x="2255" y="69294"/>
                    <a:pt x="0" y="70747"/>
                    <a:pt x="3382" y="74054"/>
                  </a:cubicBezTo>
                  <a:cubicBezTo>
                    <a:pt x="5637" y="76008"/>
                    <a:pt x="9020" y="75006"/>
                    <a:pt x="11275" y="76960"/>
                  </a:cubicBezTo>
                  <a:cubicBezTo>
                    <a:pt x="12997" y="78864"/>
                    <a:pt x="14658" y="79315"/>
                    <a:pt x="16973" y="79816"/>
                  </a:cubicBezTo>
                  <a:cubicBezTo>
                    <a:pt x="19228" y="81269"/>
                    <a:pt x="23738" y="76960"/>
                    <a:pt x="25459" y="79315"/>
                  </a:cubicBezTo>
                  <a:cubicBezTo>
                    <a:pt x="28249" y="82672"/>
                    <a:pt x="29970" y="82672"/>
                    <a:pt x="33946" y="84125"/>
                  </a:cubicBezTo>
                  <a:cubicBezTo>
                    <a:pt x="35608" y="84125"/>
                    <a:pt x="37922" y="84125"/>
                    <a:pt x="38456" y="85528"/>
                  </a:cubicBezTo>
                  <a:cubicBezTo>
                    <a:pt x="38456" y="86029"/>
                    <a:pt x="38456" y="86981"/>
                    <a:pt x="39050" y="87432"/>
                  </a:cubicBezTo>
                  <a:cubicBezTo>
                    <a:pt x="39584" y="87933"/>
                    <a:pt x="41839" y="87933"/>
                    <a:pt x="41839" y="89386"/>
                  </a:cubicBezTo>
                  <a:cubicBezTo>
                    <a:pt x="41839" y="90338"/>
                    <a:pt x="42433" y="92242"/>
                    <a:pt x="42967" y="93194"/>
                  </a:cubicBezTo>
                  <a:cubicBezTo>
                    <a:pt x="43560" y="95098"/>
                    <a:pt x="43560" y="95098"/>
                    <a:pt x="43560" y="95098"/>
                  </a:cubicBezTo>
                  <a:lnTo>
                    <a:pt x="43560" y="95098"/>
                  </a:lnTo>
                  <a:cubicBezTo>
                    <a:pt x="45281" y="96050"/>
                    <a:pt x="49198" y="96551"/>
                    <a:pt x="49792" y="98455"/>
                  </a:cubicBezTo>
                  <a:cubicBezTo>
                    <a:pt x="50326" y="100359"/>
                    <a:pt x="51454" y="100359"/>
                    <a:pt x="53175" y="101762"/>
                  </a:cubicBezTo>
                  <a:cubicBezTo>
                    <a:pt x="54302" y="103215"/>
                    <a:pt x="53768" y="104167"/>
                    <a:pt x="54896" y="105620"/>
                  </a:cubicBezTo>
                  <a:cubicBezTo>
                    <a:pt x="56557" y="108025"/>
                    <a:pt x="58278" y="109929"/>
                    <a:pt x="61661" y="111331"/>
                  </a:cubicBezTo>
                  <a:cubicBezTo>
                    <a:pt x="65044" y="113235"/>
                    <a:pt x="67893" y="119949"/>
                    <a:pt x="72403" y="116592"/>
                  </a:cubicBezTo>
                  <a:cubicBezTo>
                    <a:pt x="74658" y="115139"/>
                    <a:pt x="74658" y="112784"/>
                    <a:pt x="78041" y="112283"/>
                  </a:cubicBezTo>
                  <a:cubicBezTo>
                    <a:pt x="79762" y="112283"/>
                    <a:pt x="82611" y="112283"/>
                    <a:pt x="83738" y="113235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349" name="Shape 2896">
              <a:extLst>
                <a:ext uri="{FF2B5EF4-FFF2-40B4-BE49-F238E27FC236}">
                  <a16:creationId xmlns:a16="http://schemas.microsoft.com/office/drawing/2014/main" id="{BEAABBAE-4259-4C9B-A162-B0D4D1FD6649}"/>
                </a:ext>
              </a:extLst>
            </p:cNvPr>
            <p:cNvSpPr/>
            <p:nvPr/>
          </p:nvSpPr>
          <p:spPr>
            <a:xfrm>
              <a:off x="19417270" y="3907664"/>
              <a:ext cx="761893" cy="62619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23125" y="0"/>
                  </a:moveTo>
                  <a:lnTo>
                    <a:pt x="23125" y="0"/>
                  </a:lnTo>
                  <a:cubicBezTo>
                    <a:pt x="23828" y="2761"/>
                    <a:pt x="25312" y="7238"/>
                    <a:pt x="26796" y="9047"/>
                  </a:cubicBezTo>
                  <a:cubicBezTo>
                    <a:pt x="27578" y="9047"/>
                    <a:pt x="29062" y="9047"/>
                    <a:pt x="29765" y="9047"/>
                  </a:cubicBezTo>
                  <a:cubicBezTo>
                    <a:pt x="31250" y="9047"/>
                    <a:pt x="32812" y="10857"/>
                    <a:pt x="35000" y="10000"/>
                  </a:cubicBezTo>
                  <a:cubicBezTo>
                    <a:pt x="36484" y="10000"/>
                    <a:pt x="36484" y="7238"/>
                    <a:pt x="37968" y="6380"/>
                  </a:cubicBezTo>
                  <a:cubicBezTo>
                    <a:pt x="39453" y="4571"/>
                    <a:pt x="39453" y="5428"/>
                    <a:pt x="41015" y="5428"/>
                  </a:cubicBezTo>
                  <a:cubicBezTo>
                    <a:pt x="42421" y="5428"/>
                    <a:pt x="43984" y="952"/>
                    <a:pt x="46953" y="3619"/>
                  </a:cubicBezTo>
                  <a:cubicBezTo>
                    <a:pt x="51406" y="8190"/>
                    <a:pt x="51406" y="9047"/>
                    <a:pt x="58125" y="7238"/>
                  </a:cubicBezTo>
                  <a:cubicBezTo>
                    <a:pt x="61875" y="6380"/>
                    <a:pt x="66328" y="3619"/>
                    <a:pt x="70000" y="5428"/>
                  </a:cubicBezTo>
                  <a:cubicBezTo>
                    <a:pt x="72968" y="6380"/>
                    <a:pt x="73750" y="8190"/>
                    <a:pt x="74531" y="11809"/>
                  </a:cubicBezTo>
                  <a:cubicBezTo>
                    <a:pt x="74531" y="13619"/>
                    <a:pt x="76718" y="17238"/>
                    <a:pt x="78984" y="17238"/>
                  </a:cubicBezTo>
                  <a:cubicBezTo>
                    <a:pt x="81171" y="17238"/>
                    <a:pt x="85703" y="12761"/>
                    <a:pt x="87890" y="14476"/>
                  </a:cubicBezTo>
                  <a:lnTo>
                    <a:pt x="87890" y="14476"/>
                  </a:lnTo>
                  <a:cubicBezTo>
                    <a:pt x="87890" y="18190"/>
                    <a:pt x="90156" y="22761"/>
                    <a:pt x="90156" y="27238"/>
                  </a:cubicBezTo>
                  <a:cubicBezTo>
                    <a:pt x="90859" y="32666"/>
                    <a:pt x="90156" y="40857"/>
                    <a:pt x="89375" y="47238"/>
                  </a:cubicBezTo>
                  <a:cubicBezTo>
                    <a:pt x="87187" y="60857"/>
                    <a:pt x="91640" y="63619"/>
                    <a:pt x="98359" y="72666"/>
                  </a:cubicBezTo>
                  <a:cubicBezTo>
                    <a:pt x="103593" y="79047"/>
                    <a:pt x="104296" y="88095"/>
                    <a:pt x="110234" y="92666"/>
                  </a:cubicBezTo>
                  <a:cubicBezTo>
                    <a:pt x="113984" y="95333"/>
                    <a:pt x="116953" y="99047"/>
                    <a:pt x="119921" y="102666"/>
                  </a:cubicBezTo>
                  <a:lnTo>
                    <a:pt x="119921" y="102666"/>
                  </a:lnTo>
                  <a:cubicBezTo>
                    <a:pt x="116953" y="105333"/>
                    <a:pt x="113281" y="108952"/>
                    <a:pt x="110234" y="110761"/>
                  </a:cubicBezTo>
                  <a:cubicBezTo>
                    <a:pt x="107265" y="114476"/>
                    <a:pt x="104296" y="118952"/>
                    <a:pt x="100546" y="119904"/>
                  </a:cubicBezTo>
                  <a:cubicBezTo>
                    <a:pt x="98359" y="119904"/>
                    <a:pt x="95390" y="119904"/>
                    <a:pt x="93125" y="119904"/>
                  </a:cubicBezTo>
                  <a:lnTo>
                    <a:pt x="93125" y="119904"/>
                  </a:lnTo>
                  <a:cubicBezTo>
                    <a:pt x="86406" y="117142"/>
                    <a:pt x="86406" y="117142"/>
                    <a:pt x="86406" y="117142"/>
                  </a:cubicBezTo>
                  <a:cubicBezTo>
                    <a:pt x="82734" y="117142"/>
                    <a:pt x="79687" y="109904"/>
                    <a:pt x="75234" y="113523"/>
                  </a:cubicBezTo>
                  <a:cubicBezTo>
                    <a:pt x="70000" y="118095"/>
                    <a:pt x="68515" y="111714"/>
                    <a:pt x="66328" y="107142"/>
                  </a:cubicBezTo>
                  <a:cubicBezTo>
                    <a:pt x="65546" y="105333"/>
                    <a:pt x="64062" y="99904"/>
                    <a:pt x="62578" y="99047"/>
                  </a:cubicBezTo>
                  <a:cubicBezTo>
                    <a:pt x="60312" y="97142"/>
                    <a:pt x="55156" y="95333"/>
                    <a:pt x="52109" y="94476"/>
                  </a:cubicBezTo>
                  <a:cubicBezTo>
                    <a:pt x="45468" y="92666"/>
                    <a:pt x="41718" y="93523"/>
                    <a:pt x="35781" y="97142"/>
                  </a:cubicBezTo>
                  <a:lnTo>
                    <a:pt x="35781" y="97142"/>
                  </a:lnTo>
                  <a:cubicBezTo>
                    <a:pt x="35000" y="94476"/>
                    <a:pt x="33515" y="91714"/>
                    <a:pt x="32812" y="89047"/>
                  </a:cubicBezTo>
                  <a:cubicBezTo>
                    <a:pt x="32031" y="85333"/>
                    <a:pt x="32031" y="83523"/>
                    <a:pt x="31250" y="80857"/>
                  </a:cubicBezTo>
                  <a:cubicBezTo>
                    <a:pt x="29765" y="78095"/>
                    <a:pt x="26796" y="77238"/>
                    <a:pt x="25312" y="76285"/>
                  </a:cubicBezTo>
                  <a:lnTo>
                    <a:pt x="25312" y="76285"/>
                  </a:lnTo>
                  <a:cubicBezTo>
                    <a:pt x="24609" y="73619"/>
                    <a:pt x="20156" y="64476"/>
                    <a:pt x="20156" y="61714"/>
                  </a:cubicBezTo>
                  <a:cubicBezTo>
                    <a:pt x="20156" y="59047"/>
                    <a:pt x="18593" y="56285"/>
                    <a:pt x="17109" y="54476"/>
                  </a:cubicBezTo>
                  <a:cubicBezTo>
                    <a:pt x="14140" y="49047"/>
                    <a:pt x="12656" y="43619"/>
                    <a:pt x="14140" y="36285"/>
                  </a:cubicBezTo>
                  <a:cubicBezTo>
                    <a:pt x="12656" y="30857"/>
                    <a:pt x="10390" y="28190"/>
                    <a:pt x="7421" y="24476"/>
                  </a:cubicBezTo>
                  <a:cubicBezTo>
                    <a:pt x="4453" y="21809"/>
                    <a:pt x="703" y="15428"/>
                    <a:pt x="0" y="10857"/>
                  </a:cubicBezTo>
                  <a:lnTo>
                    <a:pt x="0" y="10857"/>
                  </a:lnTo>
                  <a:cubicBezTo>
                    <a:pt x="1484" y="10857"/>
                    <a:pt x="2265" y="11809"/>
                    <a:pt x="3750" y="10857"/>
                  </a:cubicBezTo>
                  <a:cubicBezTo>
                    <a:pt x="6718" y="8190"/>
                    <a:pt x="8203" y="3619"/>
                    <a:pt x="11953" y="5428"/>
                  </a:cubicBezTo>
                  <a:cubicBezTo>
                    <a:pt x="14921" y="6380"/>
                    <a:pt x="15625" y="5428"/>
                    <a:pt x="17109" y="4571"/>
                  </a:cubicBezTo>
                  <a:cubicBezTo>
                    <a:pt x="19375" y="2761"/>
                    <a:pt x="20859" y="952"/>
                    <a:pt x="23125" y="0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350" name="Shape 2897">
              <a:extLst>
                <a:ext uri="{FF2B5EF4-FFF2-40B4-BE49-F238E27FC236}">
                  <a16:creationId xmlns:a16="http://schemas.microsoft.com/office/drawing/2014/main" id="{9220BD74-3AE9-4306-B0ED-2B0004B3FD4E}"/>
                </a:ext>
              </a:extLst>
            </p:cNvPr>
            <p:cNvSpPr/>
            <p:nvPr/>
          </p:nvSpPr>
          <p:spPr>
            <a:xfrm>
              <a:off x="16691532" y="2742855"/>
              <a:ext cx="1103431" cy="129398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2763" y="46129"/>
                  </a:moveTo>
                  <a:lnTo>
                    <a:pt x="112763" y="46129"/>
                  </a:lnTo>
                  <a:cubicBezTo>
                    <a:pt x="110171" y="43963"/>
                    <a:pt x="108604" y="43041"/>
                    <a:pt x="108118" y="39539"/>
                  </a:cubicBezTo>
                  <a:cubicBezTo>
                    <a:pt x="107092" y="36036"/>
                    <a:pt x="109144" y="35576"/>
                    <a:pt x="110657" y="33410"/>
                  </a:cubicBezTo>
                  <a:cubicBezTo>
                    <a:pt x="112763" y="30322"/>
                    <a:pt x="110657" y="28110"/>
                    <a:pt x="111197" y="25483"/>
                  </a:cubicBezTo>
                  <a:cubicBezTo>
                    <a:pt x="112223" y="22396"/>
                    <a:pt x="109144" y="19769"/>
                    <a:pt x="110171" y="16267"/>
                  </a:cubicBezTo>
                  <a:cubicBezTo>
                    <a:pt x="113789" y="14516"/>
                    <a:pt x="113789" y="14516"/>
                    <a:pt x="113789" y="14516"/>
                  </a:cubicBezTo>
                  <a:lnTo>
                    <a:pt x="113789" y="14516"/>
                  </a:lnTo>
                  <a:cubicBezTo>
                    <a:pt x="114761" y="13640"/>
                    <a:pt x="116867" y="12718"/>
                    <a:pt x="115301" y="11889"/>
                  </a:cubicBezTo>
                  <a:cubicBezTo>
                    <a:pt x="114275" y="10967"/>
                    <a:pt x="112223" y="10092"/>
                    <a:pt x="111683" y="8801"/>
                  </a:cubicBezTo>
                  <a:cubicBezTo>
                    <a:pt x="111683" y="7926"/>
                    <a:pt x="112763" y="6589"/>
                    <a:pt x="113789" y="6129"/>
                  </a:cubicBezTo>
                  <a:cubicBezTo>
                    <a:pt x="114275" y="5253"/>
                    <a:pt x="114761" y="4838"/>
                    <a:pt x="115301" y="4377"/>
                  </a:cubicBezTo>
                  <a:cubicBezTo>
                    <a:pt x="116327" y="0"/>
                    <a:pt x="116327" y="0"/>
                    <a:pt x="116327" y="0"/>
                  </a:cubicBezTo>
                  <a:lnTo>
                    <a:pt x="116327" y="0"/>
                  </a:lnTo>
                  <a:cubicBezTo>
                    <a:pt x="115301" y="0"/>
                    <a:pt x="114761" y="0"/>
                    <a:pt x="114275" y="0"/>
                  </a:cubicBezTo>
                  <a:cubicBezTo>
                    <a:pt x="109630" y="0"/>
                    <a:pt x="109630" y="5714"/>
                    <a:pt x="106552" y="6589"/>
                  </a:cubicBezTo>
                  <a:cubicBezTo>
                    <a:pt x="102448" y="7465"/>
                    <a:pt x="100396" y="10092"/>
                    <a:pt x="99315" y="13640"/>
                  </a:cubicBezTo>
                  <a:cubicBezTo>
                    <a:pt x="97803" y="17142"/>
                    <a:pt x="94725" y="14516"/>
                    <a:pt x="92133" y="13640"/>
                  </a:cubicBezTo>
                  <a:cubicBezTo>
                    <a:pt x="84410" y="10552"/>
                    <a:pt x="84410" y="17557"/>
                    <a:pt x="81818" y="21981"/>
                  </a:cubicBezTo>
                  <a:cubicBezTo>
                    <a:pt x="79765" y="25483"/>
                    <a:pt x="79279" y="26820"/>
                    <a:pt x="73609" y="25944"/>
                  </a:cubicBezTo>
                  <a:cubicBezTo>
                    <a:pt x="69990" y="25483"/>
                    <a:pt x="71557" y="28110"/>
                    <a:pt x="69504" y="29447"/>
                  </a:cubicBezTo>
                  <a:cubicBezTo>
                    <a:pt x="68964" y="29861"/>
                    <a:pt x="67398" y="29447"/>
                    <a:pt x="66912" y="29861"/>
                  </a:cubicBezTo>
                  <a:cubicBezTo>
                    <a:pt x="65346" y="32534"/>
                    <a:pt x="65346" y="32534"/>
                    <a:pt x="65346" y="32534"/>
                  </a:cubicBezTo>
                  <a:cubicBezTo>
                    <a:pt x="65346" y="33824"/>
                    <a:pt x="66912" y="33410"/>
                    <a:pt x="66912" y="35161"/>
                  </a:cubicBezTo>
                  <a:cubicBezTo>
                    <a:pt x="66912" y="36036"/>
                    <a:pt x="64320" y="36036"/>
                    <a:pt x="63834" y="36036"/>
                  </a:cubicBezTo>
                  <a:cubicBezTo>
                    <a:pt x="60756" y="36036"/>
                    <a:pt x="62754" y="40000"/>
                    <a:pt x="60756" y="39124"/>
                  </a:cubicBezTo>
                  <a:cubicBezTo>
                    <a:pt x="59729" y="38663"/>
                    <a:pt x="58217" y="36912"/>
                    <a:pt x="57677" y="37788"/>
                  </a:cubicBezTo>
                  <a:cubicBezTo>
                    <a:pt x="56651" y="39124"/>
                    <a:pt x="54059" y="40000"/>
                    <a:pt x="53573" y="40875"/>
                  </a:cubicBezTo>
                  <a:cubicBezTo>
                    <a:pt x="52547" y="43963"/>
                    <a:pt x="50981" y="42626"/>
                    <a:pt x="48388" y="43963"/>
                  </a:cubicBezTo>
                  <a:cubicBezTo>
                    <a:pt x="47362" y="44838"/>
                    <a:pt x="46336" y="45253"/>
                    <a:pt x="44824" y="46129"/>
                  </a:cubicBezTo>
                  <a:cubicBezTo>
                    <a:pt x="40666" y="48341"/>
                    <a:pt x="37587" y="52304"/>
                    <a:pt x="35049" y="55345"/>
                  </a:cubicBezTo>
                  <a:cubicBezTo>
                    <a:pt x="33483" y="57142"/>
                    <a:pt x="30891" y="56682"/>
                    <a:pt x="30405" y="58894"/>
                  </a:cubicBezTo>
                  <a:cubicBezTo>
                    <a:pt x="28838" y="64147"/>
                    <a:pt x="20090" y="57142"/>
                    <a:pt x="17497" y="54930"/>
                  </a:cubicBezTo>
                  <a:cubicBezTo>
                    <a:pt x="16471" y="54055"/>
                    <a:pt x="13933" y="53179"/>
                    <a:pt x="12853" y="52304"/>
                  </a:cubicBezTo>
                  <a:lnTo>
                    <a:pt x="12853" y="52304"/>
                  </a:lnTo>
                  <a:cubicBezTo>
                    <a:pt x="10315" y="53594"/>
                    <a:pt x="10315" y="53594"/>
                    <a:pt x="10315" y="53594"/>
                  </a:cubicBezTo>
                  <a:cubicBezTo>
                    <a:pt x="8262" y="53594"/>
                    <a:pt x="7722" y="52718"/>
                    <a:pt x="6696" y="51843"/>
                  </a:cubicBezTo>
                  <a:cubicBezTo>
                    <a:pt x="4104" y="49677"/>
                    <a:pt x="5130" y="55806"/>
                    <a:pt x="3618" y="56682"/>
                  </a:cubicBezTo>
                  <a:cubicBezTo>
                    <a:pt x="2052" y="57142"/>
                    <a:pt x="0" y="60645"/>
                    <a:pt x="0" y="61981"/>
                  </a:cubicBezTo>
                  <a:cubicBezTo>
                    <a:pt x="1566" y="62857"/>
                    <a:pt x="4644" y="60645"/>
                    <a:pt x="6156" y="61520"/>
                  </a:cubicBezTo>
                  <a:cubicBezTo>
                    <a:pt x="6156" y="63271"/>
                    <a:pt x="6696" y="70737"/>
                    <a:pt x="8262" y="71658"/>
                  </a:cubicBezTo>
                  <a:cubicBezTo>
                    <a:pt x="9288" y="72488"/>
                    <a:pt x="12367" y="71198"/>
                    <a:pt x="14419" y="71658"/>
                  </a:cubicBezTo>
                  <a:cubicBezTo>
                    <a:pt x="14959" y="72073"/>
                    <a:pt x="15445" y="73824"/>
                    <a:pt x="15985" y="74285"/>
                  </a:cubicBezTo>
                  <a:cubicBezTo>
                    <a:pt x="16471" y="76451"/>
                    <a:pt x="20630" y="76451"/>
                    <a:pt x="22682" y="76912"/>
                  </a:cubicBezTo>
                  <a:cubicBezTo>
                    <a:pt x="25220" y="78663"/>
                    <a:pt x="22682" y="83963"/>
                    <a:pt x="22682" y="85714"/>
                  </a:cubicBezTo>
                  <a:cubicBezTo>
                    <a:pt x="22682" y="88341"/>
                    <a:pt x="23168" y="87880"/>
                    <a:pt x="21116" y="90092"/>
                  </a:cubicBezTo>
                  <a:cubicBezTo>
                    <a:pt x="19549" y="91843"/>
                    <a:pt x="19549" y="94055"/>
                    <a:pt x="19549" y="95806"/>
                  </a:cubicBezTo>
                  <a:cubicBezTo>
                    <a:pt x="20630" y="107649"/>
                    <a:pt x="20630" y="107649"/>
                    <a:pt x="20630" y="107649"/>
                  </a:cubicBezTo>
                  <a:lnTo>
                    <a:pt x="20630" y="107649"/>
                  </a:lnTo>
                  <a:cubicBezTo>
                    <a:pt x="21116" y="107649"/>
                    <a:pt x="24734" y="107649"/>
                    <a:pt x="25220" y="107235"/>
                  </a:cubicBezTo>
                  <a:cubicBezTo>
                    <a:pt x="25760" y="105483"/>
                    <a:pt x="25220" y="102811"/>
                    <a:pt x="25220" y="101059"/>
                  </a:cubicBezTo>
                  <a:cubicBezTo>
                    <a:pt x="25760" y="99769"/>
                    <a:pt x="25760" y="97557"/>
                    <a:pt x="27272" y="97142"/>
                  </a:cubicBezTo>
                  <a:cubicBezTo>
                    <a:pt x="28352" y="96682"/>
                    <a:pt x="29864" y="97557"/>
                    <a:pt x="30891" y="96682"/>
                  </a:cubicBezTo>
                  <a:cubicBezTo>
                    <a:pt x="32457" y="95345"/>
                    <a:pt x="33969" y="93179"/>
                    <a:pt x="35535" y="92718"/>
                  </a:cubicBezTo>
                  <a:cubicBezTo>
                    <a:pt x="38127" y="91843"/>
                    <a:pt x="39153" y="93179"/>
                    <a:pt x="41692" y="90967"/>
                  </a:cubicBezTo>
                  <a:cubicBezTo>
                    <a:pt x="43798" y="89216"/>
                    <a:pt x="45850" y="87465"/>
                    <a:pt x="48928" y="86129"/>
                  </a:cubicBezTo>
                  <a:cubicBezTo>
                    <a:pt x="53033" y="83963"/>
                    <a:pt x="57191" y="90506"/>
                    <a:pt x="59243" y="92304"/>
                  </a:cubicBezTo>
                  <a:cubicBezTo>
                    <a:pt x="62268" y="94930"/>
                    <a:pt x="62754" y="97142"/>
                    <a:pt x="65346" y="99769"/>
                  </a:cubicBezTo>
                  <a:cubicBezTo>
                    <a:pt x="69990" y="105023"/>
                    <a:pt x="72043" y="91428"/>
                    <a:pt x="74635" y="98433"/>
                  </a:cubicBezTo>
                  <a:cubicBezTo>
                    <a:pt x="75661" y="101520"/>
                    <a:pt x="76147" y="102396"/>
                    <a:pt x="78253" y="104608"/>
                  </a:cubicBezTo>
                  <a:cubicBezTo>
                    <a:pt x="79279" y="106359"/>
                    <a:pt x="76147" y="109447"/>
                    <a:pt x="77173" y="111198"/>
                  </a:cubicBezTo>
                  <a:cubicBezTo>
                    <a:pt x="79279" y="112488"/>
                    <a:pt x="79279" y="112949"/>
                    <a:pt x="79765" y="114700"/>
                  </a:cubicBezTo>
                  <a:cubicBezTo>
                    <a:pt x="80306" y="116451"/>
                    <a:pt x="79765" y="118663"/>
                    <a:pt x="81818" y="119539"/>
                  </a:cubicBezTo>
                  <a:cubicBezTo>
                    <a:pt x="83384" y="119953"/>
                    <a:pt x="87002" y="118202"/>
                    <a:pt x="88028" y="119124"/>
                  </a:cubicBezTo>
                  <a:lnTo>
                    <a:pt x="88028" y="119124"/>
                  </a:lnTo>
                  <a:cubicBezTo>
                    <a:pt x="89540" y="118663"/>
                    <a:pt x="90567" y="117327"/>
                    <a:pt x="92673" y="116912"/>
                  </a:cubicBezTo>
                  <a:cubicBezTo>
                    <a:pt x="94725" y="116036"/>
                    <a:pt x="96237" y="115115"/>
                    <a:pt x="98343" y="114285"/>
                  </a:cubicBezTo>
                  <a:cubicBezTo>
                    <a:pt x="99855" y="113824"/>
                    <a:pt x="100396" y="113824"/>
                    <a:pt x="101908" y="113824"/>
                  </a:cubicBezTo>
                  <a:cubicBezTo>
                    <a:pt x="104500" y="113824"/>
                    <a:pt x="106012" y="112949"/>
                    <a:pt x="107578" y="111612"/>
                  </a:cubicBezTo>
                  <a:cubicBezTo>
                    <a:pt x="109144" y="110737"/>
                    <a:pt x="111197" y="109447"/>
                    <a:pt x="112223" y="108986"/>
                  </a:cubicBezTo>
                  <a:lnTo>
                    <a:pt x="112223" y="108986"/>
                  </a:lnTo>
                  <a:cubicBezTo>
                    <a:pt x="112223" y="108110"/>
                    <a:pt x="109630" y="104147"/>
                    <a:pt x="110657" y="102811"/>
                  </a:cubicBezTo>
                  <a:cubicBezTo>
                    <a:pt x="111197" y="102811"/>
                    <a:pt x="111683" y="102811"/>
                    <a:pt x="112223" y="102811"/>
                  </a:cubicBezTo>
                  <a:cubicBezTo>
                    <a:pt x="115841" y="102811"/>
                    <a:pt x="117353" y="100184"/>
                    <a:pt x="119405" y="98433"/>
                  </a:cubicBezTo>
                  <a:cubicBezTo>
                    <a:pt x="119945" y="95345"/>
                    <a:pt x="117353" y="95806"/>
                    <a:pt x="116867" y="93594"/>
                  </a:cubicBezTo>
                  <a:cubicBezTo>
                    <a:pt x="115841" y="90506"/>
                    <a:pt x="116867" y="91843"/>
                    <a:pt x="114275" y="89216"/>
                  </a:cubicBezTo>
                  <a:cubicBezTo>
                    <a:pt x="113249" y="88341"/>
                    <a:pt x="110171" y="86589"/>
                    <a:pt x="110657" y="85253"/>
                  </a:cubicBezTo>
                  <a:cubicBezTo>
                    <a:pt x="111197" y="81751"/>
                    <a:pt x="114761" y="83041"/>
                    <a:pt x="110171" y="79124"/>
                  </a:cubicBezTo>
                  <a:cubicBezTo>
                    <a:pt x="108604" y="77788"/>
                    <a:pt x="106012" y="75576"/>
                    <a:pt x="105526" y="73364"/>
                  </a:cubicBezTo>
                  <a:cubicBezTo>
                    <a:pt x="105526" y="72073"/>
                    <a:pt x="108604" y="71198"/>
                    <a:pt x="107092" y="68986"/>
                  </a:cubicBezTo>
                  <a:cubicBezTo>
                    <a:pt x="106552" y="68110"/>
                    <a:pt x="106552" y="66359"/>
                    <a:pt x="106012" y="65023"/>
                  </a:cubicBezTo>
                  <a:cubicBezTo>
                    <a:pt x="105526" y="62396"/>
                    <a:pt x="104986" y="61520"/>
                    <a:pt x="108118" y="62396"/>
                  </a:cubicBezTo>
                  <a:cubicBezTo>
                    <a:pt x="111683" y="63732"/>
                    <a:pt x="113249" y="61520"/>
                    <a:pt x="115841" y="60184"/>
                  </a:cubicBezTo>
                  <a:cubicBezTo>
                    <a:pt x="118919" y="57557"/>
                    <a:pt x="118919" y="55345"/>
                    <a:pt x="116867" y="52304"/>
                  </a:cubicBezTo>
                  <a:cubicBezTo>
                    <a:pt x="116327" y="50967"/>
                    <a:pt x="115841" y="50092"/>
                    <a:pt x="114761" y="49216"/>
                  </a:cubicBezTo>
                  <a:cubicBezTo>
                    <a:pt x="114275" y="48341"/>
                    <a:pt x="113789" y="47465"/>
                    <a:pt x="112763" y="46129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351" name="Shape 2898">
              <a:extLst>
                <a:ext uri="{FF2B5EF4-FFF2-40B4-BE49-F238E27FC236}">
                  <a16:creationId xmlns:a16="http://schemas.microsoft.com/office/drawing/2014/main" id="{6CF96D78-91E5-4494-B756-08A02F1B3A79}"/>
                </a:ext>
              </a:extLst>
            </p:cNvPr>
            <p:cNvSpPr/>
            <p:nvPr/>
          </p:nvSpPr>
          <p:spPr>
            <a:xfrm>
              <a:off x="17674550" y="2898308"/>
              <a:ext cx="1405562" cy="108379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4447" y="37692"/>
                  </a:moveTo>
                  <a:lnTo>
                    <a:pt x="4447" y="37692"/>
                  </a:lnTo>
                  <a:cubicBezTo>
                    <a:pt x="2414" y="35109"/>
                    <a:pt x="1186" y="34010"/>
                    <a:pt x="804" y="29835"/>
                  </a:cubicBezTo>
                  <a:cubicBezTo>
                    <a:pt x="0" y="25659"/>
                    <a:pt x="1609" y="25109"/>
                    <a:pt x="2795" y="22527"/>
                  </a:cubicBezTo>
                  <a:cubicBezTo>
                    <a:pt x="4447" y="18846"/>
                    <a:pt x="2795" y="16208"/>
                    <a:pt x="3219" y="13076"/>
                  </a:cubicBezTo>
                  <a:cubicBezTo>
                    <a:pt x="4024" y="9395"/>
                    <a:pt x="1609" y="6263"/>
                    <a:pt x="2414" y="2087"/>
                  </a:cubicBezTo>
                  <a:cubicBezTo>
                    <a:pt x="5252" y="0"/>
                    <a:pt x="5252" y="0"/>
                    <a:pt x="5252" y="0"/>
                  </a:cubicBezTo>
                  <a:lnTo>
                    <a:pt x="5252" y="0"/>
                  </a:lnTo>
                  <a:cubicBezTo>
                    <a:pt x="5633" y="494"/>
                    <a:pt x="6438" y="1043"/>
                    <a:pt x="6861" y="1538"/>
                  </a:cubicBezTo>
                  <a:cubicBezTo>
                    <a:pt x="7243" y="2087"/>
                    <a:pt x="8048" y="2087"/>
                    <a:pt x="8471" y="2582"/>
                  </a:cubicBezTo>
                  <a:cubicBezTo>
                    <a:pt x="8471" y="5219"/>
                    <a:pt x="11309" y="3626"/>
                    <a:pt x="12495" y="3131"/>
                  </a:cubicBezTo>
                  <a:cubicBezTo>
                    <a:pt x="16943" y="3131"/>
                    <a:pt x="16138" y="5769"/>
                    <a:pt x="18976" y="8351"/>
                  </a:cubicBezTo>
                  <a:cubicBezTo>
                    <a:pt x="22619" y="12032"/>
                    <a:pt x="27871" y="10439"/>
                    <a:pt x="27871" y="18296"/>
                  </a:cubicBezTo>
                  <a:cubicBezTo>
                    <a:pt x="27871" y="19890"/>
                    <a:pt x="30667" y="20439"/>
                    <a:pt x="31090" y="22527"/>
                  </a:cubicBezTo>
                  <a:cubicBezTo>
                    <a:pt x="31471" y="24615"/>
                    <a:pt x="30667" y="27747"/>
                    <a:pt x="33505" y="27747"/>
                  </a:cubicBezTo>
                  <a:cubicBezTo>
                    <a:pt x="37147" y="27747"/>
                    <a:pt x="39985" y="28791"/>
                    <a:pt x="42400" y="33021"/>
                  </a:cubicBezTo>
                  <a:cubicBezTo>
                    <a:pt x="44009" y="35604"/>
                    <a:pt x="42781" y="39285"/>
                    <a:pt x="45619" y="42417"/>
                  </a:cubicBezTo>
                  <a:cubicBezTo>
                    <a:pt x="46847" y="43461"/>
                    <a:pt x="52481" y="41923"/>
                    <a:pt x="53709" y="40879"/>
                  </a:cubicBezTo>
                  <a:cubicBezTo>
                    <a:pt x="54938" y="39780"/>
                    <a:pt x="55319" y="37692"/>
                    <a:pt x="56124" y="36648"/>
                  </a:cubicBezTo>
                  <a:cubicBezTo>
                    <a:pt x="57733" y="33516"/>
                    <a:pt x="60571" y="33516"/>
                    <a:pt x="60995" y="28791"/>
                  </a:cubicBezTo>
                  <a:cubicBezTo>
                    <a:pt x="60995" y="26153"/>
                    <a:pt x="59385" y="24065"/>
                    <a:pt x="60571" y="21978"/>
                  </a:cubicBezTo>
                  <a:cubicBezTo>
                    <a:pt x="61376" y="20439"/>
                    <a:pt x="65400" y="12032"/>
                    <a:pt x="66247" y="15714"/>
                  </a:cubicBezTo>
                  <a:cubicBezTo>
                    <a:pt x="67433" y="26153"/>
                    <a:pt x="71881" y="14670"/>
                    <a:pt x="76710" y="14670"/>
                  </a:cubicBezTo>
                  <a:cubicBezTo>
                    <a:pt x="78743" y="14670"/>
                    <a:pt x="79166" y="19890"/>
                    <a:pt x="79971" y="21483"/>
                  </a:cubicBezTo>
                  <a:cubicBezTo>
                    <a:pt x="82386" y="26153"/>
                    <a:pt x="83995" y="18846"/>
                    <a:pt x="85224" y="17252"/>
                  </a:cubicBezTo>
                  <a:cubicBezTo>
                    <a:pt x="86410" y="16758"/>
                    <a:pt x="88443" y="14670"/>
                    <a:pt x="90052" y="16208"/>
                  </a:cubicBezTo>
                  <a:cubicBezTo>
                    <a:pt x="91662" y="17252"/>
                    <a:pt x="90857" y="20439"/>
                    <a:pt x="93695" y="19890"/>
                  </a:cubicBezTo>
                  <a:cubicBezTo>
                    <a:pt x="95728" y="18846"/>
                    <a:pt x="98143" y="17252"/>
                    <a:pt x="100176" y="17802"/>
                  </a:cubicBezTo>
                  <a:lnTo>
                    <a:pt x="100176" y="17802"/>
                  </a:lnTo>
                  <a:cubicBezTo>
                    <a:pt x="100176" y="18846"/>
                    <a:pt x="99329" y="19890"/>
                    <a:pt x="98948" y="20439"/>
                  </a:cubicBezTo>
                  <a:cubicBezTo>
                    <a:pt x="98524" y="21483"/>
                    <a:pt x="98524" y="24615"/>
                    <a:pt x="98524" y="25109"/>
                  </a:cubicBezTo>
                  <a:cubicBezTo>
                    <a:pt x="98524" y="27252"/>
                    <a:pt x="99329" y="27747"/>
                    <a:pt x="100176" y="29340"/>
                  </a:cubicBezTo>
                  <a:cubicBezTo>
                    <a:pt x="100981" y="30879"/>
                    <a:pt x="100176" y="34010"/>
                    <a:pt x="100176" y="36153"/>
                  </a:cubicBezTo>
                  <a:cubicBezTo>
                    <a:pt x="100176" y="38241"/>
                    <a:pt x="100557" y="40329"/>
                    <a:pt x="100557" y="42417"/>
                  </a:cubicBezTo>
                  <a:cubicBezTo>
                    <a:pt x="100176" y="45054"/>
                    <a:pt x="96914" y="42967"/>
                    <a:pt x="96533" y="45549"/>
                  </a:cubicBezTo>
                  <a:cubicBezTo>
                    <a:pt x="95728" y="48186"/>
                    <a:pt x="93314" y="49780"/>
                    <a:pt x="92086" y="52362"/>
                  </a:cubicBezTo>
                  <a:cubicBezTo>
                    <a:pt x="91281" y="55000"/>
                    <a:pt x="91662" y="62362"/>
                    <a:pt x="91281" y="65989"/>
                  </a:cubicBezTo>
                  <a:cubicBezTo>
                    <a:pt x="90476" y="69670"/>
                    <a:pt x="88866" y="71263"/>
                    <a:pt x="91281" y="74890"/>
                  </a:cubicBezTo>
                  <a:cubicBezTo>
                    <a:pt x="92890" y="77032"/>
                    <a:pt x="95305" y="75934"/>
                    <a:pt x="96914" y="78076"/>
                  </a:cubicBezTo>
                  <a:cubicBezTo>
                    <a:pt x="98143" y="80164"/>
                    <a:pt x="99329" y="80659"/>
                    <a:pt x="100981" y="81208"/>
                  </a:cubicBezTo>
                  <a:cubicBezTo>
                    <a:pt x="102590" y="82802"/>
                    <a:pt x="105810" y="78076"/>
                    <a:pt x="107038" y="80659"/>
                  </a:cubicBezTo>
                  <a:cubicBezTo>
                    <a:pt x="109029" y="84340"/>
                    <a:pt x="110257" y="84340"/>
                    <a:pt x="113095" y="85934"/>
                  </a:cubicBezTo>
                  <a:cubicBezTo>
                    <a:pt x="114281" y="85934"/>
                    <a:pt x="115933" y="85934"/>
                    <a:pt x="116314" y="87472"/>
                  </a:cubicBezTo>
                  <a:cubicBezTo>
                    <a:pt x="116314" y="88021"/>
                    <a:pt x="116314" y="89065"/>
                    <a:pt x="116738" y="89560"/>
                  </a:cubicBezTo>
                  <a:cubicBezTo>
                    <a:pt x="117119" y="90109"/>
                    <a:pt x="118729" y="90109"/>
                    <a:pt x="118729" y="91703"/>
                  </a:cubicBezTo>
                  <a:cubicBezTo>
                    <a:pt x="118729" y="92747"/>
                    <a:pt x="119152" y="94835"/>
                    <a:pt x="119534" y="95879"/>
                  </a:cubicBezTo>
                  <a:cubicBezTo>
                    <a:pt x="119957" y="97967"/>
                    <a:pt x="119957" y="97967"/>
                    <a:pt x="119957" y="97967"/>
                  </a:cubicBezTo>
                  <a:lnTo>
                    <a:pt x="119957" y="97967"/>
                  </a:lnTo>
                  <a:cubicBezTo>
                    <a:pt x="117119" y="97967"/>
                    <a:pt x="116314" y="99010"/>
                    <a:pt x="115933" y="95329"/>
                  </a:cubicBezTo>
                  <a:cubicBezTo>
                    <a:pt x="115510" y="92197"/>
                    <a:pt x="113095" y="91703"/>
                    <a:pt x="111486" y="93791"/>
                  </a:cubicBezTo>
                  <a:cubicBezTo>
                    <a:pt x="107419" y="99010"/>
                    <a:pt x="107419" y="108461"/>
                    <a:pt x="104624" y="114725"/>
                  </a:cubicBezTo>
                  <a:cubicBezTo>
                    <a:pt x="104200" y="115274"/>
                    <a:pt x="102590" y="119945"/>
                    <a:pt x="102167" y="118956"/>
                  </a:cubicBezTo>
                  <a:cubicBezTo>
                    <a:pt x="101786" y="118956"/>
                    <a:pt x="100557" y="115769"/>
                    <a:pt x="100557" y="115274"/>
                  </a:cubicBezTo>
                  <a:cubicBezTo>
                    <a:pt x="99329" y="107417"/>
                    <a:pt x="93314" y="111593"/>
                    <a:pt x="90052" y="107912"/>
                  </a:cubicBezTo>
                  <a:cubicBezTo>
                    <a:pt x="87214" y="104780"/>
                    <a:pt x="87638" y="104780"/>
                    <a:pt x="83995" y="107417"/>
                  </a:cubicBezTo>
                  <a:cubicBezTo>
                    <a:pt x="82767" y="107912"/>
                    <a:pt x="81581" y="107417"/>
                    <a:pt x="79971" y="107912"/>
                  </a:cubicBezTo>
                  <a:lnTo>
                    <a:pt x="79971" y="107912"/>
                  </a:lnTo>
                  <a:cubicBezTo>
                    <a:pt x="76710" y="110000"/>
                    <a:pt x="73109" y="113186"/>
                    <a:pt x="69848" y="115769"/>
                  </a:cubicBezTo>
                  <a:cubicBezTo>
                    <a:pt x="65400" y="119945"/>
                    <a:pt x="64214" y="113681"/>
                    <a:pt x="59767" y="114230"/>
                  </a:cubicBezTo>
                  <a:cubicBezTo>
                    <a:pt x="58538" y="114230"/>
                    <a:pt x="57733" y="108461"/>
                    <a:pt x="57733" y="106868"/>
                  </a:cubicBezTo>
                  <a:cubicBezTo>
                    <a:pt x="57733" y="102142"/>
                    <a:pt x="57352" y="101098"/>
                    <a:pt x="54091" y="99010"/>
                  </a:cubicBezTo>
                  <a:cubicBezTo>
                    <a:pt x="53286" y="97967"/>
                    <a:pt x="50871" y="94285"/>
                    <a:pt x="50490" y="94285"/>
                  </a:cubicBezTo>
                  <a:cubicBezTo>
                    <a:pt x="50490" y="95329"/>
                    <a:pt x="49262" y="96373"/>
                    <a:pt x="48838" y="97472"/>
                  </a:cubicBezTo>
                  <a:cubicBezTo>
                    <a:pt x="48076" y="99010"/>
                    <a:pt x="48076" y="101098"/>
                    <a:pt x="47652" y="102692"/>
                  </a:cubicBezTo>
                  <a:lnTo>
                    <a:pt x="47652" y="102692"/>
                  </a:lnTo>
                  <a:cubicBezTo>
                    <a:pt x="46043" y="101098"/>
                    <a:pt x="44814" y="99560"/>
                    <a:pt x="43205" y="99010"/>
                  </a:cubicBezTo>
                  <a:cubicBezTo>
                    <a:pt x="41171" y="97967"/>
                    <a:pt x="39985" y="97472"/>
                    <a:pt x="38376" y="95329"/>
                  </a:cubicBezTo>
                  <a:cubicBezTo>
                    <a:pt x="34309" y="90604"/>
                    <a:pt x="35114" y="86428"/>
                    <a:pt x="37529" y="81208"/>
                  </a:cubicBezTo>
                  <a:cubicBezTo>
                    <a:pt x="37529" y="80164"/>
                    <a:pt x="40790" y="76483"/>
                    <a:pt x="39562" y="75439"/>
                  </a:cubicBezTo>
                  <a:cubicBezTo>
                    <a:pt x="39562" y="75439"/>
                    <a:pt x="39181" y="75439"/>
                    <a:pt x="39181" y="74890"/>
                  </a:cubicBezTo>
                  <a:cubicBezTo>
                    <a:pt x="35114" y="73846"/>
                    <a:pt x="33081" y="74890"/>
                    <a:pt x="30285" y="70164"/>
                  </a:cubicBezTo>
                  <a:cubicBezTo>
                    <a:pt x="30285" y="60769"/>
                    <a:pt x="24609" y="52362"/>
                    <a:pt x="22619" y="43461"/>
                  </a:cubicBezTo>
                  <a:cubicBezTo>
                    <a:pt x="22195" y="41373"/>
                    <a:pt x="22619" y="38736"/>
                    <a:pt x="22195" y="36648"/>
                  </a:cubicBezTo>
                  <a:cubicBezTo>
                    <a:pt x="20585" y="35604"/>
                    <a:pt x="18552" y="37692"/>
                    <a:pt x="16561" y="37692"/>
                  </a:cubicBezTo>
                  <a:cubicBezTo>
                    <a:pt x="14528" y="37692"/>
                    <a:pt x="13300" y="36153"/>
                    <a:pt x="11309" y="36153"/>
                  </a:cubicBezTo>
                  <a:cubicBezTo>
                    <a:pt x="9276" y="36153"/>
                    <a:pt x="9657" y="38241"/>
                    <a:pt x="8471" y="39285"/>
                  </a:cubicBezTo>
                  <a:cubicBezTo>
                    <a:pt x="7243" y="40879"/>
                    <a:pt x="6014" y="38736"/>
                    <a:pt x="4447" y="37692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352" name="Shape 2899">
              <a:extLst>
                <a:ext uri="{FF2B5EF4-FFF2-40B4-BE49-F238E27FC236}">
                  <a16:creationId xmlns:a16="http://schemas.microsoft.com/office/drawing/2014/main" id="{E97EA7BE-21FA-4E75-BD50-17DC80642CD0}"/>
                </a:ext>
              </a:extLst>
            </p:cNvPr>
            <p:cNvSpPr/>
            <p:nvPr/>
          </p:nvSpPr>
          <p:spPr>
            <a:xfrm>
              <a:off x="17654846" y="3220161"/>
              <a:ext cx="577988" cy="81449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4832" y="2778"/>
                  </a:moveTo>
                  <a:lnTo>
                    <a:pt x="14832" y="2778"/>
                  </a:lnTo>
                  <a:cubicBezTo>
                    <a:pt x="18643" y="4168"/>
                    <a:pt x="21630" y="7020"/>
                    <a:pt x="24618" y="4899"/>
                  </a:cubicBezTo>
                  <a:cubicBezTo>
                    <a:pt x="27502" y="3510"/>
                    <a:pt x="26575" y="731"/>
                    <a:pt x="31519" y="731"/>
                  </a:cubicBezTo>
                  <a:cubicBezTo>
                    <a:pt x="36360" y="731"/>
                    <a:pt x="39347" y="2778"/>
                    <a:pt x="44291" y="2778"/>
                  </a:cubicBezTo>
                  <a:cubicBezTo>
                    <a:pt x="49133" y="2778"/>
                    <a:pt x="54077" y="0"/>
                    <a:pt x="57991" y="1389"/>
                  </a:cubicBezTo>
                  <a:cubicBezTo>
                    <a:pt x="59021" y="4168"/>
                    <a:pt x="57991" y="7678"/>
                    <a:pt x="59021" y="10457"/>
                  </a:cubicBezTo>
                  <a:cubicBezTo>
                    <a:pt x="63862" y="22303"/>
                    <a:pt x="77665" y="33491"/>
                    <a:pt x="77665" y="45996"/>
                  </a:cubicBezTo>
                  <a:cubicBezTo>
                    <a:pt x="84463" y="52285"/>
                    <a:pt x="89407" y="50895"/>
                    <a:pt x="99296" y="52285"/>
                  </a:cubicBezTo>
                  <a:cubicBezTo>
                    <a:pt x="99296" y="53016"/>
                    <a:pt x="100223" y="53016"/>
                    <a:pt x="100223" y="53016"/>
                  </a:cubicBezTo>
                  <a:cubicBezTo>
                    <a:pt x="103210" y="54405"/>
                    <a:pt x="95278" y="59305"/>
                    <a:pt x="95278" y="60694"/>
                  </a:cubicBezTo>
                  <a:cubicBezTo>
                    <a:pt x="89407" y="67641"/>
                    <a:pt x="87450" y="73199"/>
                    <a:pt x="97339" y="79488"/>
                  </a:cubicBezTo>
                  <a:cubicBezTo>
                    <a:pt x="101253" y="82340"/>
                    <a:pt x="104137" y="82998"/>
                    <a:pt x="109081" y="84387"/>
                  </a:cubicBezTo>
                  <a:cubicBezTo>
                    <a:pt x="112995" y="85118"/>
                    <a:pt x="115982" y="87166"/>
                    <a:pt x="119896" y="89287"/>
                  </a:cubicBezTo>
                  <a:lnTo>
                    <a:pt x="119896" y="89287"/>
                  </a:lnTo>
                  <a:cubicBezTo>
                    <a:pt x="118866" y="94186"/>
                    <a:pt x="118866" y="94186"/>
                    <a:pt x="118866" y="94186"/>
                  </a:cubicBezTo>
                  <a:cubicBezTo>
                    <a:pt x="118866" y="101864"/>
                    <a:pt x="114025" y="104643"/>
                    <a:pt x="111965" y="110932"/>
                  </a:cubicBezTo>
                  <a:cubicBezTo>
                    <a:pt x="110111" y="119926"/>
                    <a:pt x="98266" y="114369"/>
                    <a:pt x="90437" y="112979"/>
                  </a:cubicBezTo>
                  <a:cubicBezTo>
                    <a:pt x="84463" y="112248"/>
                    <a:pt x="73751" y="114369"/>
                    <a:pt x="68806" y="112979"/>
                  </a:cubicBezTo>
                  <a:cubicBezTo>
                    <a:pt x="59948" y="110201"/>
                    <a:pt x="60978" y="105301"/>
                    <a:pt x="55107" y="101864"/>
                  </a:cubicBezTo>
                  <a:cubicBezTo>
                    <a:pt x="47175" y="97623"/>
                    <a:pt x="35433" y="110201"/>
                    <a:pt x="27502" y="104643"/>
                  </a:cubicBezTo>
                  <a:cubicBezTo>
                    <a:pt x="21630" y="100402"/>
                    <a:pt x="19673" y="103912"/>
                    <a:pt x="13802" y="102522"/>
                  </a:cubicBezTo>
                  <a:lnTo>
                    <a:pt x="13802" y="102522"/>
                  </a:lnTo>
                  <a:cubicBezTo>
                    <a:pt x="13802" y="101133"/>
                    <a:pt x="8858" y="94844"/>
                    <a:pt x="10815" y="92723"/>
                  </a:cubicBezTo>
                  <a:cubicBezTo>
                    <a:pt x="11845" y="92723"/>
                    <a:pt x="12772" y="92723"/>
                    <a:pt x="13802" y="92723"/>
                  </a:cubicBezTo>
                  <a:cubicBezTo>
                    <a:pt x="20703" y="92723"/>
                    <a:pt x="23587" y="88555"/>
                    <a:pt x="27502" y="85776"/>
                  </a:cubicBezTo>
                  <a:cubicBezTo>
                    <a:pt x="28532" y="80877"/>
                    <a:pt x="23587" y="81608"/>
                    <a:pt x="22660" y="78098"/>
                  </a:cubicBezTo>
                  <a:cubicBezTo>
                    <a:pt x="20703" y="73199"/>
                    <a:pt x="22660" y="75319"/>
                    <a:pt x="17716" y="71151"/>
                  </a:cubicBezTo>
                  <a:cubicBezTo>
                    <a:pt x="15759" y="69762"/>
                    <a:pt x="9888" y="66983"/>
                    <a:pt x="10815" y="64862"/>
                  </a:cubicBezTo>
                  <a:cubicBezTo>
                    <a:pt x="11845" y="59305"/>
                    <a:pt x="18643" y="61352"/>
                    <a:pt x="9888" y="55137"/>
                  </a:cubicBezTo>
                  <a:cubicBezTo>
                    <a:pt x="6901" y="53016"/>
                    <a:pt x="1957" y="49506"/>
                    <a:pt x="1030" y="45996"/>
                  </a:cubicBezTo>
                  <a:cubicBezTo>
                    <a:pt x="1030" y="43948"/>
                    <a:pt x="6901" y="42559"/>
                    <a:pt x="4017" y="39049"/>
                  </a:cubicBezTo>
                  <a:cubicBezTo>
                    <a:pt x="2987" y="37659"/>
                    <a:pt x="2987" y="34881"/>
                    <a:pt x="1957" y="32760"/>
                  </a:cubicBezTo>
                  <a:cubicBezTo>
                    <a:pt x="1030" y="28592"/>
                    <a:pt x="0" y="27202"/>
                    <a:pt x="5974" y="28592"/>
                  </a:cubicBezTo>
                  <a:cubicBezTo>
                    <a:pt x="12772" y="30712"/>
                    <a:pt x="15759" y="27202"/>
                    <a:pt x="20703" y="25082"/>
                  </a:cubicBezTo>
                  <a:cubicBezTo>
                    <a:pt x="26575" y="20914"/>
                    <a:pt x="26575" y="17404"/>
                    <a:pt x="22660" y="12577"/>
                  </a:cubicBezTo>
                  <a:cubicBezTo>
                    <a:pt x="21630" y="10457"/>
                    <a:pt x="20703" y="9067"/>
                    <a:pt x="18643" y="7678"/>
                  </a:cubicBezTo>
                  <a:cubicBezTo>
                    <a:pt x="17716" y="6288"/>
                    <a:pt x="16789" y="4899"/>
                    <a:pt x="14832" y="2778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353" name="Shape 2900">
              <a:extLst>
                <a:ext uri="{FF2B5EF4-FFF2-40B4-BE49-F238E27FC236}">
                  <a16:creationId xmlns:a16="http://schemas.microsoft.com/office/drawing/2014/main" id="{24F50801-5E6C-4DAD-B4A2-78B3CB5AB30D}"/>
                </a:ext>
              </a:extLst>
            </p:cNvPr>
            <p:cNvSpPr/>
            <p:nvPr/>
          </p:nvSpPr>
          <p:spPr>
            <a:xfrm>
              <a:off x="18024846" y="4873230"/>
              <a:ext cx="932662" cy="146914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3085" y="22839"/>
                  </a:moveTo>
                  <a:lnTo>
                    <a:pt x="73085" y="22839"/>
                  </a:lnTo>
                  <a:cubicBezTo>
                    <a:pt x="74297" y="25557"/>
                    <a:pt x="71234" y="26328"/>
                    <a:pt x="76085" y="27505"/>
                  </a:cubicBezTo>
                  <a:cubicBezTo>
                    <a:pt x="79723" y="28640"/>
                    <a:pt x="77936" y="29817"/>
                    <a:pt x="81574" y="30953"/>
                  </a:cubicBezTo>
                  <a:cubicBezTo>
                    <a:pt x="85851" y="31764"/>
                    <a:pt x="92553" y="37931"/>
                    <a:pt x="97404" y="34442"/>
                  </a:cubicBezTo>
                  <a:cubicBezTo>
                    <a:pt x="102255" y="30588"/>
                    <a:pt x="102255" y="35212"/>
                    <a:pt x="107170" y="35212"/>
                  </a:cubicBezTo>
                  <a:cubicBezTo>
                    <a:pt x="111382" y="35212"/>
                    <a:pt x="109595" y="32494"/>
                    <a:pt x="113872" y="34077"/>
                  </a:cubicBezTo>
                  <a:cubicBezTo>
                    <a:pt x="119936" y="36389"/>
                    <a:pt x="113872" y="36754"/>
                    <a:pt x="111382" y="39878"/>
                  </a:cubicBezTo>
                  <a:cubicBezTo>
                    <a:pt x="109595" y="42596"/>
                    <a:pt x="108957" y="48356"/>
                    <a:pt x="108957" y="51480"/>
                  </a:cubicBezTo>
                  <a:cubicBezTo>
                    <a:pt x="108957" y="54563"/>
                    <a:pt x="107170" y="57281"/>
                    <a:pt x="107170" y="60365"/>
                  </a:cubicBezTo>
                  <a:cubicBezTo>
                    <a:pt x="107170" y="67707"/>
                    <a:pt x="93127" y="68519"/>
                    <a:pt x="91914" y="73914"/>
                  </a:cubicBezTo>
                  <a:cubicBezTo>
                    <a:pt x="91340" y="77403"/>
                    <a:pt x="91914" y="78945"/>
                    <a:pt x="88914" y="81663"/>
                  </a:cubicBezTo>
                  <a:cubicBezTo>
                    <a:pt x="86425" y="84340"/>
                    <a:pt x="85212" y="85922"/>
                    <a:pt x="85212" y="89371"/>
                  </a:cubicBezTo>
                  <a:cubicBezTo>
                    <a:pt x="85212" y="90953"/>
                    <a:pt x="85851" y="92089"/>
                    <a:pt x="87063" y="93630"/>
                  </a:cubicBezTo>
                  <a:cubicBezTo>
                    <a:pt x="88276" y="95578"/>
                    <a:pt x="87063" y="97525"/>
                    <a:pt x="87063" y="99837"/>
                  </a:cubicBezTo>
                  <a:cubicBezTo>
                    <a:pt x="87063" y="101379"/>
                    <a:pt x="87063" y="103691"/>
                    <a:pt x="87638" y="105233"/>
                  </a:cubicBezTo>
                  <a:lnTo>
                    <a:pt x="87638" y="105233"/>
                  </a:lnTo>
                  <a:cubicBezTo>
                    <a:pt x="85851" y="105638"/>
                    <a:pt x="84000" y="106044"/>
                    <a:pt x="81574" y="106044"/>
                  </a:cubicBezTo>
                  <a:cubicBezTo>
                    <a:pt x="75510" y="106044"/>
                    <a:pt x="73659" y="106774"/>
                    <a:pt x="67595" y="108722"/>
                  </a:cubicBezTo>
                  <a:cubicBezTo>
                    <a:pt x="65744" y="111440"/>
                    <a:pt x="62106" y="112981"/>
                    <a:pt x="57255" y="114158"/>
                  </a:cubicBezTo>
                  <a:cubicBezTo>
                    <a:pt x="56617" y="114158"/>
                    <a:pt x="56617" y="114523"/>
                    <a:pt x="55978" y="114929"/>
                  </a:cubicBezTo>
                  <a:lnTo>
                    <a:pt x="55978" y="114929"/>
                  </a:lnTo>
                  <a:cubicBezTo>
                    <a:pt x="51127" y="114929"/>
                    <a:pt x="49340" y="117606"/>
                    <a:pt x="43212" y="116876"/>
                  </a:cubicBezTo>
                  <a:cubicBezTo>
                    <a:pt x="38361" y="116064"/>
                    <a:pt x="35297" y="119959"/>
                    <a:pt x="29234" y="118417"/>
                  </a:cubicBezTo>
                  <a:cubicBezTo>
                    <a:pt x="26170" y="117606"/>
                    <a:pt x="23744" y="116470"/>
                    <a:pt x="20106" y="116470"/>
                  </a:cubicBezTo>
                  <a:cubicBezTo>
                    <a:pt x="15829" y="116876"/>
                    <a:pt x="11553" y="119553"/>
                    <a:pt x="7340" y="119188"/>
                  </a:cubicBezTo>
                  <a:cubicBezTo>
                    <a:pt x="4851" y="119188"/>
                    <a:pt x="2425" y="118012"/>
                    <a:pt x="638" y="117606"/>
                  </a:cubicBezTo>
                  <a:lnTo>
                    <a:pt x="638" y="117606"/>
                  </a:lnTo>
                  <a:cubicBezTo>
                    <a:pt x="1212" y="114929"/>
                    <a:pt x="9127" y="113387"/>
                    <a:pt x="12829" y="112981"/>
                  </a:cubicBezTo>
                  <a:cubicBezTo>
                    <a:pt x="15829" y="111805"/>
                    <a:pt x="26170" y="109492"/>
                    <a:pt x="24382" y="106044"/>
                  </a:cubicBezTo>
                  <a:cubicBezTo>
                    <a:pt x="23170" y="104462"/>
                    <a:pt x="17042" y="104097"/>
                    <a:pt x="15255" y="102555"/>
                  </a:cubicBezTo>
                  <a:cubicBezTo>
                    <a:pt x="14617" y="101784"/>
                    <a:pt x="15829" y="100202"/>
                    <a:pt x="15829" y="99066"/>
                  </a:cubicBezTo>
                  <a:cubicBezTo>
                    <a:pt x="15255" y="97890"/>
                    <a:pt x="16468" y="97119"/>
                    <a:pt x="17680" y="96348"/>
                  </a:cubicBezTo>
                  <a:cubicBezTo>
                    <a:pt x="19468" y="94807"/>
                    <a:pt x="18893" y="93630"/>
                    <a:pt x="20106" y="92089"/>
                  </a:cubicBezTo>
                  <a:cubicBezTo>
                    <a:pt x="20744" y="91318"/>
                    <a:pt x="12829" y="91724"/>
                    <a:pt x="11553" y="91724"/>
                  </a:cubicBezTo>
                  <a:cubicBezTo>
                    <a:pt x="7340" y="91724"/>
                    <a:pt x="6702" y="89006"/>
                    <a:pt x="6127" y="86693"/>
                  </a:cubicBezTo>
                  <a:cubicBezTo>
                    <a:pt x="4276" y="84746"/>
                    <a:pt x="3063" y="80486"/>
                    <a:pt x="3702" y="78174"/>
                  </a:cubicBezTo>
                  <a:cubicBezTo>
                    <a:pt x="4851" y="75091"/>
                    <a:pt x="7914" y="73914"/>
                    <a:pt x="2425" y="71602"/>
                  </a:cubicBezTo>
                  <a:cubicBezTo>
                    <a:pt x="0" y="70425"/>
                    <a:pt x="4276" y="69655"/>
                    <a:pt x="5489" y="70060"/>
                  </a:cubicBezTo>
                  <a:cubicBezTo>
                    <a:pt x="8553" y="70425"/>
                    <a:pt x="10340" y="71602"/>
                    <a:pt x="12829" y="69249"/>
                  </a:cubicBezTo>
                  <a:cubicBezTo>
                    <a:pt x="14617" y="66572"/>
                    <a:pt x="11553" y="63083"/>
                    <a:pt x="16468" y="61906"/>
                  </a:cubicBezTo>
                  <a:cubicBezTo>
                    <a:pt x="19468" y="61541"/>
                    <a:pt x="20744" y="59594"/>
                    <a:pt x="22531" y="59229"/>
                  </a:cubicBezTo>
                  <a:cubicBezTo>
                    <a:pt x="23744" y="58823"/>
                    <a:pt x="26170" y="60365"/>
                    <a:pt x="28021" y="60365"/>
                  </a:cubicBezTo>
                  <a:cubicBezTo>
                    <a:pt x="32297" y="59594"/>
                    <a:pt x="31085" y="58052"/>
                    <a:pt x="33510" y="57281"/>
                  </a:cubicBezTo>
                  <a:cubicBezTo>
                    <a:pt x="35936" y="56511"/>
                    <a:pt x="39574" y="56876"/>
                    <a:pt x="40212" y="55334"/>
                  </a:cubicBezTo>
                  <a:cubicBezTo>
                    <a:pt x="43212" y="50709"/>
                    <a:pt x="32872" y="51480"/>
                    <a:pt x="42638" y="47586"/>
                  </a:cubicBezTo>
                  <a:cubicBezTo>
                    <a:pt x="45638" y="46450"/>
                    <a:pt x="48127" y="44908"/>
                    <a:pt x="51765" y="43732"/>
                  </a:cubicBezTo>
                  <a:cubicBezTo>
                    <a:pt x="53553" y="43326"/>
                    <a:pt x="55978" y="43732"/>
                    <a:pt x="57829" y="43326"/>
                  </a:cubicBezTo>
                  <a:cubicBezTo>
                    <a:pt x="60255" y="42596"/>
                    <a:pt x="57829" y="40649"/>
                    <a:pt x="58468" y="39878"/>
                  </a:cubicBezTo>
                  <a:cubicBezTo>
                    <a:pt x="57829" y="39107"/>
                    <a:pt x="57829" y="34077"/>
                    <a:pt x="57829" y="33306"/>
                  </a:cubicBezTo>
                  <a:cubicBezTo>
                    <a:pt x="58468" y="30953"/>
                    <a:pt x="62680" y="31764"/>
                    <a:pt x="57255" y="29411"/>
                  </a:cubicBezTo>
                  <a:cubicBezTo>
                    <a:pt x="52978" y="27505"/>
                    <a:pt x="69382" y="26734"/>
                    <a:pt x="61531" y="23610"/>
                  </a:cubicBezTo>
                  <a:cubicBezTo>
                    <a:pt x="59042" y="22474"/>
                    <a:pt x="52978" y="23245"/>
                    <a:pt x="52340" y="21298"/>
                  </a:cubicBezTo>
                  <a:cubicBezTo>
                    <a:pt x="51765" y="19756"/>
                    <a:pt x="48702" y="20121"/>
                    <a:pt x="46276" y="20121"/>
                  </a:cubicBezTo>
                  <a:cubicBezTo>
                    <a:pt x="43212" y="20527"/>
                    <a:pt x="41425" y="19756"/>
                    <a:pt x="40212" y="18215"/>
                  </a:cubicBezTo>
                  <a:cubicBezTo>
                    <a:pt x="38361" y="15902"/>
                    <a:pt x="38936" y="13549"/>
                    <a:pt x="38361" y="11237"/>
                  </a:cubicBezTo>
                  <a:lnTo>
                    <a:pt x="38361" y="11237"/>
                  </a:lnTo>
                  <a:cubicBezTo>
                    <a:pt x="45638" y="11237"/>
                    <a:pt x="45638" y="11237"/>
                    <a:pt x="45638" y="11237"/>
                  </a:cubicBezTo>
                  <a:cubicBezTo>
                    <a:pt x="46914" y="10831"/>
                    <a:pt x="47489" y="10466"/>
                    <a:pt x="48127" y="10060"/>
                  </a:cubicBezTo>
                  <a:cubicBezTo>
                    <a:pt x="48702" y="9290"/>
                    <a:pt x="49340" y="8519"/>
                    <a:pt x="49340" y="7748"/>
                  </a:cubicBezTo>
                  <a:cubicBezTo>
                    <a:pt x="49340" y="6206"/>
                    <a:pt x="48702" y="4665"/>
                    <a:pt x="49340" y="3488"/>
                  </a:cubicBezTo>
                  <a:cubicBezTo>
                    <a:pt x="49914" y="1541"/>
                    <a:pt x="52340" y="811"/>
                    <a:pt x="54829" y="0"/>
                  </a:cubicBezTo>
                  <a:lnTo>
                    <a:pt x="54829" y="0"/>
                  </a:lnTo>
                  <a:cubicBezTo>
                    <a:pt x="55978" y="1541"/>
                    <a:pt x="61531" y="3894"/>
                    <a:pt x="62106" y="5801"/>
                  </a:cubicBezTo>
                  <a:cubicBezTo>
                    <a:pt x="62680" y="7383"/>
                    <a:pt x="61531" y="8924"/>
                    <a:pt x="62106" y="10831"/>
                  </a:cubicBezTo>
                  <a:cubicBezTo>
                    <a:pt x="62680" y="13184"/>
                    <a:pt x="68808" y="14726"/>
                    <a:pt x="70595" y="17038"/>
                  </a:cubicBezTo>
                  <a:cubicBezTo>
                    <a:pt x="72446" y="18215"/>
                    <a:pt x="73085" y="21298"/>
                    <a:pt x="73085" y="22839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354" name="Shape 2901">
              <a:extLst>
                <a:ext uri="{FF2B5EF4-FFF2-40B4-BE49-F238E27FC236}">
                  <a16:creationId xmlns:a16="http://schemas.microsoft.com/office/drawing/2014/main" id="{8C77BC14-51CC-46D0-9D9F-A35431FBD7F2}"/>
                </a:ext>
              </a:extLst>
            </p:cNvPr>
            <p:cNvSpPr/>
            <p:nvPr/>
          </p:nvSpPr>
          <p:spPr>
            <a:xfrm>
              <a:off x="18370762" y="4135371"/>
              <a:ext cx="569231" cy="109036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57851" y="0"/>
                  </a:moveTo>
                  <a:lnTo>
                    <a:pt x="57851" y="0"/>
                  </a:lnTo>
                  <a:cubicBezTo>
                    <a:pt x="66864" y="3117"/>
                    <a:pt x="57851" y="9899"/>
                    <a:pt x="60890" y="14056"/>
                  </a:cubicBezTo>
                  <a:cubicBezTo>
                    <a:pt x="62882" y="18760"/>
                    <a:pt x="59947" y="22424"/>
                    <a:pt x="60890" y="26089"/>
                  </a:cubicBezTo>
                  <a:cubicBezTo>
                    <a:pt x="64873" y="27128"/>
                    <a:pt x="72943" y="22917"/>
                    <a:pt x="79860" y="24995"/>
                  </a:cubicBezTo>
                  <a:cubicBezTo>
                    <a:pt x="84890" y="26089"/>
                    <a:pt x="88873" y="27620"/>
                    <a:pt x="91912" y="29699"/>
                  </a:cubicBezTo>
                  <a:cubicBezTo>
                    <a:pt x="94847" y="31285"/>
                    <a:pt x="93903" y="33363"/>
                    <a:pt x="96838" y="34402"/>
                  </a:cubicBezTo>
                  <a:cubicBezTo>
                    <a:pt x="100925" y="36481"/>
                    <a:pt x="102917" y="39106"/>
                    <a:pt x="104908" y="40145"/>
                  </a:cubicBezTo>
                  <a:cubicBezTo>
                    <a:pt x="109834" y="42224"/>
                    <a:pt x="113921" y="41185"/>
                    <a:pt x="118847" y="42224"/>
                  </a:cubicBezTo>
                  <a:lnTo>
                    <a:pt x="118847" y="42224"/>
                  </a:lnTo>
                  <a:cubicBezTo>
                    <a:pt x="119895" y="44849"/>
                    <a:pt x="112873" y="47474"/>
                    <a:pt x="111930" y="50045"/>
                  </a:cubicBezTo>
                  <a:cubicBezTo>
                    <a:pt x="109834" y="53710"/>
                    <a:pt x="110882" y="61039"/>
                    <a:pt x="113921" y="64156"/>
                  </a:cubicBezTo>
                  <a:cubicBezTo>
                    <a:pt x="115912" y="66727"/>
                    <a:pt x="115912" y="68313"/>
                    <a:pt x="112873" y="70391"/>
                  </a:cubicBezTo>
                  <a:cubicBezTo>
                    <a:pt x="108890" y="73017"/>
                    <a:pt x="109834" y="74548"/>
                    <a:pt x="107842" y="77721"/>
                  </a:cubicBezTo>
                  <a:cubicBezTo>
                    <a:pt x="107842" y="80291"/>
                    <a:pt x="107842" y="81877"/>
                    <a:pt x="103860" y="82917"/>
                  </a:cubicBezTo>
                  <a:cubicBezTo>
                    <a:pt x="101868" y="83956"/>
                    <a:pt x="104908" y="86034"/>
                    <a:pt x="104908" y="87073"/>
                  </a:cubicBezTo>
                  <a:cubicBezTo>
                    <a:pt x="104908" y="90246"/>
                    <a:pt x="91912" y="88659"/>
                    <a:pt x="86882" y="90246"/>
                  </a:cubicBezTo>
                  <a:cubicBezTo>
                    <a:pt x="79860" y="92816"/>
                    <a:pt x="73886" y="101677"/>
                    <a:pt x="84890" y="104302"/>
                  </a:cubicBezTo>
                  <a:cubicBezTo>
                    <a:pt x="89921" y="105341"/>
                    <a:pt x="93903" y="105341"/>
                    <a:pt x="98829" y="105888"/>
                  </a:cubicBezTo>
                  <a:cubicBezTo>
                    <a:pt x="103860" y="106381"/>
                    <a:pt x="102917" y="109498"/>
                    <a:pt x="103860" y="111084"/>
                  </a:cubicBezTo>
                  <a:cubicBezTo>
                    <a:pt x="104908" y="113710"/>
                    <a:pt x="104908" y="113710"/>
                    <a:pt x="104908" y="113710"/>
                  </a:cubicBezTo>
                  <a:lnTo>
                    <a:pt x="104908" y="113710"/>
                  </a:lnTo>
                  <a:cubicBezTo>
                    <a:pt x="101868" y="117374"/>
                    <a:pt x="99877" y="118413"/>
                    <a:pt x="92855" y="119453"/>
                  </a:cubicBezTo>
                  <a:cubicBezTo>
                    <a:pt x="88873" y="119945"/>
                    <a:pt x="80908" y="118413"/>
                    <a:pt x="77868" y="117374"/>
                  </a:cubicBezTo>
                  <a:cubicBezTo>
                    <a:pt x="71895" y="114749"/>
                    <a:pt x="54917" y="111631"/>
                    <a:pt x="46951" y="112123"/>
                  </a:cubicBezTo>
                  <a:lnTo>
                    <a:pt x="46951" y="112123"/>
                  </a:lnTo>
                  <a:cubicBezTo>
                    <a:pt x="46951" y="110045"/>
                    <a:pt x="45903" y="105888"/>
                    <a:pt x="42864" y="104302"/>
                  </a:cubicBezTo>
                  <a:cubicBezTo>
                    <a:pt x="39930" y="101185"/>
                    <a:pt x="29868" y="99106"/>
                    <a:pt x="28925" y="95934"/>
                  </a:cubicBezTo>
                  <a:cubicBezTo>
                    <a:pt x="27982" y="93363"/>
                    <a:pt x="29868" y="91285"/>
                    <a:pt x="28925" y="89152"/>
                  </a:cubicBezTo>
                  <a:cubicBezTo>
                    <a:pt x="27982" y="86581"/>
                    <a:pt x="18864" y="83409"/>
                    <a:pt x="16978" y="81330"/>
                  </a:cubicBezTo>
                  <a:lnTo>
                    <a:pt x="16978" y="81330"/>
                  </a:lnTo>
                  <a:cubicBezTo>
                    <a:pt x="15930" y="73564"/>
                    <a:pt x="15930" y="73564"/>
                    <a:pt x="15930" y="73564"/>
                  </a:cubicBezTo>
                  <a:cubicBezTo>
                    <a:pt x="14882" y="71431"/>
                    <a:pt x="12890" y="69899"/>
                    <a:pt x="11947" y="68313"/>
                  </a:cubicBezTo>
                  <a:cubicBezTo>
                    <a:pt x="10899" y="64156"/>
                    <a:pt x="8908" y="61531"/>
                    <a:pt x="5973" y="57866"/>
                  </a:cubicBezTo>
                  <a:cubicBezTo>
                    <a:pt x="2934" y="55296"/>
                    <a:pt x="5973" y="52670"/>
                    <a:pt x="4925" y="49553"/>
                  </a:cubicBezTo>
                  <a:cubicBezTo>
                    <a:pt x="3982" y="45341"/>
                    <a:pt x="0" y="40145"/>
                    <a:pt x="3982" y="35989"/>
                  </a:cubicBezTo>
                  <a:cubicBezTo>
                    <a:pt x="5973" y="33910"/>
                    <a:pt x="9956" y="31832"/>
                    <a:pt x="11947" y="29699"/>
                  </a:cubicBezTo>
                  <a:cubicBezTo>
                    <a:pt x="14882" y="27620"/>
                    <a:pt x="15930" y="24503"/>
                    <a:pt x="19912" y="21877"/>
                  </a:cubicBezTo>
                  <a:cubicBezTo>
                    <a:pt x="21903" y="20346"/>
                    <a:pt x="21903" y="18213"/>
                    <a:pt x="26934" y="17228"/>
                  </a:cubicBezTo>
                  <a:cubicBezTo>
                    <a:pt x="29868" y="16681"/>
                    <a:pt x="31965" y="15642"/>
                    <a:pt x="34899" y="14603"/>
                  </a:cubicBezTo>
                  <a:cubicBezTo>
                    <a:pt x="36890" y="14056"/>
                    <a:pt x="37938" y="13017"/>
                    <a:pt x="38882" y="11978"/>
                  </a:cubicBezTo>
                  <a:cubicBezTo>
                    <a:pt x="40873" y="10391"/>
                    <a:pt x="43912" y="10391"/>
                    <a:pt x="46951" y="8860"/>
                  </a:cubicBezTo>
                  <a:cubicBezTo>
                    <a:pt x="48943" y="7274"/>
                    <a:pt x="49886" y="5195"/>
                    <a:pt x="51877" y="3609"/>
                  </a:cubicBezTo>
                  <a:cubicBezTo>
                    <a:pt x="57851" y="0"/>
                    <a:pt x="57851" y="0"/>
                    <a:pt x="57851" y="0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355" name="Shape 2902">
              <a:extLst>
                <a:ext uri="{FF2B5EF4-FFF2-40B4-BE49-F238E27FC236}">
                  <a16:creationId xmlns:a16="http://schemas.microsoft.com/office/drawing/2014/main" id="{24A14ADE-0AD1-44AE-B9EF-780F633A07BC}"/>
                </a:ext>
              </a:extLst>
            </p:cNvPr>
            <p:cNvSpPr/>
            <p:nvPr/>
          </p:nvSpPr>
          <p:spPr>
            <a:xfrm>
              <a:off x="18578751" y="5142535"/>
              <a:ext cx="853846" cy="101811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2025" y="1111"/>
                  </a:moveTo>
                  <a:lnTo>
                    <a:pt x="2025" y="1111"/>
                  </a:lnTo>
                  <a:cubicBezTo>
                    <a:pt x="7334" y="585"/>
                    <a:pt x="18649" y="3920"/>
                    <a:pt x="22630" y="6728"/>
                  </a:cubicBezTo>
                  <a:cubicBezTo>
                    <a:pt x="24656" y="7840"/>
                    <a:pt x="29965" y="9478"/>
                    <a:pt x="32619" y="8951"/>
                  </a:cubicBezTo>
                  <a:cubicBezTo>
                    <a:pt x="37299" y="7840"/>
                    <a:pt x="38626" y="6728"/>
                    <a:pt x="40651" y="2808"/>
                  </a:cubicBezTo>
                  <a:lnTo>
                    <a:pt x="40651" y="2808"/>
                  </a:lnTo>
                  <a:cubicBezTo>
                    <a:pt x="42607" y="3334"/>
                    <a:pt x="44633" y="3334"/>
                    <a:pt x="46658" y="3920"/>
                  </a:cubicBezTo>
                  <a:cubicBezTo>
                    <a:pt x="50640" y="5558"/>
                    <a:pt x="51967" y="7840"/>
                    <a:pt x="55250" y="3920"/>
                  </a:cubicBezTo>
                  <a:cubicBezTo>
                    <a:pt x="59301" y="0"/>
                    <a:pt x="65308" y="3334"/>
                    <a:pt x="69918" y="4446"/>
                  </a:cubicBezTo>
                  <a:cubicBezTo>
                    <a:pt x="72642" y="5558"/>
                    <a:pt x="75925" y="5558"/>
                    <a:pt x="79278" y="6143"/>
                  </a:cubicBezTo>
                  <a:cubicBezTo>
                    <a:pt x="83958" y="6728"/>
                    <a:pt x="86612" y="3920"/>
                    <a:pt x="90593" y="3334"/>
                  </a:cubicBezTo>
                  <a:cubicBezTo>
                    <a:pt x="92549" y="3334"/>
                    <a:pt x="94575" y="3334"/>
                    <a:pt x="96600" y="3920"/>
                  </a:cubicBezTo>
                  <a:cubicBezTo>
                    <a:pt x="98626" y="4446"/>
                    <a:pt x="99254" y="6143"/>
                    <a:pt x="101280" y="6728"/>
                  </a:cubicBezTo>
                  <a:cubicBezTo>
                    <a:pt x="103236" y="7254"/>
                    <a:pt x="105261" y="7840"/>
                    <a:pt x="107217" y="8366"/>
                  </a:cubicBezTo>
                  <a:lnTo>
                    <a:pt x="107217" y="8366"/>
                  </a:lnTo>
                  <a:cubicBezTo>
                    <a:pt x="109243" y="8366"/>
                    <a:pt x="110570" y="9478"/>
                    <a:pt x="112596" y="9478"/>
                  </a:cubicBezTo>
                  <a:cubicBezTo>
                    <a:pt x="114551" y="9478"/>
                    <a:pt x="117275" y="9478"/>
                    <a:pt x="117904" y="11175"/>
                  </a:cubicBezTo>
                  <a:cubicBezTo>
                    <a:pt x="119930" y="15036"/>
                    <a:pt x="114551" y="15621"/>
                    <a:pt x="112596" y="16733"/>
                  </a:cubicBezTo>
                  <a:cubicBezTo>
                    <a:pt x="108544" y="18430"/>
                    <a:pt x="106589" y="21764"/>
                    <a:pt x="105890" y="25099"/>
                  </a:cubicBezTo>
                  <a:cubicBezTo>
                    <a:pt x="106589" y="26211"/>
                    <a:pt x="107916" y="28434"/>
                    <a:pt x="107217" y="30131"/>
                  </a:cubicBezTo>
                  <a:cubicBezTo>
                    <a:pt x="105261" y="33466"/>
                    <a:pt x="107916" y="36801"/>
                    <a:pt x="108544" y="40195"/>
                  </a:cubicBezTo>
                  <a:cubicBezTo>
                    <a:pt x="109941" y="45753"/>
                    <a:pt x="107916" y="51896"/>
                    <a:pt x="103934" y="56928"/>
                  </a:cubicBezTo>
                  <a:cubicBezTo>
                    <a:pt x="100582" y="61374"/>
                    <a:pt x="92549" y="64709"/>
                    <a:pt x="101280" y="69215"/>
                  </a:cubicBezTo>
                  <a:cubicBezTo>
                    <a:pt x="103236" y="69215"/>
                    <a:pt x="109243" y="71438"/>
                    <a:pt x="109243" y="72549"/>
                  </a:cubicBezTo>
                  <a:cubicBezTo>
                    <a:pt x="109941" y="74773"/>
                    <a:pt x="109941" y="75884"/>
                    <a:pt x="111199" y="78108"/>
                  </a:cubicBezTo>
                  <a:cubicBezTo>
                    <a:pt x="113923" y="81443"/>
                    <a:pt x="115250" y="84251"/>
                    <a:pt x="115250" y="88171"/>
                  </a:cubicBezTo>
                  <a:cubicBezTo>
                    <a:pt x="115250" y="91506"/>
                    <a:pt x="113923" y="93203"/>
                    <a:pt x="113224" y="95953"/>
                  </a:cubicBezTo>
                  <a:cubicBezTo>
                    <a:pt x="112596" y="100458"/>
                    <a:pt x="116577" y="103208"/>
                    <a:pt x="115878" y="107713"/>
                  </a:cubicBezTo>
                  <a:cubicBezTo>
                    <a:pt x="115250" y="111048"/>
                    <a:pt x="114551" y="114968"/>
                    <a:pt x="115250" y="118303"/>
                  </a:cubicBezTo>
                  <a:lnTo>
                    <a:pt x="115250" y="118303"/>
                  </a:lnTo>
                  <a:cubicBezTo>
                    <a:pt x="113923" y="118303"/>
                    <a:pt x="112596" y="117718"/>
                    <a:pt x="111897" y="117718"/>
                  </a:cubicBezTo>
                  <a:cubicBezTo>
                    <a:pt x="104563" y="116606"/>
                    <a:pt x="101280" y="119941"/>
                    <a:pt x="93946" y="117718"/>
                  </a:cubicBezTo>
                  <a:cubicBezTo>
                    <a:pt x="93247" y="117718"/>
                    <a:pt x="92549" y="115494"/>
                    <a:pt x="90593" y="114968"/>
                  </a:cubicBezTo>
                  <a:cubicBezTo>
                    <a:pt x="88568" y="114383"/>
                    <a:pt x="87240" y="116606"/>
                    <a:pt x="84586" y="116606"/>
                  </a:cubicBezTo>
                  <a:cubicBezTo>
                    <a:pt x="83958" y="116606"/>
                    <a:pt x="75296" y="112686"/>
                    <a:pt x="75296" y="112159"/>
                  </a:cubicBezTo>
                  <a:cubicBezTo>
                    <a:pt x="73899" y="108824"/>
                    <a:pt x="76623" y="108824"/>
                    <a:pt x="71245" y="108824"/>
                  </a:cubicBezTo>
                  <a:cubicBezTo>
                    <a:pt x="67264" y="108824"/>
                    <a:pt x="65308" y="113271"/>
                    <a:pt x="61955" y="111574"/>
                  </a:cubicBezTo>
                  <a:cubicBezTo>
                    <a:pt x="55250" y="108239"/>
                    <a:pt x="53294" y="113856"/>
                    <a:pt x="46658" y="114968"/>
                  </a:cubicBezTo>
                  <a:cubicBezTo>
                    <a:pt x="43934" y="115494"/>
                    <a:pt x="41979" y="112686"/>
                    <a:pt x="39953" y="114968"/>
                  </a:cubicBezTo>
                  <a:cubicBezTo>
                    <a:pt x="35972" y="118303"/>
                    <a:pt x="36600" y="117191"/>
                    <a:pt x="30663" y="117191"/>
                  </a:cubicBezTo>
                  <a:cubicBezTo>
                    <a:pt x="25983" y="117191"/>
                    <a:pt x="22002" y="118829"/>
                    <a:pt x="17951" y="119941"/>
                  </a:cubicBezTo>
                  <a:lnTo>
                    <a:pt x="17951" y="119941"/>
                  </a:lnTo>
                  <a:cubicBezTo>
                    <a:pt x="17322" y="117718"/>
                    <a:pt x="17322" y="114383"/>
                    <a:pt x="17322" y="112159"/>
                  </a:cubicBezTo>
                  <a:cubicBezTo>
                    <a:pt x="17322" y="108824"/>
                    <a:pt x="18649" y="106016"/>
                    <a:pt x="17322" y="103208"/>
                  </a:cubicBezTo>
                  <a:cubicBezTo>
                    <a:pt x="15995" y="100984"/>
                    <a:pt x="15296" y="99346"/>
                    <a:pt x="15296" y="97064"/>
                  </a:cubicBezTo>
                  <a:cubicBezTo>
                    <a:pt x="15296" y="92091"/>
                    <a:pt x="16623" y="89809"/>
                    <a:pt x="19348" y="85948"/>
                  </a:cubicBezTo>
                  <a:cubicBezTo>
                    <a:pt x="22630" y="82028"/>
                    <a:pt x="22002" y="79804"/>
                    <a:pt x="22630" y="74773"/>
                  </a:cubicBezTo>
                  <a:cubicBezTo>
                    <a:pt x="23958" y="66991"/>
                    <a:pt x="39324" y="65821"/>
                    <a:pt x="39324" y="55231"/>
                  </a:cubicBezTo>
                  <a:cubicBezTo>
                    <a:pt x="39324" y="50784"/>
                    <a:pt x="41280" y="46864"/>
                    <a:pt x="41280" y="42418"/>
                  </a:cubicBezTo>
                  <a:cubicBezTo>
                    <a:pt x="41280" y="37913"/>
                    <a:pt x="41979" y="29605"/>
                    <a:pt x="43934" y="25685"/>
                  </a:cubicBezTo>
                  <a:cubicBezTo>
                    <a:pt x="46658" y="21179"/>
                    <a:pt x="53294" y="20653"/>
                    <a:pt x="46658" y="17318"/>
                  </a:cubicBezTo>
                  <a:cubicBezTo>
                    <a:pt x="41979" y="15036"/>
                    <a:pt x="43934" y="18956"/>
                    <a:pt x="39324" y="18956"/>
                  </a:cubicBezTo>
                  <a:cubicBezTo>
                    <a:pt x="33946" y="18956"/>
                    <a:pt x="33946" y="12286"/>
                    <a:pt x="28637" y="17844"/>
                  </a:cubicBezTo>
                  <a:cubicBezTo>
                    <a:pt x="23329" y="22876"/>
                    <a:pt x="15995" y="13983"/>
                    <a:pt x="11315" y="12813"/>
                  </a:cubicBezTo>
                  <a:cubicBezTo>
                    <a:pt x="7334" y="11175"/>
                    <a:pt x="9289" y="9478"/>
                    <a:pt x="5308" y="7840"/>
                  </a:cubicBezTo>
                  <a:cubicBezTo>
                    <a:pt x="0" y="6143"/>
                    <a:pt x="3352" y="5031"/>
                    <a:pt x="2025" y="1111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356" name="Shape 2903">
              <a:extLst>
                <a:ext uri="{FF2B5EF4-FFF2-40B4-BE49-F238E27FC236}">
                  <a16:creationId xmlns:a16="http://schemas.microsoft.com/office/drawing/2014/main" id="{4548D62A-4CA4-4876-A71B-FDAD2FFD09B3}"/>
                </a:ext>
              </a:extLst>
            </p:cNvPr>
            <p:cNvSpPr/>
            <p:nvPr/>
          </p:nvSpPr>
          <p:spPr>
            <a:xfrm>
              <a:off x="17094373" y="4082823"/>
              <a:ext cx="961124" cy="118889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6508" y="89874"/>
                  </a:moveTo>
                  <a:lnTo>
                    <a:pt x="6508" y="89874"/>
                  </a:lnTo>
                  <a:cubicBezTo>
                    <a:pt x="8863" y="87969"/>
                    <a:pt x="8863" y="87969"/>
                    <a:pt x="8863" y="87969"/>
                  </a:cubicBezTo>
                  <a:cubicBezTo>
                    <a:pt x="10041" y="85062"/>
                    <a:pt x="6508" y="84611"/>
                    <a:pt x="4090" y="84110"/>
                  </a:cubicBezTo>
                  <a:cubicBezTo>
                    <a:pt x="0" y="83157"/>
                    <a:pt x="1735" y="76491"/>
                    <a:pt x="2913" y="74586"/>
                  </a:cubicBezTo>
                  <a:cubicBezTo>
                    <a:pt x="4090" y="72681"/>
                    <a:pt x="6508" y="70275"/>
                    <a:pt x="7066" y="68320"/>
                  </a:cubicBezTo>
                  <a:cubicBezTo>
                    <a:pt x="7623" y="65463"/>
                    <a:pt x="3533" y="64060"/>
                    <a:pt x="1735" y="62155"/>
                  </a:cubicBezTo>
                  <a:cubicBezTo>
                    <a:pt x="1177" y="55939"/>
                    <a:pt x="2355" y="47318"/>
                    <a:pt x="4090" y="42055"/>
                  </a:cubicBezTo>
                  <a:cubicBezTo>
                    <a:pt x="5268" y="39197"/>
                    <a:pt x="5268" y="35839"/>
                    <a:pt x="5888" y="32982"/>
                  </a:cubicBezTo>
                  <a:cubicBezTo>
                    <a:pt x="7623" y="28671"/>
                    <a:pt x="11776" y="25814"/>
                    <a:pt x="14132" y="21954"/>
                  </a:cubicBezTo>
                  <a:cubicBezTo>
                    <a:pt x="17107" y="18646"/>
                    <a:pt x="12396" y="15789"/>
                    <a:pt x="18904" y="13834"/>
                  </a:cubicBezTo>
                  <a:cubicBezTo>
                    <a:pt x="22376" y="12882"/>
                    <a:pt x="19462" y="10025"/>
                    <a:pt x="20020" y="8120"/>
                  </a:cubicBezTo>
                  <a:cubicBezTo>
                    <a:pt x="20578" y="7167"/>
                    <a:pt x="21756" y="6666"/>
                    <a:pt x="21756" y="5714"/>
                  </a:cubicBezTo>
                  <a:cubicBezTo>
                    <a:pt x="21756" y="4761"/>
                    <a:pt x="20578" y="1403"/>
                    <a:pt x="22995" y="1904"/>
                  </a:cubicBezTo>
                  <a:cubicBezTo>
                    <a:pt x="26528" y="2406"/>
                    <a:pt x="28264" y="952"/>
                    <a:pt x="31239" y="451"/>
                  </a:cubicBezTo>
                  <a:cubicBezTo>
                    <a:pt x="35392" y="0"/>
                    <a:pt x="37128" y="1904"/>
                    <a:pt x="40103" y="3308"/>
                  </a:cubicBezTo>
                  <a:cubicBezTo>
                    <a:pt x="44814" y="3809"/>
                    <a:pt x="44814" y="3809"/>
                    <a:pt x="44814" y="3809"/>
                  </a:cubicBezTo>
                  <a:lnTo>
                    <a:pt x="44814" y="3809"/>
                  </a:lnTo>
                  <a:cubicBezTo>
                    <a:pt x="48409" y="5263"/>
                    <a:pt x="50144" y="4310"/>
                    <a:pt x="53677" y="4310"/>
                  </a:cubicBezTo>
                  <a:cubicBezTo>
                    <a:pt x="56095" y="3809"/>
                    <a:pt x="67314" y="6215"/>
                    <a:pt x="68491" y="7669"/>
                  </a:cubicBezTo>
                  <a:cubicBezTo>
                    <a:pt x="70227" y="9573"/>
                    <a:pt x="73822" y="11478"/>
                    <a:pt x="75557" y="13383"/>
                  </a:cubicBezTo>
                  <a:cubicBezTo>
                    <a:pt x="76177" y="14335"/>
                    <a:pt x="76735" y="18646"/>
                    <a:pt x="78533" y="17694"/>
                  </a:cubicBezTo>
                  <a:cubicBezTo>
                    <a:pt x="79710" y="17192"/>
                    <a:pt x="82685" y="14786"/>
                    <a:pt x="83863" y="16240"/>
                  </a:cubicBezTo>
                  <a:cubicBezTo>
                    <a:pt x="86776" y="20050"/>
                    <a:pt x="88574" y="16240"/>
                    <a:pt x="92107" y="17694"/>
                  </a:cubicBezTo>
                  <a:cubicBezTo>
                    <a:pt x="103388" y="21954"/>
                    <a:pt x="103388" y="21954"/>
                    <a:pt x="103388" y="21954"/>
                  </a:cubicBezTo>
                  <a:cubicBezTo>
                    <a:pt x="111012" y="22957"/>
                    <a:pt x="112252" y="19598"/>
                    <a:pt x="116342" y="25814"/>
                  </a:cubicBezTo>
                  <a:cubicBezTo>
                    <a:pt x="117520" y="27218"/>
                    <a:pt x="119938" y="27719"/>
                    <a:pt x="119318" y="29172"/>
                  </a:cubicBezTo>
                  <a:cubicBezTo>
                    <a:pt x="118698" y="31528"/>
                    <a:pt x="116342" y="36340"/>
                    <a:pt x="114607" y="38696"/>
                  </a:cubicBezTo>
                  <a:cubicBezTo>
                    <a:pt x="111632" y="43508"/>
                    <a:pt x="108099" y="47819"/>
                    <a:pt x="103946" y="52581"/>
                  </a:cubicBezTo>
                  <a:cubicBezTo>
                    <a:pt x="102768" y="54035"/>
                    <a:pt x="100971" y="54937"/>
                    <a:pt x="102768" y="56390"/>
                  </a:cubicBezTo>
                  <a:cubicBezTo>
                    <a:pt x="105123" y="58796"/>
                    <a:pt x="108657" y="61203"/>
                    <a:pt x="111632" y="62606"/>
                  </a:cubicBezTo>
                  <a:cubicBezTo>
                    <a:pt x="111632" y="64511"/>
                    <a:pt x="111632" y="65463"/>
                    <a:pt x="110454" y="67418"/>
                  </a:cubicBezTo>
                  <a:cubicBezTo>
                    <a:pt x="109834" y="67869"/>
                    <a:pt x="109276" y="67869"/>
                    <a:pt x="108657" y="69323"/>
                  </a:cubicBezTo>
                  <a:cubicBezTo>
                    <a:pt x="108657" y="70726"/>
                    <a:pt x="107479" y="71679"/>
                    <a:pt x="106301" y="73132"/>
                  </a:cubicBezTo>
                  <a:cubicBezTo>
                    <a:pt x="105743" y="74085"/>
                    <a:pt x="105123" y="75538"/>
                    <a:pt x="105743" y="76491"/>
                  </a:cubicBezTo>
                  <a:cubicBezTo>
                    <a:pt x="106301" y="79348"/>
                    <a:pt x="106301" y="79348"/>
                    <a:pt x="106301" y="79348"/>
                  </a:cubicBezTo>
                  <a:lnTo>
                    <a:pt x="106301" y="79348"/>
                  </a:lnTo>
                  <a:cubicBezTo>
                    <a:pt x="104504" y="79799"/>
                    <a:pt x="102148" y="80802"/>
                    <a:pt x="100413" y="81253"/>
                  </a:cubicBezTo>
                  <a:cubicBezTo>
                    <a:pt x="98057" y="82205"/>
                    <a:pt x="96260" y="84110"/>
                    <a:pt x="93904" y="84611"/>
                  </a:cubicBezTo>
                  <a:cubicBezTo>
                    <a:pt x="92727" y="85062"/>
                    <a:pt x="91549" y="84611"/>
                    <a:pt x="89752" y="85062"/>
                  </a:cubicBezTo>
                  <a:cubicBezTo>
                    <a:pt x="86776" y="86516"/>
                    <a:pt x="87954" y="87468"/>
                    <a:pt x="87396" y="89874"/>
                  </a:cubicBezTo>
                  <a:cubicBezTo>
                    <a:pt x="86219" y="93182"/>
                    <a:pt x="83243" y="93182"/>
                    <a:pt x="80888" y="94636"/>
                  </a:cubicBezTo>
                  <a:cubicBezTo>
                    <a:pt x="79152" y="95588"/>
                    <a:pt x="79152" y="97042"/>
                    <a:pt x="78533" y="98446"/>
                  </a:cubicBezTo>
                  <a:cubicBezTo>
                    <a:pt x="76735" y="102305"/>
                    <a:pt x="77913" y="104661"/>
                    <a:pt x="74380" y="108521"/>
                  </a:cubicBezTo>
                  <a:cubicBezTo>
                    <a:pt x="72024" y="110426"/>
                    <a:pt x="67314" y="110426"/>
                    <a:pt x="63719" y="110877"/>
                  </a:cubicBezTo>
                  <a:cubicBezTo>
                    <a:pt x="62603" y="110877"/>
                    <a:pt x="62603" y="114235"/>
                    <a:pt x="59008" y="114736"/>
                  </a:cubicBezTo>
                  <a:cubicBezTo>
                    <a:pt x="56095" y="115187"/>
                    <a:pt x="51942" y="113784"/>
                    <a:pt x="48966" y="114736"/>
                  </a:cubicBezTo>
                  <a:cubicBezTo>
                    <a:pt x="47169" y="115689"/>
                    <a:pt x="46053" y="117092"/>
                    <a:pt x="43636" y="117092"/>
                  </a:cubicBezTo>
                  <a:cubicBezTo>
                    <a:pt x="41280" y="117092"/>
                    <a:pt x="39545" y="116641"/>
                    <a:pt x="37128" y="116140"/>
                  </a:cubicBezTo>
                  <a:cubicBezTo>
                    <a:pt x="34214" y="115689"/>
                    <a:pt x="31859" y="117092"/>
                    <a:pt x="29504" y="117092"/>
                  </a:cubicBezTo>
                  <a:cubicBezTo>
                    <a:pt x="27086" y="117092"/>
                    <a:pt x="24731" y="115187"/>
                    <a:pt x="22995" y="115187"/>
                  </a:cubicBezTo>
                  <a:cubicBezTo>
                    <a:pt x="19462" y="115187"/>
                    <a:pt x="17727" y="118546"/>
                    <a:pt x="15371" y="118045"/>
                  </a:cubicBezTo>
                  <a:cubicBezTo>
                    <a:pt x="13016" y="117092"/>
                    <a:pt x="8863" y="118546"/>
                    <a:pt x="7066" y="119949"/>
                  </a:cubicBezTo>
                  <a:lnTo>
                    <a:pt x="7066" y="119949"/>
                  </a:lnTo>
                  <a:cubicBezTo>
                    <a:pt x="6508" y="89874"/>
                    <a:pt x="6508" y="89874"/>
                    <a:pt x="6508" y="89874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357" name="Shape 2904">
              <a:extLst>
                <a:ext uri="{FF2B5EF4-FFF2-40B4-BE49-F238E27FC236}">
                  <a16:creationId xmlns:a16="http://schemas.microsoft.com/office/drawing/2014/main" id="{650E7516-FADD-479D-9F8A-42C4D4DFECC7}"/>
                </a:ext>
              </a:extLst>
            </p:cNvPr>
            <p:cNvSpPr/>
            <p:nvPr/>
          </p:nvSpPr>
          <p:spPr>
            <a:xfrm>
              <a:off x="17453426" y="3750019"/>
              <a:ext cx="1217278" cy="126114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26623" y="15791"/>
                  </a:moveTo>
                  <a:lnTo>
                    <a:pt x="26623" y="15791"/>
                  </a:lnTo>
                  <a:cubicBezTo>
                    <a:pt x="29412" y="16690"/>
                    <a:pt x="30342" y="14420"/>
                    <a:pt x="33132" y="17163"/>
                  </a:cubicBezTo>
                  <a:cubicBezTo>
                    <a:pt x="36900" y="20756"/>
                    <a:pt x="42479" y="12624"/>
                    <a:pt x="46247" y="15366"/>
                  </a:cubicBezTo>
                  <a:cubicBezTo>
                    <a:pt x="49037" y="17588"/>
                    <a:pt x="48548" y="20756"/>
                    <a:pt x="52756" y="22553"/>
                  </a:cubicBezTo>
                  <a:cubicBezTo>
                    <a:pt x="55106" y="23451"/>
                    <a:pt x="60195" y="22080"/>
                    <a:pt x="63034" y="22553"/>
                  </a:cubicBezTo>
                  <a:cubicBezTo>
                    <a:pt x="66753" y="23451"/>
                    <a:pt x="72381" y="27044"/>
                    <a:pt x="73262" y="21229"/>
                  </a:cubicBezTo>
                  <a:cubicBezTo>
                    <a:pt x="74241" y="17163"/>
                    <a:pt x="76541" y="15366"/>
                    <a:pt x="76541" y="10401"/>
                  </a:cubicBezTo>
                  <a:cubicBezTo>
                    <a:pt x="77030" y="7234"/>
                    <a:pt x="77030" y="7234"/>
                    <a:pt x="77030" y="7234"/>
                  </a:cubicBezTo>
                  <a:lnTo>
                    <a:pt x="77030" y="7234"/>
                  </a:lnTo>
                  <a:cubicBezTo>
                    <a:pt x="77520" y="5862"/>
                    <a:pt x="77520" y="4066"/>
                    <a:pt x="78401" y="2742"/>
                  </a:cubicBezTo>
                  <a:cubicBezTo>
                    <a:pt x="78890" y="1796"/>
                    <a:pt x="80309" y="898"/>
                    <a:pt x="80309" y="0"/>
                  </a:cubicBezTo>
                  <a:cubicBezTo>
                    <a:pt x="80750" y="0"/>
                    <a:pt x="83539" y="3167"/>
                    <a:pt x="84469" y="4066"/>
                  </a:cubicBezTo>
                  <a:cubicBezTo>
                    <a:pt x="88238" y="5862"/>
                    <a:pt x="88678" y="6761"/>
                    <a:pt x="88678" y="10827"/>
                  </a:cubicBezTo>
                  <a:cubicBezTo>
                    <a:pt x="88678" y="12198"/>
                    <a:pt x="89608" y="17163"/>
                    <a:pt x="91027" y="17163"/>
                  </a:cubicBezTo>
                  <a:cubicBezTo>
                    <a:pt x="96166" y="16690"/>
                    <a:pt x="97536" y="22080"/>
                    <a:pt x="102675" y="18486"/>
                  </a:cubicBezTo>
                  <a:cubicBezTo>
                    <a:pt x="106443" y="16264"/>
                    <a:pt x="110603" y="13522"/>
                    <a:pt x="114371" y="11725"/>
                  </a:cubicBezTo>
                  <a:lnTo>
                    <a:pt x="114371" y="11725"/>
                  </a:lnTo>
                  <a:cubicBezTo>
                    <a:pt x="114812" y="14420"/>
                    <a:pt x="112952" y="16690"/>
                    <a:pt x="113442" y="19858"/>
                  </a:cubicBezTo>
                  <a:cubicBezTo>
                    <a:pt x="113882" y="22080"/>
                    <a:pt x="117161" y="17588"/>
                    <a:pt x="119021" y="17588"/>
                  </a:cubicBezTo>
                  <a:cubicBezTo>
                    <a:pt x="119951" y="21654"/>
                    <a:pt x="117601" y="25248"/>
                    <a:pt x="117161" y="28888"/>
                  </a:cubicBezTo>
                  <a:cubicBezTo>
                    <a:pt x="117161" y="29787"/>
                    <a:pt x="117161" y="30685"/>
                    <a:pt x="117161" y="31583"/>
                  </a:cubicBezTo>
                  <a:cubicBezTo>
                    <a:pt x="117161" y="32907"/>
                    <a:pt x="117601" y="35177"/>
                    <a:pt x="117601" y="36548"/>
                  </a:cubicBezTo>
                  <a:lnTo>
                    <a:pt x="117601" y="36548"/>
                  </a:lnTo>
                  <a:cubicBezTo>
                    <a:pt x="114812" y="39669"/>
                    <a:pt x="114812" y="39669"/>
                    <a:pt x="114812" y="39669"/>
                  </a:cubicBezTo>
                  <a:cubicBezTo>
                    <a:pt x="113882" y="41040"/>
                    <a:pt x="113442" y="42836"/>
                    <a:pt x="112512" y="44208"/>
                  </a:cubicBezTo>
                  <a:cubicBezTo>
                    <a:pt x="111092" y="45531"/>
                    <a:pt x="109673" y="45531"/>
                    <a:pt x="108743" y="46903"/>
                  </a:cubicBezTo>
                  <a:cubicBezTo>
                    <a:pt x="108303" y="47801"/>
                    <a:pt x="107814" y="48699"/>
                    <a:pt x="106884" y="49172"/>
                  </a:cubicBezTo>
                  <a:cubicBezTo>
                    <a:pt x="105513" y="50070"/>
                    <a:pt x="104535" y="50969"/>
                    <a:pt x="103164" y="51442"/>
                  </a:cubicBezTo>
                  <a:cubicBezTo>
                    <a:pt x="100815" y="52293"/>
                    <a:pt x="100815" y="54137"/>
                    <a:pt x="99885" y="55460"/>
                  </a:cubicBezTo>
                  <a:cubicBezTo>
                    <a:pt x="98026" y="57730"/>
                    <a:pt x="97536" y="60425"/>
                    <a:pt x="96166" y="62222"/>
                  </a:cubicBezTo>
                  <a:cubicBezTo>
                    <a:pt x="95236" y="64066"/>
                    <a:pt x="93376" y="65862"/>
                    <a:pt x="92446" y="67659"/>
                  </a:cubicBezTo>
                  <a:cubicBezTo>
                    <a:pt x="90587" y="71252"/>
                    <a:pt x="92446" y="75744"/>
                    <a:pt x="92887" y="79385"/>
                  </a:cubicBezTo>
                  <a:cubicBezTo>
                    <a:pt x="93376" y="82080"/>
                    <a:pt x="91957" y="84349"/>
                    <a:pt x="93376" y="86572"/>
                  </a:cubicBezTo>
                  <a:cubicBezTo>
                    <a:pt x="94747" y="89739"/>
                    <a:pt x="95676" y="92009"/>
                    <a:pt x="96166" y="95602"/>
                  </a:cubicBezTo>
                  <a:cubicBezTo>
                    <a:pt x="96606" y="96973"/>
                    <a:pt x="97536" y="98297"/>
                    <a:pt x="98026" y="100141"/>
                  </a:cubicBezTo>
                  <a:cubicBezTo>
                    <a:pt x="98515" y="106855"/>
                    <a:pt x="98515" y="106855"/>
                    <a:pt x="98515" y="106855"/>
                  </a:cubicBezTo>
                  <a:lnTo>
                    <a:pt x="98515" y="106855"/>
                  </a:lnTo>
                  <a:cubicBezTo>
                    <a:pt x="96606" y="107801"/>
                    <a:pt x="94747" y="108652"/>
                    <a:pt x="94306" y="110921"/>
                  </a:cubicBezTo>
                  <a:cubicBezTo>
                    <a:pt x="93817" y="112293"/>
                    <a:pt x="94306" y="114089"/>
                    <a:pt x="94306" y="115886"/>
                  </a:cubicBezTo>
                  <a:cubicBezTo>
                    <a:pt x="94306" y="116784"/>
                    <a:pt x="93817" y="117683"/>
                    <a:pt x="93376" y="118581"/>
                  </a:cubicBezTo>
                  <a:cubicBezTo>
                    <a:pt x="92887" y="119054"/>
                    <a:pt x="92446" y="119479"/>
                    <a:pt x="91468" y="119952"/>
                  </a:cubicBezTo>
                  <a:cubicBezTo>
                    <a:pt x="85889" y="119952"/>
                    <a:pt x="85889" y="119952"/>
                    <a:pt x="85889" y="119952"/>
                  </a:cubicBezTo>
                  <a:lnTo>
                    <a:pt x="85889" y="119952"/>
                  </a:lnTo>
                  <a:cubicBezTo>
                    <a:pt x="84959" y="119479"/>
                    <a:pt x="83099" y="119479"/>
                    <a:pt x="82169" y="119054"/>
                  </a:cubicBezTo>
                  <a:cubicBezTo>
                    <a:pt x="81239" y="118156"/>
                    <a:pt x="81239" y="117257"/>
                    <a:pt x="80309" y="116359"/>
                  </a:cubicBezTo>
                  <a:cubicBezTo>
                    <a:pt x="79820" y="115886"/>
                    <a:pt x="78890" y="115460"/>
                    <a:pt x="77960" y="114988"/>
                  </a:cubicBezTo>
                  <a:cubicBezTo>
                    <a:pt x="75611" y="113617"/>
                    <a:pt x="73752" y="113617"/>
                    <a:pt x="71402" y="113617"/>
                  </a:cubicBezTo>
                  <a:cubicBezTo>
                    <a:pt x="69102" y="113617"/>
                    <a:pt x="66313" y="114988"/>
                    <a:pt x="63964" y="114089"/>
                  </a:cubicBezTo>
                  <a:cubicBezTo>
                    <a:pt x="63034" y="113617"/>
                    <a:pt x="62104" y="113191"/>
                    <a:pt x="60685" y="113191"/>
                  </a:cubicBezTo>
                  <a:cubicBezTo>
                    <a:pt x="58336" y="113617"/>
                    <a:pt x="58336" y="115460"/>
                    <a:pt x="55546" y="113617"/>
                  </a:cubicBezTo>
                  <a:cubicBezTo>
                    <a:pt x="52756" y="112293"/>
                    <a:pt x="51337" y="112765"/>
                    <a:pt x="51337" y="109598"/>
                  </a:cubicBezTo>
                  <a:cubicBezTo>
                    <a:pt x="51337" y="107801"/>
                    <a:pt x="49967" y="107328"/>
                    <a:pt x="48548" y="106430"/>
                  </a:cubicBezTo>
                  <a:lnTo>
                    <a:pt x="48548" y="106430"/>
                  </a:lnTo>
                  <a:cubicBezTo>
                    <a:pt x="48107" y="103735"/>
                    <a:pt x="48107" y="103735"/>
                    <a:pt x="48107" y="103735"/>
                  </a:cubicBezTo>
                  <a:cubicBezTo>
                    <a:pt x="47618" y="102836"/>
                    <a:pt x="48107" y="101465"/>
                    <a:pt x="48548" y="100567"/>
                  </a:cubicBezTo>
                  <a:cubicBezTo>
                    <a:pt x="49477" y="99196"/>
                    <a:pt x="50407" y="98297"/>
                    <a:pt x="50407" y="96973"/>
                  </a:cubicBezTo>
                  <a:cubicBezTo>
                    <a:pt x="50897" y="95602"/>
                    <a:pt x="51337" y="95602"/>
                    <a:pt x="51827" y="95177"/>
                  </a:cubicBezTo>
                  <a:cubicBezTo>
                    <a:pt x="52756" y="93333"/>
                    <a:pt x="52756" y="92434"/>
                    <a:pt x="52756" y="90638"/>
                  </a:cubicBezTo>
                  <a:cubicBezTo>
                    <a:pt x="50407" y="89314"/>
                    <a:pt x="47618" y="87044"/>
                    <a:pt x="45758" y="84775"/>
                  </a:cubicBezTo>
                  <a:cubicBezTo>
                    <a:pt x="44339" y="83404"/>
                    <a:pt x="45758" y="82553"/>
                    <a:pt x="46688" y="81182"/>
                  </a:cubicBezTo>
                  <a:cubicBezTo>
                    <a:pt x="49967" y="76690"/>
                    <a:pt x="52756" y="72624"/>
                    <a:pt x="55106" y="68085"/>
                  </a:cubicBezTo>
                  <a:cubicBezTo>
                    <a:pt x="56476" y="65862"/>
                    <a:pt x="58336" y="61323"/>
                    <a:pt x="58825" y="59101"/>
                  </a:cubicBezTo>
                  <a:cubicBezTo>
                    <a:pt x="59314" y="57730"/>
                    <a:pt x="57406" y="57257"/>
                    <a:pt x="56476" y="55933"/>
                  </a:cubicBezTo>
                  <a:cubicBezTo>
                    <a:pt x="53246" y="50070"/>
                    <a:pt x="52267" y="53238"/>
                    <a:pt x="46247" y="52293"/>
                  </a:cubicBezTo>
                  <a:cubicBezTo>
                    <a:pt x="37340" y="48274"/>
                    <a:pt x="37340" y="48274"/>
                    <a:pt x="37340" y="48274"/>
                  </a:cubicBezTo>
                  <a:cubicBezTo>
                    <a:pt x="34551" y="46903"/>
                    <a:pt x="33132" y="50496"/>
                    <a:pt x="30831" y="46903"/>
                  </a:cubicBezTo>
                  <a:cubicBezTo>
                    <a:pt x="29902" y="45531"/>
                    <a:pt x="27553" y="47801"/>
                    <a:pt x="26623" y="48274"/>
                  </a:cubicBezTo>
                  <a:cubicBezTo>
                    <a:pt x="25203" y="49172"/>
                    <a:pt x="24763" y="45106"/>
                    <a:pt x="24274" y="44208"/>
                  </a:cubicBezTo>
                  <a:cubicBezTo>
                    <a:pt x="22903" y="42411"/>
                    <a:pt x="20065" y="40614"/>
                    <a:pt x="18694" y="38817"/>
                  </a:cubicBezTo>
                  <a:cubicBezTo>
                    <a:pt x="17765" y="37446"/>
                    <a:pt x="8907" y="35177"/>
                    <a:pt x="6998" y="35650"/>
                  </a:cubicBezTo>
                  <a:cubicBezTo>
                    <a:pt x="4208" y="35650"/>
                    <a:pt x="2838" y="36548"/>
                    <a:pt x="0" y="35177"/>
                  </a:cubicBezTo>
                  <a:lnTo>
                    <a:pt x="0" y="35177"/>
                  </a:lnTo>
                  <a:cubicBezTo>
                    <a:pt x="3768" y="29787"/>
                    <a:pt x="3768" y="29787"/>
                    <a:pt x="3768" y="29787"/>
                  </a:cubicBezTo>
                  <a:cubicBezTo>
                    <a:pt x="4698" y="26193"/>
                    <a:pt x="4698" y="26193"/>
                    <a:pt x="4698" y="26193"/>
                  </a:cubicBezTo>
                  <a:lnTo>
                    <a:pt x="4698" y="26193"/>
                  </a:lnTo>
                  <a:cubicBezTo>
                    <a:pt x="6068" y="25721"/>
                    <a:pt x="6998" y="24349"/>
                    <a:pt x="8907" y="23924"/>
                  </a:cubicBezTo>
                  <a:cubicBezTo>
                    <a:pt x="10766" y="23026"/>
                    <a:pt x="12137" y="22080"/>
                    <a:pt x="14045" y="21229"/>
                  </a:cubicBezTo>
                  <a:cubicBezTo>
                    <a:pt x="15415" y="20756"/>
                    <a:pt x="15905" y="20756"/>
                    <a:pt x="17275" y="20756"/>
                  </a:cubicBezTo>
                  <a:cubicBezTo>
                    <a:pt x="19624" y="20756"/>
                    <a:pt x="20995" y="19858"/>
                    <a:pt x="22414" y="18486"/>
                  </a:cubicBezTo>
                  <a:cubicBezTo>
                    <a:pt x="23833" y="17588"/>
                    <a:pt x="25693" y="16264"/>
                    <a:pt x="26623" y="15791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358" name="Shape 2905">
              <a:extLst>
                <a:ext uri="{FF2B5EF4-FFF2-40B4-BE49-F238E27FC236}">
                  <a16:creationId xmlns:a16="http://schemas.microsoft.com/office/drawing/2014/main" id="{EB021B64-6088-43EB-8F97-FAA5951CB95D}"/>
                </a:ext>
              </a:extLst>
            </p:cNvPr>
            <p:cNvSpPr/>
            <p:nvPr/>
          </p:nvSpPr>
          <p:spPr>
            <a:xfrm>
              <a:off x="19682184" y="4599542"/>
              <a:ext cx="1061833" cy="167277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230" y="35023"/>
                  </a:moveTo>
                  <a:lnTo>
                    <a:pt x="11230" y="35023"/>
                  </a:lnTo>
                  <a:cubicBezTo>
                    <a:pt x="13926" y="36377"/>
                    <a:pt x="16621" y="40118"/>
                    <a:pt x="17126" y="35023"/>
                  </a:cubicBezTo>
                  <a:cubicBezTo>
                    <a:pt x="17126" y="33990"/>
                    <a:pt x="18755" y="33313"/>
                    <a:pt x="19260" y="32280"/>
                  </a:cubicBezTo>
                  <a:cubicBezTo>
                    <a:pt x="19822" y="29928"/>
                    <a:pt x="18755" y="28895"/>
                    <a:pt x="21394" y="27185"/>
                  </a:cubicBezTo>
                  <a:cubicBezTo>
                    <a:pt x="22461" y="26508"/>
                    <a:pt x="36387" y="30249"/>
                    <a:pt x="38015" y="30926"/>
                  </a:cubicBezTo>
                  <a:cubicBezTo>
                    <a:pt x="40149" y="31282"/>
                    <a:pt x="41216" y="32280"/>
                    <a:pt x="43350" y="32957"/>
                  </a:cubicBezTo>
                  <a:cubicBezTo>
                    <a:pt x="44978" y="33313"/>
                    <a:pt x="44473" y="34311"/>
                    <a:pt x="44978" y="35344"/>
                  </a:cubicBezTo>
                  <a:cubicBezTo>
                    <a:pt x="46045" y="37375"/>
                    <a:pt x="47674" y="33313"/>
                    <a:pt x="48179" y="33313"/>
                  </a:cubicBezTo>
                  <a:cubicBezTo>
                    <a:pt x="49246" y="32636"/>
                    <a:pt x="50875" y="31282"/>
                    <a:pt x="49808" y="30249"/>
                  </a:cubicBezTo>
                  <a:cubicBezTo>
                    <a:pt x="48179" y="29216"/>
                    <a:pt x="47674" y="28539"/>
                    <a:pt x="48179" y="27185"/>
                  </a:cubicBezTo>
                  <a:cubicBezTo>
                    <a:pt x="48179" y="23800"/>
                    <a:pt x="49808" y="25154"/>
                    <a:pt x="53008" y="23123"/>
                  </a:cubicBezTo>
                  <a:cubicBezTo>
                    <a:pt x="54637" y="22090"/>
                    <a:pt x="54075" y="18028"/>
                    <a:pt x="54637" y="16674"/>
                  </a:cubicBezTo>
                  <a:cubicBezTo>
                    <a:pt x="56771" y="15285"/>
                    <a:pt x="56771" y="14287"/>
                    <a:pt x="56209" y="12577"/>
                  </a:cubicBezTo>
                  <a:cubicBezTo>
                    <a:pt x="56209" y="11543"/>
                    <a:pt x="57838" y="10546"/>
                    <a:pt x="58343" y="9513"/>
                  </a:cubicBezTo>
                  <a:cubicBezTo>
                    <a:pt x="58905" y="8159"/>
                    <a:pt x="58905" y="6805"/>
                    <a:pt x="58905" y="5095"/>
                  </a:cubicBezTo>
                  <a:cubicBezTo>
                    <a:pt x="58905" y="3741"/>
                    <a:pt x="61600" y="1033"/>
                    <a:pt x="63172" y="0"/>
                  </a:cubicBezTo>
                  <a:lnTo>
                    <a:pt x="63172" y="0"/>
                  </a:lnTo>
                  <a:cubicBezTo>
                    <a:pt x="65306" y="1389"/>
                    <a:pt x="68563" y="2387"/>
                    <a:pt x="71764" y="2743"/>
                  </a:cubicBezTo>
                  <a:cubicBezTo>
                    <a:pt x="79794" y="3741"/>
                    <a:pt x="88329" y="5771"/>
                    <a:pt x="96415" y="6128"/>
                  </a:cubicBezTo>
                  <a:cubicBezTo>
                    <a:pt x="97987" y="6128"/>
                    <a:pt x="101750" y="6805"/>
                    <a:pt x="101750" y="7161"/>
                  </a:cubicBezTo>
                  <a:cubicBezTo>
                    <a:pt x="100683" y="8515"/>
                    <a:pt x="93158" y="7482"/>
                    <a:pt x="91586" y="9869"/>
                  </a:cubicBezTo>
                  <a:cubicBezTo>
                    <a:pt x="90519" y="10902"/>
                    <a:pt x="98549" y="21769"/>
                    <a:pt x="100121" y="22446"/>
                  </a:cubicBezTo>
                  <a:cubicBezTo>
                    <a:pt x="102817" y="24156"/>
                    <a:pt x="104445" y="20736"/>
                    <a:pt x="108151" y="22446"/>
                  </a:cubicBezTo>
                  <a:cubicBezTo>
                    <a:pt x="112980" y="24477"/>
                    <a:pt x="117810" y="25154"/>
                    <a:pt x="118876" y="28895"/>
                  </a:cubicBezTo>
                  <a:cubicBezTo>
                    <a:pt x="119943" y="30605"/>
                    <a:pt x="118876" y="32957"/>
                    <a:pt x="117304" y="34311"/>
                  </a:cubicBezTo>
                  <a:cubicBezTo>
                    <a:pt x="114609" y="37054"/>
                    <a:pt x="116743" y="38729"/>
                    <a:pt x="116743" y="41793"/>
                  </a:cubicBezTo>
                  <a:cubicBezTo>
                    <a:pt x="116181" y="45213"/>
                    <a:pt x="106017" y="43503"/>
                    <a:pt x="103883" y="46567"/>
                  </a:cubicBezTo>
                  <a:cubicBezTo>
                    <a:pt x="103322" y="47244"/>
                    <a:pt x="103322" y="47600"/>
                    <a:pt x="103883" y="47921"/>
                  </a:cubicBezTo>
                  <a:cubicBezTo>
                    <a:pt x="104950" y="48954"/>
                    <a:pt x="108151" y="48954"/>
                    <a:pt x="110285" y="48954"/>
                  </a:cubicBezTo>
                  <a:cubicBezTo>
                    <a:pt x="112980" y="48954"/>
                    <a:pt x="115114" y="48598"/>
                    <a:pt x="117304" y="49952"/>
                  </a:cubicBezTo>
                  <a:cubicBezTo>
                    <a:pt x="116743" y="51306"/>
                    <a:pt x="109780" y="54726"/>
                    <a:pt x="107646" y="55403"/>
                  </a:cubicBezTo>
                  <a:cubicBezTo>
                    <a:pt x="101188" y="57755"/>
                    <a:pt x="104950" y="62885"/>
                    <a:pt x="108713" y="65593"/>
                  </a:cubicBezTo>
                  <a:cubicBezTo>
                    <a:pt x="110846" y="66627"/>
                    <a:pt x="112419" y="68301"/>
                    <a:pt x="114609" y="69655"/>
                  </a:cubicBezTo>
                  <a:cubicBezTo>
                    <a:pt x="116743" y="71009"/>
                    <a:pt x="118315" y="72399"/>
                    <a:pt x="113542" y="72719"/>
                  </a:cubicBezTo>
                  <a:cubicBezTo>
                    <a:pt x="109218" y="74073"/>
                    <a:pt x="110285" y="73396"/>
                    <a:pt x="111913" y="75783"/>
                  </a:cubicBezTo>
                  <a:cubicBezTo>
                    <a:pt x="112980" y="77814"/>
                    <a:pt x="110285" y="77137"/>
                    <a:pt x="110285" y="78171"/>
                  </a:cubicBezTo>
                  <a:cubicBezTo>
                    <a:pt x="110846" y="78847"/>
                    <a:pt x="112419" y="79881"/>
                    <a:pt x="109780" y="79881"/>
                  </a:cubicBezTo>
                  <a:cubicBezTo>
                    <a:pt x="104445" y="80522"/>
                    <a:pt x="108713" y="82909"/>
                    <a:pt x="109218" y="84263"/>
                  </a:cubicBezTo>
                  <a:cubicBezTo>
                    <a:pt x="109218" y="85296"/>
                    <a:pt x="107084" y="87007"/>
                    <a:pt x="107084" y="88361"/>
                  </a:cubicBezTo>
                  <a:cubicBezTo>
                    <a:pt x="107646" y="90712"/>
                    <a:pt x="109780" y="93099"/>
                    <a:pt x="109780" y="95843"/>
                  </a:cubicBezTo>
                  <a:cubicBezTo>
                    <a:pt x="109780" y="98194"/>
                    <a:pt x="105512" y="100261"/>
                    <a:pt x="102817" y="101935"/>
                  </a:cubicBezTo>
                  <a:cubicBezTo>
                    <a:pt x="102817" y="102612"/>
                    <a:pt x="102311" y="102969"/>
                    <a:pt x="101750" y="103646"/>
                  </a:cubicBezTo>
                  <a:cubicBezTo>
                    <a:pt x="101188" y="103966"/>
                    <a:pt x="100121" y="104679"/>
                    <a:pt x="100121" y="104679"/>
                  </a:cubicBezTo>
                  <a:cubicBezTo>
                    <a:pt x="97426" y="105676"/>
                    <a:pt x="97426" y="105676"/>
                    <a:pt x="97426" y="105676"/>
                  </a:cubicBezTo>
                  <a:cubicBezTo>
                    <a:pt x="96415" y="106353"/>
                    <a:pt x="95854" y="106033"/>
                    <a:pt x="95292" y="107030"/>
                  </a:cubicBezTo>
                  <a:cubicBezTo>
                    <a:pt x="94787" y="108420"/>
                    <a:pt x="92653" y="108420"/>
                    <a:pt x="90519" y="107707"/>
                  </a:cubicBezTo>
                  <a:cubicBezTo>
                    <a:pt x="88329" y="106710"/>
                    <a:pt x="87318" y="109418"/>
                    <a:pt x="85128" y="110095"/>
                  </a:cubicBezTo>
                  <a:cubicBezTo>
                    <a:pt x="84061" y="110095"/>
                    <a:pt x="81927" y="109774"/>
                    <a:pt x="81422" y="110095"/>
                  </a:cubicBezTo>
                  <a:cubicBezTo>
                    <a:pt x="80299" y="110771"/>
                    <a:pt x="78727" y="110771"/>
                    <a:pt x="77660" y="111128"/>
                  </a:cubicBezTo>
                  <a:lnTo>
                    <a:pt x="77660" y="111128"/>
                  </a:lnTo>
                  <a:cubicBezTo>
                    <a:pt x="74964" y="111805"/>
                    <a:pt x="74964" y="111805"/>
                    <a:pt x="74964" y="111805"/>
                  </a:cubicBezTo>
                  <a:cubicBezTo>
                    <a:pt x="73897" y="112125"/>
                    <a:pt x="73897" y="115866"/>
                    <a:pt x="72831" y="116900"/>
                  </a:cubicBezTo>
                  <a:cubicBezTo>
                    <a:pt x="71202" y="118931"/>
                    <a:pt x="66934" y="119964"/>
                    <a:pt x="64239" y="118931"/>
                  </a:cubicBezTo>
                  <a:cubicBezTo>
                    <a:pt x="60533" y="117577"/>
                    <a:pt x="56771" y="112125"/>
                    <a:pt x="57838" y="109774"/>
                  </a:cubicBezTo>
                  <a:cubicBezTo>
                    <a:pt x="58343" y="107030"/>
                    <a:pt x="48179" y="107387"/>
                    <a:pt x="46045" y="107030"/>
                  </a:cubicBezTo>
                  <a:cubicBezTo>
                    <a:pt x="42283" y="106710"/>
                    <a:pt x="42283" y="106710"/>
                    <a:pt x="42283" y="106710"/>
                  </a:cubicBezTo>
                  <a:lnTo>
                    <a:pt x="42283" y="106710"/>
                  </a:lnTo>
                  <a:cubicBezTo>
                    <a:pt x="42283" y="105356"/>
                    <a:pt x="43912" y="102969"/>
                    <a:pt x="44473" y="101615"/>
                  </a:cubicBezTo>
                  <a:cubicBezTo>
                    <a:pt x="44473" y="100581"/>
                    <a:pt x="44473" y="99228"/>
                    <a:pt x="43912" y="98194"/>
                  </a:cubicBezTo>
                  <a:cubicBezTo>
                    <a:pt x="43912" y="96840"/>
                    <a:pt x="42283" y="96163"/>
                    <a:pt x="42283" y="95166"/>
                  </a:cubicBezTo>
                  <a:cubicBezTo>
                    <a:pt x="42845" y="93776"/>
                    <a:pt x="42283" y="93099"/>
                    <a:pt x="43912" y="92102"/>
                  </a:cubicBezTo>
                  <a:cubicBezTo>
                    <a:pt x="44978" y="91745"/>
                    <a:pt x="47112" y="91068"/>
                    <a:pt x="47112" y="90391"/>
                  </a:cubicBezTo>
                  <a:cubicBezTo>
                    <a:pt x="47112" y="88361"/>
                    <a:pt x="43350" y="87007"/>
                    <a:pt x="41216" y="85653"/>
                  </a:cubicBezTo>
                  <a:cubicBezTo>
                    <a:pt x="36948" y="81912"/>
                    <a:pt x="42845" y="77137"/>
                    <a:pt x="33748" y="74750"/>
                  </a:cubicBezTo>
                  <a:cubicBezTo>
                    <a:pt x="31614" y="74073"/>
                    <a:pt x="30547" y="73076"/>
                    <a:pt x="28357" y="72399"/>
                  </a:cubicBezTo>
                  <a:cubicBezTo>
                    <a:pt x="26223" y="70688"/>
                    <a:pt x="26223" y="68301"/>
                    <a:pt x="28357" y="66627"/>
                  </a:cubicBezTo>
                  <a:cubicBezTo>
                    <a:pt x="29985" y="64916"/>
                    <a:pt x="28919" y="62885"/>
                    <a:pt x="30547" y="61496"/>
                  </a:cubicBezTo>
                  <a:cubicBezTo>
                    <a:pt x="31614" y="60498"/>
                    <a:pt x="32681" y="59144"/>
                    <a:pt x="31052" y="57755"/>
                  </a:cubicBezTo>
                  <a:cubicBezTo>
                    <a:pt x="29480" y="56401"/>
                    <a:pt x="25718" y="55047"/>
                    <a:pt x="23022" y="53693"/>
                  </a:cubicBezTo>
                  <a:cubicBezTo>
                    <a:pt x="20327" y="51983"/>
                    <a:pt x="12859" y="54370"/>
                    <a:pt x="8591" y="53693"/>
                  </a:cubicBezTo>
                  <a:cubicBezTo>
                    <a:pt x="6401" y="53372"/>
                    <a:pt x="4829" y="51983"/>
                    <a:pt x="1628" y="51983"/>
                  </a:cubicBezTo>
                  <a:lnTo>
                    <a:pt x="1628" y="51983"/>
                  </a:lnTo>
                  <a:cubicBezTo>
                    <a:pt x="3200" y="50985"/>
                    <a:pt x="2133" y="49952"/>
                    <a:pt x="3762" y="48954"/>
                  </a:cubicBezTo>
                  <a:cubicBezTo>
                    <a:pt x="5896" y="47600"/>
                    <a:pt x="2133" y="46888"/>
                    <a:pt x="1066" y="45213"/>
                  </a:cubicBezTo>
                  <a:cubicBezTo>
                    <a:pt x="505" y="44536"/>
                    <a:pt x="505" y="43859"/>
                    <a:pt x="505" y="43182"/>
                  </a:cubicBezTo>
                  <a:cubicBezTo>
                    <a:pt x="1066" y="41472"/>
                    <a:pt x="1628" y="41116"/>
                    <a:pt x="505" y="39085"/>
                  </a:cubicBezTo>
                  <a:cubicBezTo>
                    <a:pt x="0" y="37731"/>
                    <a:pt x="1066" y="34667"/>
                    <a:pt x="4267" y="35700"/>
                  </a:cubicBezTo>
                  <a:cubicBezTo>
                    <a:pt x="5334" y="36021"/>
                    <a:pt x="5896" y="36698"/>
                    <a:pt x="6963" y="36377"/>
                  </a:cubicBezTo>
                  <a:cubicBezTo>
                    <a:pt x="8029" y="36377"/>
                    <a:pt x="10725" y="35344"/>
                    <a:pt x="11230" y="35023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359" name="Shape 2906">
              <a:extLst>
                <a:ext uri="{FF2B5EF4-FFF2-40B4-BE49-F238E27FC236}">
                  <a16:creationId xmlns:a16="http://schemas.microsoft.com/office/drawing/2014/main" id="{14E4F374-AB6B-4C23-8A1B-4D5AD370E267}"/>
                </a:ext>
              </a:extLst>
            </p:cNvPr>
            <p:cNvSpPr/>
            <p:nvPr/>
          </p:nvSpPr>
          <p:spPr>
            <a:xfrm>
              <a:off x="19347212" y="4391542"/>
              <a:ext cx="700592" cy="93272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51076" y="3001"/>
                  </a:moveTo>
                  <a:lnTo>
                    <a:pt x="51076" y="3001"/>
                  </a:lnTo>
                  <a:cubicBezTo>
                    <a:pt x="57535" y="574"/>
                    <a:pt x="61614" y="0"/>
                    <a:pt x="68838" y="1213"/>
                  </a:cubicBezTo>
                  <a:cubicBezTo>
                    <a:pt x="72152" y="1788"/>
                    <a:pt x="77762" y="3001"/>
                    <a:pt x="80226" y="4278"/>
                  </a:cubicBezTo>
                  <a:cubicBezTo>
                    <a:pt x="81841" y="4853"/>
                    <a:pt x="83456" y="8493"/>
                    <a:pt x="84305" y="9707"/>
                  </a:cubicBezTo>
                  <a:cubicBezTo>
                    <a:pt x="86685" y="12772"/>
                    <a:pt x="88300" y="17051"/>
                    <a:pt x="93994" y="13986"/>
                  </a:cubicBezTo>
                  <a:cubicBezTo>
                    <a:pt x="98838" y="11559"/>
                    <a:pt x="102152" y="16412"/>
                    <a:pt x="106147" y="16412"/>
                  </a:cubicBezTo>
                  <a:cubicBezTo>
                    <a:pt x="113456" y="18265"/>
                    <a:pt x="113456" y="18265"/>
                    <a:pt x="113456" y="18265"/>
                  </a:cubicBezTo>
                  <a:lnTo>
                    <a:pt x="113456" y="18265"/>
                  </a:lnTo>
                  <a:cubicBezTo>
                    <a:pt x="116685" y="22543"/>
                    <a:pt x="116685" y="22543"/>
                    <a:pt x="116685" y="22543"/>
                  </a:cubicBezTo>
                  <a:cubicBezTo>
                    <a:pt x="118300" y="26758"/>
                    <a:pt x="119915" y="26758"/>
                    <a:pt x="113456" y="26758"/>
                  </a:cubicBezTo>
                  <a:cubicBezTo>
                    <a:pt x="110226" y="26184"/>
                    <a:pt x="107762" y="26758"/>
                    <a:pt x="104532" y="25545"/>
                  </a:cubicBezTo>
                  <a:cubicBezTo>
                    <a:pt x="97223" y="22543"/>
                    <a:pt x="90764" y="24332"/>
                    <a:pt x="85070" y="28610"/>
                  </a:cubicBezTo>
                  <a:cubicBezTo>
                    <a:pt x="80226" y="31676"/>
                    <a:pt x="77762" y="33464"/>
                    <a:pt x="76147" y="38382"/>
                  </a:cubicBezTo>
                  <a:cubicBezTo>
                    <a:pt x="75382" y="42022"/>
                    <a:pt x="72917" y="44449"/>
                    <a:pt x="70538" y="47450"/>
                  </a:cubicBezTo>
                  <a:cubicBezTo>
                    <a:pt x="67223" y="51154"/>
                    <a:pt x="68073" y="55433"/>
                    <a:pt x="66458" y="59648"/>
                  </a:cubicBezTo>
                  <a:cubicBezTo>
                    <a:pt x="63994" y="63927"/>
                    <a:pt x="62379" y="69419"/>
                    <a:pt x="64844" y="73060"/>
                  </a:cubicBezTo>
                  <a:cubicBezTo>
                    <a:pt x="66458" y="74912"/>
                    <a:pt x="65609" y="76125"/>
                    <a:pt x="65609" y="77913"/>
                  </a:cubicBezTo>
                  <a:cubicBezTo>
                    <a:pt x="65609" y="79765"/>
                    <a:pt x="66458" y="83406"/>
                    <a:pt x="68838" y="84044"/>
                  </a:cubicBezTo>
                  <a:cubicBezTo>
                    <a:pt x="72152" y="85258"/>
                    <a:pt x="74532" y="85258"/>
                    <a:pt x="75382" y="87684"/>
                  </a:cubicBezTo>
                  <a:cubicBezTo>
                    <a:pt x="74532" y="89536"/>
                    <a:pt x="74532" y="89536"/>
                    <a:pt x="74532" y="89536"/>
                  </a:cubicBezTo>
                  <a:lnTo>
                    <a:pt x="74532" y="89536"/>
                  </a:lnTo>
                  <a:cubicBezTo>
                    <a:pt x="73767" y="90111"/>
                    <a:pt x="69688" y="91963"/>
                    <a:pt x="68073" y="91963"/>
                  </a:cubicBezTo>
                  <a:cubicBezTo>
                    <a:pt x="66458" y="92538"/>
                    <a:pt x="65609" y="91325"/>
                    <a:pt x="63994" y="90750"/>
                  </a:cubicBezTo>
                  <a:cubicBezTo>
                    <a:pt x="59150" y="88898"/>
                    <a:pt x="57535" y="94390"/>
                    <a:pt x="58300" y="96817"/>
                  </a:cubicBezTo>
                  <a:cubicBezTo>
                    <a:pt x="60000" y="100457"/>
                    <a:pt x="59150" y="101096"/>
                    <a:pt x="58300" y="104161"/>
                  </a:cubicBezTo>
                  <a:cubicBezTo>
                    <a:pt x="58300" y="105375"/>
                    <a:pt x="58300" y="106588"/>
                    <a:pt x="59150" y="107802"/>
                  </a:cubicBezTo>
                  <a:cubicBezTo>
                    <a:pt x="60764" y="110803"/>
                    <a:pt x="66458" y="112080"/>
                    <a:pt x="63229" y="114507"/>
                  </a:cubicBezTo>
                  <a:cubicBezTo>
                    <a:pt x="60764" y="116295"/>
                    <a:pt x="62379" y="118147"/>
                    <a:pt x="60000" y="119936"/>
                  </a:cubicBezTo>
                  <a:lnTo>
                    <a:pt x="60000" y="119936"/>
                  </a:lnTo>
                  <a:cubicBezTo>
                    <a:pt x="55070" y="119936"/>
                    <a:pt x="55920" y="115082"/>
                    <a:pt x="51841" y="113869"/>
                  </a:cubicBezTo>
                  <a:cubicBezTo>
                    <a:pt x="45382" y="111442"/>
                    <a:pt x="40538" y="113230"/>
                    <a:pt x="36458" y="107163"/>
                  </a:cubicBezTo>
                  <a:cubicBezTo>
                    <a:pt x="34079" y="103523"/>
                    <a:pt x="31614" y="102309"/>
                    <a:pt x="27535" y="99882"/>
                  </a:cubicBezTo>
                  <a:cubicBezTo>
                    <a:pt x="25155" y="98669"/>
                    <a:pt x="22691" y="96817"/>
                    <a:pt x="21076" y="94965"/>
                  </a:cubicBezTo>
                  <a:cubicBezTo>
                    <a:pt x="18611" y="88259"/>
                    <a:pt x="18611" y="88259"/>
                    <a:pt x="18611" y="88259"/>
                  </a:cubicBezTo>
                  <a:lnTo>
                    <a:pt x="18611" y="88259"/>
                  </a:lnTo>
                  <a:cubicBezTo>
                    <a:pt x="21841" y="87110"/>
                    <a:pt x="31614" y="79765"/>
                    <a:pt x="25155" y="77339"/>
                  </a:cubicBezTo>
                  <a:cubicBezTo>
                    <a:pt x="19461" y="74912"/>
                    <a:pt x="21076" y="71208"/>
                    <a:pt x="21076" y="67567"/>
                  </a:cubicBezTo>
                  <a:cubicBezTo>
                    <a:pt x="21076" y="65779"/>
                    <a:pt x="21076" y="59648"/>
                    <a:pt x="17847" y="59073"/>
                  </a:cubicBezTo>
                  <a:cubicBezTo>
                    <a:pt x="14617" y="57860"/>
                    <a:pt x="6458" y="65779"/>
                    <a:pt x="2464" y="61500"/>
                  </a:cubicBezTo>
                  <a:cubicBezTo>
                    <a:pt x="0" y="59073"/>
                    <a:pt x="4844" y="58435"/>
                    <a:pt x="5694" y="56647"/>
                  </a:cubicBezTo>
                  <a:cubicBezTo>
                    <a:pt x="6458" y="54156"/>
                    <a:pt x="3994" y="50516"/>
                    <a:pt x="4844" y="47450"/>
                  </a:cubicBezTo>
                  <a:cubicBezTo>
                    <a:pt x="5694" y="38956"/>
                    <a:pt x="8073" y="44449"/>
                    <a:pt x="14617" y="40808"/>
                  </a:cubicBezTo>
                  <a:cubicBezTo>
                    <a:pt x="17847" y="38382"/>
                    <a:pt x="16232" y="34678"/>
                    <a:pt x="17847" y="31037"/>
                  </a:cubicBezTo>
                  <a:cubicBezTo>
                    <a:pt x="19461" y="27972"/>
                    <a:pt x="22691" y="26758"/>
                    <a:pt x="26685" y="25545"/>
                  </a:cubicBezTo>
                  <a:cubicBezTo>
                    <a:pt x="33229" y="23757"/>
                    <a:pt x="32379" y="17626"/>
                    <a:pt x="38923" y="15199"/>
                  </a:cubicBezTo>
                  <a:cubicBezTo>
                    <a:pt x="42917" y="12772"/>
                    <a:pt x="47847" y="12134"/>
                    <a:pt x="48611" y="7280"/>
                  </a:cubicBezTo>
                  <a:cubicBezTo>
                    <a:pt x="51076" y="3001"/>
                    <a:pt x="51076" y="3001"/>
                    <a:pt x="51076" y="3001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360" name="Shape 2907">
              <a:extLst>
                <a:ext uri="{FF2B5EF4-FFF2-40B4-BE49-F238E27FC236}">
                  <a16:creationId xmlns:a16="http://schemas.microsoft.com/office/drawing/2014/main" id="{2D59E528-0D75-41C2-9F74-DF58F16A7D5D}"/>
                </a:ext>
              </a:extLst>
            </p:cNvPr>
            <p:cNvSpPr/>
            <p:nvPr/>
          </p:nvSpPr>
          <p:spPr>
            <a:xfrm>
              <a:off x="19237746" y="5076851"/>
              <a:ext cx="862602" cy="107941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4507" y="15275"/>
                  </a:moveTo>
                  <a:lnTo>
                    <a:pt x="14507" y="15275"/>
                  </a:lnTo>
                  <a:cubicBezTo>
                    <a:pt x="16511" y="13731"/>
                    <a:pt x="17202" y="12132"/>
                    <a:pt x="18445" y="10036"/>
                  </a:cubicBezTo>
                  <a:cubicBezTo>
                    <a:pt x="20449" y="8437"/>
                    <a:pt x="21761" y="6838"/>
                    <a:pt x="23765" y="5790"/>
                  </a:cubicBezTo>
                  <a:cubicBezTo>
                    <a:pt x="24455" y="4742"/>
                    <a:pt x="25699" y="3694"/>
                    <a:pt x="27081" y="3198"/>
                  </a:cubicBezTo>
                  <a:cubicBezTo>
                    <a:pt x="28393" y="2150"/>
                    <a:pt x="29015" y="1102"/>
                    <a:pt x="30328" y="0"/>
                  </a:cubicBezTo>
                  <a:lnTo>
                    <a:pt x="30328" y="0"/>
                  </a:lnTo>
                  <a:cubicBezTo>
                    <a:pt x="32331" y="5790"/>
                    <a:pt x="32331" y="5790"/>
                    <a:pt x="32331" y="5790"/>
                  </a:cubicBezTo>
                  <a:cubicBezTo>
                    <a:pt x="33644" y="7389"/>
                    <a:pt x="35647" y="8988"/>
                    <a:pt x="37582" y="10036"/>
                  </a:cubicBezTo>
                  <a:cubicBezTo>
                    <a:pt x="40898" y="12132"/>
                    <a:pt x="42901" y="13180"/>
                    <a:pt x="44835" y="16323"/>
                  </a:cubicBezTo>
                  <a:cubicBezTo>
                    <a:pt x="48151" y="21562"/>
                    <a:pt x="52089" y="20018"/>
                    <a:pt x="57340" y="22113"/>
                  </a:cubicBezTo>
                  <a:cubicBezTo>
                    <a:pt x="60656" y="23161"/>
                    <a:pt x="59965" y="27352"/>
                    <a:pt x="63972" y="27352"/>
                  </a:cubicBezTo>
                  <a:lnTo>
                    <a:pt x="63972" y="27352"/>
                  </a:lnTo>
                  <a:cubicBezTo>
                    <a:pt x="67910" y="27352"/>
                    <a:pt x="69844" y="29503"/>
                    <a:pt x="72538" y="30000"/>
                  </a:cubicBezTo>
                  <a:cubicBezTo>
                    <a:pt x="77789" y="31047"/>
                    <a:pt x="86977" y="27352"/>
                    <a:pt x="90293" y="30000"/>
                  </a:cubicBezTo>
                  <a:cubicBezTo>
                    <a:pt x="93609" y="32095"/>
                    <a:pt x="98238" y="34191"/>
                    <a:pt x="100172" y="36286"/>
                  </a:cubicBezTo>
                  <a:cubicBezTo>
                    <a:pt x="102176" y="38437"/>
                    <a:pt x="100863" y="40533"/>
                    <a:pt x="99550" y="42077"/>
                  </a:cubicBezTo>
                  <a:cubicBezTo>
                    <a:pt x="97547" y="44227"/>
                    <a:pt x="98860" y="47371"/>
                    <a:pt x="96856" y="50018"/>
                  </a:cubicBezTo>
                  <a:cubicBezTo>
                    <a:pt x="94231" y="52610"/>
                    <a:pt x="94231" y="56305"/>
                    <a:pt x="96856" y="58952"/>
                  </a:cubicBezTo>
                  <a:cubicBezTo>
                    <a:pt x="99550" y="60000"/>
                    <a:pt x="100863" y="61544"/>
                    <a:pt x="103488" y="62591"/>
                  </a:cubicBezTo>
                  <a:cubicBezTo>
                    <a:pt x="114680" y="66286"/>
                    <a:pt x="107426" y="73676"/>
                    <a:pt x="112677" y="79466"/>
                  </a:cubicBezTo>
                  <a:cubicBezTo>
                    <a:pt x="115302" y="81562"/>
                    <a:pt x="119930" y="83658"/>
                    <a:pt x="119930" y="86801"/>
                  </a:cubicBezTo>
                  <a:cubicBezTo>
                    <a:pt x="119930" y="87849"/>
                    <a:pt x="117305" y="88897"/>
                    <a:pt x="115993" y="89448"/>
                  </a:cubicBezTo>
                  <a:cubicBezTo>
                    <a:pt x="113989" y="90992"/>
                    <a:pt x="114680" y="92040"/>
                    <a:pt x="113989" y="94191"/>
                  </a:cubicBezTo>
                  <a:cubicBezTo>
                    <a:pt x="113989" y="95735"/>
                    <a:pt x="115993" y="96783"/>
                    <a:pt x="115993" y="98878"/>
                  </a:cubicBezTo>
                  <a:cubicBezTo>
                    <a:pt x="116683" y="100477"/>
                    <a:pt x="116683" y="102573"/>
                    <a:pt x="116683" y="104172"/>
                  </a:cubicBezTo>
                  <a:cubicBezTo>
                    <a:pt x="115993" y="106268"/>
                    <a:pt x="113989" y="109963"/>
                    <a:pt x="113989" y="112058"/>
                  </a:cubicBezTo>
                  <a:lnTo>
                    <a:pt x="113989" y="112058"/>
                  </a:lnTo>
                  <a:cubicBezTo>
                    <a:pt x="108048" y="111011"/>
                    <a:pt x="108048" y="111011"/>
                    <a:pt x="108048" y="111011"/>
                  </a:cubicBezTo>
                  <a:cubicBezTo>
                    <a:pt x="102797" y="113106"/>
                    <a:pt x="104801" y="112555"/>
                    <a:pt x="100863" y="111011"/>
                  </a:cubicBezTo>
                  <a:cubicBezTo>
                    <a:pt x="98238" y="110459"/>
                    <a:pt x="97547" y="114154"/>
                    <a:pt x="94922" y="113106"/>
                  </a:cubicBezTo>
                  <a:cubicBezTo>
                    <a:pt x="86977" y="110459"/>
                    <a:pt x="87668" y="119944"/>
                    <a:pt x="79101" y="116801"/>
                  </a:cubicBezTo>
                  <a:cubicBezTo>
                    <a:pt x="73851" y="115202"/>
                    <a:pt x="71848" y="117849"/>
                    <a:pt x="65906" y="116801"/>
                  </a:cubicBezTo>
                  <a:cubicBezTo>
                    <a:pt x="46839" y="113602"/>
                    <a:pt x="46839" y="113602"/>
                    <a:pt x="46839" y="113602"/>
                  </a:cubicBezTo>
                  <a:cubicBezTo>
                    <a:pt x="40898" y="112555"/>
                    <a:pt x="44145" y="114705"/>
                    <a:pt x="39585" y="115202"/>
                  </a:cubicBezTo>
                  <a:cubicBezTo>
                    <a:pt x="37582" y="115753"/>
                    <a:pt x="37582" y="117297"/>
                    <a:pt x="35647" y="116801"/>
                  </a:cubicBezTo>
                  <a:cubicBezTo>
                    <a:pt x="29706" y="115753"/>
                    <a:pt x="32331" y="113602"/>
                    <a:pt x="27702" y="118345"/>
                  </a:cubicBezTo>
                  <a:cubicBezTo>
                    <a:pt x="26390" y="119393"/>
                    <a:pt x="24455" y="119393"/>
                    <a:pt x="22452" y="118897"/>
                  </a:cubicBezTo>
                  <a:lnTo>
                    <a:pt x="22452" y="118897"/>
                  </a:lnTo>
                  <a:cubicBezTo>
                    <a:pt x="21761" y="115753"/>
                    <a:pt x="22452" y="112058"/>
                    <a:pt x="23074" y="108915"/>
                  </a:cubicBezTo>
                  <a:cubicBezTo>
                    <a:pt x="23765" y="104669"/>
                    <a:pt x="19827" y="102077"/>
                    <a:pt x="20449" y="97830"/>
                  </a:cubicBezTo>
                  <a:cubicBezTo>
                    <a:pt x="21139" y="95238"/>
                    <a:pt x="22452" y="93639"/>
                    <a:pt x="22452" y="90496"/>
                  </a:cubicBezTo>
                  <a:cubicBezTo>
                    <a:pt x="22452" y="86801"/>
                    <a:pt x="21139" y="84154"/>
                    <a:pt x="18445" y="81011"/>
                  </a:cubicBezTo>
                  <a:cubicBezTo>
                    <a:pt x="17202" y="78915"/>
                    <a:pt x="17202" y="77867"/>
                    <a:pt x="16511" y="75772"/>
                  </a:cubicBezTo>
                  <a:cubicBezTo>
                    <a:pt x="16511" y="74724"/>
                    <a:pt x="10569" y="72628"/>
                    <a:pt x="8635" y="72628"/>
                  </a:cubicBezTo>
                  <a:cubicBezTo>
                    <a:pt x="0" y="68382"/>
                    <a:pt x="7944" y="65238"/>
                    <a:pt x="11260" y="61047"/>
                  </a:cubicBezTo>
                  <a:cubicBezTo>
                    <a:pt x="15198" y="56305"/>
                    <a:pt x="17202" y="50514"/>
                    <a:pt x="15820" y="45275"/>
                  </a:cubicBezTo>
                  <a:cubicBezTo>
                    <a:pt x="15198" y="42077"/>
                    <a:pt x="12573" y="38933"/>
                    <a:pt x="14507" y="35790"/>
                  </a:cubicBezTo>
                  <a:cubicBezTo>
                    <a:pt x="15198" y="34191"/>
                    <a:pt x="13886" y="32095"/>
                    <a:pt x="13195" y="31047"/>
                  </a:cubicBezTo>
                  <a:cubicBezTo>
                    <a:pt x="13886" y="27904"/>
                    <a:pt x="15820" y="24761"/>
                    <a:pt x="19827" y="23161"/>
                  </a:cubicBezTo>
                  <a:cubicBezTo>
                    <a:pt x="21761" y="22113"/>
                    <a:pt x="27081" y="21562"/>
                    <a:pt x="25077" y="17922"/>
                  </a:cubicBezTo>
                  <a:cubicBezTo>
                    <a:pt x="24455" y="16323"/>
                    <a:pt x="21761" y="16323"/>
                    <a:pt x="19827" y="16323"/>
                  </a:cubicBezTo>
                  <a:cubicBezTo>
                    <a:pt x="17823" y="16323"/>
                    <a:pt x="16511" y="15275"/>
                    <a:pt x="14507" y="15275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361" name="Shape 2908">
              <a:extLst>
                <a:ext uri="{FF2B5EF4-FFF2-40B4-BE49-F238E27FC236}">
                  <a16:creationId xmlns:a16="http://schemas.microsoft.com/office/drawing/2014/main" id="{84448953-8EFE-486F-BA6D-5E3083831C23}"/>
                </a:ext>
              </a:extLst>
            </p:cNvPr>
            <p:cNvSpPr/>
            <p:nvPr/>
          </p:nvSpPr>
          <p:spPr>
            <a:xfrm>
              <a:off x="19710645" y="4441900"/>
              <a:ext cx="529823" cy="71596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67464" y="15072"/>
                  </a:moveTo>
                  <a:lnTo>
                    <a:pt x="67464" y="15072"/>
                  </a:lnTo>
                  <a:cubicBezTo>
                    <a:pt x="70720" y="15072"/>
                    <a:pt x="74985" y="15072"/>
                    <a:pt x="78129" y="15072"/>
                  </a:cubicBezTo>
                  <a:cubicBezTo>
                    <a:pt x="83517" y="14240"/>
                    <a:pt x="87782" y="10326"/>
                    <a:pt x="92048" y="7078"/>
                  </a:cubicBezTo>
                  <a:cubicBezTo>
                    <a:pt x="96426" y="5496"/>
                    <a:pt x="101702" y="2331"/>
                    <a:pt x="105968" y="0"/>
                  </a:cubicBezTo>
                  <a:lnTo>
                    <a:pt x="105968" y="0"/>
                  </a:lnTo>
                  <a:cubicBezTo>
                    <a:pt x="111356" y="4746"/>
                    <a:pt x="114611" y="10326"/>
                    <a:pt x="114611" y="16655"/>
                  </a:cubicBezTo>
                  <a:cubicBezTo>
                    <a:pt x="114611" y="20652"/>
                    <a:pt x="116744" y="23816"/>
                    <a:pt x="119887" y="26148"/>
                  </a:cubicBezTo>
                  <a:lnTo>
                    <a:pt x="119887" y="26148"/>
                  </a:lnTo>
                  <a:cubicBezTo>
                    <a:pt x="116744" y="28563"/>
                    <a:pt x="111356" y="34892"/>
                    <a:pt x="111356" y="38056"/>
                  </a:cubicBezTo>
                  <a:cubicBezTo>
                    <a:pt x="111356" y="42054"/>
                    <a:pt x="111356" y="45218"/>
                    <a:pt x="110233" y="48383"/>
                  </a:cubicBezTo>
                  <a:cubicBezTo>
                    <a:pt x="109223" y="50798"/>
                    <a:pt x="105968" y="53129"/>
                    <a:pt x="105968" y="55544"/>
                  </a:cubicBezTo>
                  <a:cubicBezTo>
                    <a:pt x="107090" y="59541"/>
                    <a:pt x="107090" y="61873"/>
                    <a:pt x="102825" y="65121"/>
                  </a:cubicBezTo>
                  <a:cubicBezTo>
                    <a:pt x="101702" y="68285"/>
                    <a:pt x="102825" y="77779"/>
                    <a:pt x="99569" y="80194"/>
                  </a:cubicBezTo>
                  <a:cubicBezTo>
                    <a:pt x="93171" y="84941"/>
                    <a:pt x="89915" y="81776"/>
                    <a:pt x="89915" y="89687"/>
                  </a:cubicBezTo>
                  <a:cubicBezTo>
                    <a:pt x="88905" y="92852"/>
                    <a:pt x="89915" y="94434"/>
                    <a:pt x="93171" y="96849"/>
                  </a:cubicBezTo>
                  <a:cubicBezTo>
                    <a:pt x="95304" y="99264"/>
                    <a:pt x="92048" y="102428"/>
                    <a:pt x="89915" y="104011"/>
                  </a:cubicBezTo>
                  <a:cubicBezTo>
                    <a:pt x="88905" y="104011"/>
                    <a:pt x="85650" y="113504"/>
                    <a:pt x="83517" y="108757"/>
                  </a:cubicBezTo>
                  <a:cubicBezTo>
                    <a:pt x="82507" y="106342"/>
                    <a:pt x="83517" y="104011"/>
                    <a:pt x="80261" y="103178"/>
                  </a:cubicBezTo>
                  <a:cubicBezTo>
                    <a:pt x="75996" y="101596"/>
                    <a:pt x="73863" y="99264"/>
                    <a:pt x="69597" y="98431"/>
                  </a:cubicBezTo>
                  <a:cubicBezTo>
                    <a:pt x="66342" y="96849"/>
                    <a:pt x="38503" y="88105"/>
                    <a:pt x="36370" y="89687"/>
                  </a:cubicBezTo>
                  <a:cubicBezTo>
                    <a:pt x="31094" y="93684"/>
                    <a:pt x="33227" y="96099"/>
                    <a:pt x="32104" y="101596"/>
                  </a:cubicBezTo>
                  <a:cubicBezTo>
                    <a:pt x="31094" y="104011"/>
                    <a:pt x="27839" y="105593"/>
                    <a:pt x="27839" y="108008"/>
                  </a:cubicBezTo>
                  <a:cubicBezTo>
                    <a:pt x="26828" y="119916"/>
                    <a:pt x="21440" y="111172"/>
                    <a:pt x="16052" y="108008"/>
                  </a:cubicBezTo>
                  <a:lnTo>
                    <a:pt x="16052" y="108008"/>
                  </a:lnTo>
                  <a:cubicBezTo>
                    <a:pt x="17174" y="105593"/>
                    <a:pt x="17174" y="105593"/>
                    <a:pt x="17174" y="105593"/>
                  </a:cubicBezTo>
                  <a:cubicBezTo>
                    <a:pt x="16052" y="102428"/>
                    <a:pt x="12909" y="102428"/>
                    <a:pt x="8531" y="100846"/>
                  </a:cubicBezTo>
                  <a:cubicBezTo>
                    <a:pt x="5388" y="100013"/>
                    <a:pt x="4265" y="95267"/>
                    <a:pt x="4265" y="92852"/>
                  </a:cubicBezTo>
                  <a:cubicBezTo>
                    <a:pt x="4265" y="90520"/>
                    <a:pt x="5388" y="88938"/>
                    <a:pt x="3255" y="86523"/>
                  </a:cubicBezTo>
                  <a:cubicBezTo>
                    <a:pt x="0" y="81776"/>
                    <a:pt x="2132" y="74614"/>
                    <a:pt x="5388" y="69035"/>
                  </a:cubicBezTo>
                  <a:cubicBezTo>
                    <a:pt x="7521" y="63539"/>
                    <a:pt x="6398" y="57959"/>
                    <a:pt x="10776" y="53129"/>
                  </a:cubicBezTo>
                  <a:cubicBezTo>
                    <a:pt x="13919" y="49215"/>
                    <a:pt x="17174" y="46051"/>
                    <a:pt x="18185" y="41304"/>
                  </a:cubicBezTo>
                  <a:cubicBezTo>
                    <a:pt x="20318" y="34892"/>
                    <a:pt x="23573" y="32560"/>
                    <a:pt x="29971" y="28563"/>
                  </a:cubicBezTo>
                  <a:cubicBezTo>
                    <a:pt x="37492" y="22984"/>
                    <a:pt x="46024" y="20652"/>
                    <a:pt x="55678" y="24566"/>
                  </a:cubicBezTo>
                  <a:cubicBezTo>
                    <a:pt x="59943" y="26148"/>
                    <a:pt x="63199" y="25399"/>
                    <a:pt x="67464" y="26148"/>
                  </a:cubicBezTo>
                  <a:cubicBezTo>
                    <a:pt x="75996" y="26148"/>
                    <a:pt x="73863" y="26148"/>
                    <a:pt x="71730" y="20652"/>
                  </a:cubicBezTo>
                  <a:cubicBezTo>
                    <a:pt x="67464" y="15072"/>
                    <a:pt x="67464" y="15072"/>
                    <a:pt x="67464" y="15072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362" name="Shape 2909">
              <a:extLst>
                <a:ext uri="{FF2B5EF4-FFF2-40B4-BE49-F238E27FC236}">
                  <a16:creationId xmlns:a16="http://schemas.microsoft.com/office/drawing/2014/main" id="{FB6C9A09-D7C0-447C-9F6D-23DD907BB147}"/>
                </a:ext>
              </a:extLst>
            </p:cNvPr>
            <p:cNvSpPr/>
            <p:nvPr/>
          </p:nvSpPr>
          <p:spPr>
            <a:xfrm>
              <a:off x="16476978" y="5527887"/>
              <a:ext cx="720294" cy="72034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5120" y="0"/>
                  </a:moveTo>
                  <a:lnTo>
                    <a:pt x="115120" y="0"/>
                  </a:lnTo>
                  <a:cubicBezTo>
                    <a:pt x="119090" y="7034"/>
                    <a:pt x="119917" y="15724"/>
                    <a:pt x="119917" y="22841"/>
                  </a:cubicBezTo>
                  <a:cubicBezTo>
                    <a:pt x="119917" y="29958"/>
                    <a:pt x="111977" y="33103"/>
                    <a:pt x="107263" y="37075"/>
                  </a:cubicBezTo>
                  <a:cubicBezTo>
                    <a:pt x="102549" y="40965"/>
                    <a:pt x="102549" y="44937"/>
                    <a:pt x="94610" y="44937"/>
                  </a:cubicBezTo>
                  <a:cubicBezTo>
                    <a:pt x="80468" y="44937"/>
                    <a:pt x="87498" y="48910"/>
                    <a:pt x="88325" y="59172"/>
                  </a:cubicBezTo>
                  <a:cubicBezTo>
                    <a:pt x="88325" y="67034"/>
                    <a:pt x="83611" y="69434"/>
                    <a:pt x="86753" y="76551"/>
                  </a:cubicBezTo>
                  <a:cubicBezTo>
                    <a:pt x="91467" y="82013"/>
                    <a:pt x="91467" y="82013"/>
                    <a:pt x="91467" y="82013"/>
                  </a:cubicBezTo>
                  <a:lnTo>
                    <a:pt x="91467" y="82013"/>
                  </a:lnTo>
                  <a:cubicBezTo>
                    <a:pt x="86753" y="87558"/>
                    <a:pt x="86753" y="109655"/>
                    <a:pt x="74100" y="100220"/>
                  </a:cubicBezTo>
                  <a:cubicBezTo>
                    <a:pt x="72529" y="98648"/>
                    <a:pt x="68559" y="93848"/>
                    <a:pt x="67070" y="93848"/>
                  </a:cubicBezTo>
                  <a:cubicBezTo>
                    <a:pt x="67070" y="94675"/>
                    <a:pt x="67070" y="93848"/>
                    <a:pt x="67070" y="94675"/>
                  </a:cubicBezTo>
                  <a:cubicBezTo>
                    <a:pt x="66243" y="99393"/>
                    <a:pt x="61529" y="114372"/>
                    <a:pt x="54417" y="109655"/>
                  </a:cubicBezTo>
                  <a:cubicBezTo>
                    <a:pt x="50447" y="107337"/>
                    <a:pt x="50447" y="109655"/>
                    <a:pt x="50447" y="112800"/>
                  </a:cubicBezTo>
                  <a:cubicBezTo>
                    <a:pt x="50447" y="116772"/>
                    <a:pt x="50447" y="119089"/>
                    <a:pt x="46478" y="119917"/>
                  </a:cubicBezTo>
                  <a:lnTo>
                    <a:pt x="46478" y="119917"/>
                  </a:lnTo>
                  <a:cubicBezTo>
                    <a:pt x="43335" y="112800"/>
                    <a:pt x="43335" y="112800"/>
                    <a:pt x="43335" y="112800"/>
                  </a:cubicBezTo>
                  <a:cubicBezTo>
                    <a:pt x="35478" y="117517"/>
                    <a:pt x="35478" y="117517"/>
                    <a:pt x="35478" y="117517"/>
                  </a:cubicBezTo>
                  <a:lnTo>
                    <a:pt x="35478" y="117517"/>
                  </a:lnTo>
                  <a:cubicBezTo>
                    <a:pt x="33907" y="113627"/>
                    <a:pt x="35478" y="110482"/>
                    <a:pt x="34734" y="106510"/>
                  </a:cubicBezTo>
                  <a:cubicBezTo>
                    <a:pt x="33907" y="101793"/>
                    <a:pt x="25223" y="105682"/>
                    <a:pt x="26795" y="99393"/>
                  </a:cubicBezTo>
                  <a:cubicBezTo>
                    <a:pt x="27622" y="95420"/>
                    <a:pt x="29193" y="96248"/>
                    <a:pt x="26050" y="92275"/>
                  </a:cubicBezTo>
                  <a:cubicBezTo>
                    <a:pt x="24396" y="90703"/>
                    <a:pt x="23652" y="89958"/>
                    <a:pt x="23652" y="87558"/>
                  </a:cubicBezTo>
                  <a:cubicBezTo>
                    <a:pt x="23652" y="82013"/>
                    <a:pt x="24396" y="78124"/>
                    <a:pt x="26795" y="72579"/>
                  </a:cubicBezTo>
                  <a:cubicBezTo>
                    <a:pt x="29193" y="67862"/>
                    <a:pt x="19682" y="70179"/>
                    <a:pt x="17367" y="70179"/>
                  </a:cubicBezTo>
                  <a:cubicBezTo>
                    <a:pt x="15796" y="70179"/>
                    <a:pt x="14968" y="69434"/>
                    <a:pt x="14224" y="69434"/>
                  </a:cubicBezTo>
                  <a:cubicBezTo>
                    <a:pt x="10999" y="69434"/>
                    <a:pt x="7112" y="72579"/>
                    <a:pt x="3969" y="71751"/>
                  </a:cubicBezTo>
                  <a:cubicBezTo>
                    <a:pt x="0" y="70179"/>
                    <a:pt x="0" y="66289"/>
                    <a:pt x="744" y="62317"/>
                  </a:cubicBezTo>
                  <a:cubicBezTo>
                    <a:pt x="744" y="59917"/>
                    <a:pt x="3142" y="58344"/>
                    <a:pt x="3142" y="55944"/>
                  </a:cubicBezTo>
                  <a:lnTo>
                    <a:pt x="3142" y="55944"/>
                  </a:lnTo>
                  <a:cubicBezTo>
                    <a:pt x="7112" y="55200"/>
                    <a:pt x="10999" y="51227"/>
                    <a:pt x="14224" y="48082"/>
                  </a:cubicBezTo>
                  <a:cubicBezTo>
                    <a:pt x="15796" y="45765"/>
                    <a:pt x="19682" y="44937"/>
                    <a:pt x="20509" y="41793"/>
                  </a:cubicBezTo>
                  <a:cubicBezTo>
                    <a:pt x="22081" y="35503"/>
                    <a:pt x="29937" y="37075"/>
                    <a:pt x="33907" y="37075"/>
                  </a:cubicBezTo>
                  <a:cubicBezTo>
                    <a:pt x="36305" y="36248"/>
                    <a:pt x="37050" y="38648"/>
                    <a:pt x="38621" y="40220"/>
                  </a:cubicBezTo>
                  <a:cubicBezTo>
                    <a:pt x="40192" y="41793"/>
                    <a:pt x="43335" y="41793"/>
                    <a:pt x="45733" y="42537"/>
                  </a:cubicBezTo>
                  <a:cubicBezTo>
                    <a:pt x="52019" y="44193"/>
                    <a:pt x="50447" y="42537"/>
                    <a:pt x="55161" y="40220"/>
                  </a:cubicBezTo>
                  <a:cubicBezTo>
                    <a:pt x="59131" y="38648"/>
                    <a:pt x="61529" y="43365"/>
                    <a:pt x="64672" y="41793"/>
                  </a:cubicBezTo>
                  <a:cubicBezTo>
                    <a:pt x="70213" y="40220"/>
                    <a:pt x="68559" y="29958"/>
                    <a:pt x="70213" y="25241"/>
                  </a:cubicBezTo>
                  <a:cubicBezTo>
                    <a:pt x="71784" y="14979"/>
                    <a:pt x="91467" y="28386"/>
                    <a:pt x="97008" y="16551"/>
                  </a:cubicBezTo>
                  <a:cubicBezTo>
                    <a:pt x="97753" y="14151"/>
                    <a:pt x="97008" y="12579"/>
                    <a:pt x="100151" y="11834"/>
                  </a:cubicBezTo>
                  <a:cubicBezTo>
                    <a:pt x="105692" y="11006"/>
                    <a:pt x="103294" y="8689"/>
                    <a:pt x="106436" y="5462"/>
                  </a:cubicBezTo>
                  <a:cubicBezTo>
                    <a:pt x="108835" y="3144"/>
                    <a:pt x="111977" y="1489"/>
                    <a:pt x="115120" y="0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363" name="Shape 2910">
              <a:extLst>
                <a:ext uri="{FF2B5EF4-FFF2-40B4-BE49-F238E27FC236}">
                  <a16:creationId xmlns:a16="http://schemas.microsoft.com/office/drawing/2014/main" id="{5839F925-1952-479C-8B2F-0D3382272E32}"/>
                </a:ext>
              </a:extLst>
            </p:cNvPr>
            <p:cNvSpPr/>
            <p:nvPr/>
          </p:nvSpPr>
          <p:spPr>
            <a:xfrm>
              <a:off x="16341237" y="4973946"/>
              <a:ext cx="829762" cy="89112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6550" y="0"/>
                  </a:moveTo>
                  <a:lnTo>
                    <a:pt x="116550" y="0"/>
                  </a:lnTo>
                  <a:cubicBezTo>
                    <a:pt x="117197" y="40156"/>
                    <a:pt x="117197" y="40156"/>
                    <a:pt x="117197" y="40156"/>
                  </a:cubicBezTo>
                  <a:lnTo>
                    <a:pt x="117197" y="40156"/>
                  </a:lnTo>
                  <a:cubicBezTo>
                    <a:pt x="119928" y="74690"/>
                    <a:pt x="119928" y="74690"/>
                    <a:pt x="119928" y="74690"/>
                  </a:cubicBezTo>
                  <a:lnTo>
                    <a:pt x="119928" y="74690"/>
                  </a:lnTo>
                  <a:cubicBezTo>
                    <a:pt x="117197" y="75895"/>
                    <a:pt x="114467" y="77233"/>
                    <a:pt x="112383" y="79107"/>
                  </a:cubicBezTo>
                  <a:cubicBezTo>
                    <a:pt x="109652" y="81717"/>
                    <a:pt x="111736" y="83591"/>
                    <a:pt x="106922" y="84261"/>
                  </a:cubicBezTo>
                  <a:cubicBezTo>
                    <a:pt x="104191" y="84863"/>
                    <a:pt x="104838" y="86134"/>
                    <a:pt x="104191" y="88075"/>
                  </a:cubicBezTo>
                  <a:cubicBezTo>
                    <a:pt x="99377" y="97646"/>
                    <a:pt x="82275" y="86804"/>
                    <a:pt x="80910" y="95103"/>
                  </a:cubicBezTo>
                  <a:cubicBezTo>
                    <a:pt x="79473" y="98918"/>
                    <a:pt x="80910" y="107216"/>
                    <a:pt x="76095" y="108488"/>
                  </a:cubicBezTo>
                  <a:cubicBezTo>
                    <a:pt x="73365" y="109760"/>
                    <a:pt x="71281" y="105945"/>
                    <a:pt x="67832" y="107216"/>
                  </a:cubicBezTo>
                  <a:cubicBezTo>
                    <a:pt x="63736" y="109090"/>
                    <a:pt x="65101" y="110429"/>
                    <a:pt x="59640" y="109090"/>
                  </a:cubicBezTo>
                  <a:cubicBezTo>
                    <a:pt x="57556" y="108488"/>
                    <a:pt x="54826" y="108488"/>
                    <a:pt x="53461" y="107216"/>
                  </a:cubicBezTo>
                  <a:cubicBezTo>
                    <a:pt x="52095" y="105945"/>
                    <a:pt x="51449" y="104004"/>
                    <a:pt x="49365" y="104673"/>
                  </a:cubicBezTo>
                  <a:cubicBezTo>
                    <a:pt x="45916" y="104673"/>
                    <a:pt x="39089" y="103402"/>
                    <a:pt x="37724" y="108488"/>
                  </a:cubicBezTo>
                  <a:cubicBezTo>
                    <a:pt x="37005" y="111031"/>
                    <a:pt x="33628" y="111701"/>
                    <a:pt x="32263" y="113575"/>
                  </a:cubicBezTo>
                  <a:cubicBezTo>
                    <a:pt x="29461" y="116118"/>
                    <a:pt x="26083" y="119330"/>
                    <a:pt x="22634" y="119933"/>
                  </a:cubicBezTo>
                  <a:lnTo>
                    <a:pt x="22634" y="119933"/>
                  </a:lnTo>
                  <a:cubicBezTo>
                    <a:pt x="9628" y="119330"/>
                    <a:pt x="9628" y="119330"/>
                    <a:pt x="9628" y="119330"/>
                  </a:cubicBezTo>
                  <a:lnTo>
                    <a:pt x="9628" y="119330"/>
                  </a:lnTo>
                  <a:cubicBezTo>
                    <a:pt x="7544" y="112303"/>
                    <a:pt x="7544" y="112303"/>
                    <a:pt x="7544" y="112303"/>
                  </a:cubicBezTo>
                  <a:cubicBezTo>
                    <a:pt x="6898" y="111031"/>
                    <a:pt x="6898" y="111031"/>
                    <a:pt x="6898" y="111031"/>
                  </a:cubicBezTo>
                  <a:lnTo>
                    <a:pt x="6898" y="111031"/>
                  </a:lnTo>
                  <a:cubicBezTo>
                    <a:pt x="5532" y="102130"/>
                    <a:pt x="5532" y="102130"/>
                    <a:pt x="5532" y="102130"/>
                  </a:cubicBezTo>
                  <a:cubicBezTo>
                    <a:pt x="4814" y="98248"/>
                    <a:pt x="2730" y="95705"/>
                    <a:pt x="1365" y="92559"/>
                  </a:cubicBezTo>
                  <a:cubicBezTo>
                    <a:pt x="0" y="89949"/>
                    <a:pt x="2083" y="88678"/>
                    <a:pt x="2083" y="86134"/>
                  </a:cubicBezTo>
                  <a:cubicBezTo>
                    <a:pt x="2730" y="84863"/>
                    <a:pt x="2083" y="83591"/>
                    <a:pt x="2083" y="82320"/>
                  </a:cubicBezTo>
                  <a:cubicBezTo>
                    <a:pt x="2730" y="78505"/>
                    <a:pt x="5532" y="77233"/>
                    <a:pt x="1365" y="74021"/>
                  </a:cubicBezTo>
                  <a:lnTo>
                    <a:pt x="1365" y="74021"/>
                  </a:lnTo>
                  <a:cubicBezTo>
                    <a:pt x="2730" y="72749"/>
                    <a:pt x="2083" y="70808"/>
                    <a:pt x="2730" y="69537"/>
                  </a:cubicBezTo>
                  <a:cubicBezTo>
                    <a:pt x="4814" y="68265"/>
                    <a:pt x="8263" y="67663"/>
                    <a:pt x="10275" y="65722"/>
                  </a:cubicBezTo>
                  <a:cubicBezTo>
                    <a:pt x="12359" y="62509"/>
                    <a:pt x="13005" y="59966"/>
                    <a:pt x="15089" y="56820"/>
                  </a:cubicBezTo>
                  <a:cubicBezTo>
                    <a:pt x="15808" y="54880"/>
                    <a:pt x="19185" y="54210"/>
                    <a:pt x="20550" y="52336"/>
                  </a:cubicBezTo>
                  <a:cubicBezTo>
                    <a:pt x="24000" y="49124"/>
                    <a:pt x="20550" y="47183"/>
                    <a:pt x="23353" y="43368"/>
                  </a:cubicBezTo>
                  <a:cubicBezTo>
                    <a:pt x="27449" y="37612"/>
                    <a:pt x="23353" y="31924"/>
                    <a:pt x="32263" y="29313"/>
                  </a:cubicBezTo>
                  <a:cubicBezTo>
                    <a:pt x="35640" y="28042"/>
                    <a:pt x="39089" y="29313"/>
                    <a:pt x="41101" y="25499"/>
                  </a:cubicBezTo>
                  <a:cubicBezTo>
                    <a:pt x="42538" y="22286"/>
                    <a:pt x="39089" y="19743"/>
                    <a:pt x="41820" y="17200"/>
                  </a:cubicBezTo>
                  <a:cubicBezTo>
                    <a:pt x="48000" y="13385"/>
                    <a:pt x="48000" y="13385"/>
                    <a:pt x="48000" y="13385"/>
                  </a:cubicBezTo>
                  <a:lnTo>
                    <a:pt x="48000" y="13385"/>
                  </a:lnTo>
                  <a:cubicBezTo>
                    <a:pt x="50730" y="13385"/>
                    <a:pt x="52095" y="15326"/>
                    <a:pt x="52814" y="17200"/>
                  </a:cubicBezTo>
                  <a:cubicBezTo>
                    <a:pt x="54826" y="21684"/>
                    <a:pt x="58922" y="18471"/>
                    <a:pt x="60287" y="24227"/>
                  </a:cubicBezTo>
                  <a:cubicBezTo>
                    <a:pt x="61005" y="26168"/>
                    <a:pt x="61005" y="28711"/>
                    <a:pt x="62371" y="29983"/>
                  </a:cubicBezTo>
                  <a:cubicBezTo>
                    <a:pt x="63089" y="30652"/>
                    <a:pt x="65101" y="30652"/>
                    <a:pt x="66467" y="31924"/>
                  </a:cubicBezTo>
                  <a:cubicBezTo>
                    <a:pt x="67832" y="35069"/>
                    <a:pt x="67832" y="37612"/>
                    <a:pt x="68550" y="40156"/>
                  </a:cubicBezTo>
                  <a:cubicBezTo>
                    <a:pt x="70634" y="45309"/>
                    <a:pt x="82922" y="39553"/>
                    <a:pt x="87017" y="40156"/>
                  </a:cubicBezTo>
                  <a:cubicBezTo>
                    <a:pt x="93916" y="40825"/>
                    <a:pt x="94562" y="42766"/>
                    <a:pt x="100742" y="38282"/>
                  </a:cubicBezTo>
                  <a:cubicBezTo>
                    <a:pt x="108287" y="32526"/>
                    <a:pt x="108287" y="31924"/>
                    <a:pt x="106922" y="22955"/>
                  </a:cubicBezTo>
                  <a:cubicBezTo>
                    <a:pt x="106203" y="19141"/>
                    <a:pt x="107568" y="18471"/>
                    <a:pt x="109652" y="15326"/>
                  </a:cubicBezTo>
                  <a:cubicBezTo>
                    <a:pt x="111017" y="12113"/>
                    <a:pt x="111017" y="8298"/>
                    <a:pt x="112383" y="5086"/>
                  </a:cubicBezTo>
                  <a:cubicBezTo>
                    <a:pt x="116550" y="0"/>
                    <a:pt x="116550" y="0"/>
                    <a:pt x="116550" y="0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364" name="Shape 2911">
              <a:extLst>
                <a:ext uri="{FF2B5EF4-FFF2-40B4-BE49-F238E27FC236}">
                  <a16:creationId xmlns:a16="http://schemas.microsoft.com/office/drawing/2014/main" id="{1EEFEEC9-6853-4C23-91CB-D1FEE0077881}"/>
                </a:ext>
              </a:extLst>
            </p:cNvPr>
            <p:cNvSpPr/>
            <p:nvPr/>
          </p:nvSpPr>
          <p:spPr>
            <a:xfrm>
              <a:off x="16941118" y="6038039"/>
              <a:ext cx="814438" cy="74442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9926" y="45821"/>
                  </a:moveTo>
                  <a:lnTo>
                    <a:pt x="119926" y="45821"/>
                  </a:lnTo>
                  <a:cubicBezTo>
                    <a:pt x="119195" y="47343"/>
                    <a:pt x="115758" y="51909"/>
                    <a:pt x="115758" y="52630"/>
                  </a:cubicBezTo>
                  <a:cubicBezTo>
                    <a:pt x="115758" y="55754"/>
                    <a:pt x="117148" y="57997"/>
                    <a:pt x="114296" y="58798"/>
                  </a:cubicBezTo>
                  <a:cubicBezTo>
                    <a:pt x="110127" y="60320"/>
                    <a:pt x="103180" y="60320"/>
                    <a:pt x="99670" y="62563"/>
                  </a:cubicBezTo>
                  <a:cubicBezTo>
                    <a:pt x="94771" y="64886"/>
                    <a:pt x="102449" y="67209"/>
                    <a:pt x="100402" y="70974"/>
                  </a:cubicBezTo>
                  <a:cubicBezTo>
                    <a:pt x="98281" y="73297"/>
                    <a:pt x="96234" y="74018"/>
                    <a:pt x="94771" y="77863"/>
                  </a:cubicBezTo>
                  <a:cubicBezTo>
                    <a:pt x="93382" y="82429"/>
                    <a:pt x="98281" y="88598"/>
                    <a:pt x="99670" y="92363"/>
                  </a:cubicBezTo>
                  <a:cubicBezTo>
                    <a:pt x="101060" y="98531"/>
                    <a:pt x="100402" y="104619"/>
                    <a:pt x="100402" y="110707"/>
                  </a:cubicBezTo>
                  <a:cubicBezTo>
                    <a:pt x="96892" y="119919"/>
                    <a:pt x="96892" y="119919"/>
                    <a:pt x="96892" y="119919"/>
                  </a:cubicBezTo>
                  <a:lnTo>
                    <a:pt x="96892" y="119919"/>
                  </a:lnTo>
                  <a:cubicBezTo>
                    <a:pt x="91334" y="116074"/>
                    <a:pt x="85045" y="111508"/>
                    <a:pt x="81535" y="105340"/>
                  </a:cubicBezTo>
                  <a:cubicBezTo>
                    <a:pt x="77367" y="97730"/>
                    <a:pt x="73199" y="96929"/>
                    <a:pt x="65521" y="100774"/>
                  </a:cubicBezTo>
                  <a:cubicBezTo>
                    <a:pt x="62010" y="102296"/>
                    <a:pt x="57184" y="103097"/>
                    <a:pt x="54332" y="98531"/>
                  </a:cubicBezTo>
                  <a:cubicBezTo>
                    <a:pt x="52943" y="97730"/>
                    <a:pt x="51553" y="95487"/>
                    <a:pt x="50164" y="94686"/>
                  </a:cubicBezTo>
                  <a:cubicBezTo>
                    <a:pt x="49506" y="93164"/>
                    <a:pt x="46654" y="94686"/>
                    <a:pt x="45338" y="93965"/>
                  </a:cubicBezTo>
                  <a:cubicBezTo>
                    <a:pt x="44680" y="93164"/>
                    <a:pt x="43948" y="91642"/>
                    <a:pt x="42559" y="90841"/>
                  </a:cubicBezTo>
                  <a:cubicBezTo>
                    <a:pt x="39780" y="89319"/>
                    <a:pt x="36270" y="88598"/>
                    <a:pt x="33491" y="87797"/>
                  </a:cubicBezTo>
                  <a:cubicBezTo>
                    <a:pt x="30054" y="87076"/>
                    <a:pt x="28592" y="83230"/>
                    <a:pt x="25155" y="83230"/>
                  </a:cubicBezTo>
                  <a:cubicBezTo>
                    <a:pt x="23034" y="83230"/>
                    <a:pt x="21645" y="82429"/>
                    <a:pt x="19524" y="82429"/>
                  </a:cubicBezTo>
                  <a:cubicBezTo>
                    <a:pt x="16745" y="82429"/>
                    <a:pt x="14698" y="83951"/>
                    <a:pt x="12577" y="81708"/>
                  </a:cubicBezTo>
                  <a:cubicBezTo>
                    <a:pt x="11846" y="80186"/>
                    <a:pt x="10530" y="81708"/>
                    <a:pt x="9067" y="81708"/>
                  </a:cubicBezTo>
                  <a:cubicBezTo>
                    <a:pt x="7678" y="82429"/>
                    <a:pt x="5630" y="83230"/>
                    <a:pt x="4241" y="84753"/>
                  </a:cubicBezTo>
                  <a:cubicBezTo>
                    <a:pt x="3510" y="84753"/>
                    <a:pt x="731" y="86275"/>
                    <a:pt x="2120" y="83951"/>
                  </a:cubicBezTo>
                  <a:cubicBezTo>
                    <a:pt x="2120" y="83230"/>
                    <a:pt x="1462" y="83230"/>
                    <a:pt x="1462" y="82429"/>
                  </a:cubicBezTo>
                  <a:cubicBezTo>
                    <a:pt x="731" y="81708"/>
                    <a:pt x="731" y="80907"/>
                    <a:pt x="1462" y="80186"/>
                  </a:cubicBezTo>
                  <a:cubicBezTo>
                    <a:pt x="2851" y="79385"/>
                    <a:pt x="3510" y="78664"/>
                    <a:pt x="2120" y="77863"/>
                  </a:cubicBezTo>
                  <a:cubicBezTo>
                    <a:pt x="1462" y="77142"/>
                    <a:pt x="2120" y="74018"/>
                    <a:pt x="2120" y="73297"/>
                  </a:cubicBezTo>
                  <a:cubicBezTo>
                    <a:pt x="2120" y="70974"/>
                    <a:pt x="731" y="70974"/>
                    <a:pt x="0" y="68731"/>
                  </a:cubicBezTo>
                  <a:lnTo>
                    <a:pt x="0" y="68731"/>
                  </a:lnTo>
                  <a:cubicBezTo>
                    <a:pt x="731" y="65687"/>
                    <a:pt x="731" y="65687"/>
                    <a:pt x="731" y="65687"/>
                  </a:cubicBezTo>
                  <a:cubicBezTo>
                    <a:pt x="6288" y="64165"/>
                    <a:pt x="7020" y="58798"/>
                    <a:pt x="11188" y="57276"/>
                  </a:cubicBezTo>
                  <a:cubicBezTo>
                    <a:pt x="13967" y="56475"/>
                    <a:pt x="17477" y="57276"/>
                    <a:pt x="20255" y="56475"/>
                  </a:cubicBezTo>
                  <a:cubicBezTo>
                    <a:pt x="25155" y="55754"/>
                    <a:pt x="16087" y="46542"/>
                    <a:pt x="19524" y="43497"/>
                  </a:cubicBezTo>
                  <a:cubicBezTo>
                    <a:pt x="22376" y="40453"/>
                    <a:pt x="28592" y="38130"/>
                    <a:pt x="29323" y="32763"/>
                  </a:cubicBezTo>
                  <a:cubicBezTo>
                    <a:pt x="30712" y="25954"/>
                    <a:pt x="30054" y="28197"/>
                    <a:pt x="34881" y="29799"/>
                  </a:cubicBezTo>
                  <a:cubicBezTo>
                    <a:pt x="43948" y="31241"/>
                    <a:pt x="44680" y="26675"/>
                    <a:pt x="43948" y="19786"/>
                  </a:cubicBezTo>
                  <a:cubicBezTo>
                    <a:pt x="43948" y="12977"/>
                    <a:pt x="37001" y="14499"/>
                    <a:pt x="36270" y="10654"/>
                  </a:cubicBezTo>
                  <a:lnTo>
                    <a:pt x="36270" y="10654"/>
                  </a:lnTo>
                  <a:cubicBezTo>
                    <a:pt x="41170" y="6088"/>
                    <a:pt x="37733" y="0"/>
                    <a:pt x="45996" y="3765"/>
                  </a:cubicBezTo>
                  <a:cubicBezTo>
                    <a:pt x="50822" y="6088"/>
                    <a:pt x="55063" y="3044"/>
                    <a:pt x="59963" y="5287"/>
                  </a:cubicBezTo>
                  <a:cubicBezTo>
                    <a:pt x="66910" y="7610"/>
                    <a:pt x="67568" y="18264"/>
                    <a:pt x="73199" y="19786"/>
                  </a:cubicBezTo>
                  <a:cubicBezTo>
                    <a:pt x="75978" y="19786"/>
                    <a:pt x="79488" y="16021"/>
                    <a:pt x="82266" y="15220"/>
                  </a:cubicBezTo>
                  <a:cubicBezTo>
                    <a:pt x="86435" y="15220"/>
                    <a:pt x="87824" y="17543"/>
                    <a:pt x="91334" y="18264"/>
                  </a:cubicBezTo>
                  <a:cubicBezTo>
                    <a:pt x="93382" y="19786"/>
                    <a:pt x="94771" y="19786"/>
                    <a:pt x="96234" y="21388"/>
                  </a:cubicBezTo>
                  <a:cubicBezTo>
                    <a:pt x="96892" y="22830"/>
                    <a:pt x="97550" y="23631"/>
                    <a:pt x="98281" y="25153"/>
                  </a:cubicBezTo>
                  <a:cubicBezTo>
                    <a:pt x="100402" y="30520"/>
                    <a:pt x="105959" y="33564"/>
                    <a:pt x="110859" y="36608"/>
                  </a:cubicBezTo>
                  <a:cubicBezTo>
                    <a:pt x="112248" y="37409"/>
                    <a:pt x="115027" y="38931"/>
                    <a:pt x="116416" y="40453"/>
                  </a:cubicBezTo>
                  <a:cubicBezTo>
                    <a:pt x="117806" y="41975"/>
                    <a:pt x="118464" y="45020"/>
                    <a:pt x="119926" y="45821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365" name="Shape 2912">
              <a:extLst>
                <a:ext uri="{FF2B5EF4-FFF2-40B4-BE49-F238E27FC236}">
                  <a16:creationId xmlns:a16="http://schemas.microsoft.com/office/drawing/2014/main" id="{D578809C-BAEB-492E-A69A-8B46827F155E}"/>
                </a:ext>
              </a:extLst>
            </p:cNvPr>
            <p:cNvSpPr/>
            <p:nvPr/>
          </p:nvSpPr>
          <p:spPr>
            <a:xfrm>
              <a:off x="16960823" y="4868851"/>
              <a:ext cx="1604793" cy="147352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3589" y="0"/>
                  </a:moveTo>
                  <a:lnTo>
                    <a:pt x="73589" y="0"/>
                  </a:lnTo>
                  <a:cubicBezTo>
                    <a:pt x="74665" y="768"/>
                    <a:pt x="75705" y="1172"/>
                    <a:pt x="75705" y="2709"/>
                  </a:cubicBezTo>
                  <a:cubicBezTo>
                    <a:pt x="75705" y="5419"/>
                    <a:pt x="76782" y="5015"/>
                    <a:pt x="78898" y="6147"/>
                  </a:cubicBezTo>
                  <a:cubicBezTo>
                    <a:pt x="81014" y="7724"/>
                    <a:pt x="81014" y="6147"/>
                    <a:pt x="82797" y="5783"/>
                  </a:cubicBezTo>
                  <a:cubicBezTo>
                    <a:pt x="83873" y="5783"/>
                    <a:pt x="84579" y="6147"/>
                    <a:pt x="85284" y="6552"/>
                  </a:cubicBezTo>
                  <a:cubicBezTo>
                    <a:pt x="87066" y="7320"/>
                    <a:pt x="89183" y="6147"/>
                    <a:pt x="90928" y="6147"/>
                  </a:cubicBezTo>
                  <a:cubicBezTo>
                    <a:pt x="92710" y="6147"/>
                    <a:pt x="94121" y="6147"/>
                    <a:pt x="95903" y="7320"/>
                  </a:cubicBezTo>
                  <a:cubicBezTo>
                    <a:pt x="96608" y="7724"/>
                    <a:pt x="97314" y="8088"/>
                    <a:pt x="97685" y="8493"/>
                  </a:cubicBezTo>
                  <a:cubicBezTo>
                    <a:pt x="98391" y="9261"/>
                    <a:pt x="98391" y="10030"/>
                    <a:pt x="99096" y="10798"/>
                  </a:cubicBezTo>
                  <a:cubicBezTo>
                    <a:pt x="99801" y="11162"/>
                    <a:pt x="101212" y="11162"/>
                    <a:pt x="101918" y="11567"/>
                  </a:cubicBezTo>
                  <a:lnTo>
                    <a:pt x="101918" y="11567"/>
                  </a:lnTo>
                  <a:cubicBezTo>
                    <a:pt x="102252" y="13872"/>
                    <a:pt x="101918" y="16218"/>
                    <a:pt x="102995" y="18523"/>
                  </a:cubicBezTo>
                  <a:cubicBezTo>
                    <a:pt x="103700" y="20060"/>
                    <a:pt x="104740" y="20829"/>
                    <a:pt x="106522" y="20424"/>
                  </a:cubicBezTo>
                  <a:cubicBezTo>
                    <a:pt x="107933" y="20424"/>
                    <a:pt x="109715" y="20060"/>
                    <a:pt x="110049" y="21597"/>
                  </a:cubicBezTo>
                  <a:cubicBezTo>
                    <a:pt x="110420" y="23538"/>
                    <a:pt x="113948" y="22770"/>
                    <a:pt x="115396" y="23902"/>
                  </a:cubicBezTo>
                  <a:cubicBezTo>
                    <a:pt x="119962" y="27017"/>
                    <a:pt x="110420" y="27785"/>
                    <a:pt x="112908" y="29686"/>
                  </a:cubicBezTo>
                  <a:cubicBezTo>
                    <a:pt x="116064" y="32032"/>
                    <a:pt x="113613" y="31223"/>
                    <a:pt x="113242" y="33569"/>
                  </a:cubicBezTo>
                  <a:cubicBezTo>
                    <a:pt x="113242" y="34337"/>
                    <a:pt x="113242" y="39352"/>
                    <a:pt x="113613" y="40121"/>
                  </a:cubicBezTo>
                  <a:cubicBezTo>
                    <a:pt x="113242" y="40889"/>
                    <a:pt x="114653" y="42831"/>
                    <a:pt x="113242" y="43559"/>
                  </a:cubicBezTo>
                  <a:cubicBezTo>
                    <a:pt x="112165" y="43963"/>
                    <a:pt x="110754" y="43559"/>
                    <a:pt x="109715" y="43963"/>
                  </a:cubicBezTo>
                  <a:cubicBezTo>
                    <a:pt x="107599" y="45136"/>
                    <a:pt x="106150" y="46673"/>
                    <a:pt x="104405" y="47805"/>
                  </a:cubicBezTo>
                  <a:cubicBezTo>
                    <a:pt x="98725" y="51688"/>
                    <a:pt x="104740" y="50920"/>
                    <a:pt x="102995" y="55530"/>
                  </a:cubicBezTo>
                  <a:cubicBezTo>
                    <a:pt x="102623" y="57067"/>
                    <a:pt x="100507" y="56703"/>
                    <a:pt x="99096" y="57472"/>
                  </a:cubicBezTo>
                  <a:cubicBezTo>
                    <a:pt x="97685" y="58240"/>
                    <a:pt x="98391" y="59777"/>
                    <a:pt x="95903" y="60546"/>
                  </a:cubicBezTo>
                  <a:cubicBezTo>
                    <a:pt x="94826" y="60546"/>
                    <a:pt x="93415" y="59009"/>
                    <a:pt x="92710" y="59413"/>
                  </a:cubicBezTo>
                  <a:cubicBezTo>
                    <a:pt x="91670" y="59777"/>
                    <a:pt x="90928" y="61718"/>
                    <a:pt x="89183" y="62082"/>
                  </a:cubicBezTo>
                  <a:cubicBezTo>
                    <a:pt x="86324" y="63255"/>
                    <a:pt x="88106" y="66734"/>
                    <a:pt x="87066" y="69403"/>
                  </a:cubicBezTo>
                  <a:cubicBezTo>
                    <a:pt x="85618" y="71749"/>
                    <a:pt x="84579" y="70576"/>
                    <a:pt x="82797" y="70212"/>
                  </a:cubicBezTo>
                  <a:cubicBezTo>
                    <a:pt x="82091" y="69807"/>
                    <a:pt x="79603" y="70576"/>
                    <a:pt x="81014" y="71749"/>
                  </a:cubicBezTo>
                  <a:cubicBezTo>
                    <a:pt x="84207" y="74054"/>
                    <a:pt x="82425" y="75227"/>
                    <a:pt x="81757" y="78301"/>
                  </a:cubicBezTo>
                  <a:cubicBezTo>
                    <a:pt x="81386" y="80606"/>
                    <a:pt x="82091" y="84853"/>
                    <a:pt x="83168" y="86794"/>
                  </a:cubicBezTo>
                  <a:cubicBezTo>
                    <a:pt x="83502" y="89100"/>
                    <a:pt x="83873" y="91809"/>
                    <a:pt x="86324" y="91809"/>
                  </a:cubicBezTo>
                  <a:cubicBezTo>
                    <a:pt x="87066" y="91809"/>
                    <a:pt x="91670" y="91405"/>
                    <a:pt x="91299" y="92173"/>
                  </a:cubicBezTo>
                  <a:cubicBezTo>
                    <a:pt x="90594" y="93710"/>
                    <a:pt x="90928" y="94883"/>
                    <a:pt x="89888" y="96420"/>
                  </a:cubicBezTo>
                  <a:cubicBezTo>
                    <a:pt x="89183" y="97189"/>
                    <a:pt x="88477" y="97957"/>
                    <a:pt x="88811" y="99130"/>
                  </a:cubicBezTo>
                  <a:cubicBezTo>
                    <a:pt x="88811" y="100262"/>
                    <a:pt x="88106" y="101840"/>
                    <a:pt x="88477" y="102608"/>
                  </a:cubicBezTo>
                  <a:cubicBezTo>
                    <a:pt x="89517" y="104145"/>
                    <a:pt x="93081" y="104509"/>
                    <a:pt x="93787" y="106086"/>
                  </a:cubicBezTo>
                  <a:cubicBezTo>
                    <a:pt x="94826" y="109524"/>
                    <a:pt x="88811" y="111830"/>
                    <a:pt x="87066" y="113003"/>
                  </a:cubicBezTo>
                  <a:cubicBezTo>
                    <a:pt x="84913" y="113407"/>
                    <a:pt x="80309" y="114944"/>
                    <a:pt x="79975" y="117613"/>
                  </a:cubicBezTo>
                  <a:lnTo>
                    <a:pt x="79975" y="117613"/>
                  </a:lnTo>
                  <a:cubicBezTo>
                    <a:pt x="77153" y="117613"/>
                    <a:pt x="77153" y="117613"/>
                    <a:pt x="77153" y="117613"/>
                  </a:cubicBezTo>
                  <a:cubicBezTo>
                    <a:pt x="75705" y="117613"/>
                    <a:pt x="74294" y="118786"/>
                    <a:pt x="73254" y="119191"/>
                  </a:cubicBezTo>
                  <a:cubicBezTo>
                    <a:pt x="71844" y="119959"/>
                    <a:pt x="70396" y="119555"/>
                    <a:pt x="68985" y="118786"/>
                  </a:cubicBezTo>
                  <a:cubicBezTo>
                    <a:pt x="67240" y="118422"/>
                    <a:pt x="65086" y="115308"/>
                    <a:pt x="63675" y="117613"/>
                  </a:cubicBezTo>
                  <a:cubicBezTo>
                    <a:pt x="62599" y="119555"/>
                    <a:pt x="61188" y="118422"/>
                    <a:pt x="59443" y="118422"/>
                  </a:cubicBezTo>
                  <a:lnTo>
                    <a:pt x="59443" y="118422"/>
                  </a:lnTo>
                  <a:cubicBezTo>
                    <a:pt x="58700" y="118018"/>
                    <a:pt x="58366" y="116481"/>
                    <a:pt x="57660" y="115712"/>
                  </a:cubicBezTo>
                  <a:cubicBezTo>
                    <a:pt x="56955" y="114944"/>
                    <a:pt x="55544" y="114175"/>
                    <a:pt x="54839" y="113771"/>
                  </a:cubicBezTo>
                  <a:cubicBezTo>
                    <a:pt x="52351" y="112234"/>
                    <a:pt x="49529" y="110697"/>
                    <a:pt x="48452" y="107987"/>
                  </a:cubicBezTo>
                  <a:cubicBezTo>
                    <a:pt x="48081" y="107219"/>
                    <a:pt x="47747" y="106814"/>
                    <a:pt x="47413" y="106086"/>
                  </a:cubicBezTo>
                  <a:cubicBezTo>
                    <a:pt x="46670" y="105278"/>
                    <a:pt x="45965" y="105278"/>
                    <a:pt x="44925" y="104509"/>
                  </a:cubicBezTo>
                  <a:cubicBezTo>
                    <a:pt x="43143" y="104145"/>
                    <a:pt x="42438" y="102972"/>
                    <a:pt x="40321" y="102972"/>
                  </a:cubicBezTo>
                  <a:cubicBezTo>
                    <a:pt x="38910" y="103377"/>
                    <a:pt x="37128" y="105278"/>
                    <a:pt x="35717" y="105278"/>
                  </a:cubicBezTo>
                  <a:cubicBezTo>
                    <a:pt x="32858" y="104509"/>
                    <a:pt x="32524" y="99130"/>
                    <a:pt x="28997" y="97957"/>
                  </a:cubicBezTo>
                  <a:cubicBezTo>
                    <a:pt x="26509" y="96825"/>
                    <a:pt x="24356" y="98361"/>
                    <a:pt x="21905" y="97189"/>
                  </a:cubicBezTo>
                  <a:cubicBezTo>
                    <a:pt x="17710" y="95288"/>
                    <a:pt x="19455" y="98361"/>
                    <a:pt x="16967" y="100667"/>
                  </a:cubicBezTo>
                  <a:lnTo>
                    <a:pt x="16967" y="100667"/>
                  </a:lnTo>
                  <a:cubicBezTo>
                    <a:pt x="14480" y="98725"/>
                    <a:pt x="14480" y="98725"/>
                    <a:pt x="14480" y="98725"/>
                  </a:cubicBezTo>
                  <a:cubicBezTo>
                    <a:pt x="13440" y="97189"/>
                    <a:pt x="12363" y="95652"/>
                    <a:pt x="10618" y="94479"/>
                  </a:cubicBezTo>
                  <a:cubicBezTo>
                    <a:pt x="9170" y="93346"/>
                    <a:pt x="8836" y="91405"/>
                    <a:pt x="7054" y="92942"/>
                  </a:cubicBezTo>
                  <a:cubicBezTo>
                    <a:pt x="6349" y="93346"/>
                    <a:pt x="5643" y="93710"/>
                    <a:pt x="4938" y="93710"/>
                  </a:cubicBezTo>
                  <a:lnTo>
                    <a:pt x="4938" y="93710"/>
                  </a:lnTo>
                  <a:cubicBezTo>
                    <a:pt x="2821" y="91041"/>
                    <a:pt x="2821" y="91041"/>
                    <a:pt x="2821" y="91041"/>
                  </a:cubicBezTo>
                  <a:cubicBezTo>
                    <a:pt x="1410" y="87563"/>
                    <a:pt x="3527" y="86390"/>
                    <a:pt x="3527" y="82548"/>
                  </a:cubicBezTo>
                  <a:cubicBezTo>
                    <a:pt x="3155" y="77532"/>
                    <a:pt x="0" y="75591"/>
                    <a:pt x="6349" y="75591"/>
                  </a:cubicBezTo>
                  <a:cubicBezTo>
                    <a:pt x="9913" y="75591"/>
                    <a:pt x="9913" y="73650"/>
                    <a:pt x="12029" y="71749"/>
                  </a:cubicBezTo>
                  <a:cubicBezTo>
                    <a:pt x="14146" y="69807"/>
                    <a:pt x="17710" y="68270"/>
                    <a:pt x="17710" y="64792"/>
                  </a:cubicBezTo>
                  <a:cubicBezTo>
                    <a:pt x="17710" y="61314"/>
                    <a:pt x="17339" y="57067"/>
                    <a:pt x="15556" y="53629"/>
                  </a:cubicBezTo>
                  <a:lnTo>
                    <a:pt x="15556" y="53629"/>
                  </a:lnTo>
                  <a:cubicBezTo>
                    <a:pt x="14146" y="32760"/>
                    <a:pt x="14146" y="32760"/>
                    <a:pt x="14146" y="32760"/>
                  </a:cubicBezTo>
                  <a:lnTo>
                    <a:pt x="14146" y="32760"/>
                  </a:lnTo>
                  <a:cubicBezTo>
                    <a:pt x="15222" y="31627"/>
                    <a:pt x="17710" y="30455"/>
                    <a:pt x="19121" y="31223"/>
                  </a:cubicBezTo>
                  <a:cubicBezTo>
                    <a:pt x="20532" y="31627"/>
                    <a:pt x="21571" y="28918"/>
                    <a:pt x="23688" y="28918"/>
                  </a:cubicBezTo>
                  <a:cubicBezTo>
                    <a:pt x="24727" y="28918"/>
                    <a:pt x="26138" y="30455"/>
                    <a:pt x="27586" y="30455"/>
                  </a:cubicBezTo>
                  <a:cubicBezTo>
                    <a:pt x="28997" y="30455"/>
                    <a:pt x="30408" y="29322"/>
                    <a:pt x="32153" y="29686"/>
                  </a:cubicBezTo>
                  <a:cubicBezTo>
                    <a:pt x="33601" y="30091"/>
                    <a:pt x="34641" y="30455"/>
                    <a:pt x="36051" y="30455"/>
                  </a:cubicBezTo>
                  <a:cubicBezTo>
                    <a:pt x="37500" y="30455"/>
                    <a:pt x="38168" y="29322"/>
                    <a:pt x="39245" y="28554"/>
                  </a:cubicBezTo>
                  <a:cubicBezTo>
                    <a:pt x="41027" y="27785"/>
                    <a:pt x="43514" y="28918"/>
                    <a:pt x="45259" y="28554"/>
                  </a:cubicBezTo>
                  <a:cubicBezTo>
                    <a:pt x="47413" y="28149"/>
                    <a:pt x="47413" y="25439"/>
                    <a:pt x="48081" y="25439"/>
                  </a:cubicBezTo>
                  <a:cubicBezTo>
                    <a:pt x="50235" y="25075"/>
                    <a:pt x="53056" y="25075"/>
                    <a:pt x="54467" y="23538"/>
                  </a:cubicBezTo>
                  <a:cubicBezTo>
                    <a:pt x="56584" y="20424"/>
                    <a:pt x="55878" y="18523"/>
                    <a:pt x="56955" y="15409"/>
                  </a:cubicBezTo>
                  <a:cubicBezTo>
                    <a:pt x="57326" y="14277"/>
                    <a:pt x="57326" y="13104"/>
                    <a:pt x="58366" y="12335"/>
                  </a:cubicBezTo>
                  <a:cubicBezTo>
                    <a:pt x="59777" y="11162"/>
                    <a:pt x="61559" y="11162"/>
                    <a:pt x="62264" y="8493"/>
                  </a:cubicBezTo>
                  <a:cubicBezTo>
                    <a:pt x="62599" y="6552"/>
                    <a:pt x="61893" y="5783"/>
                    <a:pt x="63675" y="4610"/>
                  </a:cubicBezTo>
                  <a:cubicBezTo>
                    <a:pt x="64752" y="4246"/>
                    <a:pt x="65457" y="4610"/>
                    <a:pt x="66163" y="4246"/>
                  </a:cubicBezTo>
                  <a:cubicBezTo>
                    <a:pt x="67574" y="3842"/>
                    <a:pt x="68650" y="2305"/>
                    <a:pt x="70061" y="1536"/>
                  </a:cubicBezTo>
                  <a:cubicBezTo>
                    <a:pt x="71101" y="1172"/>
                    <a:pt x="72512" y="364"/>
                    <a:pt x="73589" y="0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366" name="Shape 2913">
              <a:extLst>
                <a:ext uri="{FF2B5EF4-FFF2-40B4-BE49-F238E27FC236}">
                  <a16:creationId xmlns:a16="http://schemas.microsoft.com/office/drawing/2014/main" id="{6FFD8FCA-2934-4448-9E3D-5CAD85555678}"/>
                </a:ext>
              </a:extLst>
            </p:cNvPr>
            <p:cNvSpPr/>
            <p:nvPr/>
          </p:nvSpPr>
          <p:spPr>
            <a:xfrm>
              <a:off x="16757212" y="5989871"/>
              <a:ext cx="488223" cy="48825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66341" y="6958"/>
                  </a:moveTo>
                  <a:lnTo>
                    <a:pt x="66341" y="6958"/>
                  </a:lnTo>
                  <a:cubicBezTo>
                    <a:pt x="68658" y="6958"/>
                    <a:pt x="70975" y="5859"/>
                    <a:pt x="73292" y="4638"/>
                  </a:cubicBezTo>
                  <a:cubicBezTo>
                    <a:pt x="79146" y="0"/>
                    <a:pt x="80243" y="5859"/>
                    <a:pt x="85000" y="9277"/>
                  </a:cubicBezTo>
                  <a:cubicBezTo>
                    <a:pt x="90731" y="12817"/>
                    <a:pt x="94268" y="17456"/>
                    <a:pt x="97682" y="22095"/>
                  </a:cubicBezTo>
                  <a:cubicBezTo>
                    <a:pt x="105853" y="27955"/>
                    <a:pt x="105853" y="27955"/>
                    <a:pt x="105853" y="27955"/>
                  </a:cubicBezTo>
                  <a:lnTo>
                    <a:pt x="105853" y="27955"/>
                  </a:lnTo>
                  <a:cubicBezTo>
                    <a:pt x="107073" y="33814"/>
                    <a:pt x="118658" y="31495"/>
                    <a:pt x="118658" y="41871"/>
                  </a:cubicBezTo>
                  <a:cubicBezTo>
                    <a:pt x="119878" y="52370"/>
                    <a:pt x="118658" y="59328"/>
                    <a:pt x="103536" y="57131"/>
                  </a:cubicBezTo>
                  <a:cubicBezTo>
                    <a:pt x="95487" y="54689"/>
                    <a:pt x="96585" y="51271"/>
                    <a:pt x="94268" y="61648"/>
                  </a:cubicBezTo>
                  <a:cubicBezTo>
                    <a:pt x="93048" y="69827"/>
                    <a:pt x="82682" y="73367"/>
                    <a:pt x="77926" y="78006"/>
                  </a:cubicBezTo>
                  <a:cubicBezTo>
                    <a:pt x="72195" y="82644"/>
                    <a:pt x="87317" y="96683"/>
                    <a:pt x="79146" y="97782"/>
                  </a:cubicBezTo>
                  <a:cubicBezTo>
                    <a:pt x="74512" y="99003"/>
                    <a:pt x="68658" y="97782"/>
                    <a:pt x="64024" y="99003"/>
                  </a:cubicBezTo>
                  <a:cubicBezTo>
                    <a:pt x="57073" y="101322"/>
                    <a:pt x="55853" y="109501"/>
                    <a:pt x="46585" y="111820"/>
                  </a:cubicBezTo>
                  <a:cubicBezTo>
                    <a:pt x="45365" y="116459"/>
                    <a:pt x="45365" y="116459"/>
                    <a:pt x="45365" y="116459"/>
                  </a:cubicBezTo>
                  <a:lnTo>
                    <a:pt x="45365" y="116459"/>
                  </a:lnTo>
                  <a:cubicBezTo>
                    <a:pt x="40731" y="116459"/>
                    <a:pt x="36097" y="115239"/>
                    <a:pt x="31463" y="116459"/>
                  </a:cubicBezTo>
                  <a:cubicBezTo>
                    <a:pt x="14024" y="117558"/>
                    <a:pt x="14024" y="117558"/>
                    <a:pt x="14024" y="117558"/>
                  </a:cubicBezTo>
                  <a:cubicBezTo>
                    <a:pt x="9390" y="117558"/>
                    <a:pt x="4756" y="118779"/>
                    <a:pt x="0" y="119877"/>
                  </a:cubicBezTo>
                  <a:lnTo>
                    <a:pt x="0" y="119877"/>
                  </a:lnTo>
                  <a:cubicBezTo>
                    <a:pt x="0" y="62868"/>
                    <a:pt x="0" y="62868"/>
                    <a:pt x="0" y="62868"/>
                  </a:cubicBezTo>
                  <a:lnTo>
                    <a:pt x="0" y="62868"/>
                  </a:lnTo>
                  <a:cubicBezTo>
                    <a:pt x="5853" y="61648"/>
                    <a:pt x="5853" y="58229"/>
                    <a:pt x="5853" y="52370"/>
                  </a:cubicBezTo>
                  <a:cubicBezTo>
                    <a:pt x="5853" y="47731"/>
                    <a:pt x="5853" y="44313"/>
                    <a:pt x="11707" y="47731"/>
                  </a:cubicBezTo>
                  <a:cubicBezTo>
                    <a:pt x="22195" y="54689"/>
                    <a:pt x="29146" y="32594"/>
                    <a:pt x="30365" y="25635"/>
                  </a:cubicBezTo>
                  <a:cubicBezTo>
                    <a:pt x="30365" y="24415"/>
                    <a:pt x="30365" y="25635"/>
                    <a:pt x="30365" y="24415"/>
                  </a:cubicBezTo>
                  <a:cubicBezTo>
                    <a:pt x="32560" y="24415"/>
                    <a:pt x="38414" y="31495"/>
                    <a:pt x="40731" y="33814"/>
                  </a:cubicBezTo>
                  <a:cubicBezTo>
                    <a:pt x="59390" y="47731"/>
                    <a:pt x="59390" y="15137"/>
                    <a:pt x="66341" y="6958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367" name="Shape 2914">
              <a:extLst>
                <a:ext uri="{FF2B5EF4-FFF2-40B4-BE49-F238E27FC236}">
                  <a16:creationId xmlns:a16="http://schemas.microsoft.com/office/drawing/2014/main" id="{334F100B-25BF-403B-8803-A4B70F2E89BA}"/>
                </a:ext>
              </a:extLst>
            </p:cNvPr>
            <p:cNvSpPr/>
            <p:nvPr/>
          </p:nvSpPr>
          <p:spPr>
            <a:xfrm>
              <a:off x="16170468" y="5858501"/>
              <a:ext cx="521065" cy="49263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54514" y="0"/>
                  </a:moveTo>
                  <a:lnTo>
                    <a:pt x="54514" y="0"/>
                  </a:lnTo>
                  <a:cubicBezTo>
                    <a:pt x="75200" y="1087"/>
                    <a:pt x="75200" y="1087"/>
                    <a:pt x="75200" y="1087"/>
                  </a:cubicBezTo>
                  <a:lnTo>
                    <a:pt x="75200" y="1087"/>
                  </a:lnTo>
                  <a:cubicBezTo>
                    <a:pt x="75200" y="4592"/>
                    <a:pt x="71885" y="6888"/>
                    <a:pt x="71885" y="10392"/>
                  </a:cubicBezTo>
                  <a:cubicBezTo>
                    <a:pt x="70857" y="16193"/>
                    <a:pt x="70857" y="21873"/>
                    <a:pt x="76342" y="24169"/>
                  </a:cubicBezTo>
                  <a:cubicBezTo>
                    <a:pt x="80685" y="25377"/>
                    <a:pt x="86057" y="20785"/>
                    <a:pt x="90514" y="20785"/>
                  </a:cubicBezTo>
                  <a:cubicBezTo>
                    <a:pt x="91542" y="20785"/>
                    <a:pt x="92685" y="21873"/>
                    <a:pt x="94857" y="21873"/>
                  </a:cubicBezTo>
                  <a:cubicBezTo>
                    <a:pt x="98057" y="21873"/>
                    <a:pt x="111200" y="18489"/>
                    <a:pt x="107885" y="25377"/>
                  </a:cubicBezTo>
                  <a:cubicBezTo>
                    <a:pt x="104571" y="33474"/>
                    <a:pt x="103542" y="39154"/>
                    <a:pt x="103542" y="47250"/>
                  </a:cubicBezTo>
                  <a:cubicBezTo>
                    <a:pt x="103542" y="50755"/>
                    <a:pt x="104571" y="51842"/>
                    <a:pt x="106857" y="54138"/>
                  </a:cubicBezTo>
                  <a:cubicBezTo>
                    <a:pt x="111200" y="59939"/>
                    <a:pt x="109028" y="58731"/>
                    <a:pt x="107885" y="64531"/>
                  </a:cubicBezTo>
                  <a:cubicBezTo>
                    <a:pt x="105714" y="73716"/>
                    <a:pt x="117714" y="68036"/>
                    <a:pt x="118857" y="74924"/>
                  </a:cubicBezTo>
                  <a:cubicBezTo>
                    <a:pt x="119885" y="80725"/>
                    <a:pt x="117714" y="85317"/>
                    <a:pt x="119885" y="90996"/>
                  </a:cubicBezTo>
                  <a:lnTo>
                    <a:pt x="119885" y="90996"/>
                  </a:lnTo>
                  <a:cubicBezTo>
                    <a:pt x="110057" y="94501"/>
                    <a:pt x="110057" y="94501"/>
                    <a:pt x="110057" y="94501"/>
                  </a:cubicBezTo>
                  <a:cubicBezTo>
                    <a:pt x="97028" y="100302"/>
                    <a:pt x="83885" y="112990"/>
                    <a:pt x="69714" y="114078"/>
                  </a:cubicBezTo>
                  <a:cubicBezTo>
                    <a:pt x="67542" y="115287"/>
                    <a:pt x="65371" y="117583"/>
                    <a:pt x="63200" y="117583"/>
                  </a:cubicBezTo>
                  <a:cubicBezTo>
                    <a:pt x="62171" y="117583"/>
                    <a:pt x="61028" y="111782"/>
                    <a:pt x="56685" y="115287"/>
                  </a:cubicBezTo>
                  <a:cubicBezTo>
                    <a:pt x="51200" y="119879"/>
                    <a:pt x="48000" y="116374"/>
                    <a:pt x="42514" y="118670"/>
                  </a:cubicBezTo>
                  <a:cubicBezTo>
                    <a:pt x="24000" y="118670"/>
                    <a:pt x="24000" y="118670"/>
                    <a:pt x="24000" y="118670"/>
                  </a:cubicBezTo>
                  <a:lnTo>
                    <a:pt x="24000" y="118670"/>
                  </a:lnTo>
                  <a:cubicBezTo>
                    <a:pt x="24000" y="116374"/>
                    <a:pt x="24000" y="116374"/>
                    <a:pt x="22857" y="115287"/>
                  </a:cubicBezTo>
                  <a:cubicBezTo>
                    <a:pt x="21828" y="115287"/>
                    <a:pt x="19657" y="114078"/>
                    <a:pt x="18514" y="114078"/>
                  </a:cubicBezTo>
                  <a:cubicBezTo>
                    <a:pt x="17371" y="112990"/>
                    <a:pt x="17371" y="112990"/>
                    <a:pt x="16342" y="112990"/>
                  </a:cubicBezTo>
                  <a:cubicBezTo>
                    <a:pt x="15314" y="112990"/>
                    <a:pt x="14171" y="115287"/>
                    <a:pt x="12000" y="115287"/>
                  </a:cubicBezTo>
                  <a:lnTo>
                    <a:pt x="12000" y="115287"/>
                  </a:lnTo>
                  <a:cubicBezTo>
                    <a:pt x="13028" y="105981"/>
                    <a:pt x="13028" y="105981"/>
                    <a:pt x="13028" y="105981"/>
                  </a:cubicBezTo>
                  <a:cubicBezTo>
                    <a:pt x="0" y="104894"/>
                    <a:pt x="0" y="104894"/>
                    <a:pt x="0" y="104894"/>
                  </a:cubicBezTo>
                  <a:lnTo>
                    <a:pt x="0" y="104894"/>
                  </a:lnTo>
                  <a:cubicBezTo>
                    <a:pt x="2171" y="95709"/>
                    <a:pt x="2171" y="85317"/>
                    <a:pt x="7657" y="77220"/>
                  </a:cubicBezTo>
                  <a:cubicBezTo>
                    <a:pt x="9828" y="73716"/>
                    <a:pt x="14171" y="71419"/>
                    <a:pt x="14171" y="68036"/>
                  </a:cubicBezTo>
                  <a:cubicBezTo>
                    <a:pt x="16342" y="59939"/>
                    <a:pt x="12000" y="56435"/>
                    <a:pt x="9828" y="49546"/>
                  </a:cubicBezTo>
                  <a:lnTo>
                    <a:pt x="9828" y="49546"/>
                  </a:lnTo>
                  <a:cubicBezTo>
                    <a:pt x="17371" y="48459"/>
                    <a:pt x="18514" y="39154"/>
                    <a:pt x="28342" y="39154"/>
                  </a:cubicBezTo>
                  <a:cubicBezTo>
                    <a:pt x="36000" y="39154"/>
                    <a:pt x="57828" y="59939"/>
                    <a:pt x="54514" y="38066"/>
                  </a:cubicBezTo>
                  <a:cubicBezTo>
                    <a:pt x="54514" y="34561"/>
                    <a:pt x="53371" y="31178"/>
                    <a:pt x="53371" y="27673"/>
                  </a:cubicBezTo>
                  <a:cubicBezTo>
                    <a:pt x="52342" y="23081"/>
                    <a:pt x="49028" y="19577"/>
                    <a:pt x="51200" y="13776"/>
                  </a:cubicBezTo>
                  <a:cubicBezTo>
                    <a:pt x="53371" y="10392"/>
                    <a:pt x="52342" y="4592"/>
                    <a:pt x="54514" y="0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368" name="Shape 2915">
              <a:extLst>
                <a:ext uri="{FF2B5EF4-FFF2-40B4-BE49-F238E27FC236}">
                  <a16:creationId xmlns:a16="http://schemas.microsoft.com/office/drawing/2014/main" id="{184AC0BF-00AC-479D-AD9F-628B2DD55FBA}"/>
                </a:ext>
              </a:extLst>
            </p:cNvPr>
            <p:cNvSpPr/>
            <p:nvPr/>
          </p:nvSpPr>
          <p:spPr>
            <a:xfrm>
              <a:off x="16142004" y="5744646"/>
              <a:ext cx="280236" cy="36126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5531" y="17355"/>
                  </a:moveTo>
                  <a:lnTo>
                    <a:pt x="105531" y="17355"/>
                  </a:lnTo>
                  <a:cubicBezTo>
                    <a:pt x="107446" y="20495"/>
                    <a:pt x="107446" y="20495"/>
                    <a:pt x="107446" y="20495"/>
                  </a:cubicBezTo>
                  <a:cubicBezTo>
                    <a:pt x="113617" y="37851"/>
                    <a:pt x="113617" y="37851"/>
                    <a:pt x="113617" y="37851"/>
                  </a:cubicBezTo>
                  <a:lnTo>
                    <a:pt x="113617" y="37851"/>
                  </a:lnTo>
                  <a:cubicBezTo>
                    <a:pt x="109574" y="44132"/>
                    <a:pt x="111489" y="52066"/>
                    <a:pt x="107446" y="56694"/>
                  </a:cubicBezTo>
                  <a:cubicBezTo>
                    <a:pt x="103404" y="64628"/>
                    <a:pt x="109574" y="69421"/>
                    <a:pt x="111489" y="75702"/>
                  </a:cubicBezTo>
                  <a:cubicBezTo>
                    <a:pt x="111489" y="80495"/>
                    <a:pt x="113617" y="85123"/>
                    <a:pt x="113617" y="89917"/>
                  </a:cubicBezTo>
                  <a:cubicBezTo>
                    <a:pt x="119787" y="119834"/>
                    <a:pt x="79148" y="91404"/>
                    <a:pt x="64893" y="91404"/>
                  </a:cubicBezTo>
                  <a:cubicBezTo>
                    <a:pt x="46595" y="91404"/>
                    <a:pt x="44468" y="104132"/>
                    <a:pt x="30425" y="105619"/>
                  </a:cubicBezTo>
                  <a:lnTo>
                    <a:pt x="30425" y="105619"/>
                  </a:lnTo>
                  <a:cubicBezTo>
                    <a:pt x="16170" y="89917"/>
                    <a:pt x="16170" y="89917"/>
                    <a:pt x="16170" y="89917"/>
                  </a:cubicBezTo>
                  <a:cubicBezTo>
                    <a:pt x="4042" y="78842"/>
                    <a:pt x="0" y="50413"/>
                    <a:pt x="12127" y="39338"/>
                  </a:cubicBezTo>
                  <a:cubicBezTo>
                    <a:pt x="16170" y="36363"/>
                    <a:pt x="8085" y="25289"/>
                    <a:pt x="8085" y="22148"/>
                  </a:cubicBezTo>
                  <a:cubicBezTo>
                    <a:pt x="4042" y="14214"/>
                    <a:pt x="12127" y="9421"/>
                    <a:pt x="10000" y="1652"/>
                  </a:cubicBezTo>
                  <a:lnTo>
                    <a:pt x="10000" y="1652"/>
                  </a:lnTo>
                  <a:cubicBezTo>
                    <a:pt x="24255" y="1652"/>
                    <a:pt x="32340" y="0"/>
                    <a:pt x="46595" y="3140"/>
                  </a:cubicBezTo>
                  <a:cubicBezTo>
                    <a:pt x="56808" y="6280"/>
                    <a:pt x="71063" y="14214"/>
                    <a:pt x="81063" y="14214"/>
                  </a:cubicBezTo>
                  <a:cubicBezTo>
                    <a:pt x="83191" y="14214"/>
                    <a:pt x="105531" y="17355"/>
                    <a:pt x="105531" y="17355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369" name="Shape 2916">
              <a:extLst>
                <a:ext uri="{FF2B5EF4-FFF2-40B4-BE49-F238E27FC236}">
                  <a16:creationId xmlns:a16="http://schemas.microsoft.com/office/drawing/2014/main" id="{3537958F-AD0F-4401-A24A-BFB932B7F6A5}"/>
                </a:ext>
              </a:extLst>
            </p:cNvPr>
            <p:cNvSpPr/>
            <p:nvPr/>
          </p:nvSpPr>
          <p:spPr>
            <a:xfrm>
              <a:off x="16142004" y="5475339"/>
              <a:ext cx="247396" cy="32185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1167" y="17565"/>
                  </a:moveTo>
                  <a:lnTo>
                    <a:pt x="101167" y="17565"/>
                  </a:lnTo>
                  <a:cubicBezTo>
                    <a:pt x="115171" y="26440"/>
                    <a:pt x="105754" y="29953"/>
                    <a:pt x="103581" y="40493"/>
                  </a:cubicBezTo>
                  <a:cubicBezTo>
                    <a:pt x="103581" y="44006"/>
                    <a:pt x="105754" y="47519"/>
                    <a:pt x="103581" y="51032"/>
                  </a:cubicBezTo>
                  <a:cubicBezTo>
                    <a:pt x="103581" y="58058"/>
                    <a:pt x="96579" y="61571"/>
                    <a:pt x="101167" y="68782"/>
                  </a:cubicBezTo>
                  <a:cubicBezTo>
                    <a:pt x="105754" y="77473"/>
                    <a:pt x="112756" y="84499"/>
                    <a:pt x="115171" y="95223"/>
                  </a:cubicBezTo>
                  <a:cubicBezTo>
                    <a:pt x="119758" y="119815"/>
                    <a:pt x="119758" y="119815"/>
                    <a:pt x="119758" y="119815"/>
                  </a:cubicBezTo>
                  <a:lnTo>
                    <a:pt x="119758" y="119815"/>
                  </a:lnTo>
                  <a:cubicBezTo>
                    <a:pt x="119758" y="119815"/>
                    <a:pt x="94406" y="116302"/>
                    <a:pt x="91991" y="116302"/>
                  </a:cubicBezTo>
                  <a:cubicBezTo>
                    <a:pt x="80643" y="116302"/>
                    <a:pt x="64466" y="107426"/>
                    <a:pt x="52877" y="103913"/>
                  </a:cubicBezTo>
                  <a:cubicBezTo>
                    <a:pt x="36700" y="100400"/>
                    <a:pt x="27525" y="102249"/>
                    <a:pt x="11348" y="102249"/>
                  </a:cubicBezTo>
                  <a:lnTo>
                    <a:pt x="11348" y="102249"/>
                  </a:lnTo>
                  <a:cubicBezTo>
                    <a:pt x="4587" y="96887"/>
                    <a:pt x="9175" y="88197"/>
                    <a:pt x="11348" y="80986"/>
                  </a:cubicBezTo>
                  <a:cubicBezTo>
                    <a:pt x="16177" y="73959"/>
                    <a:pt x="20764" y="65084"/>
                    <a:pt x="7002" y="65084"/>
                  </a:cubicBezTo>
                  <a:cubicBezTo>
                    <a:pt x="0" y="65084"/>
                    <a:pt x="4587" y="56394"/>
                    <a:pt x="4587" y="52881"/>
                  </a:cubicBezTo>
                  <a:lnTo>
                    <a:pt x="4587" y="52881"/>
                  </a:lnTo>
                  <a:cubicBezTo>
                    <a:pt x="13762" y="42157"/>
                    <a:pt x="16177" y="28104"/>
                    <a:pt x="32112" y="19414"/>
                  </a:cubicBezTo>
                  <a:cubicBezTo>
                    <a:pt x="36700" y="15716"/>
                    <a:pt x="41287" y="10539"/>
                    <a:pt x="48289" y="7026"/>
                  </a:cubicBezTo>
                  <a:cubicBezTo>
                    <a:pt x="52877" y="5177"/>
                    <a:pt x="57464" y="3513"/>
                    <a:pt x="62052" y="0"/>
                  </a:cubicBezTo>
                  <a:lnTo>
                    <a:pt x="62052" y="0"/>
                  </a:lnTo>
                  <a:cubicBezTo>
                    <a:pt x="101167" y="17565"/>
                    <a:pt x="101167" y="17565"/>
                    <a:pt x="101167" y="17565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370" name="Shape 2917">
              <a:extLst>
                <a:ext uri="{FF2B5EF4-FFF2-40B4-BE49-F238E27FC236}">
                  <a16:creationId xmlns:a16="http://schemas.microsoft.com/office/drawing/2014/main" id="{6B357E9E-8E01-41B0-AD93-F397AE04939B}"/>
                </a:ext>
              </a:extLst>
            </p:cNvPr>
            <p:cNvSpPr/>
            <p:nvPr/>
          </p:nvSpPr>
          <p:spPr>
            <a:xfrm>
              <a:off x="16198929" y="6322675"/>
              <a:ext cx="264911" cy="29995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766" y="3787"/>
                  </a:moveTo>
                  <a:lnTo>
                    <a:pt x="10766" y="3787"/>
                  </a:lnTo>
                  <a:cubicBezTo>
                    <a:pt x="15028" y="3787"/>
                    <a:pt x="17271" y="0"/>
                    <a:pt x="19289" y="0"/>
                  </a:cubicBezTo>
                  <a:cubicBezTo>
                    <a:pt x="21308" y="0"/>
                    <a:pt x="21308" y="0"/>
                    <a:pt x="23551" y="1794"/>
                  </a:cubicBezTo>
                  <a:cubicBezTo>
                    <a:pt x="25794" y="1794"/>
                    <a:pt x="30056" y="3787"/>
                    <a:pt x="32074" y="3787"/>
                  </a:cubicBezTo>
                  <a:cubicBezTo>
                    <a:pt x="34317" y="5581"/>
                    <a:pt x="34317" y="5581"/>
                    <a:pt x="34317" y="9368"/>
                  </a:cubicBezTo>
                  <a:lnTo>
                    <a:pt x="34317" y="9368"/>
                  </a:lnTo>
                  <a:cubicBezTo>
                    <a:pt x="30056" y="28504"/>
                    <a:pt x="30056" y="28504"/>
                    <a:pt x="30056" y="28504"/>
                  </a:cubicBezTo>
                  <a:cubicBezTo>
                    <a:pt x="34317" y="36079"/>
                    <a:pt x="36336" y="41661"/>
                    <a:pt x="40822" y="47441"/>
                  </a:cubicBezTo>
                  <a:cubicBezTo>
                    <a:pt x="44859" y="51229"/>
                    <a:pt x="53607" y="51229"/>
                    <a:pt x="59887" y="51229"/>
                  </a:cubicBezTo>
                  <a:cubicBezTo>
                    <a:pt x="62130" y="53222"/>
                    <a:pt x="66392" y="57009"/>
                    <a:pt x="70654" y="57009"/>
                  </a:cubicBezTo>
                  <a:cubicBezTo>
                    <a:pt x="83439" y="57009"/>
                    <a:pt x="85682" y="64584"/>
                    <a:pt x="94205" y="68372"/>
                  </a:cubicBezTo>
                  <a:cubicBezTo>
                    <a:pt x="96224" y="68372"/>
                    <a:pt x="98467" y="68372"/>
                    <a:pt x="100710" y="66578"/>
                  </a:cubicBezTo>
                  <a:cubicBezTo>
                    <a:pt x="102728" y="66578"/>
                    <a:pt x="104747" y="64584"/>
                    <a:pt x="106990" y="64584"/>
                  </a:cubicBezTo>
                  <a:cubicBezTo>
                    <a:pt x="109233" y="64584"/>
                    <a:pt x="109233" y="66578"/>
                    <a:pt x="111252" y="64584"/>
                  </a:cubicBezTo>
                  <a:cubicBezTo>
                    <a:pt x="119775" y="64584"/>
                    <a:pt x="119775" y="64584"/>
                    <a:pt x="119775" y="64584"/>
                  </a:cubicBezTo>
                  <a:lnTo>
                    <a:pt x="119775" y="64584"/>
                  </a:lnTo>
                  <a:cubicBezTo>
                    <a:pt x="119775" y="70166"/>
                    <a:pt x="117757" y="75946"/>
                    <a:pt x="115514" y="81727"/>
                  </a:cubicBezTo>
                  <a:cubicBezTo>
                    <a:pt x="113495" y="87308"/>
                    <a:pt x="113495" y="94883"/>
                    <a:pt x="111252" y="100664"/>
                  </a:cubicBezTo>
                  <a:cubicBezTo>
                    <a:pt x="109233" y="104451"/>
                    <a:pt x="102728" y="104451"/>
                    <a:pt x="98467" y="108239"/>
                  </a:cubicBezTo>
                  <a:cubicBezTo>
                    <a:pt x="98467" y="110232"/>
                    <a:pt x="100710" y="110232"/>
                    <a:pt x="98467" y="112026"/>
                  </a:cubicBezTo>
                  <a:cubicBezTo>
                    <a:pt x="96224" y="114019"/>
                    <a:pt x="94205" y="115813"/>
                    <a:pt x="94205" y="117807"/>
                  </a:cubicBezTo>
                  <a:cubicBezTo>
                    <a:pt x="91962" y="117807"/>
                    <a:pt x="87700" y="119800"/>
                    <a:pt x="87700" y="119800"/>
                  </a:cubicBezTo>
                  <a:cubicBezTo>
                    <a:pt x="85682" y="119800"/>
                    <a:pt x="81420" y="117807"/>
                    <a:pt x="77158" y="117807"/>
                  </a:cubicBezTo>
                  <a:cubicBezTo>
                    <a:pt x="30056" y="115813"/>
                    <a:pt x="30056" y="115813"/>
                    <a:pt x="30056" y="115813"/>
                  </a:cubicBezTo>
                  <a:lnTo>
                    <a:pt x="30056" y="115813"/>
                  </a:lnTo>
                  <a:cubicBezTo>
                    <a:pt x="25794" y="108239"/>
                    <a:pt x="25794" y="108239"/>
                    <a:pt x="25794" y="108239"/>
                  </a:cubicBezTo>
                  <a:cubicBezTo>
                    <a:pt x="21308" y="100664"/>
                    <a:pt x="0" y="74152"/>
                    <a:pt x="10766" y="68372"/>
                  </a:cubicBezTo>
                  <a:cubicBezTo>
                    <a:pt x="12785" y="66578"/>
                    <a:pt x="17271" y="60797"/>
                    <a:pt x="19289" y="60797"/>
                  </a:cubicBezTo>
                  <a:cubicBezTo>
                    <a:pt x="19289" y="58803"/>
                    <a:pt x="12785" y="57009"/>
                    <a:pt x="12785" y="55016"/>
                  </a:cubicBezTo>
                  <a:cubicBezTo>
                    <a:pt x="10766" y="53222"/>
                    <a:pt x="8523" y="51229"/>
                    <a:pt x="6504" y="47441"/>
                  </a:cubicBezTo>
                  <a:cubicBezTo>
                    <a:pt x="4261" y="43654"/>
                    <a:pt x="10766" y="37873"/>
                    <a:pt x="6504" y="32292"/>
                  </a:cubicBezTo>
                  <a:cubicBezTo>
                    <a:pt x="4261" y="28504"/>
                    <a:pt x="6504" y="26511"/>
                    <a:pt x="8523" y="22724"/>
                  </a:cubicBezTo>
                  <a:cubicBezTo>
                    <a:pt x="10766" y="3787"/>
                    <a:pt x="10766" y="3787"/>
                    <a:pt x="10766" y="3787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371" name="Shape 2918">
              <a:extLst>
                <a:ext uri="{FF2B5EF4-FFF2-40B4-BE49-F238E27FC236}">
                  <a16:creationId xmlns:a16="http://schemas.microsoft.com/office/drawing/2014/main" id="{E3552420-89A1-4B7E-92E4-C23E020E4A3C}"/>
                </a:ext>
              </a:extLst>
            </p:cNvPr>
            <p:cNvSpPr/>
            <p:nvPr/>
          </p:nvSpPr>
          <p:spPr>
            <a:xfrm>
              <a:off x="16264609" y="6204442"/>
              <a:ext cx="492604" cy="31747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2298" y="53625"/>
                  </a:moveTo>
                  <a:lnTo>
                    <a:pt x="2298" y="53625"/>
                  </a:lnTo>
                  <a:cubicBezTo>
                    <a:pt x="21895" y="53625"/>
                    <a:pt x="21895" y="53625"/>
                    <a:pt x="21895" y="53625"/>
                  </a:cubicBezTo>
                  <a:cubicBezTo>
                    <a:pt x="27701" y="50062"/>
                    <a:pt x="31088" y="55500"/>
                    <a:pt x="36895" y="48375"/>
                  </a:cubicBezTo>
                  <a:cubicBezTo>
                    <a:pt x="41491" y="42937"/>
                    <a:pt x="42701" y="51937"/>
                    <a:pt x="43790" y="51937"/>
                  </a:cubicBezTo>
                  <a:cubicBezTo>
                    <a:pt x="46088" y="51937"/>
                    <a:pt x="48387" y="48375"/>
                    <a:pt x="50685" y="46500"/>
                  </a:cubicBezTo>
                  <a:cubicBezTo>
                    <a:pt x="65685" y="44812"/>
                    <a:pt x="79596" y="25125"/>
                    <a:pt x="93387" y="16125"/>
                  </a:cubicBezTo>
                  <a:cubicBezTo>
                    <a:pt x="103790" y="10687"/>
                    <a:pt x="103790" y="10687"/>
                    <a:pt x="103790" y="10687"/>
                  </a:cubicBezTo>
                  <a:lnTo>
                    <a:pt x="103790" y="10687"/>
                  </a:lnTo>
                  <a:cubicBezTo>
                    <a:pt x="115282" y="0"/>
                    <a:pt x="115282" y="0"/>
                    <a:pt x="115282" y="0"/>
                  </a:cubicBezTo>
                  <a:cubicBezTo>
                    <a:pt x="119879" y="16125"/>
                    <a:pt x="119879" y="16125"/>
                    <a:pt x="119879" y="16125"/>
                  </a:cubicBezTo>
                  <a:lnTo>
                    <a:pt x="119879" y="16125"/>
                  </a:lnTo>
                  <a:cubicBezTo>
                    <a:pt x="119879" y="103687"/>
                    <a:pt x="119879" y="103687"/>
                    <a:pt x="119879" y="103687"/>
                  </a:cubicBezTo>
                  <a:cubicBezTo>
                    <a:pt x="119879" y="107437"/>
                    <a:pt x="119879" y="107437"/>
                    <a:pt x="119879" y="107437"/>
                  </a:cubicBezTo>
                  <a:cubicBezTo>
                    <a:pt x="111895" y="109125"/>
                    <a:pt x="103790" y="109125"/>
                    <a:pt x="95685" y="110812"/>
                  </a:cubicBezTo>
                  <a:cubicBezTo>
                    <a:pt x="88790" y="114562"/>
                    <a:pt x="80685" y="119812"/>
                    <a:pt x="72701" y="118125"/>
                  </a:cubicBezTo>
                  <a:cubicBezTo>
                    <a:pt x="72701" y="114562"/>
                    <a:pt x="75000" y="114562"/>
                    <a:pt x="71491" y="112687"/>
                  </a:cubicBezTo>
                  <a:cubicBezTo>
                    <a:pt x="69193" y="110812"/>
                    <a:pt x="66895" y="110812"/>
                    <a:pt x="64596" y="110812"/>
                  </a:cubicBezTo>
                  <a:cubicBezTo>
                    <a:pt x="61088" y="110812"/>
                    <a:pt x="58790" y="102000"/>
                    <a:pt x="55282" y="105562"/>
                  </a:cubicBezTo>
                  <a:cubicBezTo>
                    <a:pt x="54193" y="109125"/>
                    <a:pt x="50685" y="103687"/>
                    <a:pt x="48387" y="105562"/>
                  </a:cubicBezTo>
                  <a:lnTo>
                    <a:pt x="48387" y="105562"/>
                  </a:lnTo>
                  <a:cubicBezTo>
                    <a:pt x="43790" y="105562"/>
                    <a:pt x="43790" y="105562"/>
                    <a:pt x="43790" y="105562"/>
                  </a:cubicBezTo>
                  <a:cubicBezTo>
                    <a:pt x="42701" y="107437"/>
                    <a:pt x="42701" y="105562"/>
                    <a:pt x="41491" y="105562"/>
                  </a:cubicBezTo>
                  <a:cubicBezTo>
                    <a:pt x="40282" y="105562"/>
                    <a:pt x="39193" y="107437"/>
                    <a:pt x="38104" y="107437"/>
                  </a:cubicBezTo>
                  <a:cubicBezTo>
                    <a:pt x="36895" y="109125"/>
                    <a:pt x="35685" y="109125"/>
                    <a:pt x="34596" y="109125"/>
                  </a:cubicBezTo>
                  <a:cubicBezTo>
                    <a:pt x="30000" y="105562"/>
                    <a:pt x="28790" y="98437"/>
                    <a:pt x="21895" y="98437"/>
                  </a:cubicBezTo>
                  <a:cubicBezTo>
                    <a:pt x="19596" y="98437"/>
                    <a:pt x="17298" y="94875"/>
                    <a:pt x="16088" y="93000"/>
                  </a:cubicBezTo>
                  <a:cubicBezTo>
                    <a:pt x="12701" y="93000"/>
                    <a:pt x="7983" y="93000"/>
                    <a:pt x="5806" y="89437"/>
                  </a:cubicBezTo>
                  <a:cubicBezTo>
                    <a:pt x="3387" y="84000"/>
                    <a:pt x="2298" y="78750"/>
                    <a:pt x="0" y="71625"/>
                  </a:cubicBezTo>
                  <a:cubicBezTo>
                    <a:pt x="2298" y="53625"/>
                    <a:pt x="2298" y="53625"/>
                    <a:pt x="2298" y="53625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372" name="Shape 2919">
              <a:extLst>
                <a:ext uri="{FF2B5EF4-FFF2-40B4-BE49-F238E27FC236}">
                  <a16:creationId xmlns:a16="http://schemas.microsoft.com/office/drawing/2014/main" id="{014C72F2-5C61-4480-BB69-BA663D46DB48}"/>
                </a:ext>
              </a:extLst>
            </p:cNvPr>
            <p:cNvSpPr/>
            <p:nvPr/>
          </p:nvSpPr>
          <p:spPr>
            <a:xfrm>
              <a:off x="16358751" y="6672992"/>
              <a:ext cx="446627" cy="22332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94342" y="15466"/>
                  </a:moveTo>
                  <a:lnTo>
                    <a:pt x="94342" y="15466"/>
                  </a:lnTo>
                  <a:cubicBezTo>
                    <a:pt x="100757" y="20533"/>
                    <a:pt x="107037" y="22933"/>
                    <a:pt x="112249" y="28000"/>
                  </a:cubicBezTo>
                  <a:cubicBezTo>
                    <a:pt x="114788" y="30666"/>
                    <a:pt x="114788" y="30666"/>
                    <a:pt x="114788" y="33066"/>
                  </a:cubicBezTo>
                  <a:cubicBezTo>
                    <a:pt x="114788" y="40800"/>
                    <a:pt x="119866" y="38133"/>
                    <a:pt x="117327" y="45866"/>
                  </a:cubicBezTo>
                  <a:cubicBezTo>
                    <a:pt x="115991" y="48533"/>
                    <a:pt x="113452" y="53600"/>
                    <a:pt x="112249" y="56000"/>
                  </a:cubicBezTo>
                  <a:cubicBezTo>
                    <a:pt x="110913" y="61066"/>
                    <a:pt x="105835" y="61066"/>
                    <a:pt x="104498" y="66133"/>
                  </a:cubicBezTo>
                  <a:cubicBezTo>
                    <a:pt x="103296" y="71200"/>
                    <a:pt x="109710" y="71200"/>
                    <a:pt x="104498" y="78933"/>
                  </a:cubicBezTo>
                  <a:cubicBezTo>
                    <a:pt x="101959" y="78933"/>
                    <a:pt x="100757" y="78933"/>
                    <a:pt x="100757" y="81333"/>
                  </a:cubicBezTo>
                  <a:cubicBezTo>
                    <a:pt x="99420" y="86666"/>
                    <a:pt x="99420" y="89066"/>
                    <a:pt x="98218" y="91733"/>
                  </a:cubicBezTo>
                  <a:cubicBezTo>
                    <a:pt x="96881" y="94133"/>
                    <a:pt x="98218" y="101866"/>
                    <a:pt x="98218" y="104533"/>
                  </a:cubicBezTo>
                  <a:cubicBezTo>
                    <a:pt x="98218" y="109333"/>
                    <a:pt x="96881" y="117066"/>
                    <a:pt x="96881" y="119733"/>
                  </a:cubicBezTo>
                  <a:lnTo>
                    <a:pt x="96881" y="119733"/>
                  </a:lnTo>
                  <a:cubicBezTo>
                    <a:pt x="94342" y="119733"/>
                    <a:pt x="91804" y="117066"/>
                    <a:pt x="90601" y="117066"/>
                  </a:cubicBezTo>
                  <a:cubicBezTo>
                    <a:pt x="77772" y="114666"/>
                    <a:pt x="58663" y="114666"/>
                    <a:pt x="47171" y="101866"/>
                  </a:cubicBezTo>
                  <a:cubicBezTo>
                    <a:pt x="35679" y="91733"/>
                    <a:pt x="37015" y="89066"/>
                    <a:pt x="28062" y="101866"/>
                  </a:cubicBezTo>
                  <a:cubicBezTo>
                    <a:pt x="21781" y="112000"/>
                    <a:pt x="12828" y="114666"/>
                    <a:pt x="3875" y="114666"/>
                  </a:cubicBezTo>
                  <a:lnTo>
                    <a:pt x="3875" y="114666"/>
                  </a:lnTo>
                  <a:cubicBezTo>
                    <a:pt x="0" y="84000"/>
                    <a:pt x="0" y="84000"/>
                    <a:pt x="0" y="84000"/>
                  </a:cubicBezTo>
                  <a:cubicBezTo>
                    <a:pt x="1336" y="78933"/>
                    <a:pt x="0" y="71200"/>
                    <a:pt x="1336" y="63733"/>
                  </a:cubicBezTo>
                  <a:cubicBezTo>
                    <a:pt x="2672" y="56000"/>
                    <a:pt x="3875" y="61066"/>
                    <a:pt x="7750" y="61066"/>
                  </a:cubicBezTo>
                  <a:cubicBezTo>
                    <a:pt x="11492" y="71200"/>
                    <a:pt x="17906" y="61066"/>
                    <a:pt x="16703" y="53600"/>
                  </a:cubicBezTo>
                  <a:cubicBezTo>
                    <a:pt x="15367" y="48533"/>
                    <a:pt x="16703" y="35733"/>
                    <a:pt x="16703" y="30666"/>
                  </a:cubicBezTo>
                  <a:cubicBezTo>
                    <a:pt x="16703" y="20533"/>
                    <a:pt x="21781" y="33066"/>
                    <a:pt x="24320" y="28000"/>
                  </a:cubicBezTo>
                  <a:cubicBezTo>
                    <a:pt x="25523" y="22933"/>
                    <a:pt x="24320" y="10133"/>
                    <a:pt x="28062" y="10133"/>
                  </a:cubicBezTo>
                  <a:cubicBezTo>
                    <a:pt x="34476" y="10133"/>
                    <a:pt x="29398" y="28000"/>
                    <a:pt x="33140" y="30666"/>
                  </a:cubicBezTo>
                  <a:cubicBezTo>
                    <a:pt x="35679" y="33066"/>
                    <a:pt x="42093" y="38133"/>
                    <a:pt x="43429" y="38133"/>
                  </a:cubicBezTo>
                  <a:cubicBezTo>
                    <a:pt x="47171" y="35733"/>
                    <a:pt x="45968" y="28000"/>
                    <a:pt x="51046" y="30666"/>
                  </a:cubicBezTo>
                  <a:cubicBezTo>
                    <a:pt x="56124" y="33066"/>
                    <a:pt x="60000" y="35733"/>
                    <a:pt x="60000" y="20533"/>
                  </a:cubicBezTo>
                  <a:cubicBezTo>
                    <a:pt x="60000" y="0"/>
                    <a:pt x="67616" y="7733"/>
                    <a:pt x="76570" y="5066"/>
                  </a:cubicBezTo>
                  <a:cubicBezTo>
                    <a:pt x="77772" y="7733"/>
                    <a:pt x="80311" y="10133"/>
                    <a:pt x="82850" y="12800"/>
                  </a:cubicBezTo>
                  <a:cubicBezTo>
                    <a:pt x="85389" y="12800"/>
                    <a:pt x="88062" y="15466"/>
                    <a:pt x="89265" y="17866"/>
                  </a:cubicBezTo>
                  <a:cubicBezTo>
                    <a:pt x="91804" y="20533"/>
                    <a:pt x="93140" y="20533"/>
                    <a:pt x="94342" y="15466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373" name="Shape 2920">
              <a:extLst>
                <a:ext uri="{FF2B5EF4-FFF2-40B4-BE49-F238E27FC236}">
                  <a16:creationId xmlns:a16="http://schemas.microsoft.com/office/drawing/2014/main" id="{A677A3D8-C1A1-473A-B963-FCBFBA3145BE}"/>
                </a:ext>
              </a:extLst>
            </p:cNvPr>
            <p:cNvSpPr/>
            <p:nvPr/>
          </p:nvSpPr>
          <p:spPr>
            <a:xfrm>
              <a:off x="16264609" y="6473748"/>
              <a:ext cx="521065" cy="41162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45714" y="2743"/>
                  </a:moveTo>
                  <a:lnTo>
                    <a:pt x="45714" y="2743"/>
                  </a:lnTo>
                  <a:cubicBezTo>
                    <a:pt x="47885" y="1299"/>
                    <a:pt x="51200" y="5487"/>
                    <a:pt x="52228" y="2743"/>
                  </a:cubicBezTo>
                  <a:cubicBezTo>
                    <a:pt x="55542" y="0"/>
                    <a:pt x="57714" y="6787"/>
                    <a:pt x="61028" y="6787"/>
                  </a:cubicBezTo>
                  <a:cubicBezTo>
                    <a:pt x="63200" y="6787"/>
                    <a:pt x="65371" y="6787"/>
                    <a:pt x="67542" y="8231"/>
                  </a:cubicBezTo>
                  <a:cubicBezTo>
                    <a:pt x="70857" y="9675"/>
                    <a:pt x="68685" y="9675"/>
                    <a:pt x="68685" y="12418"/>
                  </a:cubicBezTo>
                  <a:cubicBezTo>
                    <a:pt x="76228" y="13718"/>
                    <a:pt x="83885" y="9675"/>
                    <a:pt x="90400" y="6787"/>
                  </a:cubicBezTo>
                  <a:cubicBezTo>
                    <a:pt x="98057" y="5487"/>
                    <a:pt x="105714" y="5487"/>
                    <a:pt x="113257" y="4187"/>
                  </a:cubicBezTo>
                  <a:lnTo>
                    <a:pt x="113257" y="4187"/>
                  </a:lnTo>
                  <a:cubicBezTo>
                    <a:pt x="111085" y="17906"/>
                    <a:pt x="111085" y="17906"/>
                    <a:pt x="111085" y="17906"/>
                  </a:cubicBezTo>
                  <a:cubicBezTo>
                    <a:pt x="110057" y="24693"/>
                    <a:pt x="110057" y="30324"/>
                    <a:pt x="114400" y="34368"/>
                  </a:cubicBezTo>
                  <a:cubicBezTo>
                    <a:pt x="119885" y="39855"/>
                    <a:pt x="112228" y="42743"/>
                    <a:pt x="110057" y="45487"/>
                  </a:cubicBezTo>
                  <a:cubicBezTo>
                    <a:pt x="108914" y="48086"/>
                    <a:pt x="106742" y="50974"/>
                    <a:pt x="105714" y="53718"/>
                  </a:cubicBezTo>
                  <a:cubicBezTo>
                    <a:pt x="104571" y="57761"/>
                    <a:pt x="103542" y="63249"/>
                    <a:pt x="101371" y="66137"/>
                  </a:cubicBezTo>
                  <a:lnTo>
                    <a:pt x="102400" y="66137"/>
                  </a:lnTo>
                  <a:lnTo>
                    <a:pt x="102400" y="66137"/>
                  </a:lnTo>
                  <a:cubicBezTo>
                    <a:pt x="101371" y="68880"/>
                    <a:pt x="100228" y="68880"/>
                    <a:pt x="98057" y="67436"/>
                  </a:cubicBezTo>
                  <a:cubicBezTo>
                    <a:pt x="97028" y="66137"/>
                    <a:pt x="94742" y="64693"/>
                    <a:pt x="92571" y="64693"/>
                  </a:cubicBezTo>
                  <a:cubicBezTo>
                    <a:pt x="90400" y="63249"/>
                    <a:pt x="88228" y="61949"/>
                    <a:pt x="87200" y="60505"/>
                  </a:cubicBezTo>
                  <a:cubicBezTo>
                    <a:pt x="79542" y="61949"/>
                    <a:pt x="73028" y="57761"/>
                    <a:pt x="73028" y="68880"/>
                  </a:cubicBezTo>
                  <a:cubicBezTo>
                    <a:pt x="73028" y="77111"/>
                    <a:pt x="69714" y="75667"/>
                    <a:pt x="65371" y="74368"/>
                  </a:cubicBezTo>
                  <a:cubicBezTo>
                    <a:pt x="61028" y="72924"/>
                    <a:pt x="62057" y="77111"/>
                    <a:pt x="58857" y="78411"/>
                  </a:cubicBezTo>
                  <a:cubicBezTo>
                    <a:pt x="57714" y="78411"/>
                    <a:pt x="52228" y="75667"/>
                    <a:pt x="50057" y="74368"/>
                  </a:cubicBezTo>
                  <a:cubicBezTo>
                    <a:pt x="46857" y="72924"/>
                    <a:pt x="51200" y="63249"/>
                    <a:pt x="45714" y="63249"/>
                  </a:cubicBezTo>
                  <a:cubicBezTo>
                    <a:pt x="42514" y="63249"/>
                    <a:pt x="43542" y="70180"/>
                    <a:pt x="42514" y="72924"/>
                  </a:cubicBezTo>
                  <a:cubicBezTo>
                    <a:pt x="40342" y="75667"/>
                    <a:pt x="36000" y="68880"/>
                    <a:pt x="36000" y="74368"/>
                  </a:cubicBezTo>
                  <a:cubicBezTo>
                    <a:pt x="36000" y="77111"/>
                    <a:pt x="34857" y="84043"/>
                    <a:pt x="36000" y="86787"/>
                  </a:cubicBezTo>
                  <a:cubicBezTo>
                    <a:pt x="37028" y="90830"/>
                    <a:pt x="31542" y="96317"/>
                    <a:pt x="28342" y="90830"/>
                  </a:cubicBezTo>
                  <a:cubicBezTo>
                    <a:pt x="25028" y="90830"/>
                    <a:pt x="24000" y="88086"/>
                    <a:pt x="22857" y="92274"/>
                  </a:cubicBezTo>
                  <a:cubicBezTo>
                    <a:pt x="21714" y="96317"/>
                    <a:pt x="22857" y="100505"/>
                    <a:pt x="21714" y="103249"/>
                  </a:cubicBezTo>
                  <a:cubicBezTo>
                    <a:pt x="25028" y="119855"/>
                    <a:pt x="25028" y="119855"/>
                    <a:pt x="25028" y="119855"/>
                  </a:cubicBezTo>
                  <a:lnTo>
                    <a:pt x="25028" y="119855"/>
                  </a:lnTo>
                  <a:cubicBezTo>
                    <a:pt x="21714" y="119855"/>
                    <a:pt x="18514" y="119855"/>
                    <a:pt x="15200" y="119855"/>
                  </a:cubicBezTo>
                  <a:lnTo>
                    <a:pt x="15200" y="119855"/>
                  </a:lnTo>
                  <a:cubicBezTo>
                    <a:pt x="14171" y="116967"/>
                    <a:pt x="14171" y="108736"/>
                    <a:pt x="15200" y="105992"/>
                  </a:cubicBezTo>
                  <a:cubicBezTo>
                    <a:pt x="18514" y="101805"/>
                    <a:pt x="13028" y="103249"/>
                    <a:pt x="12000" y="100505"/>
                  </a:cubicBezTo>
                  <a:cubicBezTo>
                    <a:pt x="10857" y="99205"/>
                    <a:pt x="10857" y="96317"/>
                    <a:pt x="10857" y="95018"/>
                  </a:cubicBezTo>
                  <a:cubicBezTo>
                    <a:pt x="9828" y="92274"/>
                    <a:pt x="8685" y="89530"/>
                    <a:pt x="7542" y="86787"/>
                  </a:cubicBezTo>
                  <a:cubicBezTo>
                    <a:pt x="7542" y="81299"/>
                    <a:pt x="4342" y="81299"/>
                    <a:pt x="3200" y="78411"/>
                  </a:cubicBezTo>
                  <a:cubicBezTo>
                    <a:pt x="2171" y="75667"/>
                    <a:pt x="2171" y="74368"/>
                    <a:pt x="1028" y="72924"/>
                  </a:cubicBezTo>
                  <a:cubicBezTo>
                    <a:pt x="1028" y="60505"/>
                    <a:pt x="1028" y="60505"/>
                    <a:pt x="1028" y="60505"/>
                  </a:cubicBezTo>
                  <a:lnTo>
                    <a:pt x="1028" y="60505"/>
                  </a:lnTo>
                  <a:cubicBezTo>
                    <a:pt x="1028" y="57761"/>
                    <a:pt x="1028" y="56462"/>
                    <a:pt x="1028" y="53718"/>
                  </a:cubicBezTo>
                  <a:cubicBezTo>
                    <a:pt x="1028" y="52274"/>
                    <a:pt x="0" y="49530"/>
                    <a:pt x="0" y="48086"/>
                  </a:cubicBezTo>
                  <a:cubicBezTo>
                    <a:pt x="0" y="46787"/>
                    <a:pt x="1028" y="44043"/>
                    <a:pt x="0" y="42743"/>
                  </a:cubicBezTo>
                  <a:cubicBezTo>
                    <a:pt x="0" y="42743"/>
                    <a:pt x="0" y="41299"/>
                    <a:pt x="0" y="39855"/>
                  </a:cubicBezTo>
                  <a:lnTo>
                    <a:pt x="0" y="39855"/>
                  </a:lnTo>
                  <a:cubicBezTo>
                    <a:pt x="24000" y="41299"/>
                    <a:pt x="24000" y="41299"/>
                    <a:pt x="24000" y="41299"/>
                  </a:cubicBezTo>
                  <a:cubicBezTo>
                    <a:pt x="26171" y="41299"/>
                    <a:pt x="28342" y="42743"/>
                    <a:pt x="29371" y="42743"/>
                  </a:cubicBezTo>
                  <a:cubicBezTo>
                    <a:pt x="29371" y="42743"/>
                    <a:pt x="31542" y="41299"/>
                    <a:pt x="32685" y="41299"/>
                  </a:cubicBezTo>
                  <a:cubicBezTo>
                    <a:pt x="32685" y="39855"/>
                    <a:pt x="33714" y="38555"/>
                    <a:pt x="34857" y="37111"/>
                  </a:cubicBezTo>
                  <a:cubicBezTo>
                    <a:pt x="36000" y="35812"/>
                    <a:pt x="34857" y="35812"/>
                    <a:pt x="34857" y="34368"/>
                  </a:cubicBezTo>
                  <a:cubicBezTo>
                    <a:pt x="37028" y="31624"/>
                    <a:pt x="40342" y="31624"/>
                    <a:pt x="41371" y="28880"/>
                  </a:cubicBezTo>
                  <a:cubicBezTo>
                    <a:pt x="42514" y="24693"/>
                    <a:pt x="42514" y="19205"/>
                    <a:pt x="43542" y="15162"/>
                  </a:cubicBezTo>
                  <a:cubicBezTo>
                    <a:pt x="44685" y="10974"/>
                    <a:pt x="45714" y="6787"/>
                    <a:pt x="45714" y="2743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374" name="Shape 2921">
              <a:extLst>
                <a:ext uri="{FF2B5EF4-FFF2-40B4-BE49-F238E27FC236}">
                  <a16:creationId xmlns:a16="http://schemas.microsoft.com/office/drawing/2014/main" id="{335D1361-A988-4892-8C58-779BCC9C18CE}"/>
                </a:ext>
              </a:extLst>
            </p:cNvPr>
            <p:cNvSpPr/>
            <p:nvPr/>
          </p:nvSpPr>
          <p:spPr>
            <a:xfrm>
              <a:off x="15951532" y="4128803"/>
              <a:ext cx="715916" cy="65027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161" y="10550"/>
                  </a:moveTo>
                  <a:lnTo>
                    <a:pt x="7161" y="10550"/>
                  </a:lnTo>
                  <a:cubicBezTo>
                    <a:pt x="10326" y="10550"/>
                    <a:pt x="12741" y="13119"/>
                    <a:pt x="15072" y="9633"/>
                  </a:cubicBezTo>
                  <a:cubicBezTo>
                    <a:pt x="19070" y="4403"/>
                    <a:pt x="20652" y="6972"/>
                    <a:pt x="26231" y="8807"/>
                  </a:cubicBezTo>
                  <a:cubicBezTo>
                    <a:pt x="30978" y="9633"/>
                    <a:pt x="32560" y="3486"/>
                    <a:pt x="37390" y="2660"/>
                  </a:cubicBezTo>
                  <a:cubicBezTo>
                    <a:pt x="42886" y="917"/>
                    <a:pt x="54045" y="2660"/>
                    <a:pt x="60374" y="2660"/>
                  </a:cubicBezTo>
                  <a:cubicBezTo>
                    <a:pt x="64371" y="1743"/>
                    <a:pt x="73115" y="0"/>
                    <a:pt x="73865" y="6146"/>
                  </a:cubicBezTo>
                  <a:cubicBezTo>
                    <a:pt x="73865" y="18348"/>
                    <a:pt x="88188" y="8807"/>
                    <a:pt x="87356" y="13119"/>
                  </a:cubicBezTo>
                  <a:cubicBezTo>
                    <a:pt x="85773" y="20183"/>
                    <a:pt x="83442" y="30642"/>
                    <a:pt x="88938" y="36788"/>
                  </a:cubicBezTo>
                  <a:cubicBezTo>
                    <a:pt x="90520" y="38532"/>
                    <a:pt x="92185" y="38532"/>
                    <a:pt x="92185" y="41100"/>
                  </a:cubicBezTo>
                  <a:cubicBezTo>
                    <a:pt x="92185" y="42018"/>
                    <a:pt x="92185" y="42844"/>
                    <a:pt x="92185" y="44678"/>
                  </a:cubicBezTo>
                  <a:cubicBezTo>
                    <a:pt x="92185" y="45504"/>
                    <a:pt x="92185" y="46422"/>
                    <a:pt x="92185" y="47247"/>
                  </a:cubicBezTo>
                  <a:cubicBezTo>
                    <a:pt x="96099" y="49908"/>
                    <a:pt x="96099" y="49908"/>
                    <a:pt x="96099" y="49908"/>
                  </a:cubicBezTo>
                  <a:lnTo>
                    <a:pt x="96099" y="49908"/>
                  </a:lnTo>
                  <a:cubicBezTo>
                    <a:pt x="96099" y="52477"/>
                    <a:pt x="96932" y="55137"/>
                    <a:pt x="97682" y="57798"/>
                  </a:cubicBezTo>
                  <a:cubicBezTo>
                    <a:pt x="98514" y="59541"/>
                    <a:pt x="100097" y="60366"/>
                    <a:pt x="101679" y="62110"/>
                  </a:cubicBezTo>
                  <a:cubicBezTo>
                    <a:pt x="104843" y="66513"/>
                    <a:pt x="102512" y="70917"/>
                    <a:pt x="99264" y="74403"/>
                  </a:cubicBezTo>
                  <a:cubicBezTo>
                    <a:pt x="96932" y="77889"/>
                    <a:pt x="96932" y="81376"/>
                    <a:pt x="97682" y="84862"/>
                  </a:cubicBezTo>
                  <a:cubicBezTo>
                    <a:pt x="97682" y="87522"/>
                    <a:pt x="97682" y="89266"/>
                    <a:pt x="96932" y="91009"/>
                  </a:cubicBezTo>
                  <a:cubicBezTo>
                    <a:pt x="96932" y="92752"/>
                    <a:pt x="96099" y="93669"/>
                    <a:pt x="96099" y="95412"/>
                  </a:cubicBezTo>
                  <a:cubicBezTo>
                    <a:pt x="96932" y="97981"/>
                    <a:pt x="100929" y="99724"/>
                    <a:pt x="103261" y="99724"/>
                  </a:cubicBezTo>
                  <a:cubicBezTo>
                    <a:pt x="106426" y="99724"/>
                    <a:pt x="115170" y="105045"/>
                    <a:pt x="116752" y="108532"/>
                  </a:cubicBezTo>
                  <a:cubicBezTo>
                    <a:pt x="118334" y="112018"/>
                    <a:pt x="119916" y="115504"/>
                    <a:pt x="115170" y="115504"/>
                  </a:cubicBezTo>
                  <a:lnTo>
                    <a:pt x="115170" y="115504"/>
                  </a:lnTo>
                  <a:cubicBezTo>
                    <a:pt x="111172" y="115504"/>
                    <a:pt x="112005" y="112018"/>
                    <a:pt x="111172" y="109357"/>
                  </a:cubicBezTo>
                  <a:cubicBezTo>
                    <a:pt x="108841" y="106788"/>
                    <a:pt x="104843" y="105045"/>
                    <a:pt x="101679" y="104128"/>
                  </a:cubicBezTo>
                  <a:cubicBezTo>
                    <a:pt x="92185" y="100642"/>
                    <a:pt x="90520" y="110275"/>
                    <a:pt x="84191" y="114678"/>
                  </a:cubicBezTo>
                  <a:cubicBezTo>
                    <a:pt x="79444" y="117247"/>
                    <a:pt x="73865" y="113761"/>
                    <a:pt x="69118" y="113761"/>
                  </a:cubicBezTo>
                  <a:cubicBezTo>
                    <a:pt x="65121" y="113761"/>
                    <a:pt x="58792" y="116330"/>
                    <a:pt x="54795" y="114678"/>
                  </a:cubicBezTo>
                  <a:cubicBezTo>
                    <a:pt x="52463" y="113761"/>
                    <a:pt x="51630" y="111100"/>
                    <a:pt x="49215" y="111100"/>
                  </a:cubicBezTo>
                  <a:cubicBezTo>
                    <a:pt x="46884" y="110275"/>
                    <a:pt x="43719" y="114678"/>
                    <a:pt x="41304" y="116330"/>
                  </a:cubicBezTo>
                  <a:cubicBezTo>
                    <a:pt x="34975" y="119908"/>
                    <a:pt x="33393" y="116330"/>
                    <a:pt x="29396" y="112844"/>
                  </a:cubicBezTo>
                  <a:cubicBezTo>
                    <a:pt x="24649" y="107614"/>
                    <a:pt x="25482" y="102385"/>
                    <a:pt x="23067" y="96238"/>
                  </a:cubicBezTo>
                  <a:cubicBezTo>
                    <a:pt x="21485" y="92752"/>
                    <a:pt x="18320" y="89266"/>
                    <a:pt x="17487" y="85779"/>
                  </a:cubicBezTo>
                  <a:cubicBezTo>
                    <a:pt x="15905" y="78807"/>
                    <a:pt x="16738" y="80550"/>
                    <a:pt x="11991" y="75229"/>
                  </a:cubicBezTo>
                  <a:lnTo>
                    <a:pt x="11991" y="75229"/>
                  </a:lnTo>
                  <a:cubicBezTo>
                    <a:pt x="9576" y="69174"/>
                    <a:pt x="9576" y="69174"/>
                    <a:pt x="9576" y="69174"/>
                  </a:cubicBezTo>
                  <a:cubicBezTo>
                    <a:pt x="7161" y="60366"/>
                    <a:pt x="10326" y="52477"/>
                    <a:pt x="4746" y="43761"/>
                  </a:cubicBezTo>
                  <a:cubicBezTo>
                    <a:pt x="0" y="35871"/>
                    <a:pt x="4746" y="29816"/>
                    <a:pt x="9576" y="23669"/>
                  </a:cubicBezTo>
                  <a:cubicBezTo>
                    <a:pt x="11991" y="21009"/>
                    <a:pt x="7161" y="14036"/>
                    <a:pt x="7161" y="10550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375" name="Shape 2922">
              <a:extLst>
                <a:ext uri="{FF2B5EF4-FFF2-40B4-BE49-F238E27FC236}">
                  <a16:creationId xmlns:a16="http://schemas.microsoft.com/office/drawing/2014/main" id="{A01B0184-445B-4D34-8EF3-7D6E3E77C9F2}"/>
                </a:ext>
              </a:extLst>
            </p:cNvPr>
            <p:cNvSpPr/>
            <p:nvPr/>
          </p:nvSpPr>
          <p:spPr>
            <a:xfrm>
              <a:off x="16525143" y="3647114"/>
              <a:ext cx="976449" cy="166182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54336"/>
                  </a:moveTo>
                  <a:lnTo>
                    <a:pt x="0" y="54336"/>
                  </a:lnTo>
                  <a:cubicBezTo>
                    <a:pt x="2320" y="53978"/>
                    <a:pt x="2931" y="53655"/>
                    <a:pt x="4702" y="52616"/>
                  </a:cubicBezTo>
                  <a:cubicBezTo>
                    <a:pt x="6412" y="51254"/>
                    <a:pt x="5251" y="49534"/>
                    <a:pt x="9343" y="49534"/>
                  </a:cubicBezTo>
                  <a:cubicBezTo>
                    <a:pt x="15145" y="49534"/>
                    <a:pt x="15755" y="46487"/>
                    <a:pt x="19236" y="44086"/>
                  </a:cubicBezTo>
                  <a:cubicBezTo>
                    <a:pt x="20396" y="43405"/>
                    <a:pt x="22167" y="42365"/>
                    <a:pt x="21557" y="41326"/>
                  </a:cubicBezTo>
                  <a:cubicBezTo>
                    <a:pt x="21007" y="39964"/>
                    <a:pt x="21007" y="38602"/>
                    <a:pt x="21557" y="36917"/>
                  </a:cubicBezTo>
                  <a:cubicBezTo>
                    <a:pt x="22167" y="36200"/>
                    <a:pt x="22717" y="34838"/>
                    <a:pt x="23877" y="34157"/>
                  </a:cubicBezTo>
                  <a:cubicBezTo>
                    <a:pt x="26198" y="33476"/>
                    <a:pt x="28519" y="34516"/>
                    <a:pt x="29740" y="32437"/>
                  </a:cubicBezTo>
                  <a:cubicBezTo>
                    <a:pt x="30290" y="31433"/>
                    <a:pt x="28519" y="30071"/>
                    <a:pt x="27969" y="29032"/>
                  </a:cubicBezTo>
                  <a:cubicBezTo>
                    <a:pt x="27969" y="28351"/>
                    <a:pt x="27358" y="25949"/>
                    <a:pt x="28519" y="25627"/>
                  </a:cubicBezTo>
                  <a:cubicBezTo>
                    <a:pt x="29740" y="25627"/>
                    <a:pt x="31450" y="25268"/>
                    <a:pt x="32610" y="24587"/>
                  </a:cubicBezTo>
                  <a:cubicBezTo>
                    <a:pt x="33770" y="23906"/>
                    <a:pt x="33770" y="22867"/>
                    <a:pt x="35541" y="21863"/>
                  </a:cubicBezTo>
                  <a:cubicBezTo>
                    <a:pt x="36702" y="21505"/>
                    <a:pt x="37312" y="21505"/>
                    <a:pt x="38473" y="21182"/>
                  </a:cubicBezTo>
                  <a:cubicBezTo>
                    <a:pt x="39022" y="20501"/>
                    <a:pt x="40183" y="20143"/>
                    <a:pt x="41343" y="19462"/>
                  </a:cubicBezTo>
                  <a:cubicBezTo>
                    <a:pt x="43725" y="18422"/>
                    <a:pt x="43725" y="18422"/>
                    <a:pt x="43725" y="18422"/>
                  </a:cubicBezTo>
                  <a:lnTo>
                    <a:pt x="43725" y="18422"/>
                  </a:lnTo>
                  <a:cubicBezTo>
                    <a:pt x="44274" y="18422"/>
                    <a:pt x="48366" y="18422"/>
                    <a:pt x="48916" y="18100"/>
                  </a:cubicBezTo>
                  <a:cubicBezTo>
                    <a:pt x="49526" y="16738"/>
                    <a:pt x="48916" y="14659"/>
                    <a:pt x="48916" y="13297"/>
                  </a:cubicBezTo>
                  <a:cubicBezTo>
                    <a:pt x="49526" y="12293"/>
                    <a:pt x="49526" y="10573"/>
                    <a:pt x="51236" y="10250"/>
                  </a:cubicBezTo>
                  <a:cubicBezTo>
                    <a:pt x="52458" y="9892"/>
                    <a:pt x="54167" y="10573"/>
                    <a:pt x="55328" y="9892"/>
                  </a:cubicBezTo>
                  <a:cubicBezTo>
                    <a:pt x="57099" y="8853"/>
                    <a:pt x="58809" y="7168"/>
                    <a:pt x="60580" y="6810"/>
                  </a:cubicBezTo>
                  <a:cubicBezTo>
                    <a:pt x="63511" y="6129"/>
                    <a:pt x="64671" y="7168"/>
                    <a:pt x="67541" y="5448"/>
                  </a:cubicBezTo>
                  <a:cubicBezTo>
                    <a:pt x="69923" y="4086"/>
                    <a:pt x="72244" y="2724"/>
                    <a:pt x="75725" y="1684"/>
                  </a:cubicBezTo>
                  <a:cubicBezTo>
                    <a:pt x="80366" y="0"/>
                    <a:pt x="85068" y="5089"/>
                    <a:pt x="87389" y="6487"/>
                  </a:cubicBezTo>
                  <a:cubicBezTo>
                    <a:pt x="90809" y="8530"/>
                    <a:pt x="91358" y="10250"/>
                    <a:pt x="94290" y="12293"/>
                  </a:cubicBezTo>
                  <a:cubicBezTo>
                    <a:pt x="99541" y="16379"/>
                    <a:pt x="101862" y="5806"/>
                    <a:pt x="104793" y="11254"/>
                  </a:cubicBezTo>
                  <a:cubicBezTo>
                    <a:pt x="105954" y="13655"/>
                    <a:pt x="106503" y="14336"/>
                    <a:pt x="108885" y="16057"/>
                  </a:cubicBezTo>
                  <a:cubicBezTo>
                    <a:pt x="110045" y="17419"/>
                    <a:pt x="106503" y="19820"/>
                    <a:pt x="107664" y="21182"/>
                  </a:cubicBezTo>
                  <a:cubicBezTo>
                    <a:pt x="110045" y="22186"/>
                    <a:pt x="110045" y="22544"/>
                    <a:pt x="110595" y="23906"/>
                  </a:cubicBezTo>
                  <a:cubicBezTo>
                    <a:pt x="111206" y="25268"/>
                    <a:pt x="110595" y="26989"/>
                    <a:pt x="112916" y="27670"/>
                  </a:cubicBezTo>
                  <a:cubicBezTo>
                    <a:pt x="114687" y="27992"/>
                    <a:pt x="118778" y="26630"/>
                    <a:pt x="119938" y="27347"/>
                  </a:cubicBezTo>
                  <a:lnTo>
                    <a:pt x="119938" y="27347"/>
                  </a:lnTo>
                  <a:cubicBezTo>
                    <a:pt x="118778" y="30071"/>
                    <a:pt x="118778" y="30071"/>
                    <a:pt x="118778" y="30071"/>
                  </a:cubicBezTo>
                  <a:cubicBezTo>
                    <a:pt x="114076" y="34157"/>
                    <a:pt x="114076" y="34157"/>
                    <a:pt x="114076" y="34157"/>
                  </a:cubicBezTo>
                  <a:lnTo>
                    <a:pt x="114076" y="34157"/>
                  </a:lnTo>
                  <a:cubicBezTo>
                    <a:pt x="109435" y="33799"/>
                    <a:pt x="109435" y="33799"/>
                    <a:pt x="109435" y="33799"/>
                  </a:cubicBezTo>
                  <a:cubicBezTo>
                    <a:pt x="106503" y="32795"/>
                    <a:pt x="104793" y="31433"/>
                    <a:pt x="100702" y="31756"/>
                  </a:cubicBezTo>
                  <a:cubicBezTo>
                    <a:pt x="97770" y="32114"/>
                    <a:pt x="96061" y="33154"/>
                    <a:pt x="92580" y="32795"/>
                  </a:cubicBezTo>
                  <a:cubicBezTo>
                    <a:pt x="90198" y="32437"/>
                    <a:pt x="91358" y="34838"/>
                    <a:pt x="91358" y="35519"/>
                  </a:cubicBezTo>
                  <a:cubicBezTo>
                    <a:pt x="91358" y="36200"/>
                    <a:pt x="90198" y="36559"/>
                    <a:pt x="89648" y="37240"/>
                  </a:cubicBezTo>
                  <a:cubicBezTo>
                    <a:pt x="89099" y="38602"/>
                    <a:pt x="91969" y="40645"/>
                    <a:pt x="88549" y="41326"/>
                  </a:cubicBezTo>
                  <a:cubicBezTo>
                    <a:pt x="82137" y="42724"/>
                    <a:pt x="86778" y="44767"/>
                    <a:pt x="83847" y="47132"/>
                  </a:cubicBezTo>
                  <a:cubicBezTo>
                    <a:pt x="81526" y="49892"/>
                    <a:pt x="77435" y="51935"/>
                    <a:pt x="75725" y="55017"/>
                  </a:cubicBezTo>
                  <a:cubicBezTo>
                    <a:pt x="75114" y="57060"/>
                    <a:pt x="75114" y="59462"/>
                    <a:pt x="73954" y="61505"/>
                  </a:cubicBezTo>
                  <a:cubicBezTo>
                    <a:pt x="72244" y="65268"/>
                    <a:pt x="71083" y="71433"/>
                    <a:pt x="71633" y="75878"/>
                  </a:cubicBezTo>
                  <a:cubicBezTo>
                    <a:pt x="73404" y="77240"/>
                    <a:pt x="77435" y="78243"/>
                    <a:pt x="76885" y="80286"/>
                  </a:cubicBezTo>
                  <a:cubicBezTo>
                    <a:pt x="76335" y="81684"/>
                    <a:pt x="73954" y="83405"/>
                    <a:pt x="72793" y="84767"/>
                  </a:cubicBezTo>
                  <a:cubicBezTo>
                    <a:pt x="71633" y="86129"/>
                    <a:pt x="69923" y="90896"/>
                    <a:pt x="73954" y="91577"/>
                  </a:cubicBezTo>
                  <a:cubicBezTo>
                    <a:pt x="76335" y="91935"/>
                    <a:pt x="79816" y="92258"/>
                    <a:pt x="78656" y="94336"/>
                  </a:cubicBezTo>
                  <a:cubicBezTo>
                    <a:pt x="76335" y="95698"/>
                    <a:pt x="76335" y="95698"/>
                    <a:pt x="76335" y="95698"/>
                  </a:cubicBezTo>
                  <a:lnTo>
                    <a:pt x="76335" y="95698"/>
                  </a:lnTo>
                  <a:cubicBezTo>
                    <a:pt x="72793" y="98422"/>
                    <a:pt x="72793" y="98422"/>
                    <a:pt x="72793" y="98422"/>
                  </a:cubicBezTo>
                  <a:cubicBezTo>
                    <a:pt x="71633" y="100143"/>
                    <a:pt x="71633" y="102186"/>
                    <a:pt x="70473" y="103906"/>
                  </a:cubicBezTo>
                  <a:cubicBezTo>
                    <a:pt x="68702" y="105591"/>
                    <a:pt x="67541" y="105949"/>
                    <a:pt x="68152" y="107992"/>
                  </a:cubicBezTo>
                  <a:cubicBezTo>
                    <a:pt x="69312" y="112795"/>
                    <a:pt x="69312" y="113118"/>
                    <a:pt x="62900" y="116200"/>
                  </a:cubicBezTo>
                  <a:cubicBezTo>
                    <a:pt x="57648" y="118602"/>
                    <a:pt x="57099" y="117562"/>
                    <a:pt x="51236" y="117204"/>
                  </a:cubicBezTo>
                  <a:cubicBezTo>
                    <a:pt x="47755" y="116881"/>
                    <a:pt x="37312" y="119964"/>
                    <a:pt x="35541" y="117204"/>
                  </a:cubicBezTo>
                  <a:cubicBezTo>
                    <a:pt x="34931" y="115842"/>
                    <a:pt x="34931" y="114480"/>
                    <a:pt x="33770" y="112795"/>
                  </a:cubicBezTo>
                  <a:cubicBezTo>
                    <a:pt x="32610" y="112114"/>
                    <a:pt x="30900" y="112114"/>
                    <a:pt x="30290" y="111756"/>
                  </a:cubicBezTo>
                  <a:cubicBezTo>
                    <a:pt x="29129" y="111075"/>
                    <a:pt x="29129" y="109713"/>
                    <a:pt x="28519" y="108673"/>
                  </a:cubicBezTo>
                  <a:cubicBezTo>
                    <a:pt x="27358" y="105591"/>
                    <a:pt x="23877" y="107311"/>
                    <a:pt x="22167" y="104910"/>
                  </a:cubicBezTo>
                  <a:cubicBezTo>
                    <a:pt x="21557" y="103906"/>
                    <a:pt x="20396" y="102867"/>
                    <a:pt x="18076" y="102867"/>
                  </a:cubicBezTo>
                  <a:lnTo>
                    <a:pt x="18076" y="102867"/>
                  </a:lnTo>
                  <a:cubicBezTo>
                    <a:pt x="18076" y="102544"/>
                    <a:pt x="18625" y="102186"/>
                    <a:pt x="18076" y="101827"/>
                  </a:cubicBezTo>
                  <a:cubicBezTo>
                    <a:pt x="18076" y="101505"/>
                    <a:pt x="18076" y="101146"/>
                    <a:pt x="18076" y="100824"/>
                  </a:cubicBezTo>
                  <a:cubicBezTo>
                    <a:pt x="18076" y="100465"/>
                    <a:pt x="18625" y="99784"/>
                    <a:pt x="19236" y="99103"/>
                  </a:cubicBezTo>
                  <a:cubicBezTo>
                    <a:pt x="19236" y="98422"/>
                    <a:pt x="18625" y="97741"/>
                    <a:pt x="18076" y="97060"/>
                  </a:cubicBezTo>
                  <a:cubicBezTo>
                    <a:pt x="19236" y="95017"/>
                    <a:pt x="20396" y="91935"/>
                    <a:pt x="18076" y="89856"/>
                  </a:cubicBezTo>
                  <a:cubicBezTo>
                    <a:pt x="16305" y="88494"/>
                    <a:pt x="16305" y="86129"/>
                    <a:pt x="16916" y="84408"/>
                  </a:cubicBezTo>
                  <a:cubicBezTo>
                    <a:pt x="16916" y="83405"/>
                    <a:pt x="15755" y="82688"/>
                    <a:pt x="14595" y="82365"/>
                  </a:cubicBezTo>
                  <a:cubicBezTo>
                    <a:pt x="13984" y="79964"/>
                    <a:pt x="13984" y="79964"/>
                    <a:pt x="13984" y="79964"/>
                  </a:cubicBezTo>
                  <a:lnTo>
                    <a:pt x="13984" y="79964"/>
                  </a:lnTo>
                  <a:cubicBezTo>
                    <a:pt x="17465" y="79964"/>
                    <a:pt x="16305" y="78602"/>
                    <a:pt x="15145" y="77240"/>
                  </a:cubicBezTo>
                  <a:cubicBezTo>
                    <a:pt x="13984" y="75878"/>
                    <a:pt x="7572" y="73799"/>
                    <a:pt x="5251" y="73799"/>
                  </a:cubicBezTo>
                  <a:cubicBezTo>
                    <a:pt x="3541" y="73799"/>
                    <a:pt x="610" y="73118"/>
                    <a:pt x="0" y="72114"/>
                  </a:cubicBezTo>
                  <a:cubicBezTo>
                    <a:pt x="0" y="71433"/>
                    <a:pt x="610" y="71075"/>
                    <a:pt x="610" y="70394"/>
                  </a:cubicBezTo>
                  <a:cubicBezTo>
                    <a:pt x="1160" y="69713"/>
                    <a:pt x="1160" y="69032"/>
                    <a:pt x="1160" y="67992"/>
                  </a:cubicBezTo>
                  <a:cubicBezTo>
                    <a:pt x="610" y="66630"/>
                    <a:pt x="610" y="65268"/>
                    <a:pt x="2320" y="63906"/>
                  </a:cubicBezTo>
                  <a:cubicBezTo>
                    <a:pt x="4702" y="62544"/>
                    <a:pt x="6412" y="60824"/>
                    <a:pt x="4091" y="59103"/>
                  </a:cubicBezTo>
                  <a:cubicBezTo>
                    <a:pt x="2931" y="58422"/>
                    <a:pt x="1770" y="58100"/>
                    <a:pt x="1160" y="57419"/>
                  </a:cubicBezTo>
                  <a:cubicBezTo>
                    <a:pt x="610" y="56379"/>
                    <a:pt x="0" y="55340"/>
                    <a:pt x="0" y="54336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376" name="Shape 2923">
              <a:extLst>
                <a:ext uri="{FF2B5EF4-FFF2-40B4-BE49-F238E27FC236}">
                  <a16:creationId xmlns:a16="http://schemas.microsoft.com/office/drawing/2014/main" id="{92832E14-BFC3-4EE4-B127-8A696E1E5E56}"/>
                </a:ext>
              </a:extLst>
            </p:cNvPr>
            <p:cNvSpPr/>
            <p:nvPr/>
          </p:nvSpPr>
          <p:spPr>
            <a:xfrm>
              <a:off x="14427745" y="4991462"/>
              <a:ext cx="1462485" cy="168152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8425" y="41925"/>
                  </a:moveTo>
                  <a:lnTo>
                    <a:pt x="78425" y="41925"/>
                  </a:lnTo>
                  <a:cubicBezTo>
                    <a:pt x="80380" y="45965"/>
                    <a:pt x="80380" y="45965"/>
                    <a:pt x="80380" y="45965"/>
                  </a:cubicBezTo>
                  <a:cubicBezTo>
                    <a:pt x="80380" y="47666"/>
                    <a:pt x="78059" y="49013"/>
                    <a:pt x="80380" y="50360"/>
                  </a:cubicBezTo>
                  <a:cubicBezTo>
                    <a:pt x="81520" y="51388"/>
                    <a:pt x="80746" y="53408"/>
                    <a:pt x="81927" y="54754"/>
                  </a:cubicBezTo>
                  <a:cubicBezTo>
                    <a:pt x="83067" y="56101"/>
                    <a:pt x="85022" y="55428"/>
                    <a:pt x="86569" y="55073"/>
                  </a:cubicBezTo>
                  <a:cubicBezTo>
                    <a:pt x="89297" y="54754"/>
                    <a:pt x="90478" y="58795"/>
                    <a:pt x="93573" y="59149"/>
                  </a:cubicBezTo>
                  <a:cubicBezTo>
                    <a:pt x="97441" y="59468"/>
                    <a:pt x="97074" y="57802"/>
                    <a:pt x="98622" y="55747"/>
                  </a:cubicBezTo>
                  <a:cubicBezTo>
                    <a:pt x="99803" y="54081"/>
                    <a:pt x="100943" y="54081"/>
                    <a:pt x="102897" y="54081"/>
                  </a:cubicBezTo>
                  <a:cubicBezTo>
                    <a:pt x="106399" y="53408"/>
                    <a:pt x="104852" y="56420"/>
                    <a:pt x="107173" y="58121"/>
                  </a:cubicBezTo>
                  <a:cubicBezTo>
                    <a:pt x="109494" y="60141"/>
                    <a:pt x="111815" y="59468"/>
                    <a:pt x="113769" y="62161"/>
                  </a:cubicBezTo>
                  <a:cubicBezTo>
                    <a:pt x="115317" y="64536"/>
                    <a:pt x="113362" y="64536"/>
                    <a:pt x="113362" y="66910"/>
                  </a:cubicBezTo>
                  <a:cubicBezTo>
                    <a:pt x="113362" y="68257"/>
                    <a:pt x="114543" y="69604"/>
                    <a:pt x="114910" y="70986"/>
                  </a:cubicBezTo>
                  <a:cubicBezTo>
                    <a:pt x="116090" y="76373"/>
                    <a:pt x="114543" y="83461"/>
                    <a:pt x="114543" y="88883"/>
                  </a:cubicBezTo>
                  <a:cubicBezTo>
                    <a:pt x="114136" y="89556"/>
                    <a:pt x="113769" y="90230"/>
                    <a:pt x="113362" y="90584"/>
                  </a:cubicBezTo>
                  <a:cubicBezTo>
                    <a:pt x="112222" y="91577"/>
                    <a:pt x="111448" y="92923"/>
                    <a:pt x="111815" y="94624"/>
                  </a:cubicBezTo>
                  <a:cubicBezTo>
                    <a:pt x="111815" y="95298"/>
                    <a:pt x="112222" y="96326"/>
                    <a:pt x="112996" y="96645"/>
                  </a:cubicBezTo>
                  <a:cubicBezTo>
                    <a:pt x="113769" y="97353"/>
                    <a:pt x="114543" y="98346"/>
                    <a:pt x="115317" y="98700"/>
                  </a:cubicBezTo>
                  <a:cubicBezTo>
                    <a:pt x="116864" y="100047"/>
                    <a:pt x="116864" y="100047"/>
                    <a:pt x="116864" y="100047"/>
                  </a:cubicBezTo>
                  <a:lnTo>
                    <a:pt x="116864" y="100047"/>
                  </a:lnTo>
                  <a:cubicBezTo>
                    <a:pt x="116864" y="100366"/>
                    <a:pt x="117271" y="100366"/>
                    <a:pt x="117638" y="100720"/>
                  </a:cubicBezTo>
                  <a:cubicBezTo>
                    <a:pt x="118045" y="101039"/>
                    <a:pt x="116090" y="102740"/>
                    <a:pt x="116864" y="103768"/>
                  </a:cubicBezTo>
                  <a:cubicBezTo>
                    <a:pt x="117271" y="103768"/>
                    <a:pt x="117638" y="104087"/>
                    <a:pt x="117638" y="104441"/>
                  </a:cubicBezTo>
                  <a:cubicBezTo>
                    <a:pt x="118045" y="104760"/>
                    <a:pt x="118045" y="105115"/>
                    <a:pt x="118411" y="105115"/>
                  </a:cubicBezTo>
                  <a:cubicBezTo>
                    <a:pt x="119185" y="105434"/>
                    <a:pt x="119185" y="105434"/>
                    <a:pt x="119592" y="106107"/>
                  </a:cubicBezTo>
                  <a:cubicBezTo>
                    <a:pt x="119959" y="107135"/>
                    <a:pt x="119959" y="107135"/>
                    <a:pt x="119959" y="107135"/>
                  </a:cubicBezTo>
                  <a:lnTo>
                    <a:pt x="119959" y="107135"/>
                  </a:lnTo>
                  <a:cubicBezTo>
                    <a:pt x="118411" y="108163"/>
                    <a:pt x="118411" y="108163"/>
                    <a:pt x="118411" y="108163"/>
                  </a:cubicBezTo>
                  <a:cubicBezTo>
                    <a:pt x="118045" y="108481"/>
                    <a:pt x="118045" y="108836"/>
                    <a:pt x="118045" y="109155"/>
                  </a:cubicBezTo>
                  <a:cubicBezTo>
                    <a:pt x="117638" y="109509"/>
                    <a:pt x="117638" y="109828"/>
                    <a:pt x="117638" y="110183"/>
                  </a:cubicBezTo>
                  <a:cubicBezTo>
                    <a:pt x="118045" y="110856"/>
                    <a:pt x="117638" y="111529"/>
                    <a:pt x="117271" y="112203"/>
                  </a:cubicBezTo>
                  <a:cubicBezTo>
                    <a:pt x="113769" y="113904"/>
                    <a:pt x="113769" y="113904"/>
                    <a:pt x="113769" y="113904"/>
                  </a:cubicBezTo>
                  <a:cubicBezTo>
                    <a:pt x="111815" y="114577"/>
                    <a:pt x="109860" y="114896"/>
                    <a:pt x="107947" y="114223"/>
                  </a:cubicBezTo>
                  <a:cubicBezTo>
                    <a:pt x="106766" y="113549"/>
                    <a:pt x="105585" y="112876"/>
                    <a:pt x="104445" y="113549"/>
                  </a:cubicBezTo>
                  <a:cubicBezTo>
                    <a:pt x="101350" y="115251"/>
                    <a:pt x="100169" y="119645"/>
                    <a:pt x="95120" y="117944"/>
                  </a:cubicBezTo>
                  <a:cubicBezTo>
                    <a:pt x="93939" y="117590"/>
                    <a:pt x="91618" y="116278"/>
                    <a:pt x="90478" y="116952"/>
                  </a:cubicBezTo>
                  <a:cubicBezTo>
                    <a:pt x="88116" y="117944"/>
                    <a:pt x="84248" y="119291"/>
                    <a:pt x="81927" y="118298"/>
                  </a:cubicBezTo>
                  <a:cubicBezTo>
                    <a:pt x="80746" y="117944"/>
                    <a:pt x="79972" y="116952"/>
                    <a:pt x="79199" y="117944"/>
                  </a:cubicBezTo>
                  <a:cubicBezTo>
                    <a:pt x="77651" y="119645"/>
                    <a:pt x="76878" y="119645"/>
                    <a:pt x="74923" y="119291"/>
                  </a:cubicBezTo>
                  <a:cubicBezTo>
                    <a:pt x="69874" y="119964"/>
                    <a:pt x="69874" y="119964"/>
                    <a:pt x="69874" y="119964"/>
                  </a:cubicBezTo>
                  <a:lnTo>
                    <a:pt x="69874" y="119964"/>
                  </a:lnTo>
                  <a:cubicBezTo>
                    <a:pt x="69874" y="119645"/>
                    <a:pt x="69874" y="119291"/>
                    <a:pt x="69874" y="119291"/>
                  </a:cubicBezTo>
                  <a:cubicBezTo>
                    <a:pt x="69507" y="118298"/>
                    <a:pt x="68327" y="118298"/>
                    <a:pt x="67553" y="117590"/>
                  </a:cubicBezTo>
                  <a:cubicBezTo>
                    <a:pt x="66372" y="116597"/>
                    <a:pt x="67186" y="115569"/>
                    <a:pt x="66779" y="114577"/>
                  </a:cubicBezTo>
                  <a:cubicBezTo>
                    <a:pt x="66372" y="113904"/>
                    <a:pt x="65598" y="113549"/>
                    <a:pt x="65598" y="113230"/>
                  </a:cubicBezTo>
                  <a:cubicBezTo>
                    <a:pt x="64825" y="111529"/>
                    <a:pt x="66372" y="110183"/>
                    <a:pt x="64051" y="109509"/>
                  </a:cubicBezTo>
                  <a:cubicBezTo>
                    <a:pt x="62504" y="108836"/>
                    <a:pt x="62504" y="107808"/>
                    <a:pt x="61323" y="107135"/>
                  </a:cubicBezTo>
                  <a:cubicBezTo>
                    <a:pt x="57455" y="105788"/>
                    <a:pt x="60549" y="103768"/>
                    <a:pt x="58228" y="102386"/>
                  </a:cubicBezTo>
                  <a:cubicBezTo>
                    <a:pt x="56314" y="101039"/>
                    <a:pt x="56314" y="97672"/>
                    <a:pt x="55500" y="97672"/>
                  </a:cubicBezTo>
                  <a:cubicBezTo>
                    <a:pt x="53953" y="96999"/>
                    <a:pt x="51632" y="96999"/>
                    <a:pt x="50451" y="95971"/>
                  </a:cubicBezTo>
                  <a:cubicBezTo>
                    <a:pt x="48130" y="94270"/>
                    <a:pt x="46582" y="92604"/>
                    <a:pt x="43854" y="91258"/>
                  </a:cubicBezTo>
                  <a:cubicBezTo>
                    <a:pt x="41167" y="89556"/>
                    <a:pt x="37258" y="85835"/>
                    <a:pt x="34163" y="84808"/>
                  </a:cubicBezTo>
                  <a:cubicBezTo>
                    <a:pt x="31028" y="84170"/>
                    <a:pt x="31435" y="83461"/>
                    <a:pt x="30295" y="81122"/>
                  </a:cubicBezTo>
                  <a:cubicBezTo>
                    <a:pt x="29888" y="80094"/>
                    <a:pt x="28707" y="80094"/>
                    <a:pt x="28340" y="79066"/>
                  </a:cubicBezTo>
                  <a:cubicBezTo>
                    <a:pt x="25612" y="77046"/>
                    <a:pt x="26793" y="69958"/>
                    <a:pt x="22110" y="69958"/>
                  </a:cubicBezTo>
                  <a:cubicBezTo>
                    <a:pt x="20563" y="69958"/>
                    <a:pt x="20970" y="67584"/>
                    <a:pt x="20563" y="66910"/>
                  </a:cubicBezTo>
                  <a:cubicBezTo>
                    <a:pt x="19789" y="65564"/>
                    <a:pt x="17835" y="64536"/>
                    <a:pt x="16694" y="63544"/>
                  </a:cubicBezTo>
                  <a:cubicBezTo>
                    <a:pt x="11238" y="57802"/>
                    <a:pt x="11238" y="57802"/>
                    <a:pt x="11238" y="57802"/>
                  </a:cubicBezTo>
                  <a:cubicBezTo>
                    <a:pt x="7736" y="54754"/>
                    <a:pt x="6963" y="53053"/>
                    <a:pt x="6596" y="49013"/>
                  </a:cubicBezTo>
                  <a:cubicBezTo>
                    <a:pt x="5822" y="46958"/>
                    <a:pt x="5822" y="46958"/>
                    <a:pt x="5822" y="46958"/>
                  </a:cubicBezTo>
                  <a:cubicBezTo>
                    <a:pt x="7370" y="44264"/>
                    <a:pt x="3094" y="42917"/>
                    <a:pt x="4642" y="40543"/>
                  </a:cubicBezTo>
                  <a:cubicBezTo>
                    <a:pt x="6596" y="37176"/>
                    <a:pt x="0" y="36148"/>
                    <a:pt x="2687" y="32427"/>
                  </a:cubicBezTo>
                  <a:cubicBezTo>
                    <a:pt x="3868" y="31080"/>
                    <a:pt x="3501" y="27359"/>
                    <a:pt x="3868" y="27040"/>
                  </a:cubicBezTo>
                  <a:cubicBezTo>
                    <a:pt x="5415" y="26012"/>
                    <a:pt x="6189" y="27040"/>
                    <a:pt x="7370" y="26686"/>
                  </a:cubicBezTo>
                  <a:cubicBezTo>
                    <a:pt x="8510" y="26367"/>
                    <a:pt x="10098" y="23992"/>
                    <a:pt x="10464" y="23319"/>
                  </a:cubicBezTo>
                  <a:cubicBezTo>
                    <a:pt x="11238" y="21618"/>
                    <a:pt x="13966" y="22965"/>
                    <a:pt x="15147" y="23638"/>
                  </a:cubicBezTo>
                  <a:cubicBezTo>
                    <a:pt x="17835" y="24666"/>
                    <a:pt x="18608" y="22291"/>
                    <a:pt x="20156" y="20945"/>
                  </a:cubicBezTo>
                  <a:cubicBezTo>
                    <a:pt x="21336" y="19598"/>
                    <a:pt x="23291" y="17578"/>
                    <a:pt x="25246" y="17578"/>
                  </a:cubicBezTo>
                  <a:cubicBezTo>
                    <a:pt x="26793" y="17223"/>
                    <a:pt x="27933" y="19279"/>
                    <a:pt x="29480" y="18570"/>
                  </a:cubicBezTo>
                  <a:cubicBezTo>
                    <a:pt x="31028" y="17897"/>
                    <a:pt x="29480" y="12510"/>
                    <a:pt x="29114" y="11163"/>
                  </a:cubicBezTo>
                  <a:cubicBezTo>
                    <a:pt x="29114" y="9108"/>
                    <a:pt x="27933" y="6769"/>
                    <a:pt x="27933" y="4713"/>
                  </a:cubicBezTo>
                  <a:cubicBezTo>
                    <a:pt x="27933" y="3047"/>
                    <a:pt x="27567" y="1701"/>
                    <a:pt x="27567" y="0"/>
                  </a:cubicBezTo>
                  <a:lnTo>
                    <a:pt x="27567" y="0"/>
                  </a:lnTo>
                  <a:cubicBezTo>
                    <a:pt x="32616" y="2020"/>
                    <a:pt x="32616" y="2020"/>
                    <a:pt x="32616" y="2020"/>
                  </a:cubicBezTo>
                  <a:cubicBezTo>
                    <a:pt x="33389" y="3047"/>
                    <a:pt x="36118" y="4394"/>
                    <a:pt x="37258" y="5422"/>
                  </a:cubicBezTo>
                  <a:cubicBezTo>
                    <a:pt x="38031" y="6414"/>
                    <a:pt x="38031" y="7761"/>
                    <a:pt x="38439" y="8789"/>
                  </a:cubicBezTo>
                  <a:cubicBezTo>
                    <a:pt x="39212" y="9781"/>
                    <a:pt x="39986" y="10135"/>
                    <a:pt x="40352" y="11163"/>
                  </a:cubicBezTo>
                  <a:cubicBezTo>
                    <a:pt x="41900" y="12829"/>
                    <a:pt x="42714" y="14884"/>
                    <a:pt x="43854" y="16550"/>
                  </a:cubicBezTo>
                  <a:cubicBezTo>
                    <a:pt x="45809" y="19279"/>
                    <a:pt x="49677" y="19917"/>
                    <a:pt x="51224" y="23319"/>
                  </a:cubicBezTo>
                  <a:cubicBezTo>
                    <a:pt x="52039" y="24666"/>
                    <a:pt x="52405" y="25020"/>
                    <a:pt x="54360" y="25694"/>
                  </a:cubicBezTo>
                  <a:cubicBezTo>
                    <a:pt x="55134" y="26367"/>
                    <a:pt x="55907" y="28387"/>
                    <a:pt x="56314" y="29060"/>
                  </a:cubicBezTo>
                  <a:cubicBezTo>
                    <a:pt x="58228" y="30761"/>
                    <a:pt x="58228" y="30761"/>
                    <a:pt x="58228" y="30761"/>
                  </a:cubicBezTo>
                  <a:lnTo>
                    <a:pt x="58228" y="30761"/>
                  </a:lnTo>
                  <a:cubicBezTo>
                    <a:pt x="59409" y="32427"/>
                    <a:pt x="59002" y="34802"/>
                    <a:pt x="59776" y="36822"/>
                  </a:cubicBezTo>
                  <a:cubicBezTo>
                    <a:pt x="60549" y="38523"/>
                    <a:pt x="62504" y="39196"/>
                    <a:pt x="64051" y="39196"/>
                  </a:cubicBezTo>
                  <a:cubicBezTo>
                    <a:pt x="66006" y="39196"/>
                    <a:pt x="66779" y="39551"/>
                    <a:pt x="68327" y="39870"/>
                  </a:cubicBezTo>
                  <a:cubicBezTo>
                    <a:pt x="69507" y="40224"/>
                    <a:pt x="70648" y="39870"/>
                    <a:pt x="71421" y="39870"/>
                  </a:cubicBezTo>
                  <a:cubicBezTo>
                    <a:pt x="72602" y="39870"/>
                    <a:pt x="74149" y="40897"/>
                    <a:pt x="75330" y="41216"/>
                  </a:cubicBezTo>
                  <a:cubicBezTo>
                    <a:pt x="76104" y="41571"/>
                    <a:pt x="77651" y="41571"/>
                    <a:pt x="78425" y="41925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377" name="Shape 2924">
              <a:extLst>
                <a:ext uri="{FF2B5EF4-FFF2-40B4-BE49-F238E27FC236}">
                  <a16:creationId xmlns:a16="http://schemas.microsoft.com/office/drawing/2014/main" id="{70FAE7D3-BC8F-4782-B552-C55E6AF246C5}"/>
                </a:ext>
              </a:extLst>
            </p:cNvPr>
            <p:cNvSpPr/>
            <p:nvPr/>
          </p:nvSpPr>
          <p:spPr>
            <a:xfrm>
              <a:off x="15204965" y="4536048"/>
              <a:ext cx="1486569" cy="98527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61" y="29984"/>
                  </a:moveTo>
                  <a:lnTo>
                    <a:pt x="761" y="29984"/>
                  </a:lnTo>
                  <a:cubicBezTo>
                    <a:pt x="5729" y="32342"/>
                    <a:pt x="8774" y="19647"/>
                    <a:pt x="12981" y="29440"/>
                  </a:cubicBezTo>
                  <a:cubicBezTo>
                    <a:pt x="14504" y="31738"/>
                    <a:pt x="16427" y="29984"/>
                    <a:pt x="17949" y="28836"/>
                  </a:cubicBezTo>
                  <a:cubicBezTo>
                    <a:pt x="20994" y="26539"/>
                    <a:pt x="22918" y="29984"/>
                    <a:pt x="25963" y="29984"/>
                  </a:cubicBezTo>
                  <a:cubicBezTo>
                    <a:pt x="28247" y="29984"/>
                    <a:pt x="27485" y="24785"/>
                    <a:pt x="30530" y="27687"/>
                  </a:cubicBezTo>
                  <a:cubicBezTo>
                    <a:pt x="32454" y="29440"/>
                    <a:pt x="37823" y="31738"/>
                    <a:pt x="39706" y="31738"/>
                  </a:cubicBezTo>
                  <a:cubicBezTo>
                    <a:pt x="41629" y="31738"/>
                    <a:pt x="42791" y="29440"/>
                    <a:pt x="44313" y="28292"/>
                  </a:cubicBezTo>
                  <a:cubicBezTo>
                    <a:pt x="46237" y="27083"/>
                    <a:pt x="48520" y="28292"/>
                    <a:pt x="50043" y="26539"/>
                  </a:cubicBezTo>
                  <a:cubicBezTo>
                    <a:pt x="51565" y="24241"/>
                    <a:pt x="51926" y="20795"/>
                    <a:pt x="53088" y="17894"/>
                  </a:cubicBezTo>
                  <a:cubicBezTo>
                    <a:pt x="54611" y="13299"/>
                    <a:pt x="58056" y="14448"/>
                    <a:pt x="60340" y="10397"/>
                  </a:cubicBezTo>
                  <a:cubicBezTo>
                    <a:pt x="61101" y="8644"/>
                    <a:pt x="61903" y="6952"/>
                    <a:pt x="63025" y="5198"/>
                  </a:cubicBezTo>
                  <a:cubicBezTo>
                    <a:pt x="64186" y="3506"/>
                    <a:pt x="65709" y="1148"/>
                    <a:pt x="66110" y="0"/>
                  </a:cubicBezTo>
                  <a:lnTo>
                    <a:pt x="66110" y="0"/>
                  </a:lnTo>
                  <a:cubicBezTo>
                    <a:pt x="68393" y="3506"/>
                    <a:pt x="67993" y="2357"/>
                    <a:pt x="68754" y="6952"/>
                  </a:cubicBezTo>
                  <a:cubicBezTo>
                    <a:pt x="69155" y="9249"/>
                    <a:pt x="70677" y="11546"/>
                    <a:pt x="71439" y="13843"/>
                  </a:cubicBezTo>
                  <a:cubicBezTo>
                    <a:pt x="72601" y="17894"/>
                    <a:pt x="72200" y="21340"/>
                    <a:pt x="74484" y="24785"/>
                  </a:cubicBezTo>
                  <a:cubicBezTo>
                    <a:pt x="76407" y="27083"/>
                    <a:pt x="77168" y="29440"/>
                    <a:pt x="80213" y="27083"/>
                  </a:cubicBezTo>
                  <a:cubicBezTo>
                    <a:pt x="81375" y="25994"/>
                    <a:pt x="82898" y="23093"/>
                    <a:pt x="84020" y="23637"/>
                  </a:cubicBezTo>
                  <a:cubicBezTo>
                    <a:pt x="85181" y="23637"/>
                    <a:pt x="85582" y="25390"/>
                    <a:pt x="86704" y="25994"/>
                  </a:cubicBezTo>
                  <a:cubicBezTo>
                    <a:pt x="88627" y="27083"/>
                    <a:pt x="91672" y="25390"/>
                    <a:pt x="93595" y="25390"/>
                  </a:cubicBezTo>
                  <a:cubicBezTo>
                    <a:pt x="95879" y="25390"/>
                    <a:pt x="98564" y="27687"/>
                    <a:pt x="100848" y="25994"/>
                  </a:cubicBezTo>
                  <a:cubicBezTo>
                    <a:pt x="103893" y="23093"/>
                    <a:pt x="104694" y="16745"/>
                    <a:pt x="109262" y="19042"/>
                  </a:cubicBezTo>
                  <a:cubicBezTo>
                    <a:pt x="110784" y="19647"/>
                    <a:pt x="112707" y="20795"/>
                    <a:pt x="113829" y="22488"/>
                  </a:cubicBezTo>
                  <a:cubicBezTo>
                    <a:pt x="114230" y="24241"/>
                    <a:pt x="113829" y="26539"/>
                    <a:pt x="115752" y="26539"/>
                  </a:cubicBezTo>
                  <a:lnTo>
                    <a:pt x="115752" y="26539"/>
                  </a:lnTo>
                  <a:cubicBezTo>
                    <a:pt x="116153" y="30589"/>
                    <a:pt x="116153" y="30589"/>
                    <a:pt x="116153" y="30589"/>
                  </a:cubicBezTo>
                  <a:cubicBezTo>
                    <a:pt x="116914" y="31133"/>
                    <a:pt x="117676" y="32342"/>
                    <a:pt x="117676" y="34035"/>
                  </a:cubicBezTo>
                  <a:cubicBezTo>
                    <a:pt x="117275" y="36937"/>
                    <a:pt x="117275" y="40926"/>
                    <a:pt x="118437" y="43224"/>
                  </a:cubicBezTo>
                  <a:cubicBezTo>
                    <a:pt x="119959" y="46730"/>
                    <a:pt x="119198" y="51929"/>
                    <a:pt x="118437" y="55375"/>
                  </a:cubicBezTo>
                  <a:cubicBezTo>
                    <a:pt x="118797" y="56523"/>
                    <a:pt x="119198" y="57672"/>
                    <a:pt x="119198" y="58821"/>
                  </a:cubicBezTo>
                  <a:cubicBezTo>
                    <a:pt x="118797" y="59969"/>
                    <a:pt x="118437" y="61118"/>
                    <a:pt x="118437" y="61722"/>
                  </a:cubicBezTo>
                  <a:cubicBezTo>
                    <a:pt x="118437" y="62267"/>
                    <a:pt x="118437" y="62871"/>
                    <a:pt x="118437" y="63415"/>
                  </a:cubicBezTo>
                  <a:cubicBezTo>
                    <a:pt x="118797" y="64020"/>
                    <a:pt x="118437" y="64624"/>
                    <a:pt x="118437" y="65168"/>
                  </a:cubicBezTo>
                  <a:lnTo>
                    <a:pt x="118437" y="65168"/>
                  </a:lnTo>
                  <a:cubicBezTo>
                    <a:pt x="114991" y="68614"/>
                    <a:pt x="114991" y="68614"/>
                    <a:pt x="114991" y="68614"/>
                  </a:cubicBezTo>
                  <a:cubicBezTo>
                    <a:pt x="113469" y="70911"/>
                    <a:pt x="115392" y="73209"/>
                    <a:pt x="114590" y="76110"/>
                  </a:cubicBezTo>
                  <a:cubicBezTo>
                    <a:pt x="113469" y="79556"/>
                    <a:pt x="111545" y="78408"/>
                    <a:pt x="109662" y="79556"/>
                  </a:cubicBezTo>
                  <a:cubicBezTo>
                    <a:pt x="104694" y="81914"/>
                    <a:pt x="106978" y="87052"/>
                    <a:pt x="104694" y="92251"/>
                  </a:cubicBezTo>
                  <a:cubicBezTo>
                    <a:pt x="103131" y="95697"/>
                    <a:pt x="105055" y="97450"/>
                    <a:pt x="103131" y="100352"/>
                  </a:cubicBezTo>
                  <a:cubicBezTo>
                    <a:pt x="102370" y="102045"/>
                    <a:pt x="100487" y="102649"/>
                    <a:pt x="100086" y="104403"/>
                  </a:cubicBezTo>
                  <a:cubicBezTo>
                    <a:pt x="98924" y="107244"/>
                    <a:pt x="98564" y="109541"/>
                    <a:pt x="97402" y="112443"/>
                  </a:cubicBezTo>
                  <a:cubicBezTo>
                    <a:pt x="96280" y="114196"/>
                    <a:pt x="94357" y="114740"/>
                    <a:pt x="93195" y="115889"/>
                  </a:cubicBezTo>
                  <a:cubicBezTo>
                    <a:pt x="92834" y="117037"/>
                    <a:pt x="93195" y="118790"/>
                    <a:pt x="92434" y="119939"/>
                  </a:cubicBezTo>
                  <a:lnTo>
                    <a:pt x="92434" y="119939"/>
                  </a:lnTo>
                  <a:cubicBezTo>
                    <a:pt x="85943" y="114196"/>
                    <a:pt x="85943" y="114196"/>
                    <a:pt x="85943" y="114196"/>
                  </a:cubicBezTo>
                  <a:lnTo>
                    <a:pt x="85943" y="114196"/>
                  </a:lnTo>
                  <a:cubicBezTo>
                    <a:pt x="85582" y="110690"/>
                    <a:pt x="85582" y="110690"/>
                    <a:pt x="85582" y="110690"/>
                  </a:cubicBezTo>
                  <a:cubicBezTo>
                    <a:pt x="85582" y="108997"/>
                    <a:pt x="84821" y="108392"/>
                    <a:pt x="84020" y="107244"/>
                  </a:cubicBezTo>
                  <a:cubicBezTo>
                    <a:pt x="82898" y="106095"/>
                    <a:pt x="82898" y="105491"/>
                    <a:pt x="82898" y="103193"/>
                  </a:cubicBezTo>
                  <a:cubicBezTo>
                    <a:pt x="82497" y="99748"/>
                    <a:pt x="80614" y="97450"/>
                    <a:pt x="79853" y="94005"/>
                  </a:cubicBezTo>
                  <a:cubicBezTo>
                    <a:pt x="79452" y="92856"/>
                    <a:pt x="79452" y="88261"/>
                    <a:pt x="79091" y="87657"/>
                  </a:cubicBezTo>
                  <a:cubicBezTo>
                    <a:pt x="76808" y="85360"/>
                    <a:pt x="74884" y="88261"/>
                    <a:pt x="72961" y="84211"/>
                  </a:cubicBezTo>
                  <a:cubicBezTo>
                    <a:pt x="71799" y="82458"/>
                    <a:pt x="71038" y="82458"/>
                    <a:pt x="69916" y="81914"/>
                  </a:cubicBezTo>
                  <a:lnTo>
                    <a:pt x="69916" y="81914"/>
                  </a:lnTo>
                  <a:cubicBezTo>
                    <a:pt x="67993" y="81914"/>
                    <a:pt x="66110" y="80765"/>
                    <a:pt x="66110" y="77259"/>
                  </a:cubicBezTo>
                  <a:cubicBezTo>
                    <a:pt x="66110" y="75566"/>
                    <a:pt x="66470" y="70911"/>
                    <a:pt x="63786" y="72664"/>
                  </a:cubicBezTo>
                  <a:cubicBezTo>
                    <a:pt x="62263" y="73209"/>
                    <a:pt x="61502" y="76715"/>
                    <a:pt x="60340" y="72664"/>
                  </a:cubicBezTo>
                  <a:cubicBezTo>
                    <a:pt x="59979" y="70911"/>
                    <a:pt x="59579" y="70367"/>
                    <a:pt x="59218" y="68614"/>
                  </a:cubicBezTo>
                  <a:cubicBezTo>
                    <a:pt x="58457" y="65168"/>
                    <a:pt x="58818" y="62871"/>
                    <a:pt x="58818" y="59425"/>
                  </a:cubicBezTo>
                  <a:cubicBezTo>
                    <a:pt x="58818" y="58277"/>
                    <a:pt x="59579" y="53622"/>
                    <a:pt x="58056" y="53622"/>
                  </a:cubicBezTo>
                  <a:cubicBezTo>
                    <a:pt x="57295" y="54226"/>
                    <a:pt x="55772" y="54226"/>
                    <a:pt x="55011" y="54770"/>
                  </a:cubicBezTo>
                  <a:cubicBezTo>
                    <a:pt x="53849" y="56523"/>
                    <a:pt x="53849" y="58277"/>
                    <a:pt x="53088" y="59969"/>
                  </a:cubicBezTo>
                  <a:cubicBezTo>
                    <a:pt x="52327" y="61118"/>
                    <a:pt x="48881" y="55919"/>
                    <a:pt x="48520" y="55375"/>
                  </a:cubicBezTo>
                  <a:cubicBezTo>
                    <a:pt x="47759" y="54770"/>
                    <a:pt x="46237" y="53078"/>
                    <a:pt x="45836" y="53078"/>
                  </a:cubicBezTo>
                  <a:cubicBezTo>
                    <a:pt x="43913" y="52473"/>
                    <a:pt x="42791" y="54770"/>
                    <a:pt x="41228" y="55375"/>
                  </a:cubicBezTo>
                  <a:cubicBezTo>
                    <a:pt x="38584" y="57672"/>
                    <a:pt x="36300" y="59425"/>
                    <a:pt x="33976" y="62267"/>
                  </a:cubicBezTo>
                  <a:cubicBezTo>
                    <a:pt x="32454" y="64020"/>
                    <a:pt x="30530" y="66317"/>
                    <a:pt x="28647" y="65168"/>
                  </a:cubicBezTo>
                  <a:cubicBezTo>
                    <a:pt x="25202" y="63415"/>
                    <a:pt x="22517" y="58821"/>
                    <a:pt x="19833" y="55919"/>
                  </a:cubicBezTo>
                  <a:cubicBezTo>
                    <a:pt x="17549" y="53078"/>
                    <a:pt x="14504" y="51929"/>
                    <a:pt x="12580" y="49571"/>
                  </a:cubicBezTo>
                  <a:cubicBezTo>
                    <a:pt x="9936" y="45581"/>
                    <a:pt x="8013" y="42136"/>
                    <a:pt x="4166" y="41531"/>
                  </a:cubicBezTo>
                  <a:lnTo>
                    <a:pt x="4166" y="41531"/>
                  </a:lnTo>
                  <a:cubicBezTo>
                    <a:pt x="3806" y="40926"/>
                    <a:pt x="3806" y="40382"/>
                    <a:pt x="3445" y="39778"/>
                  </a:cubicBezTo>
                  <a:cubicBezTo>
                    <a:pt x="3445" y="39234"/>
                    <a:pt x="3045" y="39234"/>
                    <a:pt x="2644" y="38629"/>
                  </a:cubicBezTo>
                  <a:cubicBezTo>
                    <a:pt x="2283" y="37481"/>
                    <a:pt x="1522" y="36937"/>
                    <a:pt x="1121" y="36332"/>
                  </a:cubicBezTo>
                  <a:cubicBezTo>
                    <a:pt x="761" y="34639"/>
                    <a:pt x="0" y="31738"/>
                    <a:pt x="761" y="29984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378" name="Shape 2925">
              <a:extLst>
                <a:ext uri="{FF2B5EF4-FFF2-40B4-BE49-F238E27FC236}">
                  <a16:creationId xmlns:a16="http://schemas.microsoft.com/office/drawing/2014/main" id="{5BC1865E-6E6A-4295-A2E8-3FC4DA79C66A}"/>
                </a:ext>
              </a:extLst>
            </p:cNvPr>
            <p:cNvSpPr/>
            <p:nvPr/>
          </p:nvSpPr>
          <p:spPr>
            <a:xfrm>
              <a:off x="15715084" y="5210410"/>
              <a:ext cx="553904" cy="44446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6920" y="0"/>
                  </a:moveTo>
                  <a:lnTo>
                    <a:pt x="76920" y="0"/>
                  </a:lnTo>
                  <a:cubicBezTo>
                    <a:pt x="79928" y="1204"/>
                    <a:pt x="81969" y="1204"/>
                    <a:pt x="85085" y="5083"/>
                  </a:cubicBezTo>
                  <a:cubicBezTo>
                    <a:pt x="90241" y="14046"/>
                    <a:pt x="95398" y="7625"/>
                    <a:pt x="101521" y="12709"/>
                  </a:cubicBezTo>
                  <a:cubicBezTo>
                    <a:pt x="102488" y="14046"/>
                    <a:pt x="102488" y="24214"/>
                    <a:pt x="103563" y="26755"/>
                  </a:cubicBezTo>
                  <a:cubicBezTo>
                    <a:pt x="105604" y="34381"/>
                    <a:pt x="110653" y="39464"/>
                    <a:pt x="111727" y="47090"/>
                  </a:cubicBezTo>
                  <a:cubicBezTo>
                    <a:pt x="111727" y="52173"/>
                    <a:pt x="111727" y="53511"/>
                    <a:pt x="114735" y="56053"/>
                  </a:cubicBezTo>
                  <a:cubicBezTo>
                    <a:pt x="116884" y="58595"/>
                    <a:pt x="118925" y="59933"/>
                    <a:pt x="118925" y="63678"/>
                  </a:cubicBezTo>
                  <a:cubicBezTo>
                    <a:pt x="119892" y="71438"/>
                    <a:pt x="119892" y="71438"/>
                    <a:pt x="119892" y="71438"/>
                  </a:cubicBezTo>
                  <a:lnTo>
                    <a:pt x="119892" y="71438"/>
                  </a:lnTo>
                  <a:cubicBezTo>
                    <a:pt x="117851" y="73979"/>
                    <a:pt x="115810" y="75183"/>
                    <a:pt x="113769" y="76521"/>
                  </a:cubicBezTo>
                  <a:cubicBezTo>
                    <a:pt x="110653" y="79063"/>
                    <a:pt x="108612" y="82809"/>
                    <a:pt x="106571" y="85484"/>
                  </a:cubicBezTo>
                  <a:cubicBezTo>
                    <a:pt x="99480" y="91772"/>
                    <a:pt x="98406" y="101939"/>
                    <a:pt x="94324" y="109698"/>
                  </a:cubicBezTo>
                  <a:lnTo>
                    <a:pt x="94324" y="109698"/>
                  </a:lnTo>
                  <a:cubicBezTo>
                    <a:pt x="89167" y="112240"/>
                    <a:pt x="81969" y="117324"/>
                    <a:pt x="76920" y="114782"/>
                  </a:cubicBezTo>
                  <a:cubicBezTo>
                    <a:pt x="72837" y="110903"/>
                    <a:pt x="67681" y="105819"/>
                    <a:pt x="63598" y="112240"/>
                  </a:cubicBezTo>
                  <a:cubicBezTo>
                    <a:pt x="60483" y="117324"/>
                    <a:pt x="57367" y="119866"/>
                    <a:pt x="51244" y="119866"/>
                  </a:cubicBezTo>
                  <a:cubicBezTo>
                    <a:pt x="45120" y="119866"/>
                    <a:pt x="38997" y="115986"/>
                    <a:pt x="32873" y="113444"/>
                  </a:cubicBezTo>
                  <a:cubicBezTo>
                    <a:pt x="25675" y="109698"/>
                    <a:pt x="16436" y="107157"/>
                    <a:pt x="8272" y="101939"/>
                  </a:cubicBezTo>
                  <a:lnTo>
                    <a:pt x="8272" y="101939"/>
                  </a:lnTo>
                  <a:cubicBezTo>
                    <a:pt x="9239" y="96856"/>
                    <a:pt x="10313" y="93110"/>
                    <a:pt x="12354" y="89230"/>
                  </a:cubicBezTo>
                  <a:cubicBezTo>
                    <a:pt x="13428" y="85484"/>
                    <a:pt x="16436" y="81605"/>
                    <a:pt x="16436" y="79063"/>
                  </a:cubicBezTo>
                  <a:cubicBezTo>
                    <a:pt x="16436" y="71438"/>
                    <a:pt x="16436" y="54849"/>
                    <a:pt x="10313" y="50969"/>
                  </a:cubicBezTo>
                  <a:cubicBezTo>
                    <a:pt x="7197" y="48428"/>
                    <a:pt x="6230" y="45886"/>
                    <a:pt x="5156" y="42006"/>
                  </a:cubicBezTo>
                  <a:cubicBezTo>
                    <a:pt x="4189" y="38260"/>
                    <a:pt x="0" y="31839"/>
                    <a:pt x="1074" y="29297"/>
                  </a:cubicBezTo>
                  <a:cubicBezTo>
                    <a:pt x="2148" y="22876"/>
                    <a:pt x="10313" y="25418"/>
                    <a:pt x="13428" y="22876"/>
                  </a:cubicBezTo>
                  <a:cubicBezTo>
                    <a:pt x="19552" y="21672"/>
                    <a:pt x="28683" y="24214"/>
                    <a:pt x="34914" y="26755"/>
                  </a:cubicBezTo>
                  <a:cubicBezTo>
                    <a:pt x="42112" y="29297"/>
                    <a:pt x="49203" y="26755"/>
                    <a:pt x="56401" y="26755"/>
                  </a:cubicBezTo>
                  <a:cubicBezTo>
                    <a:pt x="61557" y="26755"/>
                    <a:pt x="63598" y="29297"/>
                    <a:pt x="66714" y="31839"/>
                  </a:cubicBezTo>
                  <a:cubicBezTo>
                    <a:pt x="71763" y="35719"/>
                    <a:pt x="71763" y="24214"/>
                    <a:pt x="73804" y="21672"/>
                  </a:cubicBezTo>
                  <a:cubicBezTo>
                    <a:pt x="77887" y="12709"/>
                    <a:pt x="75846" y="7625"/>
                    <a:pt x="76920" y="0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379" name="Shape 2926">
              <a:extLst>
                <a:ext uri="{FF2B5EF4-FFF2-40B4-BE49-F238E27FC236}">
                  <a16:creationId xmlns:a16="http://schemas.microsoft.com/office/drawing/2014/main" id="{0C72568B-389A-4DFD-848D-02C5A232CBEB}"/>
                </a:ext>
              </a:extLst>
            </p:cNvPr>
            <p:cNvSpPr/>
            <p:nvPr/>
          </p:nvSpPr>
          <p:spPr>
            <a:xfrm>
              <a:off x="15844254" y="6289830"/>
              <a:ext cx="426923" cy="46417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2654" y="26923"/>
                  </a:moveTo>
                  <a:lnTo>
                    <a:pt x="2654" y="26923"/>
                  </a:lnTo>
                  <a:cubicBezTo>
                    <a:pt x="2654" y="28076"/>
                    <a:pt x="4051" y="28076"/>
                    <a:pt x="5308" y="29358"/>
                  </a:cubicBezTo>
                  <a:cubicBezTo>
                    <a:pt x="6705" y="30512"/>
                    <a:pt x="0" y="36666"/>
                    <a:pt x="2654" y="40384"/>
                  </a:cubicBezTo>
                  <a:cubicBezTo>
                    <a:pt x="4051" y="40384"/>
                    <a:pt x="5308" y="41538"/>
                    <a:pt x="5308" y="42820"/>
                  </a:cubicBezTo>
                  <a:cubicBezTo>
                    <a:pt x="6705" y="43974"/>
                    <a:pt x="6705" y="45256"/>
                    <a:pt x="7962" y="45256"/>
                  </a:cubicBezTo>
                  <a:cubicBezTo>
                    <a:pt x="10616" y="46410"/>
                    <a:pt x="10616" y="46410"/>
                    <a:pt x="12013" y="48846"/>
                  </a:cubicBezTo>
                  <a:cubicBezTo>
                    <a:pt x="13271" y="52564"/>
                    <a:pt x="13271" y="52564"/>
                    <a:pt x="13271" y="52564"/>
                  </a:cubicBezTo>
                  <a:lnTo>
                    <a:pt x="13271" y="52564"/>
                  </a:lnTo>
                  <a:cubicBezTo>
                    <a:pt x="14668" y="52564"/>
                    <a:pt x="21373" y="53717"/>
                    <a:pt x="22630" y="56282"/>
                  </a:cubicBezTo>
                  <a:cubicBezTo>
                    <a:pt x="22630" y="59871"/>
                    <a:pt x="17322" y="59871"/>
                    <a:pt x="17322" y="63589"/>
                  </a:cubicBezTo>
                  <a:cubicBezTo>
                    <a:pt x="17322" y="64743"/>
                    <a:pt x="19976" y="66025"/>
                    <a:pt x="19976" y="68461"/>
                  </a:cubicBezTo>
                  <a:cubicBezTo>
                    <a:pt x="19976" y="72179"/>
                    <a:pt x="17322" y="73333"/>
                    <a:pt x="19976" y="75769"/>
                  </a:cubicBezTo>
                  <a:cubicBezTo>
                    <a:pt x="34644" y="78205"/>
                    <a:pt x="25285" y="81923"/>
                    <a:pt x="25285" y="90384"/>
                  </a:cubicBezTo>
                  <a:cubicBezTo>
                    <a:pt x="25285" y="102692"/>
                    <a:pt x="38556" y="95384"/>
                    <a:pt x="47916" y="95384"/>
                  </a:cubicBezTo>
                  <a:cubicBezTo>
                    <a:pt x="47916" y="97820"/>
                    <a:pt x="47916" y="100256"/>
                    <a:pt x="47916" y="102692"/>
                  </a:cubicBezTo>
                  <a:cubicBezTo>
                    <a:pt x="47916" y="103846"/>
                    <a:pt x="47916" y="106410"/>
                    <a:pt x="49313" y="107564"/>
                  </a:cubicBezTo>
                  <a:cubicBezTo>
                    <a:pt x="51967" y="108846"/>
                    <a:pt x="55878" y="108846"/>
                    <a:pt x="55878" y="112435"/>
                  </a:cubicBezTo>
                  <a:cubicBezTo>
                    <a:pt x="55878" y="112435"/>
                    <a:pt x="55878" y="113717"/>
                    <a:pt x="55878" y="114871"/>
                  </a:cubicBezTo>
                  <a:cubicBezTo>
                    <a:pt x="55878" y="116153"/>
                    <a:pt x="55878" y="117307"/>
                    <a:pt x="55878" y="117307"/>
                  </a:cubicBezTo>
                  <a:lnTo>
                    <a:pt x="55878" y="117307"/>
                  </a:lnTo>
                  <a:cubicBezTo>
                    <a:pt x="59930" y="116153"/>
                    <a:pt x="58672" y="114871"/>
                    <a:pt x="63981" y="116153"/>
                  </a:cubicBezTo>
                  <a:cubicBezTo>
                    <a:pt x="70547" y="119871"/>
                    <a:pt x="66635" y="110000"/>
                    <a:pt x="70547" y="110000"/>
                  </a:cubicBezTo>
                  <a:cubicBezTo>
                    <a:pt x="73341" y="110000"/>
                    <a:pt x="74598" y="110000"/>
                    <a:pt x="75855" y="111282"/>
                  </a:cubicBezTo>
                  <a:cubicBezTo>
                    <a:pt x="79906" y="111282"/>
                    <a:pt x="81303" y="107564"/>
                    <a:pt x="83958" y="110000"/>
                  </a:cubicBezTo>
                  <a:cubicBezTo>
                    <a:pt x="88009" y="112435"/>
                    <a:pt x="86612" y="110000"/>
                    <a:pt x="90523" y="108846"/>
                  </a:cubicBezTo>
                  <a:cubicBezTo>
                    <a:pt x="91920" y="108846"/>
                    <a:pt x="91920" y="110000"/>
                    <a:pt x="93317" y="111282"/>
                  </a:cubicBezTo>
                  <a:cubicBezTo>
                    <a:pt x="97229" y="112435"/>
                    <a:pt x="102537" y="112435"/>
                    <a:pt x="105192" y="110000"/>
                  </a:cubicBezTo>
                  <a:cubicBezTo>
                    <a:pt x="107846" y="108846"/>
                    <a:pt x="107846" y="103846"/>
                    <a:pt x="111897" y="101410"/>
                  </a:cubicBezTo>
                  <a:cubicBezTo>
                    <a:pt x="119860" y="101410"/>
                    <a:pt x="119860" y="101410"/>
                    <a:pt x="119860" y="101410"/>
                  </a:cubicBezTo>
                  <a:lnTo>
                    <a:pt x="119860" y="101410"/>
                  </a:lnTo>
                  <a:cubicBezTo>
                    <a:pt x="119860" y="98974"/>
                    <a:pt x="119860" y="97820"/>
                    <a:pt x="119860" y="95384"/>
                  </a:cubicBezTo>
                  <a:cubicBezTo>
                    <a:pt x="119860" y="94102"/>
                    <a:pt x="118603" y="91666"/>
                    <a:pt x="118603" y="90384"/>
                  </a:cubicBezTo>
                  <a:cubicBezTo>
                    <a:pt x="118603" y="89230"/>
                    <a:pt x="119860" y="86794"/>
                    <a:pt x="118603" y="85641"/>
                  </a:cubicBezTo>
                  <a:cubicBezTo>
                    <a:pt x="118603" y="85641"/>
                    <a:pt x="118603" y="84358"/>
                    <a:pt x="118603" y="83076"/>
                  </a:cubicBezTo>
                  <a:lnTo>
                    <a:pt x="118603" y="83076"/>
                  </a:lnTo>
                  <a:cubicBezTo>
                    <a:pt x="115948" y="78205"/>
                    <a:pt x="115948" y="78205"/>
                    <a:pt x="115948" y="78205"/>
                  </a:cubicBezTo>
                  <a:cubicBezTo>
                    <a:pt x="113154" y="73333"/>
                    <a:pt x="99883" y="56282"/>
                    <a:pt x="106589" y="52564"/>
                  </a:cubicBezTo>
                  <a:cubicBezTo>
                    <a:pt x="107846" y="51410"/>
                    <a:pt x="110640" y="47692"/>
                    <a:pt x="111897" y="47692"/>
                  </a:cubicBezTo>
                  <a:cubicBezTo>
                    <a:pt x="111897" y="46410"/>
                    <a:pt x="107846" y="45256"/>
                    <a:pt x="107846" y="43974"/>
                  </a:cubicBezTo>
                  <a:cubicBezTo>
                    <a:pt x="106589" y="42820"/>
                    <a:pt x="105192" y="41538"/>
                    <a:pt x="103934" y="39102"/>
                  </a:cubicBezTo>
                  <a:cubicBezTo>
                    <a:pt x="102537" y="36666"/>
                    <a:pt x="106589" y="32948"/>
                    <a:pt x="103934" y="29358"/>
                  </a:cubicBezTo>
                  <a:cubicBezTo>
                    <a:pt x="102537" y="26923"/>
                    <a:pt x="103934" y="25641"/>
                    <a:pt x="105192" y="23205"/>
                  </a:cubicBezTo>
                  <a:cubicBezTo>
                    <a:pt x="106589" y="11025"/>
                    <a:pt x="106589" y="11025"/>
                    <a:pt x="106589" y="11025"/>
                  </a:cubicBezTo>
                  <a:lnTo>
                    <a:pt x="106589" y="11025"/>
                  </a:lnTo>
                  <a:cubicBezTo>
                    <a:pt x="107846" y="1153"/>
                    <a:pt x="107846" y="1153"/>
                    <a:pt x="107846" y="1153"/>
                  </a:cubicBezTo>
                  <a:cubicBezTo>
                    <a:pt x="91920" y="0"/>
                    <a:pt x="91920" y="0"/>
                    <a:pt x="91920" y="0"/>
                  </a:cubicBezTo>
                  <a:lnTo>
                    <a:pt x="91920" y="0"/>
                  </a:lnTo>
                  <a:cubicBezTo>
                    <a:pt x="83958" y="3717"/>
                    <a:pt x="83958" y="3717"/>
                    <a:pt x="83958" y="3717"/>
                  </a:cubicBezTo>
                  <a:cubicBezTo>
                    <a:pt x="69289" y="12179"/>
                    <a:pt x="54621" y="2435"/>
                    <a:pt x="38556" y="8589"/>
                  </a:cubicBezTo>
                  <a:cubicBezTo>
                    <a:pt x="34644" y="11025"/>
                    <a:pt x="31990" y="8589"/>
                    <a:pt x="26682" y="12179"/>
                  </a:cubicBezTo>
                  <a:cubicBezTo>
                    <a:pt x="24027" y="13461"/>
                    <a:pt x="21373" y="12179"/>
                    <a:pt x="19976" y="13461"/>
                  </a:cubicBezTo>
                  <a:cubicBezTo>
                    <a:pt x="13271" y="15897"/>
                    <a:pt x="10616" y="25641"/>
                    <a:pt x="2654" y="26923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380" name="Shape 2927">
              <a:extLst>
                <a:ext uri="{FF2B5EF4-FFF2-40B4-BE49-F238E27FC236}">
                  <a16:creationId xmlns:a16="http://schemas.microsoft.com/office/drawing/2014/main" id="{EB2ADC8C-1F11-48DC-92F7-714BFA48AF88}"/>
                </a:ext>
              </a:extLst>
            </p:cNvPr>
            <p:cNvSpPr/>
            <p:nvPr/>
          </p:nvSpPr>
          <p:spPr>
            <a:xfrm>
              <a:off x="15275023" y="6493453"/>
              <a:ext cx="766272" cy="71596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96233" y="0"/>
                  </a:moveTo>
                  <a:lnTo>
                    <a:pt x="96233" y="0"/>
                  </a:lnTo>
                  <a:cubicBezTo>
                    <a:pt x="97009" y="0"/>
                    <a:pt x="100737" y="750"/>
                    <a:pt x="101436" y="2416"/>
                  </a:cubicBezTo>
                  <a:cubicBezTo>
                    <a:pt x="101436" y="4750"/>
                    <a:pt x="98485" y="4750"/>
                    <a:pt x="98485" y="7166"/>
                  </a:cubicBezTo>
                  <a:cubicBezTo>
                    <a:pt x="98485" y="7916"/>
                    <a:pt x="99961" y="8750"/>
                    <a:pt x="99961" y="10333"/>
                  </a:cubicBezTo>
                  <a:cubicBezTo>
                    <a:pt x="99961" y="12750"/>
                    <a:pt x="98485" y="13500"/>
                    <a:pt x="99961" y="15083"/>
                  </a:cubicBezTo>
                  <a:cubicBezTo>
                    <a:pt x="108116" y="16666"/>
                    <a:pt x="102912" y="19083"/>
                    <a:pt x="102912" y="24583"/>
                  </a:cubicBezTo>
                  <a:cubicBezTo>
                    <a:pt x="102912" y="32583"/>
                    <a:pt x="110291" y="27833"/>
                    <a:pt x="115495" y="27833"/>
                  </a:cubicBezTo>
                  <a:cubicBezTo>
                    <a:pt x="115495" y="29416"/>
                    <a:pt x="115495" y="31000"/>
                    <a:pt x="115495" y="32583"/>
                  </a:cubicBezTo>
                  <a:cubicBezTo>
                    <a:pt x="115495" y="33333"/>
                    <a:pt x="115495" y="35000"/>
                    <a:pt x="116271" y="35750"/>
                  </a:cubicBezTo>
                  <a:cubicBezTo>
                    <a:pt x="117747" y="36583"/>
                    <a:pt x="119922" y="36583"/>
                    <a:pt x="119922" y="38916"/>
                  </a:cubicBezTo>
                  <a:cubicBezTo>
                    <a:pt x="119922" y="38916"/>
                    <a:pt x="119922" y="39750"/>
                    <a:pt x="119922" y="40500"/>
                  </a:cubicBezTo>
                  <a:cubicBezTo>
                    <a:pt x="119922" y="41333"/>
                    <a:pt x="119922" y="42083"/>
                    <a:pt x="119922" y="42083"/>
                  </a:cubicBezTo>
                  <a:lnTo>
                    <a:pt x="119922" y="42083"/>
                  </a:lnTo>
                  <a:cubicBezTo>
                    <a:pt x="119922" y="45333"/>
                    <a:pt x="119922" y="45333"/>
                    <a:pt x="119922" y="45333"/>
                  </a:cubicBezTo>
                  <a:cubicBezTo>
                    <a:pt x="119223" y="47666"/>
                    <a:pt x="118446" y="46083"/>
                    <a:pt x="117048" y="47666"/>
                  </a:cubicBezTo>
                  <a:cubicBezTo>
                    <a:pt x="117048" y="49250"/>
                    <a:pt x="117048" y="50083"/>
                    <a:pt x="117048" y="51666"/>
                  </a:cubicBezTo>
                  <a:cubicBezTo>
                    <a:pt x="116271" y="53250"/>
                    <a:pt x="117048" y="55583"/>
                    <a:pt x="116271" y="58000"/>
                  </a:cubicBezTo>
                  <a:cubicBezTo>
                    <a:pt x="116271" y="59583"/>
                    <a:pt x="115495" y="61166"/>
                    <a:pt x="116271" y="62833"/>
                  </a:cubicBezTo>
                  <a:lnTo>
                    <a:pt x="116271" y="62833"/>
                  </a:lnTo>
                  <a:cubicBezTo>
                    <a:pt x="113320" y="63583"/>
                    <a:pt x="113320" y="62000"/>
                    <a:pt x="111067" y="63583"/>
                  </a:cubicBezTo>
                  <a:cubicBezTo>
                    <a:pt x="110291" y="64333"/>
                    <a:pt x="107339" y="65166"/>
                    <a:pt x="106640" y="64333"/>
                  </a:cubicBezTo>
                  <a:cubicBezTo>
                    <a:pt x="105165" y="64333"/>
                    <a:pt x="105165" y="62833"/>
                    <a:pt x="103689" y="62000"/>
                  </a:cubicBezTo>
                  <a:cubicBezTo>
                    <a:pt x="97708" y="60416"/>
                    <a:pt x="96233" y="71500"/>
                    <a:pt x="96233" y="75500"/>
                  </a:cubicBezTo>
                  <a:cubicBezTo>
                    <a:pt x="95533" y="80250"/>
                    <a:pt x="94058" y="84250"/>
                    <a:pt x="93281" y="88250"/>
                  </a:cubicBezTo>
                  <a:lnTo>
                    <a:pt x="93281" y="88250"/>
                  </a:lnTo>
                  <a:cubicBezTo>
                    <a:pt x="88155" y="87416"/>
                    <a:pt x="88155" y="87416"/>
                    <a:pt x="88155" y="87416"/>
                  </a:cubicBezTo>
                  <a:cubicBezTo>
                    <a:pt x="87378" y="87416"/>
                    <a:pt x="87378" y="87416"/>
                    <a:pt x="86601" y="87416"/>
                  </a:cubicBezTo>
                  <a:cubicBezTo>
                    <a:pt x="85902" y="87416"/>
                    <a:pt x="85902" y="88250"/>
                    <a:pt x="84427" y="88250"/>
                  </a:cubicBezTo>
                  <a:cubicBezTo>
                    <a:pt x="83650" y="88250"/>
                    <a:pt x="82951" y="87416"/>
                    <a:pt x="81475" y="86583"/>
                  </a:cubicBezTo>
                  <a:cubicBezTo>
                    <a:pt x="80699" y="86583"/>
                    <a:pt x="79223" y="88250"/>
                    <a:pt x="77747" y="89000"/>
                  </a:cubicBezTo>
                  <a:cubicBezTo>
                    <a:pt x="72543" y="92166"/>
                    <a:pt x="64388" y="94583"/>
                    <a:pt x="64388" y="102500"/>
                  </a:cubicBezTo>
                  <a:cubicBezTo>
                    <a:pt x="64388" y="110500"/>
                    <a:pt x="53281" y="106500"/>
                    <a:pt x="48854" y="108833"/>
                  </a:cubicBezTo>
                  <a:cubicBezTo>
                    <a:pt x="43650" y="111250"/>
                    <a:pt x="42174" y="108833"/>
                    <a:pt x="36271" y="108833"/>
                  </a:cubicBezTo>
                  <a:cubicBezTo>
                    <a:pt x="31844" y="108833"/>
                    <a:pt x="26640" y="99333"/>
                    <a:pt x="23689" y="102500"/>
                  </a:cubicBezTo>
                  <a:cubicBezTo>
                    <a:pt x="19961" y="108083"/>
                    <a:pt x="18485" y="119916"/>
                    <a:pt x="11805" y="112083"/>
                  </a:cubicBezTo>
                  <a:cubicBezTo>
                    <a:pt x="5902" y="104916"/>
                    <a:pt x="5902" y="104916"/>
                    <a:pt x="5902" y="104916"/>
                  </a:cubicBezTo>
                  <a:lnTo>
                    <a:pt x="5902" y="104916"/>
                  </a:lnTo>
                  <a:cubicBezTo>
                    <a:pt x="5902" y="101750"/>
                    <a:pt x="3650" y="94583"/>
                    <a:pt x="4427" y="91416"/>
                  </a:cubicBezTo>
                  <a:cubicBezTo>
                    <a:pt x="5902" y="89000"/>
                    <a:pt x="6601" y="87416"/>
                    <a:pt x="5902" y="84250"/>
                  </a:cubicBezTo>
                  <a:cubicBezTo>
                    <a:pt x="5126" y="60416"/>
                    <a:pt x="5126" y="60416"/>
                    <a:pt x="5126" y="60416"/>
                  </a:cubicBezTo>
                  <a:cubicBezTo>
                    <a:pt x="5126" y="57250"/>
                    <a:pt x="3650" y="55583"/>
                    <a:pt x="2951" y="52416"/>
                  </a:cubicBezTo>
                  <a:cubicBezTo>
                    <a:pt x="1475" y="46916"/>
                    <a:pt x="0" y="44500"/>
                    <a:pt x="699" y="38916"/>
                  </a:cubicBezTo>
                  <a:cubicBezTo>
                    <a:pt x="699" y="35750"/>
                    <a:pt x="1475" y="32583"/>
                    <a:pt x="699" y="30166"/>
                  </a:cubicBezTo>
                  <a:lnTo>
                    <a:pt x="699" y="30166"/>
                  </a:lnTo>
                  <a:cubicBezTo>
                    <a:pt x="10330" y="28583"/>
                    <a:pt x="10330" y="28583"/>
                    <a:pt x="10330" y="28583"/>
                  </a:cubicBezTo>
                  <a:cubicBezTo>
                    <a:pt x="14058" y="29416"/>
                    <a:pt x="15533" y="29416"/>
                    <a:pt x="18485" y="25416"/>
                  </a:cubicBezTo>
                  <a:cubicBezTo>
                    <a:pt x="19961" y="23083"/>
                    <a:pt x="21436" y="25416"/>
                    <a:pt x="23689" y="26250"/>
                  </a:cubicBezTo>
                  <a:cubicBezTo>
                    <a:pt x="28116" y="28583"/>
                    <a:pt x="35495" y="25416"/>
                    <a:pt x="40000" y="23083"/>
                  </a:cubicBezTo>
                  <a:cubicBezTo>
                    <a:pt x="42174" y="21500"/>
                    <a:pt x="46601" y="24583"/>
                    <a:pt x="48854" y="25416"/>
                  </a:cubicBezTo>
                  <a:cubicBezTo>
                    <a:pt x="58485" y="29416"/>
                    <a:pt x="60737" y="19083"/>
                    <a:pt x="66640" y="15083"/>
                  </a:cubicBezTo>
                  <a:cubicBezTo>
                    <a:pt x="68815" y="13500"/>
                    <a:pt x="71067" y="15083"/>
                    <a:pt x="73320" y="16666"/>
                  </a:cubicBezTo>
                  <a:cubicBezTo>
                    <a:pt x="76970" y="18250"/>
                    <a:pt x="80699" y="17500"/>
                    <a:pt x="84427" y="15916"/>
                  </a:cubicBezTo>
                  <a:cubicBezTo>
                    <a:pt x="91106" y="11916"/>
                    <a:pt x="91106" y="11916"/>
                    <a:pt x="91106" y="11916"/>
                  </a:cubicBezTo>
                  <a:cubicBezTo>
                    <a:pt x="91805" y="10333"/>
                    <a:pt x="92582" y="8750"/>
                    <a:pt x="91805" y="7166"/>
                  </a:cubicBezTo>
                  <a:cubicBezTo>
                    <a:pt x="91805" y="6333"/>
                    <a:pt x="91805" y="5583"/>
                    <a:pt x="92582" y="4750"/>
                  </a:cubicBezTo>
                  <a:cubicBezTo>
                    <a:pt x="92582" y="4000"/>
                    <a:pt x="92582" y="3166"/>
                    <a:pt x="93281" y="2416"/>
                  </a:cubicBezTo>
                  <a:cubicBezTo>
                    <a:pt x="96233" y="0"/>
                    <a:pt x="96233" y="0"/>
                    <a:pt x="96233" y="0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381" name="Shape 2928">
              <a:extLst>
                <a:ext uri="{FF2B5EF4-FFF2-40B4-BE49-F238E27FC236}">
                  <a16:creationId xmlns:a16="http://schemas.microsoft.com/office/drawing/2014/main" id="{A5A1902A-82CA-41BA-8D85-8CE95F13EB24}"/>
                </a:ext>
              </a:extLst>
            </p:cNvPr>
            <p:cNvSpPr/>
            <p:nvPr/>
          </p:nvSpPr>
          <p:spPr>
            <a:xfrm>
              <a:off x="16012834" y="6681750"/>
              <a:ext cx="332781" cy="27149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224" y="27302"/>
                  </a:moveTo>
                  <a:lnTo>
                    <a:pt x="10224" y="27302"/>
                  </a:lnTo>
                  <a:cubicBezTo>
                    <a:pt x="15426" y="25321"/>
                    <a:pt x="13811" y="23119"/>
                    <a:pt x="20627" y="25321"/>
                  </a:cubicBezTo>
                  <a:cubicBezTo>
                    <a:pt x="29058" y="31706"/>
                    <a:pt x="24035" y="14752"/>
                    <a:pt x="29058" y="14752"/>
                  </a:cubicBezTo>
                  <a:cubicBezTo>
                    <a:pt x="32645" y="14752"/>
                    <a:pt x="34260" y="14752"/>
                    <a:pt x="35874" y="16954"/>
                  </a:cubicBezTo>
                  <a:cubicBezTo>
                    <a:pt x="41076" y="16954"/>
                    <a:pt x="42869" y="10568"/>
                    <a:pt x="46278" y="14752"/>
                  </a:cubicBezTo>
                  <a:cubicBezTo>
                    <a:pt x="51479" y="18935"/>
                    <a:pt x="49686" y="14752"/>
                    <a:pt x="54708" y="12770"/>
                  </a:cubicBezTo>
                  <a:cubicBezTo>
                    <a:pt x="56502" y="12770"/>
                    <a:pt x="56502" y="14752"/>
                    <a:pt x="58295" y="16954"/>
                  </a:cubicBezTo>
                  <a:cubicBezTo>
                    <a:pt x="63318" y="18935"/>
                    <a:pt x="70134" y="18935"/>
                    <a:pt x="73542" y="14752"/>
                  </a:cubicBezTo>
                  <a:cubicBezTo>
                    <a:pt x="76950" y="12770"/>
                    <a:pt x="76950" y="4183"/>
                    <a:pt x="82152" y="0"/>
                  </a:cubicBezTo>
                  <a:cubicBezTo>
                    <a:pt x="92376" y="0"/>
                    <a:pt x="92376" y="0"/>
                    <a:pt x="92376" y="0"/>
                  </a:cubicBezTo>
                  <a:lnTo>
                    <a:pt x="92376" y="0"/>
                  </a:lnTo>
                  <a:cubicBezTo>
                    <a:pt x="92376" y="18935"/>
                    <a:pt x="92376" y="18935"/>
                    <a:pt x="92376" y="18935"/>
                  </a:cubicBezTo>
                  <a:cubicBezTo>
                    <a:pt x="94170" y="21137"/>
                    <a:pt x="94170" y="23119"/>
                    <a:pt x="95784" y="27302"/>
                  </a:cubicBezTo>
                  <a:cubicBezTo>
                    <a:pt x="97578" y="31706"/>
                    <a:pt x="102600" y="31706"/>
                    <a:pt x="102600" y="40073"/>
                  </a:cubicBezTo>
                  <a:cubicBezTo>
                    <a:pt x="104394" y="44256"/>
                    <a:pt x="106188" y="48440"/>
                    <a:pt x="107802" y="52623"/>
                  </a:cubicBezTo>
                  <a:cubicBezTo>
                    <a:pt x="107802" y="54605"/>
                    <a:pt x="107802" y="59009"/>
                    <a:pt x="109596" y="60990"/>
                  </a:cubicBezTo>
                  <a:cubicBezTo>
                    <a:pt x="111210" y="65174"/>
                    <a:pt x="119820" y="62972"/>
                    <a:pt x="114618" y="69357"/>
                  </a:cubicBezTo>
                  <a:cubicBezTo>
                    <a:pt x="113004" y="73541"/>
                    <a:pt x="113004" y="86091"/>
                    <a:pt x="114618" y="90495"/>
                  </a:cubicBezTo>
                  <a:lnTo>
                    <a:pt x="114618" y="90495"/>
                  </a:lnTo>
                  <a:cubicBezTo>
                    <a:pt x="99372" y="88293"/>
                    <a:pt x="85560" y="86091"/>
                    <a:pt x="75336" y="86091"/>
                  </a:cubicBezTo>
                  <a:cubicBezTo>
                    <a:pt x="71928" y="86091"/>
                    <a:pt x="63318" y="94678"/>
                    <a:pt x="58295" y="96660"/>
                  </a:cubicBezTo>
                  <a:cubicBezTo>
                    <a:pt x="46278" y="103045"/>
                    <a:pt x="30852" y="113394"/>
                    <a:pt x="17219" y="119779"/>
                  </a:cubicBezTo>
                  <a:lnTo>
                    <a:pt x="17219" y="119779"/>
                  </a:lnTo>
                  <a:cubicBezTo>
                    <a:pt x="17219" y="113394"/>
                    <a:pt x="15426" y="105027"/>
                    <a:pt x="13811" y="100844"/>
                  </a:cubicBezTo>
                  <a:cubicBezTo>
                    <a:pt x="12017" y="96660"/>
                    <a:pt x="8609" y="92477"/>
                    <a:pt x="6816" y="88293"/>
                  </a:cubicBezTo>
                  <a:cubicBezTo>
                    <a:pt x="5201" y="86091"/>
                    <a:pt x="3587" y="84110"/>
                    <a:pt x="1793" y="82128"/>
                  </a:cubicBezTo>
                  <a:lnTo>
                    <a:pt x="1793" y="82128"/>
                  </a:lnTo>
                  <a:cubicBezTo>
                    <a:pt x="0" y="77724"/>
                    <a:pt x="1793" y="73541"/>
                    <a:pt x="1793" y="69357"/>
                  </a:cubicBezTo>
                  <a:cubicBezTo>
                    <a:pt x="3587" y="62972"/>
                    <a:pt x="1793" y="56807"/>
                    <a:pt x="3587" y="52623"/>
                  </a:cubicBezTo>
                  <a:cubicBezTo>
                    <a:pt x="3587" y="48440"/>
                    <a:pt x="3587" y="46238"/>
                    <a:pt x="3587" y="42055"/>
                  </a:cubicBezTo>
                  <a:cubicBezTo>
                    <a:pt x="6816" y="37871"/>
                    <a:pt x="8609" y="42055"/>
                    <a:pt x="10224" y="35889"/>
                  </a:cubicBezTo>
                  <a:cubicBezTo>
                    <a:pt x="10224" y="27302"/>
                    <a:pt x="10224" y="27302"/>
                    <a:pt x="10224" y="27302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382" name="Shape 2929">
              <a:extLst>
                <a:ext uri="{FF2B5EF4-FFF2-40B4-BE49-F238E27FC236}">
                  <a16:creationId xmlns:a16="http://schemas.microsoft.com/office/drawing/2014/main" id="{84197ADC-03A3-4391-B02F-669C7523E6CC}"/>
                </a:ext>
              </a:extLst>
            </p:cNvPr>
            <p:cNvSpPr/>
            <p:nvPr/>
          </p:nvSpPr>
          <p:spPr>
            <a:xfrm>
              <a:off x="15857390" y="6852532"/>
              <a:ext cx="203609" cy="24084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94598" y="7145"/>
                  </a:moveTo>
                  <a:lnTo>
                    <a:pt x="94598" y="7145"/>
                  </a:lnTo>
                  <a:cubicBezTo>
                    <a:pt x="97518" y="9363"/>
                    <a:pt x="100145" y="11581"/>
                    <a:pt x="102773" y="14045"/>
                  </a:cubicBezTo>
                  <a:cubicBezTo>
                    <a:pt x="105693" y="18726"/>
                    <a:pt x="111240" y="23408"/>
                    <a:pt x="114160" y="28090"/>
                  </a:cubicBezTo>
                  <a:cubicBezTo>
                    <a:pt x="116788" y="32772"/>
                    <a:pt x="119708" y="42135"/>
                    <a:pt x="119708" y="49281"/>
                  </a:cubicBezTo>
                  <a:lnTo>
                    <a:pt x="119708" y="49281"/>
                  </a:lnTo>
                  <a:cubicBezTo>
                    <a:pt x="116788" y="49281"/>
                    <a:pt x="114160" y="49281"/>
                    <a:pt x="108321" y="49281"/>
                  </a:cubicBezTo>
                  <a:cubicBezTo>
                    <a:pt x="63941" y="107926"/>
                    <a:pt x="63941" y="107926"/>
                    <a:pt x="63941" y="107926"/>
                  </a:cubicBezTo>
                  <a:lnTo>
                    <a:pt x="63941" y="107926"/>
                  </a:lnTo>
                  <a:cubicBezTo>
                    <a:pt x="61021" y="103244"/>
                    <a:pt x="44379" y="101026"/>
                    <a:pt x="38832" y="101026"/>
                  </a:cubicBezTo>
                  <a:cubicBezTo>
                    <a:pt x="33284" y="103244"/>
                    <a:pt x="30656" y="98562"/>
                    <a:pt x="24817" y="105708"/>
                  </a:cubicBezTo>
                  <a:cubicBezTo>
                    <a:pt x="22189" y="107926"/>
                    <a:pt x="24817" y="112854"/>
                    <a:pt x="22189" y="117289"/>
                  </a:cubicBezTo>
                  <a:cubicBezTo>
                    <a:pt x="19270" y="119753"/>
                    <a:pt x="8175" y="119753"/>
                    <a:pt x="2627" y="117289"/>
                  </a:cubicBezTo>
                  <a:cubicBezTo>
                    <a:pt x="2627" y="115071"/>
                    <a:pt x="0" y="110390"/>
                    <a:pt x="0" y="105708"/>
                  </a:cubicBezTo>
                  <a:cubicBezTo>
                    <a:pt x="0" y="101026"/>
                    <a:pt x="2627" y="96344"/>
                    <a:pt x="2627" y="91663"/>
                  </a:cubicBezTo>
                  <a:cubicBezTo>
                    <a:pt x="2627" y="89199"/>
                    <a:pt x="5547" y="84517"/>
                    <a:pt x="8175" y="82299"/>
                  </a:cubicBezTo>
                  <a:lnTo>
                    <a:pt x="8175" y="82299"/>
                  </a:lnTo>
                  <a:cubicBezTo>
                    <a:pt x="11094" y="70472"/>
                    <a:pt x="16642" y="58644"/>
                    <a:pt x="19270" y="44599"/>
                  </a:cubicBezTo>
                  <a:cubicBezTo>
                    <a:pt x="19270" y="32772"/>
                    <a:pt x="24817" y="0"/>
                    <a:pt x="47299" y="4681"/>
                  </a:cubicBezTo>
                  <a:cubicBezTo>
                    <a:pt x="52846" y="7145"/>
                    <a:pt x="52846" y="11581"/>
                    <a:pt x="58394" y="11581"/>
                  </a:cubicBezTo>
                  <a:cubicBezTo>
                    <a:pt x="61021" y="14045"/>
                    <a:pt x="72116" y="11581"/>
                    <a:pt x="75036" y="9363"/>
                  </a:cubicBezTo>
                  <a:cubicBezTo>
                    <a:pt x="83503" y="4681"/>
                    <a:pt x="83503" y="9363"/>
                    <a:pt x="94598" y="7145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383" name="Shape 2930">
              <a:extLst>
                <a:ext uri="{FF2B5EF4-FFF2-40B4-BE49-F238E27FC236}">
                  <a16:creationId xmlns:a16="http://schemas.microsoft.com/office/drawing/2014/main" id="{DD9924C0-0885-485B-90D6-3F5E1AD9774D}"/>
                </a:ext>
              </a:extLst>
            </p:cNvPr>
            <p:cNvSpPr/>
            <p:nvPr/>
          </p:nvSpPr>
          <p:spPr>
            <a:xfrm>
              <a:off x="15380112" y="5503803"/>
              <a:ext cx="862602" cy="89112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622" y="10234"/>
                  </a:moveTo>
                  <a:lnTo>
                    <a:pt x="622" y="10234"/>
                  </a:lnTo>
                  <a:cubicBezTo>
                    <a:pt x="2626" y="8294"/>
                    <a:pt x="2626" y="2541"/>
                    <a:pt x="4562" y="1270"/>
                  </a:cubicBezTo>
                  <a:cubicBezTo>
                    <a:pt x="7188" y="0"/>
                    <a:pt x="8502" y="1872"/>
                    <a:pt x="9815" y="3210"/>
                  </a:cubicBezTo>
                  <a:cubicBezTo>
                    <a:pt x="11198" y="4414"/>
                    <a:pt x="13133" y="3210"/>
                    <a:pt x="15138" y="3812"/>
                  </a:cubicBezTo>
                  <a:cubicBezTo>
                    <a:pt x="17764" y="4414"/>
                    <a:pt x="16451" y="7625"/>
                    <a:pt x="17764" y="9565"/>
                  </a:cubicBezTo>
                  <a:cubicBezTo>
                    <a:pt x="18456" y="10836"/>
                    <a:pt x="20391" y="11438"/>
                    <a:pt x="21705" y="11438"/>
                  </a:cubicBezTo>
                  <a:cubicBezTo>
                    <a:pt x="23018" y="11438"/>
                    <a:pt x="25645" y="10836"/>
                    <a:pt x="27649" y="11438"/>
                  </a:cubicBezTo>
                  <a:cubicBezTo>
                    <a:pt x="30276" y="11438"/>
                    <a:pt x="32281" y="12775"/>
                    <a:pt x="34216" y="14046"/>
                  </a:cubicBezTo>
                  <a:cubicBezTo>
                    <a:pt x="38225" y="16588"/>
                    <a:pt x="37534" y="14046"/>
                    <a:pt x="40161" y="12107"/>
                  </a:cubicBezTo>
                  <a:cubicBezTo>
                    <a:pt x="42788" y="9565"/>
                    <a:pt x="45483" y="10836"/>
                    <a:pt x="48110" y="10836"/>
                  </a:cubicBezTo>
                  <a:cubicBezTo>
                    <a:pt x="52050" y="11438"/>
                    <a:pt x="52050" y="11438"/>
                    <a:pt x="52050" y="11438"/>
                  </a:cubicBezTo>
                  <a:lnTo>
                    <a:pt x="52050" y="11438"/>
                  </a:lnTo>
                  <a:cubicBezTo>
                    <a:pt x="57304" y="14046"/>
                    <a:pt x="63248" y="15317"/>
                    <a:pt x="67880" y="17190"/>
                  </a:cubicBezTo>
                  <a:cubicBezTo>
                    <a:pt x="71820" y="18461"/>
                    <a:pt x="75760" y="20401"/>
                    <a:pt x="79700" y="20401"/>
                  </a:cubicBezTo>
                  <a:cubicBezTo>
                    <a:pt x="83640" y="20401"/>
                    <a:pt x="85645" y="19130"/>
                    <a:pt x="87649" y="16588"/>
                  </a:cubicBezTo>
                  <a:cubicBezTo>
                    <a:pt x="90276" y="13377"/>
                    <a:pt x="93594" y="15919"/>
                    <a:pt x="96221" y="17859"/>
                  </a:cubicBezTo>
                  <a:cubicBezTo>
                    <a:pt x="99470" y="19130"/>
                    <a:pt x="104101" y="16588"/>
                    <a:pt x="107419" y="15317"/>
                  </a:cubicBezTo>
                  <a:lnTo>
                    <a:pt x="107419" y="15317"/>
                  </a:lnTo>
                  <a:cubicBezTo>
                    <a:pt x="107419" y="16588"/>
                    <a:pt x="106105" y="19732"/>
                    <a:pt x="108110" y="19732"/>
                  </a:cubicBezTo>
                  <a:cubicBezTo>
                    <a:pt x="112050" y="19732"/>
                    <a:pt x="110737" y="22943"/>
                    <a:pt x="109354" y="25484"/>
                  </a:cubicBezTo>
                  <a:cubicBezTo>
                    <a:pt x="108732" y="28093"/>
                    <a:pt x="107419" y="31237"/>
                    <a:pt x="109354" y="33177"/>
                  </a:cubicBezTo>
                  <a:lnTo>
                    <a:pt x="109354" y="33177"/>
                  </a:lnTo>
                  <a:cubicBezTo>
                    <a:pt x="110046" y="36321"/>
                    <a:pt x="107419" y="38260"/>
                    <a:pt x="108732" y="41471"/>
                  </a:cubicBezTo>
                  <a:cubicBezTo>
                    <a:pt x="108732" y="42742"/>
                    <a:pt x="111359" y="47224"/>
                    <a:pt x="110046" y="48428"/>
                  </a:cubicBezTo>
                  <a:cubicBezTo>
                    <a:pt x="106105" y="52909"/>
                    <a:pt x="107419" y="64414"/>
                    <a:pt x="111359" y="68896"/>
                  </a:cubicBezTo>
                  <a:cubicBezTo>
                    <a:pt x="115990" y="75250"/>
                    <a:pt x="115990" y="75250"/>
                    <a:pt x="115990" y="75250"/>
                  </a:cubicBezTo>
                  <a:lnTo>
                    <a:pt x="115990" y="75250"/>
                  </a:lnTo>
                  <a:cubicBezTo>
                    <a:pt x="117304" y="79063"/>
                    <a:pt x="119930" y="81003"/>
                    <a:pt x="118617" y="85484"/>
                  </a:cubicBezTo>
                  <a:cubicBezTo>
                    <a:pt x="118617" y="87357"/>
                    <a:pt x="115990" y="88628"/>
                    <a:pt x="114677" y="90568"/>
                  </a:cubicBezTo>
                  <a:cubicBezTo>
                    <a:pt x="111359" y="95050"/>
                    <a:pt x="111359" y="100802"/>
                    <a:pt x="110046" y="105886"/>
                  </a:cubicBezTo>
                  <a:lnTo>
                    <a:pt x="110046" y="105886"/>
                  </a:lnTo>
                  <a:cubicBezTo>
                    <a:pt x="106105" y="107826"/>
                    <a:pt x="106105" y="107826"/>
                    <a:pt x="106105" y="107826"/>
                  </a:cubicBezTo>
                  <a:cubicBezTo>
                    <a:pt x="98847" y="112240"/>
                    <a:pt x="91589" y="107157"/>
                    <a:pt x="83640" y="110367"/>
                  </a:cubicBezTo>
                  <a:cubicBezTo>
                    <a:pt x="81705" y="111638"/>
                    <a:pt x="80391" y="110367"/>
                    <a:pt x="77764" y="112240"/>
                  </a:cubicBezTo>
                  <a:cubicBezTo>
                    <a:pt x="76451" y="112909"/>
                    <a:pt x="75138" y="112240"/>
                    <a:pt x="74447" y="112909"/>
                  </a:cubicBezTo>
                  <a:cubicBezTo>
                    <a:pt x="71129" y="114180"/>
                    <a:pt x="69815" y="119264"/>
                    <a:pt x="65875" y="119933"/>
                  </a:cubicBezTo>
                  <a:lnTo>
                    <a:pt x="65875" y="119933"/>
                  </a:lnTo>
                  <a:cubicBezTo>
                    <a:pt x="63248" y="117391"/>
                    <a:pt x="63248" y="117391"/>
                    <a:pt x="63248" y="117391"/>
                  </a:cubicBezTo>
                  <a:cubicBezTo>
                    <a:pt x="61935" y="116722"/>
                    <a:pt x="60622" y="114849"/>
                    <a:pt x="59308" y="113511"/>
                  </a:cubicBezTo>
                  <a:cubicBezTo>
                    <a:pt x="57995" y="112909"/>
                    <a:pt x="57304" y="110969"/>
                    <a:pt x="57304" y="109698"/>
                  </a:cubicBezTo>
                  <a:cubicBezTo>
                    <a:pt x="56682" y="106488"/>
                    <a:pt x="57995" y="103946"/>
                    <a:pt x="59930" y="102073"/>
                  </a:cubicBezTo>
                  <a:cubicBezTo>
                    <a:pt x="60622" y="101404"/>
                    <a:pt x="61244" y="100133"/>
                    <a:pt x="61935" y="98862"/>
                  </a:cubicBezTo>
                  <a:cubicBezTo>
                    <a:pt x="61935" y="88628"/>
                    <a:pt x="64562" y="75250"/>
                    <a:pt x="62557" y="65083"/>
                  </a:cubicBezTo>
                  <a:cubicBezTo>
                    <a:pt x="61935" y="62474"/>
                    <a:pt x="59930" y="59933"/>
                    <a:pt x="59930" y="57391"/>
                  </a:cubicBezTo>
                  <a:cubicBezTo>
                    <a:pt x="59930" y="52909"/>
                    <a:pt x="63248" y="52909"/>
                    <a:pt x="60622" y="48428"/>
                  </a:cubicBezTo>
                  <a:cubicBezTo>
                    <a:pt x="57304" y="43344"/>
                    <a:pt x="53364" y="44615"/>
                    <a:pt x="49423" y="40802"/>
                  </a:cubicBezTo>
                  <a:cubicBezTo>
                    <a:pt x="45483" y="37591"/>
                    <a:pt x="48110" y="31906"/>
                    <a:pt x="42165" y="33177"/>
                  </a:cubicBezTo>
                  <a:cubicBezTo>
                    <a:pt x="38847" y="33177"/>
                    <a:pt x="36912" y="33177"/>
                    <a:pt x="34907" y="36321"/>
                  </a:cubicBezTo>
                  <a:cubicBezTo>
                    <a:pt x="32281" y="40200"/>
                    <a:pt x="32903" y="43344"/>
                    <a:pt x="26336" y="42742"/>
                  </a:cubicBezTo>
                  <a:cubicBezTo>
                    <a:pt x="21082" y="42073"/>
                    <a:pt x="19078" y="34448"/>
                    <a:pt x="14447" y="35050"/>
                  </a:cubicBezTo>
                  <a:cubicBezTo>
                    <a:pt x="11820" y="35719"/>
                    <a:pt x="8502" y="36989"/>
                    <a:pt x="6566" y="34448"/>
                  </a:cubicBezTo>
                  <a:cubicBezTo>
                    <a:pt x="4562" y="31906"/>
                    <a:pt x="5875" y="28093"/>
                    <a:pt x="3940" y="26153"/>
                  </a:cubicBezTo>
                  <a:cubicBezTo>
                    <a:pt x="0" y="23612"/>
                    <a:pt x="3940" y="21070"/>
                    <a:pt x="3940" y="17859"/>
                  </a:cubicBezTo>
                  <a:cubicBezTo>
                    <a:pt x="622" y="10234"/>
                    <a:pt x="622" y="10234"/>
                    <a:pt x="622" y="10234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384" name="Shape 2931">
              <a:extLst>
                <a:ext uri="{FF2B5EF4-FFF2-40B4-BE49-F238E27FC236}">
                  <a16:creationId xmlns:a16="http://schemas.microsoft.com/office/drawing/2014/main" id="{AB0156A9-8C51-486E-AE84-0F4AF512125E}"/>
                </a:ext>
              </a:extLst>
            </p:cNvPr>
            <p:cNvSpPr/>
            <p:nvPr/>
          </p:nvSpPr>
          <p:spPr>
            <a:xfrm>
              <a:off x="15137095" y="4877610"/>
              <a:ext cx="937041" cy="74880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5119" y="0"/>
                  </a:moveTo>
                  <a:lnTo>
                    <a:pt x="15119" y="0"/>
                  </a:lnTo>
                  <a:cubicBezTo>
                    <a:pt x="21217" y="795"/>
                    <a:pt x="24266" y="5331"/>
                    <a:pt x="28459" y="10583"/>
                  </a:cubicBezTo>
                  <a:cubicBezTo>
                    <a:pt x="31508" y="13687"/>
                    <a:pt x="36336" y="15198"/>
                    <a:pt x="39957" y="18938"/>
                  </a:cubicBezTo>
                  <a:cubicBezTo>
                    <a:pt x="44213" y="22758"/>
                    <a:pt x="48470" y="28806"/>
                    <a:pt x="53933" y="31114"/>
                  </a:cubicBezTo>
                  <a:cubicBezTo>
                    <a:pt x="56919" y="32625"/>
                    <a:pt x="59968" y="29602"/>
                    <a:pt x="62382" y="27294"/>
                  </a:cubicBezTo>
                  <a:cubicBezTo>
                    <a:pt x="66066" y="23554"/>
                    <a:pt x="69687" y="21246"/>
                    <a:pt x="73880" y="18222"/>
                  </a:cubicBezTo>
                  <a:cubicBezTo>
                    <a:pt x="76357" y="17427"/>
                    <a:pt x="78136" y="14403"/>
                    <a:pt x="81185" y="15198"/>
                  </a:cubicBezTo>
                  <a:cubicBezTo>
                    <a:pt x="81821" y="15198"/>
                    <a:pt x="84235" y="17427"/>
                    <a:pt x="85442" y="18222"/>
                  </a:cubicBezTo>
                  <a:cubicBezTo>
                    <a:pt x="86013" y="18938"/>
                    <a:pt x="91476" y="25782"/>
                    <a:pt x="92683" y="24270"/>
                  </a:cubicBezTo>
                  <a:cubicBezTo>
                    <a:pt x="93890" y="22042"/>
                    <a:pt x="93890" y="19734"/>
                    <a:pt x="95733" y="17427"/>
                  </a:cubicBezTo>
                  <a:cubicBezTo>
                    <a:pt x="96940" y="16710"/>
                    <a:pt x="99354" y="16710"/>
                    <a:pt x="100561" y="15915"/>
                  </a:cubicBezTo>
                  <a:cubicBezTo>
                    <a:pt x="102975" y="15915"/>
                    <a:pt x="101768" y="22042"/>
                    <a:pt x="101768" y="23554"/>
                  </a:cubicBezTo>
                  <a:cubicBezTo>
                    <a:pt x="101768" y="28090"/>
                    <a:pt x="101196" y="31114"/>
                    <a:pt x="102403" y="35649"/>
                  </a:cubicBezTo>
                  <a:cubicBezTo>
                    <a:pt x="102975" y="37957"/>
                    <a:pt x="103610" y="38673"/>
                    <a:pt x="104182" y="40981"/>
                  </a:cubicBezTo>
                  <a:cubicBezTo>
                    <a:pt x="106024" y="46312"/>
                    <a:pt x="107231" y="41697"/>
                    <a:pt x="109645" y="40981"/>
                  </a:cubicBezTo>
                  <a:cubicBezTo>
                    <a:pt x="113901" y="38673"/>
                    <a:pt x="113329" y="44801"/>
                    <a:pt x="113329" y="47029"/>
                  </a:cubicBezTo>
                  <a:cubicBezTo>
                    <a:pt x="113329" y="51644"/>
                    <a:pt x="116315" y="53156"/>
                    <a:pt x="119364" y="53156"/>
                  </a:cubicBezTo>
                  <a:lnTo>
                    <a:pt x="119364" y="53156"/>
                  </a:lnTo>
                  <a:cubicBezTo>
                    <a:pt x="118729" y="57692"/>
                    <a:pt x="119936" y="60716"/>
                    <a:pt x="117522" y="66047"/>
                  </a:cubicBezTo>
                  <a:cubicBezTo>
                    <a:pt x="116315" y="67559"/>
                    <a:pt x="116315" y="74403"/>
                    <a:pt x="113329" y="72095"/>
                  </a:cubicBezTo>
                  <a:cubicBezTo>
                    <a:pt x="111487" y="70583"/>
                    <a:pt x="110280" y="69071"/>
                    <a:pt x="107231" y="69071"/>
                  </a:cubicBezTo>
                  <a:cubicBezTo>
                    <a:pt x="102975" y="69071"/>
                    <a:pt x="98782" y="70583"/>
                    <a:pt x="94526" y="69071"/>
                  </a:cubicBezTo>
                  <a:cubicBezTo>
                    <a:pt x="90841" y="67559"/>
                    <a:pt x="85442" y="66047"/>
                    <a:pt x="81821" y="66763"/>
                  </a:cubicBezTo>
                  <a:cubicBezTo>
                    <a:pt x="79978" y="68275"/>
                    <a:pt x="75150" y="66763"/>
                    <a:pt x="74515" y="70583"/>
                  </a:cubicBezTo>
                  <a:cubicBezTo>
                    <a:pt x="73880" y="72095"/>
                    <a:pt x="76357" y="75915"/>
                    <a:pt x="76929" y="78143"/>
                  </a:cubicBezTo>
                  <a:cubicBezTo>
                    <a:pt x="77564" y="80450"/>
                    <a:pt x="78136" y="81962"/>
                    <a:pt x="79978" y="83474"/>
                  </a:cubicBezTo>
                  <a:cubicBezTo>
                    <a:pt x="83599" y="85782"/>
                    <a:pt x="83599" y="95649"/>
                    <a:pt x="83599" y="100185"/>
                  </a:cubicBezTo>
                  <a:cubicBezTo>
                    <a:pt x="83599" y="101697"/>
                    <a:pt x="81821" y="104005"/>
                    <a:pt x="81185" y="106233"/>
                  </a:cubicBezTo>
                  <a:cubicBezTo>
                    <a:pt x="79978" y="108541"/>
                    <a:pt x="79343" y="110769"/>
                    <a:pt x="78771" y="113793"/>
                  </a:cubicBezTo>
                  <a:lnTo>
                    <a:pt x="78771" y="113793"/>
                  </a:lnTo>
                  <a:cubicBezTo>
                    <a:pt x="75150" y="113076"/>
                    <a:pt x="75150" y="113076"/>
                    <a:pt x="75150" y="113076"/>
                  </a:cubicBezTo>
                  <a:cubicBezTo>
                    <a:pt x="72736" y="113076"/>
                    <a:pt x="70259" y="111564"/>
                    <a:pt x="67845" y="114588"/>
                  </a:cubicBezTo>
                  <a:cubicBezTo>
                    <a:pt x="65431" y="116896"/>
                    <a:pt x="66066" y="119920"/>
                    <a:pt x="62382" y="116896"/>
                  </a:cubicBezTo>
                  <a:cubicBezTo>
                    <a:pt x="60603" y="115384"/>
                    <a:pt x="58761" y="113793"/>
                    <a:pt x="56347" y="113793"/>
                  </a:cubicBezTo>
                  <a:cubicBezTo>
                    <a:pt x="54505" y="113076"/>
                    <a:pt x="52091" y="113793"/>
                    <a:pt x="50884" y="113793"/>
                  </a:cubicBezTo>
                  <a:cubicBezTo>
                    <a:pt x="49677" y="113793"/>
                    <a:pt x="47898" y="113076"/>
                    <a:pt x="47263" y="111564"/>
                  </a:cubicBezTo>
                  <a:cubicBezTo>
                    <a:pt x="46056" y="109257"/>
                    <a:pt x="47263" y="105437"/>
                    <a:pt x="44849" y="104721"/>
                  </a:cubicBezTo>
                  <a:cubicBezTo>
                    <a:pt x="43006" y="104005"/>
                    <a:pt x="41228" y="105437"/>
                    <a:pt x="39957" y="104005"/>
                  </a:cubicBezTo>
                  <a:cubicBezTo>
                    <a:pt x="38750" y="102413"/>
                    <a:pt x="37543" y="100185"/>
                    <a:pt x="35129" y="101697"/>
                  </a:cubicBezTo>
                  <a:cubicBezTo>
                    <a:pt x="33350" y="103209"/>
                    <a:pt x="33350" y="110053"/>
                    <a:pt x="31508" y="112360"/>
                  </a:cubicBezTo>
                  <a:lnTo>
                    <a:pt x="31508" y="112360"/>
                  </a:lnTo>
                  <a:cubicBezTo>
                    <a:pt x="30301" y="111564"/>
                    <a:pt x="27887" y="111564"/>
                    <a:pt x="26680" y="110769"/>
                  </a:cubicBezTo>
                  <a:cubicBezTo>
                    <a:pt x="24838" y="110053"/>
                    <a:pt x="22424" y="107745"/>
                    <a:pt x="20582" y="107745"/>
                  </a:cubicBezTo>
                  <a:cubicBezTo>
                    <a:pt x="19375" y="107745"/>
                    <a:pt x="17596" y="108541"/>
                    <a:pt x="15754" y="107745"/>
                  </a:cubicBezTo>
                  <a:cubicBezTo>
                    <a:pt x="13340" y="107029"/>
                    <a:pt x="12133" y="106233"/>
                    <a:pt x="9084" y="106233"/>
                  </a:cubicBezTo>
                  <a:cubicBezTo>
                    <a:pt x="6670" y="106233"/>
                    <a:pt x="3620" y="104721"/>
                    <a:pt x="2413" y="100901"/>
                  </a:cubicBezTo>
                  <a:cubicBezTo>
                    <a:pt x="1206" y="96366"/>
                    <a:pt x="1842" y="91034"/>
                    <a:pt x="0" y="87294"/>
                  </a:cubicBezTo>
                  <a:lnTo>
                    <a:pt x="0" y="87294"/>
                  </a:lnTo>
                  <a:cubicBezTo>
                    <a:pt x="2413" y="79655"/>
                    <a:pt x="3620" y="73607"/>
                    <a:pt x="4827" y="65251"/>
                  </a:cubicBezTo>
                  <a:cubicBezTo>
                    <a:pt x="6034" y="57692"/>
                    <a:pt x="8512" y="50053"/>
                    <a:pt x="8512" y="41697"/>
                  </a:cubicBezTo>
                  <a:cubicBezTo>
                    <a:pt x="8512" y="37161"/>
                    <a:pt x="6034" y="33421"/>
                    <a:pt x="9084" y="29602"/>
                  </a:cubicBezTo>
                  <a:cubicBezTo>
                    <a:pt x="14547" y="24270"/>
                    <a:pt x="12133" y="21246"/>
                    <a:pt x="14547" y="13687"/>
                  </a:cubicBezTo>
                  <a:cubicBezTo>
                    <a:pt x="15119" y="11379"/>
                    <a:pt x="15754" y="9151"/>
                    <a:pt x="15754" y="6843"/>
                  </a:cubicBezTo>
                  <a:cubicBezTo>
                    <a:pt x="15119" y="4535"/>
                    <a:pt x="15119" y="2228"/>
                    <a:pt x="15119" y="0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385" name="Shape 2932">
              <a:extLst>
                <a:ext uri="{FF2B5EF4-FFF2-40B4-BE49-F238E27FC236}">
                  <a16:creationId xmlns:a16="http://schemas.microsoft.com/office/drawing/2014/main" id="{C5CC4C43-9E49-426A-AF7F-196BECFB1C5B}"/>
                </a:ext>
              </a:extLst>
            </p:cNvPr>
            <p:cNvSpPr/>
            <p:nvPr/>
          </p:nvSpPr>
          <p:spPr>
            <a:xfrm>
              <a:off x="15408576" y="3084414"/>
              <a:ext cx="667750" cy="102687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91895" y="6028"/>
                  </a:moveTo>
                  <a:lnTo>
                    <a:pt x="91895" y="6028"/>
                  </a:lnTo>
                  <a:cubicBezTo>
                    <a:pt x="94394" y="11014"/>
                    <a:pt x="94394" y="11014"/>
                    <a:pt x="94394" y="11014"/>
                  </a:cubicBezTo>
                  <a:cubicBezTo>
                    <a:pt x="96981" y="13275"/>
                    <a:pt x="100371" y="15478"/>
                    <a:pt x="100371" y="18782"/>
                  </a:cubicBezTo>
                  <a:cubicBezTo>
                    <a:pt x="101263" y="21565"/>
                    <a:pt x="99479" y="21565"/>
                    <a:pt x="96089" y="23188"/>
                  </a:cubicBezTo>
                  <a:cubicBezTo>
                    <a:pt x="93591" y="24289"/>
                    <a:pt x="93591" y="29275"/>
                    <a:pt x="93591" y="30956"/>
                  </a:cubicBezTo>
                  <a:cubicBezTo>
                    <a:pt x="93591" y="34840"/>
                    <a:pt x="102869" y="35362"/>
                    <a:pt x="105457" y="38144"/>
                  </a:cubicBezTo>
                  <a:cubicBezTo>
                    <a:pt x="105457" y="38666"/>
                    <a:pt x="107152" y="40347"/>
                    <a:pt x="106349" y="40869"/>
                  </a:cubicBezTo>
                  <a:cubicBezTo>
                    <a:pt x="106349" y="41449"/>
                    <a:pt x="105457" y="41449"/>
                    <a:pt x="104654" y="41971"/>
                  </a:cubicBezTo>
                  <a:cubicBezTo>
                    <a:pt x="102869" y="43652"/>
                    <a:pt x="104654" y="46434"/>
                    <a:pt x="104654" y="48637"/>
                  </a:cubicBezTo>
                  <a:cubicBezTo>
                    <a:pt x="105457" y="51362"/>
                    <a:pt x="105457" y="51362"/>
                    <a:pt x="105457" y="51362"/>
                  </a:cubicBezTo>
                  <a:lnTo>
                    <a:pt x="105457" y="51362"/>
                  </a:lnTo>
                  <a:cubicBezTo>
                    <a:pt x="102869" y="53043"/>
                    <a:pt x="102066" y="56347"/>
                    <a:pt x="101263" y="58550"/>
                  </a:cubicBezTo>
                  <a:cubicBezTo>
                    <a:pt x="100371" y="60811"/>
                    <a:pt x="98676" y="61333"/>
                    <a:pt x="101263" y="64115"/>
                  </a:cubicBezTo>
                  <a:cubicBezTo>
                    <a:pt x="102869" y="65217"/>
                    <a:pt x="106349" y="64637"/>
                    <a:pt x="108044" y="65797"/>
                  </a:cubicBezTo>
                  <a:cubicBezTo>
                    <a:pt x="108044" y="66318"/>
                    <a:pt x="108847" y="67420"/>
                    <a:pt x="108044" y="68000"/>
                  </a:cubicBezTo>
                  <a:cubicBezTo>
                    <a:pt x="107152" y="69101"/>
                    <a:pt x="105457" y="68521"/>
                    <a:pt x="103762" y="68000"/>
                  </a:cubicBezTo>
                  <a:cubicBezTo>
                    <a:pt x="101263" y="67420"/>
                    <a:pt x="98676" y="68000"/>
                    <a:pt x="96981" y="68000"/>
                  </a:cubicBezTo>
                  <a:cubicBezTo>
                    <a:pt x="93591" y="71304"/>
                    <a:pt x="109739" y="79014"/>
                    <a:pt x="110631" y="82376"/>
                  </a:cubicBezTo>
                  <a:cubicBezTo>
                    <a:pt x="110631" y="84000"/>
                    <a:pt x="111434" y="85681"/>
                    <a:pt x="113130" y="86782"/>
                  </a:cubicBezTo>
                  <a:cubicBezTo>
                    <a:pt x="114825" y="88985"/>
                    <a:pt x="119910" y="90086"/>
                    <a:pt x="119910" y="92869"/>
                  </a:cubicBezTo>
                  <a:cubicBezTo>
                    <a:pt x="119910" y="96173"/>
                    <a:pt x="115717" y="100057"/>
                    <a:pt x="109739" y="100057"/>
                  </a:cubicBezTo>
                  <a:cubicBezTo>
                    <a:pt x="108044" y="100579"/>
                    <a:pt x="105457" y="100579"/>
                    <a:pt x="103762" y="100579"/>
                  </a:cubicBezTo>
                  <a:cubicBezTo>
                    <a:pt x="102869" y="100579"/>
                    <a:pt x="102066" y="100057"/>
                    <a:pt x="100371" y="100057"/>
                  </a:cubicBezTo>
                  <a:cubicBezTo>
                    <a:pt x="96981" y="100057"/>
                    <a:pt x="96089" y="101159"/>
                    <a:pt x="94394" y="103362"/>
                  </a:cubicBezTo>
                  <a:cubicBezTo>
                    <a:pt x="92698" y="103942"/>
                    <a:pt x="91003" y="104985"/>
                    <a:pt x="89308" y="105565"/>
                  </a:cubicBezTo>
                  <a:cubicBezTo>
                    <a:pt x="86721" y="106666"/>
                    <a:pt x="86721" y="107768"/>
                    <a:pt x="86721" y="110028"/>
                  </a:cubicBezTo>
                  <a:cubicBezTo>
                    <a:pt x="85918" y="111652"/>
                    <a:pt x="85918" y="112753"/>
                    <a:pt x="84223" y="113855"/>
                  </a:cubicBezTo>
                  <a:lnTo>
                    <a:pt x="84223" y="113855"/>
                  </a:lnTo>
                  <a:cubicBezTo>
                    <a:pt x="79940" y="113855"/>
                    <a:pt x="75657" y="116637"/>
                    <a:pt x="71464" y="117739"/>
                  </a:cubicBezTo>
                  <a:cubicBezTo>
                    <a:pt x="65486" y="119942"/>
                    <a:pt x="66379" y="116057"/>
                    <a:pt x="62096" y="114434"/>
                  </a:cubicBezTo>
                  <a:cubicBezTo>
                    <a:pt x="59509" y="113333"/>
                    <a:pt x="56118" y="113855"/>
                    <a:pt x="53620" y="112753"/>
                  </a:cubicBezTo>
                  <a:cubicBezTo>
                    <a:pt x="50141" y="110550"/>
                    <a:pt x="47643" y="109449"/>
                    <a:pt x="42557" y="108347"/>
                  </a:cubicBezTo>
                  <a:cubicBezTo>
                    <a:pt x="36579" y="106144"/>
                    <a:pt x="40773" y="102260"/>
                    <a:pt x="37382" y="100579"/>
                  </a:cubicBezTo>
                  <a:cubicBezTo>
                    <a:pt x="34884" y="99478"/>
                    <a:pt x="33189" y="101159"/>
                    <a:pt x="30602" y="101159"/>
                  </a:cubicBezTo>
                  <a:cubicBezTo>
                    <a:pt x="29710" y="101159"/>
                    <a:pt x="28907" y="97275"/>
                    <a:pt x="26319" y="96173"/>
                  </a:cubicBezTo>
                  <a:lnTo>
                    <a:pt x="26319" y="96173"/>
                  </a:lnTo>
                  <a:cubicBezTo>
                    <a:pt x="26319" y="93391"/>
                    <a:pt x="26319" y="91768"/>
                    <a:pt x="23821" y="90086"/>
                  </a:cubicBezTo>
                  <a:cubicBezTo>
                    <a:pt x="21234" y="88463"/>
                    <a:pt x="17843" y="87884"/>
                    <a:pt x="15256" y="86202"/>
                  </a:cubicBezTo>
                  <a:cubicBezTo>
                    <a:pt x="10171" y="81797"/>
                    <a:pt x="16951" y="76811"/>
                    <a:pt x="6780" y="75710"/>
                  </a:cubicBezTo>
                  <a:cubicBezTo>
                    <a:pt x="802" y="75188"/>
                    <a:pt x="0" y="72927"/>
                    <a:pt x="0" y="69101"/>
                  </a:cubicBezTo>
                  <a:cubicBezTo>
                    <a:pt x="0" y="65217"/>
                    <a:pt x="802" y="61913"/>
                    <a:pt x="2498" y="58028"/>
                  </a:cubicBezTo>
                  <a:lnTo>
                    <a:pt x="2498" y="58028"/>
                  </a:lnTo>
                  <a:cubicBezTo>
                    <a:pt x="6780" y="58028"/>
                    <a:pt x="9368" y="64115"/>
                    <a:pt x="13561" y="64637"/>
                  </a:cubicBezTo>
                  <a:cubicBezTo>
                    <a:pt x="18736" y="65217"/>
                    <a:pt x="19539" y="64115"/>
                    <a:pt x="19539" y="60811"/>
                  </a:cubicBezTo>
                  <a:cubicBezTo>
                    <a:pt x="19539" y="60231"/>
                    <a:pt x="15256" y="56347"/>
                    <a:pt x="16951" y="56347"/>
                  </a:cubicBezTo>
                  <a:cubicBezTo>
                    <a:pt x="21234" y="56347"/>
                    <a:pt x="25516" y="49739"/>
                    <a:pt x="22929" y="47536"/>
                  </a:cubicBezTo>
                  <a:cubicBezTo>
                    <a:pt x="20431" y="45855"/>
                    <a:pt x="16148" y="44231"/>
                    <a:pt x="16951" y="41449"/>
                  </a:cubicBezTo>
                  <a:cubicBezTo>
                    <a:pt x="17843" y="39246"/>
                    <a:pt x="15256" y="37043"/>
                    <a:pt x="15256" y="34840"/>
                  </a:cubicBezTo>
                  <a:cubicBezTo>
                    <a:pt x="14453" y="32579"/>
                    <a:pt x="16951" y="32057"/>
                    <a:pt x="16951" y="30376"/>
                  </a:cubicBezTo>
                  <a:cubicBezTo>
                    <a:pt x="16951" y="28753"/>
                    <a:pt x="11063" y="23188"/>
                    <a:pt x="16148" y="24289"/>
                  </a:cubicBezTo>
                  <a:cubicBezTo>
                    <a:pt x="22126" y="24869"/>
                    <a:pt x="18736" y="19304"/>
                    <a:pt x="21234" y="17101"/>
                  </a:cubicBezTo>
                  <a:cubicBezTo>
                    <a:pt x="24624" y="9391"/>
                    <a:pt x="24624" y="9391"/>
                    <a:pt x="24624" y="9391"/>
                  </a:cubicBezTo>
                  <a:lnTo>
                    <a:pt x="24624" y="9391"/>
                  </a:lnTo>
                  <a:cubicBezTo>
                    <a:pt x="30602" y="7710"/>
                    <a:pt x="33189" y="1101"/>
                    <a:pt x="42557" y="521"/>
                  </a:cubicBezTo>
                  <a:cubicBezTo>
                    <a:pt x="52728" y="0"/>
                    <a:pt x="60401" y="13275"/>
                    <a:pt x="68074" y="8289"/>
                  </a:cubicBezTo>
                  <a:cubicBezTo>
                    <a:pt x="72267" y="6028"/>
                    <a:pt x="74855" y="0"/>
                    <a:pt x="82527" y="1101"/>
                  </a:cubicBezTo>
                  <a:cubicBezTo>
                    <a:pt x="87613" y="1623"/>
                    <a:pt x="88416" y="4405"/>
                    <a:pt x="91895" y="6028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386" name="Shape 2933">
              <a:extLst>
                <a:ext uri="{FF2B5EF4-FFF2-40B4-BE49-F238E27FC236}">
                  <a16:creationId xmlns:a16="http://schemas.microsoft.com/office/drawing/2014/main" id="{B8C21D0B-298F-4385-8540-B85A4006D00D}"/>
                </a:ext>
              </a:extLst>
            </p:cNvPr>
            <p:cNvSpPr/>
            <p:nvPr/>
          </p:nvSpPr>
          <p:spPr>
            <a:xfrm>
              <a:off x="15877095" y="3163235"/>
              <a:ext cx="1046509" cy="123706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86843"/>
                  </a:moveTo>
                  <a:lnTo>
                    <a:pt x="0" y="86843"/>
                  </a:lnTo>
                  <a:cubicBezTo>
                    <a:pt x="1081" y="85927"/>
                    <a:pt x="1081" y="85012"/>
                    <a:pt x="1593" y="83662"/>
                  </a:cubicBezTo>
                  <a:cubicBezTo>
                    <a:pt x="1593" y="81783"/>
                    <a:pt x="1593" y="80867"/>
                    <a:pt x="3244" y="79951"/>
                  </a:cubicBezTo>
                  <a:cubicBezTo>
                    <a:pt x="4326" y="79469"/>
                    <a:pt x="5407" y="78602"/>
                    <a:pt x="6489" y="78120"/>
                  </a:cubicBezTo>
                  <a:cubicBezTo>
                    <a:pt x="7571" y="76289"/>
                    <a:pt x="8140" y="75373"/>
                    <a:pt x="10303" y="75373"/>
                  </a:cubicBezTo>
                  <a:cubicBezTo>
                    <a:pt x="11385" y="75373"/>
                    <a:pt x="11897" y="75807"/>
                    <a:pt x="12466" y="75807"/>
                  </a:cubicBezTo>
                  <a:cubicBezTo>
                    <a:pt x="13548" y="75807"/>
                    <a:pt x="15199" y="75807"/>
                    <a:pt x="16280" y="75373"/>
                  </a:cubicBezTo>
                  <a:cubicBezTo>
                    <a:pt x="20094" y="75373"/>
                    <a:pt x="22770" y="72144"/>
                    <a:pt x="22770" y="69397"/>
                  </a:cubicBezTo>
                  <a:cubicBezTo>
                    <a:pt x="22770" y="67084"/>
                    <a:pt x="19525" y="66168"/>
                    <a:pt x="18444" y="64337"/>
                  </a:cubicBezTo>
                  <a:cubicBezTo>
                    <a:pt x="17362" y="63421"/>
                    <a:pt x="16850" y="62024"/>
                    <a:pt x="16850" y="60674"/>
                  </a:cubicBezTo>
                  <a:cubicBezTo>
                    <a:pt x="16280" y="57879"/>
                    <a:pt x="5977" y="51469"/>
                    <a:pt x="8140" y="48722"/>
                  </a:cubicBezTo>
                  <a:cubicBezTo>
                    <a:pt x="9222" y="48722"/>
                    <a:pt x="10872" y="48240"/>
                    <a:pt x="12466" y="48722"/>
                  </a:cubicBezTo>
                  <a:cubicBezTo>
                    <a:pt x="13548" y="49156"/>
                    <a:pt x="14629" y="49638"/>
                    <a:pt x="15199" y="48722"/>
                  </a:cubicBezTo>
                  <a:cubicBezTo>
                    <a:pt x="15711" y="48240"/>
                    <a:pt x="15199" y="47325"/>
                    <a:pt x="15199" y="46891"/>
                  </a:cubicBezTo>
                  <a:cubicBezTo>
                    <a:pt x="14117" y="45927"/>
                    <a:pt x="11897" y="46409"/>
                    <a:pt x="10872" y="45493"/>
                  </a:cubicBezTo>
                  <a:cubicBezTo>
                    <a:pt x="9222" y="43180"/>
                    <a:pt x="10303" y="42746"/>
                    <a:pt x="10872" y="40867"/>
                  </a:cubicBezTo>
                  <a:cubicBezTo>
                    <a:pt x="11385" y="39036"/>
                    <a:pt x="11897" y="36289"/>
                    <a:pt x="13548" y="34891"/>
                  </a:cubicBezTo>
                  <a:lnTo>
                    <a:pt x="13548" y="34891"/>
                  </a:lnTo>
                  <a:cubicBezTo>
                    <a:pt x="19525" y="37686"/>
                    <a:pt x="16280" y="46891"/>
                    <a:pt x="24933" y="48240"/>
                  </a:cubicBezTo>
                  <a:cubicBezTo>
                    <a:pt x="28235" y="48722"/>
                    <a:pt x="37457" y="43662"/>
                    <a:pt x="39620" y="41349"/>
                  </a:cubicBezTo>
                  <a:cubicBezTo>
                    <a:pt x="41271" y="38602"/>
                    <a:pt x="40132" y="33542"/>
                    <a:pt x="42865" y="32144"/>
                  </a:cubicBezTo>
                  <a:cubicBezTo>
                    <a:pt x="47248" y="29831"/>
                    <a:pt x="54250" y="26168"/>
                    <a:pt x="59146" y="27084"/>
                  </a:cubicBezTo>
                  <a:cubicBezTo>
                    <a:pt x="68368" y="28481"/>
                    <a:pt x="69449" y="25734"/>
                    <a:pt x="75996" y="20674"/>
                  </a:cubicBezTo>
                  <a:cubicBezTo>
                    <a:pt x="83055" y="18843"/>
                    <a:pt x="87381" y="12385"/>
                    <a:pt x="92277" y="7807"/>
                  </a:cubicBezTo>
                  <a:cubicBezTo>
                    <a:pt x="94440" y="5493"/>
                    <a:pt x="97172" y="3662"/>
                    <a:pt x="100417" y="3662"/>
                  </a:cubicBezTo>
                  <a:cubicBezTo>
                    <a:pt x="103662" y="3662"/>
                    <a:pt x="106394" y="1349"/>
                    <a:pt x="108557" y="0"/>
                  </a:cubicBezTo>
                  <a:lnTo>
                    <a:pt x="108557" y="0"/>
                  </a:lnTo>
                  <a:cubicBezTo>
                    <a:pt x="109127" y="0"/>
                    <a:pt x="109127" y="433"/>
                    <a:pt x="109639" y="915"/>
                  </a:cubicBezTo>
                  <a:cubicBezTo>
                    <a:pt x="110721" y="2265"/>
                    <a:pt x="109127" y="3662"/>
                    <a:pt x="108557" y="4578"/>
                  </a:cubicBezTo>
                  <a:cubicBezTo>
                    <a:pt x="107476" y="6891"/>
                    <a:pt x="108557" y="9156"/>
                    <a:pt x="106907" y="11036"/>
                  </a:cubicBezTo>
                  <a:cubicBezTo>
                    <a:pt x="105825" y="12385"/>
                    <a:pt x="106394" y="13301"/>
                    <a:pt x="106907" y="13783"/>
                  </a:cubicBezTo>
                  <a:lnTo>
                    <a:pt x="106907" y="13783"/>
                  </a:lnTo>
                  <a:cubicBezTo>
                    <a:pt x="104231" y="15132"/>
                    <a:pt x="104231" y="15132"/>
                    <a:pt x="104231" y="15132"/>
                  </a:cubicBezTo>
                  <a:cubicBezTo>
                    <a:pt x="102068" y="15132"/>
                    <a:pt x="101499" y="14216"/>
                    <a:pt x="100417" y="13301"/>
                  </a:cubicBezTo>
                  <a:cubicBezTo>
                    <a:pt x="97685" y="11036"/>
                    <a:pt x="98766" y="17445"/>
                    <a:pt x="97172" y="18361"/>
                  </a:cubicBezTo>
                  <a:cubicBezTo>
                    <a:pt x="95521" y="18843"/>
                    <a:pt x="93358" y="22506"/>
                    <a:pt x="93358" y="23903"/>
                  </a:cubicBezTo>
                  <a:cubicBezTo>
                    <a:pt x="95009" y="24819"/>
                    <a:pt x="98254" y="22506"/>
                    <a:pt x="99848" y="23421"/>
                  </a:cubicBezTo>
                  <a:cubicBezTo>
                    <a:pt x="99848" y="25253"/>
                    <a:pt x="100417" y="33060"/>
                    <a:pt x="102068" y="34024"/>
                  </a:cubicBezTo>
                  <a:cubicBezTo>
                    <a:pt x="103149" y="34891"/>
                    <a:pt x="106394" y="33542"/>
                    <a:pt x="108557" y="34024"/>
                  </a:cubicBezTo>
                  <a:cubicBezTo>
                    <a:pt x="109127" y="34457"/>
                    <a:pt x="109639" y="36289"/>
                    <a:pt x="110208" y="36771"/>
                  </a:cubicBezTo>
                  <a:cubicBezTo>
                    <a:pt x="110721" y="39036"/>
                    <a:pt x="115104" y="39036"/>
                    <a:pt x="117267" y="39518"/>
                  </a:cubicBezTo>
                  <a:cubicBezTo>
                    <a:pt x="119943" y="41349"/>
                    <a:pt x="117267" y="46891"/>
                    <a:pt x="117267" y="48722"/>
                  </a:cubicBezTo>
                  <a:cubicBezTo>
                    <a:pt x="117267" y="51469"/>
                    <a:pt x="117779" y="50987"/>
                    <a:pt x="115616" y="53301"/>
                  </a:cubicBezTo>
                  <a:cubicBezTo>
                    <a:pt x="113965" y="55132"/>
                    <a:pt x="113965" y="57445"/>
                    <a:pt x="113965" y="59277"/>
                  </a:cubicBezTo>
                  <a:cubicBezTo>
                    <a:pt x="115104" y="71662"/>
                    <a:pt x="115104" y="71662"/>
                    <a:pt x="115104" y="71662"/>
                  </a:cubicBezTo>
                  <a:lnTo>
                    <a:pt x="115104" y="71662"/>
                  </a:lnTo>
                  <a:cubicBezTo>
                    <a:pt x="112884" y="73060"/>
                    <a:pt x="112884" y="73060"/>
                    <a:pt x="112884" y="73060"/>
                  </a:cubicBezTo>
                  <a:cubicBezTo>
                    <a:pt x="111802" y="73975"/>
                    <a:pt x="110721" y="74457"/>
                    <a:pt x="110208" y="75373"/>
                  </a:cubicBezTo>
                  <a:cubicBezTo>
                    <a:pt x="109127" y="75807"/>
                    <a:pt x="108557" y="75807"/>
                    <a:pt x="107476" y="76289"/>
                  </a:cubicBezTo>
                  <a:cubicBezTo>
                    <a:pt x="105825" y="77638"/>
                    <a:pt x="105825" y="79036"/>
                    <a:pt x="104743" y="79951"/>
                  </a:cubicBezTo>
                  <a:cubicBezTo>
                    <a:pt x="103662" y="80867"/>
                    <a:pt x="102068" y="81349"/>
                    <a:pt x="100929" y="81349"/>
                  </a:cubicBezTo>
                  <a:cubicBezTo>
                    <a:pt x="99848" y="81783"/>
                    <a:pt x="100417" y="85012"/>
                    <a:pt x="100417" y="85927"/>
                  </a:cubicBezTo>
                  <a:cubicBezTo>
                    <a:pt x="100929" y="87325"/>
                    <a:pt x="102580" y="89156"/>
                    <a:pt x="102068" y="90506"/>
                  </a:cubicBezTo>
                  <a:cubicBezTo>
                    <a:pt x="100929" y="93301"/>
                    <a:pt x="98766" y="91903"/>
                    <a:pt x="96603" y="92819"/>
                  </a:cubicBezTo>
                  <a:cubicBezTo>
                    <a:pt x="95521" y="93734"/>
                    <a:pt x="95009" y="95566"/>
                    <a:pt x="94440" y="96530"/>
                  </a:cubicBezTo>
                  <a:cubicBezTo>
                    <a:pt x="93927" y="98795"/>
                    <a:pt x="93927" y="100626"/>
                    <a:pt x="94440" y="102457"/>
                  </a:cubicBezTo>
                  <a:cubicBezTo>
                    <a:pt x="95009" y="103855"/>
                    <a:pt x="93358" y="105253"/>
                    <a:pt x="92277" y="106168"/>
                  </a:cubicBezTo>
                  <a:cubicBezTo>
                    <a:pt x="89032" y="109397"/>
                    <a:pt x="88462" y="113493"/>
                    <a:pt x="83055" y="113493"/>
                  </a:cubicBezTo>
                  <a:cubicBezTo>
                    <a:pt x="79240" y="113493"/>
                    <a:pt x="80322" y="115807"/>
                    <a:pt x="78728" y="117638"/>
                  </a:cubicBezTo>
                  <a:cubicBezTo>
                    <a:pt x="77077" y="119036"/>
                    <a:pt x="76508" y="119469"/>
                    <a:pt x="74345" y="119951"/>
                  </a:cubicBezTo>
                  <a:lnTo>
                    <a:pt x="74345" y="119951"/>
                  </a:lnTo>
                  <a:cubicBezTo>
                    <a:pt x="71669" y="118554"/>
                    <a:pt x="71669" y="118554"/>
                    <a:pt x="71669" y="118554"/>
                  </a:cubicBezTo>
                  <a:cubicBezTo>
                    <a:pt x="71669" y="118120"/>
                    <a:pt x="71669" y="117638"/>
                    <a:pt x="71669" y="117204"/>
                  </a:cubicBezTo>
                  <a:cubicBezTo>
                    <a:pt x="71669" y="116240"/>
                    <a:pt x="71669" y="115807"/>
                    <a:pt x="71669" y="115325"/>
                  </a:cubicBezTo>
                  <a:cubicBezTo>
                    <a:pt x="71669" y="113975"/>
                    <a:pt x="70531" y="113975"/>
                    <a:pt x="69449" y="113060"/>
                  </a:cubicBezTo>
                  <a:cubicBezTo>
                    <a:pt x="65692" y="109831"/>
                    <a:pt x="67286" y="104337"/>
                    <a:pt x="68368" y="100626"/>
                  </a:cubicBezTo>
                  <a:cubicBezTo>
                    <a:pt x="68937" y="98361"/>
                    <a:pt x="59146" y="103373"/>
                    <a:pt x="59146" y="96963"/>
                  </a:cubicBezTo>
                  <a:cubicBezTo>
                    <a:pt x="58633" y="93734"/>
                    <a:pt x="52656" y="94650"/>
                    <a:pt x="49924" y="95132"/>
                  </a:cubicBezTo>
                  <a:cubicBezTo>
                    <a:pt x="45597" y="95132"/>
                    <a:pt x="37969" y="94216"/>
                    <a:pt x="34212" y="95132"/>
                  </a:cubicBezTo>
                  <a:cubicBezTo>
                    <a:pt x="30910" y="95566"/>
                    <a:pt x="29829" y="98795"/>
                    <a:pt x="26584" y="98361"/>
                  </a:cubicBezTo>
                  <a:cubicBezTo>
                    <a:pt x="22770" y="97397"/>
                    <a:pt x="21688" y="96048"/>
                    <a:pt x="18956" y="98795"/>
                  </a:cubicBezTo>
                  <a:cubicBezTo>
                    <a:pt x="17362" y="100626"/>
                    <a:pt x="15711" y="99277"/>
                    <a:pt x="13548" y="99277"/>
                  </a:cubicBezTo>
                  <a:lnTo>
                    <a:pt x="13548" y="99277"/>
                  </a:lnTo>
                  <a:cubicBezTo>
                    <a:pt x="10872" y="99277"/>
                    <a:pt x="8652" y="99277"/>
                    <a:pt x="5977" y="97879"/>
                  </a:cubicBezTo>
                  <a:cubicBezTo>
                    <a:pt x="4326" y="96963"/>
                    <a:pt x="2163" y="93301"/>
                    <a:pt x="2163" y="91469"/>
                  </a:cubicBezTo>
                  <a:cubicBezTo>
                    <a:pt x="2163" y="89590"/>
                    <a:pt x="512" y="88674"/>
                    <a:pt x="0" y="86843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387" name="Shape 2934">
              <a:extLst>
                <a:ext uri="{FF2B5EF4-FFF2-40B4-BE49-F238E27FC236}">
                  <a16:creationId xmlns:a16="http://schemas.microsoft.com/office/drawing/2014/main" id="{51FA1442-9C94-4CF7-8F5C-760C3EDD3195}"/>
                </a:ext>
              </a:extLst>
            </p:cNvPr>
            <p:cNvSpPr/>
            <p:nvPr/>
          </p:nvSpPr>
          <p:spPr>
            <a:xfrm>
              <a:off x="15128337" y="3907662"/>
              <a:ext cx="895444" cy="89550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0243" y="20288"/>
                  </a:moveTo>
                  <a:lnTo>
                    <a:pt x="100243" y="20288"/>
                  </a:lnTo>
                  <a:cubicBezTo>
                    <a:pt x="100842" y="22815"/>
                    <a:pt x="102771" y="24079"/>
                    <a:pt x="102771" y="26674"/>
                  </a:cubicBezTo>
                  <a:cubicBezTo>
                    <a:pt x="102771" y="29201"/>
                    <a:pt x="105299" y="34257"/>
                    <a:pt x="107228" y="35521"/>
                  </a:cubicBezTo>
                  <a:cubicBezTo>
                    <a:pt x="110354" y="37450"/>
                    <a:pt x="112949" y="37450"/>
                    <a:pt x="116075" y="37450"/>
                  </a:cubicBezTo>
                  <a:lnTo>
                    <a:pt x="116075" y="37450"/>
                  </a:lnTo>
                  <a:cubicBezTo>
                    <a:pt x="116075" y="39977"/>
                    <a:pt x="119933" y="45033"/>
                    <a:pt x="118004" y="46962"/>
                  </a:cubicBezTo>
                  <a:cubicBezTo>
                    <a:pt x="114146" y="51419"/>
                    <a:pt x="110354" y="55809"/>
                    <a:pt x="114146" y="61529"/>
                  </a:cubicBezTo>
                  <a:cubicBezTo>
                    <a:pt x="118603" y="67849"/>
                    <a:pt x="116075" y="73569"/>
                    <a:pt x="118004" y="79955"/>
                  </a:cubicBezTo>
                  <a:cubicBezTo>
                    <a:pt x="119933" y="84345"/>
                    <a:pt x="119933" y="84345"/>
                    <a:pt x="119933" y="84345"/>
                  </a:cubicBezTo>
                  <a:lnTo>
                    <a:pt x="119933" y="84345"/>
                  </a:lnTo>
                  <a:cubicBezTo>
                    <a:pt x="119268" y="85609"/>
                    <a:pt x="116740" y="88203"/>
                    <a:pt x="114811" y="90066"/>
                  </a:cubicBezTo>
                  <a:cubicBezTo>
                    <a:pt x="112949" y="91995"/>
                    <a:pt x="111618" y="93858"/>
                    <a:pt x="110354" y="95787"/>
                  </a:cubicBezTo>
                  <a:cubicBezTo>
                    <a:pt x="106563" y="100243"/>
                    <a:pt x="100842" y="98980"/>
                    <a:pt x="98314" y="104035"/>
                  </a:cubicBezTo>
                  <a:cubicBezTo>
                    <a:pt x="96385" y="107228"/>
                    <a:pt x="95787" y="111019"/>
                    <a:pt x="93259" y="113547"/>
                  </a:cubicBezTo>
                  <a:cubicBezTo>
                    <a:pt x="90731" y="115476"/>
                    <a:pt x="86940" y="114146"/>
                    <a:pt x="83747" y="115476"/>
                  </a:cubicBezTo>
                  <a:cubicBezTo>
                    <a:pt x="81219" y="116740"/>
                    <a:pt x="79290" y="119268"/>
                    <a:pt x="76097" y="119268"/>
                  </a:cubicBezTo>
                  <a:cubicBezTo>
                    <a:pt x="72971" y="119268"/>
                    <a:pt x="64057" y="116740"/>
                    <a:pt x="60864" y="114811"/>
                  </a:cubicBezTo>
                  <a:cubicBezTo>
                    <a:pt x="55809" y="111618"/>
                    <a:pt x="57073" y="117339"/>
                    <a:pt x="53281" y="117339"/>
                  </a:cubicBezTo>
                  <a:cubicBezTo>
                    <a:pt x="48226" y="117339"/>
                    <a:pt x="45033" y="113547"/>
                    <a:pt x="39977" y="116075"/>
                  </a:cubicBezTo>
                  <a:cubicBezTo>
                    <a:pt x="37450" y="117339"/>
                    <a:pt x="34257" y="119268"/>
                    <a:pt x="31729" y="116740"/>
                  </a:cubicBezTo>
                  <a:cubicBezTo>
                    <a:pt x="24745" y="105964"/>
                    <a:pt x="19689" y="119933"/>
                    <a:pt x="11441" y="117339"/>
                  </a:cubicBezTo>
                  <a:lnTo>
                    <a:pt x="11441" y="117339"/>
                  </a:lnTo>
                  <a:cubicBezTo>
                    <a:pt x="12039" y="116740"/>
                    <a:pt x="11441" y="111019"/>
                    <a:pt x="11441" y="109756"/>
                  </a:cubicBezTo>
                  <a:cubicBezTo>
                    <a:pt x="10177" y="105964"/>
                    <a:pt x="10776" y="104035"/>
                    <a:pt x="12039" y="100243"/>
                  </a:cubicBezTo>
                  <a:cubicBezTo>
                    <a:pt x="13968" y="92594"/>
                    <a:pt x="9512" y="87538"/>
                    <a:pt x="5055" y="81818"/>
                  </a:cubicBezTo>
                  <a:cubicBezTo>
                    <a:pt x="0" y="76097"/>
                    <a:pt x="2527" y="76762"/>
                    <a:pt x="5720" y="71707"/>
                  </a:cubicBezTo>
                  <a:cubicBezTo>
                    <a:pt x="6984" y="69179"/>
                    <a:pt x="6984" y="66585"/>
                    <a:pt x="6984" y="64057"/>
                  </a:cubicBezTo>
                  <a:cubicBezTo>
                    <a:pt x="6984" y="61529"/>
                    <a:pt x="6984" y="58337"/>
                    <a:pt x="6319" y="55809"/>
                  </a:cubicBezTo>
                  <a:cubicBezTo>
                    <a:pt x="5720" y="55210"/>
                    <a:pt x="665" y="50753"/>
                    <a:pt x="3791" y="50753"/>
                  </a:cubicBezTo>
                  <a:cubicBezTo>
                    <a:pt x="8913" y="50753"/>
                    <a:pt x="16496" y="50753"/>
                    <a:pt x="19689" y="46962"/>
                  </a:cubicBezTo>
                  <a:cubicBezTo>
                    <a:pt x="22815" y="43769"/>
                    <a:pt x="27937" y="43769"/>
                    <a:pt x="28536" y="40576"/>
                  </a:cubicBezTo>
                  <a:cubicBezTo>
                    <a:pt x="29800" y="35521"/>
                    <a:pt x="28536" y="29800"/>
                    <a:pt x="30465" y="24745"/>
                  </a:cubicBezTo>
                  <a:cubicBezTo>
                    <a:pt x="31064" y="21552"/>
                    <a:pt x="34257" y="20953"/>
                    <a:pt x="34855" y="18425"/>
                  </a:cubicBezTo>
                  <a:cubicBezTo>
                    <a:pt x="36186" y="15898"/>
                    <a:pt x="35521" y="12039"/>
                    <a:pt x="38048" y="10110"/>
                  </a:cubicBezTo>
                  <a:cubicBezTo>
                    <a:pt x="41840" y="8248"/>
                    <a:pt x="45033" y="8248"/>
                    <a:pt x="46962" y="4456"/>
                  </a:cubicBezTo>
                  <a:cubicBezTo>
                    <a:pt x="48824" y="665"/>
                    <a:pt x="53946" y="1263"/>
                    <a:pt x="57073" y="0"/>
                  </a:cubicBezTo>
                  <a:lnTo>
                    <a:pt x="57073" y="0"/>
                  </a:lnTo>
                  <a:cubicBezTo>
                    <a:pt x="59002" y="1263"/>
                    <a:pt x="59600" y="5720"/>
                    <a:pt x="60266" y="5720"/>
                  </a:cubicBezTo>
                  <a:cubicBezTo>
                    <a:pt x="62195" y="5720"/>
                    <a:pt x="63458" y="3791"/>
                    <a:pt x="65321" y="5055"/>
                  </a:cubicBezTo>
                  <a:cubicBezTo>
                    <a:pt x="67849" y="6984"/>
                    <a:pt x="64722" y="11441"/>
                    <a:pt x="69179" y="13968"/>
                  </a:cubicBezTo>
                  <a:cubicBezTo>
                    <a:pt x="72971" y="15232"/>
                    <a:pt x="74833" y="16496"/>
                    <a:pt x="77427" y="19024"/>
                  </a:cubicBezTo>
                  <a:cubicBezTo>
                    <a:pt x="79290" y="20288"/>
                    <a:pt x="81818" y="19689"/>
                    <a:pt x="83747" y="20953"/>
                  </a:cubicBezTo>
                  <a:cubicBezTo>
                    <a:pt x="86940" y="22815"/>
                    <a:pt x="86274" y="27272"/>
                    <a:pt x="90731" y="24745"/>
                  </a:cubicBezTo>
                  <a:cubicBezTo>
                    <a:pt x="93858" y="23481"/>
                    <a:pt x="97050" y="20288"/>
                    <a:pt x="100243" y="20288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388" name="Shape 2935">
              <a:extLst>
                <a:ext uri="{FF2B5EF4-FFF2-40B4-BE49-F238E27FC236}">
                  <a16:creationId xmlns:a16="http://schemas.microsoft.com/office/drawing/2014/main" id="{E7217233-EFEF-4723-9FBC-F7B49B2231AD}"/>
                </a:ext>
              </a:extLst>
            </p:cNvPr>
            <p:cNvSpPr/>
            <p:nvPr/>
          </p:nvSpPr>
          <p:spPr>
            <a:xfrm>
              <a:off x="16268987" y="1483896"/>
              <a:ext cx="858224" cy="144944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8616" y="118807"/>
                  </a:moveTo>
                  <a:lnTo>
                    <a:pt x="8616" y="118807"/>
                  </a:lnTo>
                  <a:cubicBezTo>
                    <a:pt x="20567" y="118807"/>
                    <a:pt x="20567" y="118807"/>
                    <a:pt x="20567" y="118807"/>
                  </a:cubicBezTo>
                  <a:cubicBezTo>
                    <a:pt x="27863" y="117245"/>
                    <a:pt x="29183" y="115642"/>
                    <a:pt x="37104" y="117615"/>
                  </a:cubicBezTo>
                  <a:cubicBezTo>
                    <a:pt x="48361" y="119958"/>
                    <a:pt x="56977" y="116464"/>
                    <a:pt x="63647" y="111366"/>
                  </a:cubicBezTo>
                  <a:cubicBezTo>
                    <a:pt x="67608" y="108201"/>
                    <a:pt x="66913" y="107420"/>
                    <a:pt x="68928" y="104295"/>
                  </a:cubicBezTo>
                  <a:cubicBezTo>
                    <a:pt x="70248" y="100760"/>
                    <a:pt x="74904" y="99198"/>
                    <a:pt x="78865" y="96855"/>
                  </a:cubicBezTo>
                  <a:cubicBezTo>
                    <a:pt x="90121" y="92949"/>
                    <a:pt x="90121" y="92949"/>
                    <a:pt x="90121" y="92949"/>
                  </a:cubicBezTo>
                  <a:lnTo>
                    <a:pt x="90121" y="92949"/>
                  </a:lnTo>
                  <a:cubicBezTo>
                    <a:pt x="89496" y="92949"/>
                    <a:pt x="89496" y="92949"/>
                    <a:pt x="88801" y="92538"/>
                  </a:cubicBezTo>
                  <a:cubicBezTo>
                    <a:pt x="86160" y="90976"/>
                    <a:pt x="84145" y="87440"/>
                    <a:pt x="88176" y="85467"/>
                  </a:cubicBezTo>
                  <a:cubicBezTo>
                    <a:pt x="90121" y="84686"/>
                    <a:pt x="90121" y="83124"/>
                    <a:pt x="90816" y="81562"/>
                  </a:cubicBezTo>
                  <a:cubicBezTo>
                    <a:pt x="92136" y="80000"/>
                    <a:pt x="93456" y="80369"/>
                    <a:pt x="96097" y="79588"/>
                  </a:cubicBezTo>
                  <a:cubicBezTo>
                    <a:pt x="103393" y="78026"/>
                    <a:pt x="96792" y="75683"/>
                    <a:pt x="100057" y="74491"/>
                  </a:cubicBezTo>
                  <a:cubicBezTo>
                    <a:pt x="102698" y="73340"/>
                    <a:pt x="105338" y="74902"/>
                    <a:pt x="107353" y="72147"/>
                  </a:cubicBezTo>
                  <a:cubicBezTo>
                    <a:pt x="109368" y="69023"/>
                    <a:pt x="105338" y="68242"/>
                    <a:pt x="105338" y="65858"/>
                  </a:cubicBezTo>
                  <a:cubicBezTo>
                    <a:pt x="105338" y="64707"/>
                    <a:pt x="106033" y="63926"/>
                    <a:pt x="106728" y="62733"/>
                  </a:cubicBezTo>
                  <a:cubicBezTo>
                    <a:pt x="108048" y="60760"/>
                    <a:pt x="106728" y="59198"/>
                    <a:pt x="108048" y="57636"/>
                  </a:cubicBezTo>
                  <a:cubicBezTo>
                    <a:pt x="107353" y="56073"/>
                    <a:pt x="108674" y="54100"/>
                    <a:pt x="109994" y="52949"/>
                  </a:cubicBezTo>
                  <a:cubicBezTo>
                    <a:pt x="111314" y="51757"/>
                    <a:pt x="113954" y="52168"/>
                    <a:pt x="113329" y="49784"/>
                  </a:cubicBezTo>
                  <a:cubicBezTo>
                    <a:pt x="112009" y="45097"/>
                    <a:pt x="119930" y="47029"/>
                    <a:pt x="119930" y="43124"/>
                  </a:cubicBezTo>
                  <a:cubicBezTo>
                    <a:pt x="119930" y="41192"/>
                    <a:pt x="113954" y="39630"/>
                    <a:pt x="112009" y="38437"/>
                  </a:cubicBezTo>
                  <a:cubicBezTo>
                    <a:pt x="108048" y="35683"/>
                    <a:pt x="108048" y="33710"/>
                    <a:pt x="107353" y="30215"/>
                  </a:cubicBezTo>
                  <a:cubicBezTo>
                    <a:pt x="106728" y="29023"/>
                    <a:pt x="104713" y="25077"/>
                    <a:pt x="105338" y="24337"/>
                  </a:cubicBezTo>
                  <a:cubicBezTo>
                    <a:pt x="105338" y="22733"/>
                    <a:pt x="108048" y="22363"/>
                    <a:pt x="104088" y="20801"/>
                  </a:cubicBezTo>
                  <a:cubicBezTo>
                    <a:pt x="102072" y="20020"/>
                    <a:pt x="100057" y="18828"/>
                    <a:pt x="100752" y="16855"/>
                  </a:cubicBezTo>
                  <a:cubicBezTo>
                    <a:pt x="100752" y="16073"/>
                    <a:pt x="102698" y="15704"/>
                    <a:pt x="103393" y="14922"/>
                  </a:cubicBezTo>
                  <a:cubicBezTo>
                    <a:pt x="103393" y="14100"/>
                    <a:pt x="103393" y="12538"/>
                    <a:pt x="104088" y="12168"/>
                  </a:cubicBezTo>
                  <a:cubicBezTo>
                    <a:pt x="104713" y="11387"/>
                    <a:pt x="109994" y="12949"/>
                    <a:pt x="109994" y="10606"/>
                  </a:cubicBezTo>
                  <a:cubicBezTo>
                    <a:pt x="110689" y="8633"/>
                    <a:pt x="110689" y="5878"/>
                    <a:pt x="110689" y="3535"/>
                  </a:cubicBezTo>
                  <a:cubicBezTo>
                    <a:pt x="110689" y="2343"/>
                    <a:pt x="106728" y="2754"/>
                    <a:pt x="105338" y="2343"/>
                  </a:cubicBezTo>
                  <a:cubicBezTo>
                    <a:pt x="100057" y="1973"/>
                    <a:pt x="102072" y="1973"/>
                    <a:pt x="99432" y="3946"/>
                  </a:cubicBezTo>
                  <a:cubicBezTo>
                    <a:pt x="98737" y="4316"/>
                    <a:pt x="90121" y="4316"/>
                    <a:pt x="88801" y="3946"/>
                  </a:cubicBezTo>
                  <a:cubicBezTo>
                    <a:pt x="83520" y="3535"/>
                    <a:pt x="86160" y="0"/>
                    <a:pt x="78865" y="411"/>
                  </a:cubicBezTo>
                  <a:cubicBezTo>
                    <a:pt x="74904" y="1192"/>
                    <a:pt x="68928" y="0"/>
                    <a:pt x="65593" y="411"/>
                  </a:cubicBezTo>
                  <a:cubicBezTo>
                    <a:pt x="63647" y="781"/>
                    <a:pt x="58992" y="5097"/>
                    <a:pt x="56977" y="6659"/>
                  </a:cubicBezTo>
                  <a:cubicBezTo>
                    <a:pt x="50376" y="11757"/>
                    <a:pt x="49056" y="9414"/>
                    <a:pt x="41134" y="5878"/>
                  </a:cubicBezTo>
                  <a:cubicBezTo>
                    <a:pt x="34464" y="3535"/>
                    <a:pt x="33144" y="5097"/>
                    <a:pt x="29808" y="8633"/>
                  </a:cubicBezTo>
                  <a:cubicBezTo>
                    <a:pt x="29808" y="8633"/>
                    <a:pt x="29808" y="9044"/>
                    <a:pt x="29183" y="9044"/>
                  </a:cubicBezTo>
                  <a:lnTo>
                    <a:pt x="29183" y="9044"/>
                  </a:lnTo>
                  <a:cubicBezTo>
                    <a:pt x="29183" y="10195"/>
                    <a:pt x="28488" y="13319"/>
                    <a:pt x="26543" y="14100"/>
                  </a:cubicBezTo>
                  <a:cubicBezTo>
                    <a:pt x="23902" y="15292"/>
                    <a:pt x="21887" y="15292"/>
                    <a:pt x="19247" y="16073"/>
                  </a:cubicBezTo>
                  <a:cubicBezTo>
                    <a:pt x="13966" y="17266"/>
                    <a:pt x="25222" y="21171"/>
                    <a:pt x="26543" y="21952"/>
                  </a:cubicBezTo>
                  <a:cubicBezTo>
                    <a:pt x="27863" y="22363"/>
                    <a:pt x="27863" y="23144"/>
                    <a:pt x="29183" y="23514"/>
                  </a:cubicBezTo>
                  <a:cubicBezTo>
                    <a:pt x="30503" y="23926"/>
                    <a:pt x="31129" y="23514"/>
                    <a:pt x="32518" y="23514"/>
                  </a:cubicBezTo>
                  <a:cubicBezTo>
                    <a:pt x="32518" y="25077"/>
                    <a:pt x="31823" y="27050"/>
                    <a:pt x="31129" y="28653"/>
                  </a:cubicBezTo>
                  <a:cubicBezTo>
                    <a:pt x="31129" y="31366"/>
                    <a:pt x="34464" y="34902"/>
                    <a:pt x="33144" y="37245"/>
                  </a:cubicBezTo>
                  <a:cubicBezTo>
                    <a:pt x="31823" y="40369"/>
                    <a:pt x="23902" y="39630"/>
                    <a:pt x="30503" y="42343"/>
                  </a:cubicBezTo>
                  <a:cubicBezTo>
                    <a:pt x="33839" y="43905"/>
                    <a:pt x="31129" y="45467"/>
                    <a:pt x="27863" y="44686"/>
                  </a:cubicBezTo>
                  <a:cubicBezTo>
                    <a:pt x="25222" y="44686"/>
                    <a:pt x="19872" y="42343"/>
                    <a:pt x="17927" y="43905"/>
                  </a:cubicBezTo>
                  <a:cubicBezTo>
                    <a:pt x="15911" y="45097"/>
                    <a:pt x="18552" y="53730"/>
                    <a:pt x="10631" y="51346"/>
                  </a:cubicBezTo>
                  <a:cubicBezTo>
                    <a:pt x="3960" y="49414"/>
                    <a:pt x="5350" y="59198"/>
                    <a:pt x="0" y="61171"/>
                  </a:cubicBezTo>
                  <a:lnTo>
                    <a:pt x="0" y="61171"/>
                  </a:lnTo>
                  <a:cubicBezTo>
                    <a:pt x="694" y="62363"/>
                    <a:pt x="694" y="63926"/>
                    <a:pt x="1320" y="65077"/>
                  </a:cubicBezTo>
                  <a:cubicBezTo>
                    <a:pt x="2015" y="66639"/>
                    <a:pt x="0" y="68242"/>
                    <a:pt x="694" y="69804"/>
                  </a:cubicBezTo>
                  <a:cubicBezTo>
                    <a:pt x="1320" y="70955"/>
                    <a:pt x="3335" y="71366"/>
                    <a:pt x="3960" y="72559"/>
                  </a:cubicBezTo>
                  <a:cubicBezTo>
                    <a:pt x="5350" y="74121"/>
                    <a:pt x="3960" y="75272"/>
                    <a:pt x="3335" y="76834"/>
                  </a:cubicBezTo>
                  <a:cubicBezTo>
                    <a:pt x="3335" y="78807"/>
                    <a:pt x="6670" y="80369"/>
                    <a:pt x="7990" y="82343"/>
                  </a:cubicBezTo>
                  <a:cubicBezTo>
                    <a:pt x="9936" y="85097"/>
                    <a:pt x="12576" y="83905"/>
                    <a:pt x="15911" y="84316"/>
                  </a:cubicBezTo>
                  <a:cubicBezTo>
                    <a:pt x="18552" y="84686"/>
                    <a:pt x="19872" y="85467"/>
                    <a:pt x="23207" y="85878"/>
                  </a:cubicBezTo>
                  <a:cubicBezTo>
                    <a:pt x="29808" y="86248"/>
                    <a:pt x="21887" y="92127"/>
                    <a:pt x="19872" y="93689"/>
                  </a:cubicBezTo>
                  <a:cubicBezTo>
                    <a:pt x="15911" y="96443"/>
                    <a:pt x="18552" y="97225"/>
                    <a:pt x="17927" y="100349"/>
                  </a:cubicBezTo>
                  <a:cubicBezTo>
                    <a:pt x="17927" y="102322"/>
                    <a:pt x="12576" y="107050"/>
                    <a:pt x="11256" y="108982"/>
                  </a:cubicBezTo>
                  <a:cubicBezTo>
                    <a:pt x="9936" y="110174"/>
                    <a:pt x="7295" y="111366"/>
                    <a:pt x="7990" y="112929"/>
                  </a:cubicBezTo>
                  <a:cubicBezTo>
                    <a:pt x="8616" y="118807"/>
                    <a:pt x="8616" y="118807"/>
                    <a:pt x="8616" y="118807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389" name="Shape 2936">
              <a:extLst>
                <a:ext uri="{FF2B5EF4-FFF2-40B4-BE49-F238E27FC236}">
                  <a16:creationId xmlns:a16="http://schemas.microsoft.com/office/drawing/2014/main" id="{9F490C21-81FA-408B-A056-8CBD11D508BF}"/>
                </a:ext>
              </a:extLst>
            </p:cNvPr>
            <p:cNvSpPr/>
            <p:nvPr/>
          </p:nvSpPr>
          <p:spPr>
            <a:xfrm>
              <a:off x="15918692" y="2604916"/>
              <a:ext cx="1074970" cy="106190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45949" y="35320"/>
                  </a:moveTo>
                  <a:lnTo>
                    <a:pt x="45949" y="35320"/>
                  </a:lnTo>
                  <a:cubicBezTo>
                    <a:pt x="55482" y="35320"/>
                    <a:pt x="55482" y="35320"/>
                    <a:pt x="55482" y="35320"/>
                  </a:cubicBezTo>
                  <a:cubicBezTo>
                    <a:pt x="61302" y="33186"/>
                    <a:pt x="62355" y="30996"/>
                    <a:pt x="68674" y="33692"/>
                  </a:cubicBezTo>
                  <a:cubicBezTo>
                    <a:pt x="77653" y="36892"/>
                    <a:pt x="84526" y="32119"/>
                    <a:pt x="89847" y="25156"/>
                  </a:cubicBezTo>
                  <a:cubicBezTo>
                    <a:pt x="93006" y="20832"/>
                    <a:pt x="92452" y="19766"/>
                    <a:pt x="94060" y="15498"/>
                  </a:cubicBezTo>
                  <a:cubicBezTo>
                    <a:pt x="95113" y="10669"/>
                    <a:pt x="98826" y="8535"/>
                    <a:pt x="101986" y="5334"/>
                  </a:cubicBezTo>
                  <a:cubicBezTo>
                    <a:pt x="110965" y="0"/>
                    <a:pt x="110965" y="0"/>
                    <a:pt x="110965" y="0"/>
                  </a:cubicBezTo>
                  <a:lnTo>
                    <a:pt x="110965" y="0"/>
                  </a:lnTo>
                  <a:cubicBezTo>
                    <a:pt x="112572" y="1010"/>
                    <a:pt x="115732" y="1572"/>
                    <a:pt x="117339" y="2133"/>
                  </a:cubicBezTo>
                  <a:lnTo>
                    <a:pt x="117339" y="2133"/>
                  </a:lnTo>
                  <a:cubicBezTo>
                    <a:pt x="117339" y="3200"/>
                    <a:pt x="116286" y="4267"/>
                    <a:pt x="116286" y="5839"/>
                  </a:cubicBezTo>
                  <a:cubicBezTo>
                    <a:pt x="116286" y="7468"/>
                    <a:pt x="116785" y="7973"/>
                    <a:pt x="116286" y="9096"/>
                  </a:cubicBezTo>
                  <a:cubicBezTo>
                    <a:pt x="114678" y="11230"/>
                    <a:pt x="115732" y="14431"/>
                    <a:pt x="117838" y="15498"/>
                  </a:cubicBezTo>
                  <a:cubicBezTo>
                    <a:pt x="119445" y="16003"/>
                    <a:pt x="116286" y="22461"/>
                    <a:pt x="117339" y="25156"/>
                  </a:cubicBezTo>
                  <a:cubicBezTo>
                    <a:pt x="119944" y="32119"/>
                    <a:pt x="116785" y="30996"/>
                    <a:pt x="113625" y="36387"/>
                  </a:cubicBezTo>
                  <a:cubicBezTo>
                    <a:pt x="112018" y="40149"/>
                    <a:pt x="113071" y="41216"/>
                    <a:pt x="109413" y="44417"/>
                  </a:cubicBezTo>
                  <a:cubicBezTo>
                    <a:pt x="107806" y="45484"/>
                    <a:pt x="105699" y="45484"/>
                    <a:pt x="104646" y="47618"/>
                  </a:cubicBezTo>
                  <a:cubicBezTo>
                    <a:pt x="104092" y="49246"/>
                    <a:pt x="105145" y="51885"/>
                    <a:pt x="104092" y="52952"/>
                  </a:cubicBezTo>
                  <a:cubicBezTo>
                    <a:pt x="103593" y="54075"/>
                    <a:pt x="101487" y="53514"/>
                    <a:pt x="101487" y="55648"/>
                  </a:cubicBezTo>
                  <a:cubicBezTo>
                    <a:pt x="101487" y="57781"/>
                    <a:pt x="101986" y="56715"/>
                    <a:pt x="100434" y="58343"/>
                  </a:cubicBezTo>
                  <a:cubicBezTo>
                    <a:pt x="98272" y="61038"/>
                    <a:pt x="99325" y="62105"/>
                    <a:pt x="100933" y="63172"/>
                  </a:cubicBezTo>
                  <a:lnTo>
                    <a:pt x="100933" y="63172"/>
                  </a:lnTo>
                  <a:cubicBezTo>
                    <a:pt x="98826" y="64744"/>
                    <a:pt x="96166" y="67440"/>
                    <a:pt x="93006" y="67440"/>
                  </a:cubicBezTo>
                  <a:cubicBezTo>
                    <a:pt x="89847" y="67440"/>
                    <a:pt x="87187" y="69574"/>
                    <a:pt x="85080" y="72269"/>
                  </a:cubicBezTo>
                  <a:cubicBezTo>
                    <a:pt x="80314" y="77604"/>
                    <a:pt x="76101" y="85128"/>
                    <a:pt x="69228" y="87262"/>
                  </a:cubicBezTo>
                  <a:cubicBezTo>
                    <a:pt x="62854" y="93158"/>
                    <a:pt x="61801" y="96359"/>
                    <a:pt x="52822" y="94730"/>
                  </a:cubicBezTo>
                  <a:cubicBezTo>
                    <a:pt x="48055" y="93664"/>
                    <a:pt x="41237" y="97931"/>
                    <a:pt x="36969" y="100627"/>
                  </a:cubicBezTo>
                  <a:cubicBezTo>
                    <a:pt x="34309" y="102255"/>
                    <a:pt x="35418" y="108151"/>
                    <a:pt x="33810" y="111352"/>
                  </a:cubicBezTo>
                  <a:cubicBezTo>
                    <a:pt x="31704" y="114047"/>
                    <a:pt x="22725" y="119943"/>
                    <a:pt x="19510" y="119382"/>
                  </a:cubicBezTo>
                  <a:cubicBezTo>
                    <a:pt x="11085" y="117810"/>
                    <a:pt x="14244" y="107084"/>
                    <a:pt x="8424" y="103827"/>
                  </a:cubicBezTo>
                  <a:lnTo>
                    <a:pt x="8424" y="103827"/>
                  </a:lnTo>
                  <a:cubicBezTo>
                    <a:pt x="7926" y="101188"/>
                    <a:pt x="7926" y="101188"/>
                    <a:pt x="7926" y="101188"/>
                  </a:cubicBezTo>
                  <a:cubicBezTo>
                    <a:pt x="7926" y="99054"/>
                    <a:pt x="6817" y="96359"/>
                    <a:pt x="7926" y="94730"/>
                  </a:cubicBezTo>
                  <a:cubicBezTo>
                    <a:pt x="8424" y="94225"/>
                    <a:pt x="8979" y="94225"/>
                    <a:pt x="8979" y="93664"/>
                  </a:cubicBezTo>
                  <a:cubicBezTo>
                    <a:pt x="9478" y="93158"/>
                    <a:pt x="8424" y="91530"/>
                    <a:pt x="8424" y="91024"/>
                  </a:cubicBezTo>
                  <a:cubicBezTo>
                    <a:pt x="6817" y="88329"/>
                    <a:pt x="1053" y="87824"/>
                    <a:pt x="1053" y="84061"/>
                  </a:cubicBezTo>
                  <a:cubicBezTo>
                    <a:pt x="1053" y="82433"/>
                    <a:pt x="1053" y="77604"/>
                    <a:pt x="2605" y="76537"/>
                  </a:cubicBezTo>
                  <a:cubicBezTo>
                    <a:pt x="4711" y="74964"/>
                    <a:pt x="5819" y="74964"/>
                    <a:pt x="5265" y="72269"/>
                  </a:cubicBezTo>
                  <a:cubicBezTo>
                    <a:pt x="5265" y="69068"/>
                    <a:pt x="3159" y="66934"/>
                    <a:pt x="1551" y="64744"/>
                  </a:cubicBezTo>
                  <a:cubicBezTo>
                    <a:pt x="0" y="59915"/>
                    <a:pt x="0" y="59915"/>
                    <a:pt x="0" y="59915"/>
                  </a:cubicBezTo>
                  <a:lnTo>
                    <a:pt x="0" y="59915"/>
                  </a:lnTo>
                  <a:cubicBezTo>
                    <a:pt x="3159" y="58848"/>
                    <a:pt x="4212" y="58343"/>
                    <a:pt x="5819" y="55142"/>
                  </a:cubicBezTo>
                  <a:cubicBezTo>
                    <a:pt x="6817" y="52952"/>
                    <a:pt x="9478" y="53514"/>
                    <a:pt x="11085" y="54075"/>
                  </a:cubicBezTo>
                  <a:cubicBezTo>
                    <a:pt x="17404" y="54581"/>
                    <a:pt x="20618" y="50818"/>
                    <a:pt x="24277" y="46551"/>
                  </a:cubicBezTo>
                  <a:cubicBezTo>
                    <a:pt x="26438" y="44417"/>
                    <a:pt x="27990" y="40655"/>
                    <a:pt x="31704" y="41216"/>
                  </a:cubicBezTo>
                  <a:cubicBezTo>
                    <a:pt x="33256" y="41722"/>
                    <a:pt x="39630" y="50313"/>
                    <a:pt x="39630" y="44417"/>
                  </a:cubicBezTo>
                  <a:cubicBezTo>
                    <a:pt x="39630" y="40655"/>
                    <a:pt x="41237" y="36387"/>
                    <a:pt x="45949" y="35320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390" name="Shape 2937">
              <a:extLst>
                <a:ext uri="{FF2B5EF4-FFF2-40B4-BE49-F238E27FC236}">
                  <a16:creationId xmlns:a16="http://schemas.microsoft.com/office/drawing/2014/main" id="{1B53A5CF-1AA5-431E-8B98-EC35BB65738B}"/>
                </a:ext>
              </a:extLst>
            </p:cNvPr>
            <p:cNvSpPr/>
            <p:nvPr/>
          </p:nvSpPr>
          <p:spPr>
            <a:xfrm>
              <a:off x="15441412" y="2193292"/>
              <a:ext cx="1042131" cy="100935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2505" y="86161"/>
                  </a:moveTo>
                  <a:lnTo>
                    <a:pt x="102505" y="86161"/>
                  </a:lnTo>
                  <a:cubicBezTo>
                    <a:pt x="101991" y="77716"/>
                    <a:pt x="101991" y="77716"/>
                    <a:pt x="101991" y="77716"/>
                  </a:cubicBezTo>
                  <a:cubicBezTo>
                    <a:pt x="101419" y="75472"/>
                    <a:pt x="103592" y="73759"/>
                    <a:pt x="104678" y="72047"/>
                  </a:cubicBezTo>
                  <a:cubicBezTo>
                    <a:pt x="105764" y="69271"/>
                    <a:pt x="110166" y="62480"/>
                    <a:pt x="110166" y="59645"/>
                  </a:cubicBezTo>
                  <a:cubicBezTo>
                    <a:pt x="110681" y="55157"/>
                    <a:pt x="108508" y="54035"/>
                    <a:pt x="111767" y="50078"/>
                  </a:cubicBezTo>
                  <a:cubicBezTo>
                    <a:pt x="113425" y="47834"/>
                    <a:pt x="119942" y="39389"/>
                    <a:pt x="114511" y="38858"/>
                  </a:cubicBezTo>
                  <a:cubicBezTo>
                    <a:pt x="111767" y="38267"/>
                    <a:pt x="110681" y="37145"/>
                    <a:pt x="108508" y="36614"/>
                  </a:cubicBezTo>
                  <a:cubicBezTo>
                    <a:pt x="105764" y="36023"/>
                    <a:pt x="103592" y="37736"/>
                    <a:pt x="101991" y="33779"/>
                  </a:cubicBezTo>
                  <a:cubicBezTo>
                    <a:pt x="100905" y="30944"/>
                    <a:pt x="98161" y="28700"/>
                    <a:pt x="98161" y="25866"/>
                  </a:cubicBezTo>
                  <a:cubicBezTo>
                    <a:pt x="98675" y="23622"/>
                    <a:pt x="99818" y="21968"/>
                    <a:pt x="98675" y="19724"/>
                  </a:cubicBezTo>
                  <a:cubicBezTo>
                    <a:pt x="98161" y="18011"/>
                    <a:pt x="96503" y="17421"/>
                    <a:pt x="95988" y="15767"/>
                  </a:cubicBezTo>
                  <a:cubicBezTo>
                    <a:pt x="95416" y="13523"/>
                    <a:pt x="97074" y="11220"/>
                    <a:pt x="96503" y="8976"/>
                  </a:cubicBezTo>
                  <a:cubicBezTo>
                    <a:pt x="95988" y="7322"/>
                    <a:pt x="95988" y="5078"/>
                    <a:pt x="95416" y="3366"/>
                  </a:cubicBezTo>
                  <a:lnTo>
                    <a:pt x="95416" y="3366"/>
                  </a:lnTo>
                  <a:cubicBezTo>
                    <a:pt x="92158" y="2775"/>
                    <a:pt x="92158" y="2775"/>
                    <a:pt x="92158" y="2775"/>
                  </a:cubicBezTo>
                  <a:cubicBezTo>
                    <a:pt x="89985" y="2244"/>
                    <a:pt x="86727" y="2775"/>
                    <a:pt x="83982" y="2244"/>
                  </a:cubicBezTo>
                  <a:cubicBezTo>
                    <a:pt x="81810" y="1653"/>
                    <a:pt x="76893" y="0"/>
                    <a:pt x="75235" y="2244"/>
                  </a:cubicBezTo>
                  <a:cubicBezTo>
                    <a:pt x="75235" y="2775"/>
                    <a:pt x="74721" y="2775"/>
                    <a:pt x="74721" y="2775"/>
                  </a:cubicBezTo>
                  <a:lnTo>
                    <a:pt x="74721" y="2775"/>
                  </a:lnTo>
                  <a:cubicBezTo>
                    <a:pt x="74149" y="7322"/>
                    <a:pt x="74149" y="11811"/>
                    <a:pt x="73063" y="16299"/>
                  </a:cubicBezTo>
                  <a:cubicBezTo>
                    <a:pt x="71977" y="20255"/>
                    <a:pt x="73063" y="20255"/>
                    <a:pt x="74149" y="23622"/>
                  </a:cubicBezTo>
                  <a:cubicBezTo>
                    <a:pt x="74149" y="26456"/>
                    <a:pt x="73635" y="28700"/>
                    <a:pt x="70376" y="28110"/>
                  </a:cubicBezTo>
                  <a:cubicBezTo>
                    <a:pt x="66545" y="27578"/>
                    <a:pt x="67117" y="35492"/>
                    <a:pt x="65974" y="37736"/>
                  </a:cubicBezTo>
                  <a:cubicBezTo>
                    <a:pt x="64888" y="41102"/>
                    <a:pt x="61114" y="45590"/>
                    <a:pt x="58885" y="48425"/>
                  </a:cubicBezTo>
                  <a:cubicBezTo>
                    <a:pt x="57284" y="51259"/>
                    <a:pt x="56198" y="54625"/>
                    <a:pt x="54025" y="56870"/>
                  </a:cubicBezTo>
                  <a:cubicBezTo>
                    <a:pt x="52367" y="58582"/>
                    <a:pt x="50709" y="56279"/>
                    <a:pt x="49109" y="59114"/>
                  </a:cubicBezTo>
                  <a:cubicBezTo>
                    <a:pt x="46364" y="63070"/>
                    <a:pt x="40933" y="65846"/>
                    <a:pt x="39847" y="70925"/>
                  </a:cubicBezTo>
                  <a:cubicBezTo>
                    <a:pt x="38189" y="77125"/>
                    <a:pt x="37103" y="77716"/>
                    <a:pt x="33272" y="82204"/>
                  </a:cubicBezTo>
                  <a:cubicBezTo>
                    <a:pt x="30585" y="85570"/>
                    <a:pt x="30585" y="85039"/>
                    <a:pt x="27841" y="82795"/>
                  </a:cubicBezTo>
                  <a:cubicBezTo>
                    <a:pt x="24011" y="79960"/>
                    <a:pt x="23496" y="87283"/>
                    <a:pt x="21838" y="88937"/>
                  </a:cubicBezTo>
                  <a:cubicBezTo>
                    <a:pt x="18580" y="92362"/>
                    <a:pt x="13091" y="94606"/>
                    <a:pt x="10919" y="98562"/>
                  </a:cubicBezTo>
                  <a:cubicBezTo>
                    <a:pt x="8232" y="103051"/>
                    <a:pt x="0" y="107539"/>
                    <a:pt x="1657" y="113740"/>
                  </a:cubicBezTo>
                  <a:cubicBezTo>
                    <a:pt x="1657" y="114862"/>
                    <a:pt x="1657" y="119940"/>
                    <a:pt x="2744" y="119940"/>
                  </a:cubicBezTo>
                  <a:cubicBezTo>
                    <a:pt x="5488" y="119940"/>
                    <a:pt x="8747" y="114862"/>
                    <a:pt x="12005" y="115452"/>
                  </a:cubicBezTo>
                  <a:lnTo>
                    <a:pt x="12005" y="115452"/>
                  </a:lnTo>
                  <a:cubicBezTo>
                    <a:pt x="15836" y="113740"/>
                    <a:pt x="17494" y="107007"/>
                    <a:pt x="23496" y="106417"/>
                  </a:cubicBezTo>
                  <a:cubicBezTo>
                    <a:pt x="30014" y="105885"/>
                    <a:pt x="34930" y="119409"/>
                    <a:pt x="39847" y="114330"/>
                  </a:cubicBezTo>
                  <a:cubicBezTo>
                    <a:pt x="42534" y="112027"/>
                    <a:pt x="44192" y="105885"/>
                    <a:pt x="49109" y="107007"/>
                  </a:cubicBezTo>
                  <a:cubicBezTo>
                    <a:pt x="52367" y="107539"/>
                    <a:pt x="52882" y="110374"/>
                    <a:pt x="55111" y="112027"/>
                  </a:cubicBezTo>
                  <a:lnTo>
                    <a:pt x="55111" y="112027"/>
                  </a:lnTo>
                  <a:cubicBezTo>
                    <a:pt x="58370" y="110905"/>
                    <a:pt x="59456" y="110374"/>
                    <a:pt x="61114" y="107007"/>
                  </a:cubicBezTo>
                  <a:cubicBezTo>
                    <a:pt x="62143" y="104704"/>
                    <a:pt x="64888" y="105295"/>
                    <a:pt x="66545" y="105885"/>
                  </a:cubicBezTo>
                  <a:cubicBezTo>
                    <a:pt x="73063" y="106417"/>
                    <a:pt x="76379" y="102460"/>
                    <a:pt x="80152" y="97972"/>
                  </a:cubicBezTo>
                  <a:cubicBezTo>
                    <a:pt x="82382" y="95728"/>
                    <a:pt x="83982" y="91771"/>
                    <a:pt x="87813" y="92362"/>
                  </a:cubicBezTo>
                  <a:cubicBezTo>
                    <a:pt x="89414" y="92893"/>
                    <a:pt x="95988" y="101929"/>
                    <a:pt x="95988" y="95728"/>
                  </a:cubicBezTo>
                  <a:cubicBezTo>
                    <a:pt x="95988" y="91771"/>
                    <a:pt x="97646" y="87283"/>
                    <a:pt x="102505" y="86161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391" name="Shape 2938">
              <a:extLst>
                <a:ext uri="{FF2B5EF4-FFF2-40B4-BE49-F238E27FC236}">
                  <a16:creationId xmlns:a16="http://schemas.microsoft.com/office/drawing/2014/main" id="{8BE6DF1B-D5A8-4CAB-91C4-4A3609B43DCF}"/>
                </a:ext>
              </a:extLst>
            </p:cNvPr>
            <p:cNvSpPr/>
            <p:nvPr/>
          </p:nvSpPr>
          <p:spPr>
            <a:xfrm>
              <a:off x="14854668" y="2274301"/>
              <a:ext cx="553905" cy="115605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9892" y="19639"/>
                  </a:moveTo>
                  <a:lnTo>
                    <a:pt x="119892" y="19639"/>
                  </a:lnTo>
                  <a:cubicBezTo>
                    <a:pt x="110653" y="23092"/>
                    <a:pt x="110653" y="23092"/>
                    <a:pt x="110653" y="23092"/>
                  </a:cubicBezTo>
                  <a:cubicBezTo>
                    <a:pt x="106571" y="24587"/>
                    <a:pt x="106571" y="27010"/>
                    <a:pt x="102488" y="28505"/>
                  </a:cubicBezTo>
                  <a:cubicBezTo>
                    <a:pt x="94216" y="30979"/>
                    <a:pt x="93249" y="36391"/>
                    <a:pt x="87018" y="39793"/>
                  </a:cubicBezTo>
                  <a:cubicBezTo>
                    <a:pt x="85085" y="40773"/>
                    <a:pt x="85085" y="43247"/>
                    <a:pt x="80895" y="43247"/>
                  </a:cubicBezTo>
                  <a:cubicBezTo>
                    <a:pt x="75846" y="43247"/>
                    <a:pt x="65532" y="45206"/>
                    <a:pt x="67573" y="48144"/>
                  </a:cubicBezTo>
                  <a:cubicBezTo>
                    <a:pt x="69615" y="50618"/>
                    <a:pt x="72730" y="52577"/>
                    <a:pt x="73804" y="55515"/>
                  </a:cubicBezTo>
                  <a:cubicBezTo>
                    <a:pt x="74771" y="59948"/>
                    <a:pt x="74771" y="61958"/>
                    <a:pt x="79928" y="65876"/>
                  </a:cubicBezTo>
                  <a:cubicBezTo>
                    <a:pt x="81969" y="67835"/>
                    <a:pt x="78854" y="68814"/>
                    <a:pt x="78854" y="70773"/>
                  </a:cubicBezTo>
                  <a:cubicBezTo>
                    <a:pt x="78854" y="71752"/>
                    <a:pt x="81969" y="73247"/>
                    <a:pt x="81969" y="74690"/>
                  </a:cubicBezTo>
                  <a:cubicBezTo>
                    <a:pt x="81969" y="76701"/>
                    <a:pt x="88093" y="77164"/>
                    <a:pt x="92175" y="77164"/>
                  </a:cubicBezTo>
                  <a:cubicBezTo>
                    <a:pt x="93249" y="83041"/>
                    <a:pt x="93249" y="83041"/>
                    <a:pt x="93249" y="83041"/>
                  </a:cubicBezTo>
                  <a:cubicBezTo>
                    <a:pt x="93249" y="85051"/>
                    <a:pt x="94216" y="86030"/>
                    <a:pt x="89167" y="86030"/>
                  </a:cubicBezTo>
                  <a:cubicBezTo>
                    <a:pt x="88093" y="86030"/>
                    <a:pt x="80895" y="84536"/>
                    <a:pt x="82936" y="86494"/>
                  </a:cubicBezTo>
                  <a:cubicBezTo>
                    <a:pt x="89167" y="90463"/>
                    <a:pt x="80895" y="91907"/>
                    <a:pt x="76812" y="94845"/>
                  </a:cubicBezTo>
                  <a:cubicBezTo>
                    <a:pt x="72730" y="97319"/>
                    <a:pt x="74771" y="99793"/>
                    <a:pt x="71656" y="101752"/>
                  </a:cubicBezTo>
                  <a:cubicBezTo>
                    <a:pt x="67573" y="104690"/>
                    <a:pt x="54252" y="101237"/>
                    <a:pt x="47054" y="101237"/>
                  </a:cubicBezTo>
                  <a:cubicBezTo>
                    <a:pt x="35881" y="101237"/>
                    <a:pt x="46087" y="106185"/>
                    <a:pt x="46087" y="109123"/>
                  </a:cubicBezTo>
                  <a:cubicBezTo>
                    <a:pt x="46087" y="111597"/>
                    <a:pt x="46087" y="111597"/>
                    <a:pt x="46087" y="111597"/>
                  </a:cubicBezTo>
                  <a:lnTo>
                    <a:pt x="46087" y="111597"/>
                  </a:lnTo>
                  <a:cubicBezTo>
                    <a:pt x="44046" y="113041"/>
                    <a:pt x="42005" y="115051"/>
                    <a:pt x="38889" y="115515"/>
                  </a:cubicBezTo>
                  <a:cubicBezTo>
                    <a:pt x="35881" y="115979"/>
                    <a:pt x="31799" y="115051"/>
                    <a:pt x="27717" y="115051"/>
                  </a:cubicBezTo>
                  <a:cubicBezTo>
                    <a:pt x="21486" y="115979"/>
                    <a:pt x="12247" y="119948"/>
                    <a:pt x="6123" y="119948"/>
                  </a:cubicBezTo>
                  <a:cubicBezTo>
                    <a:pt x="3115" y="119432"/>
                    <a:pt x="5156" y="115051"/>
                    <a:pt x="6123" y="114020"/>
                  </a:cubicBezTo>
                  <a:cubicBezTo>
                    <a:pt x="7197" y="111597"/>
                    <a:pt x="7197" y="108144"/>
                    <a:pt x="6123" y="105206"/>
                  </a:cubicBezTo>
                  <a:cubicBezTo>
                    <a:pt x="5156" y="100257"/>
                    <a:pt x="3115" y="97319"/>
                    <a:pt x="15362" y="97319"/>
                  </a:cubicBezTo>
                  <a:cubicBezTo>
                    <a:pt x="16436" y="96804"/>
                    <a:pt x="4082" y="86494"/>
                    <a:pt x="2041" y="85515"/>
                  </a:cubicBezTo>
                  <a:lnTo>
                    <a:pt x="2041" y="85515"/>
                  </a:lnTo>
                  <a:cubicBezTo>
                    <a:pt x="14288" y="87474"/>
                    <a:pt x="14288" y="87474"/>
                    <a:pt x="14288" y="87474"/>
                  </a:cubicBezTo>
                  <a:cubicBezTo>
                    <a:pt x="20519" y="87989"/>
                    <a:pt x="16436" y="82577"/>
                    <a:pt x="24601" y="86030"/>
                  </a:cubicBezTo>
                  <a:cubicBezTo>
                    <a:pt x="35881" y="90927"/>
                    <a:pt x="35881" y="80103"/>
                    <a:pt x="34807" y="77680"/>
                  </a:cubicBezTo>
                  <a:cubicBezTo>
                    <a:pt x="34807" y="75206"/>
                    <a:pt x="33840" y="70773"/>
                    <a:pt x="28683" y="69793"/>
                  </a:cubicBezTo>
                  <a:cubicBezTo>
                    <a:pt x="20519" y="68298"/>
                    <a:pt x="25568" y="67835"/>
                    <a:pt x="26642" y="65360"/>
                  </a:cubicBezTo>
                  <a:cubicBezTo>
                    <a:pt x="27717" y="63402"/>
                    <a:pt x="26642" y="61958"/>
                    <a:pt x="24601" y="60463"/>
                  </a:cubicBezTo>
                  <a:cubicBezTo>
                    <a:pt x="22560" y="57989"/>
                    <a:pt x="24601" y="53556"/>
                    <a:pt x="22560" y="50618"/>
                  </a:cubicBezTo>
                  <a:cubicBezTo>
                    <a:pt x="19444" y="46185"/>
                    <a:pt x="16436" y="45721"/>
                    <a:pt x="11280" y="42268"/>
                  </a:cubicBezTo>
                  <a:cubicBezTo>
                    <a:pt x="6123" y="40773"/>
                    <a:pt x="3115" y="39793"/>
                    <a:pt x="0" y="37835"/>
                  </a:cubicBezTo>
                  <a:cubicBezTo>
                    <a:pt x="966" y="36391"/>
                    <a:pt x="7197" y="35876"/>
                    <a:pt x="7197" y="33917"/>
                  </a:cubicBezTo>
                  <a:cubicBezTo>
                    <a:pt x="8164" y="29484"/>
                    <a:pt x="7197" y="29020"/>
                    <a:pt x="17403" y="29020"/>
                  </a:cubicBezTo>
                  <a:cubicBezTo>
                    <a:pt x="22560" y="29020"/>
                    <a:pt x="25568" y="25567"/>
                    <a:pt x="28683" y="24072"/>
                  </a:cubicBezTo>
                  <a:cubicBezTo>
                    <a:pt x="33840" y="21597"/>
                    <a:pt x="44046" y="21597"/>
                    <a:pt x="48128" y="19175"/>
                  </a:cubicBezTo>
                  <a:cubicBezTo>
                    <a:pt x="53285" y="16185"/>
                    <a:pt x="53285" y="12783"/>
                    <a:pt x="60483" y="9845"/>
                  </a:cubicBezTo>
                  <a:cubicBezTo>
                    <a:pt x="67573" y="9329"/>
                    <a:pt x="71656" y="7371"/>
                    <a:pt x="77887" y="5876"/>
                  </a:cubicBezTo>
                  <a:cubicBezTo>
                    <a:pt x="81969" y="4896"/>
                    <a:pt x="88093" y="0"/>
                    <a:pt x="93249" y="0"/>
                  </a:cubicBezTo>
                  <a:cubicBezTo>
                    <a:pt x="94216" y="1958"/>
                    <a:pt x="94216" y="4432"/>
                    <a:pt x="99373" y="5412"/>
                  </a:cubicBezTo>
                  <a:cubicBezTo>
                    <a:pt x="108612" y="7835"/>
                    <a:pt x="100340" y="10824"/>
                    <a:pt x="103455" y="13762"/>
                  </a:cubicBezTo>
                  <a:cubicBezTo>
                    <a:pt x="106571" y="16701"/>
                    <a:pt x="113769" y="18195"/>
                    <a:pt x="119892" y="19639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392" name="Shape 2939">
              <a:extLst>
                <a:ext uri="{FF2B5EF4-FFF2-40B4-BE49-F238E27FC236}">
                  <a16:creationId xmlns:a16="http://schemas.microsoft.com/office/drawing/2014/main" id="{21621995-1CD1-4133-840B-F5E5F1A116A4}"/>
                </a:ext>
              </a:extLst>
            </p:cNvPr>
            <p:cNvSpPr/>
            <p:nvPr/>
          </p:nvSpPr>
          <p:spPr>
            <a:xfrm>
              <a:off x="15351651" y="719764"/>
              <a:ext cx="1118756" cy="132683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42202" y="89090"/>
                  </a:moveTo>
                  <a:lnTo>
                    <a:pt x="42202" y="89090"/>
                  </a:lnTo>
                  <a:cubicBezTo>
                    <a:pt x="49289" y="85271"/>
                    <a:pt x="47797" y="81407"/>
                    <a:pt x="57921" y="85271"/>
                  </a:cubicBezTo>
                  <a:cubicBezTo>
                    <a:pt x="62024" y="86978"/>
                    <a:pt x="67566" y="84372"/>
                    <a:pt x="72202" y="85271"/>
                  </a:cubicBezTo>
                  <a:cubicBezTo>
                    <a:pt x="75239" y="85675"/>
                    <a:pt x="74174" y="80554"/>
                    <a:pt x="74706" y="78397"/>
                  </a:cubicBezTo>
                  <a:cubicBezTo>
                    <a:pt x="76731" y="72377"/>
                    <a:pt x="80834" y="79700"/>
                    <a:pt x="83872" y="74533"/>
                  </a:cubicBezTo>
                  <a:cubicBezTo>
                    <a:pt x="84884" y="72826"/>
                    <a:pt x="83339" y="70670"/>
                    <a:pt x="86429" y="70670"/>
                  </a:cubicBezTo>
                  <a:cubicBezTo>
                    <a:pt x="88454" y="70670"/>
                    <a:pt x="89946" y="68558"/>
                    <a:pt x="91492" y="67704"/>
                  </a:cubicBezTo>
                  <a:cubicBezTo>
                    <a:pt x="95062" y="67704"/>
                    <a:pt x="96554" y="67704"/>
                    <a:pt x="98579" y="65099"/>
                  </a:cubicBezTo>
                  <a:cubicBezTo>
                    <a:pt x="99111" y="64245"/>
                    <a:pt x="100124" y="63391"/>
                    <a:pt x="101616" y="62538"/>
                  </a:cubicBezTo>
                  <a:cubicBezTo>
                    <a:pt x="102682" y="62134"/>
                    <a:pt x="104706" y="60831"/>
                    <a:pt x="105719" y="60381"/>
                  </a:cubicBezTo>
                  <a:lnTo>
                    <a:pt x="105719" y="60381"/>
                  </a:lnTo>
                  <a:cubicBezTo>
                    <a:pt x="104706" y="59123"/>
                    <a:pt x="106731" y="56967"/>
                    <a:pt x="107744" y="55709"/>
                  </a:cubicBezTo>
                  <a:cubicBezTo>
                    <a:pt x="109769" y="52699"/>
                    <a:pt x="106731" y="52250"/>
                    <a:pt x="111793" y="50093"/>
                  </a:cubicBezTo>
                  <a:cubicBezTo>
                    <a:pt x="116909" y="48386"/>
                    <a:pt x="117921" y="35132"/>
                    <a:pt x="118934" y="31269"/>
                  </a:cubicBezTo>
                  <a:cubicBezTo>
                    <a:pt x="119413" y="29561"/>
                    <a:pt x="119413" y="27405"/>
                    <a:pt x="119946" y="25698"/>
                  </a:cubicBezTo>
                  <a:cubicBezTo>
                    <a:pt x="117388" y="23137"/>
                    <a:pt x="116909" y="28708"/>
                    <a:pt x="113339" y="27001"/>
                  </a:cubicBezTo>
                  <a:cubicBezTo>
                    <a:pt x="111793" y="26102"/>
                    <a:pt x="109769" y="22688"/>
                    <a:pt x="109289" y="21430"/>
                  </a:cubicBezTo>
                  <a:cubicBezTo>
                    <a:pt x="108223" y="18420"/>
                    <a:pt x="105186" y="17970"/>
                    <a:pt x="104174" y="15005"/>
                  </a:cubicBezTo>
                  <a:cubicBezTo>
                    <a:pt x="103161" y="12399"/>
                    <a:pt x="101616" y="8131"/>
                    <a:pt x="98099" y="6828"/>
                  </a:cubicBezTo>
                  <a:cubicBezTo>
                    <a:pt x="88934" y="3010"/>
                    <a:pt x="90959" y="11995"/>
                    <a:pt x="85896" y="14107"/>
                  </a:cubicBezTo>
                  <a:cubicBezTo>
                    <a:pt x="83339" y="15409"/>
                    <a:pt x="83872" y="18824"/>
                    <a:pt x="82326" y="19273"/>
                  </a:cubicBezTo>
                  <a:cubicBezTo>
                    <a:pt x="78277" y="20127"/>
                    <a:pt x="76731" y="15859"/>
                    <a:pt x="76252" y="13702"/>
                  </a:cubicBezTo>
                  <a:cubicBezTo>
                    <a:pt x="76252" y="12849"/>
                    <a:pt x="76252" y="11546"/>
                    <a:pt x="76252" y="10692"/>
                  </a:cubicBezTo>
                  <a:lnTo>
                    <a:pt x="76252" y="10692"/>
                  </a:lnTo>
                  <a:cubicBezTo>
                    <a:pt x="72202" y="7727"/>
                    <a:pt x="72202" y="7727"/>
                    <a:pt x="72202" y="7727"/>
                  </a:cubicBezTo>
                  <a:cubicBezTo>
                    <a:pt x="69644" y="6424"/>
                    <a:pt x="71136" y="2560"/>
                    <a:pt x="67566" y="1257"/>
                  </a:cubicBezTo>
                  <a:cubicBezTo>
                    <a:pt x="63516" y="0"/>
                    <a:pt x="55417" y="3010"/>
                    <a:pt x="53872" y="6424"/>
                  </a:cubicBezTo>
                  <a:cubicBezTo>
                    <a:pt x="52380" y="9434"/>
                    <a:pt x="50301" y="12399"/>
                    <a:pt x="46252" y="11995"/>
                  </a:cubicBezTo>
                  <a:cubicBezTo>
                    <a:pt x="44227" y="11995"/>
                    <a:pt x="43214" y="11546"/>
                    <a:pt x="42202" y="12849"/>
                  </a:cubicBezTo>
                  <a:cubicBezTo>
                    <a:pt x="38152" y="14556"/>
                    <a:pt x="37619" y="10692"/>
                    <a:pt x="34582" y="11141"/>
                  </a:cubicBezTo>
                  <a:cubicBezTo>
                    <a:pt x="31545" y="11546"/>
                    <a:pt x="30479" y="12399"/>
                    <a:pt x="27442" y="10288"/>
                  </a:cubicBezTo>
                  <a:cubicBezTo>
                    <a:pt x="24884" y="8581"/>
                    <a:pt x="18330" y="4717"/>
                    <a:pt x="18809" y="8985"/>
                  </a:cubicBezTo>
                  <a:cubicBezTo>
                    <a:pt x="19342" y="10288"/>
                    <a:pt x="21847" y="11995"/>
                    <a:pt x="22859" y="12849"/>
                  </a:cubicBezTo>
                  <a:cubicBezTo>
                    <a:pt x="24884" y="14556"/>
                    <a:pt x="23392" y="18824"/>
                    <a:pt x="25417" y="20127"/>
                  </a:cubicBezTo>
                  <a:cubicBezTo>
                    <a:pt x="27442" y="21430"/>
                    <a:pt x="28987" y="22283"/>
                    <a:pt x="28454" y="24395"/>
                  </a:cubicBezTo>
                  <a:cubicBezTo>
                    <a:pt x="27975" y="25698"/>
                    <a:pt x="26962" y="26551"/>
                    <a:pt x="25950" y="27405"/>
                  </a:cubicBezTo>
                  <a:lnTo>
                    <a:pt x="25950" y="27405"/>
                  </a:lnTo>
                  <a:cubicBezTo>
                    <a:pt x="27975" y="29966"/>
                    <a:pt x="27975" y="29966"/>
                    <a:pt x="27975" y="29966"/>
                  </a:cubicBezTo>
                  <a:cubicBezTo>
                    <a:pt x="25950" y="32122"/>
                    <a:pt x="23392" y="30819"/>
                    <a:pt x="22380" y="33830"/>
                  </a:cubicBezTo>
                  <a:cubicBezTo>
                    <a:pt x="21847" y="35537"/>
                    <a:pt x="19342" y="37693"/>
                    <a:pt x="18330" y="38996"/>
                  </a:cubicBezTo>
                  <a:cubicBezTo>
                    <a:pt x="16785" y="40703"/>
                    <a:pt x="15772" y="42411"/>
                    <a:pt x="15772" y="44567"/>
                  </a:cubicBezTo>
                  <a:cubicBezTo>
                    <a:pt x="15772" y="46274"/>
                    <a:pt x="13214" y="47532"/>
                    <a:pt x="13214" y="49284"/>
                  </a:cubicBezTo>
                  <a:cubicBezTo>
                    <a:pt x="12735" y="52250"/>
                    <a:pt x="13747" y="55260"/>
                    <a:pt x="12202" y="58270"/>
                  </a:cubicBezTo>
                  <a:cubicBezTo>
                    <a:pt x="9644" y="62134"/>
                    <a:pt x="3570" y="62987"/>
                    <a:pt x="2024" y="67255"/>
                  </a:cubicBezTo>
                  <a:cubicBezTo>
                    <a:pt x="0" y="72377"/>
                    <a:pt x="8632" y="71973"/>
                    <a:pt x="5595" y="77094"/>
                  </a:cubicBezTo>
                  <a:cubicBezTo>
                    <a:pt x="4049" y="80104"/>
                    <a:pt x="5595" y="80104"/>
                    <a:pt x="5595" y="82665"/>
                  </a:cubicBezTo>
                  <a:cubicBezTo>
                    <a:pt x="5595" y="84822"/>
                    <a:pt x="6127" y="84822"/>
                    <a:pt x="7140" y="86978"/>
                  </a:cubicBezTo>
                  <a:cubicBezTo>
                    <a:pt x="8152" y="89090"/>
                    <a:pt x="6607" y="92549"/>
                    <a:pt x="7619" y="95110"/>
                  </a:cubicBezTo>
                  <a:cubicBezTo>
                    <a:pt x="9644" y="101085"/>
                    <a:pt x="1545" y="103691"/>
                    <a:pt x="6607" y="108813"/>
                  </a:cubicBezTo>
                  <a:cubicBezTo>
                    <a:pt x="11722" y="113979"/>
                    <a:pt x="11722" y="113979"/>
                    <a:pt x="11722" y="113979"/>
                  </a:cubicBezTo>
                  <a:cubicBezTo>
                    <a:pt x="13214" y="115687"/>
                    <a:pt x="13214" y="118247"/>
                    <a:pt x="14227" y="119955"/>
                  </a:cubicBezTo>
                  <a:lnTo>
                    <a:pt x="14227" y="119955"/>
                  </a:lnTo>
                  <a:cubicBezTo>
                    <a:pt x="17797" y="119101"/>
                    <a:pt x="18809" y="116091"/>
                    <a:pt x="21847" y="114384"/>
                  </a:cubicBezTo>
                  <a:cubicBezTo>
                    <a:pt x="24404" y="113081"/>
                    <a:pt x="26429" y="111823"/>
                    <a:pt x="26962" y="109262"/>
                  </a:cubicBezTo>
                  <a:cubicBezTo>
                    <a:pt x="27442" y="106252"/>
                    <a:pt x="23872" y="103242"/>
                    <a:pt x="26962" y="100277"/>
                  </a:cubicBezTo>
                  <a:cubicBezTo>
                    <a:pt x="30479" y="97266"/>
                    <a:pt x="30000" y="93807"/>
                    <a:pt x="30000" y="89539"/>
                  </a:cubicBezTo>
                  <a:cubicBezTo>
                    <a:pt x="30479" y="88685"/>
                    <a:pt x="30000" y="87383"/>
                    <a:pt x="31545" y="87383"/>
                  </a:cubicBezTo>
                  <a:cubicBezTo>
                    <a:pt x="32024" y="87383"/>
                    <a:pt x="33570" y="88236"/>
                    <a:pt x="34049" y="88236"/>
                  </a:cubicBezTo>
                  <a:cubicBezTo>
                    <a:pt x="35062" y="89090"/>
                    <a:pt x="36607" y="89090"/>
                    <a:pt x="38152" y="89090"/>
                  </a:cubicBezTo>
                  <a:cubicBezTo>
                    <a:pt x="39111" y="89090"/>
                    <a:pt x="41190" y="88685"/>
                    <a:pt x="42202" y="89090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393" name="Shape 2940">
              <a:extLst>
                <a:ext uri="{FF2B5EF4-FFF2-40B4-BE49-F238E27FC236}">
                  <a16:creationId xmlns:a16="http://schemas.microsoft.com/office/drawing/2014/main" id="{4C972F2F-FF54-41E0-9DB4-322E439E1B52}"/>
                </a:ext>
              </a:extLst>
            </p:cNvPr>
            <p:cNvSpPr/>
            <p:nvPr/>
          </p:nvSpPr>
          <p:spPr>
            <a:xfrm>
              <a:off x="15726029" y="1387559"/>
              <a:ext cx="790355" cy="83419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2862" y="45642"/>
                  </a:moveTo>
                  <a:lnTo>
                    <a:pt x="2862" y="45642"/>
                  </a:lnTo>
                  <a:cubicBezTo>
                    <a:pt x="12881" y="39571"/>
                    <a:pt x="10772" y="33428"/>
                    <a:pt x="25084" y="39571"/>
                  </a:cubicBezTo>
                  <a:cubicBezTo>
                    <a:pt x="30885" y="42285"/>
                    <a:pt x="38719" y="38142"/>
                    <a:pt x="45273" y="39571"/>
                  </a:cubicBezTo>
                  <a:cubicBezTo>
                    <a:pt x="49566" y="40214"/>
                    <a:pt x="48060" y="32071"/>
                    <a:pt x="48813" y="28642"/>
                  </a:cubicBezTo>
                  <a:cubicBezTo>
                    <a:pt x="51676" y="19071"/>
                    <a:pt x="57476" y="30714"/>
                    <a:pt x="61770" y="22500"/>
                  </a:cubicBezTo>
                  <a:cubicBezTo>
                    <a:pt x="63201" y="19785"/>
                    <a:pt x="61016" y="16357"/>
                    <a:pt x="65386" y="16357"/>
                  </a:cubicBezTo>
                  <a:cubicBezTo>
                    <a:pt x="68248" y="16357"/>
                    <a:pt x="70357" y="13000"/>
                    <a:pt x="72542" y="11642"/>
                  </a:cubicBezTo>
                  <a:cubicBezTo>
                    <a:pt x="77589" y="11642"/>
                    <a:pt x="79698" y="11642"/>
                    <a:pt x="82561" y="7500"/>
                  </a:cubicBezTo>
                  <a:cubicBezTo>
                    <a:pt x="83314" y="6142"/>
                    <a:pt x="84745" y="4785"/>
                    <a:pt x="86854" y="3428"/>
                  </a:cubicBezTo>
                  <a:cubicBezTo>
                    <a:pt x="88361" y="2785"/>
                    <a:pt x="91224" y="714"/>
                    <a:pt x="92655" y="0"/>
                  </a:cubicBezTo>
                  <a:lnTo>
                    <a:pt x="92655" y="0"/>
                  </a:lnTo>
                  <a:cubicBezTo>
                    <a:pt x="92655" y="714"/>
                    <a:pt x="94086" y="1428"/>
                    <a:pt x="95517" y="1428"/>
                  </a:cubicBezTo>
                  <a:cubicBezTo>
                    <a:pt x="95517" y="6857"/>
                    <a:pt x="94086" y="8928"/>
                    <a:pt x="98380" y="12285"/>
                  </a:cubicBezTo>
                  <a:cubicBezTo>
                    <a:pt x="101996" y="15714"/>
                    <a:pt x="99811" y="17714"/>
                    <a:pt x="101996" y="21142"/>
                  </a:cubicBezTo>
                  <a:cubicBezTo>
                    <a:pt x="102674" y="23857"/>
                    <a:pt x="110583" y="31357"/>
                    <a:pt x="114199" y="29357"/>
                  </a:cubicBezTo>
                  <a:lnTo>
                    <a:pt x="114199" y="29357"/>
                  </a:lnTo>
                  <a:cubicBezTo>
                    <a:pt x="114199" y="31357"/>
                    <a:pt x="113446" y="36785"/>
                    <a:pt x="111337" y="38142"/>
                  </a:cubicBezTo>
                  <a:cubicBezTo>
                    <a:pt x="108474" y="40214"/>
                    <a:pt x="106290" y="40214"/>
                    <a:pt x="103427" y="41571"/>
                  </a:cubicBezTo>
                  <a:cubicBezTo>
                    <a:pt x="97702" y="43642"/>
                    <a:pt x="109905" y="50428"/>
                    <a:pt x="111337" y="51785"/>
                  </a:cubicBezTo>
                  <a:cubicBezTo>
                    <a:pt x="112768" y="52500"/>
                    <a:pt x="112768" y="53857"/>
                    <a:pt x="114199" y="54500"/>
                  </a:cubicBezTo>
                  <a:cubicBezTo>
                    <a:pt x="115630" y="55214"/>
                    <a:pt x="116308" y="54500"/>
                    <a:pt x="117815" y="54500"/>
                  </a:cubicBezTo>
                  <a:cubicBezTo>
                    <a:pt x="117815" y="57214"/>
                    <a:pt x="117062" y="60642"/>
                    <a:pt x="116308" y="63428"/>
                  </a:cubicBezTo>
                  <a:cubicBezTo>
                    <a:pt x="116308" y="68142"/>
                    <a:pt x="119924" y="74285"/>
                    <a:pt x="118493" y="78357"/>
                  </a:cubicBezTo>
                  <a:cubicBezTo>
                    <a:pt x="117062" y="83785"/>
                    <a:pt x="108474" y="82500"/>
                    <a:pt x="115630" y="87214"/>
                  </a:cubicBezTo>
                  <a:cubicBezTo>
                    <a:pt x="119246" y="89928"/>
                    <a:pt x="116308" y="92642"/>
                    <a:pt x="112768" y="91285"/>
                  </a:cubicBezTo>
                  <a:cubicBezTo>
                    <a:pt x="109905" y="91285"/>
                    <a:pt x="104105" y="87214"/>
                    <a:pt x="101996" y="89928"/>
                  </a:cubicBezTo>
                  <a:cubicBezTo>
                    <a:pt x="99811" y="92000"/>
                    <a:pt x="102674" y="107000"/>
                    <a:pt x="94086" y="102857"/>
                  </a:cubicBezTo>
                  <a:cubicBezTo>
                    <a:pt x="86854" y="99500"/>
                    <a:pt x="88361" y="116500"/>
                    <a:pt x="82561" y="119928"/>
                  </a:cubicBezTo>
                  <a:lnTo>
                    <a:pt x="82561" y="119928"/>
                  </a:lnTo>
                  <a:cubicBezTo>
                    <a:pt x="78267" y="119214"/>
                    <a:pt x="78267" y="119214"/>
                    <a:pt x="78267" y="119214"/>
                  </a:cubicBezTo>
                  <a:cubicBezTo>
                    <a:pt x="75404" y="118571"/>
                    <a:pt x="71111" y="119214"/>
                    <a:pt x="67495" y="118571"/>
                  </a:cubicBezTo>
                  <a:cubicBezTo>
                    <a:pt x="64632" y="117857"/>
                    <a:pt x="58154" y="115857"/>
                    <a:pt x="55969" y="118571"/>
                  </a:cubicBezTo>
                  <a:cubicBezTo>
                    <a:pt x="55969" y="119214"/>
                    <a:pt x="55291" y="119214"/>
                    <a:pt x="55291" y="119214"/>
                  </a:cubicBezTo>
                  <a:lnTo>
                    <a:pt x="55291" y="119214"/>
                  </a:lnTo>
                  <a:cubicBezTo>
                    <a:pt x="50998" y="117857"/>
                    <a:pt x="46629" y="115857"/>
                    <a:pt x="45273" y="111071"/>
                  </a:cubicBezTo>
                  <a:cubicBezTo>
                    <a:pt x="43766" y="104928"/>
                    <a:pt x="42335" y="108357"/>
                    <a:pt x="37363" y="106285"/>
                  </a:cubicBezTo>
                  <a:cubicBezTo>
                    <a:pt x="35178" y="104928"/>
                    <a:pt x="32316" y="100857"/>
                    <a:pt x="30885" y="98785"/>
                  </a:cubicBezTo>
                  <a:cubicBezTo>
                    <a:pt x="27269" y="94714"/>
                    <a:pt x="24406" y="94071"/>
                    <a:pt x="19359" y="93357"/>
                  </a:cubicBezTo>
                  <a:cubicBezTo>
                    <a:pt x="13634" y="92000"/>
                    <a:pt x="17928" y="85214"/>
                    <a:pt x="10772" y="85214"/>
                  </a:cubicBezTo>
                  <a:cubicBezTo>
                    <a:pt x="8587" y="85214"/>
                    <a:pt x="8587" y="79714"/>
                    <a:pt x="7909" y="77714"/>
                  </a:cubicBezTo>
                  <a:cubicBezTo>
                    <a:pt x="4971" y="70857"/>
                    <a:pt x="0" y="65428"/>
                    <a:pt x="2862" y="57928"/>
                  </a:cubicBezTo>
                  <a:cubicBezTo>
                    <a:pt x="2862" y="45642"/>
                    <a:pt x="2862" y="45642"/>
                    <a:pt x="2862" y="45642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394" name="Shape 2941">
              <a:extLst>
                <a:ext uri="{FF2B5EF4-FFF2-40B4-BE49-F238E27FC236}">
                  <a16:creationId xmlns:a16="http://schemas.microsoft.com/office/drawing/2014/main" id="{91DD27AC-FF4A-4FA4-8135-17F1AFA2A61D}"/>
                </a:ext>
              </a:extLst>
            </p:cNvPr>
            <p:cNvSpPr/>
            <p:nvPr/>
          </p:nvSpPr>
          <p:spPr>
            <a:xfrm>
              <a:off x="15018870" y="1687517"/>
              <a:ext cx="1070591" cy="195521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51985" y="22081"/>
                  </a:moveTo>
                  <a:lnTo>
                    <a:pt x="51985" y="22081"/>
                  </a:lnTo>
                  <a:cubicBezTo>
                    <a:pt x="55714" y="21502"/>
                    <a:pt x="56771" y="19461"/>
                    <a:pt x="59944" y="18304"/>
                  </a:cubicBezTo>
                  <a:cubicBezTo>
                    <a:pt x="62615" y="17421"/>
                    <a:pt x="64730" y="16568"/>
                    <a:pt x="65287" y="14832"/>
                  </a:cubicBezTo>
                  <a:cubicBezTo>
                    <a:pt x="65788" y="12791"/>
                    <a:pt x="62059" y="10751"/>
                    <a:pt x="65287" y="8741"/>
                  </a:cubicBezTo>
                  <a:cubicBezTo>
                    <a:pt x="68961" y="6700"/>
                    <a:pt x="68460" y="4355"/>
                    <a:pt x="68460" y="1461"/>
                  </a:cubicBezTo>
                  <a:cubicBezTo>
                    <a:pt x="68961" y="883"/>
                    <a:pt x="68460" y="0"/>
                    <a:pt x="70074" y="0"/>
                  </a:cubicBezTo>
                  <a:cubicBezTo>
                    <a:pt x="70575" y="0"/>
                    <a:pt x="72189" y="578"/>
                    <a:pt x="72690" y="578"/>
                  </a:cubicBezTo>
                  <a:cubicBezTo>
                    <a:pt x="73747" y="1157"/>
                    <a:pt x="75361" y="1157"/>
                    <a:pt x="76975" y="1157"/>
                  </a:cubicBezTo>
                  <a:cubicBezTo>
                    <a:pt x="77977" y="1157"/>
                    <a:pt x="80148" y="883"/>
                    <a:pt x="81205" y="1157"/>
                  </a:cubicBezTo>
                  <a:lnTo>
                    <a:pt x="81205" y="1157"/>
                  </a:lnTo>
                  <a:cubicBezTo>
                    <a:pt x="81205" y="6395"/>
                    <a:pt x="81205" y="6395"/>
                    <a:pt x="81205" y="6395"/>
                  </a:cubicBezTo>
                  <a:cubicBezTo>
                    <a:pt x="79090" y="9593"/>
                    <a:pt x="82764" y="11908"/>
                    <a:pt x="84935" y="14832"/>
                  </a:cubicBezTo>
                  <a:cubicBezTo>
                    <a:pt x="85435" y="15685"/>
                    <a:pt x="85435" y="18030"/>
                    <a:pt x="87050" y="18030"/>
                  </a:cubicBezTo>
                  <a:cubicBezTo>
                    <a:pt x="92337" y="18030"/>
                    <a:pt x="89165" y="20923"/>
                    <a:pt x="93395" y="21502"/>
                  </a:cubicBezTo>
                  <a:cubicBezTo>
                    <a:pt x="97124" y="21807"/>
                    <a:pt x="99239" y="22081"/>
                    <a:pt x="101910" y="23817"/>
                  </a:cubicBezTo>
                  <a:cubicBezTo>
                    <a:pt x="102968" y="24700"/>
                    <a:pt x="105083" y="26436"/>
                    <a:pt x="106697" y="27015"/>
                  </a:cubicBezTo>
                  <a:cubicBezTo>
                    <a:pt x="110371" y="27898"/>
                    <a:pt x="111428" y="26436"/>
                    <a:pt x="112541" y="29055"/>
                  </a:cubicBezTo>
                  <a:cubicBezTo>
                    <a:pt x="113543" y="31096"/>
                    <a:pt x="116771" y="31949"/>
                    <a:pt x="119944" y="32527"/>
                  </a:cubicBezTo>
                  <a:lnTo>
                    <a:pt x="119944" y="32527"/>
                  </a:lnTo>
                  <a:cubicBezTo>
                    <a:pt x="119387" y="34873"/>
                    <a:pt x="119387" y="37187"/>
                    <a:pt x="118330" y="39502"/>
                  </a:cubicBezTo>
                  <a:cubicBezTo>
                    <a:pt x="117272" y="41543"/>
                    <a:pt x="118330" y="41543"/>
                    <a:pt x="119387" y="43279"/>
                  </a:cubicBezTo>
                  <a:cubicBezTo>
                    <a:pt x="119387" y="44741"/>
                    <a:pt x="118886" y="45898"/>
                    <a:pt x="115714" y="45593"/>
                  </a:cubicBezTo>
                  <a:cubicBezTo>
                    <a:pt x="111985" y="45319"/>
                    <a:pt x="112541" y="49401"/>
                    <a:pt x="111428" y="50558"/>
                  </a:cubicBezTo>
                  <a:cubicBezTo>
                    <a:pt x="110371" y="52294"/>
                    <a:pt x="106697" y="54609"/>
                    <a:pt x="104526" y="56071"/>
                  </a:cubicBezTo>
                  <a:cubicBezTo>
                    <a:pt x="102968" y="57532"/>
                    <a:pt x="101910" y="59269"/>
                    <a:pt x="99795" y="60426"/>
                  </a:cubicBezTo>
                  <a:cubicBezTo>
                    <a:pt x="98181" y="61309"/>
                    <a:pt x="96567" y="60121"/>
                    <a:pt x="95009" y="61583"/>
                  </a:cubicBezTo>
                  <a:cubicBezTo>
                    <a:pt x="92337" y="63624"/>
                    <a:pt x="87050" y="65055"/>
                    <a:pt x="85992" y="67675"/>
                  </a:cubicBezTo>
                  <a:cubicBezTo>
                    <a:pt x="84378" y="70873"/>
                    <a:pt x="83320" y="71177"/>
                    <a:pt x="79591" y="73492"/>
                  </a:cubicBezTo>
                  <a:cubicBezTo>
                    <a:pt x="76975" y="75228"/>
                    <a:pt x="76975" y="74954"/>
                    <a:pt x="74304" y="73796"/>
                  </a:cubicBezTo>
                  <a:cubicBezTo>
                    <a:pt x="70575" y="72335"/>
                    <a:pt x="70074" y="76111"/>
                    <a:pt x="68460" y="76964"/>
                  </a:cubicBezTo>
                  <a:cubicBezTo>
                    <a:pt x="65287" y="78730"/>
                    <a:pt x="59944" y="79888"/>
                    <a:pt x="57829" y="81928"/>
                  </a:cubicBezTo>
                  <a:cubicBezTo>
                    <a:pt x="55213" y="84243"/>
                    <a:pt x="47198" y="86558"/>
                    <a:pt x="48812" y="89756"/>
                  </a:cubicBezTo>
                  <a:cubicBezTo>
                    <a:pt x="48812" y="90335"/>
                    <a:pt x="48812" y="92954"/>
                    <a:pt x="49870" y="92954"/>
                  </a:cubicBezTo>
                  <a:cubicBezTo>
                    <a:pt x="52541" y="92954"/>
                    <a:pt x="55714" y="90335"/>
                    <a:pt x="58886" y="90639"/>
                  </a:cubicBezTo>
                  <a:lnTo>
                    <a:pt x="58886" y="90639"/>
                  </a:lnTo>
                  <a:cubicBezTo>
                    <a:pt x="56771" y="94690"/>
                    <a:pt x="56771" y="94690"/>
                    <a:pt x="56771" y="94690"/>
                  </a:cubicBezTo>
                  <a:cubicBezTo>
                    <a:pt x="55213" y="95847"/>
                    <a:pt x="57328" y="98771"/>
                    <a:pt x="53599" y="98467"/>
                  </a:cubicBezTo>
                  <a:cubicBezTo>
                    <a:pt x="50426" y="97888"/>
                    <a:pt x="54100" y="100812"/>
                    <a:pt x="54100" y="101664"/>
                  </a:cubicBezTo>
                  <a:cubicBezTo>
                    <a:pt x="54100" y="102548"/>
                    <a:pt x="52541" y="102822"/>
                    <a:pt x="53042" y="104010"/>
                  </a:cubicBezTo>
                  <a:cubicBezTo>
                    <a:pt x="53042" y="105167"/>
                    <a:pt x="54656" y="106324"/>
                    <a:pt x="54100" y="107482"/>
                  </a:cubicBezTo>
                  <a:cubicBezTo>
                    <a:pt x="53599" y="108944"/>
                    <a:pt x="56270" y="109796"/>
                    <a:pt x="57829" y="110680"/>
                  </a:cubicBezTo>
                  <a:cubicBezTo>
                    <a:pt x="59443" y="111837"/>
                    <a:pt x="56771" y="115309"/>
                    <a:pt x="54100" y="115309"/>
                  </a:cubicBezTo>
                  <a:cubicBezTo>
                    <a:pt x="53042" y="115309"/>
                    <a:pt x="55714" y="117350"/>
                    <a:pt x="55714" y="117654"/>
                  </a:cubicBezTo>
                  <a:cubicBezTo>
                    <a:pt x="55714" y="119390"/>
                    <a:pt x="55213" y="119969"/>
                    <a:pt x="51985" y="119664"/>
                  </a:cubicBezTo>
                  <a:cubicBezTo>
                    <a:pt x="49369" y="119390"/>
                    <a:pt x="47755" y="116192"/>
                    <a:pt x="45083" y="116192"/>
                  </a:cubicBezTo>
                  <a:lnTo>
                    <a:pt x="45083" y="116192"/>
                  </a:lnTo>
                  <a:cubicBezTo>
                    <a:pt x="40352" y="114456"/>
                    <a:pt x="38738" y="113878"/>
                    <a:pt x="37124" y="110680"/>
                  </a:cubicBezTo>
                  <a:cubicBezTo>
                    <a:pt x="37124" y="110101"/>
                    <a:pt x="38181" y="108944"/>
                    <a:pt x="36623" y="108639"/>
                  </a:cubicBezTo>
                  <a:cubicBezTo>
                    <a:pt x="33951" y="108335"/>
                    <a:pt x="32337" y="110101"/>
                    <a:pt x="30779" y="110954"/>
                  </a:cubicBezTo>
                  <a:cubicBezTo>
                    <a:pt x="23877" y="115035"/>
                    <a:pt x="14860" y="106903"/>
                    <a:pt x="10074" y="105167"/>
                  </a:cubicBezTo>
                  <a:cubicBezTo>
                    <a:pt x="7402" y="104284"/>
                    <a:pt x="7959" y="102548"/>
                    <a:pt x="5287" y="101969"/>
                  </a:cubicBezTo>
                  <a:lnTo>
                    <a:pt x="5287" y="101969"/>
                  </a:lnTo>
                  <a:cubicBezTo>
                    <a:pt x="5287" y="100507"/>
                    <a:pt x="5287" y="100507"/>
                    <a:pt x="5287" y="100507"/>
                  </a:cubicBezTo>
                  <a:cubicBezTo>
                    <a:pt x="5287" y="98771"/>
                    <a:pt x="0" y="95847"/>
                    <a:pt x="5788" y="95847"/>
                  </a:cubicBezTo>
                  <a:cubicBezTo>
                    <a:pt x="9517" y="95847"/>
                    <a:pt x="16419" y="97888"/>
                    <a:pt x="18534" y="96152"/>
                  </a:cubicBezTo>
                  <a:cubicBezTo>
                    <a:pt x="20148" y="94994"/>
                    <a:pt x="19090" y="93532"/>
                    <a:pt x="21205" y="92071"/>
                  </a:cubicBezTo>
                  <a:cubicBezTo>
                    <a:pt x="23320" y="90335"/>
                    <a:pt x="27606" y="89482"/>
                    <a:pt x="24378" y="87137"/>
                  </a:cubicBezTo>
                  <a:cubicBezTo>
                    <a:pt x="23320" y="85979"/>
                    <a:pt x="27050" y="86862"/>
                    <a:pt x="27606" y="86862"/>
                  </a:cubicBezTo>
                  <a:cubicBezTo>
                    <a:pt x="30222" y="86862"/>
                    <a:pt x="29721" y="86284"/>
                    <a:pt x="29721" y="85096"/>
                  </a:cubicBezTo>
                  <a:cubicBezTo>
                    <a:pt x="29165" y="81624"/>
                    <a:pt x="29165" y="81624"/>
                    <a:pt x="29165" y="81624"/>
                  </a:cubicBezTo>
                  <a:cubicBezTo>
                    <a:pt x="27050" y="81624"/>
                    <a:pt x="23877" y="81350"/>
                    <a:pt x="23877" y="80162"/>
                  </a:cubicBezTo>
                  <a:cubicBezTo>
                    <a:pt x="23877" y="79309"/>
                    <a:pt x="22263" y="78426"/>
                    <a:pt x="22263" y="77847"/>
                  </a:cubicBezTo>
                  <a:cubicBezTo>
                    <a:pt x="22263" y="76690"/>
                    <a:pt x="23877" y="76111"/>
                    <a:pt x="22820" y="74954"/>
                  </a:cubicBezTo>
                  <a:cubicBezTo>
                    <a:pt x="20148" y="72639"/>
                    <a:pt x="20148" y="71451"/>
                    <a:pt x="19647" y="68832"/>
                  </a:cubicBezTo>
                  <a:cubicBezTo>
                    <a:pt x="19090" y="67096"/>
                    <a:pt x="17476" y="65939"/>
                    <a:pt x="16419" y="64477"/>
                  </a:cubicBezTo>
                  <a:cubicBezTo>
                    <a:pt x="15361" y="62741"/>
                    <a:pt x="20705" y="61583"/>
                    <a:pt x="23320" y="61583"/>
                  </a:cubicBezTo>
                  <a:cubicBezTo>
                    <a:pt x="25491" y="61583"/>
                    <a:pt x="25491" y="60121"/>
                    <a:pt x="26493" y="59543"/>
                  </a:cubicBezTo>
                  <a:cubicBezTo>
                    <a:pt x="29721" y="57532"/>
                    <a:pt x="30222" y="54335"/>
                    <a:pt x="34508" y="52873"/>
                  </a:cubicBezTo>
                  <a:cubicBezTo>
                    <a:pt x="36623" y="51989"/>
                    <a:pt x="36623" y="50558"/>
                    <a:pt x="38738" y="49675"/>
                  </a:cubicBezTo>
                  <a:cubicBezTo>
                    <a:pt x="43525" y="47634"/>
                    <a:pt x="43525" y="47634"/>
                    <a:pt x="43525" y="47634"/>
                  </a:cubicBezTo>
                  <a:lnTo>
                    <a:pt x="43525" y="47634"/>
                  </a:lnTo>
                  <a:cubicBezTo>
                    <a:pt x="45083" y="46781"/>
                    <a:pt x="48256" y="44741"/>
                    <a:pt x="46697" y="43857"/>
                  </a:cubicBezTo>
                  <a:cubicBezTo>
                    <a:pt x="44582" y="42700"/>
                    <a:pt x="44025" y="42426"/>
                    <a:pt x="45640" y="40659"/>
                  </a:cubicBezTo>
                  <a:cubicBezTo>
                    <a:pt x="46141" y="40081"/>
                    <a:pt x="46697" y="38923"/>
                    <a:pt x="46141" y="38071"/>
                  </a:cubicBezTo>
                  <a:cubicBezTo>
                    <a:pt x="45640" y="36304"/>
                    <a:pt x="48256" y="35147"/>
                    <a:pt x="48256" y="33411"/>
                  </a:cubicBezTo>
                  <a:cubicBezTo>
                    <a:pt x="48256" y="31675"/>
                    <a:pt x="47198" y="29939"/>
                    <a:pt x="49369" y="27898"/>
                  </a:cubicBezTo>
                  <a:cubicBezTo>
                    <a:pt x="51985" y="22081"/>
                    <a:pt x="51985" y="22081"/>
                    <a:pt x="51985" y="22081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395" name="Shape 2942">
              <a:extLst>
                <a:ext uri="{FF2B5EF4-FFF2-40B4-BE49-F238E27FC236}">
                  <a16:creationId xmlns:a16="http://schemas.microsoft.com/office/drawing/2014/main" id="{CD744C83-48FA-435E-A181-147CCCA153B6}"/>
                </a:ext>
              </a:extLst>
            </p:cNvPr>
            <p:cNvSpPr/>
            <p:nvPr/>
          </p:nvSpPr>
          <p:spPr>
            <a:xfrm>
              <a:off x="13759993" y="1321875"/>
              <a:ext cx="1090297" cy="19377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67790" y="119969"/>
                  </a:moveTo>
                  <a:lnTo>
                    <a:pt x="67790" y="119969"/>
                  </a:lnTo>
                  <a:cubicBezTo>
                    <a:pt x="70359" y="119107"/>
                    <a:pt x="72984" y="118215"/>
                    <a:pt x="72984" y="116185"/>
                  </a:cubicBezTo>
                  <a:cubicBezTo>
                    <a:pt x="72984" y="115570"/>
                    <a:pt x="72984" y="112063"/>
                    <a:pt x="72492" y="111755"/>
                  </a:cubicBezTo>
                  <a:cubicBezTo>
                    <a:pt x="69867" y="111479"/>
                    <a:pt x="67790" y="111171"/>
                    <a:pt x="67790" y="109418"/>
                  </a:cubicBezTo>
                  <a:cubicBezTo>
                    <a:pt x="67790" y="107080"/>
                    <a:pt x="58933" y="106772"/>
                    <a:pt x="61011" y="104157"/>
                  </a:cubicBezTo>
                  <a:cubicBezTo>
                    <a:pt x="63088" y="101204"/>
                    <a:pt x="68282" y="102681"/>
                    <a:pt x="71945" y="103542"/>
                  </a:cubicBezTo>
                  <a:cubicBezTo>
                    <a:pt x="74022" y="103850"/>
                    <a:pt x="77138" y="101204"/>
                    <a:pt x="79763" y="100927"/>
                  </a:cubicBezTo>
                  <a:cubicBezTo>
                    <a:pt x="82387" y="100927"/>
                    <a:pt x="87088" y="97390"/>
                    <a:pt x="86542" y="95637"/>
                  </a:cubicBezTo>
                  <a:cubicBezTo>
                    <a:pt x="85503" y="94160"/>
                    <a:pt x="76646" y="95052"/>
                    <a:pt x="75608" y="92407"/>
                  </a:cubicBezTo>
                  <a:cubicBezTo>
                    <a:pt x="74569" y="91514"/>
                    <a:pt x="74569" y="90069"/>
                    <a:pt x="74022" y="88900"/>
                  </a:cubicBezTo>
                  <a:cubicBezTo>
                    <a:pt x="73530" y="88008"/>
                    <a:pt x="71398" y="85947"/>
                    <a:pt x="71945" y="84778"/>
                  </a:cubicBezTo>
                  <a:cubicBezTo>
                    <a:pt x="72984" y="83301"/>
                    <a:pt x="74569" y="84501"/>
                    <a:pt x="76100" y="83886"/>
                  </a:cubicBezTo>
                  <a:cubicBezTo>
                    <a:pt x="83425" y="81548"/>
                    <a:pt x="69321" y="78902"/>
                    <a:pt x="68829" y="76288"/>
                  </a:cubicBezTo>
                  <a:cubicBezTo>
                    <a:pt x="68282" y="74811"/>
                    <a:pt x="70359" y="75396"/>
                    <a:pt x="71398" y="74503"/>
                  </a:cubicBezTo>
                  <a:cubicBezTo>
                    <a:pt x="72984" y="73642"/>
                    <a:pt x="72984" y="71858"/>
                    <a:pt x="74569" y="70689"/>
                  </a:cubicBezTo>
                  <a:cubicBezTo>
                    <a:pt x="75608" y="70105"/>
                    <a:pt x="76646" y="70412"/>
                    <a:pt x="77685" y="70105"/>
                  </a:cubicBezTo>
                  <a:cubicBezTo>
                    <a:pt x="78724" y="70105"/>
                    <a:pt x="79763" y="68351"/>
                    <a:pt x="80309" y="67767"/>
                  </a:cubicBezTo>
                  <a:cubicBezTo>
                    <a:pt x="79763" y="66290"/>
                    <a:pt x="72984" y="64844"/>
                    <a:pt x="70359" y="64260"/>
                  </a:cubicBezTo>
                  <a:cubicBezTo>
                    <a:pt x="67243" y="63645"/>
                    <a:pt x="68829" y="61030"/>
                    <a:pt x="68829" y="59246"/>
                  </a:cubicBezTo>
                  <a:cubicBezTo>
                    <a:pt x="68829" y="57800"/>
                    <a:pt x="68282" y="56631"/>
                    <a:pt x="67790" y="55431"/>
                  </a:cubicBezTo>
                  <a:cubicBezTo>
                    <a:pt x="66751" y="52817"/>
                    <a:pt x="66751" y="51925"/>
                    <a:pt x="71398" y="50171"/>
                  </a:cubicBezTo>
                  <a:cubicBezTo>
                    <a:pt x="75608" y="48387"/>
                    <a:pt x="75061" y="46357"/>
                    <a:pt x="76646" y="43711"/>
                  </a:cubicBezTo>
                  <a:cubicBezTo>
                    <a:pt x="78724" y="41958"/>
                    <a:pt x="81348" y="40174"/>
                    <a:pt x="82387" y="37836"/>
                  </a:cubicBezTo>
                  <a:cubicBezTo>
                    <a:pt x="82879" y="36083"/>
                    <a:pt x="86542" y="36667"/>
                    <a:pt x="89166" y="36667"/>
                  </a:cubicBezTo>
                  <a:cubicBezTo>
                    <a:pt x="90205" y="38144"/>
                    <a:pt x="94906" y="43404"/>
                    <a:pt x="99061" y="42819"/>
                  </a:cubicBezTo>
                  <a:cubicBezTo>
                    <a:pt x="102724" y="42235"/>
                    <a:pt x="103216" y="43127"/>
                    <a:pt x="106332" y="43404"/>
                  </a:cubicBezTo>
                  <a:cubicBezTo>
                    <a:pt x="109503" y="43711"/>
                    <a:pt x="110542" y="42819"/>
                    <a:pt x="113658" y="42235"/>
                  </a:cubicBezTo>
                  <a:cubicBezTo>
                    <a:pt x="115189" y="41958"/>
                    <a:pt x="117813" y="41066"/>
                    <a:pt x="118359" y="39897"/>
                  </a:cubicBezTo>
                  <a:cubicBezTo>
                    <a:pt x="118851" y="39620"/>
                    <a:pt x="118851" y="39005"/>
                    <a:pt x="118851" y="38728"/>
                  </a:cubicBezTo>
                  <a:cubicBezTo>
                    <a:pt x="119398" y="38420"/>
                    <a:pt x="119945" y="38144"/>
                    <a:pt x="119945" y="37559"/>
                  </a:cubicBezTo>
                  <a:cubicBezTo>
                    <a:pt x="118851" y="35498"/>
                    <a:pt x="115189" y="35190"/>
                    <a:pt x="114205" y="33745"/>
                  </a:cubicBezTo>
                  <a:cubicBezTo>
                    <a:pt x="113111" y="32576"/>
                    <a:pt x="114697" y="31407"/>
                    <a:pt x="115189" y="30207"/>
                  </a:cubicBezTo>
                  <a:cubicBezTo>
                    <a:pt x="115735" y="28731"/>
                    <a:pt x="116282" y="27285"/>
                    <a:pt x="114697" y="25808"/>
                  </a:cubicBezTo>
                  <a:cubicBezTo>
                    <a:pt x="113111" y="24055"/>
                    <a:pt x="113658" y="21717"/>
                    <a:pt x="114205" y="19933"/>
                  </a:cubicBezTo>
                  <a:cubicBezTo>
                    <a:pt x="114205" y="18179"/>
                    <a:pt x="114697" y="17011"/>
                    <a:pt x="113658" y="15534"/>
                  </a:cubicBezTo>
                  <a:cubicBezTo>
                    <a:pt x="113111" y="14673"/>
                    <a:pt x="111580" y="13781"/>
                    <a:pt x="111034" y="12919"/>
                  </a:cubicBezTo>
                  <a:cubicBezTo>
                    <a:pt x="110542" y="12027"/>
                    <a:pt x="109995" y="10551"/>
                    <a:pt x="108464" y="9966"/>
                  </a:cubicBezTo>
                  <a:cubicBezTo>
                    <a:pt x="106332" y="9382"/>
                    <a:pt x="103216" y="8213"/>
                    <a:pt x="102177" y="6736"/>
                  </a:cubicBezTo>
                  <a:lnTo>
                    <a:pt x="102177" y="6736"/>
                  </a:lnTo>
                  <a:cubicBezTo>
                    <a:pt x="101685" y="7044"/>
                    <a:pt x="100592" y="7044"/>
                    <a:pt x="98514" y="6459"/>
                  </a:cubicBezTo>
                  <a:cubicBezTo>
                    <a:pt x="93867" y="4706"/>
                    <a:pt x="84956" y="9689"/>
                    <a:pt x="81840" y="5567"/>
                  </a:cubicBezTo>
                  <a:cubicBezTo>
                    <a:pt x="80801" y="4398"/>
                    <a:pt x="74022" y="1753"/>
                    <a:pt x="71945" y="1753"/>
                  </a:cubicBezTo>
                  <a:cubicBezTo>
                    <a:pt x="69321" y="1753"/>
                    <a:pt x="67243" y="2061"/>
                    <a:pt x="67243" y="276"/>
                  </a:cubicBezTo>
                  <a:cubicBezTo>
                    <a:pt x="66205" y="0"/>
                    <a:pt x="64674" y="0"/>
                    <a:pt x="63088" y="276"/>
                  </a:cubicBezTo>
                  <a:cubicBezTo>
                    <a:pt x="62542" y="1753"/>
                    <a:pt x="61011" y="5875"/>
                    <a:pt x="62050" y="7321"/>
                  </a:cubicBezTo>
                  <a:cubicBezTo>
                    <a:pt x="64674" y="11443"/>
                    <a:pt x="55763" y="8213"/>
                    <a:pt x="56309" y="11443"/>
                  </a:cubicBezTo>
                  <a:cubicBezTo>
                    <a:pt x="56309" y="12612"/>
                    <a:pt x="50022" y="13196"/>
                    <a:pt x="48492" y="12919"/>
                  </a:cubicBezTo>
                  <a:cubicBezTo>
                    <a:pt x="46906" y="13504"/>
                    <a:pt x="45375" y="13504"/>
                    <a:pt x="45867" y="14673"/>
                  </a:cubicBezTo>
                  <a:cubicBezTo>
                    <a:pt x="46414" y="16426"/>
                    <a:pt x="51116" y="16149"/>
                    <a:pt x="47453" y="17903"/>
                  </a:cubicBezTo>
                  <a:cubicBezTo>
                    <a:pt x="46414" y="18764"/>
                    <a:pt x="45375" y="19933"/>
                    <a:pt x="43790" y="20517"/>
                  </a:cubicBezTo>
                  <a:cubicBezTo>
                    <a:pt x="42205" y="21409"/>
                    <a:pt x="38050" y="22578"/>
                    <a:pt x="40674" y="24055"/>
                  </a:cubicBezTo>
                  <a:cubicBezTo>
                    <a:pt x="41712" y="24947"/>
                    <a:pt x="45375" y="27285"/>
                    <a:pt x="45375" y="28177"/>
                  </a:cubicBezTo>
                  <a:cubicBezTo>
                    <a:pt x="44829" y="28177"/>
                    <a:pt x="44829" y="28177"/>
                    <a:pt x="44829" y="28454"/>
                  </a:cubicBezTo>
                  <a:cubicBezTo>
                    <a:pt x="43298" y="28454"/>
                    <a:pt x="40674" y="28454"/>
                    <a:pt x="39635" y="29623"/>
                  </a:cubicBezTo>
                  <a:cubicBezTo>
                    <a:pt x="39088" y="30207"/>
                    <a:pt x="43298" y="31099"/>
                    <a:pt x="44337" y="32268"/>
                  </a:cubicBezTo>
                  <a:cubicBezTo>
                    <a:pt x="43790" y="34329"/>
                    <a:pt x="44829" y="36390"/>
                    <a:pt x="44829" y="38144"/>
                  </a:cubicBezTo>
                  <a:cubicBezTo>
                    <a:pt x="44829" y="40174"/>
                    <a:pt x="41166" y="39005"/>
                    <a:pt x="39088" y="39897"/>
                  </a:cubicBezTo>
                  <a:cubicBezTo>
                    <a:pt x="38050" y="40789"/>
                    <a:pt x="39635" y="42235"/>
                    <a:pt x="37558" y="42542"/>
                  </a:cubicBezTo>
                  <a:cubicBezTo>
                    <a:pt x="36519" y="42542"/>
                    <a:pt x="35425" y="41958"/>
                    <a:pt x="35425" y="42819"/>
                  </a:cubicBezTo>
                  <a:cubicBezTo>
                    <a:pt x="35972" y="45465"/>
                    <a:pt x="32856" y="47526"/>
                    <a:pt x="29193" y="48110"/>
                  </a:cubicBezTo>
                  <a:cubicBezTo>
                    <a:pt x="29193" y="48695"/>
                    <a:pt x="34441" y="50171"/>
                    <a:pt x="34933" y="51925"/>
                  </a:cubicBezTo>
                  <a:cubicBezTo>
                    <a:pt x="34933" y="53986"/>
                    <a:pt x="36519" y="55431"/>
                    <a:pt x="36519" y="57492"/>
                  </a:cubicBezTo>
                  <a:cubicBezTo>
                    <a:pt x="36519" y="58077"/>
                    <a:pt x="36519" y="58661"/>
                    <a:pt x="36519" y="59246"/>
                  </a:cubicBezTo>
                  <a:cubicBezTo>
                    <a:pt x="36519" y="59830"/>
                    <a:pt x="38050" y="60415"/>
                    <a:pt x="38050" y="61307"/>
                  </a:cubicBezTo>
                  <a:cubicBezTo>
                    <a:pt x="38050" y="63645"/>
                    <a:pt x="38596" y="66013"/>
                    <a:pt x="38596" y="68074"/>
                  </a:cubicBezTo>
                  <a:cubicBezTo>
                    <a:pt x="32309" y="67767"/>
                    <a:pt x="32309" y="67767"/>
                    <a:pt x="32309" y="67767"/>
                  </a:cubicBezTo>
                  <a:cubicBezTo>
                    <a:pt x="30232" y="67767"/>
                    <a:pt x="28154" y="67767"/>
                    <a:pt x="26569" y="68074"/>
                  </a:cubicBezTo>
                  <a:cubicBezTo>
                    <a:pt x="25530" y="68074"/>
                    <a:pt x="25038" y="68351"/>
                    <a:pt x="24000" y="68628"/>
                  </a:cubicBezTo>
                  <a:lnTo>
                    <a:pt x="23453" y="68936"/>
                  </a:lnTo>
                  <a:cubicBezTo>
                    <a:pt x="22414" y="70105"/>
                    <a:pt x="23453" y="69520"/>
                    <a:pt x="19845" y="70412"/>
                  </a:cubicBezTo>
                  <a:cubicBezTo>
                    <a:pt x="18751" y="70689"/>
                    <a:pt x="18259" y="70997"/>
                    <a:pt x="17220" y="71581"/>
                  </a:cubicBezTo>
                  <a:cubicBezTo>
                    <a:pt x="16674" y="71858"/>
                    <a:pt x="15088" y="73919"/>
                    <a:pt x="14104" y="72750"/>
                  </a:cubicBezTo>
                  <a:cubicBezTo>
                    <a:pt x="12519" y="70997"/>
                    <a:pt x="10933" y="73058"/>
                    <a:pt x="8364" y="71858"/>
                  </a:cubicBezTo>
                  <a:cubicBezTo>
                    <a:pt x="7325" y="71581"/>
                    <a:pt x="7817" y="70412"/>
                    <a:pt x="6779" y="69828"/>
                  </a:cubicBezTo>
                  <a:cubicBezTo>
                    <a:pt x="5740" y="69243"/>
                    <a:pt x="4154" y="69520"/>
                    <a:pt x="2624" y="69243"/>
                  </a:cubicBezTo>
                  <a:cubicBezTo>
                    <a:pt x="0" y="68936"/>
                    <a:pt x="0" y="68936"/>
                    <a:pt x="0" y="68936"/>
                  </a:cubicBezTo>
                  <a:cubicBezTo>
                    <a:pt x="0" y="69520"/>
                    <a:pt x="0" y="70105"/>
                    <a:pt x="492" y="70412"/>
                  </a:cubicBezTo>
                  <a:cubicBezTo>
                    <a:pt x="1585" y="72166"/>
                    <a:pt x="4154" y="73058"/>
                    <a:pt x="5248" y="75088"/>
                  </a:cubicBezTo>
                  <a:cubicBezTo>
                    <a:pt x="5740" y="76288"/>
                    <a:pt x="6779" y="77457"/>
                    <a:pt x="7817" y="78318"/>
                  </a:cubicBezTo>
                  <a:cubicBezTo>
                    <a:pt x="9895" y="80379"/>
                    <a:pt x="6232" y="84778"/>
                    <a:pt x="14104" y="84778"/>
                  </a:cubicBezTo>
                  <a:cubicBezTo>
                    <a:pt x="17712" y="85055"/>
                    <a:pt x="19298" y="79210"/>
                    <a:pt x="23453" y="81855"/>
                  </a:cubicBezTo>
                  <a:cubicBezTo>
                    <a:pt x="25530" y="83609"/>
                    <a:pt x="25530" y="85055"/>
                    <a:pt x="25038" y="86839"/>
                  </a:cubicBezTo>
                  <a:cubicBezTo>
                    <a:pt x="24000" y="89761"/>
                    <a:pt x="28701" y="90069"/>
                    <a:pt x="30232" y="92099"/>
                  </a:cubicBezTo>
                  <a:cubicBezTo>
                    <a:pt x="30779" y="93576"/>
                    <a:pt x="29193" y="95052"/>
                    <a:pt x="30232" y="96221"/>
                  </a:cubicBezTo>
                  <a:cubicBezTo>
                    <a:pt x="31271" y="97698"/>
                    <a:pt x="33348" y="97390"/>
                    <a:pt x="34441" y="98866"/>
                  </a:cubicBezTo>
                  <a:cubicBezTo>
                    <a:pt x="35425" y="100035"/>
                    <a:pt x="34933" y="102373"/>
                    <a:pt x="32856" y="103265"/>
                  </a:cubicBezTo>
                  <a:cubicBezTo>
                    <a:pt x="29193" y="105326"/>
                    <a:pt x="30232" y="105603"/>
                    <a:pt x="29193" y="108249"/>
                  </a:cubicBezTo>
                  <a:cubicBezTo>
                    <a:pt x="34933" y="110894"/>
                    <a:pt x="34933" y="110894"/>
                    <a:pt x="34933" y="110894"/>
                  </a:cubicBezTo>
                  <a:cubicBezTo>
                    <a:pt x="35425" y="111171"/>
                    <a:pt x="35972" y="111479"/>
                    <a:pt x="36519" y="111755"/>
                  </a:cubicBezTo>
                  <a:lnTo>
                    <a:pt x="36519" y="111755"/>
                  </a:lnTo>
                  <a:cubicBezTo>
                    <a:pt x="44337" y="111755"/>
                    <a:pt x="44337" y="111755"/>
                    <a:pt x="44337" y="111755"/>
                  </a:cubicBezTo>
                  <a:cubicBezTo>
                    <a:pt x="49530" y="111171"/>
                    <a:pt x="47945" y="110587"/>
                    <a:pt x="50569" y="108833"/>
                  </a:cubicBezTo>
                  <a:cubicBezTo>
                    <a:pt x="52154" y="108249"/>
                    <a:pt x="56309" y="107080"/>
                    <a:pt x="57348" y="108249"/>
                  </a:cubicBezTo>
                  <a:cubicBezTo>
                    <a:pt x="58387" y="109141"/>
                    <a:pt x="58387" y="110587"/>
                    <a:pt x="58387" y="111479"/>
                  </a:cubicBezTo>
                  <a:cubicBezTo>
                    <a:pt x="58387" y="115293"/>
                    <a:pt x="63088" y="117938"/>
                    <a:pt x="67790" y="119969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396" name="Shape 2943">
              <a:extLst>
                <a:ext uri="{FF2B5EF4-FFF2-40B4-BE49-F238E27FC236}">
                  <a16:creationId xmlns:a16="http://schemas.microsoft.com/office/drawing/2014/main" id="{8BFF3735-1177-43ED-81B1-53FE3B2C2666}"/>
                </a:ext>
              </a:extLst>
            </p:cNvPr>
            <p:cNvSpPr/>
            <p:nvPr/>
          </p:nvSpPr>
          <p:spPr>
            <a:xfrm>
              <a:off x="14092775" y="3049382"/>
              <a:ext cx="1462485" cy="237340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3816"/>
                  </a:moveTo>
                  <a:lnTo>
                    <a:pt x="0" y="3816"/>
                  </a:lnTo>
                  <a:cubicBezTo>
                    <a:pt x="5822" y="3816"/>
                    <a:pt x="5822" y="3816"/>
                    <a:pt x="5822" y="3816"/>
                  </a:cubicBezTo>
                  <a:cubicBezTo>
                    <a:pt x="9691" y="3339"/>
                    <a:pt x="8510" y="2862"/>
                    <a:pt x="10464" y="1431"/>
                  </a:cubicBezTo>
                  <a:cubicBezTo>
                    <a:pt x="11645" y="954"/>
                    <a:pt x="14740" y="0"/>
                    <a:pt x="15514" y="954"/>
                  </a:cubicBezTo>
                  <a:cubicBezTo>
                    <a:pt x="16287" y="1682"/>
                    <a:pt x="16287" y="2862"/>
                    <a:pt x="16287" y="3590"/>
                  </a:cubicBezTo>
                  <a:cubicBezTo>
                    <a:pt x="16287" y="6704"/>
                    <a:pt x="19789" y="8863"/>
                    <a:pt x="23291" y="10521"/>
                  </a:cubicBezTo>
                  <a:lnTo>
                    <a:pt x="23291" y="10521"/>
                  </a:lnTo>
                  <a:cubicBezTo>
                    <a:pt x="23657" y="11023"/>
                    <a:pt x="24431" y="12680"/>
                    <a:pt x="24838" y="13157"/>
                  </a:cubicBezTo>
                  <a:cubicBezTo>
                    <a:pt x="26386" y="15091"/>
                    <a:pt x="29480" y="14839"/>
                    <a:pt x="32209" y="14136"/>
                  </a:cubicBezTo>
                  <a:cubicBezTo>
                    <a:pt x="33756" y="13634"/>
                    <a:pt x="36484" y="12203"/>
                    <a:pt x="37665" y="13634"/>
                  </a:cubicBezTo>
                  <a:cubicBezTo>
                    <a:pt x="38805" y="15091"/>
                    <a:pt x="41126" y="17953"/>
                    <a:pt x="39579" y="19384"/>
                  </a:cubicBezTo>
                  <a:cubicBezTo>
                    <a:pt x="38031" y="20590"/>
                    <a:pt x="36851" y="20338"/>
                    <a:pt x="38439" y="21795"/>
                  </a:cubicBezTo>
                  <a:cubicBezTo>
                    <a:pt x="39986" y="22975"/>
                    <a:pt x="38805" y="23703"/>
                    <a:pt x="39579" y="24908"/>
                  </a:cubicBezTo>
                  <a:cubicBezTo>
                    <a:pt x="42307" y="26089"/>
                    <a:pt x="42307" y="28725"/>
                    <a:pt x="46582" y="27294"/>
                  </a:cubicBezTo>
                  <a:cubicBezTo>
                    <a:pt x="48537" y="26817"/>
                    <a:pt x="51632" y="27545"/>
                    <a:pt x="53586" y="27043"/>
                  </a:cubicBezTo>
                  <a:cubicBezTo>
                    <a:pt x="55500" y="26817"/>
                    <a:pt x="56274" y="25386"/>
                    <a:pt x="55907" y="24406"/>
                  </a:cubicBezTo>
                  <a:cubicBezTo>
                    <a:pt x="55907" y="23477"/>
                    <a:pt x="55134" y="22975"/>
                    <a:pt x="54726" y="22272"/>
                  </a:cubicBezTo>
                  <a:cubicBezTo>
                    <a:pt x="54726" y="21544"/>
                    <a:pt x="55907" y="20841"/>
                    <a:pt x="55134" y="19861"/>
                  </a:cubicBezTo>
                  <a:cubicBezTo>
                    <a:pt x="53586" y="18681"/>
                    <a:pt x="53586" y="17727"/>
                    <a:pt x="53586" y="16271"/>
                  </a:cubicBezTo>
                  <a:cubicBezTo>
                    <a:pt x="53586" y="13885"/>
                    <a:pt x="54360" y="11500"/>
                    <a:pt x="53953" y="9089"/>
                  </a:cubicBezTo>
                  <a:cubicBezTo>
                    <a:pt x="53586" y="7884"/>
                    <a:pt x="50451" y="2636"/>
                    <a:pt x="53179" y="1908"/>
                  </a:cubicBezTo>
                  <a:cubicBezTo>
                    <a:pt x="53586" y="1682"/>
                    <a:pt x="54726" y="2636"/>
                    <a:pt x="55134" y="2636"/>
                  </a:cubicBezTo>
                  <a:cubicBezTo>
                    <a:pt x="57455" y="4544"/>
                    <a:pt x="60549" y="2385"/>
                    <a:pt x="63277" y="2385"/>
                  </a:cubicBezTo>
                  <a:lnTo>
                    <a:pt x="63277" y="2385"/>
                  </a:lnTo>
                  <a:cubicBezTo>
                    <a:pt x="64051" y="2862"/>
                    <a:pt x="68734" y="7884"/>
                    <a:pt x="68327" y="8135"/>
                  </a:cubicBezTo>
                  <a:cubicBezTo>
                    <a:pt x="63685" y="8135"/>
                    <a:pt x="64458" y="9566"/>
                    <a:pt x="64825" y="11977"/>
                  </a:cubicBezTo>
                  <a:cubicBezTo>
                    <a:pt x="65232" y="13408"/>
                    <a:pt x="65232" y="15091"/>
                    <a:pt x="64825" y="16271"/>
                  </a:cubicBezTo>
                  <a:cubicBezTo>
                    <a:pt x="64458" y="16773"/>
                    <a:pt x="63685" y="18907"/>
                    <a:pt x="64825" y="19158"/>
                  </a:cubicBezTo>
                  <a:cubicBezTo>
                    <a:pt x="67146" y="19158"/>
                    <a:pt x="70648" y="17225"/>
                    <a:pt x="73009" y="16773"/>
                  </a:cubicBezTo>
                  <a:cubicBezTo>
                    <a:pt x="74557" y="16773"/>
                    <a:pt x="76104" y="17225"/>
                    <a:pt x="77244" y="16999"/>
                  </a:cubicBezTo>
                  <a:cubicBezTo>
                    <a:pt x="78425" y="16773"/>
                    <a:pt x="79199" y="15794"/>
                    <a:pt x="79972" y="15091"/>
                  </a:cubicBezTo>
                  <a:lnTo>
                    <a:pt x="79972" y="15091"/>
                  </a:lnTo>
                  <a:cubicBezTo>
                    <a:pt x="81927" y="15568"/>
                    <a:pt x="81520" y="16999"/>
                    <a:pt x="83474" y="17727"/>
                  </a:cubicBezTo>
                  <a:cubicBezTo>
                    <a:pt x="86976" y="19158"/>
                    <a:pt x="93573" y="25863"/>
                    <a:pt x="98622" y="22498"/>
                  </a:cubicBezTo>
                  <a:cubicBezTo>
                    <a:pt x="99762" y="21795"/>
                    <a:pt x="100943" y="20338"/>
                    <a:pt x="102897" y="20590"/>
                  </a:cubicBezTo>
                  <a:cubicBezTo>
                    <a:pt x="104038" y="20841"/>
                    <a:pt x="103264" y="21795"/>
                    <a:pt x="103264" y="22272"/>
                  </a:cubicBezTo>
                  <a:cubicBezTo>
                    <a:pt x="104445" y="24908"/>
                    <a:pt x="105626" y="25386"/>
                    <a:pt x="109087" y="26817"/>
                  </a:cubicBezTo>
                  <a:lnTo>
                    <a:pt x="109087" y="26817"/>
                  </a:lnTo>
                  <a:cubicBezTo>
                    <a:pt x="108313" y="28499"/>
                    <a:pt x="107947" y="29930"/>
                    <a:pt x="107947" y="31613"/>
                  </a:cubicBezTo>
                  <a:cubicBezTo>
                    <a:pt x="107947" y="33270"/>
                    <a:pt x="108313" y="34249"/>
                    <a:pt x="111041" y="34475"/>
                  </a:cubicBezTo>
                  <a:cubicBezTo>
                    <a:pt x="115683" y="34952"/>
                    <a:pt x="112589" y="37112"/>
                    <a:pt x="114910" y="39020"/>
                  </a:cubicBezTo>
                  <a:cubicBezTo>
                    <a:pt x="116090" y="39748"/>
                    <a:pt x="117638" y="40000"/>
                    <a:pt x="118819" y="40703"/>
                  </a:cubicBezTo>
                  <a:cubicBezTo>
                    <a:pt x="119959" y="41431"/>
                    <a:pt x="119959" y="42134"/>
                    <a:pt x="119959" y="43339"/>
                  </a:cubicBezTo>
                  <a:lnTo>
                    <a:pt x="119959" y="43339"/>
                  </a:lnTo>
                  <a:cubicBezTo>
                    <a:pt x="118045" y="43816"/>
                    <a:pt x="114910" y="43590"/>
                    <a:pt x="113769" y="45021"/>
                  </a:cubicBezTo>
                  <a:cubicBezTo>
                    <a:pt x="112589" y="46453"/>
                    <a:pt x="110634" y="46453"/>
                    <a:pt x="108313" y="47156"/>
                  </a:cubicBezTo>
                  <a:cubicBezTo>
                    <a:pt x="106766" y="47884"/>
                    <a:pt x="107173" y="49340"/>
                    <a:pt x="106359" y="50295"/>
                  </a:cubicBezTo>
                  <a:cubicBezTo>
                    <a:pt x="105992" y="51249"/>
                    <a:pt x="104038" y="51475"/>
                    <a:pt x="103671" y="52680"/>
                  </a:cubicBezTo>
                  <a:cubicBezTo>
                    <a:pt x="102490" y="54588"/>
                    <a:pt x="103264" y="56748"/>
                    <a:pt x="102490" y="58656"/>
                  </a:cubicBezTo>
                  <a:cubicBezTo>
                    <a:pt x="102124" y="59861"/>
                    <a:pt x="98988" y="59861"/>
                    <a:pt x="97074" y="61067"/>
                  </a:cubicBezTo>
                  <a:cubicBezTo>
                    <a:pt x="95120" y="62498"/>
                    <a:pt x="90478" y="62498"/>
                    <a:pt x="87343" y="62498"/>
                  </a:cubicBezTo>
                  <a:cubicBezTo>
                    <a:pt x="85429" y="62498"/>
                    <a:pt x="88523" y="64180"/>
                    <a:pt x="88890" y="64406"/>
                  </a:cubicBezTo>
                  <a:cubicBezTo>
                    <a:pt x="89297" y="65360"/>
                    <a:pt x="89297" y="66566"/>
                    <a:pt x="89297" y="67520"/>
                  </a:cubicBezTo>
                  <a:cubicBezTo>
                    <a:pt x="89297" y="68474"/>
                    <a:pt x="89297" y="69453"/>
                    <a:pt x="88523" y="70408"/>
                  </a:cubicBezTo>
                  <a:cubicBezTo>
                    <a:pt x="86569" y="72316"/>
                    <a:pt x="85022" y="72065"/>
                    <a:pt x="88116" y="74224"/>
                  </a:cubicBezTo>
                  <a:cubicBezTo>
                    <a:pt x="90844" y="76384"/>
                    <a:pt x="93573" y="78292"/>
                    <a:pt x="92392" y="81180"/>
                  </a:cubicBezTo>
                  <a:cubicBezTo>
                    <a:pt x="91618" y="82611"/>
                    <a:pt x="91252" y="83339"/>
                    <a:pt x="92025" y="84770"/>
                  </a:cubicBezTo>
                  <a:cubicBezTo>
                    <a:pt x="92025" y="85247"/>
                    <a:pt x="92392" y="87407"/>
                    <a:pt x="92025" y="87633"/>
                  </a:cubicBezTo>
                  <a:lnTo>
                    <a:pt x="92025" y="87633"/>
                  </a:lnTo>
                  <a:cubicBezTo>
                    <a:pt x="91252" y="88361"/>
                    <a:pt x="92025" y="89566"/>
                    <a:pt x="92392" y="90269"/>
                  </a:cubicBezTo>
                  <a:cubicBezTo>
                    <a:pt x="92799" y="90521"/>
                    <a:pt x="93573" y="90747"/>
                    <a:pt x="93939" y="91224"/>
                  </a:cubicBezTo>
                  <a:cubicBezTo>
                    <a:pt x="94346" y="91475"/>
                    <a:pt x="94753" y="91475"/>
                    <a:pt x="94753" y="91701"/>
                  </a:cubicBezTo>
                  <a:cubicBezTo>
                    <a:pt x="95120" y="91952"/>
                    <a:pt x="95120" y="92178"/>
                    <a:pt x="95486" y="92429"/>
                  </a:cubicBezTo>
                  <a:lnTo>
                    <a:pt x="95486" y="92429"/>
                  </a:lnTo>
                  <a:cubicBezTo>
                    <a:pt x="95486" y="93132"/>
                    <a:pt x="95486" y="93860"/>
                    <a:pt x="95894" y="94588"/>
                  </a:cubicBezTo>
                  <a:cubicBezTo>
                    <a:pt x="95894" y="95317"/>
                    <a:pt x="95486" y="96020"/>
                    <a:pt x="95120" y="96748"/>
                  </a:cubicBezTo>
                  <a:cubicBezTo>
                    <a:pt x="93573" y="99133"/>
                    <a:pt x="95120" y="100087"/>
                    <a:pt x="91618" y="101770"/>
                  </a:cubicBezTo>
                  <a:cubicBezTo>
                    <a:pt x="89664" y="102975"/>
                    <a:pt x="91252" y="104155"/>
                    <a:pt x="91252" y="105586"/>
                  </a:cubicBezTo>
                  <a:cubicBezTo>
                    <a:pt x="91252" y="108223"/>
                    <a:pt x="89664" y="110634"/>
                    <a:pt x="88890" y="113019"/>
                  </a:cubicBezTo>
                  <a:cubicBezTo>
                    <a:pt x="88116" y="115655"/>
                    <a:pt x="87343" y="117564"/>
                    <a:pt x="85795" y="119974"/>
                  </a:cubicBezTo>
                  <a:lnTo>
                    <a:pt x="85795" y="119974"/>
                  </a:lnTo>
                  <a:cubicBezTo>
                    <a:pt x="83881" y="118769"/>
                    <a:pt x="83881" y="118769"/>
                    <a:pt x="83881" y="118769"/>
                  </a:cubicBezTo>
                  <a:cubicBezTo>
                    <a:pt x="83474" y="118292"/>
                    <a:pt x="82701" y="116861"/>
                    <a:pt x="81927" y="116384"/>
                  </a:cubicBezTo>
                  <a:cubicBezTo>
                    <a:pt x="79972" y="115907"/>
                    <a:pt x="79606" y="115655"/>
                    <a:pt x="78791" y="114701"/>
                  </a:cubicBezTo>
                  <a:cubicBezTo>
                    <a:pt x="77244" y="112291"/>
                    <a:pt x="73376" y="111839"/>
                    <a:pt x="71421" y="109905"/>
                  </a:cubicBezTo>
                  <a:cubicBezTo>
                    <a:pt x="70281" y="108725"/>
                    <a:pt x="69467" y="107269"/>
                    <a:pt x="67919" y="106089"/>
                  </a:cubicBezTo>
                  <a:cubicBezTo>
                    <a:pt x="67553" y="105360"/>
                    <a:pt x="66779" y="105109"/>
                    <a:pt x="66006" y="104406"/>
                  </a:cubicBezTo>
                  <a:cubicBezTo>
                    <a:pt x="65598" y="103678"/>
                    <a:pt x="65598" y="102724"/>
                    <a:pt x="64825" y="102021"/>
                  </a:cubicBezTo>
                  <a:cubicBezTo>
                    <a:pt x="63685" y="101293"/>
                    <a:pt x="60956" y="100338"/>
                    <a:pt x="60183" y="99610"/>
                  </a:cubicBezTo>
                  <a:cubicBezTo>
                    <a:pt x="55134" y="98179"/>
                    <a:pt x="55134" y="98179"/>
                    <a:pt x="55134" y="98179"/>
                  </a:cubicBezTo>
                  <a:lnTo>
                    <a:pt x="55134" y="98179"/>
                  </a:lnTo>
                  <a:cubicBezTo>
                    <a:pt x="55134" y="96974"/>
                    <a:pt x="55134" y="95768"/>
                    <a:pt x="55907" y="94814"/>
                  </a:cubicBezTo>
                  <a:cubicBezTo>
                    <a:pt x="57047" y="93132"/>
                    <a:pt x="57862" y="90998"/>
                    <a:pt x="58595" y="89315"/>
                  </a:cubicBezTo>
                  <a:cubicBezTo>
                    <a:pt x="59002" y="88110"/>
                    <a:pt x="57047" y="87407"/>
                    <a:pt x="57455" y="86202"/>
                  </a:cubicBezTo>
                  <a:cubicBezTo>
                    <a:pt x="58228" y="84293"/>
                    <a:pt x="58595" y="83565"/>
                    <a:pt x="56681" y="81657"/>
                  </a:cubicBezTo>
                  <a:cubicBezTo>
                    <a:pt x="55907" y="81180"/>
                    <a:pt x="56274" y="80703"/>
                    <a:pt x="56681" y="80225"/>
                  </a:cubicBezTo>
                  <a:cubicBezTo>
                    <a:pt x="58595" y="79974"/>
                    <a:pt x="60183" y="81657"/>
                    <a:pt x="60549" y="81180"/>
                  </a:cubicBezTo>
                  <a:cubicBezTo>
                    <a:pt x="62870" y="79271"/>
                    <a:pt x="62870" y="79271"/>
                    <a:pt x="62870" y="79271"/>
                  </a:cubicBezTo>
                  <a:cubicBezTo>
                    <a:pt x="63685" y="79020"/>
                    <a:pt x="63685" y="77815"/>
                    <a:pt x="64825" y="77338"/>
                  </a:cubicBezTo>
                  <a:cubicBezTo>
                    <a:pt x="66006" y="77112"/>
                    <a:pt x="69874" y="77112"/>
                    <a:pt x="71055" y="77589"/>
                  </a:cubicBezTo>
                  <a:cubicBezTo>
                    <a:pt x="76470" y="79497"/>
                    <a:pt x="75330" y="76635"/>
                    <a:pt x="76104" y="74475"/>
                  </a:cubicBezTo>
                  <a:cubicBezTo>
                    <a:pt x="76470" y="72793"/>
                    <a:pt x="78425" y="72542"/>
                    <a:pt x="79199" y="71362"/>
                  </a:cubicBezTo>
                  <a:cubicBezTo>
                    <a:pt x="80746" y="68951"/>
                    <a:pt x="80746" y="68951"/>
                    <a:pt x="80746" y="68951"/>
                  </a:cubicBezTo>
                  <a:cubicBezTo>
                    <a:pt x="81927" y="67043"/>
                    <a:pt x="79606" y="63929"/>
                    <a:pt x="75697" y="64406"/>
                  </a:cubicBezTo>
                  <a:cubicBezTo>
                    <a:pt x="73376" y="64657"/>
                    <a:pt x="72195" y="66817"/>
                    <a:pt x="70648" y="67771"/>
                  </a:cubicBezTo>
                  <a:cubicBezTo>
                    <a:pt x="69874" y="68474"/>
                    <a:pt x="68327" y="68248"/>
                    <a:pt x="67146" y="68951"/>
                  </a:cubicBezTo>
                  <a:cubicBezTo>
                    <a:pt x="66372" y="69453"/>
                    <a:pt x="66372" y="71588"/>
                    <a:pt x="65232" y="71588"/>
                  </a:cubicBezTo>
                  <a:cubicBezTo>
                    <a:pt x="62870" y="71588"/>
                    <a:pt x="63277" y="68248"/>
                    <a:pt x="62504" y="67294"/>
                  </a:cubicBezTo>
                  <a:cubicBezTo>
                    <a:pt x="61730" y="65134"/>
                    <a:pt x="61323" y="62975"/>
                    <a:pt x="60549" y="60816"/>
                  </a:cubicBezTo>
                  <a:cubicBezTo>
                    <a:pt x="58595" y="59610"/>
                    <a:pt x="57455" y="58656"/>
                    <a:pt x="56681" y="57225"/>
                  </a:cubicBezTo>
                  <a:cubicBezTo>
                    <a:pt x="55907" y="55794"/>
                    <a:pt x="57455" y="55065"/>
                    <a:pt x="54360" y="54839"/>
                  </a:cubicBezTo>
                  <a:cubicBezTo>
                    <a:pt x="52405" y="54588"/>
                    <a:pt x="52813" y="53860"/>
                    <a:pt x="51998" y="52906"/>
                  </a:cubicBezTo>
                  <a:cubicBezTo>
                    <a:pt x="51224" y="51726"/>
                    <a:pt x="48903" y="51726"/>
                    <a:pt x="48903" y="50295"/>
                  </a:cubicBezTo>
                  <a:cubicBezTo>
                    <a:pt x="48903" y="48612"/>
                    <a:pt x="51632" y="48135"/>
                    <a:pt x="53586" y="47658"/>
                  </a:cubicBezTo>
                  <a:cubicBezTo>
                    <a:pt x="54726" y="47156"/>
                    <a:pt x="52813" y="45976"/>
                    <a:pt x="51998" y="45976"/>
                  </a:cubicBezTo>
                  <a:cubicBezTo>
                    <a:pt x="49677" y="45499"/>
                    <a:pt x="53179" y="44293"/>
                    <a:pt x="53586" y="44067"/>
                  </a:cubicBezTo>
                  <a:cubicBezTo>
                    <a:pt x="54360" y="43088"/>
                    <a:pt x="51224" y="42134"/>
                    <a:pt x="51224" y="40954"/>
                  </a:cubicBezTo>
                  <a:cubicBezTo>
                    <a:pt x="51998" y="38066"/>
                    <a:pt x="48130" y="39748"/>
                    <a:pt x="46990" y="38066"/>
                  </a:cubicBezTo>
                  <a:cubicBezTo>
                    <a:pt x="45035" y="35681"/>
                    <a:pt x="41126" y="37112"/>
                    <a:pt x="38439" y="35430"/>
                  </a:cubicBezTo>
                  <a:cubicBezTo>
                    <a:pt x="37258" y="34726"/>
                    <a:pt x="36851" y="32793"/>
                    <a:pt x="36077" y="31613"/>
                  </a:cubicBezTo>
                  <a:cubicBezTo>
                    <a:pt x="34937" y="30182"/>
                    <a:pt x="33756" y="28976"/>
                    <a:pt x="31068" y="28022"/>
                  </a:cubicBezTo>
                  <a:cubicBezTo>
                    <a:pt x="28340" y="27043"/>
                    <a:pt x="24065" y="25134"/>
                    <a:pt x="24065" y="22749"/>
                  </a:cubicBezTo>
                  <a:cubicBezTo>
                    <a:pt x="23657" y="21544"/>
                    <a:pt x="23657" y="21544"/>
                    <a:pt x="23657" y="21544"/>
                  </a:cubicBezTo>
                  <a:cubicBezTo>
                    <a:pt x="23657" y="21293"/>
                    <a:pt x="23657" y="21293"/>
                    <a:pt x="23657" y="21293"/>
                  </a:cubicBezTo>
                  <a:cubicBezTo>
                    <a:pt x="20970" y="20841"/>
                    <a:pt x="20563" y="19861"/>
                    <a:pt x="19015" y="18204"/>
                  </a:cubicBezTo>
                  <a:cubicBezTo>
                    <a:pt x="17835" y="16999"/>
                    <a:pt x="16694" y="16045"/>
                    <a:pt x="14333" y="15317"/>
                  </a:cubicBezTo>
                  <a:cubicBezTo>
                    <a:pt x="12419" y="14588"/>
                    <a:pt x="10872" y="14839"/>
                    <a:pt x="10872" y="12931"/>
                  </a:cubicBezTo>
                  <a:cubicBezTo>
                    <a:pt x="10872" y="11500"/>
                    <a:pt x="3461" y="9089"/>
                    <a:pt x="1913" y="7658"/>
                  </a:cubicBezTo>
                  <a:cubicBezTo>
                    <a:pt x="773" y="6453"/>
                    <a:pt x="773" y="5021"/>
                    <a:pt x="0" y="3816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397" name="Shape 2944">
              <a:extLst>
                <a:ext uri="{FF2B5EF4-FFF2-40B4-BE49-F238E27FC236}">
                  <a16:creationId xmlns:a16="http://schemas.microsoft.com/office/drawing/2014/main" id="{7A350A9E-DFDA-45B0-8189-6039F76FE9C5}"/>
                </a:ext>
              </a:extLst>
            </p:cNvPr>
            <p:cNvSpPr/>
            <p:nvPr/>
          </p:nvSpPr>
          <p:spPr>
            <a:xfrm>
              <a:off x="14294193" y="1024104"/>
              <a:ext cx="1315800" cy="259454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8235" y="0"/>
                  </a:moveTo>
                  <a:lnTo>
                    <a:pt x="118235" y="0"/>
                  </a:lnTo>
                  <a:cubicBezTo>
                    <a:pt x="113891" y="2203"/>
                    <a:pt x="105248" y="2410"/>
                    <a:pt x="100542" y="1744"/>
                  </a:cubicBezTo>
                  <a:cubicBezTo>
                    <a:pt x="97511" y="1308"/>
                    <a:pt x="94072" y="436"/>
                    <a:pt x="91040" y="436"/>
                  </a:cubicBezTo>
                  <a:cubicBezTo>
                    <a:pt x="88009" y="436"/>
                    <a:pt x="83710" y="2410"/>
                    <a:pt x="81538" y="3282"/>
                  </a:cubicBezTo>
                  <a:cubicBezTo>
                    <a:pt x="78959" y="4591"/>
                    <a:pt x="83257" y="5257"/>
                    <a:pt x="81085" y="6359"/>
                  </a:cubicBezTo>
                  <a:cubicBezTo>
                    <a:pt x="78506" y="7438"/>
                    <a:pt x="81538" y="7231"/>
                    <a:pt x="80226" y="8333"/>
                  </a:cubicBezTo>
                  <a:cubicBezTo>
                    <a:pt x="79366" y="9206"/>
                    <a:pt x="78959" y="9206"/>
                    <a:pt x="78959" y="10078"/>
                  </a:cubicBezTo>
                  <a:cubicBezTo>
                    <a:pt x="78506" y="13131"/>
                    <a:pt x="78506" y="13131"/>
                    <a:pt x="78506" y="13131"/>
                  </a:cubicBezTo>
                  <a:cubicBezTo>
                    <a:pt x="78506" y="13797"/>
                    <a:pt x="76787" y="16414"/>
                    <a:pt x="75475" y="16414"/>
                  </a:cubicBezTo>
                  <a:cubicBezTo>
                    <a:pt x="73348" y="16414"/>
                    <a:pt x="73755" y="15542"/>
                    <a:pt x="72488" y="15335"/>
                  </a:cubicBezTo>
                  <a:cubicBezTo>
                    <a:pt x="70316" y="14899"/>
                    <a:pt x="68597" y="14899"/>
                    <a:pt x="66425" y="14233"/>
                  </a:cubicBezTo>
                  <a:cubicBezTo>
                    <a:pt x="64298" y="13797"/>
                    <a:pt x="63846" y="14004"/>
                    <a:pt x="62579" y="15106"/>
                  </a:cubicBezTo>
                  <a:cubicBezTo>
                    <a:pt x="60407" y="16644"/>
                    <a:pt x="57828" y="15771"/>
                    <a:pt x="55203" y="15542"/>
                  </a:cubicBezTo>
                  <a:cubicBezTo>
                    <a:pt x="52624" y="15542"/>
                    <a:pt x="49185" y="17516"/>
                    <a:pt x="45746" y="17746"/>
                  </a:cubicBezTo>
                  <a:cubicBezTo>
                    <a:pt x="44841" y="18182"/>
                    <a:pt x="44434" y="18825"/>
                    <a:pt x="43981" y="19261"/>
                  </a:cubicBezTo>
                  <a:lnTo>
                    <a:pt x="43981" y="19261"/>
                  </a:lnTo>
                  <a:cubicBezTo>
                    <a:pt x="41855" y="19261"/>
                    <a:pt x="40995" y="16850"/>
                    <a:pt x="38371" y="17516"/>
                  </a:cubicBezTo>
                  <a:cubicBezTo>
                    <a:pt x="37104" y="17952"/>
                    <a:pt x="36651" y="18618"/>
                    <a:pt x="35791" y="18825"/>
                  </a:cubicBezTo>
                  <a:lnTo>
                    <a:pt x="35791" y="18825"/>
                  </a:lnTo>
                  <a:cubicBezTo>
                    <a:pt x="36651" y="19927"/>
                    <a:pt x="39230" y="20799"/>
                    <a:pt x="40995" y="21235"/>
                  </a:cubicBezTo>
                  <a:cubicBezTo>
                    <a:pt x="42262" y="21672"/>
                    <a:pt x="42714" y="22774"/>
                    <a:pt x="43122" y="23439"/>
                  </a:cubicBezTo>
                  <a:cubicBezTo>
                    <a:pt x="43574" y="24082"/>
                    <a:pt x="44841" y="24748"/>
                    <a:pt x="45294" y="25391"/>
                  </a:cubicBezTo>
                  <a:cubicBezTo>
                    <a:pt x="46153" y="26493"/>
                    <a:pt x="45746" y="27365"/>
                    <a:pt x="45746" y="28674"/>
                  </a:cubicBezTo>
                  <a:cubicBezTo>
                    <a:pt x="45294" y="30005"/>
                    <a:pt x="44841" y="31750"/>
                    <a:pt x="46153" y="33059"/>
                  </a:cubicBezTo>
                  <a:cubicBezTo>
                    <a:pt x="47466" y="34161"/>
                    <a:pt x="47013" y="35240"/>
                    <a:pt x="46561" y="36342"/>
                  </a:cubicBezTo>
                  <a:cubicBezTo>
                    <a:pt x="46153" y="37237"/>
                    <a:pt x="44841" y="38109"/>
                    <a:pt x="45746" y="38982"/>
                  </a:cubicBezTo>
                  <a:cubicBezTo>
                    <a:pt x="46561" y="40061"/>
                    <a:pt x="49592" y="40290"/>
                    <a:pt x="50497" y="41828"/>
                  </a:cubicBezTo>
                  <a:cubicBezTo>
                    <a:pt x="50497" y="42265"/>
                    <a:pt x="50045" y="42471"/>
                    <a:pt x="49592" y="42701"/>
                  </a:cubicBezTo>
                  <a:cubicBezTo>
                    <a:pt x="49592" y="42907"/>
                    <a:pt x="49592" y="43367"/>
                    <a:pt x="49185" y="43573"/>
                  </a:cubicBezTo>
                  <a:cubicBezTo>
                    <a:pt x="48733" y="44446"/>
                    <a:pt x="46561" y="45111"/>
                    <a:pt x="45294" y="45318"/>
                  </a:cubicBezTo>
                  <a:cubicBezTo>
                    <a:pt x="42714" y="45754"/>
                    <a:pt x="41855" y="46420"/>
                    <a:pt x="39230" y="46190"/>
                  </a:cubicBezTo>
                  <a:cubicBezTo>
                    <a:pt x="36651" y="45984"/>
                    <a:pt x="36244" y="45318"/>
                    <a:pt x="33212" y="45754"/>
                  </a:cubicBezTo>
                  <a:cubicBezTo>
                    <a:pt x="29773" y="46190"/>
                    <a:pt x="25882" y="42265"/>
                    <a:pt x="25022" y="41163"/>
                  </a:cubicBezTo>
                  <a:cubicBezTo>
                    <a:pt x="22850" y="41163"/>
                    <a:pt x="19819" y="40726"/>
                    <a:pt x="19411" y="42035"/>
                  </a:cubicBezTo>
                  <a:cubicBezTo>
                    <a:pt x="18552" y="43780"/>
                    <a:pt x="16380" y="45111"/>
                    <a:pt x="14660" y="46420"/>
                  </a:cubicBezTo>
                  <a:cubicBezTo>
                    <a:pt x="13348" y="48394"/>
                    <a:pt x="13800" y="49910"/>
                    <a:pt x="10316" y="51241"/>
                  </a:cubicBezTo>
                  <a:cubicBezTo>
                    <a:pt x="6470" y="52550"/>
                    <a:pt x="6470" y="53215"/>
                    <a:pt x="7330" y="55167"/>
                  </a:cubicBezTo>
                  <a:cubicBezTo>
                    <a:pt x="7737" y="56062"/>
                    <a:pt x="8190" y="56935"/>
                    <a:pt x="8190" y="58014"/>
                  </a:cubicBezTo>
                  <a:cubicBezTo>
                    <a:pt x="8190" y="59345"/>
                    <a:pt x="6877" y="61297"/>
                    <a:pt x="9457" y="61756"/>
                  </a:cubicBezTo>
                  <a:cubicBezTo>
                    <a:pt x="11628" y="62192"/>
                    <a:pt x="17239" y="63271"/>
                    <a:pt x="17692" y="64373"/>
                  </a:cubicBezTo>
                  <a:cubicBezTo>
                    <a:pt x="17239" y="64809"/>
                    <a:pt x="16380" y="66118"/>
                    <a:pt x="15520" y="66118"/>
                  </a:cubicBezTo>
                  <a:cubicBezTo>
                    <a:pt x="14660" y="66347"/>
                    <a:pt x="13800" y="66118"/>
                    <a:pt x="12941" y="66554"/>
                  </a:cubicBezTo>
                  <a:cubicBezTo>
                    <a:pt x="11628" y="67426"/>
                    <a:pt x="11628" y="68758"/>
                    <a:pt x="10316" y="69401"/>
                  </a:cubicBezTo>
                  <a:cubicBezTo>
                    <a:pt x="9457" y="70066"/>
                    <a:pt x="7737" y="69630"/>
                    <a:pt x="8190" y="70732"/>
                  </a:cubicBezTo>
                  <a:cubicBezTo>
                    <a:pt x="8597" y="72684"/>
                    <a:pt x="20271" y="74658"/>
                    <a:pt x="14208" y="76403"/>
                  </a:cubicBezTo>
                  <a:cubicBezTo>
                    <a:pt x="12941" y="76862"/>
                    <a:pt x="11628" y="75967"/>
                    <a:pt x="10769" y="77069"/>
                  </a:cubicBezTo>
                  <a:cubicBezTo>
                    <a:pt x="10316" y="77941"/>
                    <a:pt x="12081" y="79479"/>
                    <a:pt x="12488" y="80145"/>
                  </a:cubicBezTo>
                  <a:cubicBezTo>
                    <a:pt x="12941" y="81017"/>
                    <a:pt x="12941" y="82096"/>
                    <a:pt x="13800" y="82762"/>
                  </a:cubicBezTo>
                  <a:cubicBezTo>
                    <a:pt x="14660" y="84736"/>
                    <a:pt x="21990" y="84071"/>
                    <a:pt x="22850" y="85173"/>
                  </a:cubicBezTo>
                  <a:cubicBezTo>
                    <a:pt x="23303" y="86481"/>
                    <a:pt x="19411" y="89121"/>
                    <a:pt x="17239" y="89121"/>
                  </a:cubicBezTo>
                  <a:cubicBezTo>
                    <a:pt x="15067" y="89328"/>
                    <a:pt x="12488" y="91302"/>
                    <a:pt x="10769" y="91073"/>
                  </a:cubicBezTo>
                  <a:cubicBezTo>
                    <a:pt x="7737" y="90430"/>
                    <a:pt x="3438" y="89328"/>
                    <a:pt x="1719" y="91532"/>
                  </a:cubicBezTo>
                  <a:cubicBezTo>
                    <a:pt x="0" y="93483"/>
                    <a:pt x="7330" y="93713"/>
                    <a:pt x="7330" y="95458"/>
                  </a:cubicBezTo>
                  <a:cubicBezTo>
                    <a:pt x="7330" y="96766"/>
                    <a:pt x="9049" y="96996"/>
                    <a:pt x="11221" y="97202"/>
                  </a:cubicBezTo>
                  <a:cubicBezTo>
                    <a:pt x="11628" y="97432"/>
                    <a:pt x="11628" y="100049"/>
                    <a:pt x="11628" y="100508"/>
                  </a:cubicBezTo>
                  <a:cubicBezTo>
                    <a:pt x="11628" y="102024"/>
                    <a:pt x="9457" y="102689"/>
                    <a:pt x="7330" y="103332"/>
                  </a:cubicBezTo>
                  <a:lnTo>
                    <a:pt x="7330" y="103332"/>
                  </a:lnTo>
                  <a:cubicBezTo>
                    <a:pt x="7737" y="103791"/>
                    <a:pt x="8597" y="105307"/>
                    <a:pt x="9049" y="105743"/>
                  </a:cubicBezTo>
                  <a:cubicBezTo>
                    <a:pt x="10769" y="107511"/>
                    <a:pt x="14208" y="107281"/>
                    <a:pt x="17239" y="106638"/>
                  </a:cubicBezTo>
                  <a:cubicBezTo>
                    <a:pt x="18959" y="106179"/>
                    <a:pt x="21990" y="104870"/>
                    <a:pt x="23303" y="106179"/>
                  </a:cubicBezTo>
                  <a:cubicBezTo>
                    <a:pt x="24570" y="107511"/>
                    <a:pt x="27149" y="110128"/>
                    <a:pt x="25429" y="111436"/>
                  </a:cubicBezTo>
                  <a:cubicBezTo>
                    <a:pt x="23710" y="112538"/>
                    <a:pt x="22398" y="112309"/>
                    <a:pt x="24162" y="113640"/>
                  </a:cubicBezTo>
                  <a:cubicBezTo>
                    <a:pt x="25882" y="114719"/>
                    <a:pt x="24570" y="115385"/>
                    <a:pt x="25429" y="116487"/>
                  </a:cubicBezTo>
                  <a:cubicBezTo>
                    <a:pt x="28461" y="117566"/>
                    <a:pt x="28461" y="119977"/>
                    <a:pt x="33212" y="118668"/>
                  </a:cubicBezTo>
                  <a:cubicBezTo>
                    <a:pt x="35384" y="118232"/>
                    <a:pt x="38823" y="118898"/>
                    <a:pt x="40995" y="118438"/>
                  </a:cubicBezTo>
                  <a:cubicBezTo>
                    <a:pt x="43122" y="118232"/>
                    <a:pt x="43981" y="116923"/>
                    <a:pt x="43574" y="116028"/>
                  </a:cubicBezTo>
                  <a:cubicBezTo>
                    <a:pt x="43574" y="115178"/>
                    <a:pt x="42714" y="114719"/>
                    <a:pt x="42262" y="114076"/>
                  </a:cubicBezTo>
                  <a:cubicBezTo>
                    <a:pt x="42262" y="113411"/>
                    <a:pt x="43574" y="112768"/>
                    <a:pt x="42714" y="111872"/>
                  </a:cubicBezTo>
                  <a:cubicBezTo>
                    <a:pt x="40995" y="110793"/>
                    <a:pt x="40995" y="109921"/>
                    <a:pt x="40995" y="108590"/>
                  </a:cubicBezTo>
                  <a:cubicBezTo>
                    <a:pt x="40995" y="106409"/>
                    <a:pt x="41855" y="104228"/>
                    <a:pt x="41402" y="102024"/>
                  </a:cubicBezTo>
                  <a:cubicBezTo>
                    <a:pt x="40995" y="100922"/>
                    <a:pt x="37511" y="96123"/>
                    <a:pt x="40542" y="95458"/>
                  </a:cubicBezTo>
                  <a:cubicBezTo>
                    <a:pt x="40995" y="95251"/>
                    <a:pt x="42262" y="96123"/>
                    <a:pt x="42714" y="96123"/>
                  </a:cubicBezTo>
                  <a:cubicBezTo>
                    <a:pt x="45294" y="97868"/>
                    <a:pt x="48733" y="95894"/>
                    <a:pt x="51764" y="95894"/>
                  </a:cubicBezTo>
                  <a:lnTo>
                    <a:pt x="51764" y="95894"/>
                  </a:lnTo>
                  <a:cubicBezTo>
                    <a:pt x="56923" y="96766"/>
                    <a:pt x="56923" y="96766"/>
                    <a:pt x="56923" y="96766"/>
                  </a:cubicBezTo>
                  <a:cubicBezTo>
                    <a:pt x="59547" y="96996"/>
                    <a:pt x="57828" y="94585"/>
                    <a:pt x="61266" y="96123"/>
                  </a:cubicBezTo>
                  <a:cubicBezTo>
                    <a:pt x="66018" y="98304"/>
                    <a:pt x="66018" y="93483"/>
                    <a:pt x="65565" y="92404"/>
                  </a:cubicBezTo>
                  <a:cubicBezTo>
                    <a:pt x="65565" y="91302"/>
                    <a:pt x="65158" y="89328"/>
                    <a:pt x="62986" y="88892"/>
                  </a:cubicBezTo>
                  <a:cubicBezTo>
                    <a:pt x="59547" y="88226"/>
                    <a:pt x="61674" y="88019"/>
                    <a:pt x="62126" y="86917"/>
                  </a:cubicBezTo>
                  <a:cubicBezTo>
                    <a:pt x="62579" y="86045"/>
                    <a:pt x="62126" y="85402"/>
                    <a:pt x="61266" y="84736"/>
                  </a:cubicBezTo>
                  <a:cubicBezTo>
                    <a:pt x="60407" y="83634"/>
                    <a:pt x="61266" y="81660"/>
                    <a:pt x="60407" y="80352"/>
                  </a:cubicBezTo>
                  <a:cubicBezTo>
                    <a:pt x="59095" y="78377"/>
                    <a:pt x="57828" y="78171"/>
                    <a:pt x="55656" y="76632"/>
                  </a:cubicBezTo>
                  <a:cubicBezTo>
                    <a:pt x="53484" y="75967"/>
                    <a:pt x="52217" y="75530"/>
                    <a:pt x="50904" y="74658"/>
                  </a:cubicBezTo>
                  <a:cubicBezTo>
                    <a:pt x="51312" y="74015"/>
                    <a:pt x="53936" y="73786"/>
                    <a:pt x="53936" y="72913"/>
                  </a:cubicBezTo>
                  <a:cubicBezTo>
                    <a:pt x="54343" y="70939"/>
                    <a:pt x="53936" y="70732"/>
                    <a:pt x="58235" y="70732"/>
                  </a:cubicBezTo>
                  <a:cubicBezTo>
                    <a:pt x="60407" y="70732"/>
                    <a:pt x="61674" y="69194"/>
                    <a:pt x="62986" y="68528"/>
                  </a:cubicBezTo>
                  <a:cubicBezTo>
                    <a:pt x="65158" y="67426"/>
                    <a:pt x="69457" y="67426"/>
                    <a:pt x="71176" y="66347"/>
                  </a:cubicBezTo>
                  <a:cubicBezTo>
                    <a:pt x="73348" y="65016"/>
                    <a:pt x="73348" y="63501"/>
                    <a:pt x="76380" y="62192"/>
                  </a:cubicBezTo>
                  <a:cubicBezTo>
                    <a:pt x="79366" y="61962"/>
                    <a:pt x="81085" y="61090"/>
                    <a:pt x="83710" y="60424"/>
                  </a:cubicBezTo>
                  <a:cubicBezTo>
                    <a:pt x="85429" y="59988"/>
                    <a:pt x="88009" y="57807"/>
                    <a:pt x="90180" y="57807"/>
                  </a:cubicBezTo>
                  <a:cubicBezTo>
                    <a:pt x="90588" y="58679"/>
                    <a:pt x="90588" y="59781"/>
                    <a:pt x="92760" y="60218"/>
                  </a:cubicBezTo>
                  <a:cubicBezTo>
                    <a:pt x="96651" y="61297"/>
                    <a:pt x="93167" y="62628"/>
                    <a:pt x="94479" y="63937"/>
                  </a:cubicBezTo>
                  <a:cubicBezTo>
                    <a:pt x="95791" y="65245"/>
                    <a:pt x="98823" y="65911"/>
                    <a:pt x="101402" y="66554"/>
                  </a:cubicBezTo>
                  <a:lnTo>
                    <a:pt x="101402" y="66554"/>
                  </a:lnTo>
                  <a:cubicBezTo>
                    <a:pt x="102669" y="65911"/>
                    <a:pt x="105248" y="64373"/>
                    <a:pt x="103981" y="63707"/>
                  </a:cubicBezTo>
                  <a:cubicBezTo>
                    <a:pt x="102262" y="62835"/>
                    <a:pt x="101809" y="62628"/>
                    <a:pt x="103122" y="61297"/>
                  </a:cubicBezTo>
                  <a:cubicBezTo>
                    <a:pt x="103529" y="60860"/>
                    <a:pt x="103981" y="59988"/>
                    <a:pt x="103529" y="59345"/>
                  </a:cubicBezTo>
                  <a:cubicBezTo>
                    <a:pt x="103122" y="58014"/>
                    <a:pt x="105248" y="57141"/>
                    <a:pt x="105248" y="55833"/>
                  </a:cubicBezTo>
                  <a:cubicBezTo>
                    <a:pt x="105248" y="54524"/>
                    <a:pt x="104389" y="53215"/>
                    <a:pt x="106153" y="51677"/>
                  </a:cubicBezTo>
                  <a:cubicBezTo>
                    <a:pt x="108280" y="47292"/>
                    <a:pt x="108280" y="47292"/>
                    <a:pt x="108280" y="47292"/>
                  </a:cubicBezTo>
                  <a:lnTo>
                    <a:pt x="108280" y="47292"/>
                  </a:lnTo>
                  <a:cubicBezTo>
                    <a:pt x="107420" y="46420"/>
                    <a:pt x="107420" y="45111"/>
                    <a:pt x="106153" y="44239"/>
                  </a:cubicBezTo>
                  <a:cubicBezTo>
                    <a:pt x="101809" y="41599"/>
                    <a:pt x="101809" y="41599"/>
                    <a:pt x="101809" y="41599"/>
                  </a:cubicBezTo>
                  <a:cubicBezTo>
                    <a:pt x="97511" y="38982"/>
                    <a:pt x="104389" y="37650"/>
                    <a:pt x="102669" y="34597"/>
                  </a:cubicBezTo>
                  <a:cubicBezTo>
                    <a:pt x="101809" y="33288"/>
                    <a:pt x="103122" y="31520"/>
                    <a:pt x="102262" y="30441"/>
                  </a:cubicBezTo>
                  <a:cubicBezTo>
                    <a:pt x="101402" y="29339"/>
                    <a:pt x="100950" y="29339"/>
                    <a:pt x="100950" y="28237"/>
                  </a:cubicBezTo>
                  <a:cubicBezTo>
                    <a:pt x="100950" y="26929"/>
                    <a:pt x="99638" y="26929"/>
                    <a:pt x="100950" y="25391"/>
                  </a:cubicBezTo>
                  <a:cubicBezTo>
                    <a:pt x="103529" y="22774"/>
                    <a:pt x="96199" y="22980"/>
                    <a:pt x="97918" y="20363"/>
                  </a:cubicBezTo>
                  <a:cubicBezTo>
                    <a:pt x="99230" y="18182"/>
                    <a:pt x="104389" y="17746"/>
                    <a:pt x="106561" y="15771"/>
                  </a:cubicBezTo>
                  <a:cubicBezTo>
                    <a:pt x="107873" y="14233"/>
                    <a:pt x="107013" y="12695"/>
                    <a:pt x="107420" y="11180"/>
                  </a:cubicBezTo>
                  <a:cubicBezTo>
                    <a:pt x="107420" y="10285"/>
                    <a:pt x="109592" y="9642"/>
                    <a:pt x="109592" y="8769"/>
                  </a:cubicBezTo>
                  <a:cubicBezTo>
                    <a:pt x="109592" y="7667"/>
                    <a:pt x="110452" y="6795"/>
                    <a:pt x="111764" y="5923"/>
                  </a:cubicBezTo>
                  <a:cubicBezTo>
                    <a:pt x="112624" y="5257"/>
                    <a:pt x="114751" y="4155"/>
                    <a:pt x="115203" y="3282"/>
                  </a:cubicBezTo>
                  <a:cubicBezTo>
                    <a:pt x="116063" y="1744"/>
                    <a:pt x="118235" y="2410"/>
                    <a:pt x="119954" y="1308"/>
                  </a:cubicBezTo>
                  <a:cubicBezTo>
                    <a:pt x="118235" y="0"/>
                    <a:pt x="118235" y="0"/>
                    <a:pt x="118235" y="0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398" name="Shape 2945">
              <a:extLst>
                <a:ext uri="{FF2B5EF4-FFF2-40B4-BE49-F238E27FC236}">
                  <a16:creationId xmlns:a16="http://schemas.microsoft.com/office/drawing/2014/main" id="{EC644F1B-CCE9-4142-B01F-0A34B0BC1598}"/>
                </a:ext>
              </a:extLst>
            </p:cNvPr>
            <p:cNvSpPr/>
            <p:nvPr/>
          </p:nvSpPr>
          <p:spPr>
            <a:xfrm>
              <a:off x="15261887" y="7614474"/>
              <a:ext cx="744378" cy="145382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14878"/>
                  </a:moveTo>
                  <a:lnTo>
                    <a:pt x="0" y="114878"/>
                  </a:lnTo>
                  <a:cubicBezTo>
                    <a:pt x="7610" y="117992"/>
                    <a:pt x="7610" y="117992"/>
                    <a:pt x="7610" y="117992"/>
                  </a:cubicBezTo>
                  <a:cubicBezTo>
                    <a:pt x="11455" y="118770"/>
                    <a:pt x="14499" y="119590"/>
                    <a:pt x="18344" y="119590"/>
                  </a:cubicBezTo>
                  <a:cubicBezTo>
                    <a:pt x="20587" y="119590"/>
                    <a:pt x="23711" y="118770"/>
                    <a:pt x="25954" y="119180"/>
                  </a:cubicBezTo>
                  <a:cubicBezTo>
                    <a:pt x="30520" y="119590"/>
                    <a:pt x="32843" y="119959"/>
                    <a:pt x="37409" y="118770"/>
                  </a:cubicBezTo>
                  <a:cubicBezTo>
                    <a:pt x="40534" y="117992"/>
                    <a:pt x="45100" y="117623"/>
                    <a:pt x="49666" y="117623"/>
                  </a:cubicBezTo>
                  <a:lnTo>
                    <a:pt x="49666" y="117623"/>
                  </a:lnTo>
                  <a:cubicBezTo>
                    <a:pt x="49666" y="112543"/>
                    <a:pt x="42777" y="105906"/>
                    <a:pt x="54232" y="102383"/>
                  </a:cubicBezTo>
                  <a:cubicBezTo>
                    <a:pt x="56555" y="101973"/>
                    <a:pt x="58798" y="103161"/>
                    <a:pt x="59599" y="102751"/>
                  </a:cubicBezTo>
                  <a:cubicBezTo>
                    <a:pt x="60320" y="102383"/>
                    <a:pt x="56555" y="100047"/>
                    <a:pt x="56555" y="99638"/>
                  </a:cubicBezTo>
                  <a:cubicBezTo>
                    <a:pt x="55033" y="98081"/>
                    <a:pt x="57276" y="95745"/>
                    <a:pt x="57276" y="94148"/>
                  </a:cubicBezTo>
                  <a:cubicBezTo>
                    <a:pt x="63444" y="84028"/>
                    <a:pt x="74899" y="70713"/>
                    <a:pt x="89399" y="63298"/>
                  </a:cubicBezTo>
                  <a:cubicBezTo>
                    <a:pt x="91642" y="62150"/>
                    <a:pt x="90921" y="57070"/>
                    <a:pt x="90921" y="55472"/>
                  </a:cubicBezTo>
                  <a:cubicBezTo>
                    <a:pt x="91642" y="50802"/>
                    <a:pt x="97810" y="46910"/>
                    <a:pt x="101575" y="43386"/>
                  </a:cubicBezTo>
                  <a:cubicBezTo>
                    <a:pt x="106221" y="39453"/>
                    <a:pt x="113030" y="37118"/>
                    <a:pt x="117676" y="33595"/>
                  </a:cubicBezTo>
                  <a:cubicBezTo>
                    <a:pt x="119919" y="31669"/>
                    <a:pt x="116875" y="29702"/>
                    <a:pt x="116074" y="27736"/>
                  </a:cubicBezTo>
                  <a:cubicBezTo>
                    <a:pt x="113831" y="24622"/>
                    <a:pt x="114632" y="22656"/>
                    <a:pt x="117676" y="19542"/>
                  </a:cubicBezTo>
                  <a:cubicBezTo>
                    <a:pt x="115353" y="12905"/>
                    <a:pt x="113831" y="6268"/>
                    <a:pt x="113831" y="0"/>
                  </a:cubicBezTo>
                  <a:lnTo>
                    <a:pt x="113831" y="0"/>
                  </a:lnTo>
                  <a:cubicBezTo>
                    <a:pt x="108464" y="0"/>
                    <a:pt x="100053" y="409"/>
                    <a:pt x="94686" y="778"/>
                  </a:cubicBezTo>
                  <a:cubicBezTo>
                    <a:pt x="89399" y="1188"/>
                    <a:pt x="83311" y="2744"/>
                    <a:pt x="78664" y="2376"/>
                  </a:cubicBezTo>
                  <a:cubicBezTo>
                    <a:pt x="75620" y="2376"/>
                    <a:pt x="73297" y="409"/>
                    <a:pt x="71054" y="778"/>
                  </a:cubicBezTo>
                  <a:cubicBezTo>
                    <a:pt x="64966" y="778"/>
                    <a:pt x="65687" y="4301"/>
                    <a:pt x="61121" y="4711"/>
                  </a:cubicBezTo>
                  <a:cubicBezTo>
                    <a:pt x="58798" y="5080"/>
                    <a:pt x="55754" y="4301"/>
                    <a:pt x="54232" y="4711"/>
                  </a:cubicBezTo>
                  <a:cubicBezTo>
                    <a:pt x="51188" y="5489"/>
                    <a:pt x="49666" y="5489"/>
                    <a:pt x="46622" y="4301"/>
                  </a:cubicBezTo>
                  <a:cubicBezTo>
                    <a:pt x="38931" y="4711"/>
                    <a:pt x="38931" y="4711"/>
                    <a:pt x="38931" y="4711"/>
                  </a:cubicBezTo>
                  <a:lnTo>
                    <a:pt x="38931" y="4711"/>
                  </a:lnTo>
                  <a:cubicBezTo>
                    <a:pt x="38931" y="5489"/>
                    <a:pt x="38931" y="5858"/>
                    <a:pt x="38931" y="6637"/>
                  </a:cubicBezTo>
                  <a:cubicBezTo>
                    <a:pt x="38210" y="7825"/>
                    <a:pt x="38210" y="9013"/>
                    <a:pt x="38210" y="10160"/>
                  </a:cubicBezTo>
                  <a:cubicBezTo>
                    <a:pt x="38210" y="11717"/>
                    <a:pt x="32843" y="11717"/>
                    <a:pt x="37409" y="14052"/>
                  </a:cubicBezTo>
                  <a:cubicBezTo>
                    <a:pt x="45100" y="17575"/>
                    <a:pt x="36688" y="18354"/>
                    <a:pt x="39732" y="21877"/>
                  </a:cubicBezTo>
                  <a:cubicBezTo>
                    <a:pt x="41255" y="23065"/>
                    <a:pt x="43578" y="23844"/>
                    <a:pt x="45100" y="25401"/>
                  </a:cubicBezTo>
                  <a:cubicBezTo>
                    <a:pt x="45821" y="26589"/>
                    <a:pt x="45100" y="28514"/>
                    <a:pt x="45821" y="30071"/>
                  </a:cubicBezTo>
                  <a:cubicBezTo>
                    <a:pt x="48144" y="32816"/>
                    <a:pt x="45821" y="32447"/>
                    <a:pt x="46622" y="34783"/>
                  </a:cubicBezTo>
                  <a:cubicBezTo>
                    <a:pt x="46622" y="35561"/>
                    <a:pt x="47343" y="37896"/>
                    <a:pt x="48865" y="38306"/>
                  </a:cubicBezTo>
                  <a:cubicBezTo>
                    <a:pt x="51188" y="38675"/>
                    <a:pt x="55033" y="37528"/>
                    <a:pt x="55033" y="39453"/>
                  </a:cubicBezTo>
                  <a:cubicBezTo>
                    <a:pt x="55033" y="40232"/>
                    <a:pt x="53511" y="41420"/>
                    <a:pt x="53511" y="42977"/>
                  </a:cubicBezTo>
                  <a:cubicBezTo>
                    <a:pt x="53511" y="44533"/>
                    <a:pt x="55033" y="44533"/>
                    <a:pt x="57276" y="45312"/>
                  </a:cubicBezTo>
                  <a:cubicBezTo>
                    <a:pt x="63444" y="46131"/>
                    <a:pt x="58798" y="53547"/>
                    <a:pt x="64165" y="56251"/>
                  </a:cubicBezTo>
                  <a:cubicBezTo>
                    <a:pt x="64966" y="56660"/>
                    <a:pt x="71855" y="58217"/>
                    <a:pt x="70253" y="59405"/>
                  </a:cubicBezTo>
                  <a:cubicBezTo>
                    <a:pt x="67209" y="61331"/>
                    <a:pt x="66488" y="62150"/>
                    <a:pt x="66488" y="64854"/>
                  </a:cubicBezTo>
                  <a:cubicBezTo>
                    <a:pt x="65687" y="66043"/>
                    <a:pt x="63444" y="67599"/>
                    <a:pt x="61922" y="68787"/>
                  </a:cubicBezTo>
                  <a:cubicBezTo>
                    <a:pt x="61121" y="69935"/>
                    <a:pt x="59599" y="71901"/>
                    <a:pt x="56555" y="72270"/>
                  </a:cubicBezTo>
                  <a:cubicBezTo>
                    <a:pt x="51188" y="72680"/>
                    <a:pt x="47343" y="69935"/>
                    <a:pt x="45100" y="74646"/>
                  </a:cubicBezTo>
                  <a:cubicBezTo>
                    <a:pt x="44299" y="76981"/>
                    <a:pt x="45100" y="79317"/>
                    <a:pt x="42777" y="81652"/>
                  </a:cubicBezTo>
                  <a:cubicBezTo>
                    <a:pt x="38931" y="84807"/>
                    <a:pt x="35166" y="81283"/>
                    <a:pt x="35166" y="86732"/>
                  </a:cubicBezTo>
                  <a:cubicBezTo>
                    <a:pt x="35166" y="91034"/>
                    <a:pt x="31321" y="89887"/>
                    <a:pt x="27476" y="92591"/>
                  </a:cubicBezTo>
                  <a:cubicBezTo>
                    <a:pt x="25954" y="94148"/>
                    <a:pt x="24432" y="97671"/>
                    <a:pt x="22189" y="98859"/>
                  </a:cubicBezTo>
                  <a:cubicBezTo>
                    <a:pt x="17543" y="100416"/>
                    <a:pt x="16822" y="99638"/>
                    <a:pt x="15300" y="102751"/>
                  </a:cubicBezTo>
                  <a:cubicBezTo>
                    <a:pt x="14499" y="105087"/>
                    <a:pt x="12256" y="105906"/>
                    <a:pt x="11455" y="107463"/>
                  </a:cubicBezTo>
                  <a:cubicBezTo>
                    <a:pt x="10734" y="109020"/>
                    <a:pt x="9132" y="110208"/>
                    <a:pt x="6088" y="110576"/>
                  </a:cubicBezTo>
                  <a:cubicBezTo>
                    <a:pt x="3845" y="110986"/>
                    <a:pt x="3845" y="112912"/>
                    <a:pt x="3044" y="113690"/>
                  </a:cubicBezTo>
                  <a:cubicBezTo>
                    <a:pt x="2323" y="114469"/>
                    <a:pt x="1522" y="114878"/>
                    <a:pt x="0" y="114878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399" name="Shape 2946">
              <a:extLst>
                <a:ext uri="{FF2B5EF4-FFF2-40B4-BE49-F238E27FC236}">
                  <a16:creationId xmlns:a16="http://schemas.microsoft.com/office/drawing/2014/main" id="{294F8618-1BA5-4743-B438-BFBBAB992692}"/>
                </a:ext>
              </a:extLst>
            </p:cNvPr>
            <p:cNvSpPr/>
            <p:nvPr/>
          </p:nvSpPr>
          <p:spPr>
            <a:xfrm>
              <a:off x="15233426" y="7007985"/>
              <a:ext cx="866982" cy="67217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88453" y="1771"/>
                  </a:moveTo>
                  <a:lnTo>
                    <a:pt x="88453" y="1771"/>
                  </a:lnTo>
                  <a:cubicBezTo>
                    <a:pt x="87835" y="2568"/>
                    <a:pt x="87147" y="4250"/>
                    <a:pt x="87147" y="5136"/>
                  </a:cubicBezTo>
                  <a:cubicBezTo>
                    <a:pt x="87147" y="6819"/>
                    <a:pt x="86529" y="8501"/>
                    <a:pt x="86529" y="10184"/>
                  </a:cubicBezTo>
                  <a:cubicBezTo>
                    <a:pt x="86529" y="11867"/>
                    <a:pt x="87147" y="13549"/>
                    <a:pt x="87147" y="14346"/>
                  </a:cubicBezTo>
                  <a:cubicBezTo>
                    <a:pt x="88453" y="15232"/>
                    <a:pt x="91065" y="15232"/>
                    <a:pt x="91752" y="14346"/>
                  </a:cubicBezTo>
                  <a:cubicBezTo>
                    <a:pt x="92371" y="12752"/>
                    <a:pt x="91752" y="10981"/>
                    <a:pt x="92371" y="10184"/>
                  </a:cubicBezTo>
                  <a:cubicBezTo>
                    <a:pt x="93745" y="7616"/>
                    <a:pt x="94364" y="9298"/>
                    <a:pt x="95670" y="8501"/>
                  </a:cubicBezTo>
                  <a:cubicBezTo>
                    <a:pt x="96975" y="8501"/>
                    <a:pt x="100893" y="9298"/>
                    <a:pt x="101580" y="10981"/>
                  </a:cubicBezTo>
                  <a:lnTo>
                    <a:pt x="101580" y="10981"/>
                  </a:lnTo>
                  <a:cubicBezTo>
                    <a:pt x="100274" y="13549"/>
                    <a:pt x="107491" y="22848"/>
                    <a:pt x="108797" y="24531"/>
                  </a:cubicBezTo>
                  <a:cubicBezTo>
                    <a:pt x="112714" y="27896"/>
                    <a:pt x="115326" y="27896"/>
                    <a:pt x="113402" y="35424"/>
                  </a:cubicBezTo>
                  <a:cubicBezTo>
                    <a:pt x="110721" y="43837"/>
                    <a:pt x="119931" y="39675"/>
                    <a:pt x="117319" y="46405"/>
                  </a:cubicBezTo>
                  <a:cubicBezTo>
                    <a:pt x="114707" y="54819"/>
                    <a:pt x="108109" y="59955"/>
                    <a:pt x="108109" y="70051"/>
                  </a:cubicBezTo>
                  <a:cubicBezTo>
                    <a:pt x="108797" y="75099"/>
                    <a:pt x="104192" y="81830"/>
                    <a:pt x="103505" y="86966"/>
                  </a:cubicBezTo>
                  <a:cubicBezTo>
                    <a:pt x="102268" y="94583"/>
                    <a:pt x="101580" y="101313"/>
                    <a:pt x="101580" y="108044"/>
                  </a:cubicBezTo>
                  <a:lnTo>
                    <a:pt x="101580" y="108044"/>
                  </a:lnTo>
                  <a:cubicBezTo>
                    <a:pt x="96975" y="108044"/>
                    <a:pt x="89759" y="108929"/>
                    <a:pt x="85154" y="109726"/>
                  </a:cubicBezTo>
                  <a:cubicBezTo>
                    <a:pt x="80618" y="110612"/>
                    <a:pt x="75395" y="113977"/>
                    <a:pt x="71408" y="113180"/>
                  </a:cubicBezTo>
                  <a:cubicBezTo>
                    <a:pt x="68797" y="113180"/>
                    <a:pt x="66804" y="108929"/>
                    <a:pt x="64879" y="109726"/>
                  </a:cubicBezTo>
                  <a:cubicBezTo>
                    <a:pt x="59656" y="109726"/>
                    <a:pt x="60274" y="117343"/>
                    <a:pt x="56357" y="118228"/>
                  </a:cubicBezTo>
                  <a:cubicBezTo>
                    <a:pt x="54364" y="119025"/>
                    <a:pt x="51752" y="117343"/>
                    <a:pt x="50446" y="118228"/>
                  </a:cubicBezTo>
                  <a:cubicBezTo>
                    <a:pt x="47835" y="119911"/>
                    <a:pt x="46529" y="119911"/>
                    <a:pt x="43917" y="117343"/>
                  </a:cubicBezTo>
                  <a:cubicBezTo>
                    <a:pt x="37319" y="118228"/>
                    <a:pt x="37319" y="118228"/>
                    <a:pt x="37319" y="118228"/>
                  </a:cubicBezTo>
                  <a:lnTo>
                    <a:pt x="37319" y="118228"/>
                  </a:lnTo>
                  <a:cubicBezTo>
                    <a:pt x="35395" y="113977"/>
                    <a:pt x="29484" y="109726"/>
                    <a:pt x="26872" y="106361"/>
                  </a:cubicBezTo>
                  <a:cubicBezTo>
                    <a:pt x="23573" y="103881"/>
                    <a:pt x="21580" y="104678"/>
                    <a:pt x="20962" y="98745"/>
                  </a:cubicBezTo>
                  <a:cubicBezTo>
                    <a:pt x="20343" y="94583"/>
                    <a:pt x="15738" y="96265"/>
                    <a:pt x="15051" y="92900"/>
                  </a:cubicBezTo>
                  <a:cubicBezTo>
                    <a:pt x="13745" y="90332"/>
                    <a:pt x="14432" y="87763"/>
                    <a:pt x="13745" y="84398"/>
                  </a:cubicBezTo>
                  <a:cubicBezTo>
                    <a:pt x="13127" y="81033"/>
                    <a:pt x="11134" y="78464"/>
                    <a:pt x="10446" y="75985"/>
                  </a:cubicBezTo>
                  <a:cubicBezTo>
                    <a:pt x="9828" y="70051"/>
                    <a:pt x="10446" y="64118"/>
                    <a:pt x="10446" y="58184"/>
                  </a:cubicBezTo>
                  <a:cubicBezTo>
                    <a:pt x="10446" y="48974"/>
                    <a:pt x="2611" y="48974"/>
                    <a:pt x="0" y="41357"/>
                  </a:cubicBezTo>
                  <a:cubicBezTo>
                    <a:pt x="1305" y="37992"/>
                    <a:pt x="4604" y="37992"/>
                    <a:pt x="3917" y="33741"/>
                  </a:cubicBezTo>
                  <a:cubicBezTo>
                    <a:pt x="3917" y="30376"/>
                    <a:pt x="618" y="25416"/>
                    <a:pt x="1993" y="23645"/>
                  </a:cubicBezTo>
                  <a:cubicBezTo>
                    <a:pt x="3230" y="22051"/>
                    <a:pt x="3917" y="20280"/>
                    <a:pt x="5910" y="20280"/>
                  </a:cubicBezTo>
                  <a:cubicBezTo>
                    <a:pt x="8522" y="20280"/>
                    <a:pt x="11134" y="26214"/>
                    <a:pt x="11134" y="19483"/>
                  </a:cubicBezTo>
                  <a:lnTo>
                    <a:pt x="11134" y="19483"/>
                  </a:lnTo>
                  <a:cubicBezTo>
                    <a:pt x="16357" y="27099"/>
                    <a:pt x="16357" y="27099"/>
                    <a:pt x="16357" y="27099"/>
                  </a:cubicBezTo>
                  <a:cubicBezTo>
                    <a:pt x="22268" y="35424"/>
                    <a:pt x="23573" y="22848"/>
                    <a:pt x="26872" y="16915"/>
                  </a:cubicBezTo>
                  <a:cubicBezTo>
                    <a:pt x="29484" y="13549"/>
                    <a:pt x="34089" y="23645"/>
                    <a:pt x="38006" y="23645"/>
                  </a:cubicBezTo>
                  <a:cubicBezTo>
                    <a:pt x="43230" y="23645"/>
                    <a:pt x="44536" y="26214"/>
                    <a:pt x="49140" y="23645"/>
                  </a:cubicBezTo>
                  <a:cubicBezTo>
                    <a:pt x="53058" y="21166"/>
                    <a:pt x="62886" y="25416"/>
                    <a:pt x="62886" y="16915"/>
                  </a:cubicBezTo>
                  <a:cubicBezTo>
                    <a:pt x="62886" y="8501"/>
                    <a:pt x="70103" y="5933"/>
                    <a:pt x="74707" y="2568"/>
                  </a:cubicBezTo>
                  <a:cubicBezTo>
                    <a:pt x="76013" y="1771"/>
                    <a:pt x="77319" y="0"/>
                    <a:pt x="78006" y="0"/>
                  </a:cubicBezTo>
                  <a:cubicBezTo>
                    <a:pt x="79312" y="885"/>
                    <a:pt x="79931" y="1771"/>
                    <a:pt x="80618" y="1771"/>
                  </a:cubicBezTo>
                  <a:cubicBezTo>
                    <a:pt x="81924" y="1771"/>
                    <a:pt x="81924" y="885"/>
                    <a:pt x="82542" y="885"/>
                  </a:cubicBezTo>
                  <a:cubicBezTo>
                    <a:pt x="83230" y="885"/>
                    <a:pt x="83230" y="885"/>
                    <a:pt x="83917" y="885"/>
                  </a:cubicBezTo>
                  <a:cubicBezTo>
                    <a:pt x="88453" y="1771"/>
                    <a:pt x="88453" y="1771"/>
                    <a:pt x="88453" y="1771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400" name="Shape 2947">
              <a:extLst>
                <a:ext uri="{FF2B5EF4-FFF2-40B4-BE49-F238E27FC236}">
                  <a16:creationId xmlns:a16="http://schemas.microsoft.com/office/drawing/2014/main" id="{F4416FD8-2C7F-4415-9E1A-858F9EBE1FB4}"/>
                </a:ext>
              </a:extLst>
            </p:cNvPr>
            <p:cNvSpPr/>
            <p:nvPr/>
          </p:nvSpPr>
          <p:spPr>
            <a:xfrm>
              <a:off x="17400881" y="7032068"/>
              <a:ext cx="735620" cy="88455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8162" y="119932"/>
                  </a:moveTo>
                  <a:lnTo>
                    <a:pt x="78162" y="119932"/>
                  </a:lnTo>
                  <a:cubicBezTo>
                    <a:pt x="86594" y="118048"/>
                    <a:pt x="86594" y="118048"/>
                    <a:pt x="86594" y="118048"/>
                  </a:cubicBezTo>
                  <a:cubicBezTo>
                    <a:pt x="88216" y="117375"/>
                    <a:pt x="92027" y="112933"/>
                    <a:pt x="92837" y="110981"/>
                  </a:cubicBezTo>
                  <a:cubicBezTo>
                    <a:pt x="95918" y="106472"/>
                    <a:pt x="85135" y="105193"/>
                    <a:pt x="88945" y="100078"/>
                  </a:cubicBezTo>
                  <a:cubicBezTo>
                    <a:pt x="91297" y="98126"/>
                    <a:pt x="87405" y="93011"/>
                    <a:pt x="88216" y="89175"/>
                  </a:cubicBezTo>
                  <a:cubicBezTo>
                    <a:pt x="88945" y="82108"/>
                    <a:pt x="103621" y="90454"/>
                    <a:pt x="98270" y="80157"/>
                  </a:cubicBezTo>
                  <a:cubicBezTo>
                    <a:pt x="96729" y="76320"/>
                    <a:pt x="96729" y="74369"/>
                    <a:pt x="99810" y="71811"/>
                  </a:cubicBezTo>
                  <a:cubicBezTo>
                    <a:pt x="102891" y="69927"/>
                    <a:pt x="109054" y="67369"/>
                    <a:pt x="112135" y="66023"/>
                  </a:cubicBezTo>
                  <a:lnTo>
                    <a:pt x="112135" y="66023"/>
                  </a:lnTo>
                  <a:cubicBezTo>
                    <a:pt x="114486" y="64139"/>
                    <a:pt x="119918" y="62187"/>
                    <a:pt x="116756" y="59629"/>
                  </a:cubicBezTo>
                  <a:cubicBezTo>
                    <a:pt x="110594" y="54514"/>
                    <a:pt x="112945" y="53841"/>
                    <a:pt x="112135" y="47448"/>
                  </a:cubicBezTo>
                  <a:cubicBezTo>
                    <a:pt x="112135" y="45496"/>
                    <a:pt x="111405" y="43611"/>
                    <a:pt x="111405" y="41660"/>
                  </a:cubicBezTo>
                  <a:cubicBezTo>
                    <a:pt x="110594" y="39708"/>
                    <a:pt x="117567" y="38429"/>
                    <a:pt x="112945" y="36545"/>
                  </a:cubicBezTo>
                  <a:cubicBezTo>
                    <a:pt x="110594" y="35266"/>
                    <a:pt x="109864" y="32708"/>
                    <a:pt x="108243" y="30084"/>
                  </a:cubicBezTo>
                  <a:cubicBezTo>
                    <a:pt x="106783" y="26920"/>
                    <a:pt x="102891" y="26920"/>
                    <a:pt x="100540" y="22411"/>
                  </a:cubicBezTo>
                  <a:cubicBezTo>
                    <a:pt x="98270" y="18642"/>
                    <a:pt x="96729" y="13527"/>
                    <a:pt x="95108" y="9018"/>
                  </a:cubicBezTo>
                  <a:cubicBezTo>
                    <a:pt x="93567" y="7066"/>
                    <a:pt x="89756" y="3836"/>
                    <a:pt x="88945" y="1278"/>
                  </a:cubicBezTo>
                  <a:lnTo>
                    <a:pt x="88945" y="1278"/>
                  </a:lnTo>
                  <a:cubicBezTo>
                    <a:pt x="85135" y="3836"/>
                    <a:pt x="72729" y="6461"/>
                    <a:pt x="68108" y="5114"/>
                  </a:cubicBezTo>
                  <a:cubicBezTo>
                    <a:pt x="64216" y="3836"/>
                    <a:pt x="61864" y="0"/>
                    <a:pt x="57243" y="1951"/>
                  </a:cubicBezTo>
                  <a:cubicBezTo>
                    <a:pt x="54162" y="3230"/>
                    <a:pt x="53432" y="6461"/>
                    <a:pt x="49540" y="6461"/>
                  </a:cubicBezTo>
                  <a:cubicBezTo>
                    <a:pt x="44108" y="6461"/>
                    <a:pt x="44918" y="1951"/>
                    <a:pt x="39486" y="673"/>
                  </a:cubicBezTo>
                  <a:lnTo>
                    <a:pt x="39486" y="673"/>
                  </a:lnTo>
                  <a:cubicBezTo>
                    <a:pt x="34054" y="3230"/>
                    <a:pt x="34054" y="3230"/>
                    <a:pt x="34054" y="3230"/>
                  </a:cubicBezTo>
                  <a:cubicBezTo>
                    <a:pt x="32513" y="3836"/>
                    <a:pt x="30972" y="5114"/>
                    <a:pt x="28621" y="5114"/>
                  </a:cubicBezTo>
                  <a:cubicBezTo>
                    <a:pt x="27081" y="5114"/>
                    <a:pt x="26351" y="4509"/>
                    <a:pt x="24810" y="4509"/>
                  </a:cubicBezTo>
                  <a:cubicBezTo>
                    <a:pt x="22459" y="4509"/>
                    <a:pt x="19378" y="7672"/>
                    <a:pt x="18567" y="9624"/>
                  </a:cubicBezTo>
                  <a:cubicBezTo>
                    <a:pt x="15486" y="14133"/>
                    <a:pt x="12405" y="17363"/>
                    <a:pt x="5432" y="16085"/>
                  </a:cubicBezTo>
                  <a:lnTo>
                    <a:pt x="5432" y="16085"/>
                  </a:lnTo>
                  <a:cubicBezTo>
                    <a:pt x="0" y="21132"/>
                    <a:pt x="0" y="21132"/>
                    <a:pt x="0" y="21132"/>
                  </a:cubicBezTo>
                  <a:lnTo>
                    <a:pt x="0" y="21132"/>
                  </a:lnTo>
                  <a:cubicBezTo>
                    <a:pt x="1621" y="23017"/>
                    <a:pt x="1621" y="28805"/>
                    <a:pt x="3891" y="29478"/>
                  </a:cubicBezTo>
                  <a:cubicBezTo>
                    <a:pt x="6243" y="30757"/>
                    <a:pt x="10135" y="30757"/>
                    <a:pt x="8513" y="33987"/>
                  </a:cubicBezTo>
                  <a:cubicBezTo>
                    <a:pt x="6243" y="40381"/>
                    <a:pt x="11594" y="39708"/>
                    <a:pt x="15486" y="44217"/>
                  </a:cubicBezTo>
                  <a:cubicBezTo>
                    <a:pt x="18567" y="48053"/>
                    <a:pt x="17837" y="53236"/>
                    <a:pt x="18567" y="58351"/>
                  </a:cubicBezTo>
                  <a:cubicBezTo>
                    <a:pt x="13945" y="73090"/>
                    <a:pt x="13945" y="73090"/>
                    <a:pt x="13945" y="73090"/>
                  </a:cubicBezTo>
                  <a:lnTo>
                    <a:pt x="13945" y="73090"/>
                  </a:lnTo>
                  <a:cubicBezTo>
                    <a:pt x="14756" y="73763"/>
                    <a:pt x="14756" y="73763"/>
                    <a:pt x="15486" y="74369"/>
                  </a:cubicBezTo>
                  <a:cubicBezTo>
                    <a:pt x="21648" y="77599"/>
                    <a:pt x="24810" y="83387"/>
                    <a:pt x="29432" y="85339"/>
                  </a:cubicBezTo>
                  <a:cubicBezTo>
                    <a:pt x="34864" y="88502"/>
                    <a:pt x="34054" y="91060"/>
                    <a:pt x="41756" y="92338"/>
                  </a:cubicBezTo>
                  <a:cubicBezTo>
                    <a:pt x="46459" y="93684"/>
                    <a:pt x="52621" y="99405"/>
                    <a:pt x="57243" y="101962"/>
                  </a:cubicBezTo>
                  <a:cubicBezTo>
                    <a:pt x="62675" y="105193"/>
                    <a:pt x="67297" y="110981"/>
                    <a:pt x="72729" y="114817"/>
                  </a:cubicBezTo>
                  <a:cubicBezTo>
                    <a:pt x="75081" y="117375"/>
                    <a:pt x="77351" y="118721"/>
                    <a:pt x="78162" y="119932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401" name="Shape 2948">
              <a:extLst>
                <a:ext uri="{FF2B5EF4-FFF2-40B4-BE49-F238E27FC236}">
                  <a16:creationId xmlns:a16="http://schemas.microsoft.com/office/drawing/2014/main" id="{2EB166E6-BCA5-4CA8-B391-8DFB8F5D3B81}"/>
                </a:ext>
              </a:extLst>
            </p:cNvPr>
            <p:cNvSpPr/>
            <p:nvPr/>
          </p:nvSpPr>
          <p:spPr>
            <a:xfrm>
              <a:off x="16822893" y="7178764"/>
              <a:ext cx="691834" cy="49701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03952"/>
                  </a:moveTo>
                  <a:lnTo>
                    <a:pt x="0" y="103952"/>
                  </a:lnTo>
                  <a:cubicBezTo>
                    <a:pt x="862" y="86826"/>
                    <a:pt x="862" y="86826"/>
                    <a:pt x="862" y="86826"/>
                  </a:cubicBezTo>
                  <a:cubicBezTo>
                    <a:pt x="4137" y="79880"/>
                    <a:pt x="4913" y="75329"/>
                    <a:pt x="9051" y="68502"/>
                  </a:cubicBezTo>
                  <a:cubicBezTo>
                    <a:pt x="14827" y="60479"/>
                    <a:pt x="13189" y="45628"/>
                    <a:pt x="13189" y="35329"/>
                  </a:cubicBezTo>
                  <a:cubicBezTo>
                    <a:pt x="13189" y="22874"/>
                    <a:pt x="22241" y="31976"/>
                    <a:pt x="27155" y="23952"/>
                  </a:cubicBezTo>
                  <a:cubicBezTo>
                    <a:pt x="32068" y="15928"/>
                    <a:pt x="34482" y="20598"/>
                    <a:pt x="40258" y="17125"/>
                  </a:cubicBezTo>
                  <a:cubicBezTo>
                    <a:pt x="51810" y="11377"/>
                    <a:pt x="53448" y="26227"/>
                    <a:pt x="64137" y="21676"/>
                  </a:cubicBezTo>
                  <a:cubicBezTo>
                    <a:pt x="69051" y="20598"/>
                    <a:pt x="75517" y="19401"/>
                    <a:pt x="80431" y="14850"/>
                  </a:cubicBezTo>
                  <a:cubicBezTo>
                    <a:pt x="84568" y="11377"/>
                    <a:pt x="86206" y="4550"/>
                    <a:pt x="90344" y="0"/>
                  </a:cubicBezTo>
                  <a:cubicBezTo>
                    <a:pt x="100172" y="2275"/>
                    <a:pt x="100172" y="2275"/>
                    <a:pt x="100172" y="2275"/>
                  </a:cubicBezTo>
                  <a:lnTo>
                    <a:pt x="100172" y="2275"/>
                  </a:lnTo>
                  <a:cubicBezTo>
                    <a:pt x="101896" y="5628"/>
                    <a:pt x="101896" y="15928"/>
                    <a:pt x="104310" y="17125"/>
                  </a:cubicBezTo>
                  <a:cubicBezTo>
                    <a:pt x="106810" y="19401"/>
                    <a:pt x="110948" y="19401"/>
                    <a:pt x="109224" y="25149"/>
                  </a:cubicBezTo>
                  <a:cubicBezTo>
                    <a:pt x="106810" y="36526"/>
                    <a:pt x="112500" y="35329"/>
                    <a:pt x="116637" y="43353"/>
                  </a:cubicBezTo>
                  <a:cubicBezTo>
                    <a:pt x="119913" y="50179"/>
                    <a:pt x="119137" y="59401"/>
                    <a:pt x="119913" y="68502"/>
                  </a:cubicBezTo>
                  <a:cubicBezTo>
                    <a:pt x="115000" y="94730"/>
                    <a:pt x="115000" y="94730"/>
                    <a:pt x="115000" y="94730"/>
                  </a:cubicBezTo>
                  <a:lnTo>
                    <a:pt x="115000" y="94730"/>
                  </a:lnTo>
                  <a:cubicBezTo>
                    <a:pt x="104310" y="87904"/>
                    <a:pt x="98534" y="107305"/>
                    <a:pt x="93620" y="105029"/>
                  </a:cubicBezTo>
                  <a:cubicBezTo>
                    <a:pt x="86206" y="101556"/>
                    <a:pt x="86206" y="107305"/>
                    <a:pt x="81293" y="109580"/>
                  </a:cubicBezTo>
                  <a:cubicBezTo>
                    <a:pt x="78017" y="110778"/>
                    <a:pt x="76379" y="108502"/>
                    <a:pt x="73965" y="108502"/>
                  </a:cubicBezTo>
                  <a:cubicBezTo>
                    <a:pt x="65775" y="108502"/>
                    <a:pt x="65000" y="110778"/>
                    <a:pt x="63275" y="118802"/>
                  </a:cubicBezTo>
                  <a:cubicBezTo>
                    <a:pt x="60862" y="119880"/>
                    <a:pt x="54224" y="110778"/>
                    <a:pt x="50948" y="109580"/>
                  </a:cubicBezTo>
                  <a:cubicBezTo>
                    <a:pt x="42758" y="102754"/>
                    <a:pt x="27931" y="95928"/>
                    <a:pt x="18879" y="97005"/>
                  </a:cubicBezTo>
                  <a:cubicBezTo>
                    <a:pt x="14827" y="98203"/>
                    <a:pt x="5775" y="100479"/>
                    <a:pt x="0" y="103952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402" name="Shape 2949">
              <a:extLst>
                <a:ext uri="{FF2B5EF4-FFF2-40B4-BE49-F238E27FC236}">
                  <a16:creationId xmlns:a16="http://schemas.microsoft.com/office/drawing/2014/main" id="{1B24AF4E-D05A-49F1-B24F-D12387933FFF}"/>
                </a:ext>
              </a:extLst>
            </p:cNvPr>
            <p:cNvSpPr/>
            <p:nvPr/>
          </p:nvSpPr>
          <p:spPr>
            <a:xfrm>
              <a:off x="16680585" y="6795604"/>
              <a:ext cx="753136" cy="88017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9920" y="48432"/>
                  </a:moveTo>
                  <a:lnTo>
                    <a:pt x="119920" y="48432"/>
                  </a:lnTo>
                  <a:cubicBezTo>
                    <a:pt x="114617" y="53506"/>
                    <a:pt x="114617" y="53506"/>
                    <a:pt x="114617" y="53506"/>
                  </a:cubicBezTo>
                  <a:lnTo>
                    <a:pt x="114617" y="53506"/>
                  </a:lnTo>
                  <a:cubicBezTo>
                    <a:pt x="105593" y="52220"/>
                    <a:pt x="105593" y="52220"/>
                    <a:pt x="105593" y="52220"/>
                  </a:cubicBezTo>
                  <a:cubicBezTo>
                    <a:pt x="101794" y="54791"/>
                    <a:pt x="100290" y="58647"/>
                    <a:pt x="96490" y="60608"/>
                  </a:cubicBezTo>
                  <a:cubicBezTo>
                    <a:pt x="91978" y="63179"/>
                    <a:pt x="86042" y="63855"/>
                    <a:pt x="81530" y="64464"/>
                  </a:cubicBezTo>
                  <a:cubicBezTo>
                    <a:pt x="71715" y="67034"/>
                    <a:pt x="70211" y="58647"/>
                    <a:pt x="59604" y="61894"/>
                  </a:cubicBezTo>
                  <a:cubicBezTo>
                    <a:pt x="54300" y="63855"/>
                    <a:pt x="52084" y="61217"/>
                    <a:pt x="47572" y="65749"/>
                  </a:cubicBezTo>
                  <a:cubicBezTo>
                    <a:pt x="43060" y="70281"/>
                    <a:pt x="34749" y="65140"/>
                    <a:pt x="34749" y="72175"/>
                  </a:cubicBezTo>
                  <a:cubicBezTo>
                    <a:pt x="34749" y="77993"/>
                    <a:pt x="36253" y="86381"/>
                    <a:pt x="30949" y="90913"/>
                  </a:cubicBezTo>
                  <a:cubicBezTo>
                    <a:pt x="27150" y="94768"/>
                    <a:pt x="26437" y="97339"/>
                    <a:pt x="23430" y="101262"/>
                  </a:cubicBezTo>
                  <a:cubicBezTo>
                    <a:pt x="22638" y="110935"/>
                    <a:pt x="22638" y="110935"/>
                    <a:pt x="22638" y="110935"/>
                  </a:cubicBezTo>
                  <a:lnTo>
                    <a:pt x="22638" y="110935"/>
                  </a:lnTo>
                  <a:cubicBezTo>
                    <a:pt x="19630" y="112220"/>
                    <a:pt x="17335" y="114114"/>
                    <a:pt x="17335" y="116076"/>
                  </a:cubicBezTo>
                  <a:cubicBezTo>
                    <a:pt x="17335" y="119932"/>
                    <a:pt x="12823" y="115467"/>
                    <a:pt x="12823" y="114114"/>
                  </a:cubicBezTo>
                  <a:cubicBezTo>
                    <a:pt x="12823" y="107688"/>
                    <a:pt x="8311" y="111544"/>
                    <a:pt x="6807" y="108365"/>
                  </a:cubicBezTo>
                  <a:cubicBezTo>
                    <a:pt x="3799" y="102547"/>
                    <a:pt x="10527" y="98624"/>
                    <a:pt x="10527" y="94160"/>
                  </a:cubicBezTo>
                  <a:cubicBezTo>
                    <a:pt x="10527" y="90913"/>
                    <a:pt x="9023" y="88951"/>
                    <a:pt x="8311" y="86381"/>
                  </a:cubicBezTo>
                  <a:cubicBezTo>
                    <a:pt x="7519" y="83201"/>
                    <a:pt x="0" y="80563"/>
                    <a:pt x="5303" y="79278"/>
                  </a:cubicBezTo>
                  <a:cubicBezTo>
                    <a:pt x="9023" y="77384"/>
                    <a:pt x="10527" y="73461"/>
                    <a:pt x="11319" y="70281"/>
                  </a:cubicBezTo>
                  <a:cubicBezTo>
                    <a:pt x="12031" y="66426"/>
                    <a:pt x="14327" y="65140"/>
                    <a:pt x="9023" y="63855"/>
                  </a:cubicBezTo>
                  <a:cubicBezTo>
                    <a:pt x="6015" y="63855"/>
                    <a:pt x="7519" y="59932"/>
                    <a:pt x="8311" y="58038"/>
                  </a:cubicBezTo>
                  <a:cubicBezTo>
                    <a:pt x="11319" y="54114"/>
                    <a:pt x="13614" y="51544"/>
                    <a:pt x="11319" y="47080"/>
                  </a:cubicBezTo>
                  <a:cubicBezTo>
                    <a:pt x="9815" y="43224"/>
                    <a:pt x="11319" y="41330"/>
                    <a:pt x="12823" y="38083"/>
                  </a:cubicBezTo>
                  <a:cubicBezTo>
                    <a:pt x="13614" y="35512"/>
                    <a:pt x="9815" y="35512"/>
                    <a:pt x="10527" y="33551"/>
                  </a:cubicBezTo>
                  <a:cubicBezTo>
                    <a:pt x="10527" y="32942"/>
                    <a:pt x="14327" y="29019"/>
                    <a:pt x="15831" y="29695"/>
                  </a:cubicBezTo>
                  <a:cubicBezTo>
                    <a:pt x="17335" y="29695"/>
                    <a:pt x="18126" y="30980"/>
                    <a:pt x="19630" y="29019"/>
                  </a:cubicBezTo>
                  <a:cubicBezTo>
                    <a:pt x="21926" y="26448"/>
                    <a:pt x="19630" y="18737"/>
                    <a:pt x="19630" y="15490"/>
                  </a:cubicBezTo>
                  <a:lnTo>
                    <a:pt x="19630" y="15490"/>
                  </a:lnTo>
                  <a:cubicBezTo>
                    <a:pt x="24934" y="13596"/>
                    <a:pt x="24934" y="13596"/>
                    <a:pt x="24934" y="13596"/>
                  </a:cubicBezTo>
                  <a:cubicBezTo>
                    <a:pt x="27150" y="12919"/>
                    <a:pt x="30158" y="10349"/>
                    <a:pt x="31741" y="9064"/>
                  </a:cubicBezTo>
                  <a:cubicBezTo>
                    <a:pt x="32453" y="8387"/>
                    <a:pt x="31741" y="5817"/>
                    <a:pt x="31741" y="4532"/>
                  </a:cubicBezTo>
                  <a:lnTo>
                    <a:pt x="31741" y="4532"/>
                  </a:lnTo>
                  <a:cubicBezTo>
                    <a:pt x="33166" y="3855"/>
                    <a:pt x="34749" y="4532"/>
                    <a:pt x="35461" y="3855"/>
                  </a:cubicBezTo>
                  <a:cubicBezTo>
                    <a:pt x="38469" y="2638"/>
                    <a:pt x="40765" y="676"/>
                    <a:pt x="43773" y="676"/>
                  </a:cubicBezTo>
                  <a:cubicBezTo>
                    <a:pt x="46068" y="0"/>
                    <a:pt x="58891" y="2638"/>
                    <a:pt x="59604" y="3855"/>
                  </a:cubicBezTo>
                  <a:cubicBezTo>
                    <a:pt x="62612" y="7102"/>
                    <a:pt x="64907" y="11634"/>
                    <a:pt x="69419" y="12919"/>
                  </a:cubicBezTo>
                  <a:cubicBezTo>
                    <a:pt x="71715" y="14881"/>
                    <a:pt x="70923" y="14205"/>
                    <a:pt x="74722" y="13596"/>
                  </a:cubicBezTo>
                  <a:cubicBezTo>
                    <a:pt x="77018" y="13596"/>
                    <a:pt x="77018" y="13596"/>
                    <a:pt x="77730" y="15490"/>
                  </a:cubicBezTo>
                  <a:cubicBezTo>
                    <a:pt x="77730" y="16775"/>
                    <a:pt x="80026" y="16775"/>
                    <a:pt x="80738" y="16775"/>
                  </a:cubicBezTo>
                  <a:cubicBezTo>
                    <a:pt x="82321" y="17452"/>
                    <a:pt x="83746" y="17452"/>
                    <a:pt x="84538" y="18737"/>
                  </a:cubicBezTo>
                  <a:cubicBezTo>
                    <a:pt x="86833" y="20022"/>
                    <a:pt x="87546" y="16166"/>
                    <a:pt x="88337" y="18060"/>
                  </a:cubicBezTo>
                  <a:cubicBezTo>
                    <a:pt x="89841" y="23269"/>
                    <a:pt x="91978" y="16775"/>
                    <a:pt x="94274" y="20022"/>
                  </a:cubicBezTo>
                  <a:cubicBezTo>
                    <a:pt x="95778" y="22593"/>
                    <a:pt x="95778" y="26448"/>
                    <a:pt x="97282" y="29019"/>
                  </a:cubicBezTo>
                  <a:cubicBezTo>
                    <a:pt x="99577" y="31657"/>
                    <a:pt x="101081" y="32266"/>
                    <a:pt x="104089" y="33551"/>
                  </a:cubicBezTo>
                  <a:cubicBezTo>
                    <a:pt x="106385" y="34836"/>
                    <a:pt x="108601" y="34836"/>
                    <a:pt x="110897" y="36121"/>
                  </a:cubicBezTo>
                  <a:cubicBezTo>
                    <a:pt x="115408" y="39368"/>
                    <a:pt x="116912" y="44509"/>
                    <a:pt x="119920" y="48432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403" name="Shape 2950">
              <a:extLst>
                <a:ext uri="{FF2B5EF4-FFF2-40B4-BE49-F238E27FC236}">
                  <a16:creationId xmlns:a16="http://schemas.microsoft.com/office/drawing/2014/main" id="{096EFB7B-39EA-4EC1-81F5-335DC063424F}"/>
                </a:ext>
              </a:extLst>
            </p:cNvPr>
            <p:cNvSpPr/>
            <p:nvPr/>
          </p:nvSpPr>
          <p:spPr>
            <a:xfrm>
              <a:off x="16704670" y="6458421"/>
              <a:ext cx="956745" cy="70063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6479" y="3227"/>
                  </a:moveTo>
                  <a:lnTo>
                    <a:pt x="6479" y="3227"/>
                  </a:lnTo>
                  <a:cubicBezTo>
                    <a:pt x="8909" y="2462"/>
                    <a:pt x="11277" y="1613"/>
                    <a:pt x="13644" y="1613"/>
                  </a:cubicBezTo>
                  <a:cubicBezTo>
                    <a:pt x="22554" y="849"/>
                    <a:pt x="22554" y="849"/>
                    <a:pt x="22554" y="849"/>
                  </a:cubicBezTo>
                  <a:cubicBezTo>
                    <a:pt x="24922" y="0"/>
                    <a:pt x="27289" y="849"/>
                    <a:pt x="29657" y="849"/>
                  </a:cubicBezTo>
                  <a:lnTo>
                    <a:pt x="29657" y="849"/>
                  </a:lnTo>
                  <a:cubicBezTo>
                    <a:pt x="30280" y="3227"/>
                    <a:pt x="31464" y="3227"/>
                    <a:pt x="31464" y="5690"/>
                  </a:cubicBezTo>
                  <a:cubicBezTo>
                    <a:pt x="31464" y="6454"/>
                    <a:pt x="30903" y="9766"/>
                    <a:pt x="31464" y="10530"/>
                  </a:cubicBezTo>
                  <a:cubicBezTo>
                    <a:pt x="32647" y="11380"/>
                    <a:pt x="32087" y="12144"/>
                    <a:pt x="30903" y="12993"/>
                  </a:cubicBezTo>
                  <a:cubicBezTo>
                    <a:pt x="30280" y="13757"/>
                    <a:pt x="30280" y="14607"/>
                    <a:pt x="30903" y="15371"/>
                  </a:cubicBezTo>
                  <a:cubicBezTo>
                    <a:pt x="30903" y="16220"/>
                    <a:pt x="31464" y="16220"/>
                    <a:pt x="31464" y="16985"/>
                  </a:cubicBezTo>
                  <a:cubicBezTo>
                    <a:pt x="30280" y="19447"/>
                    <a:pt x="32647" y="17834"/>
                    <a:pt x="33271" y="17834"/>
                  </a:cubicBezTo>
                  <a:cubicBezTo>
                    <a:pt x="34454" y="16220"/>
                    <a:pt x="36199" y="15371"/>
                    <a:pt x="37383" y="14607"/>
                  </a:cubicBezTo>
                  <a:cubicBezTo>
                    <a:pt x="38629" y="14607"/>
                    <a:pt x="39750" y="12993"/>
                    <a:pt x="40373" y="14607"/>
                  </a:cubicBezTo>
                  <a:cubicBezTo>
                    <a:pt x="42180" y="16985"/>
                    <a:pt x="43925" y="15371"/>
                    <a:pt x="46292" y="15371"/>
                  </a:cubicBezTo>
                  <a:cubicBezTo>
                    <a:pt x="48099" y="15371"/>
                    <a:pt x="49283" y="16220"/>
                    <a:pt x="51090" y="16220"/>
                  </a:cubicBezTo>
                  <a:cubicBezTo>
                    <a:pt x="54018" y="16220"/>
                    <a:pt x="55264" y="20297"/>
                    <a:pt x="58193" y="21061"/>
                  </a:cubicBezTo>
                  <a:cubicBezTo>
                    <a:pt x="60560" y="21910"/>
                    <a:pt x="63551" y="22675"/>
                    <a:pt x="65919" y="24288"/>
                  </a:cubicBezTo>
                  <a:cubicBezTo>
                    <a:pt x="67102" y="25138"/>
                    <a:pt x="67725" y="26751"/>
                    <a:pt x="68286" y="27600"/>
                  </a:cubicBezTo>
                  <a:cubicBezTo>
                    <a:pt x="69408" y="28365"/>
                    <a:pt x="71838" y="26751"/>
                    <a:pt x="72398" y="28365"/>
                  </a:cubicBezTo>
                  <a:cubicBezTo>
                    <a:pt x="73582" y="29214"/>
                    <a:pt x="74766" y="31592"/>
                    <a:pt x="75950" y="32441"/>
                  </a:cubicBezTo>
                  <a:cubicBezTo>
                    <a:pt x="78380" y="37282"/>
                    <a:pt x="82492" y="36433"/>
                    <a:pt x="85482" y="34819"/>
                  </a:cubicBezTo>
                  <a:cubicBezTo>
                    <a:pt x="92024" y="30743"/>
                    <a:pt x="95576" y="31592"/>
                    <a:pt x="99127" y="39660"/>
                  </a:cubicBezTo>
                  <a:cubicBezTo>
                    <a:pt x="102118" y="46199"/>
                    <a:pt x="107476" y="51040"/>
                    <a:pt x="112211" y="55116"/>
                  </a:cubicBezTo>
                  <a:lnTo>
                    <a:pt x="112211" y="55116"/>
                  </a:lnTo>
                  <a:cubicBezTo>
                    <a:pt x="111028" y="58343"/>
                    <a:pt x="108660" y="61571"/>
                    <a:pt x="108660" y="65647"/>
                  </a:cubicBezTo>
                  <a:cubicBezTo>
                    <a:pt x="108037" y="69723"/>
                    <a:pt x="109221" y="71252"/>
                    <a:pt x="112211" y="72101"/>
                  </a:cubicBezTo>
                  <a:cubicBezTo>
                    <a:pt x="114579" y="72951"/>
                    <a:pt x="114579" y="73715"/>
                    <a:pt x="115202" y="76942"/>
                  </a:cubicBezTo>
                  <a:cubicBezTo>
                    <a:pt x="115763" y="78556"/>
                    <a:pt x="116386" y="80169"/>
                    <a:pt x="116947" y="82632"/>
                  </a:cubicBezTo>
                  <a:cubicBezTo>
                    <a:pt x="118130" y="85010"/>
                    <a:pt x="119937" y="87473"/>
                    <a:pt x="119314" y="91549"/>
                  </a:cubicBezTo>
                  <a:cubicBezTo>
                    <a:pt x="118753" y="93927"/>
                    <a:pt x="116947" y="96390"/>
                    <a:pt x="117570" y="98853"/>
                  </a:cubicBezTo>
                  <a:lnTo>
                    <a:pt x="117570" y="98853"/>
                  </a:lnTo>
                  <a:cubicBezTo>
                    <a:pt x="113395" y="102080"/>
                    <a:pt x="113395" y="102080"/>
                    <a:pt x="113395" y="102080"/>
                  </a:cubicBezTo>
                  <a:cubicBezTo>
                    <a:pt x="112211" y="102845"/>
                    <a:pt x="111028" y="104458"/>
                    <a:pt x="109221" y="104458"/>
                  </a:cubicBezTo>
                  <a:cubicBezTo>
                    <a:pt x="108037" y="104458"/>
                    <a:pt x="107476" y="103694"/>
                    <a:pt x="106292" y="103694"/>
                  </a:cubicBezTo>
                  <a:cubicBezTo>
                    <a:pt x="104485" y="103694"/>
                    <a:pt x="102118" y="107685"/>
                    <a:pt x="101495" y="110148"/>
                  </a:cubicBezTo>
                  <a:cubicBezTo>
                    <a:pt x="99127" y="115838"/>
                    <a:pt x="96760" y="119915"/>
                    <a:pt x="91401" y="118301"/>
                  </a:cubicBezTo>
                  <a:lnTo>
                    <a:pt x="91401" y="118301"/>
                  </a:lnTo>
                  <a:cubicBezTo>
                    <a:pt x="89034" y="113375"/>
                    <a:pt x="87850" y="106921"/>
                    <a:pt x="84299" y="102845"/>
                  </a:cubicBezTo>
                  <a:cubicBezTo>
                    <a:pt x="82492" y="101231"/>
                    <a:pt x="80747" y="101231"/>
                    <a:pt x="78940" y="99617"/>
                  </a:cubicBezTo>
                  <a:cubicBezTo>
                    <a:pt x="76573" y="98004"/>
                    <a:pt x="75389" y="97239"/>
                    <a:pt x="73582" y="93927"/>
                  </a:cubicBezTo>
                  <a:cubicBezTo>
                    <a:pt x="72398" y="90700"/>
                    <a:pt x="72398" y="85859"/>
                    <a:pt x="71214" y="82632"/>
                  </a:cubicBezTo>
                  <a:cubicBezTo>
                    <a:pt x="69408" y="78556"/>
                    <a:pt x="67725" y="86709"/>
                    <a:pt x="66542" y="80169"/>
                  </a:cubicBezTo>
                  <a:cubicBezTo>
                    <a:pt x="65919" y="77791"/>
                    <a:pt x="65358" y="82632"/>
                    <a:pt x="63551" y="81019"/>
                  </a:cubicBezTo>
                  <a:cubicBezTo>
                    <a:pt x="62928" y="79405"/>
                    <a:pt x="61806" y="79405"/>
                    <a:pt x="60560" y="78556"/>
                  </a:cubicBezTo>
                  <a:cubicBezTo>
                    <a:pt x="60000" y="78556"/>
                    <a:pt x="58193" y="78556"/>
                    <a:pt x="58193" y="76942"/>
                  </a:cubicBezTo>
                  <a:cubicBezTo>
                    <a:pt x="57632" y="74564"/>
                    <a:pt x="57632" y="74564"/>
                    <a:pt x="55825" y="74564"/>
                  </a:cubicBezTo>
                  <a:cubicBezTo>
                    <a:pt x="52834" y="75329"/>
                    <a:pt x="53457" y="76178"/>
                    <a:pt x="51651" y="73715"/>
                  </a:cubicBezTo>
                  <a:cubicBezTo>
                    <a:pt x="48099" y="72101"/>
                    <a:pt x="46292" y="66411"/>
                    <a:pt x="43925" y="62335"/>
                  </a:cubicBezTo>
                  <a:cubicBezTo>
                    <a:pt x="43364" y="60806"/>
                    <a:pt x="33271" y="57494"/>
                    <a:pt x="31464" y="58343"/>
                  </a:cubicBezTo>
                  <a:cubicBezTo>
                    <a:pt x="29096" y="58343"/>
                    <a:pt x="27289" y="60806"/>
                    <a:pt x="24922" y="62335"/>
                  </a:cubicBezTo>
                  <a:cubicBezTo>
                    <a:pt x="24361" y="63184"/>
                    <a:pt x="23115" y="62335"/>
                    <a:pt x="21993" y="63184"/>
                  </a:cubicBezTo>
                  <a:lnTo>
                    <a:pt x="21993" y="63184"/>
                  </a:lnTo>
                  <a:cubicBezTo>
                    <a:pt x="21993" y="64798"/>
                    <a:pt x="22554" y="68025"/>
                    <a:pt x="21993" y="68874"/>
                  </a:cubicBezTo>
                  <a:cubicBezTo>
                    <a:pt x="20747" y="70488"/>
                    <a:pt x="18380" y="73715"/>
                    <a:pt x="16635" y="74564"/>
                  </a:cubicBezTo>
                  <a:cubicBezTo>
                    <a:pt x="12461" y="76942"/>
                    <a:pt x="12461" y="76942"/>
                    <a:pt x="12461" y="76942"/>
                  </a:cubicBezTo>
                  <a:lnTo>
                    <a:pt x="12461" y="76942"/>
                  </a:lnTo>
                  <a:cubicBezTo>
                    <a:pt x="10654" y="76942"/>
                    <a:pt x="8286" y="76942"/>
                    <a:pt x="5919" y="76942"/>
                  </a:cubicBezTo>
                  <a:cubicBezTo>
                    <a:pt x="4735" y="76178"/>
                    <a:pt x="2928" y="75329"/>
                    <a:pt x="1744" y="74564"/>
                  </a:cubicBezTo>
                  <a:lnTo>
                    <a:pt x="1744" y="74564"/>
                  </a:lnTo>
                  <a:cubicBezTo>
                    <a:pt x="1744" y="73715"/>
                    <a:pt x="2367" y="71252"/>
                    <a:pt x="2367" y="69723"/>
                  </a:cubicBezTo>
                  <a:cubicBezTo>
                    <a:pt x="2367" y="68874"/>
                    <a:pt x="1744" y="66411"/>
                    <a:pt x="2367" y="65647"/>
                  </a:cubicBezTo>
                  <a:cubicBezTo>
                    <a:pt x="2928" y="64798"/>
                    <a:pt x="2928" y="64033"/>
                    <a:pt x="3551" y="62335"/>
                  </a:cubicBezTo>
                  <a:cubicBezTo>
                    <a:pt x="3551" y="61571"/>
                    <a:pt x="4112" y="61571"/>
                    <a:pt x="5295" y="61571"/>
                  </a:cubicBezTo>
                  <a:cubicBezTo>
                    <a:pt x="7725" y="59108"/>
                    <a:pt x="4735" y="59108"/>
                    <a:pt x="5295" y="57494"/>
                  </a:cubicBezTo>
                  <a:cubicBezTo>
                    <a:pt x="5919" y="55881"/>
                    <a:pt x="8286" y="55881"/>
                    <a:pt x="8909" y="54267"/>
                  </a:cubicBezTo>
                  <a:cubicBezTo>
                    <a:pt x="9470" y="53503"/>
                    <a:pt x="10654" y="51889"/>
                    <a:pt x="11277" y="51040"/>
                  </a:cubicBezTo>
                  <a:cubicBezTo>
                    <a:pt x="12461" y="48577"/>
                    <a:pt x="10093" y="49426"/>
                    <a:pt x="10093" y="46963"/>
                  </a:cubicBezTo>
                  <a:cubicBezTo>
                    <a:pt x="10093" y="46199"/>
                    <a:pt x="10093" y="46199"/>
                    <a:pt x="8909" y="45350"/>
                  </a:cubicBezTo>
                  <a:cubicBezTo>
                    <a:pt x="6479" y="43736"/>
                    <a:pt x="3551" y="42972"/>
                    <a:pt x="560" y="41358"/>
                  </a:cubicBezTo>
                  <a:lnTo>
                    <a:pt x="560" y="41358"/>
                  </a:lnTo>
                  <a:lnTo>
                    <a:pt x="0" y="41358"/>
                  </a:lnTo>
                  <a:cubicBezTo>
                    <a:pt x="1183" y="39660"/>
                    <a:pt x="1744" y="36433"/>
                    <a:pt x="2367" y="34055"/>
                  </a:cubicBezTo>
                  <a:cubicBezTo>
                    <a:pt x="2928" y="32441"/>
                    <a:pt x="4112" y="30743"/>
                    <a:pt x="4735" y="29214"/>
                  </a:cubicBezTo>
                  <a:cubicBezTo>
                    <a:pt x="5919" y="27600"/>
                    <a:pt x="10093" y="25902"/>
                    <a:pt x="7102" y="22675"/>
                  </a:cubicBezTo>
                  <a:cubicBezTo>
                    <a:pt x="4735" y="20297"/>
                    <a:pt x="4735" y="16985"/>
                    <a:pt x="5295" y="12993"/>
                  </a:cubicBezTo>
                  <a:cubicBezTo>
                    <a:pt x="6479" y="4925"/>
                    <a:pt x="6479" y="4925"/>
                    <a:pt x="6479" y="4925"/>
                  </a:cubicBezTo>
                  <a:lnTo>
                    <a:pt x="6479" y="4925"/>
                  </a:lnTo>
                  <a:cubicBezTo>
                    <a:pt x="6479" y="3227"/>
                    <a:pt x="6479" y="3227"/>
                    <a:pt x="6479" y="3227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404" name="Shape 2951">
              <a:extLst>
                <a:ext uri="{FF2B5EF4-FFF2-40B4-BE49-F238E27FC236}">
                  <a16:creationId xmlns:a16="http://schemas.microsoft.com/office/drawing/2014/main" id="{AD109F1D-13DA-4E81-A35D-28D1F0DA2268}"/>
                </a:ext>
              </a:extLst>
            </p:cNvPr>
            <p:cNvSpPr/>
            <p:nvPr/>
          </p:nvSpPr>
          <p:spPr>
            <a:xfrm>
              <a:off x="17565084" y="6278885"/>
              <a:ext cx="908580" cy="80135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25021" y="6398"/>
                  </a:moveTo>
                  <a:lnTo>
                    <a:pt x="25021" y="6398"/>
                  </a:lnTo>
                  <a:cubicBezTo>
                    <a:pt x="24366" y="7811"/>
                    <a:pt x="21288" y="12052"/>
                    <a:pt x="21288" y="12721"/>
                  </a:cubicBezTo>
                  <a:cubicBezTo>
                    <a:pt x="21288" y="15623"/>
                    <a:pt x="22532" y="17706"/>
                    <a:pt x="19978" y="18450"/>
                  </a:cubicBezTo>
                  <a:cubicBezTo>
                    <a:pt x="16244" y="19863"/>
                    <a:pt x="10021" y="19863"/>
                    <a:pt x="6877" y="21946"/>
                  </a:cubicBezTo>
                  <a:cubicBezTo>
                    <a:pt x="2489" y="24104"/>
                    <a:pt x="9366" y="26261"/>
                    <a:pt x="7532" y="29758"/>
                  </a:cubicBezTo>
                  <a:cubicBezTo>
                    <a:pt x="5633" y="31915"/>
                    <a:pt x="3799" y="32585"/>
                    <a:pt x="2489" y="36156"/>
                  </a:cubicBezTo>
                  <a:cubicBezTo>
                    <a:pt x="1244" y="40396"/>
                    <a:pt x="5633" y="46125"/>
                    <a:pt x="6877" y="49621"/>
                  </a:cubicBezTo>
                  <a:cubicBezTo>
                    <a:pt x="8122" y="55350"/>
                    <a:pt x="7532" y="61004"/>
                    <a:pt x="7532" y="66658"/>
                  </a:cubicBezTo>
                  <a:cubicBezTo>
                    <a:pt x="4388" y="75213"/>
                    <a:pt x="4388" y="75213"/>
                    <a:pt x="4388" y="75213"/>
                  </a:cubicBezTo>
                  <a:lnTo>
                    <a:pt x="4388" y="75213"/>
                  </a:lnTo>
                  <a:cubicBezTo>
                    <a:pt x="3144" y="78040"/>
                    <a:pt x="655" y="80867"/>
                    <a:pt x="655" y="84438"/>
                  </a:cubicBezTo>
                  <a:cubicBezTo>
                    <a:pt x="0" y="88009"/>
                    <a:pt x="1244" y="89349"/>
                    <a:pt x="4388" y="90092"/>
                  </a:cubicBezTo>
                  <a:cubicBezTo>
                    <a:pt x="6877" y="90836"/>
                    <a:pt x="6877" y="91506"/>
                    <a:pt x="7532" y="94333"/>
                  </a:cubicBezTo>
                  <a:cubicBezTo>
                    <a:pt x="8122" y="95747"/>
                    <a:pt x="8777" y="97160"/>
                    <a:pt x="9366" y="99318"/>
                  </a:cubicBezTo>
                  <a:cubicBezTo>
                    <a:pt x="10611" y="101401"/>
                    <a:pt x="12510" y="103558"/>
                    <a:pt x="11855" y="107129"/>
                  </a:cubicBezTo>
                  <a:cubicBezTo>
                    <a:pt x="11266" y="109212"/>
                    <a:pt x="9366" y="111370"/>
                    <a:pt x="10021" y="113527"/>
                  </a:cubicBezTo>
                  <a:lnTo>
                    <a:pt x="10021" y="113527"/>
                  </a:lnTo>
                  <a:cubicBezTo>
                    <a:pt x="14410" y="114941"/>
                    <a:pt x="13755" y="119925"/>
                    <a:pt x="18144" y="119925"/>
                  </a:cubicBezTo>
                  <a:cubicBezTo>
                    <a:pt x="21288" y="119925"/>
                    <a:pt x="21877" y="116354"/>
                    <a:pt x="24366" y="114941"/>
                  </a:cubicBezTo>
                  <a:cubicBezTo>
                    <a:pt x="28100" y="112783"/>
                    <a:pt x="29999" y="117024"/>
                    <a:pt x="33144" y="118437"/>
                  </a:cubicBezTo>
                  <a:cubicBezTo>
                    <a:pt x="36877" y="119925"/>
                    <a:pt x="46899" y="117024"/>
                    <a:pt x="49978" y="114197"/>
                  </a:cubicBezTo>
                  <a:lnTo>
                    <a:pt x="49978" y="114197"/>
                  </a:lnTo>
                  <a:cubicBezTo>
                    <a:pt x="49978" y="114197"/>
                    <a:pt x="50633" y="113527"/>
                    <a:pt x="50633" y="112783"/>
                  </a:cubicBezTo>
                  <a:cubicBezTo>
                    <a:pt x="53711" y="107873"/>
                    <a:pt x="56855" y="95747"/>
                    <a:pt x="53711" y="90092"/>
                  </a:cubicBezTo>
                  <a:cubicBezTo>
                    <a:pt x="44999" y="68815"/>
                    <a:pt x="71855" y="91506"/>
                    <a:pt x="76834" y="78710"/>
                  </a:cubicBezTo>
                  <a:cubicBezTo>
                    <a:pt x="79323" y="73056"/>
                    <a:pt x="71200" y="67402"/>
                    <a:pt x="79323" y="62417"/>
                  </a:cubicBezTo>
                  <a:cubicBezTo>
                    <a:pt x="84956" y="58177"/>
                    <a:pt x="91244" y="61673"/>
                    <a:pt x="94323" y="51779"/>
                  </a:cubicBezTo>
                  <a:cubicBezTo>
                    <a:pt x="97467" y="45381"/>
                    <a:pt x="98056" y="36900"/>
                    <a:pt x="102445" y="31246"/>
                  </a:cubicBezTo>
                  <a:cubicBezTo>
                    <a:pt x="103689" y="29088"/>
                    <a:pt x="105589" y="26931"/>
                    <a:pt x="108078" y="25517"/>
                  </a:cubicBezTo>
                  <a:cubicBezTo>
                    <a:pt x="113056" y="22690"/>
                    <a:pt x="114301" y="24848"/>
                    <a:pt x="114956" y="17706"/>
                  </a:cubicBezTo>
                  <a:cubicBezTo>
                    <a:pt x="115545" y="13465"/>
                    <a:pt x="114301" y="13465"/>
                    <a:pt x="117445" y="9225"/>
                  </a:cubicBezTo>
                  <a:cubicBezTo>
                    <a:pt x="119934" y="6398"/>
                    <a:pt x="118034" y="2083"/>
                    <a:pt x="118034" y="0"/>
                  </a:cubicBezTo>
                  <a:lnTo>
                    <a:pt x="118034" y="0"/>
                  </a:lnTo>
                  <a:cubicBezTo>
                    <a:pt x="113056" y="0"/>
                    <a:pt x="111222" y="4910"/>
                    <a:pt x="104934" y="3570"/>
                  </a:cubicBezTo>
                  <a:cubicBezTo>
                    <a:pt x="99956" y="2083"/>
                    <a:pt x="96812" y="9225"/>
                    <a:pt x="90589" y="6398"/>
                  </a:cubicBezTo>
                  <a:cubicBezTo>
                    <a:pt x="87445" y="4910"/>
                    <a:pt x="84956" y="2827"/>
                    <a:pt x="81222" y="2827"/>
                  </a:cubicBezTo>
                  <a:cubicBezTo>
                    <a:pt x="76834" y="3570"/>
                    <a:pt x="72445" y="8481"/>
                    <a:pt x="68122" y="7811"/>
                  </a:cubicBezTo>
                  <a:cubicBezTo>
                    <a:pt x="65567" y="7811"/>
                    <a:pt x="63078" y="5654"/>
                    <a:pt x="61244" y="4910"/>
                  </a:cubicBezTo>
                  <a:lnTo>
                    <a:pt x="61244" y="4910"/>
                  </a:lnTo>
                  <a:cubicBezTo>
                    <a:pt x="56266" y="4910"/>
                    <a:pt x="56266" y="4910"/>
                    <a:pt x="56266" y="4910"/>
                  </a:cubicBezTo>
                  <a:cubicBezTo>
                    <a:pt x="53711" y="4910"/>
                    <a:pt x="51222" y="7067"/>
                    <a:pt x="49388" y="7811"/>
                  </a:cubicBezTo>
                  <a:cubicBezTo>
                    <a:pt x="46899" y="9225"/>
                    <a:pt x="44344" y="8481"/>
                    <a:pt x="41855" y="7067"/>
                  </a:cubicBezTo>
                  <a:cubicBezTo>
                    <a:pt x="38777" y="6398"/>
                    <a:pt x="34978" y="669"/>
                    <a:pt x="32489" y="4910"/>
                  </a:cubicBezTo>
                  <a:cubicBezTo>
                    <a:pt x="30589" y="8481"/>
                    <a:pt x="28100" y="6398"/>
                    <a:pt x="25021" y="6398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405" name="Shape 2952">
              <a:extLst>
                <a:ext uri="{FF2B5EF4-FFF2-40B4-BE49-F238E27FC236}">
                  <a16:creationId xmlns:a16="http://schemas.microsoft.com/office/drawing/2014/main" id="{9EBED3AF-65BB-46C7-A413-FB2A59F9AA68}"/>
                </a:ext>
              </a:extLst>
            </p:cNvPr>
            <p:cNvSpPr/>
            <p:nvPr/>
          </p:nvSpPr>
          <p:spPr>
            <a:xfrm>
              <a:off x="17878160" y="7520325"/>
              <a:ext cx="562661" cy="104219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26220" y="75292"/>
                  </a:moveTo>
                  <a:lnTo>
                    <a:pt x="26220" y="75292"/>
                  </a:lnTo>
                  <a:cubicBezTo>
                    <a:pt x="23154" y="76379"/>
                    <a:pt x="21145" y="77979"/>
                    <a:pt x="18079" y="77979"/>
                  </a:cubicBezTo>
                  <a:cubicBezTo>
                    <a:pt x="14061" y="78551"/>
                    <a:pt x="9092" y="78551"/>
                    <a:pt x="10044" y="76379"/>
                  </a:cubicBezTo>
                  <a:cubicBezTo>
                    <a:pt x="10044" y="74149"/>
                    <a:pt x="10044" y="73063"/>
                    <a:pt x="9092" y="71462"/>
                  </a:cubicBezTo>
                  <a:cubicBezTo>
                    <a:pt x="8035" y="68718"/>
                    <a:pt x="2960" y="65459"/>
                    <a:pt x="4017" y="62715"/>
                  </a:cubicBezTo>
                  <a:cubicBezTo>
                    <a:pt x="4969" y="58885"/>
                    <a:pt x="10044" y="62201"/>
                    <a:pt x="12052" y="63287"/>
                  </a:cubicBezTo>
                  <a:cubicBezTo>
                    <a:pt x="17127" y="65974"/>
                    <a:pt x="25162" y="68718"/>
                    <a:pt x="28229" y="71977"/>
                  </a:cubicBezTo>
                  <a:cubicBezTo>
                    <a:pt x="30237" y="74149"/>
                    <a:pt x="37321" y="80724"/>
                    <a:pt x="28229" y="76893"/>
                  </a:cubicBezTo>
                  <a:cubicBezTo>
                    <a:pt x="26220" y="75292"/>
                    <a:pt x="26220" y="75292"/>
                    <a:pt x="26220" y="75292"/>
                  </a:cubicBezTo>
                  <a:close/>
                  <a:moveTo>
                    <a:pt x="53392" y="112910"/>
                  </a:moveTo>
                  <a:lnTo>
                    <a:pt x="53392" y="112910"/>
                  </a:lnTo>
                  <a:cubicBezTo>
                    <a:pt x="55400" y="110681"/>
                    <a:pt x="51383" y="109595"/>
                    <a:pt x="50325" y="107422"/>
                  </a:cubicBezTo>
                  <a:cubicBezTo>
                    <a:pt x="49374" y="105250"/>
                    <a:pt x="53392" y="104163"/>
                    <a:pt x="53392" y="102505"/>
                  </a:cubicBezTo>
                  <a:cubicBezTo>
                    <a:pt x="53392" y="101991"/>
                    <a:pt x="54449" y="98161"/>
                    <a:pt x="56458" y="99818"/>
                  </a:cubicBezTo>
                  <a:cubicBezTo>
                    <a:pt x="57409" y="100333"/>
                    <a:pt x="57409" y="101991"/>
                    <a:pt x="58466" y="103077"/>
                  </a:cubicBezTo>
                  <a:cubicBezTo>
                    <a:pt x="59418" y="105250"/>
                    <a:pt x="65550" y="105250"/>
                    <a:pt x="64493" y="107994"/>
                  </a:cubicBezTo>
                  <a:cubicBezTo>
                    <a:pt x="63436" y="109595"/>
                    <a:pt x="62484" y="111252"/>
                    <a:pt x="62484" y="112910"/>
                  </a:cubicBezTo>
                  <a:cubicBezTo>
                    <a:pt x="62484" y="113425"/>
                    <a:pt x="63436" y="119942"/>
                    <a:pt x="59418" y="117770"/>
                  </a:cubicBezTo>
                  <a:cubicBezTo>
                    <a:pt x="58466" y="117255"/>
                    <a:pt x="60475" y="115083"/>
                    <a:pt x="57409" y="115597"/>
                  </a:cubicBezTo>
                  <a:cubicBezTo>
                    <a:pt x="54449" y="116169"/>
                    <a:pt x="52440" y="116169"/>
                    <a:pt x="50325" y="114511"/>
                  </a:cubicBezTo>
                  <a:cubicBezTo>
                    <a:pt x="53392" y="112910"/>
                    <a:pt x="53392" y="112910"/>
                    <a:pt x="53392" y="112910"/>
                  </a:cubicBezTo>
                  <a:close/>
                  <a:moveTo>
                    <a:pt x="0" y="45793"/>
                  </a:moveTo>
                  <a:lnTo>
                    <a:pt x="0" y="45793"/>
                  </a:lnTo>
                  <a:lnTo>
                    <a:pt x="0" y="45793"/>
                  </a:lnTo>
                  <a:cubicBezTo>
                    <a:pt x="2960" y="48022"/>
                    <a:pt x="4017" y="49623"/>
                    <a:pt x="6026" y="53454"/>
                  </a:cubicBezTo>
                  <a:cubicBezTo>
                    <a:pt x="9092" y="59456"/>
                    <a:pt x="14061" y="53454"/>
                    <a:pt x="20088" y="56198"/>
                  </a:cubicBezTo>
                  <a:cubicBezTo>
                    <a:pt x="24211" y="58370"/>
                    <a:pt x="28229" y="59456"/>
                    <a:pt x="34255" y="60028"/>
                  </a:cubicBezTo>
                  <a:cubicBezTo>
                    <a:pt x="42290" y="60543"/>
                    <a:pt x="46308" y="58885"/>
                    <a:pt x="51383" y="62715"/>
                  </a:cubicBezTo>
                  <a:cubicBezTo>
                    <a:pt x="53392" y="63801"/>
                    <a:pt x="54449" y="65459"/>
                    <a:pt x="54449" y="67060"/>
                  </a:cubicBezTo>
                  <a:cubicBezTo>
                    <a:pt x="54449" y="68718"/>
                    <a:pt x="56458" y="69290"/>
                    <a:pt x="58466" y="70376"/>
                  </a:cubicBezTo>
                  <a:cubicBezTo>
                    <a:pt x="61427" y="70376"/>
                    <a:pt x="54449" y="62715"/>
                    <a:pt x="55400" y="62201"/>
                  </a:cubicBezTo>
                  <a:cubicBezTo>
                    <a:pt x="56458" y="60543"/>
                    <a:pt x="57409" y="56198"/>
                    <a:pt x="58466" y="54025"/>
                  </a:cubicBezTo>
                  <a:cubicBezTo>
                    <a:pt x="58466" y="53454"/>
                    <a:pt x="58466" y="53454"/>
                    <a:pt x="59418" y="53454"/>
                  </a:cubicBezTo>
                  <a:cubicBezTo>
                    <a:pt x="64493" y="57798"/>
                    <a:pt x="77603" y="63287"/>
                    <a:pt x="84687" y="66545"/>
                  </a:cubicBezTo>
                  <a:cubicBezTo>
                    <a:pt x="88704" y="68718"/>
                    <a:pt x="91665" y="71462"/>
                    <a:pt x="93779" y="74721"/>
                  </a:cubicBezTo>
                  <a:cubicBezTo>
                    <a:pt x="95682" y="77465"/>
                    <a:pt x="92722" y="82382"/>
                    <a:pt x="96740" y="84554"/>
                  </a:cubicBezTo>
                  <a:cubicBezTo>
                    <a:pt x="96740" y="87813"/>
                    <a:pt x="105832" y="92729"/>
                    <a:pt x="109850" y="95416"/>
                  </a:cubicBezTo>
                  <a:cubicBezTo>
                    <a:pt x="114925" y="98675"/>
                    <a:pt x="115876" y="102505"/>
                    <a:pt x="117885" y="106336"/>
                  </a:cubicBezTo>
                  <a:lnTo>
                    <a:pt x="117885" y="106336"/>
                  </a:lnTo>
                  <a:cubicBezTo>
                    <a:pt x="117885" y="100333"/>
                    <a:pt x="117885" y="100333"/>
                    <a:pt x="117885" y="100333"/>
                  </a:cubicBezTo>
                  <a:cubicBezTo>
                    <a:pt x="119894" y="95988"/>
                    <a:pt x="108898" y="91071"/>
                    <a:pt x="104881" y="87813"/>
                  </a:cubicBezTo>
                  <a:cubicBezTo>
                    <a:pt x="96740" y="81810"/>
                    <a:pt x="101814" y="73635"/>
                    <a:pt x="96740" y="67060"/>
                  </a:cubicBezTo>
                  <a:cubicBezTo>
                    <a:pt x="93779" y="64888"/>
                    <a:pt x="86696" y="63287"/>
                    <a:pt x="84687" y="60543"/>
                  </a:cubicBezTo>
                  <a:cubicBezTo>
                    <a:pt x="80669" y="56198"/>
                    <a:pt x="82678" y="53454"/>
                    <a:pt x="82678" y="48537"/>
                  </a:cubicBezTo>
                  <a:cubicBezTo>
                    <a:pt x="82678" y="45793"/>
                    <a:pt x="83629" y="40362"/>
                    <a:pt x="86696" y="38761"/>
                  </a:cubicBezTo>
                  <a:cubicBezTo>
                    <a:pt x="89656" y="36531"/>
                    <a:pt x="94731" y="37103"/>
                    <a:pt x="95682" y="33844"/>
                  </a:cubicBezTo>
                  <a:cubicBezTo>
                    <a:pt x="95682" y="31672"/>
                    <a:pt x="92722" y="30528"/>
                    <a:pt x="89656" y="29499"/>
                  </a:cubicBezTo>
                  <a:cubicBezTo>
                    <a:pt x="83629" y="27841"/>
                    <a:pt x="83629" y="24011"/>
                    <a:pt x="78555" y="21838"/>
                  </a:cubicBezTo>
                  <a:cubicBezTo>
                    <a:pt x="76651" y="20181"/>
                    <a:pt x="74537" y="19666"/>
                    <a:pt x="73585" y="18580"/>
                  </a:cubicBezTo>
                  <a:cubicBezTo>
                    <a:pt x="71577" y="17494"/>
                    <a:pt x="72528" y="16407"/>
                    <a:pt x="71577" y="15264"/>
                  </a:cubicBezTo>
                  <a:cubicBezTo>
                    <a:pt x="69568" y="13663"/>
                    <a:pt x="65550" y="13663"/>
                    <a:pt x="63436" y="11491"/>
                  </a:cubicBezTo>
                  <a:cubicBezTo>
                    <a:pt x="60475" y="8232"/>
                    <a:pt x="53392" y="10404"/>
                    <a:pt x="48317" y="8747"/>
                  </a:cubicBezTo>
                  <a:cubicBezTo>
                    <a:pt x="43348" y="7089"/>
                    <a:pt x="46308" y="3315"/>
                    <a:pt x="44299" y="0"/>
                  </a:cubicBezTo>
                  <a:lnTo>
                    <a:pt x="44299" y="0"/>
                  </a:lnTo>
                  <a:cubicBezTo>
                    <a:pt x="40281" y="1143"/>
                    <a:pt x="32246" y="3315"/>
                    <a:pt x="28229" y="4916"/>
                  </a:cubicBezTo>
                  <a:cubicBezTo>
                    <a:pt x="24211" y="7089"/>
                    <a:pt x="24211" y="8747"/>
                    <a:pt x="26220" y="12005"/>
                  </a:cubicBezTo>
                  <a:cubicBezTo>
                    <a:pt x="33198" y="20752"/>
                    <a:pt x="14061" y="13663"/>
                    <a:pt x="13110" y="19666"/>
                  </a:cubicBezTo>
                  <a:cubicBezTo>
                    <a:pt x="12052" y="22925"/>
                    <a:pt x="17127" y="27270"/>
                    <a:pt x="14061" y="28928"/>
                  </a:cubicBezTo>
                  <a:cubicBezTo>
                    <a:pt x="9092" y="33272"/>
                    <a:pt x="23154" y="34359"/>
                    <a:pt x="19136" y="38189"/>
                  </a:cubicBezTo>
                  <a:cubicBezTo>
                    <a:pt x="18079" y="39847"/>
                    <a:pt x="13110" y="43620"/>
                    <a:pt x="10995" y="44192"/>
                  </a:cubicBezTo>
                  <a:lnTo>
                    <a:pt x="0" y="45793"/>
                  </a:lnTo>
                  <a:close/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406" name="Shape 2953">
              <a:extLst>
                <a:ext uri="{FF2B5EF4-FFF2-40B4-BE49-F238E27FC236}">
                  <a16:creationId xmlns:a16="http://schemas.microsoft.com/office/drawing/2014/main" id="{4CAA697A-2E50-463B-9089-855611D33F09}"/>
                </a:ext>
              </a:extLst>
            </p:cNvPr>
            <p:cNvSpPr/>
            <p:nvPr/>
          </p:nvSpPr>
          <p:spPr>
            <a:xfrm>
              <a:off x="14626976" y="9228128"/>
              <a:ext cx="483846" cy="12502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17236"/>
                  </a:moveTo>
                  <a:lnTo>
                    <a:pt x="0" y="117236"/>
                  </a:lnTo>
                  <a:cubicBezTo>
                    <a:pt x="15277" y="117236"/>
                    <a:pt x="15277" y="117236"/>
                    <a:pt x="15277" y="117236"/>
                  </a:cubicBezTo>
                  <a:cubicBezTo>
                    <a:pt x="24640" y="119952"/>
                    <a:pt x="24640" y="119952"/>
                    <a:pt x="24640" y="119952"/>
                  </a:cubicBezTo>
                  <a:lnTo>
                    <a:pt x="24640" y="119952"/>
                  </a:lnTo>
                  <a:cubicBezTo>
                    <a:pt x="28213" y="118142"/>
                    <a:pt x="31786" y="116760"/>
                    <a:pt x="35236" y="115855"/>
                  </a:cubicBezTo>
                  <a:cubicBezTo>
                    <a:pt x="41149" y="114045"/>
                    <a:pt x="45831" y="115855"/>
                    <a:pt x="50513" y="116284"/>
                  </a:cubicBezTo>
                  <a:cubicBezTo>
                    <a:pt x="63449" y="117236"/>
                    <a:pt x="57535" y="107661"/>
                    <a:pt x="63449" y="105422"/>
                  </a:cubicBezTo>
                  <a:cubicBezTo>
                    <a:pt x="69363" y="103564"/>
                    <a:pt x="77494" y="103564"/>
                    <a:pt x="78726" y="100420"/>
                  </a:cubicBezTo>
                  <a:cubicBezTo>
                    <a:pt x="76386" y="95418"/>
                    <a:pt x="76386" y="95418"/>
                    <a:pt x="76386" y="95418"/>
                  </a:cubicBezTo>
                  <a:lnTo>
                    <a:pt x="76386" y="95418"/>
                  </a:lnTo>
                  <a:cubicBezTo>
                    <a:pt x="70472" y="93608"/>
                    <a:pt x="62340" y="92703"/>
                    <a:pt x="57535" y="89940"/>
                  </a:cubicBezTo>
                  <a:cubicBezTo>
                    <a:pt x="56427" y="89035"/>
                    <a:pt x="54086" y="87701"/>
                    <a:pt x="52854" y="86319"/>
                  </a:cubicBezTo>
                  <a:cubicBezTo>
                    <a:pt x="51745" y="83128"/>
                    <a:pt x="49404" y="81317"/>
                    <a:pt x="56427" y="78602"/>
                  </a:cubicBezTo>
                  <a:cubicBezTo>
                    <a:pt x="61108" y="76792"/>
                    <a:pt x="68131" y="75887"/>
                    <a:pt x="70472" y="73171"/>
                  </a:cubicBezTo>
                  <a:cubicBezTo>
                    <a:pt x="71704" y="71790"/>
                    <a:pt x="74045" y="69503"/>
                    <a:pt x="77494" y="68598"/>
                  </a:cubicBezTo>
                  <a:cubicBezTo>
                    <a:pt x="82299" y="67217"/>
                    <a:pt x="89322" y="69075"/>
                    <a:pt x="91663" y="65406"/>
                  </a:cubicBezTo>
                  <a:cubicBezTo>
                    <a:pt x="92895" y="63596"/>
                    <a:pt x="104599" y="61786"/>
                    <a:pt x="98685" y="58642"/>
                  </a:cubicBezTo>
                  <a:cubicBezTo>
                    <a:pt x="96344" y="56355"/>
                    <a:pt x="101026" y="50877"/>
                    <a:pt x="102258" y="49067"/>
                  </a:cubicBezTo>
                  <a:cubicBezTo>
                    <a:pt x="104599" y="44970"/>
                    <a:pt x="105708" y="41349"/>
                    <a:pt x="112854" y="38157"/>
                  </a:cubicBezTo>
                  <a:cubicBezTo>
                    <a:pt x="116303" y="36347"/>
                    <a:pt x="115195" y="31822"/>
                    <a:pt x="111622" y="30440"/>
                  </a:cubicBezTo>
                  <a:cubicBezTo>
                    <a:pt x="95236" y="25009"/>
                    <a:pt x="111622" y="24104"/>
                    <a:pt x="116303" y="18626"/>
                  </a:cubicBezTo>
                  <a:cubicBezTo>
                    <a:pt x="119876" y="15911"/>
                    <a:pt x="118644" y="12290"/>
                    <a:pt x="113963" y="9575"/>
                  </a:cubicBezTo>
                  <a:cubicBezTo>
                    <a:pt x="111622" y="8193"/>
                    <a:pt x="106940" y="6383"/>
                    <a:pt x="106940" y="5001"/>
                  </a:cubicBezTo>
                  <a:cubicBezTo>
                    <a:pt x="99917" y="0"/>
                    <a:pt x="99917" y="0"/>
                    <a:pt x="99917" y="0"/>
                  </a:cubicBezTo>
                  <a:lnTo>
                    <a:pt x="99917" y="0"/>
                  </a:lnTo>
                  <a:cubicBezTo>
                    <a:pt x="84640" y="2286"/>
                    <a:pt x="78726" y="8622"/>
                    <a:pt x="84640" y="14529"/>
                  </a:cubicBezTo>
                  <a:cubicBezTo>
                    <a:pt x="90431" y="20436"/>
                    <a:pt x="86981" y="26343"/>
                    <a:pt x="77494" y="31345"/>
                  </a:cubicBezTo>
                  <a:cubicBezTo>
                    <a:pt x="64681" y="45875"/>
                    <a:pt x="64681" y="45875"/>
                    <a:pt x="64681" y="45875"/>
                  </a:cubicBezTo>
                  <a:lnTo>
                    <a:pt x="64681" y="45875"/>
                  </a:lnTo>
                  <a:cubicBezTo>
                    <a:pt x="64681" y="47256"/>
                    <a:pt x="61108" y="51353"/>
                    <a:pt x="60000" y="52258"/>
                  </a:cubicBezTo>
                  <a:cubicBezTo>
                    <a:pt x="57535" y="54069"/>
                    <a:pt x="54086" y="55450"/>
                    <a:pt x="51745" y="57260"/>
                  </a:cubicBezTo>
                  <a:cubicBezTo>
                    <a:pt x="48172" y="59976"/>
                    <a:pt x="42381" y="62262"/>
                    <a:pt x="42381" y="64978"/>
                  </a:cubicBezTo>
                  <a:cubicBezTo>
                    <a:pt x="39917" y="69075"/>
                    <a:pt x="44599" y="69503"/>
                    <a:pt x="34127" y="72695"/>
                  </a:cubicBezTo>
                  <a:cubicBezTo>
                    <a:pt x="32895" y="73600"/>
                    <a:pt x="29445" y="74077"/>
                    <a:pt x="28213" y="74982"/>
                  </a:cubicBezTo>
                  <a:cubicBezTo>
                    <a:pt x="28213" y="76315"/>
                    <a:pt x="32895" y="77697"/>
                    <a:pt x="32895" y="79078"/>
                  </a:cubicBezTo>
                  <a:cubicBezTo>
                    <a:pt x="31786" y="79984"/>
                    <a:pt x="28213" y="80412"/>
                    <a:pt x="28213" y="80889"/>
                  </a:cubicBezTo>
                  <a:cubicBezTo>
                    <a:pt x="27104" y="81317"/>
                    <a:pt x="24640" y="83128"/>
                    <a:pt x="24640" y="83604"/>
                  </a:cubicBezTo>
                  <a:cubicBezTo>
                    <a:pt x="24640" y="84938"/>
                    <a:pt x="31786" y="83604"/>
                    <a:pt x="32895" y="84080"/>
                  </a:cubicBezTo>
                  <a:cubicBezTo>
                    <a:pt x="35236" y="84938"/>
                    <a:pt x="31786" y="87225"/>
                    <a:pt x="30554" y="88130"/>
                  </a:cubicBezTo>
                  <a:cubicBezTo>
                    <a:pt x="31786" y="91321"/>
                    <a:pt x="19958" y="89035"/>
                    <a:pt x="25872" y="91321"/>
                  </a:cubicBezTo>
                  <a:cubicBezTo>
                    <a:pt x="27104" y="92227"/>
                    <a:pt x="30554" y="93608"/>
                    <a:pt x="28213" y="94513"/>
                  </a:cubicBezTo>
                  <a:cubicBezTo>
                    <a:pt x="24640" y="95847"/>
                    <a:pt x="15277" y="92227"/>
                    <a:pt x="17618" y="96323"/>
                  </a:cubicBezTo>
                  <a:cubicBezTo>
                    <a:pt x="18850" y="98134"/>
                    <a:pt x="38809" y="96323"/>
                    <a:pt x="25872" y="99515"/>
                  </a:cubicBezTo>
                  <a:cubicBezTo>
                    <a:pt x="19958" y="100420"/>
                    <a:pt x="12936" y="98134"/>
                    <a:pt x="12936" y="101754"/>
                  </a:cubicBezTo>
                  <a:cubicBezTo>
                    <a:pt x="12936" y="104946"/>
                    <a:pt x="7022" y="109519"/>
                    <a:pt x="2340" y="112235"/>
                  </a:cubicBezTo>
                  <a:cubicBezTo>
                    <a:pt x="1232" y="113568"/>
                    <a:pt x="1232" y="115855"/>
                    <a:pt x="0" y="117236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407" name="Shape 2954">
              <a:extLst>
                <a:ext uri="{FF2B5EF4-FFF2-40B4-BE49-F238E27FC236}">
                  <a16:creationId xmlns:a16="http://schemas.microsoft.com/office/drawing/2014/main" id="{EC9EA187-2F43-4F88-8D19-032F1F831F95}"/>
                </a:ext>
              </a:extLst>
            </p:cNvPr>
            <p:cNvSpPr/>
            <p:nvPr/>
          </p:nvSpPr>
          <p:spPr>
            <a:xfrm>
              <a:off x="14826207" y="9006989"/>
              <a:ext cx="748758" cy="121735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32647" y="21924"/>
                  </a:moveTo>
                  <a:lnTo>
                    <a:pt x="32647" y="21924"/>
                  </a:lnTo>
                  <a:cubicBezTo>
                    <a:pt x="37186" y="27063"/>
                    <a:pt x="37186" y="27063"/>
                    <a:pt x="37186" y="27063"/>
                  </a:cubicBezTo>
                  <a:cubicBezTo>
                    <a:pt x="37186" y="28482"/>
                    <a:pt x="40212" y="30342"/>
                    <a:pt x="41725" y="31761"/>
                  </a:cubicBezTo>
                  <a:cubicBezTo>
                    <a:pt x="44751" y="34551"/>
                    <a:pt x="45547" y="38270"/>
                    <a:pt x="43238" y="41060"/>
                  </a:cubicBezTo>
                  <a:cubicBezTo>
                    <a:pt x="40212" y="46688"/>
                    <a:pt x="29621" y="47618"/>
                    <a:pt x="40212" y="53197"/>
                  </a:cubicBezTo>
                  <a:cubicBezTo>
                    <a:pt x="42521" y="54616"/>
                    <a:pt x="43238" y="59265"/>
                    <a:pt x="41008" y="61125"/>
                  </a:cubicBezTo>
                  <a:cubicBezTo>
                    <a:pt x="36390" y="64404"/>
                    <a:pt x="35673" y="68123"/>
                    <a:pt x="34160" y="72332"/>
                  </a:cubicBezTo>
                  <a:cubicBezTo>
                    <a:pt x="33364" y="74192"/>
                    <a:pt x="30338" y="79820"/>
                    <a:pt x="31851" y="82169"/>
                  </a:cubicBezTo>
                  <a:cubicBezTo>
                    <a:pt x="35673" y="85399"/>
                    <a:pt x="28108" y="87259"/>
                    <a:pt x="27312" y="89119"/>
                  </a:cubicBezTo>
                  <a:cubicBezTo>
                    <a:pt x="25799" y="92887"/>
                    <a:pt x="21260" y="90978"/>
                    <a:pt x="18155" y="92398"/>
                  </a:cubicBezTo>
                  <a:cubicBezTo>
                    <a:pt x="15925" y="93327"/>
                    <a:pt x="14412" y="95676"/>
                    <a:pt x="13616" y="97096"/>
                  </a:cubicBezTo>
                  <a:cubicBezTo>
                    <a:pt x="12103" y="99885"/>
                    <a:pt x="7564" y="100815"/>
                    <a:pt x="4538" y="102675"/>
                  </a:cubicBezTo>
                  <a:cubicBezTo>
                    <a:pt x="0" y="105464"/>
                    <a:pt x="1512" y="107324"/>
                    <a:pt x="2229" y="110603"/>
                  </a:cubicBezTo>
                  <a:cubicBezTo>
                    <a:pt x="3025" y="112022"/>
                    <a:pt x="4538" y="113393"/>
                    <a:pt x="5255" y="114323"/>
                  </a:cubicBezTo>
                  <a:cubicBezTo>
                    <a:pt x="8360" y="117161"/>
                    <a:pt x="13616" y="118091"/>
                    <a:pt x="17438" y="119951"/>
                  </a:cubicBezTo>
                  <a:lnTo>
                    <a:pt x="17438" y="119951"/>
                  </a:lnTo>
                  <a:cubicBezTo>
                    <a:pt x="20464" y="117601"/>
                    <a:pt x="19747" y="114323"/>
                    <a:pt x="25082" y="113393"/>
                  </a:cubicBezTo>
                  <a:cubicBezTo>
                    <a:pt x="28108" y="112463"/>
                    <a:pt x="31851" y="109673"/>
                    <a:pt x="34877" y="109673"/>
                  </a:cubicBezTo>
                  <a:cubicBezTo>
                    <a:pt x="41008" y="110603"/>
                    <a:pt x="41008" y="116672"/>
                    <a:pt x="48573" y="113882"/>
                  </a:cubicBezTo>
                  <a:cubicBezTo>
                    <a:pt x="53908" y="111533"/>
                    <a:pt x="65295" y="112022"/>
                    <a:pt x="71347" y="112022"/>
                  </a:cubicBezTo>
                  <a:lnTo>
                    <a:pt x="71347" y="112022"/>
                  </a:lnTo>
                  <a:cubicBezTo>
                    <a:pt x="69037" y="107814"/>
                    <a:pt x="69037" y="103605"/>
                    <a:pt x="71347" y="100815"/>
                  </a:cubicBezTo>
                  <a:cubicBezTo>
                    <a:pt x="73656" y="98026"/>
                    <a:pt x="71347" y="92887"/>
                    <a:pt x="72143" y="89608"/>
                  </a:cubicBezTo>
                  <a:cubicBezTo>
                    <a:pt x="73656" y="85889"/>
                    <a:pt x="75169" y="83539"/>
                    <a:pt x="72143" y="80261"/>
                  </a:cubicBezTo>
                  <a:cubicBezTo>
                    <a:pt x="68321" y="76052"/>
                    <a:pt x="75169" y="68613"/>
                    <a:pt x="82733" y="67683"/>
                  </a:cubicBezTo>
                  <a:cubicBezTo>
                    <a:pt x="82733" y="67194"/>
                    <a:pt x="82733" y="67194"/>
                    <a:pt x="82733" y="66753"/>
                  </a:cubicBezTo>
                  <a:cubicBezTo>
                    <a:pt x="81220" y="66753"/>
                    <a:pt x="78195" y="66264"/>
                    <a:pt x="78195" y="65823"/>
                  </a:cubicBezTo>
                  <a:cubicBezTo>
                    <a:pt x="77398" y="63474"/>
                    <a:pt x="76682" y="63474"/>
                    <a:pt x="73656" y="62544"/>
                  </a:cubicBezTo>
                  <a:cubicBezTo>
                    <a:pt x="72143" y="60685"/>
                    <a:pt x="69834" y="57895"/>
                    <a:pt x="74372" y="56476"/>
                  </a:cubicBezTo>
                  <a:cubicBezTo>
                    <a:pt x="75885" y="55986"/>
                    <a:pt x="82733" y="55546"/>
                    <a:pt x="83530" y="56476"/>
                  </a:cubicBezTo>
                  <a:cubicBezTo>
                    <a:pt x="86556" y="56476"/>
                    <a:pt x="87272" y="56476"/>
                    <a:pt x="89581" y="55986"/>
                  </a:cubicBezTo>
                  <a:cubicBezTo>
                    <a:pt x="89581" y="49918"/>
                    <a:pt x="79708" y="48988"/>
                    <a:pt x="82733" y="42479"/>
                  </a:cubicBezTo>
                  <a:cubicBezTo>
                    <a:pt x="85043" y="37340"/>
                    <a:pt x="93404" y="32202"/>
                    <a:pt x="98659" y="27553"/>
                  </a:cubicBezTo>
                  <a:cubicBezTo>
                    <a:pt x="103278" y="24274"/>
                    <a:pt x="109329" y="21924"/>
                    <a:pt x="110126" y="17275"/>
                  </a:cubicBezTo>
                  <a:cubicBezTo>
                    <a:pt x="110126" y="14926"/>
                    <a:pt x="112355" y="13066"/>
                    <a:pt x="115381" y="13066"/>
                  </a:cubicBezTo>
                  <a:cubicBezTo>
                    <a:pt x="116894" y="13066"/>
                    <a:pt x="118407" y="13556"/>
                    <a:pt x="119203" y="13066"/>
                  </a:cubicBezTo>
                  <a:cubicBezTo>
                    <a:pt x="119920" y="13066"/>
                    <a:pt x="117690" y="6508"/>
                    <a:pt x="118407" y="4649"/>
                  </a:cubicBezTo>
                  <a:cubicBezTo>
                    <a:pt x="118407" y="4208"/>
                    <a:pt x="119203" y="3719"/>
                    <a:pt x="119203" y="3278"/>
                  </a:cubicBezTo>
                  <a:lnTo>
                    <a:pt x="119203" y="3278"/>
                  </a:lnTo>
                  <a:cubicBezTo>
                    <a:pt x="114664" y="3278"/>
                    <a:pt x="110126" y="3719"/>
                    <a:pt x="107020" y="4649"/>
                  </a:cubicBezTo>
                  <a:cubicBezTo>
                    <a:pt x="102481" y="6068"/>
                    <a:pt x="100172" y="5628"/>
                    <a:pt x="95633" y="5138"/>
                  </a:cubicBezTo>
                  <a:cubicBezTo>
                    <a:pt x="93404" y="4649"/>
                    <a:pt x="90298" y="5628"/>
                    <a:pt x="88069" y="5628"/>
                  </a:cubicBezTo>
                  <a:cubicBezTo>
                    <a:pt x="84246" y="5628"/>
                    <a:pt x="81220" y="4649"/>
                    <a:pt x="77398" y="3719"/>
                  </a:cubicBezTo>
                  <a:cubicBezTo>
                    <a:pt x="69834" y="0"/>
                    <a:pt x="69834" y="0"/>
                    <a:pt x="69834" y="0"/>
                  </a:cubicBezTo>
                  <a:lnTo>
                    <a:pt x="69834" y="0"/>
                  </a:lnTo>
                  <a:cubicBezTo>
                    <a:pt x="68321" y="489"/>
                    <a:pt x="65295" y="489"/>
                    <a:pt x="64499" y="2349"/>
                  </a:cubicBezTo>
                  <a:cubicBezTo>
                    <a:pt x="63782" y="3278"/>
                    <a:pt x="62269" y="6998"/>
                    <a:pt x="59960" y="6998"/>
                  </a:cubicBezTo>
                  <a:cubicBezTo>
                    <a:pt x="57650" y="6998"/>
                    <a:pt x="50882" y="4208"/>
                    <a:pt x="50882" y="7928"/>
                  </a:cubicBezTo>
                  <a:cubicBezTo>
                    <a:pt x="50882" y="10717"/>
                    <a:pt x="55421" y="13996"/>
                    <a:pt x="48573" y="15856"/>
                  </a:cubicBezTo>
                  <a:cubicBezTo>
                    <a:pt x="47060" y="18694"/>
                    <a:pt x="44751" y="18694"/>
                    <a:pt x="41008" y="18694"/>
                  </a:cubicBezTo>
                  <a:cubicBezTo>
                    <a:pt x="37982" y="18694"/>
                    <a:pt x="37982" y="20995"/>
                    <a:pt x="34160" y="21484"/>
                  </a:cubicBezTo>
                  <a:cubicBezTo>
                    <a:pt x="34160" y="21484"/>
                    <a:pt x="33364" y="21924"/>
                    <a:pt x="32647" y="21924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408" name="Shape 2955">
              <a:extLst>
                <a:ext uri="{FF2B5EF4-FFF2-40B4-BE49-F238E27FC236}">
                  <a16:creationId xmlns:a16="http://schemas.microsoft.com/office/drawing/2014/main" id="{4949DA7A-95EE-4327-B3E0-CA342582F7A3}"/>
                </a:ext>
              </a:extLst>
            </p:cNvPr>
            <p:cNvSpPr/>
            <p:nvPr/>
          </p:nvSpPr>
          <p:spPr>
            <a:xfrm>
              <a:off x="15307862" y="10473950"/>
              <a:ext cx="961124" cy="125457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2839" y="117246"/>
                  </a:moveTo>
                  <a:lnTo>
                    <a:pt x="102839" y="117246"/>
                  </a:lnTo>
                  <a:cubicBezTo>
                    <a:pt x="104574" y="117721"/>
                    <a:pt x="106928" y="118148"/>
                    <a:pt x="108167" y="116819"/>
                  </a:cubicBezTo>
                  <a:cubicBezTo>
                    <a:pt x="111078" y="114541"/>
                    <a:pt x="116406" y="113212"/>
                    <a:pt x="119938" y="112737"/>
                  </a:cubicBezTo>
                  <a:lnTo>
                    <a:pt x="119938" y="112737"/>
                  </a:lnTo>
                  <a:cubicBezTo>
                    <a:pt x="118760" y="104572"/>
                    <a:pt x="118760" y="104572"/>
                    <a:pt x="118760" y="104572"/>
                  </a:cubicBezTo>
                  <a:cubicBezTo>
                    <a:pt x="112875" y="83306"/>
                    <a:pt x="112875" y="83306"/>
                    <a:pt x="112875" y="83306"/>
                  </a:cubicBezTo>
                  <a:cubicBezTo>
                    <a:pt x="112256" y="80601"/>
                    <a:pt x="106370" y="65221"/>
                    <a:pt x="101662" y="66123"/>
                  </a:cubicBezTo>
                  <a:cubicBezTo>
                    <a:pt x="101662" y="66123"/>
                    <a:pt x="101662" y="66123"/>
                    <a:pt x="101042" y="66123"/>
                  </a:cubicBezTo>
                  <a:cubicBezTo>
                    <a:pt x="101042" y="69256"/>
                    <a:pt x="101662" y="72436"/>
                    <a:pt x="100423" y="75189"/>
                  </a:cubicBezTo>
                  <a:cubicBezTo>
                    <a:pt x="98069" y="75189"/>
                    <a:pt x="94537" y="70632"/>
                    <a:pt x="93360" y="69256"/>
                  </a:cubicBezTo>
                  <a:cubicBezTo>
                    <a:pt x="91006" y="67025"/>
                    <a:pt x="87475" y="65648"/>
                    <a:pt x="85121" y="63370"/>
                  </a:cubicBezTo>
                  <a:cubicBezTo>
                    <a:pt x="79173" y="57531"/>
                    <a:pt x="77439" y="47088"/>
                    <a:pt x="76262" y="39398"/>
                  </a:cubicBezTo>
                  <a:cubicBezTo>
                    <a:pt x="75642" y="35316"/>
                    <a:pt x="76262" y="30806"/>
                    <a:pt x="75085" y="26724"/>
                  </a:cubicBezTo>
                  <a:cubicBezTo>
                    <a:pt x="74465" y="23544"/>
                    <a:pt x="76262" y="19034"/>
                    <a:pt x="73846" y="16329"/>
                  </a:cubicBezTo>
                  <a:cubicBezTo>
                    <a:pt x="72111" y="13623"/>
                    <a:pt x="72111" y="13148"/>
                    <a:pt x="71491" y="10443"/>
                  </a:cubicBezTo>
                  <a:cubicBezTo>
                    <a:pt x="70934" y="6787"/>
                    <a:pt x="69137" y="4556"/>
                    <a:pt x="69137" y="1376"/>
                  </a:cubicBezTo>
                  <a:cubicBezTo>
                    <a:pt x="67960" y="949"/>
                    <a:pt x="66783" y="474"/>
                    <a:pt x="65606" y="0"/>
                  </a:cubicBezTo>
                  <a:cubicBezTo>
                    <a:pt x="64429" y="0"/>
                    <a:pt x="61455" y="0"/>
                    <a:pt x="59721" y="0"/>
                  </a:cubicBezTo>
                  <a:lnTo>
                    <a:pt x="59721" y="0"/>
                  </a:lnTo>
                  <a:cubicBezTo>
                    <a:pt x="59101" y="1376"/>
                    <a:pt x="58544" y="4556"/>
                    <a:pt x="58544" y="5886"/>
                  </a:cubicBezTo>
                  <a:cubicBezTo>
                    <a:pt x="58544" y="7689"/>
                    <a:pt x="57305" y="9066"/>
                    <a:pt x="56128" y="10443"/>
                  </a:cubicBezTo>
                  <a:cubicBezTo>
                    <a:pt x="54950" y="11344"/>
                    <a:pt x="54950" y="12674"/>
                    <a:pt x="54393" y="13623"/>
                  </a:cubicBezTo>
                  <a:cubicBezTo>
                    <a:pt x="54950" y="17231"/>
                    <a:pt x="57305" y="17658"/>
                    <a:pt x="60278" y="19936"/>
                  </a:cubicBezTo>
                  <a:cubicBezTo>
                    <a:pt x="61455" y="21313"/>
                    <a:pt x="57305" y="25348"/>
                    <a:pt x="56128" y="26297"/>
                  </a:cubicBezTo>
                  <a:cubicBezTo>
                    <a:pt x="53773" y="27626"/>
                    <a:pt x="53773" y="28101"/>
                    <a:pt x="52596" y="29905"/>
                  </a:cubicBezTo>
                  <a:cubicBezTo>
                    <a:pt x="50800" y="32136"/>
                    <a:pt x="46091" y="31234"/>
                    <a:pt x="43180" y="31708"/>
                  </a:cubicBezTo>
                  <a:cubicBezTo>
                    <a:pt x="42003" y="32136"/>
                    <a:pt x="35498" y="37594"/>
                    <a:pt x="34878" y="38496"/>
                  </a:cubicBezTo>
                  <a:cubicBezTo>
                    <a:pt x="32524" y="42579"/>
                    <a:pt x="35498" y="45284"/>
                    <a:pt x="30727" y="49794"/>
                  </a:cubicBezTo>
                  <a:cubicBezTo>
                    <a:pt x="29550" y="52974"/>
                    <a:pt x="27816" y="56155"/>
                    <a:pt x="25462" y="59335"/>
                  </a:cubicBezTo>
                  <a:cubicBezTo>
                    <a:pt x="24223" y="60664"/>
                    <a:pt x="22488" y="63844"/>
                    <a:pt x="20691" y="65221"/>
                  </a:cubicBezTo>
                  <a:cubicBezTo>
                    <a:pt x="15983" y="68354"/>
                    <a:pt x="0" y="67927"/>
                    <a:pt x="4150" y="75189"/>
                  </a:cubicBezTo>
                  <a:cubicBezTo>
                    <a:pt x="5947" y="77895"/>
                    <a:pt x="10655" y="79224"/>
                    <a:pt x="11832" y="81930"/>
                  </a:cubicBezTo>
                  <a:lnTo>
                    <a:pt x="11832" y="81930"/>
                  </a:lnTo>
                  <a:cubicBezTo>
                    <a:pt x="13629" y="86487"/>
                    <a:pt x="13629" y="86487"/>
                    <a:pt x="13629" y="86487"/>
                  </a:cubicBezTo>
                  <a:cubicBezTo>
                    <a:pt x="12452" y="90094"/>
                    <a:pt x="15983" y="91898"/>
                    <a:pt x="18957" y="93702"/>
                  </a:cubicBezTo>
                  <a:cubicBezTo>
                    <a:pt x="19514" y="95079"/>
                    <a:pt x="20691" y="96455"/>
                    <a:pt x="20691" y="98259"/>
                  </a:cubicBezTo>
                  <a:cubicBezTo>
                    <a:pt x="21311" y="100965"/>
                    <a:pt x="23045" y="103243"/>
                    <a:pt x="22488" y="105949"/>
                  </a:cubicBezTo>
                  <a:cubicBezTo>
                    <a:pt x="21868" y="108227"/>
                    <a:pt x="19514" y="110031"/>
                    <a:pt x="19514" y="112262"/>
                  </a:cubicBezTo>
                  <a:lnTo>
                    <a:pt x="19514" y="112262"/>
                  </a:lnTo>
                  <a:cubicBezTo>
                    <a:pt x="22488" y="113212"/>
                    <a:pt x="23045" y="112737"/>
                    <a:pt x="25462" y="115443"/>
                  </a:cubicBezTo>
                  <a:cubicBezTo>
                    <a:pt x="27196" y="117721"/>
                    <a:pt x="34259" y="119525"/>
                    <a:pt x="36675" y="116344"/>
                  </a:cubicBezTo>
                  <a:cubicBezTo>
                    <a:pt x="37852" y="113639"/>
                    <a:pt x="41383" y="109556"/>
                    <a:pt x="44357" y="107753"/>
                  </a:cubicBezTo>
                  <a:cubicBezTo>
                    <a:pt x="47268" y="105949"/>
                    <a:pt x="47888" y="106851"/>
                    <a:pt x="51419" y="106851"/>
                  </a:cubicBezTo>
                  <a:cubicBezTo>
                    <a:pt x="56747" y="107278"/>
                    <a:pt x="57924" y="106851"/>
                    <a:pt x="56747" y="111360"/>
                  </a:cubicBezTo>
                  <a:cubicBezTo>
                    <a:pt x="56747" y="113212"/>
                    <a:pt x="56128" y="116344"/>
                    <a:pt x="57305" y="118623"/>
                  </a:cubicBezTo>
                  <a:lnTo>
                    <a:pt x="57305" y="118623"/>
                  </a:lnTo>
                  <a:cubicBezTo>
                    <a:pt x="59721" y="118623"/>
                    <a:pt x="62075" y="119525"/>
                    <a:pt x="63252" y="117721"/>
                  </a:cubicBezTo>
                  <a:cubicBezTo>
                    <a:pt x="66226" y="115015"/>
                    <a:pt x="69137" y="115917"/>
                    <a:pt x="72669" y="116344"/>
                  </a:cubicBezTo>
                  <a:cubicBezTo>
                    <a:pt x="75642" y="116819"/>
                    <a:pt x="77996" y="115917"/>
                    <a:pt x="80970" y="116819"/>
                  </a:cubicBezTo>
                  <a:cubicBezTo>
                    <a:pt x="85121" y="117721"/>
                    <a:pt x="86298" y="119952"/>
                    <a:pt x="91006" y="119952"/>
                  </a:cubicBezTo>
                  <a:cubicBezTo>
                    <a:pt x="95157" y="119952"/>
                    <a:pt x="98688" y="117721"/>
                    <a:pt x="102839" y="117246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409" name="Shape 2956">
              <a:extLst>
                <a:ext uri="{FF2B5EF4-FFF2-40B4-BE49-F238E27FC236}">
                  <a16:creationId xmlns:a16="http://schemas.microsoft.com/office/drawing/2014/main" id="{1E3B57E6-FE14-4892-9F49-58F1B9654097}"/>
                </a:ext>
              </a:extLst>
            </p:cNvPr>
            <p:cNvSpPr/>
            <p:nvPr/>
          </p:nvSpPr>
          <p:spPr>
            <a:xfrm>
              <a:off x="16036918" y="11654086"/>
              <a:ext cx="871361" cy="138813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3052" y="4078"/>
                  </a:moveTo>
                  <a:lnTo>
                    <a:pt x="13052" y="4078"/>
                  </a:lnTo>
                  <a:cubicBezTo>
                    <a:pt x="14965" y="4508"/>
                    <a:pt x="17562" y="4894"/>
                    <a:pt x="18929" y="3692"/>
                  </a:cubicBezTo>
                  <a:cubicBezTo>
                    <a:pt x="22141" y="1631"/>
                    <a:pt x="28018" y="429"/>
                    <a:pt x="31913" y="0"/>
                  </a:cubicBezTo>
                  <a:lnTo>
                    <a:pt x="31913" y="0"/>
                  </a:lnTo>
                  <a:cubicBezTo>
                    <a:pt x="32596" y="2447"/>
                    <a:pt x="32596" y="2447"/>
                    <a:pt x="32596" y="2447"/>
                  </a:cubicBezTo>
                  <a:cubicBezTo>
                    <a:pt x="33895" y="5710"/>
                    <a:pt x="35808" y="9402"/>
                    <a:pt x="35808" y="12708"/>
                  </a:cubicBezTo>
                  <a:cubicBezTo>
                    <a:pt x="35808" y="15155"/>
                    <a:pt x="37790" y="19234"/>
                    <a:pt x="38473" y="21681"/>
                  </a:cubicBezTo>
                  <a:cubicBezTo>
                    <a:pt x="39772" y="26618"/>
                    <a:pt x="43667" y="31513"/>
                    <a:pt x="46264" y="36450"/>
                  </a:cubicBezTo>
                  <a:cubicBezTo>
                    <a:pt x="48861" y="41345"/>
                    <a:pt x="52824" y="47914"/>
                    <a:pt x="58633" y="51992"/>
                  </a:cubicBezTo>
                  <a:cubicBezTo>
                    <a:pt x="63895" y="54869"/>
                    <a:pt x="68405" y="58948"/>
                    <a:pt x="72369" y="62640"/>
                  </a:cubicBezTo>
                  <a:cubicBezTo>
                    <a:pt x="78861" y="68779"/>
                    <a:pt x="91230" y="72472"/>
                    <a:pt x="100387" y="76550"/>
                  </a:cubicBezTo>
                  <a:cubicBezTo>
                    <a:pt x="104282" y="77796"/>
                    <a:pt x="110774" y="80243"/>
                    <a:pt x="115353" y="79856"/>
                  </a:cubicBezTo>
                  <a:lnTo>
                    <a:pt x="115353" y="79856"/>
                  </a:lnTo>
                  <a:cubicBezTo>
                    <a:pt x="114669" y="81488"/>
                    <a:pt x="113371" y="83935"/>
                    <a:pt x="112072" y="85567"/>
                  </a:cubicBezTo>
                  <a:cubicBezTo>
                    <a:pt x="110774" y="87198"/>
                    <a:pt x="110774" y="88014"/>
                    <a:pt x="112756" y="89645"/>
                  </a:cubicBezTo>
                  <a:cubicBezTo>
                    <a:pt x="115353" y="91706"/>
                    <a:pt x="119248" y="93338"/>
                    <a:pt x="119931" y="96214"/>
                  </a:cubicBezTo>
                  <a:lnTo>
                    <a:pt x="119931" y="96214"/>
                  </a:lnTo>
                  <a:cubicBezTo>
                    <a:pt x="118633" y="98661"/>
                    <a:pt x="117266" y="101109"/>
                    <a:pt x="115353" y="103599"/>
                  </a:cubicBezTo>
                  <a:cubicBezTo>
                    <a:pt x="112756" y="106046"/>
                    <a:pt x="112072" y="106862"/>
                    <a:pt x="107562" y="107677"/>
                  </a:cubicBezTo>
                  <a:cubicBezTo>
                    <a:pt x="96423" y="108923"/>
                    <a:pt x="102984" y="118325"/>
                    <a:pt x="97722" y="119141"/>
                  </a:cubicBezTo>
                  <a:cubicBezTo>
                    <a:pt x="90615" y="119957"/>
                    <a:pt x="90615" y="119957"/>
                    <a:pt x="90615" y="119957"/>
                  </a:cubicBezTo>
                  <a:lnTo>
                    <a:pt x="90615" y="119957"/>
                  </a:lnTo>
                  <a:cubicBezTo>
                    <a:pt x="90615" y="119141"/>
                    <a:pt x="90615" y="118754"/>
                    <a:pt x="89931" y="117896"/>
                  </a:cubicBezTo>
                  <a:cubicBezTo>
                    <a:pt x="89316" y="116694"/>
                    <a:pt x="88633" y="115449"/>
                    <a:pt x="88633" y="113817"/>
                  </a:cubicBezTo>
                  <a:cubicBezTo>
                    <a:pt x="87949" y="112186"/>
                    <a:pt x="87334" y="109309"/>
                    <a:pt x="84054" y="108493"/>
                  </a:cubicBezTo>
                  <a:cubicBezTo>
                    <a:pt x="81457" y="108107"/>
                    <a:pt x="78177" y="108493"/>
                    <a:pt x="78177" y="106046"/>
                  </a:cubicBezTo>
                  <a:cubicBezTo>
                    <a:pt x="72984" y="106046"/>
                    <a:pt x="71070" y="110940"/>
                    <a:pt x="64510" y="107677"/>
                  </a:cubicBezTo>
                  <a:cubicBezTo>
                    <a:pt x="59316" y="105230"/>
                    <a:pt x="53439" y="106862"/>
                    <a:pt x="49544" y="103599"/>
                  </a:cubicBezTo>
                  <a:cubicBezTo>
                    <a:pt x="49544" y="103599"/>
                    <a:pt x="39772" y="103169"/>
                    <a:pt x="37175" y="102783"/>
                  </a:cubicBezTo>
                  <a:cubicBezTo>
                    <a:pt x="35808" y="102354"/>
                    <a:pt x="28633" y="97030"/>
                    <a:pt x="28633" y="96601"/>
                  </a:cubicBezTo>
                  <a:cubicBezTo>
                    <a:pt x="29316" y="94969"/>
                    <a:pt x="30615" y="94153"/>
                    <a:pt x="28633" y="92522"/>
                  </a:cubicBezTo>
                  <a:cubicBezTo>
                    <a:pt x="26036" y="89645"/>
                    <a:pt x="27403" y="90504"/>
                    <a:pt x="21526" y="90504"/>
                  </a:cubicBezTo>
                  <a:cubicBezTo>
                    <a:pt x="20227" y="90504"/>
                    <a:pt x="18246" y="89645"/>
                    <a:pt x="16947" y="89259"/>
                  </a:cubicBezTo>
                  <a:lnTo>
                    <a:pt x="16947" y="89259"/>
                  </a:lnTo>
                  <a:cubicBezTo>
                    <a:pt x="16332" y="88014"/>
                    <a:pt x="16947" y="85567"/>
                    <a:pt x="16947" y="84364"/>
                  </a:cubicBezTo>
                  <a:cubicBezTo>
                    <a:pt x="16947" y="83119"/>
                    <a:pt x="15649" y="82690"/>
                    <a:pt x="15649" y="81488"/>
                  </a:cubicBezTo>
                  <a:cubicBezTo>
                    <a:pt x="15649" y="80672"/>
                    <a:pt x="16332" y="79856"/>
                    <a:pt x="16947" y="79427"/>
                  </a:cubicBezTo>
                  <a:cubicBezTo>
                    <a:pt x="16947" y="78611"/>
                    <a:pt x="16947" y="78182"/>
                    <a:pt x="16947" y="77366"/>
                  </a:cubicBezTo>
                  <a:cubicBezTo>
                    <a:pt x="16947" y="76164"/>
                    <a:pt x="15649" y="74533"/>
                    <a:pt x="13052" y="74103"/>
                  </a:cubicBezTo>
                  <a:cubicBezTo>
                    <a:pt x="11070" y="73674"/>
                    <a:pt x="7175" y="74103"/>
                    <a:pt x="5193" y="73288"/>
                  </a:cubicBezTo>
                  <a:cubicBezTo>
                    <a:pt x="4578" y="72472"/>
                    <a:pt x="4578" y="71227"/>
                    <a:pt x="3895" y="70840"/>
                  </a:cubicBezTo>
                  <a:cubicBezTo>
                    <a:pt x="2596" y="69595"/>
                    <a:pt x="615" y="68779"/>
                    <a:pt x="615" y="67577"/>
                  </a:cubicBezTo>
                  <a:cubicBezTo>
                    <a:pt x="0" y="65903"/>
                    <a:pt x="1298" y="64701"/>
                    <a:pt x="1298" y="63069"/>
                  </a:cubicBezTo>
                  <a:cubicBezTo>
                    <a:pt x="1298" y="62211"/>
                    <a:pt x="0" y="61395"/>
                    <a:pt x="0" y="60193"/>
                  </a:cubicBezTo>
                  <a:lnTo>
                    <a:pt x="0" y="60193"/>
                  </a:lnTo>
                  <a:cubicBezTo>
                    <a:pt x="2596" y="57745"/>
                    <a:pt x="2596" y="57745"/>
                    <a:pt x="2596" y="57745"/>
                  </a:cubicBezTo>
                  <a:cubicBezTo>
                    <a:pt x="5193" y="57316"/>
                    <a:pt x="5876" y="57316"/>
                    <a:pt x="8473" y="57316"/>
                  </a:cubicBezTo>
                  <a:cubicBezTo>
                    <a:pt x="10387" y="57316"/>
                    <a:pt x="11070" y="57316"/>
                    <a:pt x="12369" y="56114"/>
                  </a:cubicBezTo>
                  <a:cubicBezTo>
                    <a:pt x="16332" y="53624"/>
                    <a:pt x="25421" y="55255"/>
                    <a:pt x="29316" y="51992"/>
                  </a:cubicBezTo>
                  <a:cubicBezTo>
                    <a:pt x="31298" y="49932"/>
                    <a:pt x="31298" y="49116"/>
                    <a:pt x="35193" y="48300"/>
                  </a:cubicBezTo>
                  <a:cubicBezTo>
                    <a:pt x="39088" y="47484"/>
                    <a:pt x="39772" y="45423"/>
                    <a:pt x="40387" y="42976"/>
                  </a:cubicBezTo>
                  <a:cubicBezTo>
                    <a:pt x="39772" y="41345"/>
                    <a:pt x="39772" y="40143"/>
                    <a:pt x="37790" y="38898"/>
                  </a:cubicBezTo>
                  <a:cubicBezTo>
                    <a:pt x="35808" y="37266"/>
                    <a:pt x="37790" y="31942"/>
                    <a:pt x="35193" y="30311"/>
                  </a:cubicBezTo>
                  <a:cubicBezTo>
                    <a:pt x="31913" y="28679"/>
                    <a:pt x="18929" y="34389"/>
                    <a:pt x="20227" y="27005"/>
                  </a:cubicBezTo>
                  <a:cubicBezTo>
                    <a:pt x="20842" y="23742"/>
                    <a:pt x="18246" y="22926"/>
                    <a:pt x="17562" y="20050"/>
                  </a:cubicBezTo>
                  <a:cubicBezTo>
                    <a:pt x="16947" y="18418"/>
                    <a:pt x="17562" y="16787"/>
                    <a:pt x="16947" y="14726"/>
                  </a:cubicBezTo>
                  <a:cubicBezTo>
                    <a:pt x="16332" y="13094"/>
                    <a:pt x="14965" y="11892"/>
                    <a:pt x="14965" y="9831"/>
                  </a:cubicBezTo>
                  <a:cubicBezTo>
                    <a:pt x="13052" y="4078"/>
                    <a:pt x="13052" y="4078"/>
                    <a:pt x="13052" y="4078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410" name="Shape 2957">
              <a:extLst>
                <a:ext uri="{FF2B5EF4-FFF2-40B4-BE49-F238E27FC236}">
                  <a16:creationId xmlns:a16="http://schemas.microsoft.com/office/drawing/2014/main" id="{15A8A9C4-6B48-4CC3-AD49-3FFF81DF203A}"/>
                </a:ext>
              </a:extLst>
            </p:cNvPr>
            <p:cNvSpPr/>
            <p:nvPr/>
          </p:nvSpPr>
          <p:spPr>
            <a:xfrm>
              <a:off x="15767629" y="11678171"/>
              <a:ext cx="564851" cy="68312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6637"/>
                  </a:moveTo>
                  <a:lnTo>
                    <a:pt x="0" y="6637"/>
                  </a:lnTo>
                  <a:cubicBezTo>
                    <a:pt x="4119" y="6637"/>
                    <a:pt x="8133" y="8296"/>
                    <a:pt x="10140" y="4978"/>
                  </a:cubicBezTo>
                  <a:cubicBezTo>
                    <a:pt x="15211" y="0"/>
                    <a:pt x="20176" y="1659"/>
                    <a:pt x="26197" y="2445"/>
                  </a:cubicBezTo>
                  <a:cubicBezTo>
                    <a:pt x="31267" y="3318"/>
                    <a:pt x="35281" y="1659"/>
                    <a:pt x="40352" y="3318"/>
                  </a:cubicBezTo>
                  <a:cubicBezTo>
                    <a:pt x="47429" y="4978"/>
                    <a:pt x="49436" y="9082"/>
                    <a:pt x="57464" y="9082"/>
                  </a:cubicBezTo>
                  <a:cubicBezTo>
                    <a:pt x="64542" y="9082"/>
                    <a:pt x="70563" y="4978"/>
                    <a:pt x="77640" y="4104"/>
                  </a:cubicBezTo>
                  <a:lnTo>
                    <a:pt x="77640" y="4104"/>
                  </a:lnTo>
                  <a:cubicBezTo>
                    <a:pt x="80598" y="15807"/>
                    <a:pt x="80598" y="15807"/>
                    <a:pt x="80598" y="15807"/>
                  </a:cubicBezTo>
                  <a:cubicBezTo>
                    <a:pt x="80598" y="20000"/>
                    <a:pt x="82711" y="22445"/>
                    <a:pt x="83661" y="25764"/>
                  </a:cubicBezTo>
                  <a:cubicBezTo>
                    <a:pt x="84612" y="29956"/>
                    <a:pt x="83661" y="33275"/>
                    <a:pt x="84612" y="36593"/>
                  </a:cubicBezTo>
                  <a:cubicBezTo>
                    <a:pt x="85669" y="42445"/>
                    <a:pt x="89683" y="44104"/>
                    <a:pt x="88732" y="50742"/>
                  </a:cubicBezTo>
                  <a:cubicBezTo>
                    <a:pt x="86725" y="65764"/>
                    <a:pt x="106795" y="54148"/>
                    <a:pt x="111866" y="57467"/>
                  </a:cubicBezTo>
                  <a:cubicBezTo>
                    <a:pt x="115880" y="60786"/>
                    <a:pt x="112816" y="71615"/>
                    <a:pt x="115880" y="74934"/>
                  </a:cubicBezTo>
                  <a:cubicBezTo>
                    <a:pt x="118943" y="77467"/>
                    <a:pt x="118943" y="79912"/>
                    <a:pt x="119894" y="83231"/>
                  </a:cubicBezTo>
                  <a:cubicBezTo>
                    <a:pt x="118943" y="88209"/>
                    <a:pt x="117887" y="92401"/>
                    <a:pt x="111866" y="94061"/>
                  </a:cubicBezTo>
                  <a:cubicBezTo>
                    <a:pt x="105845" y="95720"/>
                    <a:pt x="105845" y="97379"/>
                    <a:pt x="102781" y="101572"/>
                  </a:cubicBezTo>
                  <a:cubicBezTo>
                    <a:pt x="96760" y="108209"/>
                    <a:pt x="82711" y="104890"/>
                    <a:pt x="76584" y="109956"/>
                  </a:cubicBezTo>
                  <a:cubicBezTo>
                    <a:pt x="74577" y="112401"/>
                    <a:pt x="73521" y="112401"/>
                    <a:pt x="70563" y="112401"/>
                  </a:cubicBezTo>
                  <a:cubicBezTo>
                    <a:pt x="66549" y="112401"/>
                    <a:pt x="65492" y="112401"/>
                    <a:pt x="61478" y="113275"/>
                  </a:cubicBezTo>
                  <a:cubicBezTo>
                    <a:pt x="57464" y="118253"/>
                    <a:pt x="57464" y="118253"/>
                    <a:pt x="57464" y="118253"/>
                  </a:cubicBezTo>
                  <a:lnTo>
                    <a:pt x="57464" y="118253"/>
                  </a:lnTo>
                  <a:cubicBezTo>
                    <a:pt x="54507" y="119039"/>
                    <a:pt x="51443" y="119912"/>
                    <a:pt x="48380" y="118253"/>
                  </a:cubicBezTo>
                  <a:cubicBezTo>
                    <a:pt x="45316" y="117379"/>
                    <a:pt x="44366" y="114061"/>
                    <a:pt x="42359" y="111528"/>
                  </a:cubicBezTo>
                  <a:cubicBezTo>
                    <a:pt x="40352" y="109956"/>
                    <a:pt x="39295" y="108209"/>
                    <a:pt x="37288" y="106550"/>
                  </a:cubicBezTo>
                  <a:lnTo>
                    <a:pt x="37288" y="106550"/>
                  </a:lnTo>
                  <a:cubicBezTo>
                    <a:pt x="39295" y="102445"/>
                    <a:pt x="34330" y="98253"/>
                    <a:pt x="34330" y="94061"/>
                  </a:cubicBezTo>
                  <a:cubicBezTo>
                    <a:pt x="34330" y="88209"/>
                    <a:pt x="28204" y="83231"/>
                    <a:pt x="27253" y="77467"/>
                  </a:cubicBezTo>
                  <a:cubicBezTo>
                    <a:pt x="23239" y="63231"/>
                    <a:pt x="8133" y="54148"/>
                    <a:pt x="12147" y="37467"/>
                  </a:cubicBezTo>
                  <a:cubicBezTo>
                    <a:pt x="14154" y="33275"/>
                    <a:pt x="12147" y="29082"/>
                    <a:pt x="8133" y="26637"/>
                  </a:cubicBezTo>
                  <a:cubicBezTo>
                    <a:pt x="5070" y="24104"/>
                    <a:pt x="5070" y="17467"/>
                    <a:pt x="4119" y="14148"/>
                  </a:cubicBezTo>
                  <a:cubicBezTo>
                    <a:pt x="4119" y="11615"/>
                    <a:pt x="1056" y="9082"/>
                    <a:pt x="0" y="6637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411" name="Shape 2958">
              <a:extLst>
                <a:ext uri="{FF2B5EF4-FFF2-40B4-BE49-F238E27FC236}">
                  <a16:creationId xmlns:a16="http://schemas.microsoft.com/office/drawing/2014/main" id="{A6929603-7466-408D-A174-C40110764EC9}"/>
                </a:ext>
              </a:extLst>
            </p:cNvPr>
            <p:cNvSpPr/>
            <p:nvPr/>
          </p:nvSpPr>
          <p:spPr>
            <a:xfrm>
              <a:off x="17153485" y="12746642"/>
              <a:ext cx="606450" cy="79697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33710" y="10031"/>
                  </a:moveTo>
                  <a:lnTo>
                    <a:pt x="33710" y="10031"/>
                  </a:lnTo>
                  <a:cubicBezTo>
                    <a:pt x="35577" y="14298"/>
                    <a:pt x="35577" y="14298"/>
                    <a:pt x="35577" y="14298"/>
                  </a:cubicBezTo>
                  <a:cubicBezTo>
                    <a:pt x="35577" y="17816"/>
                    <a:pt x="23390" y="22158"/>
                    <a:pt x="19656" y="23580"/>
                  </a:cubicBezTo>
                  <a:cubicBezTo>
                    <a:pt x="14152" y="25003"/>
                    <a:pt x="12285" y="27847"/>
                    <a:pt x="7567" y="30018"/>
                  </a:cubicBezTo>
                  <a:cubicBezTo>
                    <a:pt x="0" y="33537"/>
                    <a:pt x="1965" y="44242"/>
                    <a:pt x="1965" y="50679"/>
                  </a:cubicBezTo>
                  <a:cubicBezTo>
                    <a:pt x="982" y="60636"/>
                    <a:pt x="2850" y="63555"/>
                    <a:pt x="12285" y="70667"/>
                  </a:cubicBezTo>
                  <a:cubicBezTo>
                    <a:pt x="12285" y="73512"/>
                    <a:pt x="14152" y="74934"/>
                    <a:pt x="14152" y="77779"/>
                  </a:cubicBezTo>
                  <a:cubicBezTo>
                    <a:pt x="14152" y="80623"/>
                    <a:pt x="16019" y="83543"/>
                    <a:pt x="16904" y="86388"/>
                  </a:cubicBezTo>
                  <a:cubicBezTo>
                    <a:pt x="18771" y="88484"/>
                    <a:pt x="19656" y="94248"/>
                    <a:pt x="19656" y="96344"/>
                  </a:cubicBezTo>
                  <a:lnTo>
                    <a:pt x="19656" y="96344"/>
                  </a:lnTo>
                  <a:cubicBezTo>
                    <a:pt x="20540" y="96344"/>
                    <a:pt x="21523" y="95670"/>
                    <a:pt x="22407" y="94922"/>
                  </a:cubicBezTo>
                  <a:cubicBezTo>
                    <a:pt x="25257" y="93499"/>
                    <a:pt x="31842" y="89232"/>
                    <a:pt x="33710" y="92825"/>
                  </a:cubicBezTo>
                  <a:cubicBezTo>
                    <a:pt x="35577" y="95670"/>
                    <a:pt x="38427" y="97092"/>
                    <a:pt x="42162" y="97092"/>
                  </a:cubicBezTo>
                  <a:cubicBezTo>
                    <a:pt x="44029" y="97766"/>
                    <a:pt x="44029" y="101359"/>
                    <a:pt x="44029" y="102782"/>
                  </a:cubicBezTo>
                  <a:cubicBezTo>
                    <a:pt x="46781" y="119251"/>
                    <a:pt x="60933" y="104204"/>
                    <a:pt x="65552" y="110642"/>
                  </a:cubicBezTo>
                  <a:cubicBezTo>
                    <a:pt x="66535" y="112813"/>
                    <a:pt x="73022" y="119925"/>
                    <a:pt x="73022" y="112813"/>
                  </a:cubicBezTo>
                  <a:cubicBezTo>
                    <a:pt x="73022" y="109968"/>
                    <a:pt x="75872" y="109968"/>
                    <a:pt x="78722" y="109220"/>
                  </a:cubicBezTo>
                  <a:cubicBezTo>
                    <a:pt x="81474" y="108471"/>
                    <a:pt x="81474" y="104204"/>
                    <a:pt x="84324" y="102782"/>
                  </a:cubicBezTo>
                  <a:cubicBezTo>
                    <a:pt x="94643" y="100611"/>
                    <a:pt x="89926" y="95670"/>
                    <a:pt x="89926" y="89981"/>
                  </a:cubicBezTo>
                  <a:cubicBezTo>
                    <a:pt x="89926" y="85639"/>
                    <a:pt x="92776" y="82794"/>
                    <a:pt x="96511" y="79276"/>
                  </a:cubicBezTo>
                  <a:cubicBezTo>
                    <a:pt x="103095" y="74260"/>
                    <a:pt x="111449" y="73512"/>
                    <a:pt x="117051" y="68496"/>
                  </a:cubicBezTo>
                  <a:cubicBezTo>
                    <a:pt x="119901" y="67074"/>
                    <a:pt x="117051" y="63555"/>
                    <a:pt x="116167" y="62133"/>
                  </a:cubicBezTo>
                  <a:cubicBezTo>
                    <a:pt x="115282" y="58540"/>
                    <a:pt x="116167" y="54273"/>
                    <a:pt x="117051" y="50679"/>
                  </a:cubicBezTo>
                  <a:lnTo>
                    <a:pt x="117051" y="50679"/>
                  </a:lnTo>
                  <a:cubicBezTo>
                    <a:pt x="103980" y="43568"/>
                    <a:pt x="92776" y="31366"/>
                    <a:pt x="77739" y="27847"/>
                  </a:cubicBezTo>
                  <a:cubicBezTo>
                    <a:pt x="69287" y="25676"/>
                    <a:pt x="60933" y="14971"/>
                    <a:pt x="56216" y="8533"/>
                  </a:cubicBezTo>
                  <a:lnTo>
                    <a:pt x="56216" y="8533"/>
                  </a:lnTo>
                  <a:cubicBezTo>
                    <a:pt x="52481" y="9282"/>
                    <a:pt x="44029" y="7860"/>
                    <a:pt x="43046" y="5015"/>
                  </a:cubicBezTo>
                  <a:cubicBezTo>
                    <a:pt x="41179" y="1422"/>
                    <a:pt x="37444" y="0"/>
                    <a:pt x="33710" y="2844"/>
                  </a:cubicBezTo>
                  <a:cubicBezTo>
                    <a:pt x="32727" y="4266"/>
                    <a:pt x="33710" y="7860"/>
                    <a:pt x="33710" y="10031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412" name="Shape 2959">
              <a:extLst>
                <a:ext uri="{FF2B5EF4-FFF2-40B4-BE49-F238E27FC236}">
                  <a16:creationId xmlns:a16="http://schemas.microsoft.com/office/drawing/2014/main" id="{BF7ABD01-094F-4EC6-B19A-BAF85B216189}"/>
                </a:ext>
              </a:extLst>
            </p:cNvPr>
            <p:cNvSpPr/>
            <p:nvPr/>
          </p:nvSpPr>
          <p:spPr>
            <a:xfrm>
              <a:off x="16695912" y="12713800"/>
              <a:ext cx="639289" cy="89988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43552"/>
                  </a:moveTo>
                  <a:lnTo>
                    <a:pt x="0" y="43552"/>
                  </a:lnTo>
                  <a:cubicBezTo>
                    <a:pt x="9696" y="42294"/>
                    <a:pt x="9696" y="42294"/>
                    <a:pt x="9696" y="42294"/>
                  </a:cubicBezTo>
                  <a:cubicBezTo>
                    <a:pt x="16876" y="41036"/>
                    <a:pt x="7925" y="26541"/>
                    <a:pt x="23123" y="24622"/>
                  </a:cubicBezTo>
                  <a:cubicBezTo>
                    <a:pt x="29277" y="23364"/>
                    <a:pt x="30209" y="22107"/>
                    <a:pt x="33752" y="18334"/>
                  </a:cubicBezTo>
                  <a:cubicBezTo>
                    <a:pt x="36363" y="14495"/>
                    <a:pt x="38228" y="10722"/>
                    <a:pt x="40000" y="6949"/>
                  </a:cubicBezTo>
                  <a:lnTo>
                    <a:pt x="40000" y="6949"/>
                  </a:lnTo>
                  <a:cubicBezTo>
                    <a:pt x="54172" y="9464"/>
                    <a:pt x="54172" y="9464"/>
                    <a:pt x="54172" y="9464"/>
                  </a:cubicBezTo>
                  <a:cubicBezTo>
                    <a:pt x="56876" y="10126"/>
                    <a:pt x="61258" y="6949"/>
                    <a:pt x="63962" y="5692"/>
                  </a:cubicBezTo>
                  <a:cubicBezTo>
                    <a:pt x="65734" y="4434"/>
                    <a:pt x="69277" y="661"/>
                    <a:pt x="71981" y="0"/>
                  </a:cubicBezTo>
                  <a:cubicBezTo>
                    <a:pt x="73752" y="0"/>
                    <a:pt x="72820" y="3772"/>
                    <a:pt x="72820" y="5030"/>
                  </a:cubicBezTo>
                  <a:cubicBezTo>
                    <a:pt x="72820" y="8207"/>
                    <a:pt x="73752" y="11980"/>
                    <a:pt x="79067" y="13303"/>
                  </a:cubicBezTo>
                  <a:cubicBezTo>
                    <a:pt x="82610" y="13899"/>
                    <a:pt x="87086" y="10722"/>
                    <a:pt x="91561" y="11384"/>
                  </a:cubicBezTo>
                  <a:cubicBezTo>
                    <a:pt x="95104" y="12642"/>
                    <a:pt x="103123" y="8869"/>
                    <a:pt x="105641" y="11980"/>
                  </a:cubicBezTo>
                  <a:cubicBezTo>
                    <a:pt x="108344" y="14495"/>
                    <a:pt x="115431" y="13899"/>
                    <a:pt x="118135" y="13303"/>
                  </a:cubicBezTo>
                  <a:lnTo>
                    <a:pt x="118135" y="13303"/>
                  </a:lnTo>
                  <a:cubicBezTo>
                    <a:pt x="119906" y="17076"/>
                    <a:pt x="119906" y="17076"/>
                    <a:pt x="119906" y="17076"/>
                  </a:cubicBezTo>
                  <a:cubicBezTo>
                    <a:pt x="119906" y="20187"/>
                    <a:pt x="108344" y="24026"/>
                    <a:pt x="104801" y="25284"/>
                  </a:cubicBezTo>
                  <a:cubicBezTo>
                    <a:pt x="99580" y="26541"/>
                    <a:pt x="97808" y="29056"/>
                    <a:pt x="93333" y="30976"/>
                  </a:cubicBezTo>
                  <a:cubicBezTo>
                    <a:pt x="86153" y="34087"/>
                    <a:pt x="88018" y="43552"/>
                    <a:pt x="88018" y="49244"/>
                  </a:cubicBezTo>
                  <a:cubicBezTo>
                    <a:pt x="87086" y="58047"/>
                    <a:pt x="88857" y="60628"/>
                    <a:pt x="97808" y="66916"/>
                  </a:cubicBezTo>
                  <a:cubicBezTo>
                    <a:pt x="97808" y="69431"/>
                    <a:pt x="99580" y="70689"/>
                    <a:pt x="99580" y="73204"/>
                  </a:cubicBezTo>
                  <a:cubicBezTo>
                    <a:pt x="99580" y="75719"/>
                    <a:pt x="101351" y="78301"/>
                    <a:pt x="102191" y="80816"/>
                  </a:cubicBezTo>
                  <a:cubicBezTo>
                    <a:pt x="103962" y="82669"/>
                    <a:pt x="104801" y="87766"/>
                    <a:pt x="104801" y="89619"/>
                  </a:cubicBezTo>
                  <a:lnTo>
                    <a:pt x="104801" y="89619"/>
                  </a:lnTo>
                  <a:cubicBezTo>
                    <a:pt x="100419" y="91538"/>
                    <a:pt x="97808" y="90876"/>
                    <a:pt x="91561" y="90876"/>
                  </a:cubicBezTo>
                  <a:cubicBezTo>
                    <a:pt x="82610" y="90876"/>
                    <a:pt x="82610" y="99150"/>
                    <a:pt x="76456" y="98488"/>
                  </a:cubicBezTo>
                  <a:cubicBezTo>
                    <a:pt x="63962" y="98488"/>
                    <a:pt x="69277" y="102923"/>
                    <a:pt x="65734" y="108549"/>
                  </a:cubicBezTo>
                  <a:cubicBezTo>
                    <a:pt x="63962" y="111726"/>
                    <a:pt x="52400" y="117418"/>
                    <a:pt x="48018" y="119338"/>
                  </a:cubicBezTo>
                  <a:cubicBezTo>
                    <a:pt x="46153" y="119933"/>
                    <a:pt x="37296" y="108549"/>
                    <a:pt x="35524" y="106696"/>
                  </a:cubicBezTo>
                  <a:cubicBezTo>
                    <a:pt x="32820" y="103519"/>
                    <a:pt x="26666" y="108549"/>
                    <a:pt x="25734" y="102261"/>
                  </a:cubicBezTo>
                  <a:cubicBezTo>
                    <a:pt x="23962" y="97231"/>
                    <a:pt x="22191" y="86508"/>
                    <a:pt x="33752" y="87104"/>
                  </a:cubicBezTo>
                  <a:cubicBezTo>
                    <a:pt x="39067" y="87766"/>
                    <a:pt x="41771" y="81412"/>
                    <a:pt x="41771" y="78301"/>
                  </a:cubicBezTo>
                  <a:cubicBezTo>
                    <a:pt x="41771" y="75719"/>
                    <a:pt x="40839" y="73204"/>
                    <a:pt x="40839" y="70689"/>
                  </a:cubicBezTo>
                  <a:cubicBezTo>
                    <a:pt x="40839" y="68836"/>
                    <a:pt x="43543" y="66916"/>
                    <a:pt x="43543" y="65659"/>
                  </a:cubicBezTo>
                  <a:cubicBezTo>
                    <a:pt x="43543" y="62482"/>
                    <a:pt x="28438" y="61224"/>
                    <a:pt x="35524" y="58047"/>
                  </a:cubicBezTo>
                  <a:cubicBezTo>
                    <a:pt x="38228" y="56789"/>
                    <a:pt x="44382" y="55532"/>
                    <a:pt x="44382" y="54274"/>
                  </a:cubicBezTo>
                  <a:cubicBezTo>
                    <a:pt x="44382" y="51759"/>
                    <a:pt x="40839" y="48648"/>
                    <a:pt x="37296" y="47986"/>
                  </a:cubicBezTo>
                  <a:cubicBezTo>
                    <a:pt x="34685" y="47324"/>
                    <a:pt x="30209" y="48648"/>
                    <a:pt x="26666" y="47986"/>
                  </a:cubicBezTo>
                  <a:cubicBezTo>
                    <a:pt x="24895" y="47986"/>
                    <a:pt x="23123" y="44809"/>
                    <a:pt x="20419" y="46067"/>
                  </a:cubicBezTo>
                  <a:cubicBezTo>
                    <a:pt x="17715" y="47986"/>
                    <a:pt x="14172" y="51759"/>
                    <a:pt x="10629" y="51163"/>
                  </a:cubicBezTo>
                  <a:cubicBezTo>
                    <a:pt x="7925" y="50501"/>
                    <a:pt x="0" y="47324"/>
                    <a:pt x="0" y="45471"/>
                  </a:cubicBezTo>
                  <a:cubicBezTo>
                    <a:pt x="0" y="44809"/>
                    <a:pt x="0" y="44214"/>
                    <a:pt x="0" y="43552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413" name="Shape 2960">
              <a:extLst>
                <a:ext uri="{FF2B5EF4-FFF2-40B4-BE49-F238E27FC236}">
                  <a16:creationId xmlns:a16="http://schemas.microsoft.com/office/drawing/2014/main" id="{5A248132-A93C-4EF5-88CD-01F70BED4B0E}"/>
                </a:ext>
              </a:extLst>
            </p:cNvPr>
            <p:cNvSpPr/>
            <p:nvPr/>
          </p:nvSpPr>
          <p:spPr>
            <a:xfrm>
              <a:off x="16842596" y="12525503"/>
              <a:ext cx="597692" cy="29777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3377" y="97038"/>
                  </a:moveTo>
                  <a:lnTo>
                    <a:pt x="13377" y="97038"/>
                  </a:lnTo>
                  <a:cubicBezTo>
                    <a:pt x="28552" y="104625"/>
                    <a:pt x="28552" y="104625"/>
                    <a:pt x="28552" y="104625"/>
                  </a:cubicBezTo>
                  <a:cubicBezTo>
                    <a:pt x="31447" y="106622"/>
                    <a:pt x="36139" y="97038"/>
                    <a:pt x="39034" y="93244"/>
                  </a:cubicBezTo>
                  <a:cubicBezTo>
                    <a:pt x="40931" y="89450"/>
                    <a:pt x="44725" y="78069"/>
                    <a:pt x="47620" y="76073"/>
                  </a:cubicBezTo>
                  <a:cubicBezTo>
                    <a:pt x="49517" y="76073"/>
                    <a:pt x="48519" y="87454"/>
                    <a:pt x="48519" y="91247"/>
                  </a:cubicBezTo>
                  <a:cubicBezTo>
                    <a:pt x="48519" y="100831"/>
                    <a:pt x="49517" y="112212"/>
                    <a:pt x="55207" y="116206"/>
                  </a:cubicBezTo>
                  <a:cubicBezTo>
                    <a:pt x="59001" y="118003"/>
                    <a:pt x="63793" y="108419"/>
                    <a:pt x="68585" y="110415"/>
                  </a:cubicBezTo>
                  <a:cubicBezTo>
                    <a:pt x="72379" y="114209"/>
                    <a:pt x="80965" y="102828"/>
                    <a:pt x="83660" y="112212"/>
                  </a:cubicBezTo>
                  <a:cubicBezTo>
                    <a:pt x="86555" y="119800"/>
                    <a:pt x="94143" y="118003"/>
                    <a:pt x="97038" y="116206"/>
                  </a:cubicBezTo>
                  <a:lnTo>
                    <a:pt x="97038" y="116206"/>
                  </a:lnTo>
                  <a:cubicBezTo>
                    <a:pt x="97038" y="110415"/>
                    <a:pt x="96039" y="100831"/>
                    <a:pt x="97038" y="97038"/>
                  </a:cubicBezTo>
                  <a:cubicBezTo>
                    <a:pt x="100831" y="89450"/>
                    <a:pt x="104625" y="93244"/>
                    <a:pt x="106522" y="102828"/>
                  </a:cubicBezTo>
                  <a:cubicBezTo>
                    <a:pt x="107520" y="110415"/>
                    <a:pt x="116106" y="114209"/>
                    <a:pt x="119900" y="112212"/>
                  </a:cubicBezTo>
                  <a:lnTo>
                    <a:pt x="119900" y="112212"/>
                  </a:lnTo>
                  <a:cubicBezTo>
                    <a:pt x="118901" y="112212"/>
                    <a:pt x="118901" y="110415"/>
                    <a:pt x="118901" y="108419"/>
                  </a:cubicBezTo>
                  <a:cubicBezTo>
                    <a:pt x="114209" y="85657"/>
                    <a:pt x="104625" y="57104"/>
                    <a:pt x="98036" y="36139"/>
                  </a:cubicBezTo>
                  <a:cubicBezTo>
                    <a:pt x="91347" y="15174"/>
                    <a:pt x="76173" y="0"/>
                    <a:pt x="63793" y="5590"/>
                  </a:cubicBezTo>
                  <a:cubicBezTo>
                    <a:pt x="54309" y="9384"/>
                    <a:pt x="45723" y="9384"/>
                    <a:pt x="36139" y="11381"/>
                  </a:cubicBezTo>
                  <a:cubicBezTo>
                    <a:pt x="27653" y="15174"/>
                    <a:pt x="17171" y="11381"/>
                    <a:pt x="9484" y="18968"/>
                  </a:cubicBezTo>
                  <a:cubicBezTo>
                    <a:pt x="8585" y="20965"/>
                    <a:pt x="7687" y="20965"/>
                    <a:pt x="6688" y="20965"/>
                  </a:cubicBezTo>
                  <a:lnTo>
                    <a:pt x="6688" y="20965"/>
                  </a:lnTo>
                  <a:cubicBezTo>
                    <a:pt x="5690" y="28552"/>
                    <a:pt x="3793" y="39933"/>
                    <a:pt x="1896" y="47520"/>
                  </a:cubicBezTo>
                  <a:cubicBezTo>
                    <a:pt x="0" y="55108"/>
                    <a:pt x="0" y="58901"/>
                    <a:pt x="2895" y="66489"/>
                  </a:cubicBezTo>
                  <a:cubicBezTo>
                    <a:pt x="6688" y="76073"/>
                    <a:pt x="12379" y="83660"/>
                    <a:pt x="13377" y="97038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414" name="Shape 2961">
              <a:extLst>
                <a:ext uri="{FF2B5EF4-FFF2-40B4-BE49-F238E27FC236}">
                  <a16:creationId xmlns:a16="http://schemas.microsoft.com/office/drawing/2014/main" id="{C90EDFA4-056F-4A7F-A3F7-8A0D137C9DEE}"/>
                </a:ext>
              </a:extLst>
            </p:cNvPr>
            <p:cNvSpPr/>
            <p:nvPr/>
          </p:nvSpPr>
          <p:spPr>
            <a:xfrm>
              <a:off x="14701412" y="10062325"/>
              <a:ext cx="1359586" cy="129398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8648" y="23732"/>
                  </a:moveTo>
                  <a:lnTo>
                    <a:pt x="108648" y="23732"/>
                  </a:lnTo>
                  <a:cubicBezTo>
                    <a:pt x="108648" y="21935"/>
                    <a:pt x="108254" y="20184"/>
                    <a:pt x="108254" y="18433"/>
                  </a:cubicBezTo>
                  <a:cubicBezTo>
                    <a:pt x="108254" y="15806"/>
                    <a:pt x="110314" y="16267"/>
                    <a:pt x="112417" y="16682"/>
                  </a:cubicBezTo>
                  <a:cubicBezTo>
                    <a:pt x="114083" y="16682"/>
                    <a:pt x="117414" y="15345"/>
                    <a:pt x="118685" y="15806"/>
                  </a:cubicBezTo>
                  <a:cubicBezTo>
                    <a:pt x="118685" y="17557"/>
                    <a:pt x="117852" y="18894"/>
                    <a:pt x="117852" y="20645"/>
                  </a:cubicBezTo>
                  <a:cubicBezTo>
                    <a:pt x="118246" y="22396"/>
                    <a:pt x="118246" y="23271"/>
                    <a:pt x="117019" y="24608"/>
                  </a:cubicBezTo>
                  <a:cubicBezTo>
                    <a:pt x="116186" y="25483"/>
                    <a:pt x="115748" y="25483"/>
                    <a:pt x="115354" y="26359"/>
                  </a:cubicBezTo>
                  <a:cubicBezTo>
                    <a:pt x="114521" y="28110"/>
                    <a:pt x="113688" y="29861"/>
                    <a:pt x="112023" y="30322"/>
                  </a:cubicBezTo>
                  <a:cubicBezTo>
                    <a:pt x="108648" y="31198"/>
                    <a:pt x="108648" y="28110"/>
                    <a:pt x="108648" y="25898"/>
                  </a:cubicBezTo>
                  <a:cubicBezTo>
                    <a:pt x="108648" y="23732"/>
                    <a:pt x="108648" y="23732"/>
                    <a:pt x="108648" y="23732"/>
                  </a:cubicBezTo>
                  <a:close/>
                  <a:moveTo>
                    <a:pt x="116625" y="7880"/>
                  </a:moveTo>
                  <a:lnTo>
                    <a:pt x="116625" y="7880"/>
                  </a:lnTo>
                  <a:cubicBezTo>
                    <a:pt x="115748" y="8341"/>
                    <a:pt x="114521" y="7880"/>
                    <a:pt x="114083" y="7465"/>
                  </a:cubicBezTo>
                  <a:cubicBezTo>
                    <a:pt x="113250" y="7004"/>
                    <a:pt x="112023" y="5714"/>
                    <a:pt x="111585" y="5253"/>
                  </a:cubicBezTo>
                  <a:cubicBezTo>
                    <a:pt x="110752" y="4377"/>
                    <a:pt x="109919" y="414"/>
                    <a:pt x="111585" y="0"/>
                  </a:cubicBezTo>
                  <a:cubicBezTo>
                    <a:pt x="112417" y="0"/>
                    <a:pt x="112812" y="414"/>
                    <a:pt x="113688" y="414"/>
                  </a:cubicBezTo>
                  <a:cubicBezTo>
                    <a:pt x="114915" y="414"/>
                    <a:pt x="116625" y="414"/>
                    <a:pt x="117852" y="875"/>
                  </a:cubicBezTo>
                  <a:cubicBezTo>
                    <a:pt x="118685" y="1290"/>
                    <a:pt x="118685" y="4792"/>
                    <a:pt x="118685" y="5714"/>
                  </a:cubicBezTo>
                  <a:cubicBezTo>
                    <a:pt x="119123" y="7880"/>
                    <a:pt x="119956" y="9216"/>
                    <a:pt x="117019" y="9216"/>
                  </a:cubicBezTo>
                  <a:cubicBezTo>
                    <a:pt x="116625" y="7880"/>
                    <a:pt x="116625" y="7880"/>
                    <a:pt x="116625" y="7880"/>
                  </a:cubicBezTo>
                  <a:close/>
                  <a:moveTo>
                    <a:pt x="95719" y="38202"/>
                  </a:moveTo>
                  <a:lnTo>
                    <a:pt x="95719" y="38202"/>
                  </a:lnTo>
                  <a:cubicBezTo>
                    <a:pt x="94448" y="37788"/>
                    <a:pt x="93615" y="37788"/>
                    <a:pt x="93177" y="37788"/>
                  </a:cubicBezTo>
                  <a:cubicBezTo>
                    <a:pt x="91117" y="36912"/>
                    <a:pt x="90679" y="35115"/>
                    <a:pt x="89013" y="37788"/>
                  </a:cubicBezTo>
                  <a:cubicBezTo>
                    <a:pt x="86910" y="42165"/>
                    <a:pt x="82746" y="41290"/>
                    <a:pt x="79415" y="39953"/>
                  </a:cubicBezTo>
                  <a:cubicBezTo>
                    <a:pt x="76873" y="39124"/>
                    <a:pt x="77311" y="44377"/>
                    <a:pt x="75646" y="45668"/>
                  </a:cubicBezTo>
                  <a:cubicBezTo>
                    <a:pt x="73148" y="48341"/>
                    <a:pt x="69379" y="46129"/>
                    <a:pt x="66442" y="47880"/>
                  </a:cubicBezTo>
                  <a:cubicBezTo>
                    <a:pt x="65171" y="48755"/>
                    <a:pt x="63944" y="46129"/>
                    <a:pt x="63506" y="45253"/>
                  </a:cubicBezTo>
                  <a:cubicBezTo>
                    <a:pt x="61446" y="43502"/>
                    <a:pt x="60569" y="46129"/>
                    <a:pt x="58904" y="45668"/>
                  </a:cubicBezTo>
                  <a:cubicBezTo>
                    <a:pt x="56406" y="44792"/>
                    <a:pt x="56406" y="40875"/>
                    <a:pt x="55573" y="38663"/>
                  </a:cubicBezTo>
                  <a:cubicBezTo>
                    <a:pt x="55573" y="36451"/>
                    <a:pt x="58509" y="33824"/>
                    <a:pt x="60175" y="32488"/>
                  </a:cubicBezTo>
                  <a:cubicBezTo>
                    <a:pt x="63506" y="31198"/>
                    <a:pt x="61446" y="29861"/>
                    <a:pt x="59780" y="28110"/>
                  </a:cubicBezTo>
                  <a:cubicBezTo>
                    <a:pt x="58509" y="26774"/>
                    <a:pt x="57238" y="25023"/>
                    <a:pt x="56844" y="23732"/>
                  </a:cubicBezTo>
                  <a:cubicBezTo>
                    <a:pt x="55178" y="19769"/>
                    <a:pt x="51804" y="13594"/>
                    <a:pt x="50138" y="7465"/>
                  </a:cubicBezTo>
                  <a:lnTo>
                    <a:pt x="50138" y="7465"/>
                  </a:lnTo>
                  <a:cubicBezTo>
                    <a:pt x="46807" y="7465"/>
                    <a:pt x="40540" y="7004"/>
                    <a:pt x="37604" y="9216"/>
                  </a:cubicBezTo>
                  <a:cubicBezTo>
                    <a:pt x="33440" y="11843"/>
                    <a:pt x="33440" y="6129"/>
                    <a:pt x="30065" y="5253"/>
                  </a:cubicBezTo>
                  <a:cubicBezTo>
                    <a:pt x="28400" y="5253"/>
                    <a:pt x="26340" y="7880"/>
                    <a:pt x="24674" y="8755"/>
                  </a:cubicBezTo>
                  <a:cubicBezTo>
                    <a:pt x="21738" y="9631"/>
                    <a:pt x="22132" y="12718"/>
                    <a:pt x="20467" y="14930"/>
                  </a:cubicBezTo>
                  <a:lnTo>
                    <a:pt x="20467" y="14930"/>
                  </a:lnTo>
                  <a:cubicBezTo>
                    <a:pt x="21300" y="19769"/>
                    <a:pt x="21300" y="19769"/>
                    <a:pt x="21300" y="19769"/>
                  </a:cubicBezTo>
                  <a:cubicBezTo>
                    <a:pt x="20861" y="22811"/>
                    <a:pt x="17969" y="22811"/>
                    <a:pt x="15865" y="24608"/>
                  </a:cubicBezTo>
                  <a:cubicBezTo>
                    <a:pt x="13761" y="26774"/>
                    <a:pt x="15865" y="36036"/>
                    <a:pt x="11263" y="35115"/>
                  </a:cubicBezTo>
                  <a:cubicBezTo>
                    <a:pt x="9598" y="34700"/>
                    <a:pt x="7932" y="32949"/>
                    <a:pt x="5829" y="34700"/>
                  </a:cubicBezTo>
                  <a:cubicBezTo>
                    <a:pt x="4601" y="35576"/>
                    <a:pt x="3330" y="36912"/>
                    <a:pt x="2059" y="38663"/>
                  </a:cubicBezTo>
                  <a:lnTo>
                    <a:pt x="2059" y="38663"/>
                  </a:lnTo>
                  <a:cubicBezTo>
                    <a:pt x="3769" y="42626"/>
                    <a:pt x="3769" y="42626"/>
                    <a:pt x="3769" y="42626"/>
                  </a:cubicBezTo>
                  <a:cubicBezTo>
                    <a:pt x="2498" y="44377"/>
                    <a:pt x="2059" y="45253"/>
                    <a:pt x="1665" y="47419"/>
                  </a:cubicBezTo>
                  <a:cubicBezTo>
                    <a:pt x="1665" y="48341"/>
                    <a:pt x="2059" y="49216"/>
                    <a:pt x="1665" y="50092"/>
                  </a:cubicBezTo>
                  <a:cubicBezTo>
                    <a:pt x="394" y="51843"/>
                    <a:pt x="0" y="54930"/>
                    <a:pt x="0" y="57096"/>
                  </a:cubicBezTo>
                  <a:cubicBezTo>
                    <a:pt x="394" y="59308"/>
                    <a:pt x="1665" y="61059"/>
                    <a:pt x="1665" y="63271"/>
                  </a:cubicBezTo>
                  <a:cubicBezTo>
                    <a:pt x="1665" y="64562"/>
                    <a:pt x="1227" y="65898"/>
                    <a:pt x="1665" y="67235"/>
                  </a:cubicBezTo>
                  <a:cubicBezTo>
                    <a:pt x="1665" y="68525"/>
                    <a:pt x="3330" y="74700"/>
                    <a:pt x="4601" y="75576"/>
                  </a:cubicBezTo>
                  <a:cubicBezTo>
                    <a:pt x="5829" y="76451"/>
                    <a:pt x="8765" y="76912"/>
                    <a:pt x="8765" y="79539"/>
                  </a:cubicBezTo>
                  <a:cubicBezTo>
                    <a:pt x="9159" y="82165"/>
                    <a:pt x="5434" y="85668"/>
                    <a:pt x="8765" y="87880"/>
                  </a:cubicBezTo>
                  <a:cubicBezTo>
                    <a:pt x="11263" y="89631"/>
                    <a:pt x="14638" y="90967"/>
                    <a:pt x="15865" y="94055"/>
                  </a:cubicBezTo>
                  <a:lnTo>
                    <a:pt x="15865" y="94055"/>
                  </a:lnTo>
                  <a:cubicBezTo>
                    <a:pt x="16303" y="94055"/>
                    <a:pt x="16303" y="94055"/>
                    <a:pt x="16303" y="94055"/>
                  </a:cubicBezTo>
                  <a:cubicBezTo>
                    <a:pt x="18363" y="92258"/>
                    <a:pt x="19634" y="89216"/>
                    <a:pt x="22132" y="89216"/>
                  </a:cubicBezTo>
                  <a:cubicBezTo>
                    <a:pt x="29671" y="89216"/>
                    <a:pt x="29671" y="89216"/>
                    <a:pt x="29671" y="89216"/>
                  </a:cubicBezTo>
                  <a:cubicBezTo>
                    <a:pt x="32169" y="89216"/>
                    <a:pt x="33834" y="88755"/>
                    <a:pt x="33834" y="91843"/>
                  </a:cubicBezTo>
                  <a:cubicBezTo>
                    <a:pt x="33834" y="96682"/>
                    <a:pt x="33834" y="111198"/>
                    <a:pt x="39707" y="112949"/>
                  </a:cubicBezTo>
                  <a:cubicBezTo>
                    <a:pt x="44309" y="114700"/>
                    <a:pt x="47640" y="112027"/>
                    <a:pt x="52636" y="115115"/>
                  </a:cubicBezTo>
                  <a:cubicBezTo>
                    <a:pt x="55573" y="117327"/>
                    <a:pt x="58071" y="119953"/>
                    <a:pt x="61840" y="117741"/>
                  </a:cubicBezTo>
                  <a:lnTo>
                    <a:pt x="61840" y="117741"/>
                  </a:lnTo>
                  <a:cubicBezTo>
                    <a:pt x="61008" y="115115"/>
                    <a:pt x="57677" y="113824"/>
                    <a:pt x="56406" y="111198"/>
                  </a:cubicBezTo>
                  <a:cubicBezTo>
                    <a:pt x="53469" y="104147"/>
                    <a:pt x="64777" y="104562"/>
                    <a:pt x="68108" y="101520"/>
                  </a:cubicBezTo>
                  <a:cubicBezTo>
                    <a:pt x="69379" y="100184"/>
                    <a:pt x="70606" y="97096"/>
                    <a:pt x="71482" y="95806"/>
                  </a:cubicBezTo>
                  <a:cubicBezTo>
                    <a:pt x="73148" y="92718"/>
                    <a:pt x="74375" y="89631"/>
                    <a:pt x="75208" y="86543"/>
                  </a:cubicBezTo>
                  <a:cubicBezTo>
                    <a:pt x="78582" y="82165"/>
                    <a:pt x="76479" y="79539"/>
                    <a:pt x="78144" y="75576"/>
                  </a:cubicBezTo>
                  <a:cubicBezTo>
                    <a:pt x="78582" y="74700"/>
                    <a:pt x="83184" y="69400"/>
                    <a:pt x="84017" y="68986"/>
                  </a:cubicBezTo>
                  <a:cubicBezTo>
                    <a:pt x="86077" y="68525"/>
                    <a:pt x="89408" y="69400"/>
                    <a:pt x="90679" y="67235"/>
                  </a:cubicBezTo>
                  <a:cubicBezTo>
                    <a:pt x="91512" y="65483"/>
                    <a:pt x="91512" y="65023"/>
                    <a:pt x="93177" y="63732"/>
                  </a:cubicBezTo>
                  <a:cubicBezTo>
                    <a:pt x="94010" y="62811"/>
                    <a:pt x="96946" y="58894"/>
                    <a:pt x="96113" y="57557"/>
                  </a:cubicBezTo>
                  <a:cubicBezTo>
                    <a:pt x="94010" y="55345"/>
                    <a:pt x="92344" y="54930"/>
                    <a:pt x="91950" y="51428"/>
                  </a:cubicBezTo>
                  <a:cubicBezTo>
                    <a:pt x="92344" y="50506"/>
                    <a:pt x="92344" y="49216"/>
                    <a:pt x="93177" y="48341"/>
                  </a:cubicBezTo>
                  <a:cubicBezTo>
                    <a:pt x="94010" y="47004"/>
                    <a:pt x="94886" y="45668"/>
                    <a:pt x="94886" y="43917"/>
                  </a:cubicBezTo>
                  <a:cubicBezTo>
                    <a:pt x="94886" y="42626"/>
                    <a:pt x="95281" y="39539"/>
                    <a:pt x="95719" y="38202"/>
                  </a:cubicBezTo>
                  <a:close/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415" name="Shape 2962">
              <a:extLst>
                <a:ext uri="{FF2B5EF4-FFF2-40B4-BE49-F238E27FC236}">
                  <a16:creationId xmlns:a16="http://schemas.microsoft.com/office/drawing/2014/main" id="{5645E3E5-6FBD-47DD-BC3B-7E3379C92E35}"/>
                </a:ext>
              </a:extLst>
            </p:cNvPr>
            <p:cNvSpPr/>
            <p:nvPr/>
          </p:nvSpPr>
          <p:spPr>
            <a:xfrm>
              <a:off x="15288159" y="12278092"/>
              <a:ext cx="871361" cy="65465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3052" y="104236"/>
                  </a:moveTo>
                  <a:lnTo>
                    <a:pt x="13052" y="104236"/>
                  </a:lnTo>
                  <a:cubicBezTo>
                    <a:pt x="13052" y="102505"/>
                    <a:pt x="12437" y="99043"/>
                    <a:pt x="13052" y="97312"/>
                  </a:cubicBezTo>
                  <a:cubicBezTo>
                    <a:pt x="13667" y="97312"/>
                    <a:pt x="14350" y="96400"/>
                    <a:pt x="14350" y="97312"/>
                  </a:cubicBezTo>
                  <a:cubicBezTo>
                    <a:pt x="15034" y="97312"/>
                    <a:pt x="15649" y="97312"/>
                    <a:pt x="15649" y="97312"/>
                  </a:cubicBezTo>
                  <a:cubicBezTo>
                    <a:pt x="16332" y="98223"/>
                    <a:pt x="17630" y="98223"/>
                    <a:pt x="17630" y="99043"/>
                  </a:cubicBezTo>
                  <a:cubicBezTo>
                    <a:pt x="17630" y="100774"/>
                    <a:pt x="16947" y="101594"/>
                    <a:pt x="16947" y="104236"/>
                  </a:cubicBezTo>
                  <a:cubicBezTo>
                    <a:pt x="16947" y="104236"/>
                    <a:pt x="16947" y="105148"/>
                    <a:pt x="16332" y="105968"/>
                  </a:cubicBezTo>
                  <a:cubicBezTo>
                    <a:pt x="15649" y="105968"/>
                    <a:pt x="14350" y="105968"/>
                    <a:pt x="14350" y="105148"/>
                  </a:cubicBezTo>
                  <a:cubicBezTo>
                    <a:pt x="13052" y="104236"/>
                    <a:pt x="13052" y="104236"/>
                    <a:pt x="13052" y="104236"/>
                  </a:cubicBezTo>
                  <a:close/>
                  <a:moveTo>
                    <a:pt x="683" y="99863"/>
                  </a:moveTo>
                  <a:lnTo>
                    <a:pt x="683" y="99863"/>
                  </a:lnTo>
                  <a:cubicBezTo>
                    <a:pt x="1981" y="99043"/>
                    <a:pt x="3280" y="96400"/>
                    <a:pt x="5261" y="96400"/>
                  </a:cubicBezTo>
                  <a:cubicBezTo>
                    <a:pt x="7175" y="96400"/>
                    <a:pt x="8473" y="96400"/>
                    <a:pt x="10455" y="96400"/>
                  </a:cubicBezTo>
                  <a:cubicBezTo>
                    <a:pt x="10455" y="97312"/>
                    <a:pt x="9157" y="99043"/>
                    <a:pt x="9157" y="99863"/>
                  </a:cubicBezTo>
                  <a:cubicBezTo>
                    <a:pt x="7858" y="102505"/>
                    <a:pt x="7175" y="101594"/>
                    <a:pt x="5261" y="101594"/>
                  </a:cubicBezTo>
                  <a:cubicBezTo>
                    <a:pt x="4578" y="101594"/>
                    <a:pt x="3895" y="102505"/>
                    <a:pt x="3280" y="102505"/>
                  </a:cubicBezTo>
                  <a:cubicBezTo>
                    <a:pt x="1981" y="103416"/>
                    <a:pt x="1298" y="101594"/>
                    <a:pt x="0" y="101594"/>
                  </a:cubicBezTo>
                  <a:cubicBezTo>
                    <a:pt x="683" y="99863"/>
                    <a:pt x="683" y="99863"/>
                    <a:pt x="683" y="99863"/>
                  </a:cubicBezTo>
                  <a:close/>
                  <a:moveTo>
                    <a:pt x="54123" y="101594"/>
                  </a:moveTo>
                  <a:lnTo>
                    <a:pt x="54123" y="101594"/>
                  </a:lnTo>
                  <a:cubicBezTo>
                    <a:pt x="52824" y="100774"/>
                    <a:pt x="50842" y="95580"/>
                    <a:pt x="50227" y="93849"/>
                  </a:cubicBezTo>
                  <a:cubicBezTo>
                    <a:pt x="50227" y="90296"/>
                    <a:pt x="51526" y="88656"/>
                    <a:pt x="52824" y="86833"/>
                  </a:cubicBezTo>
                  <a:cubicBezTo>
                    <a:pt x="54738" y="83371"/>
                    <a:pt x="52141" y="73895"/>
                    <a:pt x="55421" y="72984"/>
                  </a:cubicBezTo>
                  <a:cubicBezTo>
                    <a:pt x="57403" y="72072"/>
                    <a:pt x="57403" y="79088"/>
                    <a:pt x="58018" y="80820"/>
                  </a:cubicBezTo>
                  <a:cubicBezTo>
                    <a:pt x="58018" y="83371"/>
                    <a:pt x="58633" y="86013"/>
                    <a:pt x="58633" y="88656"/>
                  </a:cubicBezTo>
                  <a:cubicBezTo>
                    <a:pt x="58633" y="92118"/>
                    <a:pt x="57403" y="96400"/>
                    <a:pt x="58018" y="99863"/>
                  </a:cubicBezTo>
                  <a:cubicBezTo>
                    <a:pt x="58018" y="100774"/>
                    <a:pt x="58633" y="103416"/>
                    <a:pt x="58633" y="104236"/>
                  </a:cubicBezTo>
                  <a:cubicBezTo>
                    <a:pt x="58018" y="106879"/>
                    <a:pt x="56036" y="105968"/>
                    <a:pt x="55421" y="104236"/>
                  </a:cubicBezTo>
                  <a:cubicBezTo>
                    <a:pt x="54123" y="101594"/>
                    <a:pt x="54123" y="101594"/>
                    <a:pt x="54123" y="101594"/>
                  </a:cubicBezTo>
                  <a:close/>
                  <a:moveTo>
                    <a:pt x="65193" y="11298"/>
                  </a:moveTo>
                  <a:lnTo>
                    <a:pt x="65193" y="11298"/>
                  </a:lnTo>
                  <a:lnTo>
                    <a:pt x="65193" y="11298"/>
                  </a:lnTo>
                  <a:cubicBezTo>
                    <a:pt x="65193" y="12118"/>
                    <a:pt x="65193" y="13029"/>
                    <a:pt x="64510" y="13849"/>
                  </a:cubicBezTo>
                  <a:cubicBezTo>
                    <a:pt x="60615" y="20865"/>
                    <a:pt x="58018" y="20865"/>
                    <a:pt x="58018" y="31252"/>
                  </a:cubicBezTo>
                  <a:cubicBezTo>
                    <a:pt x="58018" y="33895"/>
                    <a:pt x="60615" y="33895"/>
                    <a:pt x="60000" y="35626"/>
                  </a:cubicBezTo>
                  <a:cubicBezTo>
                    <a:pt x="59316" y="40820"/>
                    <a:pt x="60000" y="40820"/>
                    <a:pt x="60000" y="46013"/>
                  </a:cubicBezTo>
                  <a:cubicBezTo>
                    <a:pt x="60615" y="55580"/>
                    <a:pt x="68473" y="51207"/>
                    <a:pt x="70387" y="60774"/>
                  </a:cubicBezTo>
                  <a:cubicBezTo>
                    <a:pt x="72369" y="65968"/>
                    <a:pt x="76264" y="63416"/>
                    <a:pt x="78861" y="69521"/>
                  </a:cubicBezTo>
                  <a:cubicBezTo>
                    <a:pt x="80159" y="73895"/>
                    <a:pt x="84738" y="73895"/>
                    <a:pt x="85421" y="76446"/>
                  </a:cubicBezTo>
                  <a:cubicBezTo>
                    <a:pt x="86719" y="81640"/>
                    <a:pt x="91230" y="83371"/>
                    <a:pt x="90615" y="87744"/>
                  </a:cubicBezTo>
                  <a:cubicBezTo>
                    <a:pt x="89931" y="92118"/>
                    <a:pt x="91230" y="92938"/>
                    <a:pt x="93895" y="94669"/>
                  </a:cubicBezTo>
                  <a:cubicBezTo>
                    <a:pt x="95808" y="95580"/>
                    <a:pt x="97790" y="99043"/>
                    <a:pt x="99088" y="101594"/>
                  </a:cubicBezTo>
                  <a:cubicBezTo>
                    <a:pt x="100387" y="104236"/>
                    <a:pt x="102300" y="108610"/>
                    <a:pt x="103599" y="103416"/>
                  </a:cubicBezTo>
                  <a:cubicBezTo>
                    <a:pt x="104965" y="98223"/>
                    <a:pt x="106264" y="102505"/>
                    <a:pt x="106264" y="105148"/>
                  </a:cubicBezTo>
                  <a:cubicBezTo>
                    <a:pt x="106264" y="110341"/>
                    <a:pt x="110159" y="113804"/>
                    <a:pt x="109476" y="118177"/>
                  </a:cubicBezTo>
                  <a:cubicBezTo>
                    <a:pt x="109476" y="118997"/>
                    <a:pt x="109476" y="118997"/>
                    <a:pt x="109476" y="119908"/>
                  </a:cubicBezTo>
                  <a:lnTo>
                    <a:pt x="109476" y="119908"/>
                  </a:lnTo>
                  <a:cubicBezTo>
                    <a:pt x="113371" y="114715"/>
                    <a:pt x="113371" y="114715"/>
                    <a:pt x="113371" y="114715"/>
                  </a:cubicBezTo>
                  <a:cubicBezTo>
                    <a:pt x="117334" y="106879"/>
                    <a:pt x="108861" y="99043"/>
                    <a:pt x="116036" y="95580"/>
                  </a:cubicBezTo>
                  <a:cubicBezTo>
                    <a:pt x="116036" y="92938"/>
                    <a:pt x="114054" y="91207"/>
                    <a:pt x="114054" y="88656"/>
                  </a:cubicBezTo>
                  <a:cubicBezTo>
                    <a:pt x="114054" y="86013"/>
                    <a:pt x="116036" y="79088"/>
                    <a:pt x="116651" y="75535"/>
                  </a:cubicBezTo>
                  <a:cubicBezTo>
                    <a:pt x="117334" y="73895"/>
                    <a:pt x="118633" y="73895"/>
                    <a:pt x="119931" y="74715"/>
                  </a:cubicBezTo>
                  <a:lnTo>
                    <a:pt x="119931" y="74715"/>
                  </a:lnTo>
                  <a:cubicBezTo>
                    <a:pt x="119316" y="72072"/>
                    <a:pt x="119931" y="66879"/>
                    <a:pt x="119931" y="64328"/>
                  </a:cubicBezTo>
                  <a:cubicBezTo>
                    <a:pt x="119931" y="61685"/>
                    <a:pt x="118633" y="60774"/>
                    <a:pt x="118633" y="58223"/>
                  </a:cubicBezTo>
                  <a:cubicBezTo>
                    <a:pt x="118633" y="56492"/>
                    <a:pt x="119316" y="54760"/>
                    <a:pt x="119931" y="53849"/>
                  </a:cubicBezTo>
                  <a:cubicBezTo>
                    <a:pt x="119931" y="52118"/>
                    <a:pt x="119931" y="51207"/>
                    <a:pt x="119931" y="49476"/>
                  </a:cubicBezTo>
                  <a:cubicBezTo>
                    <a:pt x="119931" y="46924"/>
                    <a:pt x="118633" y="43462"/>
                    <a:pt x="116036" y="42551"/>
                  </a:cubicBezTo>
                  <a:cubicBezTo>
                    <a:pt x="114054" y="41640"/>
                    <a:pt x="110159" y="42551"/>
                    <a:pt x="108177" y="40820"/>
                  </a:cubicBezTo>
                  <a:cubicBezTo>
                    <a:pt x="107562" y="39088"/>
                    <a:pt x="107562" y="36446"/>
                    <a:pt x="106879" y="35626"/>
                  </a:cubicBezTo>
                  <a:cubicBezTo>
                    <a:pt x="105580" y="32984"/>
                    <a:pt x="103599" y="31252"/>
                    <a:pt x="103599" y="28701"/>
                  </a:cubicBezTo>
                  <a:cubicBezTo>
                    <a:pt x="102984" y="25148"/>
                    <a:pt x="104282" y="22596"/>
                    <a:pt x="104282" y="19134"/>
                  </a:cubicBezTo>
                  <a:cubicBezTo>
                    <a:pt x="104282" y="17312"/>
                    <a:pt x="102984" y="15580"/>
                    <a:pt x="102984" y="13029"/>
                  </a:cubicBezTo>
                  <a:lnTo>
                    <a:pt x="102984" y="13029"/>
                  </a:lnTo>
                  <a:cubicBezTo>
                    <a:pt x="101070" y="13849"/>
                    <a:pt x="99088" y="14760"/>
                    <a:pt x="97107" y="13029"/>
                  </a:cubicBezTo>
                  <a:cubicBezTo>
                    <a:pt x="95125" y="12118"/>
                    <a:pt x="94510" y="8656"/>
                    <a:pt x="93211" y="6013"/>
                  </a:cubicBezTo>
                  <a:cubicBezTo>
                    <a:pt x="91913" y="4373"/>
                    <a:pt x="91230" y="2551"/>
                    <a:pt x="89931" y="820"/>
                  </a:cubicBezTo>
                  <a:lnTo>
                    <a:pt x="89931" y="820"/>
                  </a:lnTo>
                  <a:cubicBezTo>
                    <a:pt x="86036" y="0"/>
                    <a:pt x="86036" y="0"/>
                    <a:pt x="86036" y="0"/>
                  </a:cubicBezTo>
                  <a:cubicBezTo>
                    <a:pt x="84738" y="0"/>
                    <a:pt x="83439" y="1731"/>
                    <a:pt x="82756" y="2551"/>
                  </a:cubicBezTo>
                  <a:cubicBezTo>
                    <a:pt x="81457" y="3462"/>
                    <a:pt x="80842" y="3462"/>
                    <a:pt x="79544" y="5193"/>
                  </a:cubicBezTo>
                  <a:cubicBezTo>
                    <a:pt x="78246" y="7835"/>
                    <a:pt x="74965" y="9567"/>
                    <a:pt x="72369" y="10387"/>
                  </a:cubicBezTo>
                  <a:lnTo>
                    <a:pt x="65193" y="11298"/>
                  </a:lnTo>
                  <a:close/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416" name="Shape 2963">
              <a:extLst>
                <a:ext uri="{FF2B5EF4-FFF2-40B4-BE49-F238E27FC236}">
                  <a16:creationId xmlns:a16="http://schemas.microsoft.com/office/drawing/2014/main" id="{EACBE339-AD80-403D-9FB5-5E38E236CC77}"/>
                </a:ext>
              </a:extLst>
            </p:cNvPr>
            <p:cNvSpPr/>
            <p:nvPr/>
          </p:nvSpPr>
          <p:spPr>
            <a:xfrm>
              <a:off x="15323189" y="11581832"/>
              <a:ext cx="630531" cy="79697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57683" y="114909"/>
                  </a:moveTo>
                  <a:lnTo>
                    <a:pt x="57683" y="114909"/>
                  </a:lnTo>
                  <a:cubicBezTo>
                    <a:pt x="58628" y="115658"/>
                    <a:pt x="59479" y="115658"/>
                    <a:pt x="60425" y="116331"/>
                  </a:cubicBezTo>
                  <a:cubicBezTo>
                    <a:pt x="60425" y="116331"/>
                    <a:pt x="61371" y="116331"/>
                    <a:pt x="62222" y="117080"/>
                  </a:cubicBezTo>
                  <a:cubicBezTo>
                    <a:pt x="63167" y="117754"/>
                    <a:pt x="64018" y="117754"/>
                    <a:pt x="64018" y="118502"/>
                  </a:cubicBezTo>
                  <a:cubicBezTo>
                    <a:pt x="64018" y="119925"/>
                    <a:pt x="59479" y="118502"/>
                    <a:pt x="59479" y="118502"/>
                  </a:cubicBezTo>
                  <a:cubicBezTo>
                    <a:pt x="57683" y="117754"/>
                    <a:pt x="57683" y="117754"/>
                    <a:pt x="56832" y="117080"/>
                  </a:cubicBezTo>
                  <a:cubicBezTo>
                    <a:pt x="55035" y="116331"/>
                    <a:pt x="55035" y="116331"/>
                    <a:pt x="55035" y="114909"/>
                  </a:cubicBezTo>
                  <a:cubicBezTo>
                    <a:pt x="57683" y="114909"/>
                    <a:pt x="57683" y="114909"/>
                    <a:pt x="57683" y="114909"/>
                  </a:cubicBezTo>
                  <a:close/>
                  <a:moveTo>
                    <a:pt x="25248" y="100686"/>
                  </a:moveTo>
                  <a:lnTo>
                    <a:pt x="25248" y="100686"/>
                  </a:lnTo>
                  <a:cubicBezTo>
                    <a:pt x="25248" y="99189"/>
                    <a:pt x="24302" y="95670"/>
                    <a:pt x="27044" y="95670"/>
                  </a:cubicBezTo>
                  <a:cubicBezTo>
                    <a:pt x="28841" y="95670"/>
                    <a:pt x="29787" y="95670"/>
                    <a:pt x="31583" y="95670"/>
                  </a:cubicBezTo>
                  <a:cubicBezTo>
                    <a:pt x="33380" y="95670"/>
                    <a:pt x="34231" y="95670"/>
                    <a:pt x="36122" y="95670"/>
                  </a:cubicBezTo>
                  <a:cubicBezTo>
                    <a:pt x="36122" y="96344"/>
                    <a:pt x="35177" y="96344"/>
                    <a:pt x="35177" y="96344"/>
                  </a:cubicBezTo>
                  <a:cubicBezTo>
                    <a:pt x="32434" y="97766"/>
                    <a:pt x="31583" y="99189"/>
                    <a:pt x="30638" y="101359"/>
                  </a:cubicBezTo>
                  <a:cubicBezTo>
                    <a:pt x="29787" y="103530"/>
                    <a:pt x="27990" y="104204"/>
                    <a:pt x="25248" y="102782"/>
                  </a:cubicBezTo>
                  <a:cubicBezTo>
                    <a:pt x="25248" y="100686"/>
                    <a:pt x="25248" y="100686"/>
                    <a:pt x="25248" y="100686"/>
                  </a:cubicBezTo>
                  <a:close/>
                  <a:moveTo>
                    <a:pt x="7186" y="44242"/>
                  </a:moveTo>
                  <a:lnTo>
                    <a:pt x="7186" y="44242"/>
                  </a:lnTo>
                  <a:cubicBezTo>
                    <a:pt x="7186" y="44990"/>
                    <a:pt x="7186" y="44990"/>
                    <a:pt x="6335" y="45664"/>
                  </a:cubicBezTo>
                  <a:cubicBezTo>
                    <a:pt x="0" y="49257"/>
                    <a:pt x="10874" y="50679"/>
                    <a:pt x="11725" y="53524"/>
                  </a:cubicBezTo>
                  <a:cubicBezTo>
                    <a:pt x="15319" y="61384"/>
                    <a:pt x="15319" y="61384"/>
                    <a:pt x="15319" y="61384"/>
                  </a:cubicBezTo>
                  <a:cubicBezTo>
                    <a:pt x="16264" y="62058"/>
                    <a:pt x="11725" y="64229"/>
                    <a:pt x="15319" y="65651"/>
                  </a:cubicBezTo>
                  <a:cubicBezTo>
                    <a:pt x="26193" y="70667"/>
                    <a:pt x="14468" y="82046"/>
                    <a:pt x="23451" y="85639"/>
                  </a:cubicBezTo>
                  <a:cubicBezTo>
                    <a:pt x="26193" y="87061"/>
                    <a:pt x="41513" y="95670"/>
                    <a:pt x="43309" y="92077"/>
                  </a:cubicBezTo>
                  <a:cubicBezTo>
                    <a:pt x="45106" y="89232"/>
                    <a:pt x="39716" y="87810"/>
                    <a:pt x="42364" y="84217"/>
                  </a:cubicBezTo>
                  <a:cubicBezTo>
                    <a:pt x="43309" y="83543"/>
                    <a:pt x="43309" y="78527"/>
                    <a:pt x="45957" y="78527"/>
                  </a:cubicBezTo>
                  <a:cubicBezTo>
                    <a:pt x="45957" y="80698"/>
                    <a:pt x="47754" y="92077"/>
                    <a:pt x="48699" y="92077"/>
                  </a:cubicBezTo>
                  <a:cubicBezTo>
                    <a:pt x="49550" y="92077"/>
                    <a:pt x="50496" y="91403"/>
                    <a:pt x="50496" y="91403"/>
                  </a:cubicBezTo>
                  <a:cubicBezTo>
                    <a:pt x="51442" y="89906"/>
                    <a:pt x="55886" y="85639"/>
                    <a:pt x="57683" y="85639"/>
                  </a:cubicBezTo>
                  <a:cubicBezTo>
                    <a:pt x="57683" y="91403"/>
                    <a:pt x="46903" y="95670"/>
                    <a:pt x="52293" y="99189"/>
                  </a:cubicBezTo>
                  <a:cubicBezTo>
                    <a:pt x="55886" y="102108"/>
                    <a:pt x="57683" y="109893"/>
                    <a:pt x="62222" y="111391"/>
                  </a:cubicBezTo>
                  <a:cubicBezTo>
                    <a:pt x="66761" y="112064"/>
                    <a:pt x="68557" y="105626"/>
                    <a:pt x="72151" y="111391"/>
                  </a:cubicBezTo>
                  <a:cubicBezTo>
                    <a:pt x="74799" y="114235"/>
                    <a:pt x="82931" y="112813"/>
                    <a:pt x="83877" y="114235"/>
                  </a:cubicBezTo>
                  <a:lnTo>
                    <a:pt x="83877" y="114235"/>
                  </a:lnTo>
                  <a:cubicBezTo>
                    <a:pt x="93806" y="113487"/>
                    <a:pt x="93806" y="113487"/>
                    <a:pt x="93806" y="113487"/>
                  </a:cubicBezTo>
                  <a:cubicBezTo>
                    <a:pt x="97399" y="112813"/>
                    <a:pt x="101938" y="111391"/>
                    <a:pt x="103735" y="109220"/>
                  </a:cubicBezTo>
                  <a:cubicBezTo>
                    <a:pt x="105531" y="107797"/>
                    <a:pt x="106382" y="107797"/>
                    <a:pt x="108179" y="107049"/>
                  </a:cubicBezTo>
                  <a:cubicBezTo>
                    <a:pt x="109125" y="106375"/>
                    <a:pt x="110921" y="104953"/>
                    <a:pt x="112718" y="104953"/>
                  </a:cubicBezTo>
                  <a:cubicBezTo>
                    <a:pt x="118108" y="105626"/>
                    <a:pt x="118108" y="105626"/>
                    <a:pt x="118108" y="105626"/>
                  </a:cubicBezTo>
                  <a:lnTo>
                    <a:pt x="118108" y="105626"/>
                  </a:lnTo>
                  <a:cubicBezTo>
                    <a:pt x="119905" y="102108"/>
                    <a:pt x="115460" y="98515"/>
                    <a:pt x="115460" y="94922"/>
                  </a:cubicBezTo>
                  <a:cubicBezTo>
                    <a:pt x="115460" y="89906"/>
                    <a:pt x="109976" y="85639"/>
                    <a:pt x="109125" y="80698"/>
                  </a:cubicBezTo>
                  <a:cubicBezTo>
                    <a:pt x="105531" y="68496"/>
                    <a:pt x="92009" y="60711"/>
                    <a:pt x="95602" y="46412"/>
                  </a:cubicBezTo>
                  <a:cubicBezTo>
                    <a:pt x="97399" y="42819"/>
                    <a:pt x="95602" y="39226"/>
                    <a:pt x="92009" y="37130"/>
                  </a:cubicBezTo>
                  <a:cubicBezTo>
                    <a:pt x="89267" y="34959"/>
                    <a:pt x="89267" y="29270"/>
                    <a:pt x="88416" y="26425"/>
                  </a:cubicBezTo>
                  <a:cubicBezTo>
                    <a:pt x="88416" y="24254"/>
                    <a:pt x="85673" y="22083"/>
                    <a:pt x="84728" y="19987"/>
                  </a:cubicBezTo>
                  <a:lnTo>
                    <a:pt x="84728" y="19987"/>
                  </a:lnTo>
                  <a:cubicBezTo>
                    <a:pt x="82931" y="16394"/>
                    <a:pt x="83877" y="11453"/>
                    <a:pt x="83877" y="8533"/>
                  </a:cubicBezTo>
                  <a:cubicBezTo>
                    <a:pt x="85673" y="1422"/>
                    <a:pt x="83877" y="2096"/>
                    <a:pt x="75744" y="1422"/>
                  </a:cubicBezTo>
                  <a:cubicBezTo>
                    <a:pt x="70354" y="1422"/>
                    <a:pt x="69408" y="0"/>
                    <a:pt x="64964" y="2844"/>
                  </a:cubicBezTo>
                  <a:cubicBezTo>
                    <a:pt x="60425" y="5689"/>
                    <a:pt x="55035" y="12127"/>
                    <a:pt x="53238" y="16394"/>
                  </a:cubicBezTo>
                  <a:cubicBezTo>
                    <a:pt x="49550" y="21409"/>
                    <a:pt x="38770" y="18565"/>
                    <a:pt x="36122" y="14971"/>
                  </a:cubicBezTo>
                  <a:cubicBezTo>
                    <a:pt x="32434" y="10704"/>
                    <a:pt x="31583" y="11453"/>
                    <a:pt x="27044" y="9956"/>
                  </a:cubicBezTo>
                  <a:lnTo>
                    <a:pt x="27044" y="9956"/>
                  </a:lnTo>
                  <a:cubicBezTo>
                    <a:pt x="20709" y="12127"/>
                    <a:pt x="20709" y="12127"/>
                    <a:pt x="20709" y="12127"/>
                  </a:cubicBezTo>
                  <a:cubicBezTo>
                    <a:pt x="17115" y="12127"/>
                    <a:pt x="14468" y="15720"/>
                    <a:pt x="12576" y="17816"/>
                  </a:cubicBezTo>
                  <a:cubicBezTo>
                    <a:pt x="11725" y="19987"/>
                    <a:pt x="11725" y="22083"/>
                    <a:pt x="11725" y="24254"/>
                  </a:cubicBezTo>
                  <a:cubicBezTo>
                    <a:pt x="11725" y="29270"/>
                    <a:pt x="17115" y="35708"/>
                    <a:pt x="14468" y="39975"/>
                  </a:cubicBezTo>
                  <a:cubicBezTo>
                    <a:pt x="7186" y="44242"/>
                    <a:pt x="7186" y="44242"/>
                    <a:pt x="7186" y="44242"/>
                  </a:cubicBezTo>
                  <a:close/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417" name="Shape 2964">
              <a:extLst>
                <a:ext uri="{FF2B5EF4-FFF2-40B4-BE49-F238E27FC236}">
                  <a16:creationId xmlns:a16="http://schemas.microsoft.com/office/drawing/2014/main" id="{8AEE894B-318A-4054-B4AF-A8E1897C3C7D}"/>
                </a:ext>
              </a:extLst>
            </p:cNvPr>
            <p:cNvSpPr/>
            <p:nvPr/>
          </p:nvSpPr>
          <p:spPr>
            <a:xfrm>
              <a:off x="14819639" y="11019134"/>
              <a:ext cx="672131" cy="105752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54907" y="84981"/>
                  </a:moveTo>
                  <a:lnTo>
                    <a:pt x="54907" y="84981"/>
                  </a:lnTo>
                  <a:cubicBezTo>
                    <a:pt x="53225" y="84417"/>
                    <a:pt x="51542" y="83345"/>
                    <a:pt x="49859" y="82274"/>
                  </a:cubicBezTo>
                  <a:cubicBezTo>
                    <a:pt x="48177" y="81766"/>
                    <a:pt x="46494" y="80131"/>
                    <a:pt x="48177" y="79060"/>
                  </a:cubicBezTo>
                  <a:cubicBezTo>
                    <a:pt x="49859" y="77424"/>
                    <a:pt x="52428" y="79567"/>
                    <a:pt x="53225" y="80131"/>
                  </a:cubicBezTo>
                  <a:cubicBezTo>
                    <a:pt x="54022" y="81203"/>
                    <a:pt x="54022" y="81766"/>
                    <a:pt x="54907" y="82838"/>
                  </a:cubicBezTo>
                  <a:cubicBezTo>
                    <a:pt x="55793" y="83909"/>
                    <a:pt x="55793" y="84417"/>
                    <a:pt x="55793" y="85488"/>
                  </a:cubicBezTo>
                  <a:cubicBezTo>
                    <a:pt x="54907" y="84981"/>
                    <a:pt x="54907" y="84981"/>
                    <a:pt x="54907" y="84981"/>
                  </a:cubicBezTo>
                  <a:close/>
                  <a:moveTo>
                    <a:pt x="7616" y="26898"/>
                  </a:moveTo>
                  <a:lnTo>
                    <a:pt x="7616" y="26898"/>
                  </a:lnTo>
                  <a:cubicBezTo>
                    <a:pt x="8501" y="26898"/>
                    <a:pt x="9298" y="26898"/>
                    <a:pt x="9298" y="27462"/>
                  </a:cubicBezTo>
                  <a:cubicBezTo>
                    <a:pt x="8501" y="27969"/>
                    <a:pt x="4250" y="29605"/>
                    <a:pt x="4250" y="30676"/>
                  </a:cubicBezTo>
                  <a:cubicBezTo>
                    <a:pt x="2568" y="31748"/>
                    <a:pt x="1682" y="34962"/>
                    <a:pt x="1682" y="36033"/>
                  </a:cubicBezTo>
                  <a:cubicBezTo>
                    <a:pt x="0" y="40319"/>
                    <a:pt x="13549" y="34398"/>
                    <a:pt x="13549" y="34962"/>
                  </a:cubicBezTo>
                  <a:cubicBezTo>
                    <a:pt x="13549" y="37612"/>
                    <a:pt x="11867" y="39248"/>
                    <a:pt x="15232" y="41954"/>
                  </a:cubicBezTo>
                  <a:cubicBezTo>
                    <a:pt x="17712" y="43533"/>
                    <a:pt x="16915" y="46240"/>
                    <a:pt x="17712" y="48383"/>
                  </a:cubicBezTo>
                  <a:cubicBezTo>
                    <a:pt x="18597" y="50526"/>
                    <a:pt x="18597" y="58590"/>
                    <a:pt x="21077" y="59718"/>
                  </a:cubicBezTo>
                  <a:cubicBezTo>
                    <a:pt x="25328" y="60789"/>
                    <a:pt x="27896" y="60789"/>
                    <a:pt x="31261" y="62932"/>
                  </a:cubicBezTo>
                  <a:cubicBezTo>
                    <a:pt x="34627" y="65582"/>
                    <a:pt x="39675" y="62932"/>
                    <a:pt x="43926" y="61860"/>
                  </a:cubicBezTo>
                  <a:cubicBezTo>
                    <a:pt x="47291" y="62368"/>
                    <a:pt x="47291" y="62932"/>
                    <a:pt x="47291" y="65075"/>
                  </a:cubicBezTo>
                  <a:cubicBezTo>
                    <a:pt x="47291" y="66710"/>
                    <a:pt x="48974" y="68289"/>
                    <a:pt x="49859" y="69360"/>
                  </a:cubicBezTo>
                  <a:cubicBezTo>
                    <a:pt x="51542" y="70432"/>
                    <a:pt x="52428" y="75845"/>
                    <a:pt x="54022" y="75845"/>
                  </a:cubicBezTo>
                  <a:cubicBezTo>
                    <a:pt x="56590" y="75845"/>
                    <a:pt x="59158" y="74774"/>
                    <a:pt x="62523" y="74774"/>
                  </a:cubicBezTo>
                  <a:cubicBezTo>
                    <a:pt x="63321" y="74774"/>
                    <a:pt x="65003" y="74774"/>
                    <a:pt x="66774" y="74210"/>
                  </a:cubicBezTo>
                  <a:cubicBezTo>
                    <a:pt x="67571" y="73703"/>
                    <a:pt x="70937" y="72631"/>
                    <a:pt x="69254" y="74774"/>
                  </a:cubicBezTo>
                  <a:cubicBezTo>
                    <a:pt x="68457" y="76353"/>
                    <a:pt x="68457" y="77988"/>
                    <a:pt x="65889" y="79060"/>
                  </a:cubicBezTo>
                  <a:cubicBezTo>
                    <a:pt x="61638" y="80639"/>
                    <a:pt x="60841" y="82274"/>
                    <a:pt x="60841" y="85488"/>
                  </a:cubicBezTo>
                  <a:cubicBezTo>
                    <a:pt x="64206" y="93552"/>
                    <a:pt x="64206" y="93552"/>
                    <a:pt x="64206" y="93552"/>
                  </a:cubicBezTo>
                  <a:cubicBezTo>
                    <a:pt x="66774" y="97330"/>
                    <a:pt x="59955" y="100545"/>
                    <a:pt x="62523" y="105958"/>
                  </a:cubicBezTo>
                  <a:cubicBezTo>
                    <a:pt x="64206" y="109172"/>
                    <a:pt x="65889" y="112951"/>
                    <a:pt x="69254" y="115093"/>
                  </a:cubicBezTo>
                  <a:cubicBezTo>
                    <a:pt x="76870" y="119943"/>
                    <a:pt x="70937" y="111879"/>
                    <a:pt x="70140" y="110244"/>
                  </a:cubicBezTo>
                  <a:cubicBezTo>
                    <a:pt x="69254" y="108609"/>
                    <a:pt x="67571" y="105958"/>
                    <a:pt x="70140" y="104323"/>
                  </a:cubicBezTo>
                  <a:cubicBezTo>
                    <a:pt x="72619" y="103251"/>
                    <a:pt x="75188" y="105958"/>
                    <a:pt x="76073" y="102180"/>
                  </a:cubicBezTo>
                  <a:cubicBezTo>
                    <a:pt x="76073" y="99473"/>
                    <a:pt x="73505" y="95695"/>
                    <a:pt x="74302" y="93552"/>
                  </a:cubicBezTo>
                  <a:cubicBezTo>
                    <a:pt x="74302" y="93045"/>
                    <a:pt x="76073" y="87124"/>
                    <a:pt x="77667" y="88195"/>
                  </a:cubicBezTo>
                  <a:cubicBezTo>
                    <a:pt x="82804" y="90338"/>
                    <a:pt x="81121" y="96259"/>
                    <a:pt x="90420" y="96823"/>
                  </a:cubicBezTo>
                  <a:cubicBezTo>
                    <a:pt x="90420" y="96823"/>
                    <a:pt x="94583" y="97330"/>
                    <a:pt x="96265" y="97330"/>
                  </a:cubicBezTo>
                  <a:lnTo>
                    <a:pt x="96265" y="97330"/>
                  </a:lnTo>
                  <a:cubicBezTo>
                    <a:pt x="103084" y="94116"/>
                    <a:pt x="103084" y="94116"/>
                    <a:pt x="103084" y="94116"/>
                  </a:cubicBezTo>
                  <a:cubicBezTo>
                    <a:pt x="105564" y="90902"/>
                    <a:pt x="100516" y="86052"/>
                    <a:pt x="100516" y="82274"/>
                  </a:cubicBezTo>
                  <a:cubicBezTo>
                    <a:pt x="100516" y="80639"/>
                    <a:pt x="100516" y="79060"/>
                    <a:pt x="101313" y="77424"/>
                  </a:cubicBezTo>
                  <a:cubicBezTo>
                    <a:pt x="103084" y="75845"/>
                    <a:pt x="105564" y="73139"/>
                    <a:pt x="108929" y="73139"/>
                  </a:cubicBezTo>
                  <a:cubicBezTo>
                    <a:pt x="114863" y="71503"/>
                    <a:pt x="114863" y="71503"/>
                    <a:pt x="114863" y="71503"/>
                  </a:cubicBezTo>
                  <a:lnTo>
                    <a:pt x="114863" y="71503"/>
                  </a:lnTo>
                  <a:cubicBezTo>
                    <a:pt x="114863" y="68853"/>
                    <a:pt x="118228" y="66710"/>
                    <a:pt x="119114" y="64003"/>
                  </a:cubicBezTo>
                  <a:cubicBezTo>
                    <a:pt x="119911" y="60789"/>
                    <a:pt x="117431" y="58082"/>
                    <a:pt x="116546" y="54868"/>
                  </a:cubicBezTo>
                  <a:cubicBezTo>
                    <a:pt x="116546" y="52725"/>
                    <a:pt x="114863" y="51090"/>
                    <a:pt x="114066" y="49454"/>
                  </a:cubicBezTo>
                  <a:cubicBezTo>
                    <a:pt x="109815" y="47312"/>
                    <a:pt x="104767" y="45169"/>
                    <a:pt x="106450" y="40883"/>
                  </a:cubicBezTo>
                  <a:cubicBezTo>
                    <a:pt x="103881" y="35469"/>
                    <a:pt x="103881" y="35469"/>
                    <a:pt x="103881" y="35469"/>
                  </a:cubicBezTo>
                  <a:lnTo>
                    <a:pt x="103881" y="35469"/>
                  </a:lnTo>
                  <a:cubicBezTo>
                    <a:pt x="96265" y="38176"/>
                    <a:pt x="91217" y="34962"/>
                    <a:pt x="85284" y="32255"/>
                  </a:cubicBezTo>
                  <a:cubicBezTo>
                    <a:pt x="75188" y="28477"/>
                    <a:pt x="68457" y="31748"/>
                    <a:pt x="59158" y="29605"/>
                  </a:cubicBezTo>
                  <a:cubicBezTo>
                    <a:pt x="47291" y="27462"/>
                    <a:pt x="47291" y="9699"/>
                    <a:pt x="47291" y="3778"/>
                  </a:cubicBezTo>
                  <a:cubicBezTo>
                    <a:pt x="47291" y="0"/>
                    <a:pt x="43926" y="563"/>
                    <a:pt x="38878" y="563"/>
                  </a:cubicBezTo>
                  <a:cubicBezTo>
                    <a:pt x="23645" y="563"/>
                    <a:pt x="23645" y="563"/>
                    <a:pt x="23645" y="563"/>
                  </a:cubicBezTo>
                  <a:cubicBezTo>
                    <a:pt x="18597" y="563"/>
                    <a:pt x="16029" y="4285"/>
                    <a:pt x="11867" y="6484"/>
                  </a:cubicBezTo>
                  <a:cubicBezTo>
                    <a:pt x="10981" y="6484"/>
                    <a:pt x="10981" y="6484"/>
                    <a:pt x="10981" y="6484"/>
                  </a:cubicBezTo>
                  <a:lnTo>
                    <a:pt x="10981" y="6484"/>
                  </a:lnTo>
                  <a:cubicBezTo>
                    <a:pt x="10184" y="9699"/>
                    <a:pt x="10184" y="9699"/>
                    <a:pt x="10184" y="9699"/>
                  </a:cubicBezTo>
                  <a:cubicBezTo>
                    <a:pt x="10184" y="11278"/>
                    <a:pt x="10981" y="12913"/>
                    <a:pt x="10184" y="14548"/>
                  </a:cubicBezTo>
                  <a:cubicBezTo>
                    <a:pt x="10184" y="16127"/>
                    <a:pt x="8501" y="17763"/>
                    <a:pt x="7616" y="18834"/>
                  </a:cubicBezTo>
                  <a:cubicBezTo>
                    <a:pt x="7616" y="19906"/>
                    <a:pt x="7616" y="20413"/>
                    <a:pt x="7616" y="21541"/>
                  </a:cubicBezTo>
                  <a:cubicBezTo>
                    <a:pt x="7616" y="26898"/>
                    <a:pt x="7616" y="26898"/>
                    <a:pt x="7616" y="26898"/>
                  </a:cubicBezTo>
                  <a:close/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418" name="Shape 2965">
              <a:extLst>
                <a:ext uri="{FF2B5EF4-FFF2-40B4-BE49-F238E27FC236}">
                  <a16:creationId xmlns:a16="http://schemas.microsoft.com/office/drawing/2014/main" id="{65EFAB33-7909-4348-8214-52155533A11B}"/>
                </a:ext>
              </a:extLst>
            </p:cNvPr>
            <p:cNvSpPr/>
            <p:nvPr/>
          </p:nvSpPr>
          <p:spPr>
            <a:xfrm>
              <a:off x="14447450" y="10452054"/>
              <a:ext cx="435681" cy="118889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0318" y="111378"/>
                  </a:moveTo>
                  <a:lnTo>
                    <a:pt x="100318" y="111378"/>
                  </a:lnTo>
                  <a:cubicBezTo>
                    <a:pt x="98952" y="111378"/>
                    <a:pt x="96492" y="110426"/>
                    <a:pt x="95125" y="109924"/>
                  </a:cubicBezTo>
                  <a:cubicBezTo>
                    <a:pt x="92528" y="108972"/>
                    <a:pt x="91161" y="108521"/>
                    <a:pt x="88564" y="107518"/>
                  </a:cubicBezTo>
                  <a:cubicBezTo>
                    <a:pt x="87334" y="107518"/>
                    <a:pt x="84738" y="107067"/>
                    <a:pt x="83371" y="108020"/>
                  </a:cubicBezTo>
                  <a:cubicBezTo>
                    <a:pt x="82141" y="108972"/>
                    <a:pt x="85968" y="109924"/>
                    <a:pt x="87334" y="110426"/>
                  </a:cubicBezTo>
                  <a:cubicBezTo>
                    <a:pt x="91161" y="111378"/>
                    <a:pt x="89931" y="112781"/>
                    <a:pt x="91161" y="114235"/>
                  </a:cubicBezTo>
                  <a:cubicBezTo>
                    <a:pt x="91161" y="115639"/>
                    <a:pt x="91161" y="118997"/>
                    <a:pt x="95125" y="119498"/>
                  </a:cubicBezTo>
                  <a:cubicBezTo>
                    <a:pt x="97722" y="119949"/>
                    <a:pt x="97722" y="118045"/>
                    <a:pt x="97722" y="117593"/>
                  </a:cubicBezTo>
                  <a:cubicBezTo>
                    <a:pt x="97722" y="116641"/>
                    <a:pt x="98952" y="115187"/>
                    <a:pt x="98952" y="114235"/>
                  </a:cubicBezTo>
                  <a:cubicBezTo>
                    <a:pt x="100318" y="111378"/>
                    <a:pt x="100318" y="111378"/>
                    <a:pt x="100318" y="111378"/>
                  </a:cubicBezTo>
                  <a:close/>
                  <a:moveTo>
                    <a:pt x="92528" y="105614"/>
                  </a:moveTo>
                  <a:lnTo>
                    <a:pt x="92528" y="105614"/>
                  </a:lnTo>
                  <a:cubicBezTo>
                    <a:pt x="92528" y="104661"/>
                    <a:pt x="95125" y="103709"/>
                    <a:pt x="96492" y="103258"/>
                  </a:cubicBezTo>
                  <a:cubicBezTo>
                    <a:pt x="97722" y="102756"/>
                    <a:pt x="98952" y="101804"/>
                    <a:pt x="100318" y="101303"/>
                  </a:cubicBezTo>
                  <a:cubicBezTo>
                    <a:pt x="101685" y="100852"/>
                    <a:pt x="104282" y="100852"/>
                    <a:pt x="105512" y="100350"/>
                  </a:cubicBezTo>
                  <a:cubicBezTo>
                    <a:pt x="106879" y="99398"/>
                    <a:pt x="108109" y="100350"/>
                    <a:pt x="108109" y="100852"/>
                  </a:cubicBezTo>
                  <a:cubicBezTo>
                    <a:pt x="108109" y="102255"/>
                    <a:pt x="106879" y="103709"/>
                    <a:pt x="106879" y="105614"/>
                  </a:cubicBezTo>
                  <a:cubicBezTo>
                    <a:pt x="106879" y="107518"/>
                    <a:pt x="100318" y="108020"/>
                    <a:pt x="96492" y="107067"/>
                  </a:cubicBezTo>
                  <a:cubicBezTo>
                    <a:pt x="92528" y="105614"/>
                    <a:pt x="92528" y="105614"/>
                    <a:pt x="92528" y="105614"/>
                  </a:cubicBezTo>
                  <a:close/>
                  <a:moveTo>
                    <a:pt x="29931" y="17192"/>
                  </a:moveTo>
                  <a:lnTo>
                    <a:pt x="29931" y="17192"/>
                  </a:lnTo>
                  <a:cubicBezTo>
                    <a:pt x="27334" y="16741"/>
                    <a:pt x="27334" y="14786"/>
                    <a:pt x="23371" y="14786"/>
                  </a:cubicBezTo>
                  <a:cubicBezTo>
                    <a:pt x="20774" y="14786"/>
                    <a:pt x="22141" y="16741"/>
                    <a:pt x="22141" y="17192"/>
                  </a:cubicBezTo>
                  <a:cubicBezTo>
                    <a:pt x="20774" y="18646"/>
                    <a:pt x="18177" y="19097"/>
                    <a:pt x="18177" y="20050"/>
                  </a:cubicBezTo>
                  <a:cubicBezTo>
                    <a:pt x="16947" y="21002"/>
                    <a:pt x="18177" y="21954"/>
                    <a:pt x="18177" y="22907"/>
                  </a:cubicBezTo>
                  <a:cubicBezTo>
                    <a:pt x="18177" y="23859"/>
                    <a:pt x="15580" y="26265"/>
                    <a:pt x="18177" y="26766"/>
                  </a:cubicBezTo>
                  <a:cubicBezTo>
                    <a:pt x="22141" y="26766"/>
                    <a:pt x="23371" y="26265"/>
                    <a:pt x="27334" y="25764"/>
                  </a:cubicBezTo>
                  <a:cubicBezTo>
                    <a:pt x="31298" y="25313"/>
                    <a:pt x="32528" y="24360"/>
                    <a:pt x="32528" y="22456"/>
                  </a:cubicBezTo>
                  <a:cubicBezTo>
                    <a:pt x="32528" y="21954"/>
                    <a:pt x="33895" y="21503"/>
                    <a:pt x="33895" y="21002"/>
                  </a:cubicBezTo>
                  <a:cubicBezTo>
                    <a:pt x="33895" y="20050"/>
                    <a:pt x="32528" y="19097"/>
                    <a:pt x="32528" y="18145"/>
                  </a:cubicBezTo>
                  <a:cubicBezTo>
                    <a:pt x="29931" y="17192"/>
                    <a:pt x="29931" y="17192"/>
                    <a:pt x="29931" y="17192"/>
                  </a:cubicBezTo>
                  <a:close/>
                  <a:moveTo>
                    <a:pt x="32528" y="99398"/>
                  </a:moveTo>
                  <a:lnTo>
                    <a:pt x="32528" y="99398"/>
                  </a:lnTo>
                  <a:cubicBezTo>
                    <a:pt x="39088" y="99398"/>
                    <a:pt x="44282" y="104661"/>
                    <a:pt x="49476" y="103709"/>
                  </a:cubicBezTo>
                  <a:cubicBezTo>
                    <a:pt x="52072" y="103709"/>
                    <a:pt x="52072" y="102756"/>
                    <a:pt x="54669" y="102756"/>
                  </a:cubicBezTo>
                  <a:cubicBezTo>
                    <a:pt x="57266" y="102756"/>
                    <a:pt x="60000" y="103258"/>
                    <a:pt x="62460" y="102255"/>
                  </a:cubicBezTo>
                  <a:cubicBezTo>
                    <a:pt x="63826" y="101804"/>
                    <a:pt x="66423" y="97042"/>
                    <a:pt x="66423" y="96541"/>
                  </a:cubicBezTo>
                  <a:cubicBezTo>
                    <a:pt x="65193" y="95137"/>
                    <a:pt x="70387" y="93684"/>
                    <a:pt x="69020" y="92731"/>
                  </a:cubicBezTo>
                  <a:cubicBezTo>
                    <a:pt x="67790" y="91278"/>
                    <a:pt x="63826" y="87919"/>
                    <a:pt x="66423" y="86967"/>
                  </a:cubicBezTo>
                  <a:cubicBezTo>
                    <a:pt x="69020" y="86516"/>
                    <a:pt x="74214" y="86967"/>
                    <a:pt x="75580" y="87468"/>
                  </a:cubicBezTo>
                  <a:cubicBezTo>
                    <a:pt x="80774" y="87919"/>
                    <a:pt x="87334" y="86015"/>
                    <a:pt x="91161" y="85062"/>
                  </a:cubicBezTo>
                  <a:cubicBezTo>
                    <a:pt x="95125" y="83157"/>
                    <a:pt x="110842" y="81253"/>
                    <a:pt x="114669" y="81253"/>
                  </a:cubicBezTo>
                  <a:lnTo>
                    <a:pt x="114669" y="81253"/>
                  </a:lnTo>
                  <a:cubicBezTo>
                    <a:pt x="114669" y="76491"/>
                    <a:pt x="114669" y="76491"/>
                    <a:pt x="114669" y="76491"/>
                  </a:cubicBezTo>
                  <a:cubicBezTo>
                    <a:pt x="114669" y="75488"/>
                    <a:pt x="114669" y="75037"/>
                    <a:pt x="114669" y="74085"/>
                  </a:cubicBezTo>
                  <a:cubicBezTo>
                    <a:pt x="116036" y="73132"/>
                    <a:pt x="118633" y="71679"/>
                    <a:pt x="118633" y="70275"/>
                  </a:cubicBezTo>
                  <a:cubicBezTo>
                    <a:pt x="119863" y="68822"/>
                    <a:pt x="118633" y="67368"/>
                    <a:pt x="118633" y="65964"/>
                  </a:cubicBezTo>
                  <a:cubicBezTo>
                    <a:pt x="119863" y="63107"/>
                    <a:pt x="119863" y="63107"/>
                    <a:pt x="119863" y="63107"/>
                  </a:cubicBezTo>
                  <a:lnTo>
                    <a:pt x="119863" y="63107"/>
                  </a:lnTo>
                  <a:cubicBezTo>
                    <a:pt x="116036" y="59749"/>
                    <a:pt x="105512" y="58295"/>
                    <a:pt x="97722" y="56390"/>
                  </a:cubicBezTo>
                  <a:cubicBezTo>
                    <a:pt x="87334" y="53984"/>
                    <a:pt x="98952" y="50175"/>
                    <a:pt x="97722" y="47318"/>
                  </a:cubicBezTo>
                  <a:cubicBezTo>
                    <a:pt x="97722" y="44461"/>
                    <a:pt x="88564" y="43959"/>
                    <a:pt x="84738" y="43007"/>
                  </a:cubicBezTo>
                  <a:cubicBezTo>
                    <a:pt x="80774" y="42055"/>
                    <a:pt x="75580" y="35338"/>
                    <a:pt x="75580" y="33934"/>
                  </a:cubicBezTo>
                  <a:cubicBezTo>
                    <a:pt x="74214" y="32481"/>
                    <a:pt x="75580" y="31027"/>
                    <a:pt x="75580" y="29624"/>
                  </a:cubicBezTo>
                  <a:cubicBezTo>
                    <a:pt x="75580" y="27218"/>
                    <a:pt x="71617" y="25313"/>
                    <a:pt x="70387" y="22907"/>
                  </a:cubicBezTo>
                  <a:cubicBezTo>
                    <a:pt x="70387" y="20551"/>
                    <a:pt x="71617" y="17192"/>
                    <a:pt x="75580" y="15288"/>
                  </a:cubicBezTo>
                  <a:cubicBezTo>
                    <a:pt x="76810" y="14335"/>
                    <a:pt x="75580" y="13383"/>
                    <a:pt x="75580" y="12380"/>
                  </a:cubicBezTo>
                  <a:cubicBezTo>
                    <a:pt x="76810" y="10025"/>
                    <a:pt x="78177" y="9072"/>
                    <a:pt x="82141" y="7167"/>
                  </a:cubicBezTo>
                  <a:cubicBezTo>
                    <a:pt x="76810" y="2857"/>
                    <a:pt x="76810" y="2857"/>
                    <a:pt x="76810" y="2857"/>
                  </a:cubicBezTo>
                  <a:lnTo>
                    <a:pt x="76810" y="2857"/>
                  </a:lnTo>
                  <a:cubicBezTo>
                    <a:pt x="66423" y="0"/>
                    <a:pt x="66423" y="0"/>
                    <a:pt x="66423" y="0"/>
                  </a:cubicBezTo>
                  <a:cubicBezTo>
                    <a:pt x="49476" y="0"/>
                    <a:pt x="49476" y="0"/>
                    <a:pt x="49476" y="0"/>
                  </a:cubicBezTo>
                  <a:lnTo>
                    <a:pt x="49476" y="0"/>
                  </a:lnTo>
                  <a:cubicBezTo>
                    <a:pt x="48246" y="2355"/>
                    <a:pt x="45649" y="5263"/>
                    <a:pt x="41685" y="7167"/>
                  </a:cubicBezTo>
                  <a:cubicBezTo>
                    <a:pt x="44282" y="12380"/>
                    <a:pt x="33895" y="8571"/>
                    <a:pt x="33895" y="11478"/>
                  </a:cubicBezTo>
                  <a:cubicBezTo>
                    <a:pt x="33895" y="12882"/>
                    <a:pt x="37722" y="14335"/>
                    <a:pt x="37722" y="15739"/>
                  </a:cubicBezTo>
                  <a:cubicBezTo>
                    <a:pt x="37722" y="18145"/>
                    <a:pt x="36492" y="19598"/>
                    <a:pt x="41685" y="21503"/>
                  </a:cubicBezTo>
                  <a:cubicBezTo>
                    <a:pt x="48246" y="23408"/>
                    <a:pt x="43052" y="23408"/>
                    <a:pt x="36492" y="23859"/>
                  </a:cubicBezTo>
                  <a:cubicBezTo>
                    <a:pt x="36492" y="24862"/>
                    <a:pt x="33895" y="27218"/>
                    <a:pt x="35125" y="28671"/>
                  </a:cubicBezTo>
                  <a:cubicBezTo>
                    <a:pt x="40318" y="29122"/>
                    <a:pt x="43052" y="28170"/>
                    <a:pt x="43052" y="30576"/>
                  </a:cubicBezTo>
                  <a:cubicBezTo>
                    <a:pt x="36492" y="31027"/>
                    <a:pt x="32528" y="29122"/>
                    <a:pt x="25968" y="29122"/>
                  </a:cubicBezTo>
                  <a:cubicBezTo>
                    <a:pt x="20774" y="29122"/>
                    <a:pt x="12984" y="27719"/>
                    <a:pt x="19544" y="31027"/>
                  </a:cubicBezTo>
                  <a:cubicBezTo>
                    <a:pt x="23371" y="32982"/>
                    <a:pt x="19544" y="38696"/>
                    <a:pt x="19544" y="41102"/>
                  </a:cubicBezTo>
                  <a:cubicBezTo>
                    <a:pt x="19544" y="43007"/>
                    <a:pt x="19544" y="44912"/>
                    <a:pt x="19544" y="46817"/>
                  </a:cubicBezTo>
                  <a:cubicBezTo>
                    <a:pt x="19544" y="48721"/>
                    <a:pt x="15580" y="50626"/>
                    <a:pt x="14350" y="52581"/>
                  </a:cubicBezTo>
                  <a:cubicBezTo>
                    <a:pt x="14350" y="55889"/>
                    <a:pt x="15580" y="59248"/>
                    <a:pt x="15580" y="62105"/>
                  </a:cubicBezTo>
                  <a:cubicBezTo>
                    <a:pt x="15580" y="64010"/>
                    <a:pt x="18177" y="66917"/>
                    <a:pt x="16947" y="68320"/>
                  </a:cubicBezTo>
                  <a:cubicBezTo>
                    <a:pt x="0" y="64511"/>
                    <a:pt x="11753" y="69774"/>
                    <a:pt x="12984" y="73583"/>
                  </a:cubicBezTo>
                  <a:cubicBezTo>
                    <a:pt x="14350" y="78847"/>
                    <a:pt x="18177" y="83659"/>
                    <a:pt x="23371" y="89373"/>
                  </a:cubicBezTo>
                  <a:cubicBezTo>
                    <a:pt x="23371" y="92230"/>
                    <a:pt x="25968" y="95588"/>
                    <a:pt x="27334" y="98446"/>
                  </a:cubicBezTo>
                  <a:lnTo>
                    <a:pt x="27334" y="98947"/>
                  </a:lnTo>
                  <a:lnTo>
                    <a:pt x="32528" y="99398"/>
                  </a:lnTo>
                  <a:close/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419" name="Shape 2966">
              <a:extLst>
                <a:ext uri="{FF2B5EF4-FFF2-40B4-BE49-F238E27FC236}">
                  <a16:creationId xmlns:a16="http://schemas.microsoft.com/office/drawing/2014/main" id="{D83181AF-57B2-4C87-8688-EF04BE65B6FE}"/>
                </a:ext>
              </a:extLst>
            </p:cNvPr>
            <p:cNvSpPr/>
            <p:nvPr/>
          </p:nvSpPr>
          <p:spPr>
            <a:xfrm>
              <a:off x="14517509" y="11430759"/>
              <a:ext cx="151066" cy="36564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37254" y="1469"/>
                  </a:moveTo>
                  <a:lnTo>
                    <a:pt x="37254" y="1469"/>
                  </a:lnTo>
                  <a:cubicBezTo>
                    <a:pt x="22352" y="0"/>
                    <a:pt x="22352" y="0"/>
                    <a:pt x="22352" y="0"/>
                  </a:cubicBezTo>
                  <a:lnTo>
                    <a:pt x="22352" y="0"/>
                  </a:lnTo>
                  <a:cubicBezTo>
                    <a:pt x="26274" y="7673"/>
                    <a:pt x="18431" y="14040"/>
                    <a:pt x="18431" y="21714"/>
                  </a:cubicBezTo>
                  <a:cubicBezTo>
                    <a:pt x="3529" y="26448"/>
                    <a:pt x="7450" y="34122"/>
                    <a:pt x="7450" y="41959"/>
                  </a:cubicBezTo>
                  <a:cubicBezTo>
                    <a:pt x="7450" y="74775"/>
                    <a:pt x="7450" y="74775"/>
                    <a:pt x="7450" y="74775"/>
                  </a:cubicBezTo>
                  <a:cubicBezTo>
                    <a:pt x="10980" y="76244"/>
                    <a:pt x="14901" y="80979"/>
                    <a:pt x="10980" y="82448"/>
                  </a:cubicBezTo>
                  <a:cubicBezTo>
                    <a:pt x="0" y="88653"/>
                    <a:pt x="14901" y="91755"/>
                    <a:pt x="18431" y="94857"/>
                  </a:cubicBezTo>
                  <a:cubicBezTo>
                    <a:pt x="22352" y="97959"/>
                    <a:pt x="22352" y="119836"/>
                    <a:pt x="37254" y="115102"/>
                  </a:cubicBezTo>
                  <a:cubicBezTo>
                    <a:pt x="48627" y="112000"/>
                    <a:pt x="41176" y="97959"/>
                    <a:pt x="63529" y="102693"/>
                  </a:cubicBezTo>
                  <a:cubicBezTo>
                    <a:pt x="78431" y="104326"/>
                    <a:pt x="85882" y="101224"/>
                    <a:pt x="85882" y="96489"/>
                  </a:cubicBezTo>
                  <a:cubicBezTo>
                    <a:pt x="89803" y="93387"/>
                    <a:pt x="97254" y="88653"/>
                    <a:pt x="100784" y="85551"/>
                  </a:cubicBezTo>
                  <a:cubicBezTo>
                    <a:pt x="108235" y="77877"/>
                    <a:pt x="97254" y="74775"/>
                    <a:pt x="93333" y="66938"/>
                  </a:cubicBezTo>
                  <a:cubicBezTo>
                    <a:pt x="89803" y="63836"/>
                    <a:pt x="97254" y="62204"/>
                    <a:pt x="100784" y="59102"/>
                  </a:cubicBezTo>
                  <a:cubicBezTo>
                    <a:pt x="104705" y="56000"/>
                    <a:pt x="108235" y="49795"/>
                    <a:pt x="112156" y="46693"/>
                  </a:cubicBezTo>
                  <a:cubicBezTo>
                    <a:pt x="112156" y="48163"/>
                    <a:pt x="119607" y="29551"/>
                    <a:pt x="112156" y="31183"/>
                  </a:cubicBezTo>
                  <a:cubicBezTo>
                    <a:pt x="97254" y="32653"/>
                    <a:pt x="93333" y="31183"/>
                    <a:pt x="82352" y="26448"/>
                  </a:cubicBezTo>
                  <a:cubicBezTo>
                    <a:pt x="78431" y="24816"/>
                    <a:pt x="74901" y="20244"/>
                    <a:pt x="70980" y="20244"/>
                  </a:cubicBezTo>
                  <a:cubicBezTo>
                    <a:pt x="56078" y="18612"/>
                    <a:pt x="37254" y="7673"/>
                    <a:pt x="37254" y="1469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34285" tIns="17138" rIns="34285" bIns="17138" anchor="ctr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</p:grpSp>
      <p:sp>
        <p:nvSpPr>
          <p:cNvPr id="316" name="Freeform: Shape 315">
            <a:extLst>
              <a:ext uri="{FF2B5EF4-FFF2-40B4-BE49-F238E27FC236}">
                <a16:creationId xmlns:a16="http://schemas.microsoft.com/office/drawing/2014/main" id="{216F107C-3BEE-41A1-B471-F56DBFD45E1B}"/>
              </a:ext>
            </a:extLst>
          </p:cNvPr>
          <p:cNvSpPr/>
          <p:nvPr/>
        </p:nvSpPr>
        <p:spPr>
          <a:xfrm>
            <a:off x="4812330" y="3398665"/>
            <a:ext cx="928074" cy="1994291"/>
          </a:xfrm>
          <a:custGeom>
            <a:avLst/>
            <a:gdLst>
              <a:gd name="connsiteX0" fmla="*/ 0 w 926415"/>
              <a:gd name="connsiteY0" fmla="*/ 1990725 h 1990725"/>
              <a:gd name="connsiteX1" fmla="*/ 866775 w 926415"/>
              <a:gd name="connsiteY1" fmla="*/ 1000125 h 1990725"/>
              <a:gd name="connsiteX2" fmla="*/ 781050 w 926415"/>
              <a:gd name="connsiteY2" fmla="*/ 0 h 1990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26415" h="1990725">
                <a:moveTo>
                  <a:pt x="0" y="1990725"/>
                </a:moveTo>
                <a:cubicBezTo>
                  <a:pt x="368300" y="1661318"/>
                  <a:pt x="736600" y="1331912"/>
                  <a:pt x="866775" y="1000125"/>
                </a:cubicBezTo>
                <a:cubicBezTo>
                  <a:pt x="996950" y="668337"/>
                  <a:pt x="889000" y="334168"/>
                  <a:pt x="781050" y="0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17" name="Freeform: Shape 316">
            <a:extLst>
              <a:ext uri="{FF2B5EF4-FFF2-40B4-BE49-F238E27FC236}">
                <a16:creationId xmlns:a16="http://schemas.microsoft.com/office/drawing/2014/main" id="{0BC29FA3-7490-44A1-95D1-9A6365DBA857}"/>
              </a:ext>
            </a:extLst>
          </p:cNvPr>
          <p:cNvSpPr/>
          <p:nvPr/>
        </p:nvSpPr>
        <p:spPr>
          <a:xfrm>
            <a:off x="5575693" y="2969270"/>
            <a:ext cx="619174" cy="438936"/>
          </a:xfrm>
          <a:custGeom>
            <a:avLst/>
            <a:gdLst>
              <a:gd name="connsiteX0" fmla="*/ 0 w 618066"/>
              <a:gd name="connsiteY0" fmla="*/ 438150 h 438150"/>
              <a:gd name="connsiteX1" fmla="*/ 533400 w 618066"/>
              <a:gd name="connsiteY1" fmla="*/ 304800 h 438150"/>
              <a:gd name="connsiteX2" fmla="*/ 609600 w 618066"/>
              <a:gd name="connsiteY2" fmla="*/ 0 h 438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18066" h="438150">
                <a:moveTo>
                  <a:pt x="0" y="438150"/>
                </a:moveTo>
                <a:cubicBezTo>
                  <a:pt x="215900" y="407987"/>
                  <a:pt x="431800" y="377825"/>
                  <a:pt x="533400" y="304800"/>
                </a:cubicBezTo>
                <a:cubicBezTo>
                  <a:pt x="635000" y="231775"/>
                  <a:pt x="622300" y="115887"/>
                  <a:pt x="609600" y="0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18" name="Freeform: Shape 317">
            <a:extLst>
              <a:ext uri="{FF2B5EF4-FFF2-40B4-BE49-F238E27FC236}">
                <a16:creationId xmlns:a16="http://schemas.microsoft.com/office/drawing/2014/main" id="{2CEA81AA-1263-4FFB-9D43-4C5C7CA3B98B}"/>
              </a:ext>
            </a:extLst>
          </p:cNvPr>
          <p:cNvSpPr/>
          <p:nvPr/>
        </p:nvSpPr>
        <p:spPr>
          <a:xfrm>
            <a:off x="5044451" y="1537963"/>
            <a:ext cx="1094225" cy="1440851"/>
          </a:xfrm>
          <a:custGeom>
            <a:avLst/>
            <a:gdLst>
              <a:gd name="connsiteX0" fmla="*/ 1092268 w 1092268"/>
              <a:gd name="connsiteY0" fmla="*/ 1438275 h 1438275"/>
              <a:gd name="connsiteX1" fmla="*/ 130243 w 1092268"/>
              <a:gd name="connsiteY1" fmla="*/ 657225 h 1438275"/>
              <a:gd name="connsiteX2" fmla="*/ 34993 w 1092268"/>
              <a:gd name="connsiteY2" fmla="*/ 0 h 1438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2268" h="1438275">
                <a:moveTo>
                  <a:pt x="1092268" y="1438275"/>
                </a:moveTo>
                <a:cubicBezTo>
                  <a:pt x="699361" y="1167606"/>
                  <a:pt x="306455" y="896937"/>
                  <a:pt x="130243" y="657225"/>
                </a:cubicBezTo>
                <a:cubicBezTo>
                  <a:pt x="-45969" y="417513"/>
                  <a:pt x="-5488" y="208756"/>
                  <a:pt x="34993" y="0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19" name="Oval 318">
            <a:extLst>
              <a:ext uri="{FF2B5EF4-FFF2-40B4-BE49-F238E27FC236}">
                <a16:creationId xmlns:a16="http://schemas.microsoft.com/office/drawing/2014/main" id="{307A870C-B8AC-40DE-9100-29522EE9D92F}"/>
              </a:ext>
            </a:extLst>
          </p:cNvPr>
          <p:cNvSpPr/>
          <p:nvPr/>
        </p:nvSpPr>
        <p:spPr>
          <a:xfrm>
            <a:off x="5494147" y="3304718"/>
            <a:ext cx="145303" cy="145302"/>
          </a:xfrm>
          <a:prstGeom prst="ellipse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320" name="Group 319">
            <a:extLst>
              <a:ext uri="{FF2B5EF4-FFF2-40B4-BE49-F238E27FC236}">
                <a16:creationId xmlns:a16="http://schemas.microsoft.com/office/drawing/2014/main" id="{E80C510F-EBAA-443D-A4FA-04186B60298C}"/>
              </a:ext>
            </a:extLst>
          </p:cNvPr>
          <p:cNvGrpSpPr/>
          <p:nvPr/>
        </p:nvGrpSpPr>
        <p:grpSpPr>
          <a:xfrm>
            <a:off x="5283556" y="2646977"/>
            <a:ext cx="561525" cy="561525"/>
            <a:chOff x="763392" y="2516468"/>
            <a:chExt cx="560521" cy="560521"/>
          </a:xfrm>
        </p:grpSpPr>
        <p:grpSp>
          <p:nvGrpSpPr>
            <p:cNvPr id="338" name="Group 337">
              <a:extLst>
                <a:ext uri="{FF2B5EF4-FFF2-40B4-BE49-F238E27FC236}">
                  <a16:creationId xmlns:a16="http://schemas.microsoft.com/office/drawing/2014/main" id="{DBED85E5-0802-42BA-927E-BA014A463635}"/>
                </a:ext>
              </a:extLst>
            </p:cNvPr>
            <p:cNvGrpSpPr/>
            <p:nvPr/>
          </p:nvGrpSpPr>
          <p:grpSpPr>
            <a:xfrm>
              <a:off x="763392" y="2516468"/>
              <a:ext cx="560521" cy="560521"/>
              <a:chOff x="4821018" y="1941899"/>
              <a:chExt cx="784660" cy="784660"/>
            </a:xfrm>
          </p:grpSpPr>
          <p:sp>
            <p:nvSpPr>
              <p:cNvPr id="340" name="Teardrop 339">
                <a:extLst>
                  <a:ext uri="{FF2B5EF4-FFF2-40B4-BE49-F238E27FC236}">
                    <a16:creationId xmlns:a16="http://schemas.microsoft.com/office/drawing/2014/main" id="{E38A6E53-F5AA-4EB6-9AE9-A9FE6E2C5288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341" name="Oval 340">
                <a:extLst>
                  <a:ext uri="{FF2B5EF4-FFF2-40B4-BE49-F238E27FC236}">
                    <a16:creationId xmlns:a16="http://schemas.microsoft.com/office/drawing/2014/main" id="{FB3C358E-2246-4DD6-940B-DAF32717BA57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342" name="Oval 341">
                <a:extLst>
                  <a:ext uri="{FF2B5EF4-FFF2-40B4-BE49-F238E27FC236}">
                    <a16:creationId xmlns:a16="http://schemas.microsoft.com/office/drawing/2014/main" id="{9568BE0A-B721-4362-93ED-853E21DF8625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sp>
          <p:nvSpPr>
            <p:cNvPr id="339" name="Freeform 282">
              <a:extLst>
                <a:ext uri="{FF2B5EF4-FFF2-40B4-BE49-F238E27FC236}">
                  <a16:creationId xmlns:a16="http://schemas.microsoft.com/office/drawing/2014/main" id="{59736A06-9B0F-4C89-8145-FCBA51F5EEC4}"/>
                </a:ext>
              </a:extLst>
            </p:cNvPr>
            <p:cNvSpPr/>
            <p:nvPr/>
          </p:nvSpPr>
          <p:spPr>
            <a:xfrm>
              <a:off x="911351" y="2662350"/>
              <a:ext cx="269554" cy="256950"/>
            </a:xfrm>
            <a:custGeom>
              <a:avLst/>
              <a:gdLst/>
              <a:ahLst/>
              <a:cxnLst/>
              <a:rect l="l" t="t" r="r" b="b"/>
              <a:pathLst>
                <a:path w="468765" h="447074">
                  <a:moveTo>
                    <a:pt x="234382" y="0"/>
                  </a:moveTo>
                  <a:cubicBezTo>
                    <a:pt x="240017" y="0"/>
                    <a:pt x="244618" y="3850"/>
                    <a:pt x="248186" y="11550"/>
                  </a:cubicBezTo>
                  <a:lnTo>
                    <a:pt x="311571" y="139728"/>
                  </a:lnTo>
                  <a:lnTo>
                    <a:pt x="452990" y="160293"/>
                  </a:lnTo>
                  <a:cubicBezTo>
                    <a:pt x="463507" y="161983"/>
                    <a:pt x="468765" y="166303"/>
                    <a:pt x="468765" y="173252"/>
                  </a:cubicBezTo>
                  <a:cubicBezTo>
                    <a:pt x="468765" y="177383"/>
                    <a:pt x="466324" y="181891"/>
                    <a:pt x="461441" y="186774"/>
                  </a:cubicBezTo>
                  <a:lnTo>
                    <a:pt x="359180" y="286499"/>
                  </a:lnTo>
                  <a:lnTo>
                    <a:pt x="383407" y="427354"/>
                  </a:lnTo>
                  <a:cubicBezTo>
                    <a:pt x="383595" y="428669"/>
                    <a:pt x="383689" y="430547"/>
                    <a:pt x="383689" y="432989"/>
                  </a:cubicBezTo>
                  <a:cubicBezTo>
                    <a:pt x="383689" y="436933"/>
                    <a:pt x="382703" y="440266"/>
                    <a:pt x="380731" y="442989"/>
                  </a:cubicBezTo>
                  <a:cubicBezTo>
                    <a:pt x="378759" y="445713"/>
                    <a:pt x="375895" y="447074"/>
                    <a:pt x="372139" y="447074"/>
                  </a:cubicBezTo>
                  <a:cubicBezTo>
                    <a:pt x="368571" y="447074"/>
                    <a:pt x="364814" y="445947"/>
                    <a:pt x="360870" y="443694"/>
                  </a:cubicBezTo>
                  <a:lnTo>
                    <a:pt x="234382" y="377210"/>
                  </a:lnTo>
                  <a:lnTo>
                    <a:pt x="107894" y="443694"/>
                  </a:lnTo>
                  <a:cubicBezTo>
                    <a:pt x="103763" y="445947"/>
                    <a:pt x="100006" y="447074"/>
                    <a:pt x="96626" y="447074"/>
                  </a:cubicBezTo>
                  <a:cubicBezTo>
                    <a:pt x="92682" y="447074"/>
                    <a:pt x="89724" y="445713"/>
                    <a:pt x="87752" y="442989"/>
                  </a:cubicBezTo>
                  <a:cubicBezTo>
                    <a:pt x="85780" y="440266"/>
                    <a:pt x="84794" y="436933"/>
                    <a:pt x="84794" y="432989"/>
                  </a:cubicBezTo>
                  <a:cubicBezTo>
                    <a:pt x="84794" y="431862"/>
                    <a:pt x="84982" y="429984"/>
                    <a:pt x="85358" y="427354"/>
                  </a:cubicBezTo>
                  <a:lnTo>
                    <a:pt x="109585" y="286499"/>
                  </a:lnTo>
                  <a:lnTo>
                    <a:pt x="7043" y="186774"/>
                  </a:lnTo>
                  <a:cubicBezTo>
                    <a:pt x="2347" y="181703"/>
                    <a:pt x="0" y="177196"/>
                    <a:pt x="0" y="173252"/>
                  </a:cubicBezTo>
                  <a:cubicBezTo>
                    <a:pt x="0" y="166303"/>
                    <a:pt x="5258" y="161983"/>
                    <a:pt x="15775" y="160293"/>
                  </a:cubicBezTo>
                  <a:lnTo>
                    <a:pt x="157194" y="139728"/>
                  </a:lnTo>
                  <a:lnTo>
                    <a:pt x="220579" y="11550"/>
                  </a:lnTo>
                  <a:cubicBezTo>
                    <a:pt x="224147" y="3850"/>
                    <a:pt x="228748" y="0"/>
                    <a:pt x="23438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4350">
                <a:defRPr/>
              </a:pPr>
              <a:endParaRPr lang="en-US" sz="76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sp>
        <p:nvSpPr>
          <p:cNvPr id="321" name="Oval 320">
            <a:extLst>
              <a:ext uri="{FF2B5EF4-FFF2-40B4-BE49-F238E27FC236}">
                <a16:creationId xmlns:a16="http://schemas.microsoft.com/office/drawing/2014/main" id="{0267CCAA-C3AE-449C-A190-50AD5EBA2149}"/>
              </a:ext>
            </a:extLst>
          </p:cNvPr>
          <p:cNvSpPr/>
          <p:nvPr/>
        </p:nvSpPr>
        <p:spPr>
          <a:xfrm>
            <a:off x="4755111" y="5320755"/>
            <a:ext cx="145303" cy="145302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322" name="Group 321">
            <a:extLst>
              <a:ext uri="{FF2B5EF4-FFF2-40B4-BE49-F238E27FC236}">
                <a16:creationId xmlns:a16="http://schemas.microsoft.com/office/drawing/2014/main" id="{4061C278-A0BC-4464-8382-2494507CD932}"/>
              </a:ext>
            </a:extLst>
          </p:cNvPr>
          <p:cNvGrpSpPr/>
          <p:nvPr/>
        </p:nvGrpSpPr>
        <p:grpSpPr>
          <a:xfrm>
            <a:off x="4549922" y="4638162"/>
            <a:ext cx="561525" cy="561525"/>
            <a:chOff x="4821018" y="1941899"/>
            <a:chExt cx="784660" cy="784660"/>
          </a:xfrm>
        </p:grpSpPr>
        <p:sp>
          <p:nvSpPr>
            <p:cNvPr id="335" name="Teardrop 334">
              <a:extLst>
                <a:ext uri="{FF2B5EF4-FFF2-40B4-BE49-F238E27FC236}">
                  <a16:creationId xmlns:a16="http://schemas.microsoft.com/office/drawing/2014/main" id="{4CFCF84E-E53B-4C5E-AC54-38C2957CD61E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36" name="Oval 335">
              <a:extLst>
                <a:ext uri="{FF2B5EF4-FFF2-40B4-BE49-F238E27FC236}">
                  <a16:creationId xmlns:a16="http://schemas.microsoft.com/office/drawing/2014/main" id="{7D2B59C8-BDEF-41D5-8CE7-F17C4CB5E268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37" name="Oval 336">
              <a:extLst>
                <a:ext uri="{FF2B5EF4-FFF2-40B4-BE49-F238E27FC236}">
                  <a16:creationId xmlns:a16="http://schemas.microsoft.com/office/drawing/2014/main" id="{21C94A12-4BF1-4541-94BB-036A290BF46E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sp>
        <p:nvSpPr>
          <p:cNvPr id="323" name="Oval 322">
            <a:extLst>
              <a:ext uri="{FF2B5EF4-FFF2-40B4-BE49-F238E27FC236}">
                <a16:creationId xmlns:a16="http://schemas.microsoft.com/office/drawing/2014/main" id="{1E1300CA-542B-43F1-953E-D2698653AEF6}"/>
              </a:ext>
            </a:extLst>
          </p:cNvPr>
          <p:cNvSpPr/>
          <p:nvPr/>
        </p:nvSpPr>
        <p:spPr>
          <a:xfrm>
            <a:off x="6082956" y="2893188"/>
            <a:ext cx="145303" cy="145302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324" name="Group 323">
            <a:extLst>
              <a:ext uri="{FF2B5EF4-FFF2-40B4-BE49-F238E27FC236}">
                <a16:creationId xmlns:a16="http://schemas.microsoft.com/office/drawing/2014/main" id="{274D010C-5D67-4781-A2C6-C0B2EF4337BD}"/>
              </a:ext>
            </a:extLst>
          </p:cNvPr>
          <p:cNvGrpSpPr/>
          <p:nvPr/>
        </p:nvGrpSpPr>
        <p:grpSpPr>
          <a:xfrm>
            <a:off x="5875375" y="2216441"/>
            <a:ext cx="561525" cy="561525"/>
            <a:chOff x="4821018" y="1941899"/>
            <a:chExt cx="784660" cy="784660"/>
          </a:xfrm>
        </p:grpSpPr>
        <p:sp>
          <p:nvSpPr>
            <p:cNvPr id="332" name="Teardrop 331">
              <a:extLst>
                <a:ext uri="{FF2B5EF4-FFF2-40B4-BE49-F238E27FC236}">
                  <a16:creationId xmlns:a16="http://schemas.microsoft.com/office/drawing/2014/main" id="{EB938934-A898-4EBC-A7B9-F30642E0323A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33" name="Oval 332">
              <a:extLst>
                <a:ext uri="{FF2B5EF4-FFF2-40B4-BE49-F238E27FC236}">
                  <a16:creationId xmlns:a16="http://schemas.microsoft.com/office/drawing/2014/main" id="{8B33AE67-2136-4622-AB82-C3121062CA15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34" name="Oval 333">
              <a:extLst>
                <a:ext uri="{FF2B5EF4-FFF2-40B4-BE49-F238E27FC236}">
                  <a16:creationId xmlns:a16="http://schemas.microsoft.com/office/drawing/2014/main" id="{85089A45-AE43-49AB-9CA9-9708F202CC2A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sp>
        <p:nvSpPr>
          <p:cNvPr id="325" name="Oval 324">
            <a:extLst>
              <a:ext uri="{FF2B5EF4-FFF2-40B4-BE49-F238E27FC236}">
                <a16:creationId xmlns:a16="http://schemas.microsoft.com/office/drawing/2014/main" id="{CF78A422-D5B8-42AC-B28A-A063B5E74CF2}"/>
              </a:ext>
            </a:extLst>
          </p:cNvPr>
          <p:cNvSpPr/>
          <p:nvPr/>
        </p:nvSpPr>
        <p:spPr>
          <a:xfrm>
            <a:off x="5023947" y="1449835"/>
            <a:ext cx="145303" cy="145302"/>
          </a:xfrm>
          <a:prstGeom prst="ellipse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326" name="Group 325">
            <a:extLst>
              <a:ext uri="{FF2B5EF4-FFF2-40B4-BE49-F238E27FC236}">
                <a16:creationId xmlns:a16="http://schemas.microsoft.com/office/drawing/2014/main" id="{4DFC31EE-033E-4016-8960-00E44553D582}"/>
              </a:ext>
            </a:extLst>
          </p:cNvPr>
          <p:cNvGrpSpPr/>
          <p:nvPr/>
        </p:nvGrpSpPr>
        <p:grpSpPr>
          <a:xfrm>
            <a:off x="4811316" y="774662"/>
            <a:ext cx="561525" cy="561525"/>
            <a:chOff x="4821018" y="1941899"/>
            <a:chExt cx="784660" cy="784660"/>
          </a:xfrm>
        </p:grpSpPr>
        <p:sp>
          <p:nvSpPr>
            <p:cNvPr id="329" name="Teardrop 328">
              <a:extLst>
                <a:ext uri="{FF2B5EF4-FFF2-40B4-BE49-F238E27FC236}">
                  <a16:creationId xmlns:a16="http://schemas.microsoft.com/office/drawing/2014/main" id="{625090E7-58D5-4C81-9C46-A0E506D78440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30" name="Oval 329">
              <a:extLst>
                <a:ext uri="{FF2B5EF4-FFF2-40B4-BE49-F238E27FC236}">
                  <a16:creationId xmlns:a16="http://schemas.microsoft.com/office/drawing/2014/main" id="{C3FB204C-3A48-4350-81DC-D1A556019922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31" name="Oval 330">
              <a:extLst>
                <a:ext uri="{FF2B5EF4-FFF2-40B4-BE49-F238E27FC236}">
                  <a16:creationId xmlns:a16="http://schemas.microsoft.com/office/drawing/2014/main" id="{DA115A24-EB41-407D-BB22-35587CCA8902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sp>
        <p:nvSpPr>
          <p:cNvPr id="327" name="Freeform 454">
            <a:extLst>
              <a:ext uri="{FF2B5EF4-FFF2-40B4-BE49-F238E27FC236}">
                <a16:creationId xmlns:a16="http://schemas.microsoft.com/office/drawing/2014/main" id="{C4A9E8D6-CD3B-4500-ABDF-3E2EC0B5B417}"/>
              </a:ext>
            </a:extLst>
          </p:cNvPr>
          <p:cNvSpPr/>
          <p:nvPr/>
        </p:nvSpPr>
        <p:spPr>
          <a:xfrm rot="20589092">
            <a:off x="5396227" y="4349493"/>
            <a:ext cx="395542" cy="395316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28" name="Freeform 454">
            <a:extLst>
              <a:ext uri="{FF2B5EF4-FFF2-40B4-BE49-F238E27FC236}">
                <a16:creationId xmlns:a16="http://schemas.microsoft.com/office/drawing/2014/main" id="{BC9ECDC2-405B-439A-ADFB-873CE0FCBFF5}"/>
              </a:ext>
            </a:extLst>
          </p:cNvPr>
          <p:cNvSpPr/>
          <p:nvPr/>
        </p:nvSpPr>
        <p:spPr>
          <a:xfrm rot="16503476">
            <a:off x="5082215" y="2092759"/>
            <a:ext cx="395542" cy="395316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420" name="Chart 419">
            <a:extLst>
              <a:ext uri="{FF2B5EF4-FFF2-40B4-BE49-F238E27FC236}">
                <a16:creationId xmlns:a16="http://schemas.microsoft.com/office/drawing/2014/main" id="{50E2E000-A3C0-47BD-B72B-A8577F9F135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21429677"/>
              </p:ext>
            </p:extLst>
          </p:nvPr>
        </p:nvGraphicFramePr>
        <p:xfrm>
          <a:off x="6536887" y="4186824"/>
          <a:ext cx="1322243" cy="1025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421" name="Graphic 420" descr="Man">
            <a:extLst>
              <a:ext uri="{FF2B5EF4-FFF2-40B4-BE49-F238E27FC236}">
                <a16:creationId xmlns:a16="http://schemas.microsoft.com/office/drawing/2014/main" id="{370B5240-C0BA-4CF4-B7A2-F0E39B5BA2A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015201" y="4445875"/>
            <a:ext cx="365615" cy="365615"/>
          </a:xfrm>
          <a:prstGeom prst="rect">
            <a:avLst/>
          </a:prstGeom>
        </p:spPr>
      </p:pic>
      <p:pic>
        <p:nvPicPr>
          <p:cNvPr id="422" name="Graphic 421" descr="Woman">
            <a:extLst>
              <a:ext uri="{FF2B5EF4-FFF2-40B4-BE49-F238E27FC236}">
                <a16:creationId xmlns:a16="http://schemas.microsoft.com/office/drawing/2014/main" id="{2DF72E11-09E1-4198-8DD0-7CDA3A7D1E1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015201" y="5389376"/>
            <a:ext cx="365615" cy="365615"/>
          </a:xfrm>
          <a:prstGeom prst="rect">
            <a:avLst/>
          </a:prstGeom>
        </p:spPr>
      </p:pic>
      <p:graphicFrame>
        <p:nvGraphicFramePr>
          <p:cNvPr id="423" name="Chart 422">
            <a:extLst>
              <a:ext uri="{FF2B5EF4-FFF2-40B4-BE49-F238E27FC236}">
                <a16:creationId xmlns:a16="http://schemas.microsoft.com/office/drawing/2014/main" id="{D4EC3A3F-60AF-4A25-A427-F5AE5847E8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54810089"/>
              </p:ext>
            </p:extLst>
          </p:nvPr>
        </p:nvGraphicFramePr>
        <p:xfrm>
          <a:off x="6536887" y="5155890"/>
          <a:ext cx="1322243" cy="1025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424" name="TextBox 423">
            <a:extLst>
              <a:ext uri="{FF2B5EF4-FFF2-40B4-BE49-F238E27FC236}">
                <a16:creationId xmlns:a16="http://schemas.microsoft.com/office/drawing/2014/main" id="{889F47F3-F872-45AE-A588-A3ECAB85169F}"/>
              </a:ext>
            </a:extLst>
          </p:cNvPr>
          <p:cNvSpPr txBox="1"/>
          <p:nvPr/>
        </p:nvSpPr>
        <p:spPr>
          <a:xfrm>
            <a:off x="6971024" y="4754625"/>
            <a:ext cx="453970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65%</a:t>
            </a:r>
          </a:p>
        </p:txBody>
      </p:sp>
      <p:sp>
        <p:nvSpPr>
          <p:cNvPr id="425" name="TextBox 424">
            <a:extLst>
              <a:ext uri="{FF2B5EF4-FFF2-40B4-BE49-F238E27FC236}">
                <a16:creationId xmlns:a16="http://schemas.microsoft.com/office/drawing/2014/main" id="{56B75347-0D21-4F73-8210-C630D67E05DB}"/>
              </a:ext>
            </a:extLst>
          </p:cNvPr>
          <p:cNvSpPr txBox="1"/>
          <p:nvPr/>
        </p:nvSpPr>
        <p:spPr>
          <a:xfrm>
            <a:off x="6974248" y="5717621"/>
            <a:ext cx="453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80%</a:t>
            </a:r>
          </a:p>
        </p:txBody>
      </p:sp>
      <p:sp>
        <p:nvSpPr>
          <p:cNvPr id="426" name="Rectangle 425">
            <a:extLst>
              <a:ext uri="{FF2B5EF4-FFF2-40B4-BE49-F238E27FC236}">
                <a16:creationId xmlns:a16="http://schemas.microsoft.com/office/drawing/2014/main" id="{30F1486F-B074-4E7E-A101-DC76B86588A1}"/>
              </a:ext>
            </a:extLst>
          </p:cNvPr>
          <p:cNvSpPr/>
          <p:nvPr/>
        </p:nvSpPr>
        <p:spPr>
          <a:xfrm>
            <a:off x="7626493" y="4546998"/>
            <a:ext cx="1292213" cy="338554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600" b="1" dirty="0">
                <a:solidFill>
                  <a:schemeClr val="bg1">
                    <a:lumMod val="75000"/>
                  </a:schemeClr>
                </a:solidFill>
              </a:rPr>
              <a:t>Lorem Ipsum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27" name="Rectangle 426">
            <a:extLst>
              <a:ext uri="{FF2B5EF4-FFF2-40B4-BE49-F238E27FC236}">
                <a16:creationId xmlns:a16="http://schemas.microsoft.com/office/drawing/2014/main" id="{36E11A88-5362-4387-9F7E-F2CC1D7A42F3}"/>
              </a:ext>
            </a:extLst>
          </p:cNvPr>
          <p:cNvSpPr/>
          <p:nvPr/>
        </p:nvSpPr>
        <p:spPr>
          <a:xfrm>
            <a:off x="7626493" y="5516064"/>
            <a:ext cx="1292213" cy="338554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600" b="1" dirty="0">
                <a:solidFill>
                  <a:schemeClr val="bg1">
                    <a:lumMod val="75000"/>
                  </a:schemeClr>
                </a:solidFill>
              </a:rPr>
              <a:t>Lorem Ipsum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37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10165</TotalTime>
  <Words>308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Source Sans Pro</vt:lpstr>
      <vt:lpstr>Template PresentationGo</vt:lpstr>
      <vt:lpstr>Template PresentationGo Dark</vt:lpstr>
      <vt:lpstr>Custom Design</vt:lpstr>
      <vt:lpstr>Editable Map of Thailand for PowerPoint</vt:lpstr>
      <vt:lpstr>Editable Map of Thailand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Thailand Map for PowerPoint</dc:title>
  <dc:creator>PresentationGO.com</dc:creator>
  <dc:description>© Copyright PresentationGO.com</dc:description>
  <dcterms:created xsi:type="dcterms:W3CDTF">2014-11-26T05:14:11Z</dcterms:created>
  <dcterms:modified xsi:type="dcterms:W3CDTF">2018-08-22T18:55:16Z</dcterms:modified>
  <cp:category>Maps</cp:category>
</cp:coreProperties>
</file>