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0" d="100"/>
          <a:sy n="140" d="100"/>
        </p:scale>
        <p:origin x="126"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676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8/26/2020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9C0D39B5-9FEA-4939-86E6-B2BBA4A12274}"/>
              </a:ext>
            </a:extLst>
          </p:cNvPr>
          <p:cNvSpPr/>
          <p:nvPr/>
        </p:nvSpPr>
        <p:spPr>
          <a:xfrm>
            <a:off x="2411394" y="5370596"/>
            <a:ext cx="6898991" cy="516147"/>
          </a:xfrm>
          <a:prstGeom prst="ellipse">
            <a:avLst/>
          </a:prstGeom>
          <a:gradFill flip="none" rotWithShape="1">
            <a:gsLst>
              <a:gs pos="0">
                <a:schemeClr val="bg1">
                  <a:lumMod val="65000"/>
                </a:schemeClr>
              </a:gs>
              <a:gs pos="77000">
                <a:srgbClr val="F0EEEF">
                  <a:alpha val="56000"/>
                </a:srgbClr>
              </a:gs>
              <a:gs pos="100000">
                <a:srgbClr val="F0EEEF"/>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Ant (Metaphor) – Slide Template</a:t>
            </a:r>
          </a:p>
        </p:txBody>
      </p:sp>
      <p:sp>
        <p:nvSpPr>
          <p:cNvPr id="34" name="Freeform: Shape 33">
            <a:extLst>
              <a:ext uri="{FF2B5EF4-FFF2-40B4-BE49-F238E27FC236}">
                <a16:creationId xmlns:a16="http://schemas.microsoft.com/office/drawing/2014/main" id="{DD1F605B-EC8C-4941-81EA-C53AC469BA1A}"/>
              </a:ext>
            </a:extLst>
          </p:cNvPr>
          <p:cNvSpPr/>
          <p:nvPr/>
        </p:nvSpPr>
        <p:spPr>
          <a:xfrm flipH="1" flipV="1">
            <a:off x="5721024" y="5015552"/>
            <a:ext cx="374976" cy="599470"/>
          </a:xfrm>
          <a:custGeom>
            <a:avLst/>
            <a:gdLst>
              <a:gd name="connsiteX0" fmla="*/ 839180 w 2209311"/>
              <a:gd name="connsiteY0" fmla="*/ 2557728 h 3537654"/>
              <a:gd name="connsiteX1" fmla="*/ 812485 w 2209311"/>
              <a:gd name="connsiteY1" fmla="*/ 2517432 h 3537654"/>
              <a:gd name="connsiteX2" fmla="*/ 822193 w 2209311"/>
              <a:gd name="connsiteY2" fmla="*/ 2460152 h 3537654"/>
              <a:gd name="connsiteX3" fmla="*/ 831408 w 2209311"/>
              <a:gd name="connsiteY3" fmla="*/ 2425670 h 3537654"/>
              <a:gd name="connsiteX4" fmla="*/ 864412 w 2209311"/>
              <a:gd name="connsiteY4" fmla="*/ 2460152 h 3537654"/>
              <a:gd name="connsiteX5" fmla="*/ 839180 w 2209311"/>
              <a:gd name="connsiteY5" fmla="*/ 2557728 h 3537654"/>
              <a:gd name="connsiteX6" fmla="*/ 334838 w 2209311"/>
              <a:gd name="connsiteY6" fmla="*/ 3110633 h 3537654"/>
              <a:gd name="connsiteX7" fmla="*/ 310145 w 2209311"/>
              <a:gd name="connsiteY7" fmla="*/ 3100505 h 3537654"/>
              <a:gd name="connsiteX8" fmla="*/ 289265 w 2209311"/>
              <a:gd name="connsiteY8" fmla="*/ 3058273 h 3537654"/>
              <a:gd name="connsiteX9" fmla="*/ 348487 w 2209311"/>
              <a:gd name="connsiteY9" fmla="*/ 3010206 h 3537654"/>
              <a:gd name="connsiteX10" fmla="*/ 407703 w 2209311"/>
              <a:gd name="connsiteY10" fmla="*/ 2979622 h 3537654"/>
              <a:gd name="connsiteX11" fmla="*/ 452354 w 2209311"/>
              <a:gd name="connsiteY11" fmla="*/ 3036902 h 3537654"/>
              <a:gd name="connsiteX12" fmla="*/ 409643 w 2209311"/>
              <a:gd name="connsiteY12" fmla="*/ 3079629 h 3537654"/>
              <a:gd name="connsiteX13" fmla="*/ 362073 w 2209311"/>
              <a:gd name="connsiteY13" fmla="*/ 3110214 h 3537654"/>
              <a:gd name="connsiteX14" fmla="*/ 334838 w 2209311"/>
              <a:gd name="connsiteY14" fmla="*/ 3110633 h 3537654"/>
              <a:gd name="connsiteX15" fmla="*/ 1082826 w 2209311"/>
              <a:gd name="connsiteY15" fmla="*/ 3537445 h 3537654"/>
              <a:gd name="connsiteX16" fmla="*/ 1126980 w 2209311"/>
              <a:gd name="connsiteY16" fmla="*/ 3499092 h 3537654"/>
              <a:gd name="connsiteX17" fmla="*/ 1178432 w 2209311"/>
              <a:gd name="connsiteY17" fmla="*/ 3443746 h 3537654"/>
              <a:gd name="connsiteX18" fmla="*/ 1192747 w 2209311"/>
              <a:gd name="connsiteY18" fmla="*/ 3443688 h 3537654"/>
              <a:gd name="connsiteX19" fmla="*/ 1194337 w 2209311"/>
              <a:gd name="connsiteY19" fmla="*/ 3442832 h 3537654"/>
              <a:gd name="connsiteX20" fmla="*/ 1233768 w 2209311"/>
              <a:gd name="connsiteY20" fmla="*/ 3353014 h 3537654"/>
              <a:gd name="connsiteX21" fmla="*/ 1233768 w 2209311"/>
              <a:gd name="connsiteY21" fmla="*/ 3330185 h 3537654"/>
              <a:gd name="connsiteX22" fmla="*/ 1226087 w 2209311"/>
              <a:gd name="connsiteY22" fmla="*/ 3324431 h 3537654"/>
              <a:gd name="connsiteX23" fmla="*/ 1346003 w 2209311"/>
              <a:gd name="connsiteY23" fmla="*/ 3164401 h 3537654"/>
              <a:gd name="connsiteX24" fmla="*/ 1374029 w 2209311"/>
              <a:gd name="connsiteY24" fmla="*/ 3123325 h 3537654"/>
              <a:gd name="connsiteX25" fmla="*/ 1439063 w 2209311"/>
              <a:gd name="connsiteY25" fmla="*/ 3029625 h 3537654"/>
              <a:gd name="connsiteX26" fmla="*/ 1456542 w 2209311"/>
              <a:gd name="connsiteY26" fmla="*/ 2966019 h 3537654"/>
              <a:gd name="connsiteX27" fmla="*/ 1419648 w 2209311"/>
              <a:gd name="connsiteY27" fmla="*/ 2908738 h 3537654"/>
              <a:gd name="connsiteX28" fmla="*/ 1358503 w 2209311"/>
              <a:gd name="connsiteY28" fmla="*/ 2770848 h 3537654"/>
              <a:gd name="connsiteX29" fmla="*/ 1385675 w 2209311"/>
              <a:gd name="connsiteY29" fmla="*/ 2735911 h 3537654"/>
              <a:gd name="connsiteX30" fmla="*/ 1395384 w 2209311"/>
              <a:gd name="connsiteY30" fmla="*/ 2716968 h 3537654"/>
              <a:gd name="connsiteX31" fmla="*/ 1375966 w 2209311"/>
              <a:gd name="connsiteY31" fmla="*/ 2550451 h 3537654"/>
              <a:gd name="connsiteX32" fmla="*/ 1337628 w 2209311"/>
              <a:gd name="connsiteY32" fmla="*/ 2477134 h 3537654"/>
              <a:gd name="connsiteX33" fmla="*/ 1327919 w 2209311"/>
              <a:gd name="connsiteY33" fmla="*/ 2457719 h 3537654"/>
              <a:gd name="connsiteX34" fmla="*/ 1389075 w 2209311"/>
              <a:gd name="connsiteY34" fmla="*/ 2421794 h 3537654"/>
              <a:gd name="connsiteX35" fmla="*/ 1392952 w 2209311"/>
              <a:gd name="connsiteY35" fmla="*/ 2421794 h 3537654"/>
              <a:gd name="connsiteX36" fmla="*/ 1422076 w 2209311"/>
              <a:gd name="connsiteY36" fmla="*/ 2314493 h 3537654"/>
              <a:gd name="connsiteX37" fmla="*/ 1402661 w 2209311"/>
              <a:gd name="connsiteY37" fmla="*/ 2272258 h 3537654"/>
              <a:gd name="connsiteX38" fmla="*/ 1427910 w 2209311"/>
              <a:gd name="connsiteY38" fmla="*/ 2256720 h 3537654"/>
              <a:gd name="connsiteX39" fmla="*/ 1502652 w 2209311"/>
              <a:gd name="connsiteY39" fmla="*/ 2206717 h 3537654"/>
              <a:gd name="connsiteX40" fmla="*/ 1561378 w 2209311"/>
              <a:gd name="connsiteY40" fmla="*/ 2149435 h 3537654"/>
              <a:gd name="connsiteX41" fmla="*/ 1578840 w 2209311"/>
              <a:gd name="connsiteY41" fmla="*/ 2118847 h 3537654"/>
              <a:gd name="connsiteX42" fmla="*/ 1628845 w 2209311"/>
              <a:gd name="connsiteY42" fmla="*/ 2005241 h 3537654"/>
              <a:gd name="connsiteX43" fmla="*/ 1634661 w 2209311"/>
              <a:gd name="connsiteY43" fmla="*/ 1988254 h 3537654"/>
              <a:gd name="connsiteX44" fmla="*/ 1622523 w 2209311"/>
              <a:gd name="connsiteY44" fmla="*/ 1964942 h 3537654"/>
              <a:gd name="connsiteX45" fmla="*/ 1668634 w 2209311"/>
              <a:gd name="connsiteY45" fmla="*/ 1942603 h 3537654"/>
              <a:gd name="connsiteX46" fmla="*/ 1705527 w 2209311"/>
              <a:gd name="connsiteY46" fmla="*/ 1823180 h 3537654"/>
              <a:gd name="connsiteX47" fmla="*/ 1712804 w 2209311"/>
              <a:gd name="connsiteY47" fmla="*/ 1794531 h 3537654"/>
              <a:gd name="connsiteX48" fmla="*/ 1726390 w 2209311"/>
              <a:gd name="connsiteY48" fmla="*/ 1727541 h 3537654"/>
              <a:gd name="connsiteX49" fmla="*/ 1733667 w 2209311"/>
              <a:gd name="connsiteY49" fmla="*/ 1689183 h 3537654"/>
              <a:gd name="connsiteX50" fmla="*/ 1722514 w 2209311"/>
              <a:gd name="connsiteY50" fmla="*/ 1646952 h 3537654"/>
              <a:gd name="connsiteX51" fmla="*/ 1753082 w 2209311"/>
              <a:gd name="connsiteY51" fmla="*/ 1612470 h 3537654"/>
              <a:gd name="connsiteX52" fmla="*/ 1760852 w 2209311"/>
              <a:gd name="connsiteY52" fmla="*/ 1398376 h 3537654"/>
              <a:gd name="connsiteX53" fmla="*/ 1720574 w 2209311"/>
              <a:gd name="connsiteY53" fmla="*/ 1340604 h 3537654"/>
              <a:gd name="connsiteX54" fmla="*/ 1749206 w 2209311"/>
              <a:gd name="connsiteY54" fmla="*/ 1308079 h 3537654"/>
              <a:gd name="connsiteX55" fmla="*/ 1749206 w 2209311"/>
              <a:gd name="connsiteY55" fmla="*/ 1237196 h 3537654"/>
              <a:gd name="connsiteX56" fmla="*/ 1712804 w 2209311"/>
              <a:gd name="connsiteY56" fmla="*/ 1118249 h 3537654"/>
              <a:gd name="connsiteX57" fmla="*/ 1688050 w 2209311"/>
              <a:gd name="connsiteY57" fmla="*/ 1087184 h 3537654"/>
              <a:gd name="connsiteX58" fmla="*/ 1695818 w 2209311"/>
              <a:gd name="connsiteY58" fmla="*/ 1020182 h 3537654"/>
              <a:gd name="connsiteX59" fmla="*/ 1672526 w 2209311"/>
              <a:gd name="connsiteY59" fmla="*/ 978422 h 3537654"/>
              <a:gd name="connsiteX60" fmla="*/ 1661358 w 2209311"/>
              <a:gd name="connsiteY60" fmla="*/ 976482 h 3537654"/>
              <a:gd name="connsiteX61" fmla="*/ 1689990 w 2209311"/>
              <a:gd name="connsiteY61" fmla="*/ 890061 h 3537654"/>
              <a:gd name="connsiteX62" fmla="*/ 1705527 w 2209311"/>
              <a:gd name="connsiteY62" fmla="*/ 830843 h 3537654"/>
              <a:gd name="connsiteX63" fmla="*/ 1739496 w 2209311"/>
              <a:gd name="connsiteY63" fmla="*/ 736653 h 3537654"/>
              <a:gd name="connsiteX64" fmla="*/ 1783672 w 2209311"/>
              <a:gd name="connsiteY64" fmla="*/ 683249 h 3537654"/>
              <a:gd name="connsiteX65" fmla="*/ 1795318 w 2209311"/>
              <a:gd name="connsiteY65" fmla="*/ 637121 h 3537654"/>
              <a:gd name="connsiteX66" fmla="*/ 1841428 w 2209311"/>
              <a:gd name="connsiteY66" fmla="*/ 609934 h 3537654"/>
              <a:gd name="connsiteX67" fmla="*/ 1933634 w 2209311"/>
              <a:gd name="connsiteY67" fmla="*/ 556528 h 3537654"/>
              <a:gd name="connsiteX68" fmla="*/ 1971501 w 2209311"/>
              <a:gd name="connsiteY68" fmla="*/ 527405 h 3537654"/>
              <a:gd name="connsiteX69" fmla="*/ 2057889 w 2209311"/>
              <a:gd name="connsiteY69" fmla="*/ 475941 h 3537654"/>
              <a:gd name="connsiteX70" fmla="*/ 2113710 w 2209311"/>
              <a:gd name="connsiteY70" fmla="*/ 446816 h 3537654"/>
              <a:gd name="connsiteX71" fmla="*/ 2138460 w 2209311"/>
              <a:gd name="connsiteY71" fmla="*/ 437599 h 3537654"/>
              <a:gd name="connsiteX72" fmla="*/ 2209311 w 2209311"/>
              <a:gd name="connsiteY72" fmla="*/ 374486 h 3537654"/>
              <a:gd name="connsiteX73" fmla="*/ 2194265 w 2209311"/>
              <a:gd name="connsiteY73" fmla="*/ 334191 h 3537654"/>
              <a:gd name="connsiteX74" fmla="*/ 2178743 w 2209311"/>
              <a:gd name="connsiteY74" fmla="*/ 301650 h 3537654"/>
              <a:gd name="connsiteX75" fmla="*/ 2198158 w 2209311"/>
              <a:gd name="connsiteY75" fmla="*/ 278355 h 3537654"/>
              <a:gd name="connsiteX76" fmla="*/ 2165157 w 2209311"/>
              <a:gd name="connsiteY76" fmla="*/ 257477 h 3537654"/>
              <a:gd name="connsiteX77" fmla="*/ 2167574 w 2209311"/>
              <a:gd name="connsiteY77" fmla="*/ 224951 h 3537654"/>
              <a:gd name="connsiteX78" fmla="*/ 2134569 w 2209311"/>
              <a:gd name="connsiteY78" fmla="*/ 201641 h 3537654"/>
              <a:gd name="connsiteX79" fmla="*/ 2138460 w 2209311"/>
              <a:gd name="connsiteY79" fmla="*/ 188041 h 3537654"/>
              <a:gd name="connsiteX80" fmla="*/ 2136509 w 2209311"/>
              <a:gd name="connsiteY80" fmla="*/ 188041 h 3537654"/>
              <a:gd name="connsiteX81" fmla="*/ 2117586 w 2209311"/>
              <a:gd name="connsiteY81" fmla="*/ 159884 h 3537654"/>
              <a:gd name="connsiteX82" fmla="*/ 2100107 w 2209311"/>
              <a:gd name="connsiteY82" fmla="*/ 151638 h 3537654"/>
              <a:gd name="connsiteX83" fmla="*/ 2094291 w 2209311"/>
              <a:gd name="connsiteY83" fmla="*/ 113774 h 3537654"/>
              <a:gd name="connsiteX84" fmla="*/ 2052055 w 2209311"/>
              <a:gd name="connsiteY84" fmla="*/ 92403 h 3537654"/>
              <a:gd name="connsiteX85" fmla="*/ 2046719 w 2209311"/>
              <a:gd name="connsiteY85" fmla="*/ 79294 h 3537654"/>
              <a:gd name="connsiteX86" fmla="*/ 2050612 w 2209311"/>
              <a:gd name="connsiteY86" fmla="*/ 69585 h 3537654"/>
              <a:gd name="connsiteX87" fmla="*/ 2031192 w 2209311"/>
              <a:gd name="connsiteY87" fmla="*/ 57938 h 3537654"/>
              <a:gd name="connsiteX88" fmla="*/ 1998191 w 2209311"/>
              <a:gd name="connsiteY88" fmla="*/ 23475 h 3537654"/>
              <a:gd name="connsiteX89" fmla="*/ 1889480 w 2209311"/>
              <a:gd name="connsiteY89" fmla="*/ 165 h 3537654"/>
              <a:gd name="connsiteX90" fmla="*/ 1860351 w 2209311"/>
              <a:gd name="connsiteY90" fmla="*/ 7935 h 3537654"/>
              <a:gd name="connsiteX91" fmla="*/ 1833658 w 2209311"/>
              <a:gd name="connsiteY91" fmla="*/ 7935 h 3537654"/>
              <a:gd name="connsiteX92" fmla="*/ 1961791 w 2209311"/>
              <a:gd name="connsiteY92" fmla="*/ 121051 h 3537654"/>
              <a:gd name="connsiteX93" fmla="*/ 2077304 w 2209311"/>
              <a:gd name="connsiteY93" fmla="*/ 339529 h 3537654"/>
              <a:gd name="connsiteX94" fmla="*/ 2044303 w 2209311"/>
              <a:gd name="connsiteY94" fmla="*/ 385641 h 3537654"/>
              <a:gd name="connsiteX95" fmla="*/ 1829782 w 2209311"/>
              <a:gd name="connsiteY95" fmla="*/ 523527 h 3537654"/>
              <a:gd name="connsiteX96" fmla="*/ 1766668 w 2209311"/>
              <a:gd name="connsiteY96" fmla="*/ 550716 h 3537654"/>
              <a:gd name="connsiteX97" fmla="*/ 1762792 w 2209311"/>
              <a:gd name="connsiteY97" fmla="*/ 558486 h 3537654"/>
              <a:gd name="connsiteX98" fmla="*/ 1760852 w 2209311"/>
              <a:gd name="connsiteY98" fmla="*/ 556528 h 3537654"/>
              <a:gd name="connsiteX99" fmla="*/ 1703095 w 2209311"/>
              <a:gd name="connsiteY99" fmla="*/ 575965 h 3537654"/>
              <a:gd name="connsiteX100" fmla="*/ 1672526 w 2209311"/>
              <a:gd name="connsiteY100" fmla="*/ 604116 h 3537654"/>
              <a:gd name="connsiteX101" fmla="*/ 1661358 w 2209311"/>
              <a:gd name="connsiteY101" fmla="*/ 650228 h 3537654"/>
              <a:gd name="connsiteX102" fmla="*/ 1597784 w 2209311"/>
              <a:gd name="connsiteY102" fmla="*/ 744422 h 3537654"/>
              <a:gd name="connsiteX103" fmla="*/ 1542439 w 2209311"/>
              <a:gd name="connsiteY103" fmla="*/ 834721 h 3537654"/>
              <a:gd name="connsiteX104" fmla="*/ 1515268 w 2209311"/>
              <a:gd name="connsiteY104" fmla="*/ 865305 h 3537654"/>
              <a:gd name="connsiteX105" fmla="*/ 1458483 w 2209311"/>
              <a:gd name="connsiteY105" fmla="*/ 834721 h 3537654"/>
              <a:gd name="connsiteX106" fmla="*/ 1327919 w 2209311"/>
              <a:gd name="connsiteY106" fmla="*/ 788594 h 3537654"/>
              <a:gd name="connsiteX107" fmla="*/ 1231819 w 2209311"/>
              <a:gd name="connsiteY107" fmla="*/ 775008 h 3537654"/>
              <a:gd name="connsiteX108" fmla="*/ 1226478 w 2209311"/>
              <a:gd name="connsiteY108" fmla="*/ 771115 h 3537654"/>
              <a:gd name="connsiteX109" fmla="*/ 1036714 w 2209311"/>
              <a:gd name="connsiteY109" fmla="*/ 795886 h 3537654"/>
              <a:gd name="connsiteX110" fmla="*/ 936740 w 2209311"/>
              <a:gd name="connsiteY110" fmla="*/ 841998 h 3537654"/>
              <a:gd name="connsiteX111" fmla="*/ 900321 w 2209311"/>
              <a:gd name="connsiteY111" fmla="*/ 863369 h 3537654"/>
              <a:gd name="connsiteX112" fmla="*/ 819762 w 2209311"/>
              <a:gd name="connsiteY112" fmla="*/ 939589 h 3537654"/>
              <a:gd name="connsiteX113" fmla="*/ 731908 w 2209311"/>
              <a:gd name="connsiteY113" fmla="*/ 918709 h 3537654"/>
              <a:gd name="connsiteX114" fmla="*/ 599900 w 2209311"/>
              <a:gd name="connsiteY114" fmla="*/ 899294 h 3537654"/>
              <a:gd name="connsiteX115" fmla="*/ 563499 w 2209311"/>
              <a:gd name="connsiteY115" fmla="*/ 892017 h 3537654"/>
              <a:gd name="connsiteX116" fmla="*/ 358192 w 2209311"/>
              <a:gd name="connsiteY116" fmla="*/ 872582 h 3537654"/>
              <a:gd name="connsiteX117" fmla="*/ 335376 w 2209311"/>
              <a:gd name="connsiteY117" fmla="*/ 867245 h 3537654"/>
              <a:gd name="connsiteX118" fmla="*/ 403810 w 2209311"/>
              <a:gd name="connsiteY118" fmla="*/ 767238 h 3537654"/>
              <a:gd name="connsiteX119" fmla="*/ 471277 w 2209311"/>
              <a:gd name="connsiteY119" fmla="*/ 669663 h 3537654"/>
              <a:gd name="connsiteX120" fmla="*/ 497973 w 2209311"/>
              <a:gd name="connsiteY120" fmla="*/ 633245 h 3537654"/>
              <a:gd name="connsiteX121" fmla="*/ 503803 w 2209311"/>
              <a:gd name="connsiteY121" fmla="*/ 609934 h 3537654"/>
              <a:gd name="connsiteX122" fmla="*/ 572716 w 2209311"/>
              <a:gd name="connsiteY122" fmla="*/ 500713 h 3537654"/>
              <a:gd name="connsiteX123" fmla="*/ 668338 w 2209311"/>
              <a:gd name="connsiteY123" fmla="*/ 351176 h 3537654"/>
              <a:gd name="connsiteX124" fmla="*/ 680461 w 2209311"/>
              <a:gd name="connsiteY124" fmla="*/ 318651 h 3537654"/>
              <a:gd name="connsiteX125" fmla="*/ 651336 w 2209311"/>
              <a:gd name="connsiteY125" fmla="*/ 249707 h 3537654"/>
              <a:gd name="connsiteX126" fmla="*/ 628533 w 2209311"/>
              <a:gd name="connsiteY126" fmla="*/ 241936 h 3537654"/>
              <a:gd name="connsiteX127" fmla="*/ 636307 w 2209311"/>
              <a:gd name="connsiteY127" fmla="*/ 226890 h 3537654"/>
              <a:gd name="connsiteX128" fmla="*/ 631934 w 2209311"/>
              <a:gd name="connsiteY128" fmla="*/ 222520 h 3537654"/>
              <a:gd name="connsiteX129" fmla="*/ 628533 w 2209311"/>
              <a:gd name="connsiteY129" fmla="*/ 205534 h 3537654"/>
              <a:gd name="connsiteX130" fmla="*/ 591638 w 2209311"/>
              <a:gd name="connsiteY130" fmla="*/ 203580 h 3537654"/>
              <a:gd name="connsiteX131" fmla="*/ 588255 w 2209311"/>
              <a:gd name="connsiteY131" fmla="*/ 174948 h 3537654"/>
              <a:gd name="connsiteX132" fmla="*/ 542143 w 2209311"/>
              <a:gd name="connsiteY132" fmla="*/ 167178 h 3537654"/>
              <a:gd name="connsiteX133" fmla="*/ 540207 w 2209311"/>
              <a:gd name="connsiteY133" fmla="*/ 154069 h 3537654"/>
              <a:gd name="connsiteX134" fmla="*/ 473217 w 2209311"/>
              <a:gd name="connsiteY134" fmla="*/ 126883 h 3537654"/>
              <a:gd name="connsiteX135" fmla="*/ 455755 w 2209311"/>
              <a:gd name="connsiteY135" fmla="*/ 121051 h 3537654"/>
              <a:gd name="connsiteX136" fmla="*/ 449921 w 2209311"/>
              <a:gd name="connsiteY136" fmla="*/ 98234 h 3537654"/>
              <a:gd name="connsiteX137" fmla="*/ 371778 w 2209311"/>
              <a:gd name="connsiteY137" fmla="*/ 69585 h 3537654"/>
              <a:gd name="connsiteX138" fmla="*/ 312081 w 2209311"/>
              <a:gd name="connsiteY138" fmla="*/ 48230 h 3537654"/>
              <a:gd name="connsiteX139" fmla="*/ 164535 w 2209311"/>
              <a:gd name="connsiteY139" fmla="*/ 44338 h 3537654"/>
              <a:gd name="connsiteX140" fmla="*/ 114547 w 2209311"/>
              <a:gd name="connsiteY140" fmla="*/ 71047 h 3537654"/>
              <a:gd name="connsiteX141" fmla="*/ 160658 w 2209311"/>
              <a:gd name="connsiteY141" fmla="*/ 86588 h 3537654"/>
              <a:gd name="connsiteX142" fmla="*/ 200936 w 2209311"/>
              <a:gd name="connsiteY142" fmla="*/ 98234 h 3537654"/>
              <a:gd name="connsiteX143" fmla="*/ 283448 w 2209311"/>
              <a:gd name="connsiteY143" fmla="*/ 136591 h 3537654"/>
              <a:gd name="connsiteX144" fmla="*/ 388765 w 2209311"/>
              <a:gd name="connsiteY144" fmla="*/ 197765 h 3537654"/>
              <a:gd name="connsiteX145" fmla="*/ 419353 w 2209311"/>
              <a:gd name="connsiteY145" fmla="*/ 221058 h 3537654"/>
              <a:gd name="connsiteX146" fmla="*/ 488264 w 2209311"/>
              <a:gd name="connsiteY146" fmla="*/ 271063 h 3537654"/>
              <a:gd name="connsiteX147" fmla="*/ 538251 w 2209311"/>
              <a:gd name="connsiteY147" fmla="*/ 334191 h 3537654"/>
              <a:gd name="connsiteX148" fmla="*/ 505743 w 2209311"/>
              <a:gd name="connsiteY148" fmla="*/ 431765 h 3537654"/>
              <a:gd name="connsiteX149" fmla="*/ 471277 w 2209311"/>
              <a:gd name="connsiteY149" fmla="*/ 495372 h 3537654"/>
              <a:gd name="connsiteX150" fmla="*/ 444092 w 2209311"/>
              <a:gd name="connsiteY150" fmla="*/ 541006 h 3537654"/>
              <a:gd name="connsiteX151" fmla="*/ 382947 w 2209311"/>
              <a:gd name="connsiteY151" fmla="*/ 637121 h 3537654"/>
              <a:gd name="connsiteX152" fmla="*/ 306269 w 2209311"/>
              <a:gd name="connsiteY152" fmla="*/ 755593 h 3537654"/>
              <a:gd name="connsiteX153" fmla="*/ 267926 w 2209311"/>
              <a:gd name="connsiteY153" fmla="*/ 807532 h 3537654"/>
              <a:gd name="connsiteX154" fmla="*/ 258692 w 2209311"/>
              <a:gd name="connsiteY154" fmla="*/ 822583 h 3537654"/>
              <a:gd name="connsiteX155" fmla="*/ 262093 w 2209311"/>
              <a:gd name="connsiteY155" fmla="*/ 826952 h 3537654"/>
              <a:gd name="connsiteX156" fmla="*/ 200936 w 2209311"/>
              <a:gd name="connsiteY156" fmla="*/ 893955 h 3537654"/>
              <a:gd name="connsiteX157" fmla="*/ 245111 w 2209311"/>
              <a:gd name="connsiteY157" fmla="*/ 962901 h 3537654"/>
              <a:gd name="connsiteX158" fmla="*/ 332944 w 2209311"/>
              <a:gd name="connsiteY158" fmla="*/ 972606 h 3537654"/>
              <a:gd name="connsiteX159" fmla="*/ 384887 w 2209311"/>
              <a:gd name="connsiteY159" fmla="*/ 995426 h 3537654"/>
              <a:gd name="connsiteX160" fmla="*/ 407703 w 2209311"/>
              <a:gd name="connsiteY160" fmla="*/ 1001238 h 3537654"/>
              <a:gd name="connsiteX161" fmla="*/ 517388 w 2209311"/>
              <a:gd name="connsiteY161" fmla="*/ 1043489 h 3537654"/>
              <a:gd name="connsiteX162" fmla="*/ 726080 w 2209311"/>
              <a:gd name="connsiteY162" fmla="*/ 1114373 h 3537654"/>
              <a:gd name="connsiteX163" fmla="*/ 737741 w 2209311"/>
              <a:gd name="connsiteY163" fmla="*/ 1120189 h 3537654"/>
              <a:gd name="connsiteX164" fmla="*/ 726080 w 2209311"/>
              <a:gd name="connsiteY164" fmla="*/ 1237196 h 3537654"/>
              <a:gd name="connsiteX165" fmla="*/ 733848 w 2209311"/>
              <a:gd name="connsiteY165" fmla="*/ 1261952 h 3537654"/>
              <a:gd name="connsiteX166" fmla="*/ 739185 w 2209311"/>
              <a:gd name="connsiteY166" fmla="*/ 1279430 h 3537654"/>
              <a:gd name="connsiteX167" fmla="*/ 720754 w 2209311"/>
              <a:gd name="connsiteY167" fmla="*/ 1358083 h 3537654"/>
              <a:gd name="connsiteX168" fmla="*/ 743558 w 2209311"/>
              <a:gd name="connsiteY168" fmla="*/ 1522664 h 3537654"/>
              <a:gd name="connsiteX169" fmla="*/ 758604 w 2209311"/>
              <a:gd name="connsiteY169" fmla="*/ 1555190 h 3537654"/>
              <a:gd name="connsiteX170" fmla="*/ 762497 w 2209311"/>
              <a:gd name="connsiteY170" fmla="*/ 1652765 h 3537654"/>
              <a:gd name="connsiteX171" fmla="*/ 797439 w 2209311"/>
              <a:gd name="connsiteY171" fmla="*/ 1773652 h 3537654"/>
              <a:gd name="connsiteX172" fmla="*/ 808592 w 2209311"/>
              <a:gd name="connsiteY172" fmla="*/ 1821716 h 3537654"/>
              <a:gd name="connsiteX173" fmla="*/ 854703 w 2209311"/>
              <a:gd name="connsiteY173" fmla="*/ 1853764 h 3537654"/>
              <a:gd name="connsiteX174" fmla="*/ 835300 w 2209311"/>
              <a:gd name="connsiteY174" fmla="*/ 1888723 h 3537654"/>
              <a:gd name="connsiteX175" fmla="*/ 831408 w 2209311"/>
              <a:gd name="connsiteY175" fmla="*/ 1888723 h 3537654"/>
              <a:gd name="connsiteX176" fmla="*/ 839180 w 2209311"/>
              <a:gd name="connsiteY176" fmla="*/ 1907661 h 3537654"/>
              <a:gd name="connsiteX177" fmla="*/ 935279 w 2209311"/>
              <a:gd name="connsiteY177" fmla="*/ 2072719 h 3537654"/>
              <a:gd name="connsiteX178" fmla="*/ 971681 w 2209311"/>
              <a:gd name="connsiteY178" fmla="*/ 2116894 h 3537654"/>
              <a:gd name="connsiteX179" fmla="*/ 1076992 w 2209311"/>
              <a:gd name="connsiteY179" fmla="*/ 2202839 h 3537654"/>
              <a:gd name="connsiteX180" fmla="*/ 1061946 w 2209311"/>
              <a:gd name="connsiteY180" fmla="*/ 2214485 h 3537654"/>
              <a:gd name="connsiteX181" fmla="*/ 1025545 w 2209311"/>
              <a:gd name="connsiteY181" fmla="*/ 2297014 h 3537654"/>
              <a:gd name="connsiteX182" fmla="*/ 1059514 w 2209311"/>
              <a:gd name="connsiteY182" fmla="*/ 2373727 h 3537654"/>
              <a:gd name="connsiteX183" fmla="*/ 960031 w 2209311"/>
              <a:gd name="connsiteY183" fmla="*/ 2398974 h 3537654"/>
              <a:gd name="connsiteX184" fmla="*/ 844994 w 2209311"/>
              <a:gd name="connsiteY184" fmla="*/ 2331496 h 3537654"/>
              <a:gd name="connsiteX185" fmla="*/ 797439 w 2209311"/>
              <a:gd name="connsiteY185" fmla="*/ 2295078 h 3537654"/>
              <a:gd name="connsiteX186" fmla="*/ 762497 w 2209311"/>
              <a:gd name="connsiteY186" fmla="*/ 2312553 h 3537654"/>
              <a:gd name="connsiteX187" fmla="*/ 768314 w 2209311"/>
              <a:gd name="connsiteY187" fmla="*/ 2395082 h 3537654"/>
              <a:gd name="connsiteX188" fmla="*/ 766374 w 2209311"/>
              <a:gd name="connsiteY188" fmla="*/ 2396546 h 3537654"/>
              <a:gd name="connsiteX189" fmla="*/ 766374 w 2209311"/>
              <a:gd name="connsiteY189" fmla="*/ 2423730 h 3537654"/>
              <a:gd name="connsiteX190" fmla="*/ 754728 w 2209311"/>
              <a:gd name="connsiteY190" fmla="*/ 2457719 h 3537654"/>
              <a:gd name="connsiteX191" fmla="*/ 693570 w 2209311"/>
              <a:gd name="connsiteY191" fmla="*/ 2423730 h 3537654"/>
              <a:gd name="connsiteX192" fmla="*/ 622704 w 2209311"/>
              <a:gd name="connsiteY192" fmla="*/ 2398974 h 3537654"/>
              <a:gd name="connsiteX193" fmla="*/ 546021 w 2209311"/>
              <a:gd name="connsiteY193" fmla="*/ 2383435 h 3537654"/>
              <a:gd name="connsiteX194" fmla="*/ 432935 w 2209311"/>
              <a:gd name="connsiteY194" fmla="*/ 2427131 h 3537654"/>
              <a:gd name="connsiteX195" fmla="*/ 379055 w 2209311"/>
              <a:gd name="connsiteY195" fmla="*/ 2423730 h 3537654"/>
              <a:gd name="connsiteX196" fmla="*/ 392657 w 2209311"/>
              <a:gd name="connsiteY196" fmla="*/ 2546557 h 3537654"/>
              <a:gd name="connsiteX197" fmla="*/ 398473 w 2209311"/>
              <a:gd name="connsiteY197" fmla="*/ 2567437 h 3537654"/>
              <a:gd name="connsiteX198" fmla="*/ 412076 w 2209311"/>
              <a:gd name="connsiteY198" fmla="*/ 2672798 h 3537654"/>
              <a:gd name="connsiteX199" fmla="*/ 398473 w 2209311"/>
              <a:gd name="connsiteY199" fmla="*/ 2741724 h 3537654"/>
              <a:gd name="connsiteX200" fmla="*/ 390705 w 2209311"/>
              <a:gd name="connsiteY200" fmla="*/ 2772313 h 3537654"/>
              <a:gd name="connsiteX201" fmla="*/ 379055 w 2209311"/>
              <a:gd name="connsiteY201" fmla="*/ 2799497 h 3537654"/>
              <a:gd name="connsiteX202" fmla="*/ 388765 w 2209311"/>
              <a:gd name="connsiteY202" fmla="*/ 2941264 h 3537654"/>
              <a:gd name="connsiteX203" fmla="*/ 317914 w 2209311"/>
              <a:gd name="connsiteY203" fmla="*/ 2997097 h 3537654"/>
              <a:gd name="connsiteX204" fmla="*/ 277619 w 2209311"/>
              <a:gd name="connsiteY204" fmla="*/ 3027685 h 3537654"/>
              <a:gd name="connsiteX205" fmla="*/ 271803 w 2209311"/>
              <a:gd name="connsiteY205" fmla="*/ 2977682 h 3537654"/>
              <a:gd name="connsiteX206" fmla="*/ 306269 w 2209311"/>
              <a:gd name="connsiteY206" fmla="*/ 2968447 h 3537654"/>
              <a:gd name="connsiteX207" fmla="*/ 292666 w 2209311"/>
              <a:gd name="connsiteY207" fmla="*/ 2910674 h 3537654"/>
              <a:gd name="connsiteX208" fmla="*/ 300435 w 2209311"/>
              <a:gd name="connsiteY208" fmla="*/ 2882026 h 3537654"/>
              <a:gd name="connsiteX209" fmla="*/ 291222 w 2209311"/>
              <a:gd name="connsiteY209" fmla="*/ 2864551 h 3537654"/>
              <a:gd name="connsiteX210" fmla="*/ 292666 w 2209311"/>
              <a:gd name="connsiteY210" fmla="*/ 2849025 h 3537654"/>
              <a:gd name="connsiteX211" fmla="*/ 283448 w 2209311"/>
              <a:gd name="connsiteY211" fmla="*/ 2826209 h 3537654"/>
              <a:gd name="connsiteX212" fmla="*/ 271803 w 2209311"/>
              <a:gd name="connsiteY212" fmla="*/ 2761144 h 3537654"/>
              <a:gd name="connsiteX213" fmla="*/ 246554 w 2209311"/>
              <a:gd name="connsiteY213" fmla="*/ 2730554 h 3537654"/>
              <a:gd name="connsiteX214" fmla="*/ 189291 w 2209311"/>
              <a:gd name="connsiteY214" fmla="*/ 2691721 h 3537654"/>
              <a:gd name="connsiteX215" fmla="*/ 175705 w 2209311"/>
              <a:gd name="connsiteY215" fmla="*/ 2707263 h 3537654"/>
              <a:gd name="connsiteX216" fmla="*/ 197059 w 2209311"/>
              <a:gd name="connsiteY216" fmla="*/ 2762603 h 3537654"/>
              <a:gd name="connsiteX217" fmla="*/ 252388 w 2209311"/>
              <a:gd name="connsiteY217" fmla="*/ 3039331 h 3537654"/>
              <a:gd name="connsiteX218" fmla="*/ 198999 w 2209311"/>
              <a:gd name="connsiteY218" fmla="*/ 3040796 h 3537654"/>
              <a:gd name="connsiteX219" fmla="*/ 168426 w 2209311"/>
              <a:gd name="connsiteY219" fmla="*/ 3017975 h 3537654"/>
              <a:gd name="connsiteX220" fmla="*/ 154825 w 2209311"/>
              <a:gd name="connsiteY220" fmla="*/ 2969912 h 3537654"/>
              <a:gd name="connsiteX221" fmla="*/ 133962 w 2209311"/>
              <a:gd name="connsiteY221" fmla="*/ 2908738 h 3537654"/>
              <a:gd name="connsiteX222" fmla="*/ 141736 w 2209311"/>
              <a:gd name="connsiteY222" fmla="*/ 2901444 h 3537654"/>
              <a:gd name="connsiteX223" fmla="*/ 187830 w 2209311"/>
              <a:gd name="connsiteY223" fmla="*/ 2893195 h 3537654"/>
              <a:gd name="connsiteX224" fmla="*/ 170368 w 2209311"/>
              <a:gd name="connsiteY224" fmla="*/ 2837855 h 3537654"/>
              <a:gd name="connsiteX225" fmla="*/ 141736 w 2209311"/>
              <a:gd name="connsiteY225" fmla="*/ 2772313 h 3537654"/>
              <a:gd name="connsiteX226" fmla="*/ 130069 w 2209311"/>
              <a:gd name="connsiteY226" fmla="*/ 2747558 h 3537654"/>
              <a:gd name="connsiteX227" fmla="*/ 103377 w 2209311"/>
              <a:gd name="connsiteY227" fmla="*/ 2682506 h 3537654"/>
              <a:gd name="connsiteX228" fmla="*/ 28157 w 2209311"/>
              <a:gd name="connsiteY228" fmla="*/ 2640257 h 3537654"/>
              <a:gd name="connsiteX229" fmla="*/ 0 w 2209311"/>
              <a:gd name="connsiteY229" fmla="*/ 2644149 h 3537654"/>
              <a:gd name="connsiteX230" fmla="*/ 30586 w 2209311"/>
              <a:gd name="connsiteY230" fmla="*/ 2705307 h 3537654"/>
              <a:gd name="connsiteX231" fmla="*/ 61158 w 2209311"/>
              <a:gd name="connsiteY231" fmla="*/ 2766480 h 3537654"/>
              <a:gd name="connsiteX232" fmla="*/ 87850 w 2209311"/>
              <a:gd name="connsiteY232" fmla="*/ 2845624 h 3537654"/>
              <a:gd name="connsiteX233" fmla="*/ 126192 w 2209311"/>
              <a:gd name="connsiteY233" fmla="*/ 2954866 h 3537654"/>
              <a:gd name="connsiteX234" fmla="*/ 154825 w 2209311"/>
              <a:gd name="connsiteY234" fmla="*/ 3043224 h 3537654"/>
              <a:gd name="connsiteX235" fmla="*/ 170368 w 2209311"/>
              <a:gd name="connsiteY235" fmla="*/ 3058273 h 3537654"/>
              <a:gd name="connsiteX236" fmla="*/ 225691 w 2209311"/>
              <a:gd name="connsiteY236" fmla="*/ 3073797 h 3537654"/>
              <a:gd name="connsiteX237" fmla="*/ 262093 w 2209311"/>
              <a:gd name="connsiteY237" fmla="*/ 3067979 h 3537654"/>
              <a:gd name="connsiteX238" fmla="*/ 317914 w 2209311"/>
              <a:gd name="connsiteY238" fmla="*/ 3133030 h 3537654"/>
              <a:gd name="connsiteX239" fmla="*/ 338777 w 2209311"/>
              <a:gd name="connsiteY239" fmla="*/ 3136911 h 3537654"/>
              <a:gd name="connsiteX240" fmla="*/ 461567 w 2209311"/>
              <a:gd name="connsiteY240" fmla="*/ 3073797 h 3537654"/>
              <a:gd name="connsiteX241" fmla="*/ 488264 w 2209311"/>
              <a:gd name="connsiteY241" fmla="*/ 3046608 h 3537654"/>
              <a:gd name="connsiteX242" fmla="*/ 564946 w 2209311"/>
              <a:gd name="connsiteY242" fmla="*/ 3064087 h 3537654"/>
              <a:gd name="connsiteX243" fmla="*/ 631934 w 2209311"/>
              <a:gd name="connsiteY243" fmla="*/ 3102445 h 3537654"/>
              <a:gd name="connsiteX244" fmla="*/ 624639 w 2209311"/>
              <a:gd name="connsiteY244" fmla="*/ 3150508 h 3537654"/>
              <a:gd name="connsiteX245" fmla="*/ 608816 w 2209311"/>
              <a:gd name="connsiteY245" fmla="*/ 3190077 h 3537654"/>
              <a:gd name="connsiteX246" fmla="*/ 605900 w 2209311"/>
              <a:gd name="connsiteY246" fmla="*/ 3203494 h 3537654"/>
              <a:gd name="connsiteX247" fmla="*/ 586332 w 2209311"/>
              <a:gd name="connsiteY247" fmla="*/ 3329286 h 3537654"/>
              <a:gd name="connsiteX248" fmla="*/ 569383 w 2209311"/>
              <a:gd name="connsiteY248" fmla="*/ 3315727 h 3537654"/>
              <a:gd name="connsiteX249" fmla="*/ 532096 w 2209311"/>
              <a:gd name="connsiteY249" fmla="*/ 3315727 h 3537654"/>
              <a:gd name="connsiteX250" fmla="*/ 525316 w 2209311"/>
              <a:gd name="connsiteY250" fmla="*/ 3339456 h 3537654"/>
              <a:gd name="connsiteX251" fmla="*/ 498198 w 2209311"/>
              <a:gd name="connsiteY251" fmla="*/ 3420809 h 3537654"/>
              <a:gd name="connsiteX252" fmla="*/ 486439 w 2209311"/>
              <a:gd name="connsiteY252" fmla="*/ 3463927 h 3537654"/>
              <a:gd name="connsiteX253" fmla="*/ 501865 w 2209311"/>
              <a:gd name="connsiteY253" fmla="*/ 3474335 h 3537654"/>
              <a:gd name="connsiteX254" fmla="*/ 540207 w 2209311"/>
              <a:gd name="connsiteY254" fmla="*/ 3468502 h 3537654"/>
              <a:gd name="connsiteX255" fmla="*/ 566884 w 2209311"/>
              <a:gd name="connsiteY255" fmla="*/ 3447624 h 3537654"/>
              <a:gd name="connsiteX256" fmla="*/ 572716 w 2209311"/>
              <a:gd name="connsiteY256" fmla="*/ 3447624 h 3537654"/>
              <a:gd name="connsiteX257" fmla="*/ 597472 w 2209311"/>
              <a:gd name="connsiteY257" fmla="*/ 3493274 h 3537654"/>
              <a:gd name="connsiteX258" fmla="*/ 624639 w 2209311"/>
              <a:gd name="connsiteY258" fmla="*/ 3489875 h 3537654"/>
              <a:gd name="connsiteX259" fmla="*/ 668338 w 2209311"/>
              <a:gd name="connsiteY259" fmla="*/ 3452980 h 3537654"/>
              <a:gd name="connsiteX260" fmla="*/ 672216 w 2209311"/>
              <a:gd name="connsiteY260" fmla="*/ 3497150 h 3537654"/>
              <a:gd name="connsiteX261" fmla="*/ 699383 w 2209311"/>
              <a:gd name="connsiteY261" fmla="*/ 3508797 h 3537654"/>
              <a:gd name="connsiteX262" fmla="*/ 739185 w 2209311"/>
              <a:gd name="connsiteY262" fmla="*/ 3447624 h 3537654"/>
              <a:gd name="connsiteX263" fmla="*/ 751573 w 2209311"/>
              <a:gd name="connsiteY263" fmla="*/ 3446707 h 3537654"/>
              <a:gd name="connsiteX264" fmla="*/ 759208 w 2209311"/>
              <a:gd name="connsiteY264" fmla="*/ 3397081 h 3537654"/>
              <a:gd name="connsiteX265" fmla="*/ 728700 w 2209311"/>
              <a:gd name="connsiteY265" fmla="*/ 3356404 h 3537654"/>
              <a:gd name="connsiteX266" fmla="*/ 698193 w 2209311"/>
              <a:gd name="connsiteY266" fmla="*/ 3329286 h 3537654"/>
              <a:gd name="connsiteX267" fmla="*/ 691413 w 2209311"/>
              <a:gd name="connsiteY267" fmla="*/ 3305559 h 3537654"/>
              <a:gd name="connsiteX268" fmla="*/ 696581 w 2209311"/>
              <a:gd name="connsiteY268" fmla="*/ 3238404 h 3537654"/>
              <a:gd name="connsiteX269" fmla="*/ 683862 w 2209311"/>
              <a:gd name="connsiteY269" fmla="*/ 3236930 h 3537654"/>
              <a:gd name="connsiteX270" fmla="*/ 697447 w 2209311"/>
              <a:gd name="connsiteY270" fmla="*/ 3148080 h 3537654"/>
              <a:gd name="connsiteX271" fmla="*/ 712494 w 2209311"/>
              <a:gd name="connsiteY271" fmla="*/ 3146632 h 3537654"/>
              <a:gd name="connsiteX272" fmla="*/ 831408 w 2209311"/>
              <a:gd name="connsiteY272" fmla="*/ 3136911 h 3537654"/>
              <a:gd name="connsiteX273" fmla="*/ 948386 w 2209311"/>
              <a:gd name="connsiteY273" fmla="*/ 2983498 h 3537654"/>
              <a:gd name="connsiteX274" fmla="*/ 952262 w 2209311"/>
              <a:gd name="connsiteY274" fmla="*/ 2818440 h 3537654"/>
              <a:gd name="connsiteX275" fmla="*/ 1040590 w 2209311"/>
              <a:gd name="connsiteY275" fmla="*/ 2862611 h 3537654"/>
              <a:gd name="connsiteX276" fmla="*/ 1063410 w 2209311"/>
              <a:gd name="connsiteY276" fmla="*/ 2870381 h 3537654"/>
              <a:gd name="connsiteX277" fmla="*/ 1134274 w 2209311"/>
              <a:gd name="connsiteY277" fmla="*/ 2876213 h 3537654"/>
              <a:gd name="connsiteX278" fmla="*/ 1140090 w 2209311"/>
              <a:gd name="connsiteY278" fmla="*/ 2880090 h 3537654"/>
              <a:gd name="connsiteX279" fmla="*/ 1255111 w 2209311"/>
              <a:gd name="connsiteY279" fmla="*/ 2864551 h 3537654"/>
              <a:gd name="connsiteX280" fmla="*/ 1290069 w 2209311"/>
              <a:gd name="connsiteY280" fmla="*/ 2843196 h 3537654"/>
              <a:gd name="connsiteX281" fmla="*/ 1327919 w 2209311"/>
              <a:gd name="connsiteY281" fmla="*/ 2895135 h 3537654"/>
              <a:gd name="connsiteX282" fmla="*/ 1368212 w 2209311"/>
              <a:gd name="connsiteY282" fmla="*/ 3002913 h 3537654"/>
              <a:gd name="connsiteX283" fmla="*/ 1343456 w 2209311"/>
              <a:gd name="connsiteY283" fmla="*/ 3044672 h 3537654"/>
              <a:gd name="connsiteX284" fmla="*/ 1274530 w 2209311"/>
              <a:gd name="connsiteY284" fmla="*/ 3129153 h 3537654"/>
              <a:gd name="connsiteX285" fmla="*/ 1197846 w 2209311"/>
              <a:gd name="connsiteY285" fmla="*/ 3231101 h 3537654"/>
              <a:gd name="connsiteX286" fmla="*/ 1187188 w 2209311"/>
              <a:gd name="connsiteY286" fmla="*/ 3230688 h 3537654"/>
              <a:gd name="connsiteX287" fmla="*/ 1159195 w 2209311"/>
              <a:gd name="connsiteY287" fmla="*/ 3278441 h 3537654"/>
              <a:gd name="connsiteX288" fmla="*/ 1121908 w 2209311"/>
              <a:gd name="connsiteY288" fmla="*/ 3281831 h 3537654"/>
              <a:gd name="connsiteX289" fmla="*/ 1037165 w 2209311"/>
              <a:gd name="connsiteY289" fmla="*/ 3312338 h 3537654"/>
              <a:gd name="connsiteX290" fmla="*/ 916750 w 2209311"/>
              <a:gd name="connsiteY290" fmla="*/ 3449557 h 3537654"/>
              <a:gd name="connsiteX291" fmla="*/ 917800 w 2209311"/>
              <a:gd name="connsiteY291" fmla="*/ 3449579 h 3537654"/>
              <a:gd name="connsiteX292" fmla="*/ 933339 w 2209311"/>
              <a:gd name="connsiteY292" fmla="*/ 3456856 h 3537654"/>
              <a:gd name="connsiteX293" fmla="*/ 952262 w 2209311"/>
              <a:gd name="connsiteY293" fmla="*/ 3497150 h 3537654"/>
              <a:gd name="connsiteX294" fmla="*/ 992544 w 2209311"/>
              <a:gd name="connsiteY294" fmla="*/ 3523846 h 3537654"/>
              <a:gd name="connsiteX295" fmla="*/ 1053701 w 2209311"/>
              <a:gd name="connsiteY295" fmla="*/ 3518505 h 3537654"/>
              <a:gd name="connsiteX296" fmla="*/ 1082826 w 2209311"/>
              <a:gd name="connsiteY296" fmla="*/ 3537445 h 353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Lst>
            <a:rect l="l" t="t" r="r" b="b"/>
            <a:pathLst>
              <a:path w="2209311" h="3537654">
                <a:moveTo>
                  <a:pt x="839180" y="2557728"/>
                </a:moveTo>
                <a:cubicBezTo>
                  <a:pt x="828979" y="2543157"/>
                  <a:pt x="819269" y="2531511"/>
                  <a:pt x="812485" y="2517432"/>
                </a:cubicBezTo>
                <a:cubicBezTo>
                  <a:pt x="815884" y="2498014"/>
                  <a:pt x="821702" y="2480043"/>
                  <a:pt x="822193" y="2460152"/>
                </a:cubicBezTo>
                <a:cubicBezTo>
                  <a:pt x="828502" y="2451886"/>
                  <a:pt x="825578" y="2436364"/>
                  <a:pt x="831408" y="2425670"/>
                </a:cubicBezTo>
                <a:lnTo>
                  <a:pt x="864412" y="2460152"/>
                </a:lnTo>
                <a:cubicBezTo>
                  <a:pt x="855671" y="2492678"/>
                  <a:pt x="842577" y="2524709"/>
                  <a:pt x="839180" y="2557728"/>
                </a:cubicBezTo>
                <a:close/>
                <a:moveTo>
                  <a:pt x="334838" y="3110633"/>
                </a:moveTo>
                <a:cubicBezTo>
                  <a:pt x="326041" y="3108752"/>
                  <a:pt x="317668" y="3105114"/>
                  <a:pt x="310145" y="3100505"/>
                </a:cubicBezTo>
                <a:cubicBezTo>
                  <a:pt x="309652" y="3081565"/>
                  <a:pt x="285881" y="3072829"/>
                  <a:pt x="289265" y="3058273"/>
                </a:cubicBezTo>
                <a:lnTo>
                  <a:pt x="348487" y="3010206"/>
                </a:lnTo>
                <a:cubicBezTo>
                  <a:pt x="371778" y="3002913"/>
                  <a:pt x="388765" y="2995159"/>
                  <a:pt x="407703" y="2979622"/>
                </a:cubicBezTo>
                <a:cubicBezTo>
                  <a:pt x="420321" y="3002913"/>
                  <a:pt x="441184" y="3014575"/>
                  <a:pt x="452354" y="3036902"/>
                </a:cubicBezTo>
                <a:cubicBezTo>
                  <a:pt x="439736" y="3054874"/>
                  <a:pt x="427106" y="3069444"/>
                  <a:pt x="409643" y="3079629"/>
                </a:cubicBezTo>
                <a:cubicBezTo>
                  <a:pt x="400902" y="3099044"/>
                  <a:pt x="378578" y="3100997"/>
                  <a:pt x="362073" y="3110214"/>
                </a:cubicBezTo>
                <a:cubicBezTo>
                  <a:pt x="352856" y="3112637"/>
                  <a:pt x="343636" y="3112513"/>
                  <a:pt x="334838" y="3110633"/>
                </a:cubicBezTo>
                <a:close/>
                <a:moveTo>
                  <a:pt x="1082826" y="3537445"/>
                </a:moveTo>
                <a:cubicBezTo>
                  <a:pt x="1107089" y="3540353"/>
                  <a:pt x="1111933" y="3512196"/>
                  <a:pt x="1126980" y="3499092"/>
                </a:cubicBezTo>
                <a:cubicBezTo>
                  <a:pt x="1146399" y="3480148"/>
                  <a:pt x="1157077" y="3458792"/>
                  <a:pt x="1178432" y="3443746"/>
                </a:cubicBezTo>
                <a:cubicBezTo>
                  <a:pt x="1182801" y="3446663"/>
                  <a:pt x="1187773" y="3445813"/>
                  <a:pt x="1192747" y="3443688"/>
                </a:cubicBezTo>
                <a:lnTo>
                  <a:pt x="1194337" y="3442832"/>
                </a:lnTo>
                <a:lnTo>
                  <a:pt x="1233768" y="3353014"/>
                </a:lnTo>
                <a:lnTo>
                  <a:pt x="1233768" y="3330185"/>
                </a:lnTo>
                <a:lnTo>
                  <a:pt x="1226087" y="3324431"/>
                </a:lnTo>
                <a:lnTo>
                  <a:pt x="1346003" y="3164401"/>
                </a:lnTo>
                <a:lnTo>
                  <a:pt x="1374029" y="3123325"/>
                </a:lnTo>
                <a:cubicBezTo>
                  <a:pt x="1397813" y="3094200"/>
                  <a:pt x="1418200" y="3061179"/>
                  <a:pt x="1439063" y="3029625"/>
                </a:cubicBezTo>
                <a:cubicBezTo>
                  <a:pt x="1435187" y="3002913"/>
                  <a:pt x="1459943" y="2993204"/>
                  <a:pt x="1456542" y="2966019"/>
                </a:cubicBezTo>
                <a:cubicBezTo>
                  <a:pt x="1446340" y="2946124"/>
                  <a:pt x="1440031" y="2920877"/>
                  <a:pt x="1419648" y="2908738"/>
                </a:cubicBezTo>
                <a:cubicBezTo>
                  <a:pt x="1404599" y="2860671"/>
                  <a:pt x="1374521" y="2818440"/>
                  <a:pt x="1358503" y="2770848"/>
                </a:cubicBezTo>
                <a:cubicBezTo>
                  <a:pt x="1372566" y="2762603"/>
                  <a:pt x="1373538" y="2744632"/>
                  <a:pt x="1385675" y="2735911"/>
                </a:cubicBezTo>
                <a:cubicBezTo>
                  <a:pt x="1383739" y="2725710"/>
                  <a:pt x="1394892" y="2725710"/>
                  <a:pt x="1395384" y="2716968"/>
                </a:cubicBezTo>
                <a:cubicBezTo>
                  <a:pt x="1393921" y="2661628"/>
                  <a:pt x="1401214" y="2602390"/>
                  <a:pt x="1375966" y="2550451"/>
                </a:cubicBezTo>
                <a:cubicBezTo>
                  <a:pt x="1375489" y="2520833"/>
                  <a:pt x="1355102" y="2498014"/>
                  <a:pt x="1337628" y="2477134"/>
                </a:cubicBezTo>
                <a:cubicBezTo>
                  <a:pt x="1342488" y="2467429"/>
                  <a:pt x="1328887" y="2465489"/>
                  <a:pt x="1327919" y="2457719"/>
                </a:cubicBezTo>
                <a:cubicBezTo>
                  <a:pt x="1345873" y="2443150"/>
                  <a:pt x="1376457" y="2443641"/>
                  <a:pt x="1389075" y="2421794"/>
                </a:cubicBezTo>
                <a:lnTo>
                  <a:pt x="1392952" y="2421794"/>
                </a:lnTo>
                <a:cubicBezTo>
                  <a:pt x="1424985" y="2394113"/>
                  <a:pt x="1428878" y="2354312"/>
                  <a:pt x="1422076" y="2314493"/>
                </a:cubicBezTo>
                <a:cubicBezTo>
                  <a:pt x="1419648" y="2298475"/>
                  <a:pt x="1406062" y="2285844"/>
                  <a:pt x="1402661" y="2272258"/>
                </a:cubicBezTo>
                <a:cubicBezTo>
                  <a:pt x="1394892" y="2259149"/>
                  <a:pt x="1421601" y="2266430"/>
                  <a:pt x="1427910" y="2256720"/>
                </a:cubicBezTo>
                <a:cubicBezTo>
                  <a:pt x="1456542" y="2246043"/>
                  <a:pt x="1476930" y="2226131"/>
                  <a:pt x="1502652" y="2206717"/>
                </a:cubicBezTo>
                <a:cubicBezTo>
                  <a:pt x="1522547" y="2189730"/>
                  <a:pt x="1544395" y="2174667"/>
                  <a:pt x="1561378" y="2149435"/>
                </a:cubicBezTo>
                <a:cubicBezTo>
                  <a:pt x="1566226" y="2137294"/>
                  <a:pt x="1574964" y="2131465"/>
                  <a:pt x="1578840" y="2118847"/>
                </a:cubicBezTo>
                <a:cubicBezTo>
                  <a:pt x="1612830" y="2091170"/>
                  <a:pt x="1614766" y="2044567"/>
                  <a:pt x="1628845" y="2005241"/>
                </a:cubicBezTo>
                <a:cubicBezTo>
                  <a:pt x="1639030" y="2002808"/>
                  <a:pt x="1632228" y="1996499"/>
                  <a:pt x="1634661" y="1988254"/>
                </a:cubicBezTo>
                <a:cubicBezTo>
                  <a:pt x="1630292" y="1980485"/>
                  <a:pt x="1626416" y="1973191"/>
                  <a:pt x="1622523" y="1964942"/>
                </a:cubicBezTo>
                <a:cubicBezTo>
                  <a:pt x="1639030" y="1960573"/>
                  <a:pt x="1651171" y="1944067"/>
                  <a:pt x="1668634" y="1942603"/>
                </a:cubicBezTo>
                <a:cubicBezTo>
                  <a:pt x="1686109" y="1904740"/>
                  <a:pt x="1705035" y="1865907"/>
                  <a:pt x="1705527" y="1823180"/>
                </a:cubicBezTo>
                <a:cubicBezTo>
                  <a:pt x="1710864" y="1815411"/>
                  <a:pt x="1709404" y="1804241"/>
                  <a:pt x="1712804" y="1794531"/>
                </a:cubicBezTo>
                <a:cubicBezTo>
                  <a:pt x="1713297" y="1770744"/>
                  <a:pt x="1727358" y="1749864"/>
                  <a:pt x="1726390" y="1727541"/>
                </a:cubicBezTo>
                <a:cubicBezTo>
                  <a:pt x="1733667" y="1716863"/>
                  <a:pt x="1739021" y="1699861"/>
                  <a:pt x="1733667" y="1689183"/>
                </a:cubicBezTo>
                <a:cubicBezTo>
                  <a:pt x="1732220" y="1672201"/>
                  <a:pt x="1739496" y="1658598"/>
                  <a:pt x="1722514" y="1646952"/>
                </a:cubicBezTo>
                <a:cubicBezTo>
                  <a:pt x="1730284" y="1634318"/>
                  <a:pt x="1747270" y="1626566"/>
                  <a:pt x="1753082" y="1612470"/>
                </a:cubicBezTo>
                <a:cubicBezTo>
                  <a:pt x="1783672" y="1543544"/>
                  <a:pt x="1750654" y="1468292"/>
                  <a:pt x="1760852" y="1398376"/>
                </a:cubicBezTo>
                <a:cubicBezTo>
                  <a:pt x="1756008" y="1370701"/>
                  <a:pt x="1737068" y="1363419"/>
                  <a:pt x="1720574" y="1340604"/>
                </a:cubicBezTo>
                <a:cubicBezTo>
                  <a:pt x="1736100" y="1331866"/>
                  <a:pt x="1732699" y="1316324"/>
                  <a:pt x="1749206" y="1308079"/>
                </a:cubicBezTo>
                <a:cubicBezTo>
                  <a:pt x="1752114" y="1285263"/>
                  <a:pt x="1760852" y="1258076"/>
                  <a:pt x="1749206" y="1237196"/>
                </a:cubicBezTo>
                <a:cubicBezTo>
                  <a:pt x="1745330" y="1196902"/>
                  <a:pt x="1735603" y="1153683"/>
                  <a:pt x="1712804" y="1118249"/>
                </a:cubicBezTo>
                <a:cubicBezTo>
                  <a:pt x="1692417" y="1121157"/>
                  <a:pt x="1700186" y="1097369"/>
                  <a:pt x="1688050" y="1087184"/>
                </a:cubicBezTo>
                <a:cubicBezTo>
                  <a:pt x="1705527" y="1070678"/>
                  <a:pt x="1703587" y="1040564"/>
                  <a:pt x="1695818" y="1020182"/>
                </a:cubicBezTo>
                <a:cubicBezTo>
                  <a:pt x="1682711" y="1008532"/>
                  <a:pt x="1683204" y="991533"/>
                  <a:pt x="1672526" y="978422"/>
                </a:cubicBezTo>
                <a:cubicBezTo>
                  <a:pt x="1668634" y="977947"/>
                  <a:pt x="1663786" y="979392"/>
                  <a:pt x="1661358" y="976482"/>
                </a:cubicBezTo>
                <a:cubicBezTo>
                  <a:pt x="1676403" y="949774"/>
                  <a:pt x="1677372" y="917741"/>
                  <a:pt x="1689990" y="890061"/>
                </a:cubicBezTo>
                <a:cubicBezTo>
                  <a:pt x="1695327" y="870646"/>
                  <a:pt x="1702604" y="849291"/>
                  <a:pt x="1705527" y="830843"/>
                </a:cubicBezTo>
                <a:cubicBezTo>
                  <a:pt x="1713772" y="797827"/>
                  <a:pt x="1729791" y="768699"/>
                  <a:pt x="1739496" y="736653"/>
                </a:cubicBezTo>
                <a:cubicBezTo>
                  <a:pt x="1749206" y="718203"/>
                  <a:pt x="1753082" y="682769"/>
                  <a:pt x="1783672" y="683249"/>
                </a:cubicBezTo>
                <a:cubicBezTo>
                  <a:pt x="1799194" y="674031"/>
                  <a:pt x="1794350" y="651200"/>
                  <a:pt x="1795318" y="637121"/>
                </a:cubicBezTo>
                <a:cubicBezTo>
                  <a:pt x="1810364" y="627904"/>
                  <a:pt x="1828319" y="624996"/>
                  <a:pt x="1841428" y="609934"/>
                </a:cubicBezTo>
                <a:cubicBezTo>
                  <a:pt x="1872001" y="588578"/>
                  <a:pt x="1903061" y="574500"/>
                  <a:pt x="1933634" y="556528"/>
                </a:cubicBezTo>
                <a:cubicBezTo>
                  <a:pt x="1940911" y="539050"/>
                  <a:pt x="1965192" y="544407"/>
                  <a:pt x="1971501" y="527405"/>
                </a:cubicBezTo>
                <a:cubicBezTo>
                  <a:pt x="2003532" y="518175"/>
                  <a:pt x="2030224" y="495847"/>
                  <a:pt x="2057889" y="475941"/>
                </a:cubicBezTo>
                <a:cubicBezTo>
                  <a:pt x="2077784" y="468664"/>
                  <a:pt x="2096231" y="459429"/>
                  <a:pt x="2113710" y="446816"/>
                </a:cubicBezTo>
                <a:cubicBezTo>
                  <a:pt x="2123415" y="448752"/>
                  <a:pt x="2129723" y="440014"/>
                  <a:pt x="2138460" y="437599"/>
                </a:cubicBezTo>
                <a:cubicBezTo>
                  <a:pt x="2170002" y="431273"/>
                  <a:pt x="2203499" y="406518"/>
                  <a:pt x="2209311" y="374486"/>
                </a:cubicBezTo>
                <a:cubicBezTo>
                  <a:pt x="2206407" y="359915"/>
                  <a:pt x="2204942" y="344869"/>
                  <a:pt x="2194265" y="334191"/>
                </a:cubicBezTo>
                <a:cubicBezTo>
                  <a:pt x="2192329" y="322051"/>
                  <a:pt x="2170975" y="317189"/>
                  <a:pt x="2178743" y="301650"/>
                </a:cubicBezTo>
                <a:cubicBezTo>
                  <a:pt x="2185052" y="293879"/>
                  <a:pt x="2200098" y="291464"/>
                  <a:pt x="2198158" y="278355"/>
                </a:cubicBezTo>
                <a:cubicBezTo>
                  <a:pt x="2185529" y="271555"/>
                  <a:pt x="2173894" y="269616"/>
                  <a:pt x="2165157" y="257477"/>
                </a:cubicBezTo>
                <a:cubicBezTo>
                  <a:pt x="2171466" y="248738"/>
                  <a:pt x="2169526" y="231736"/>
                  <a:pt x="2167574" y="224951"/>
                </a:cubicBezTo>
                <a:cubicBezTo>
                  <a:pt x="2153020" y="220090"/>
                  <a:pt x="2145742" y="209412"/>
                  <a:pt x="2134569" y="201641"/>
                </a:cubicBezTo>
                <a:lnTo>
                  <a:pt x="2138460" y="188041"/>
                </a:lnTo>
                <a:lnTo>
                  <a:pt x="2136509" y="188041"/>
                </a:lnTo>
                <a:cubicBezTo>
                  <a:pt x="2142833" y="173963"/>
                  <a:pt x="2125831" y="168148"/>
                  <a:pt x="2117586" y="159884"/>
                </a:cubicBezTo>
                <a:cubicBezTo>
                  <a:pt x="2109337" y="163285"/>
                  <a:pt x="2107876" y="150668"/>
                  <a:pt x="2100107" y="151638"/>
                </a:cubicBezTo>
                <a:cubicBezTo>
                  <a:pt x="2098659" y="137068"/>
                  <a:pt x="2113213" y="118620"/>
                  <a:pt x="2094291" y="113774"/>
                </a:cubicBezTo>
                <a:cubicBezTo>
                  <a:pt x="2082152" y="106004"/>
                  <a:pt x="2066134" y="99695"/>
                  <a:pt x="2052055" y="92403"/>
                </a:cubicBezTo>
                <a:cubicBezTo>
                  <a:pt x="2047704" y="89495"/>
                  <a:pt x="2053520" y="81248"/>
                  <a:pt x="2046719" y="79294"/>
                </a:cubicBezTo>
                <a:cubicBezTo>
                  <a:pt x="2049644" y="76880"/>
                  <a:pt x="2050612" y="73479"/>
                  <a:pt x="2050612" y="69585"/>
                </a:cubicBezTo>
                <a:cubicBezTo>
                  <a:pt x="2044303" y="65709"/>
                  <a:pt x="2040902" y="53570"/>
                  <a:pt x="2031192" y="57938"/>
                </a:cubicBezTo>
                <a:cubicBezTo>
                  <a:pt x="2018579" y="46293"/>
                  <a:pt x="1994792" y="43861"/>
                  <a:pt x="1998191" y="23475"/>
                </a:cubicBezTo>
                <a:cubicBezTo>
                  <a:pt x="1970528" y="-1297"/>
                  <a:pt x="1928790" y="-328"/>
                  <a:pt x="1889480" y="165"/>
                </a:cubicBezTo>
                <a:cubicBezTo>
                  <a:pt x="1881706" y="8904"/>
                  <a:pt x="1867628" y="165"/>
                  <a:pt x="1860351" y="7935"/>
                </a:cubicBezTo>
                <a:lnTo>
                  <a:pt x="1833658" y="7935"/>
                </a:lnTo>
                <a:cubicBezTo>
                  <a:pt x="1880245" y="39491"/>
                  <a:pt x="1918588" y="83664"/>
                  <a:pt x="1961791" y="121051"/>
                </a:cubicBezTo>
                <a:cubicBezTo>
                  <a:pt x="2007901" y="187564"/>
                  <a:pt x="2058364" y="258939"/>
                  <a:pt x="2077304" y="339529"/>
                </a:cubicBezTo>
                <a:cubicBezTo>
                  <a:pt x="2081677" y="363316"/>
                  <a:pt x="2057396" y="371562"/>
                  <a:pt x="2044303" y="385641"/>
                </a:cubicBezTo>
                <a:cubicBezTo>
                  <a:pt x="1964224" y="423028"/>
                  <a:pt x="1899661" y="465263"/>
                  <a:pt x="1829782" y="523527"/>
                </a:cubicBezTo>
                <a:cubicBezTo>
                  <a:pt x="1811336" y="536145"/>
                  <a:pt x="1792885" y="554117"/>
                  <a:pt x="1766668" y="550716"/>
                </a:cubicBezTo>
                <a:cubicBezTo>
                  <a:pt x="1767653" y="554117"/>
                  <a:pt x="1764253" y="556053"/>
                  <a:pt x="1762792" y="558486"/>
                </a:cubicBezTo>
                <a:lnTo>
                  <a:pt x="1760852" y="556528"/>
                </a:lnTo>
                <a:cubicBezTo>
                  <a:pt x="1755515" y="585670"/>
                  <a:pt x="1721542" y="572564"/>
                  <a:pt x="1703095" y="575965"/>
                </a:cubicBezTo>
                <a:cubicBezTo>
                  <a:pt x="1691449" y="584210"/>
                  <a:pt x="1673494" y="586150"/>
                  <a:pt x="1672526" y="604116"/>
                </a:cubicBezTo>
                <a:cubicBezTo>
                  <a:pt x="1659893" y="619167"/>
                  <a:pt x="1682232" y="643443"/>
                  <a:pt x="1661358" y="650228"/>
                </a:cubicBezTo>
                <a:cubicBezTo>
                  <a:pt x="1643878" y="687142"/>
                  <a:pt x="1613306" y="707525"/>
                  <a:pt x="1597784" y="744422"/>
                </a:cubicBezTo>
                <a:cubicBezTo>
                  <a:pt x="1571563" y="769179"/>
                  <a:pt x="1565258" y="806072"/>
                  <a:pt x="1542439" y="834721"/>
                </a:cubicBezTo>
                <a:cubicBezTo>
                  <a:pt x="1536130" y="845890"/>
                  <a:pt x="1533225" y="872582"/>
                  <a:pt x="1515268" y="865305"/>
                </a:cubicBezTo>
                <a:cubicBezTo>
                  <a:pt x="1494884" y="859000"/>
                  <a:pt x="1479838" y="838613"/>
                  <a:pt x="1458483" y="834721"/>
                </a:cubicBezTo>
                <a:cubicBezTo>
                  <a:pt x="1419648" y="807532"/>
                  <a:pt x="1369180" y="809472"/>
                  <a:pt x="1327919" y="788594"/>
                </a:cubicBezTo>
                <a:cubicBezTo>
                  <a:pt x="1295886" y="784241"/>
                  <a:pt x="1264345" y="773547"/>
                  <a:pt x="1231819" y="775008"/>
                </a:cubicBezTo>
                <a:lnTo>
                  <a:pt x="1226478" y="771115"/>
                </a:lnTo>
                <a:cubicBezTo>
                  <a:pt x="1160001" y="765298"/>
                  <a:pt x="1100780" y="784241"/>
                  <a:pt x="1036714" y="795886"/>
                </a:cubicBezTo>
                <a:cubicBezTo>
                  <a:pt x="999344" y="801227"/>
                  <a:pt x="972157" y="830843"/>
                  <a:pt x="936740" y="841998"/>
                </a:cubicBezTo>
                <a:cubicBezTo>
                  <a:pt x="927013" y="854136"/>
                  <a:pt x="912952" y="856568"/>
                  <a:pt x="900321" y="863369"/>
                </a:cubicBezTo>
                <a:cubicBezTo>
                  <a:pt x="877027" y="888618"/>
                  <a:pt x="842085" y="910941"/>
                  <a:pt x="819762" y="939589"/>
                </a:cubicBezTo>
                <a:cubicBezTo>
                  <a:pt x="794513" y="941529"/>
                  <a:pt x="758604" y="931820"/>
                  <a:pt x="731908" y="918709"/>
                </a:cubicBezTo>
                <a:cubicBezTo>
                  <a:pt x="691138" y="904632"/>
                  <a:pt x="641643" y="904632"/>
                  <a:pt x="599900" y="899294"/>
                </a:cubicBezTo>
                <a:cubicBezTo>
                  <a:pt x="588255" y="894434"/>
                  <a:pt x="575144" y="894434"/>
                  <a:pt x="563499" y="892017"/>
                </a:cubicBezTo>
                <a:cubicBezTo>
                  <a:pt x="493600" y="877448"/>
                  <a:pt x="426630" y="890554"/>
                  <a:pt x="358192" y="872582"/>
                </a:cubicBezTo>
                <a:cubicBezTo>
                  <a:pt x="350423" y="865305"/>
                  <a:pt x="340238" y="880848"/>
                  <a:pt x="335376" y="867245"/>
                </a:cubicBezTo>
                <a:cubicBezTo>
                  <a:pt x="357223" y="834721"/>
                  <a:pt x="389256" y="804131"/>
                  <a:pt x="403810" y="767238"/>
                </a:cubicBezTo>
                <a:cubicBezTo>
                  <a:pt x="428566" y="735681"/>
                  <a:pt x="451386" y="705097"/>
                  <a:pt x="471277" y="669663"/>
                </a:cubicBezTo>
                <a:cubicBezTo>
                  <a:pt x="476618" y="652660"/>
                  <a:pt x="490696" y="649752"/>
                  <a:pt x="497973" y="633245"/>
                </a:cubicBezTo>
                <a:cubicBezTo>
                  <a:pt x="497001" y="622567"/>
                  <a:pt x="507679" y="619642"/>
                  <a:pt x="503803" y="609934"/>
                </a:cubicBezTo>
                <a:cubicBezTo>
                  <a:pt x="530497" y="576933"/>
                  <a:pt x="559607" y="541006"/>
                  <a:pt x="572716" y="500713"/>
                </a:cubicBezTo>
                <a:cubicBezTo>
                  <a:pt x="607657" y="453613"/>
                  <a:pt x="636782" y="401180"/>
                  <a:pt x="668338" y="351176"/>
                </a:cubicBezTo>
                <a:cubicBezTo>
                  <a:pt x="668338" y="339037"/>
                  <a:pt x="670276" y="326420"/>
                  <a:pt x="680461" y="318651"/>
                </a:cubicBezTo>
                <a:cubicBezTo>
                  <a:pt x="675615" y="292911"/>
                  <a:pt x="675615" y="261353"/>
                  <a:pt x="651336" y="249707"/>
                </a:cubicBezTo>
                <a:cubicBezTo>
                  <a:pt x="641151" y="252614"/>
                  <a:pt x="636307" y="244368"/>
                  <a:pt x="628533" y="241936"/>
                </a:cubicBezTo>
                <a:cubicBezTo>
                  <a:pt x="630948" y="237091"/>
                  <a:pt x="629505" y="230291"/>
                  <a:pt x="636307" y="226890"/>
                </a:cubicBezTo>
                <a:lnTo>
                  <a:pt x="631934" y="222520"/>
                </a:lnTo>
                <a:cubicBezTo>
                  <a:pt x="638718" y="215720"/>
                  <a:pt x="627072" y="212319"/>
                  <a:pt x="628533" y="205534"/>
                </a:cubicBezTo>
                <a:cubicBezTo>
                  <a:pt x="618335" y="204549"/>
                  <a:pt x="603301" y="207473"/>
                  <a:pt x="591638" y="203580"/>
                </a:cubicBezTo>
                <a:lnTo>
                  <a:pt x="588255" y="174948"/>
                </a:lnTo>
                <a:cubicBezTo>
                  <a:pt x="573684" y="169594"/>
                  <a:pt x="557666" y="169594"/>
                  <a:pt x="542143" y="167178"/>
                </a:cubicBezTo>
                <a:cubicBezTo>
                  <a:pt x="532915" y="163777"/>
                  <a:pt x="543592" y="159884"/>
                  <a:pt x="540207" y="154069"/>
                </a:cubicBezTo>
                <a:cubicBezTo>
                  <a:pt x="537774" y="118620"/>
                  <a:pt x="498941" y="133191"/>
                  <a:pt x="473217" y="126883"/>
                </a:cubicBezTo>
                <a:cubicBezTo>
                  <a:pt x="466908" y="126883"/>
                  <a:pt x="459139" y="128328"/>
                  <a:pt x="455755" y="121051"/>
                </a:cubicBezTo>
                <a:lnTo>
                  <a:pt x="449921" y="98234"/>
                </a:lnTo>
                <a:cubicBezTo>
                  <a:pt x="426138" y="83187"/>
                  <a:pt x="380519" y="107942"/>
                  <a:pt x="371778" y="69585"/>
                </a:cubicBezTo>
                <a:cubicBezTo>
                  <a:pt x="349946" y="55032"/>
                  <a:pt x="316945" y="84633"/>
                  <a:pt x="312081" y="48230"/>
                </a:cubicBezTo>
                <a:cubicBezTo>
                  <a:pt x="265001" y="18136"/>
                  <a:pt x="215013" y="49199"/>
                  <a:pt x="164535" y="44338"/>
                </a:cubicBezTo>
                <a:cubicBezTo>
                  <a:pt x="148520" y="50169"/>
                  <a:pt x="114054" y="46293"/>
                  <a:pt x="114547" y="71047"/>
                </a:cubicBezTo>
                <a:cubicBezTo>
                  <a:pt x="125224" y="88033"/>
                  <a:pt x="146087" y="78324"/>
                  <a:pt x="160658" y="86588"/>
                </a:cubicBezTo>
                <a:cubicBezTo>
                  <a:pt x="175212" y="87556"/>
                  <a:pt x="184922" y="100172"/>
                  <a:pt x="200936" y="98234"/>
                </a:cubicBezTo>
                <a:cubicBezTo>
                  <a:pt x="228124" y="110850"/>
                  <a:pt x="254323" y="127851"/>
                  <a:pt x="283448" y="136591"/>
                </a:cubicBezTo>
                <a:cubicBezTo>
                  <a:pt x="319362" y="162315"/>
                  <a:pt x="357223" y="168624"/>
                  <a:pt x="388765" y="197765"/>
                </a:cubicBezTo>
                <a:cubicBezTo>
                  <a:pt x="402842" y="200673"/>
                  <a:pt x="406735" y="214273"/>
                  <a:pt x="419353" y="221058"/>
                </a:cubicBezTo>
                <a:cubicBezTo>
                  <a:pt x="449921" y="230766"/>
                  <a:pt x="460107" y="256015"/>
                  <a:pt x="488264" y="271063"/>
                </a:cubicBezTo>
                <a:cubicBezTo>
                  <a:pt x="513020" y="287094"/>
                  <a:pt x="524665" y="313312"/>
                  <a:pt x="538251" y="334191"/>
                </a:cubicBezTo>
                <a:cubicBezTo>
                  <a:pt x="545051" y="372055"/>
                  <a:pt x="518356" y="400210"/>
                  <a:pt x="505743" y="431765"/>
                </a:cubicBezTo>
                <a:cubicBezTo>
                  <a:pt x="491172" y="452153"/>
                  <a:pt x="480019" y="471091"/>
                  <a:pt x="471277" y="495372"/>
                </a:cubicBezTo>
                <a:cubicBezTo>
                  <a:pt x="456230" y="506049"/>
                  <a:pt x="453322" y="525960"/>
                  <a:pt x="444092" y="541006"/>
                </a:cubicBezTo>
                <a:cubicBezTo>
                  <a:pt x="426138" y="576933"/>
                  <a:pt x="391196" y="596347"/>
                  <a:pt x="382947" y="637121"/>
                </a:cubicBezTo>
                <a:cubicBezTo>
                  <a:pt x="352363" y="676447"/>
                  <a:pt x="332944" y="714802"/>
                  <a:pt x="306269" y="755593"/>
                </a:cubicBezTo>
                <a:cubicBezTo>
                  <a:pt x="288789" y="769179"/>
                  <a:pt x="283448" y="793454"/>
                  <a:pt x="267926" y="807532"/>
                </a:cubicBezTo>
                <a:cubicBezTo>
                  <a:pt x="271310" y="815302"/>
                  <a:pt x="263065" y="820150"/>
                  <a:pt x="258692" y="822583"/>
                </a:cubicBezTo>
                <a:lnTo>
                  <a:pt x="262093" y="826952"/>
                </a:lnTo>
                <a:cubicBezTo>
                  <a:pt x="231509" y="836182"/>
                  <a:pt x="212585" y="865802"/>
                  <a:pt x="200936" y="893955"/>
                </a:cubicBezTo>
                <a:cubicBezTo>
                  <a:pt x="202877" y="924050"/>
                  <a:pt x="215506" y="951235"/>
                  <a:pt x="245111" y="962901"/>
                </a:cubicBezTo>
                <a:cubicBezTo>
                  <a:pt x="271803" y="977947"/>
                  <a:pt x="303836" y="975023"/>
                  <a:pt x="332944" y="972606"/>
                </a:cubicBezTo>
                <a:cubicBezTo>
                  <a:pt x="351395" y="978422"/>
                  <a:pt x="368869" y="985717"/>
                  <a:pt x="384887" y="995426"/>
                </a:cubicBezTo>
                <a:cubicBezTo>
                  <a:pt x="397501" y="988625"/>
                  <a:pt x="395074" y="1008040"/>
                  <a:pt x="407703" y="1001238"/>
                </a:cubicBezTo>
                <a:cubicBezTo>
                  <a:pt x="440709" y="1023582"/>
                  <a:pt x="481462" y="1026487"/>
                  <a:pt x="517388" y="1043489"/>
                </a:cubicBezTo>
                <a:cubicBezTo>
                  <a:pt x="585329" y="1069693"/>
                  <a:pt x="656690" y="1090569"/>
                  <a:pt x="726080" y="1114373"/>
                </a:cubicBezTo>
                <a:cubicBezTo>
                  <a:pt x="731432" y="1112416"/>
                  <a:pt x="734340" y="1117281"/>
                  <a:pt x="737741" y="1120189"/>
                </a:cubicBezTo>
                <a:cubicBezTo>
                  <a:pt x="742110" y="1162420"/>
                  <a:pt x="722202" y="1197378"/>
                  <a:pt x="726080" y="1237196"/>
                </a:cubicBezTo>
                <a:cubicBezTo>
                  <a:pt x="720754" y="1238164"/>
                  <a:pt x="728031" y="1256615"/>
                  <a:pt x="733848" y="1261952"/>
                </a:cubicBezTo>
                <a:cubicBezTo>
                  <a:pt x="741142" y="1265353"/>
                  <a:pt x="739185" y="1273121"/>
                  <a:pt x="739185" y="1279430"/>
                </a:cubicBezTo>
                <a:cubicBezTo>
                  <a:pt x="702307" y="1291568"/>
                  <a:pt x="727539" y="1329926"/>
                  <a:pt x="720754" y="1358083"/>
                </a:cubicBezTo>
                <a:cubicBezTo>
                  <a:pt x="720754" y="1413920"/>
                  <a:pt x="742585" y="1464891"/>
                  <a:pt x="743558" y="1522664"/>
                </a:cubicBezTo>
                <a:cubicBezTo>
                  <a:pt x="740174" y="1534310"/>
                  <a:pt x="756171" y="1543052"/>
                  <a:pt x="758604" y="1555190"/>
                </a:cubicBezTo>
                <a:cubicBezTo>
                  <a:pt x="740174" y="1582377"/>
                  <a:pt x="761037" y="1619764"/>
                  <a:pt x="762497" y="1652765"/>
                </a:cubicBezTo>
                <a:cubicBezTo>
                  <a:pt x="777051" y="1692091"/>
                  <a:pt x="779484" y="1735786"/>
                  <a:pt x="797439" y="1773652"/>
                </a:cubicBezTo>
                <a:cubicBezTo>
                  <a:pt x="798882" y="1790162"/>
                  <a:pt x="811025" y="1802793"/>
                  <a:pt x="808592" y="1821716"/>
                </a:cubicBezTo>
                <a:cubicBezTo>
                  <a:pt x="828007" y="1830457"/>
                  <a:pt x="835300" y="1844534"/>
                  <a:pt x="854703" y="1853764"/>
                </a:cubicBezTo>
                <a:cubicBezTo>
                  <a:pt x="854226" y="1865907"/>
                  <a:pt x="840625" y="1878045"/>
                  <a:pt x="835300" y="1888723"/>
                </a:cubicBezTo>
                <a:lnTo>
                  <a:pt x="831408" y="1888723"/>
                </a:lnTo>
                <a:cubicBezTo>
                  <a:pt x="829472" y="1897940"/>
                  <a:pt x="834808" y="1900860"/>
                  <a:pt x="839180" y="1907661"/>
                </a:cubicBezTo>
                <a:cubicBezTo>
                  <a:pt x="859563" y="1969315"/>
                  <a:pt x="894505" y="2021255"/>
                  <a:pt x="935279" y="2072719"/>
                </a:cubicBezTo>
                <a:cubicBezTo>
                  <a:pt x="942556" y="2087770"/>
                  <a:pt x="959063" y="2105740"/>
                  <a:pt x="971681" y="2116894"/>
                </a:cubicBezTo>
                <a:cubicBezTo>
                  <a:pt x="1006126" y="2150878"/>
                  <a:pt x="1036714" y="2178067"/>
                  <a:pt x="1076992" y="2202839"/>
                </a:cubicBezTo>
                <a:cubicBezTo>
                  <a:pt x="1077485" y="2212545"/>
                  <a:pt x="1065823" y="2208176"/>
                  <a:pt x="1061946" y="2214485"/>
                </a:cubicBezTo>
                <a:cubicBezTo>
                  <a:pt x="1033806" y="2230024"/>
                  <a:pt x="1019236" y="2262057"/>
                  <a:pt x="1025545" y="2297014"/>
                </a:cubicBezTo>
                <a:cubicBezTo>
                  <a:pt x="1031377" y="2325171"/>
                  <a:pt x="1042055" y="2350418"/>
                  <a:pt x="1059514" y="2373727"/>
                </a:cubicBezTo>
                <a:cubicBezTo>
                  <a:pt x="1023605" y="2376158"/>
                  <a:pt x="994005" y="2398006"/>
                  <a:pt x="960031" y="2398974"/>
                </a:cubicBezTo>
                <a:cubicBezTo>
                  <a:pt x="918293" y="2383928"/>
                  <a:pt x="884304" y="2355280"/>
                  <a:pt x="844994" y="2331496"/>
                </a:cubicBezTo>
                <a:cubicBezTo>
                  <a:pt x="837717" y="2310125"/>
                  <a:pt x="818794" y="2297507"/>
                  <a:pt x="797439" y="2295078"/>
                </a:cubicBezTo>
                <a:cubicBezTo>
                  <a:pt x="782868" y="2298971"/>
                  <a:pt x="772190" y="2302355"/>
                  <a:pt x="762497" y="2312553"/>
                </a:cubicBezTo>
                <a:cubicBezTo>
                  <a:pt x="755696" y="2340709"/>
                  <a:pt x="757636" y="2368390"/>
                  <a:pt x="768314" y="2395082"/>
                </a:cubicBezTo>
                <a:lnTo>
                  <a:pt x="766374" y="2396546"/>
                </a:lnTo>
                <a:cubicBezTo>
                  <a:pt x="769282" y="2402375"/>
                  <a:pt x="769282" y="2415961"/>
                  <a:pt x="766374" y="2423730"/>
                </a:cubicBezTo>
                <a:cubicBezTo>
                  <a:pt x="763941" y="2435873"/>
                  <a:pt x="762497" y="2448010"/>
                  <a:pt x="754728" y="2457719"/>
                </a:cubicBezTo>
                <a:cubicBezTo>
                  <a:pt x="733372" y="2449459"/>
                  <a:pt x="716863" y="2429564"/>
                  <a:pt x="693570" y="2423730"/>
                </a:cubicBezTo>
                <a:cubicBezTo>
                  <a:pt x="674152" y="2405760"/>
                  <a:pt x="647952" y="2402375"/>
                  <a:pt x="622704" y="2398974"/>
                </a:cubicBezTo>
                <a:cubicBezTo>
                  <a:pt x="594564" y="2399454"/>
                  <a:pt x="571252" y="2382944"/>
                  <a:pt x="546021" y="2383435"/>
                </a:cubicBezTo>
                <a:cubicBezTo>
                  <a:pt x="508174" y="2392669"/>
                  <a:pt x="468848" y="2408684"/>
                  <a:pt x="432935" y="2427131"/>
                </a:cubicBezTo>
                <a:cubicBezTo>
                  <a:pt x="417396" y="2426163"/>
                  <a:pt x="397010" y="2413532"/>
                  <a:pt x="379055" y="2423730"/>
                </a:cubicBezTo>
                <a:cubicBezTo>
                  <a:pt x="364009" y="2463056"/>
                  <a:pt x="363532" y="2515001"/>
                  <a:pt x="392657" y="2546557"/>
                </a:cubicBezTo>
                <a:cubicBezTo>
                  <a:pt x="400426" y="2550926"/>
                  <a:pt x="393625" y="2561620"/>
                  <a:pt x="398473" y="2567437"/>
                </a:cubicBezTo>
                <a:cubicBezTo>
                  <a:pt x="408675" y="2599962"/>
                  <a:pt x="410119" y="2636379"/>
                  <a:pt x="412076" y="2672798"/>
                </a:cubicBezTo>
                <a:cubicBezTo>
                  <a:pt x="418856" y="2695597"/>
                  <a:pt x="408675" y="2721337"/>
                  <a:pt x="398473" y="2741724"/>
                </a:cubicBezTo>
                <a:cubicBezTo>
                  <a:pt x="394104" y="2750466"/>
                  <a:pt x="405750" y="2768436"/>
                  <a:pt x="390705" y="2772313"/>
                </a:cubicBezTo>
                <a:cubicBezTo>
                  <a:pt x="392657" y="2781543"/>
                  <a:pt x="380043" y="2789312"/>
                  <a:pt x="379055" y="2799497"/>
                </a:cubicBezTo>
                <a:cubicBezTo>
                  <a:pt x="373734" y="2845624"/>
                  <a:pt x="370810" y="2899997"/>
                  <a:pt x="388765" y="2941264"/>
                </a:cubicBezTo>
                <a:cubicBezTo>
                  <a:pt x="379055" y="2977189"/>
                  <a:pt x="340717" y="2972820"/>
                  <a:pt x="317914" y="2997097"/>
                </a:cubicBezTo>
                <a:cubicBezTo>
                  <a:pt x="306269" y="3007775"/>
                  <a:pt x="289757" y="3018452"/>
                  <a:pt x="277619" y="3027685"/>
                </a:cubicBezTo>
                <a:cubicBezTo>
                  <a:pt x="269867" y="3010683"/>
                  <a:pt x="259189" y="2995636"/>
                  <a:pt x="271803" y="2977682"/>
                </a:cubicBezTo>
                <a:cubicBezTo>
                  <a:pt x="286357" y="2982526"/>
                  <a:pt x="298007" y="2977682"/>
                  <a:pt x="306269" y="2968447"/>
                </a:cubicBezTo>
                <a:cubicBezTo>
                  <a:pt x="306269" y="2949509"/>
                  <a:pt x="293634" y="2931062"/>
                  <a:pt x="292666" y="2910674"/>
                </a:cubicBezTo>
                <a:cubicBezTo>
                  <a:pt x="303836" y="2904370"/>
                  <a:pt x="303836" y="2891736"/>
                  <a:pt x="300435" y="2882026"/>
                </a:cubicBezTo>
                <a:cubicBezTo>
                  <a:pt x="296066" y="2878150"/>
                  <a:pt x="293158" y="2870381"/>
                  <a:pt x="291222" y="2864551"/>
                </a:cubicBezTo>
                <a:cubicBezTo>
                  <a:pt x="294606" y="2860671"/>
                  <a:pt x="292666" y="2854842"/>
                  <a:pt x="292666" y="2849025"/>
                </a:cubicBezTo>
                <a:cubicBezTo>
                  <a:pt x="283448" y="2843689"/>
                  <a:pt x="284421" y="2834947"/>
                  <a:pt x="283448" y="2826209"/>
                </a:cubicBezTo>
                <a:cubicBezTo>
                  <a:pt x="313546" y="2798529"/>
                  <a:pt x="258692" y="2788820"/>
                  <a:pt x="271803" y="2761144"/>
                </a:cubicBezTo>
                <a:cubicBezTo>
                  <a:pt x="258692" y="2754358"/>
                  <a:pt x="255296" y="2740756"/>
                  <a:pt x="246554" y="2730554"/>
                </a:cubicBezTo>
                <a:cubicBezTo>
                  <a:pt x="225691" y="2718433"/>
                  <a:pt x="213077" y="2700938"/>
                  <a:pt x="189291" y="2691721"/>
                </a:cubicBezTo>
                <a:cubicBezTo>
                  <a:pt x="181521" y="2695597"/>
                  <a:pt x="179104" y="2698998"/>
                  <a:pt x="175705" y="2707263"/>
                </a:cubicBezTo>
                <a:cubicBezTo>
                  <a:pt x="182982" y="2725710"/>
                  <a:pt x="184445" y="2746588"/>
                  <a:pt x="197059" y="2762603"/>
                </a:cubicBezTo>
                <a:cubicBezTo>
                  <a:pt x="220831" y="2852901"/>
                  <a:pt x="235401" y="2949032"/>
                  <a:pt x="252388" y="3039331"/>
                </a:cubicBezTo>
                <a:cubicBezTo>
                  <a:pt x="236369" y="3047100"/>
                  <a:pt x="215981" y="3048073"/>
                  <a:pt x="198999" y="3040796"/>
                </a:cubicBezTo>
                <a:cubicBezTo>
                  <a:pt x="188798" y="3033022"/>
                  <a:pt x="169396" y="3035930"/>
                  <a:pt x="168426" y="3017975"/>
                </a:cubicBezTo>
                <a:cubicBezTo>
                  <a:pt x="168903" y="3000005"/>
                  <a:pt x="155317" y="2987867"/>
                  <a:pt x="154825" y="2969912"/>
                </a:cubicBezTo>
                <a:cubicBezTo>
                  <a:pt x="148040" y="2949509"/>
                  <a:pt x="138335" y="2930094"/>
                  <a:pt x="133962" y="2908738"/>
                </a:cubicBezTo>
                <a:lnTo>
                  <a:pt x="141736" y="2901444"/>
                </a:lnTo>
                <a:cubicBezTo>
                  <a:pt x="156290" y="2897568"/>
                  <a:pt x="175705" y="2909214"/>
                  <a:pt x="187830" y="2893195"/>
                </a:cubicBezTo>
                <a:cubicBezTo>
                  <a:pt x="189766" y="2871349"/>
                  <a:pt x="160166" y="2860178"/>
                  <a:pt x="170368" y="2837855"/>
                </a:cubicBezTo>
                <a:cubicBezTo>
                  <a:pt x="137842" y="2821345"/>
                  <a:pt x="179581" y="2783483"/>
                  <a:pt x="141736" y="2772313"/>
                </a:cubicBezTo>
                <a:cubicBezTo>
                  <a:pt x="140746" y="2761635"/>
                  <a:pt x="115515" y="2760663"/>
                  <a:pt x="130069" y="2747558"/>
                </a:cubicBezTo>
                <a:cubicBezTo>
                  <a:pt x="124732" y="2722802"/>
                  <a:pt x="92223" y="2711631"/>
                  <a:pt x="103377" y="2682506"/>
                </a:cubicBezTo>
                <a:cubicBezTo>
                  <a:pt x="78637" y="2667440"/>
                  <a:pt x="50957" y="2660163"/>
                  <a:pt x="28157" y="2640257"/>
                </a:cubicBezTo>
                <a:cubicBezTo>
                  <a:pt x="17956" y="2644624"/>
                  <a:pt x="5340" y="2631038"/>
                  <a:pt x="0" y="2644149"/>
                </a:cubicBezTo>
                <a:cubicBezTo>
                  <a:pt x="1939" y="2667440"/>
                  <a:pt x="24265" y="2684919"/>
                  <a:pt x="30586" y="2705307"/>
                </a:cubicBezTo>
                <a:cubicBezTo>
                  <a:pt x="41743" y="2727170"/>
                  <a:pt x="45636" y="2746588"/>
                  <a:pt x="61158" y="2766480"/>
                </a:cubicBezTo>
                <a:cubicBezTo>
                  <a:pt x="65527" y="2792220"/>
                  <a:pt x="83974" y="2816976"/>
                  <a:pt x="87850" y="2845624"/>
                </a:cubicBezTo>
                <a:cubicBezTo>
                  <a:pt x="98036" y="2884950"/>
                  <a:pt x="121824" y="2913107"/>
                  <a:pt x="126192" y="2954866"/>
                </a:cubicBezTo>
                <a:cubicBezTo>
                  <a:pt x="137842" y="2983498"/>
                  <a:pt x="143672" y="3014082"/>
                  <a:pt x="154825" y="3043224"/>
                </a:cubicBezTo>
                <a:lnTo>
                  <a:pt x="170368" y="3058273"/>
                </a:lnTo>
                <a:lnTo>
                  <a:pt x="225691" y="3073797"/>
                </a:lnTo>
                <a:cubicBezTo>
                  <a:pt x="237337" y="3064087"/>
                  <a:pt x="247523" y="3069444"/>
                  <a:pt x="262093" y="3067979"/>
                </a:cubicBezTo>
                <a:cubicBezTo>
                  <a:pt x="278587" y="3093703"/>
                  <a:pt x="281020" y="3127694"/>
                  <a:pt x="317914" y="3133030"/>
                </a:cubicBezTo>
                <a:cubicBezTo>
                  <a:pt x="324699" y="3131570"/>
                  <a:pt x="331500" y="3148080"/>
                  <a:pt x="338777" y="3136911"/>
                </a:cubicBezTo>
                <a:cubicBezTo>
                  <a:pt x="387320" y="3139830"/>
                  <a:pt x="432935" y="3111182"/>
                  <a:pt x="461567" y="3073797"/>
                </a:cubicBezTo>
                <a:cubicBezTo>
                  <a:pt x="474185" y="3067979"/>
                  <a:pt x="476142" y="3052441"/>
                  <a:pt x="488264" y="3046608"/>
                </a:cubicBezTo>
                <a:cubicBezTo>
                  <a:pt x="515928" y="3054377"/>
                  <a:pt x="536311" y="3066043"/>
                  <a:pt x="564946" y="3064087"/>
                </a:cubicBezTo>
                <a:cubicBezTo>
                  <a:pt x="590195" y="3070889"/>
                  <a:pt x="617363" y="3080121"/>
                  <a:pt x="631934" y="3102445"/>
                </a:cubicBezTo>
                <a:cubicBezTo>
                  <a:pt x="620288" y="3119447"/>
                  <a:pt x="630473" y="3131093"/>
                  <a:pt x="624639" y="3150508"/>
                </a:cubicBezTo>
                <a:cubicBezTo>
                  <a:pt x="617609" y="3162649"/>
                  <a:pt x="612636" y="3176242"/>
                  <a:pt x="608816" y="3190077"/>
                </a:cubicBezTo>
                <a:lnTo>
                  <a:pt x="605900" y="3203494"/>
                </a:lnTo>
                <a:lnTo>
                  <a:pt x="586332" y="3329286"/>
                </a:lnTo>
                <a:lnTo>
                  <a:pt x="569383" y="3315727"/>
                </a:lnTo>
                <a:lnTo>
                  <a:pt x="532096" y="3315727"/>
                </a:lnTo>
                <a:lnTo>
                  <a:pt x="525316" y="3339456"/>
                </a:lnTo>
                <a:lnTo>
                  <a:pt x="498198" y="3420809"/>
                </a:lnTo>
                <a:lnTo>
                  <a:pt x="486439" y="3463927"/>
                </a:lnTo>
                <a:lnTo>
                  <a:pt x="501865" y="3474335"/>
                </a:lnTo>
                <a:cubicBezTo>
                  <a:pt x="514479" y="3478212"/>
                  <a:pt x="530005" y="3476272"/>
                  <a:pt x="540207" y="3468502"/>
                </a:cubicBezTo>
                <a:cubicBezTo>
                  <a:pt x="551853" y="3462685"/>
                  <a:pt x="546512" y="3434037"/>
                  <a:pt x="566884" y="3447624"/>
                </a:cubicBezTo>
                <a:lnTo>
                  <a:pt x="572716" y="3447624"/>
                </a:lnTo>
                <a:cubicBezTo>
                  <a:pt x="569808" y="3468994"/>
                  <a:pt x="583886" y="3480640"/>
                  <a:pt x="597472" y="3493274"/>
                </a:cubicBezTo>
                <a:cubicBezTo>
                  <a:pt x="604749" y="3493274"/>
                  <a:pt x="616887" y="3493751"/>
                  <a:pt x="624639" y="3489875"/>
                </a:cubicBezTo>
                <a:cubicBezTo>
                  <a:pt x="647952" y="3483073"/>
                  <a:pt x="639690" y="3431116"/>
                  <a:pt x="668338" y="3452980"/>
                </a:cubicBezTo>
                <a:cubicBezTo>
                  <a:pt x="658630" y="3470442"/>
                  <a:pt x="671244" y="3480148"/>
                  <a:pt x="672216" y="3497150"/>
                </a:cubicBezTo>
                <a:cubicBezTo>
                  <a:pt x="682401" y="3502984"/>
                  <a:pt x="685321" y="3512689"/>
                  <a:pt x="699383" y="3508797"/>
                </a:cubicBezTo>
                <a:cubicBezTo>
                  <a:pt x="724631" y="3496659"/>
                  <a:pt x="730940" y="3471410"/>
                  <a:pt x="739185" y="3447624"/>
                </a:cubicBezTo>
                <a:lnTo>
                  <a:pt x="751573" y="3446707"/>
                </a:lnTo>
                <a:lnTo>
                  <a:pt x="759208" y="3397081"/>
                </a:lnTo>
                <a:lnTo>
                  <a:pt x="728700" y="3356404"/>
                </a:lnTo>
                <a:lnTo>
                  <a:pt x="698193" y="3329286"/>
                </a:lnTo>
                <a:lnTo>
                  <a:pt x="691413" y="3305559"/>
                </a:lnTo>
                <a:lnTo>
                  <a:pt x="696581" y="3238404"/>
                </a:lnTo>
                <a:lnTo>
                  <a:pt x="683862" y="3236930"/>
                </a:lnTo>
                <a:cubicBezTo>
                  <a:pt x="684353" y="3205377"/>
                  <a:pt x="700847" y="3181098"/>
                  <a:pt x="697447" y="3148080"/>
                </a:cubicBezTo>
                <a:cubicBezTo>
                  <a:pt x="698907" y="3137402"/>
                  <a:pt x="707648" y="3146632"/>
                  <a:pt x="712494" y="3146632"/>
                </a:cubicBezTo>
                <a:cubicBezTo>
                  <a:pt x="751327" y="3151480"/>
                  <a:pt x="791605" y="3146139"/>
                  <a:pt x="831408" y="3136911"/>
                </a:cubicBezTo>
                <a:cubicBezTo>
                  <a:pt x="889168" y="3110707"/>
                  <a:pt x="939648" y="3050501"/>
                  <a:pt x="948386" y="2983498"/>
                </a:cubicBezTo>
                <a:cubicBezTo>
                  <a:pt x="961479" y="2930586"/>
                  <a:pt x="956635" y="2871349"/>
                  <a:pt x="952262" y="2818440"/>
                </a:cubicBezTo>
                <a:cubicBezTo>
                  <a:pt x="981866" y="2833486"/>
                  <a:pt x="1009527" y="2851933"/>
                  <a:pt x="1040590" y="2862611"/>
                </a:cubicBezTo>
                <a:cubicBezTo>
                  <a:pt x="1047869" y="2866012"/>
                  <a:pt x="1057101" y="2864551"/>
                  <a:pt x="1063410" y="2870381"/>
                </a:cubicBezTo>
                <a:cubicBezTo>
                  <a:pt x="1086209" y="2869413"/>
                  <a:pt x="1110965" y="2880090"/>
                  <a:pt x="1134274" y="2876213"/>
                </a:cubicBezTo>
                <a:lnTo>
                  <a:pt x="1140090" y="2880090"/>
                </a:lnTo>
                <a:cubicBezTo>
                  <a:pt x="1178432" y="2874749"/>
                  <a:pt x="1220666" y="2884950"/>
                  <a:pt x="1255111" y="2864551"/>
                </a:cubicBezTo>
                <a:cubicBezTo>
                  <a:pt x="1266285" y="2860178"/>
                  <a:pt x="1280360" y="2850473"/>
                  <a:pt x="1290069" y="2843196"/>
                </a:cubicBezTo>
                <a:cubicBezTo>
                  <a:pt x="1311900" y="2848533"/>
                  <a:pt x="1315301" y="2878150"/>
                  <a:pt x="1327919" y="2895135"/>
                </a:cubicBezTo>
                <a:cubicBezTo>
                  <a:pt x="1363844" y="2919909"/>
                  <a:pt x="1343933" y="2972820"/>
                  <a:pt x="1368212" y="3002913"/>
                </a:cubicBezTo>
                <a:cubicBezTo>
                  <a:pt x="1368688" y="3019425"/>
                  <a:pt x="1352198" y="3033022"/>
                  <a:pt x="1343456" y="3044672"/>
                </a:cubicBezTo>
                <a:cubicBezTo>
                  <a:pt x="1321133" y="3073797"/>
                  <a:pt x="1299286" y="3101477"/>
                  <a:pt x="1274530" y="3129153"/>
                </a:cubicBezTo>
                <a:cubicBezTo>
                  <a:pt x="1251727" y="3163126"/>
                  <a:pt x="1228419" y="3200513"/>
                  <a:pt x="1197846" y="3231101"/>
                </a:cubicBezTo>
                <a:lnTo>
                  <a:pt x="1187188" y="3230688"/>
                </a:lnTo>
                <a:lnTo>
                  <a:pt x="1159195" y="3278441"/>
                </a:lnTo>
                <a:lnTo>
                  <a:pt x="1121908" y="3281831"/>
                </a:lnTo>
                <a:lnTo>
                  <a:pt x="1037165" y="3312338"/>
                </a:lnTo>
                <a:lnTo>
                  <a:pt x="916750" y="3449557"/>
                </a:lnTo>
                <a:lnTo>
                  <a:pt x="917800" y="3449579"/>
                </a:lnTo>
                <a:cubicBezTo>
                  <a:pt x="920704" y="3457333"/>
                  <a:pt x="929938" y="3449087"/>
                  <a:pt x="933339" y="3456856"/>
                </a:cubicBezTo>
                <a:cubicBezTo>
                  <a:pt x="923629" y="3476272"/>
                  <a:pt x="940616" y="3487922"/>
                  <a:pt x="952262" y="3497150"/>
                </a:cubicBezTo>
                <a:cubicBezTo>
                  <a:pt x="968280" y="3512689"/>
                  <a:pt x="998849" y="3488414"/>
                  <a:pt x="992544" y="3523846"/>
                </a:cubicBezTo>
                <a:cubicBezTo>
                  <a:pt x="1011959" y="3530644"/>
                  <a:pt x="1037191" y="3529200"/>
                  <a:pt x="1053701" y="3518505"/>
                </a:cubicBezTo>
                <a:cubicBezTo>
                  <a:pt x="1060502" y="3531616"/>
                  <a:pt x="1070687" y="3533569"/>
                  <a:pt x="1082826" y="3537445"/>
                </a:cubicBezTo>
                <a:close/>
              </a:path>
            </a:pathLst>
          </a:custGeom>
          <a:solidFill>
            <a:schemeClr val="accent2">
              <a:lumMod val="50000"/>
            </a:schemeClr>
          </a:solidFill>
          <a:ln w="2858" cap="flat">
            <a:noFill/>
            <a:prstDash val="solid"/>
            <a:miter/>
          </a:ln>
        </p:spPr>
        <p:txBody>
          <a:bodyPr rtlCol="0" anchor="ctr"/>
          <a:lstStyle/>
          <a:p>
            <a:endParaRPr lang="en-US" dirty="0"/>
          </a:p>
        </p:txBody>
      </p:sp>
      <p:sp>
        <p:nvSpPr>
          <p:cNvPr id="35" name="Graphic 31" descr="Leaf">
            <a:extLst>
              <a:ext uri="{FF2B5EF4-FFF2-40B4-BE49-F238E27FC236}">
                <a16:creationId xmlns:a16="http://schemas.microsoft.com/office/drawing/2014/main" id="{F443DB35-41F8-456D-B534-0757084356FF}"/>
              </a:ext>
            </a:extLst>
          </p:cNvPr>
          <p:cNvSpPr/>
          <p:nvPr/>
        </p:nvSpPr>
        <p:spPr>
          <a:xfrm>
            <a:off x="3818158" y="1414712"/>
            <a:ext cx="4157442" cy="3987631"/>
          </a:xfrm>
          <a:custGeom>
            <a:avLst/>
            <a:gdLst>
              <a:gd name="connsiteX0" fmla="*/ 1862580 w 4007367"/>
              <a:gd name="connsiteY0" fmla="*/ 338651 h 3843686"/>
              <a:gd name="connsiteX1" fmla="*/ 282209 w 4007367"/>
              <a:gd name="connsiteY1" fmla="*/ 1919021 h 3843686"/>
              <a:gd name="connsiteX2" fmla="*/ 479755 w 4007367"/>
              <a:gd name="connsiteY2" fmla="*/ 2680986 h 3843686"/>
              <a:gd name="connsiteX3" fmla="*/ 869204 w 4007367"/>
              <a:gd name="connsiteY3" fmla="*/ 2297182 h 3843686"/>
              <a:gd name="connsiteX4" fmla="*/ 1992396 w 4007367"/>
              <a:gd name="connsiteY4" fmla="*/ 1377180 h 3843686"/>
              <a:gd name="connsiteX5" fmla="*/ 2065770 w 4007367"/>
              <a:gd name="connsiteY5" fmla="*/ 1348959 h 3843686"/>
              <a:gd name="connsiteX6" fmla="*/ 2178654 w 4007367"/>
              <a:gd name="connsiteY6" fmla="*/ 1461843 h 3843686"/>
              <a:gd name="connsiteX7" fmla="*/ 2133500 w 4007367"/>
              <a:gd name="connsiteY7" fmla="*/ 1552150 h 3843686"/>
              <a:gd name="connsiteX8" fmla="*/ 2133500 w 4007367"/>
              <a:gd name="connsiteY8" fmla="*/ 1552150 h 3843686"/>
              <a:gd name="connsiteX9" fmla="*/ 513620 w 4007367"/>
              <a:gd name="connsiteY9" fmla="*/ 2980127 h 3843686"/>
              <a:gd name="connsiteX10" fmla="*/ 423314 w 4007367"/>
              <a:gd name="connsiteY10" fmla="*/ 3081722 h 3843686"/>
              <a:gd name="connsiteX11" fmla="*/ 423314 w 4007367"/>
              <a:gd name="connsiteY11" fmla="*/ 3081722 h 3843686"/>
              <a:gd name="connsiteX12" fmla="*/ 0 w 4007367"/>
              <a:gd name="connsiteY12" fmla="*/ 3843687 h 3843686"/>
              <a:gd name="connsiteX13" fmla="*/ 338651 w 4007367"/>
              <a:gd name="connsiteY13" fmla="*/ 3843687 h 3843686"/>
              <a:gd name="connsiteX14" fmla="*/ 835339 w 4007367"/>
              <a:gd name="connsiteY14" fmla="*/ 3126876 h 3843686"/>
              <a:gd name="connsiteX15" fmla="*/ 1862580 w 4007367"/>
              <a:gd name="connsiteY15" fmla="*/ 3505036 h 3843686"/>
              <a:gd name="connsiteX16" fmla="*/ 2647121 w 4007367"/>
              <a:gd name="connsiteY16" fmla="*/ 3296201 h 3843686"/>
              <a:gd name="connsiteX17" fmla="*/ 2647121 w 4007367"/>
              <a:gd name="connsiteY17" fmla="*/ 3296201 h 3843686"/>
              <a:gd name="connsiteX18" fmla="*/ 4007368 w 4007367"/>
              <a:gd name="connsiteY18" fmla="*/ 0 h 3843686"/>
              <a:gd name="connsiteX19" fmla="*/ 1862580 w 4007367"/>
              <a:gd name="connsiteY19" fmla="*/ 338651 h 384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07367" h="3843686">
                <a:moveTo>
                  <a:pt x="1862580" y="338651"/>
                </a:moveTo>
                <a:cubicBezTo>
                  <a:pt x="987732" y="338651"/>
                  <a:pt x="282209" y="1044173"/>
                  <a:pt x="282209" y="1919021"/>
                </a:cubicBezTo>
                <a:cubicBezTo>
                  <a:pt x="282209" y="2195586"/>
                  <a:pt x="355583" y="2455219"/>
                  <a:pt x="479755" y="2680986"/>
                </a:cubicBezTo>
                <a:cubicBezTo>
                  <a:pt x="598283" y="2556814"/>
                  <a:pt x="728099" y="2432642"/>
                  <a:pt x="869204" y="2297182"/>
                </a:cubicBezTo>
                <a:cubicBezTo>
                  <a:pt x="1224787" y="1964175"/>
                  <a:pt x="1642456" y="1625524"/>
                  <a:pt x="1992396" y="1377180"/>
                </a:cubicBezTo>
                <a:cubicBezTo>
                  <a:pt x="2014972" y="1360247"/>
                  <a:pt x="2037549" y="1348959"/>
                  <a:pt x="2065770" y="1348959"/>
                </a:cubicBezTo>
                <a:cubicBezTo>
                  <a:pt x="2127856" y="1348959"/>
                  <a:pt x="2178654" y="1399757"/>
                  <a:pt x="2178654" y="1461843"/>
                </a:cubicBezTo>
                <a:cubicBezTo>
                  <a:pt x="2178654" y="1501352"/>
                  <a:pt x="2161721" y="1529573"/>
                  <a:pt x="2133500" y="1552150"/>
                </a:cubicBezTo>
                <a:lnTo>
                  <a:pt x="2133500" y="1552150"/>
                </a:lnTo>
                <a:cubicBezTo>
                  <a:pt x="1631168" y="1913377"/>
                  <a:pt x="965155" y="2472151"/>
                  <a:pt x="513620" y="2980127"/>
                </a:cubicBezTo>
                <a:cubicBezTo>
                  <a:pt x="513620" y="2980127"/>
                  <a:pt x="451534" y="3047857"/>
                  <a:pt x="423314" y="3081722"/>
                </a:cubicBezTo>
                <a:lnTo>
                  <a:pt x="423314" y="3081722"/>
                </a:lnTo>
                <a:cubicBezTo>
                  <a:pt x="169325" y="3380864"/>
                  <a:pt x="0" y="3651785"/>
                  <a:pt x="0" y="3843687"/>
                </a:cubicBezTo>
                <a:lnTo>
                  <a:pt x="338651" y="3843687"/>
                </a:lnTo>
                <a:cubicBezTo>
                  <a:pt x="338651" y="3719515"/>
                  <a:pt x="536197" y="3448594"/>
                  <a:pt x="835339" y="3126876"/>
                </a:cubicBezTo>
                <a:cubicBezTo>
                  <a:pt x="1111904" y="3363931"/>
                  <a:pt x="1467487" y="3505036"/>
                  <a:pt x="1862580" y="3505036"/>
                </a:cubicBezTo>
                <a:cubicBezTo>
                  <a:pt x="2144789" y="3505036"/>
                  <a:pt x="2415709" y="3431662"/>
                  <a:pt x="2647121" y="3296201"/>
                </a:cubicBezTo>
                <a:lnTo>
                  <a:pt x="2647121" y="3296201"/>
                </a:lnTo>
                <a:cubicBezTo>
                  <a:pt x="3854975" y="2624544"/>
                  <a:pt x="4007368" y="1388468"/>
                  <a:pt x="4007368" y="0"/>
                </a:cubicBezTo>
                <a:cubicBezTo>
                  <a:pt x="4007368" y="0"/>
                  <a:pt x="2692274" y="361228"/>
                  <a:pt x="1862580" y="3386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grpSp>
        <p:nvGrpSpPr>
          <p:cNvPr id="37" name="Group 36">
            <a:extLst>
              <a:ext uri="{FF2B5EF4-FFF2-40B4-BE49-F238E27FC236}">
                <a16:creationId xmlns:a16="http://schemas.microsoft.com/office/drawing/2014/main" id="{B5A45901-2519-42EE-BD84-1F8344FE9676}"/>
              </a:ext>
            </a:extLst>
          </p:cNvPr>
          <p:cNvGrpSpPr/>
          <p:nvPr/>
        </p:nvGrpSpPr>
        <p:grpSpPr>
          <a:xfrm>
            <a:off x="340731" y="1242150"/>
            <a:ext cx="2926080" cy="2736703"/>
            <a:chOff x="332936" y="2627766"/>
            <a:chExt cx="2926080" cy="2736703"/>
          </a:xfrm>
        </p:grpSpPr>
        <p:sp>
          <p:nvSpPr>
            <p:cNvPr id="38" name="TextBox 37">
              <a:extLst>
                <a:ext uri="{FF2B5EF4-FFF2-40B4-BE49-F238E27FC236}">
                  <a16:creationId xmlns:a16="http://schemas.microsoft.com/office/drawing/2014/main" id="{0814C8F5-7EC8-4D30-A7C0-83C2920594DC}"/>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9" name="TextBox 38">
              <a:extLst>
                <a:ext uri="{FF2B5EF4-FFF2-40B4-BE49-F238E27FC236}">
                  <a16:creationId xmlns:a16="http://schemas.microsoft.com/office/drawing/2014/main" id="{5296365B-E0C8-4681-B37D-279155A4A94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0" name="Group 39">
            <a:extLst>
              <a:ext uri="{FF2B5EF4-FFF2-40B4-BE49-F238E27FC236}">
                <a16:creationId xmlns:a16="http://schemas.microsoft.com/office/drawing/2014/main" id="{EAA97902-98B0-493F-8732-2C58955D9296}"/>
              </a:ext>
            </a:extLst>
          </p:cNvPr>
          <p:cNvGrpSpPr/>
          <p:nvPr/>
        </p:nvGrpSpPr>
        <p:grpSpPr>
          <a:xfrm>
            <a:off x="8925189" y="1242150"/>
            <a:ext cx="2926080" cy="2736703"/>
            <a:chOff x="332936" y="2627766"/>
            <a:chExt cx="2926080" cy="2736703"/>
          </a:xfrm>
        </p:grpSpPr>
        <p:sp>
          <p:nvSpPr>
            <p:cNvPr id="41" name="TextBox 40">
              <a:extLst>
                <a:ext uri="{FF2B5EF4-FFF2-40B4-BE49-F238E27FC236}">
                  <a16:creationId xmlns:a16="http://schemas.microsoft.com/office/drawing/2014/main" id="{38ED7670-C219-47C1-85DA-AFEAA55058B2}"/>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42" name="TextBox 41">
              <a:extLst>
                <a:ext uri="{FF2B5EF4-FFF2-40B4-BE49-F238E27FC236}">
                  <a16:creationId xmlns:a16="http://schemas.microsoft.com/office/drawing/2014/main" id="{1548ECEA-1A3B-44C3-B2DB-194F60D1EBC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9C0D39B5-9FEA-4939-86E6-B2BBA4A12274}"/>
              </a:ext>
            </a:extLst>
          </p:cNvPr>
          <p:cNvSpPr/>
          <p:nvPr/>
        </p:nvSpPr>
        <p:spPr>
          <a:xfrm>
            <a:off x="2411394" y="5370596"/>
            <a:ext cx="6898991" cy="516147"/>
          </a:xfrm>
          <a:prstGeom prst="ellipse">
            <a:avLst/>
          </a:prstGeom>
          <a:gradFill flip="none" rotWithShape="1">
            <a:gsLst>
              <a:gs pos="0">
                <a:schemeClr val="tx1"/>
              </a:gs>
              <a:gs pos="69000">
                <a:srgbClr val="000000">
                  <a:alpha val="0"/>
                </a:srgbClr>
              </a:gs>
              <a:gs pos="100000">
                <a:schemeClr val="tx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Ant (Metaphor) – Slide Template</a:t>
            </a:r>
          </a:p>
        </p:txBody>
      </p:sp>
      <p:sp>
        <p:nvSpPr>
          <p:cNvPr id="34" name="Freeform: Shape 33">
            <a:extLst>
              <a:ext uri="{FF2B5EF4-FFF2-40B4-BE49-F238E27FC236}">
                <a16:creationId xmlns:a16="http://schemas.microsoft.com/office/drawing/2014/main" id="{DD1F605B-EC8C-4941-81EA-C53AC469BA1A}"/>
              </a:ext>
            </a:extLst>
          </p:cNvPr>
          <p:cNvSpPr/>
          <p:nvPr/>
        </p:nvSpPr>
        <p:spPr>
          <a:xfrm flipH="1" flipV="1">
            <a:off x="5721024" y="5015552"/>
            <a:ext cx="374976" cy="599470"/>
          </a:xfrm>
          <a:custGeom>
            <a:avLst/>
            <a:gdLst>
              <a:gd name="connsiteX0" fmla="*/ 839180 w 2209311"/>
              <a:gd name="connsiteY0" fmla="*/ 2557728 h 3537654"/>
              <a:gd name="connsiteX1" fmla="*/ 812485 w 2209311"/>
              <a:gd name="connsiteY1" fmla="*/ 2517432 h 3537654"/>
              <a:gd name="connsiteX2" fmla="*/ 822193 w 2209311"/>
              <a:gd name="connsiteY2" fmla="*/ 2460152 h 3537654"/>
              <a:gd name="connsiteX3" fmla="*/ 831408 w 2209311"/>
              <a:gd name="connsiteY3" fmla="*/ 2425670 h 3537654"/>
              <a:gd name="connsiteX4" fmla="*/ 864412 w 2209311"/>
              <a:gd name="connsiteY4" fmla="*/ 2460152 h 3537654"/>
              <a:gd name="connsiteX5" fmla="*/ 839180 w 2209311"/>
              <a:gd name="connsiteY5" fmla="*/ 2557728 h 3537654"/>
              <a:gd name="connsiteX6" fmla="*/ 334838 w 2209311"/>
              <a:gd name="connsiteY6" fmla="*/ 3110633 h 3537654"/>
              <a:gd name="connsiteX7" fmla="*/ 310145 w 2209311"/>
              <a:gd name="connsiteY7" fmla="*/ 3100505 h 3537654"/>
              <a:gd name="connsiteX8" fmla="*/ 289265 w 2209311"/>
              <a:gd name="connsiteY8" fmla="*/ 3058273 h 3537654"/>
              <a:gd name="connsiteX9" fmla="*/ 348487 w 2209311"/>
              <a:gd name="connsiteY9" fmla="*/ 3010206 h 3537654"/>
              <a:gd name="connsiteX10" fmla="*/ 407703 w 2209311"/>
              <a:gd name="connsiteY10" fmla="*/ 2979622 h 3537654"/>
              <a:gd name="connsiteX11" fmla="*/ 452354 w 2209311"/>
              <a:gd name="connsiteY11" fmla="*/ 3036902 h 3537654"/>
              <a:gd name="connsiteX12" fmla="*/ 409643 w 2209311"/>
              <a:gd name="connsiteY12" fmla="*/ 3079629 h 3537654"/>
              <a:gd name="connsiteX13" fmla="*/ 362073 w 2209311"/>
              <a:gd name="connsiteY13" fmla="*/ 3110214 h 3537654"/>
              <a:gd name="connsiteX14" fmla="*/ 334838 w 2209311"/>
              <a:gd name="connsiteY14" fmla="*/ 3110633 h 3537654"/>
              <a:gd name="connsiteX15" fmla="*/ 1082826 w 2209311"/>
              <a:gd name="connsiteY15" fmla="*/ 3537445 h 3537654"/>
              <a:gd name="connsiteX16" fmla="*/ 1126980 w 2209311"/>
              <a:gd name="connsiteY16" fmla="*/ 3499092 h 3537654"/>
              <a:gd name="connsiteX17" fmla="*/ 1178432 w 2209311"/>
              <a:gd name="connsiteY17" fmla="*/ 3443746 h 3537654"/>
              <a:gd name="connsiteX18" fmla="*/ 1192747 w 2209311"/>
              <a:gd name="connsiteY18" fmla="*/ 3443688 h 3537654"/>
              <a:gd name="connsiteX19" fmla="*/ 1194337 w 2209311"/>
              <a:gd name="connsiteY19" fmla="*/ 3442832 h 3537654"/>
              <a:gd name="connsiteX20" fmla="*/ 1233768 w 2209311"/>
              <a:gd name="connsiteY20" fmla="*/ 3353014 h 3537654"/>
              <a:gd name="connsiteX21" fmla="*/ 1233768 w 2209311"/>
              <a:gd name="connsiteY21" fmla="*/ 3330185 h 3537654"/>
              <a:gd name="connsiteX22" fmla="*/ 1226087 w 2209311"/>
              <a:gd name="connsiteY22" fmla="*/ 3324431 h 3537654"/>
              <a:gd name="connsiteX23" fmla="*/ 1346003 w 2209311"/>
              <a:gd name="connsiteY23" fmla="*/ 3164401 h 3537654"/>
              <a:gd name="connsiteX24" fmla="*/ 1374029 w 2209311"/>
              <a:gd name="connsiteY24" fmla="*/ 3123325 h 3537654"/>
              <a:gd name="connsiteX25" fmla="*/ 1439063 w 2209311"/>
              <a:gd name="connsiteY25" fmla="*/ 3029625 h 3537654"/>
              <a:gd name="connsiteX26" fmla="*/ 1456542 w 2209311"/>
              <a:gd name="connsiteY26" fmla="*/ 2966019 h 3537654"/>
              <a:gd name="connsiteX27" fmla="*/ 1419648 w 2209311"/>
              <a:gd name="connsiteY27" fmla="*/ 2908738 h 3537654"/>
              <a:gd name="connsiteX28" fmla="*/ 1358503 w 2209311"/>
              <a:gd name="connsiteY28" fmla="*/ 2770848 h 3537654"/>
              <a:gd name="connsiteX29" fmla="*/ 1385675 w 2209311"/>
              <a:gd name="connsiteY29" fmla="*/ 2735911 h 3537654"/>
              <a:gd name="connsiteX30" fmla="*/ 1395384 w 2209311"/>
              <a:gd name="connsiteY30" fmla="*/ 2716968 h 3537654"/>
              <a:gd name="connsiteX31" fmla="*/ 1375966 w 2209311"/>
              <a:gd name="connsiteY31" fmla="*/ 2550451 h 3537654"/>
              <a:gd name="connsiteX32" fmla="*/ 1337628 w 2209311"/>
              <a:gd name="connsiteY32" fmla="*/ 2477134 h 3537654"/>
              <a:gd name="connsiteX33" fmla="*/ 1327919 w 2209311"/>
              <a:gd name="connsiteY33" fmla="*/ 2457719 h 3537654"/>
              <a:gd name="connsiteX34" fmla="*/ 1389075 w 2209311"/>
              <a:gd name="connsiteY34" fmla="*/ 2421794 h 3537654"/>
              <a:gd name="connsiteX35" fmla="*/ 1392952 w 2209311"/>
              <a:gd name="connsiteY35" fmla="*/ 2421794 h 3537654"/>
              <a:gd name="connsiteX36" fmla="*/ 1422076 w 2209311"/>
              <a:gd name="connsiteY36" fmla="*/ 2314493 h 3537654"/>
              <a:gd name="connsiteX37" fmla="*/ 1402661 w 2209311"/>
              <a:gd name="connsiteY37" fmla="*/ 2272258 h 3537654"/>
              <a:gd name="connsiteX38" fmla="*/ 1427910 w 2209311"/>
              <a:gd name="connsiteY38" fmla="*/ 2256720 h 3537654"/>
              <a:gd name="connsiteX39" fmla="*/ 1502652 w 2209311"/>
              <a:gd name="connsiteY39" fmla="*/ 2206717 h 3537654"/>
              <a:gd name="connsiteX40" fmla="*/ 1561378 w 2209311"/>
              <a:gd name="connsiteY40" fmla="*/ 2149435 h 3537654"/>
              <a:gd name="connsiteX41" fmla="*/ 1578840 w 2209311"/>
              <a:gd name="connsiteY41" fmla="*/ 2118847 h 3537654"/>
              <a:gd name="connsiteX42" fmla="*/ 1628845 w 2209311"/>
              <a:gd name="connsiteY42" fmla="*/ 2005241 h 3537654"/>
              <a:gd name="connsiteX43" fmla="*/ 1634661 w 2209311"/>
              <a:gd name="connsiteY43" fmla="*/ 1988254 h 3537654"/>
              <a:gd name="connsiteX44" fmla="*/ 1622523 w 2209311"/>
              <a:gd name="connsiteY44" fmla="*/ 1964942 h 3537654"/>
              <a:gd name="connsiteX45" fmla="*/ 1668634 w 2209311"/>
              <a:gd name="connsiteY45" fmla="*/ 1942603 h 3537654"/>
              <a:gd name="connsiteX46" fmla="*/ 1705527 w 2209311"/>
              <a:gd name="connsiteY46" fmla="*/ 1823180 h 3537654"/>
              <a:gd name="connsiteX47" fmla="*/ 1712804 w 2209311"/>
              <a:gd name="connsiteY47" fmla="*/ 1794531 h 3537654"/>
              <a:gd name="connsiteX48" fmla="*/ 1726390 w 2209311"/>
              <a:gd name="connsiteY48" fmla="*/ 1727541 h 3537654"/>
              <a:gd name="connsiteX49" fmla="*/ 1733667 w 2209311"/>
              <a:gd name="connsiteY49" fmla="*/ 1689183 h 3537654"/>
              <a:gd name="connsiteX50" fmla="*/ 1722514 w 2209311"/>
              <a:gd name="connsiteY50" fmla="*/ 1646952 h 3537654"/>
              <a:gd name="connsiteX51" fmla="*/ 1753082 w 2209311"/>
              <a:gd name="connsiteY51" fmla="*/ 1612470 h 3537654"/>
              <a:gd name="connsiteX52" fmla="*/ 1760852 w 2209311"/>
              <a:gd name="connsiteY52" fmla="*/ 1398376 h 3537654"/>
              <a:gd name="connsiteX53" fmla="*/ 1720574 w 2209311"/>
              <a:gd name="connsiteY53" fmla="*/ 1340604 h 3537654"/>
              <a:gd name="connsiteX54" fmla="*/ 1749206 w 2209311"/>
              <a:gd name="connsiteY54" fmla="*/ 1308079 h 3537654"/>
              <a:gd name="connsiteX55" fmla="*/ 1749206 w 2209311"/>
              <a:gd name="connsiteY55" fmla="*/ 1237196 h 3537654"/>
              <a:gd name="connsiteX56" fmla="*/ 1712804 w 2209311"/>
              <a:gd name="connsiteY56" fmla="*/ 1118249 h 3537654"/>
              <a:gd name="connsiteX57" fmla="*/ 1688050 w 2209311"/>
              <a:gd name="connsiteY57" fmla="*/ 1087184 h 3537654"/>
              <a:gd name="connsiteX58" fmla="*/ 1695818 w 2209311"/>
              <a:gd name="connsiteY58" fmla="*/ 1020182 h 3537654"/>
              <a:gd name="connsiteX59" fmla="*/ 1672526 w 2209311"/>
              <a:gd name="connsiteY59" fmla="*/ 978422 h 3537654"/>
              <a:gd name="connsiteX60" fmla="*/ 1661358 w 2209311"/>
              <a:gd name="connsiteY60" fmla="*/ 976482 h 3537654"/>
              <a:gd name="connsiteX61" fmla="*/ 1689990 w 2209311"/>
              <a:gd name="connsiteY61" fmla="*/ 890061 h 3537654"/>
              <a:gd name="connsiteX62" fmla="*/ 1705527 w 2209311"/>
              <a:gd name="connsiteY62" fmla="*/ 830843 h 3537654"/>
              <a:gd name="connsiteX63" fmla="*/ 1739496 w 2209311"/>
              <a:gd name="connsiteY63" fmla="*/ 736653 h 3537654"/>
              <a:gd name="connsiteX64" fmla="*/ 1783672 w 2209311"/>
              <a:gd name="connsiteY64" fmla="*/ 683249 h 3537654"/>
              <a:gd name="connsiteX65" fmla="*/ 1795318 w 2209311"/>
              <a:gd name="connsiteY65" fmla="*/ 637121 h 3537654"/>
              <a:gd name="connsiteX66" fmla="*/ 1841428 w 2209311"/>
              <a:gd name="connsiteY66" fmla="*/ 609934 h 3537654"/>
              <a:gd name="connsiteX67" fmla="*/ 1933634 w 2209311"/>
              <a:gd name="connsiteY67" fmla="*/ 556528 h 3537654"/>
              <a:gd name="connsiteX68" fmla="*/ 1971501 w 2209311"/>
              <a:gd name="connsiteY68" fmla="*/ 527405 h 3537654"/>
              <a:gd name="connsiteX69" fmla="*/ 2057889 w 2209311"/>
              <a:gd name="connsiteY69" fmla="*/ 475941 h 3537654"/>
              <a:gd name="connsiteX70" fmla="*/ 2113710 w 2209311"/>
              <a:gd name="connsiteY70" fmla="*/ 446816 h 3537654"/>
              <a:gd name="connsiteX71" fmla="*/ 2138460 w 2209311"/>
              <a:gd name="connsiteY71" fmla="*/ 437599 h 3537654"/>
              <a:gd name="connsiteX72" fmla="*/ 2209311 w 2209311"/>
              <a:gd name="connsiteY72" fmla="*/ 374486 h 3537654"/>
              <a:gd name="connsiteX73" fmla="*/ 2194265 w 2209311"/>
              <a:gd name="connsiteY73" fmla="*/ 334191 h 3537654"/>
              <a:gd name="connsiteX74" fmla="*/ 2178743 w 2209311"/>
              <a:gd name="connsiteY74" fmla="*/ 301650 h 3537654"/>
              <a:gd name="connsiteX75" fmla="*/ 2198158 w 2209311"/>
              <a:gd name="connsiteY75" fmla="*/ 278355 h 3537654"/>
              <a:gd name="connsiteX76" fmla="*/ 2165157 w 2209311"/>
              <a:gd name="connsiteY76" fmla="*/ 257477 h 3537654"/>
              <a:gd name="connsiteX77" fmla="*/ 2167574 w 2209311"/>
              <a:gd name="connsiteY77" fmla="*/ 224951 h 3537654"/>
              <a:gd name="connsiteX78" fmla="*/ 2134569 w 2209311"/>
              <a:gd name="connsiteY78" fmla="*/ 201641 h 3537654"/>
              <a:gd name="connsiteX79" fmla="*/ 2138460 w 2209311"/>
              <a:gd name="connsiteY79" fmla="*/ 188041 h 3537654"/>
              <a:gd name="connsiteX80" fmla="*/ 2136509 w 2209311"/>
              <a:gd name="connsiteY80" fmla="*/ 188041 h 3537654"/>
              <a:gd name="connsiteX81" fmla="*/ 2117586 w 2209311"/>
              <a:gd name="connsiteY81" fmla="*/ 159884 h 3537654"/>
              <a:gd name="connsiteX82" fmla="*/ 2100107 w 2209311"/>
              <a:gd name="connsiteY82" fmla="*/ 151638 h 3537654"/>
              <a:gd name="connsiteX83" fmla="*/ 2094291 w 2209311"/>
              <a:gd name="connsiteY83" fmla="*/ 113774 h 3537654"/>
              <a:gd name="connsiteX84" fmla="*/ 2052055 w 2209311"/>
              <a:gd name="connsiteY84" fmla="*/ 92403 h 3537654"/>
              <a:gd name="connsiteX85" fmla="*/ 2046719 w 2209311"/>
              <a:gd name="connsiteY85" fmla="*/ 79294 h 3537654"/>
              <a:gd name="connsiteX86" fmla="*/ 2050612 w 2209311"/>
              <a:gd name="connsiteY86" fmla="*/ 69585 h 3537654"/>
              <a:gd name="connsiteX87" fmla="*/ 2031192 w 2209311"/>
              <a:gd name="connsiteY87" fmla="*/ 57938 h 3537654"/>
              <a:gd name="connsiteX88" fmla="*/ 1998191 w 2209311"/>
              <a:gd name="connsiteY88" fmla="*/ 23475 h 3537654"/>
              <a:gd name="connsiteX89" fmla="*/ 1889480 w 2209311"/>
              <a:gd name="connsiteY89" fmla="*/ 165 h 3537654"/>
              <a:gd name="connsiteX90" fmla="*/ 1860351 w 2209311"/>
              <a:gd name="connsiteY90" fmla="*/ 7935 h 3537654"/>
              <a:gd name="connsiteX91" fmla="*/ 1833658 w 2209311"/>
              <a:gd name="connsiteY91" fmla="*/ 7935 h 3537654"/>
              <a:gd name="connsiteX92" fmla="*/ 1961791 w 2209311"/>
              <a:gd name="connsiteY92" fmla="*/ 121051 h 3537654"/>
              <a:gd name="connsiteX93" fmla="*/ 2077304 w 2209311"/>
              <a:gd name="connsiteY93" fmla="*/ 339529 h 3537654"/>
              <a:gd name="connsiteX94" fmla="*/ 2044303 w 2209311"/>
              <a:gd name="connsiteY94" fmla="*/ 385641 h 3537654"/>
              <a:gd name="connsiteX95" fmla="*/ 1829782 w 2209311"/>
              <a:gd name="connsiteY95" fmla="*/ 523527 h 3537654"/>
              <a:gd name="connsiteX96" fmla="*/ 1766668 w 2209311"/>
              <a:gd name="connsiteY96" fmla="*/ 550716 h 3537654"/>
              <a:gd name="connsiteX97" fmla="*/ 1762792 w 2209311"/>
              <a:gd name="connsiteY97" fmla="*/ 558486 h 3537654"/>
              <a:gd name="connsiteX98" fmla="*/ 1760852 w 2209311"/>
              <a:gd name="connsiteY98" fmla="*/ 556528 h 3537654"/>
              <a:gd name="connsiteX99" fmla="*/ 1703095 w 2209311"/>
              <a:gd name="connsiteY99" fmla="*/ 575965 h 3537654"/>
              <a:gd name="connsiteX100" fmla="*/ 1672526 w 2209311"/>
              <a:gd name="connsiteY100" fmla="*/ 604116 h 3537654"/>
              <a:gd name="connsiteX101" fmla="*/ 1661358 w 2209311"/>
              <a:gd name="connsiteY101" fmla="*/ 650228 h 3537654"/>
              <a:gd name="connsiteX102" fmla="*/ 1597784 w 2209311"/>
              <a:gd name="connsiteY102" fmla="*/ 744422 h 3537654"/>
              <a:gd name="connsiteX103" fmla="*/ 1542439 w 2209311"/>
              <a:gd name="connsiteY103" fmla="*/ 834721 h 3537654"/>
              <a:gd name="connsiteX104" fmla="*/ 1515268 w 2209311"/>
              <a:gd name="connsiteY104" fmla="*/ 865305 h 3537654"/>
              <a:gd name="connsiteX105" fmla="*/ 1458483 w 2209311"/>
              <a:gd name="connsiteY105" fmla="*/ 834721 h 3537654"/>
              <a:gd name="connsiteX106" fmla="*/ 1327919 w 2209311"/>
              <a:gd name="connsiteY106" fmla="*/ 788594 h 3537654"/>
              <a:gd name="connsiteX107" fmla="*/ 1231819 w 2209311"/>
              <a:gd name="connsiteY107" fmla="*/ 775008 h 3537654"/>
              <a:gd name="connsiteX108" fmla="*/ 1226478 w 2209311"/>
              <a:gd name="connsiteY108" fmla="*/ 771115 h 3537654"/>
              <a:gd name="connsiteX109" fmla="*/ 1036714 w 2209311"/>
              <a:gd name="connsiteY109" fmla="*/ 795886 h 3537654"/>
              <a:gd name="connsiteX110" fmla="*/ 936740 w 2209311"/>
              <a:gd name="connsiteY110" fmla="*/ 841998 h 3537654"/>
              <a:gd name="connsiteX111" fmla="*/ 900321 w 2209311"/>
              <a:gd name="connsiteY111" fmla="*/ 863369 h 3537654"/>
              <a:gd name="connsiteX112" fmla="*/ 819762 w 2209311"/>
              <a:gd name="connsiteY112" fmla="*/ 939589 h 3537654"/>
              <a:gd name="connsiteX113" fmla="*/ 731908 w 2209311"/>
              <a:gd name="connsiteY113" fmla="*/ 918709 h 3537654"/>
              <a:gd name="connsiteX114" fmla="*/ 599900 w 2209311"/>
              <a:gd name="connsiteY114" fmla="*/ 899294 h 3537654"/>
              <a:gd name="connsiteX115" fmla="*/ 563499 w 2209311"/>
              <a:gd name="connsiteY115" fmla="*/ 892017 h 3537654"/>
              <a:gd name="connsiteX116" fmla="*/ 358192 w 2209311"/>
              <a:gd name="connsiteY116" fmla="*/ 872582 h 3537654"/>
              <a:gd name="connsiteX117" fmla="*/ 335376 w 2209311"/>
              <a:gd name="connsiteY117" fmla="*/ 867245 h 3537654"/>
              <a:gd name="connsiteX118" fmla="*/ 403810 w 2209311"/>
              <a:gd name="connsiteY118" fmla="*/ 767238 h 3537654"/>
              <a:gd name="connsiteX119" fmla="*/ 471277 w 2209311"/>
              <a:gd name="connsiteY119" fmla="*/ 669663 h 3537654"/>
              <a:gd name="connsiteX120" fmla="*/ 497973 w 2209311"/>
              <a:gd name="connsiteY120" fmla="*/ 633245 h 3537654"/>
              <a:gd name="connsiteX121" fmla="*/ 503803 w 2209311"/>
              <a:gd name="connsiteY121" fmla="*/ 609934 h 3537654"/>
              <a:gd name="connsiteX122" fmla="*/ 572716 w 2209311"/>
              <a:gd name="connsiteY122" fmla="*/ 500713 h 3537654"/>
              <a:gd name="connsiteX123" fmla="*/ 668338 w 2209311"/>
              <a:gd name="connsiteY123" fmla="*/ 351176 h 3537654"/>
              <a:gd name="connsiteX124" fmla="*/ 680461 w 2209311"/>
              <a:gd name="connsiteY124" fmla="*/ 318651 h 3537654"/>
              <a:gd name="connsiteX125" fmla="*/ 651336 w 2209311"/>
              <a:gd name="connsiteY125" fmla="*/ 249707 h 3537654"/>
              <a:gd name="connsiteX126" fmla="*/ 628533 w 2209311"/>
              <a:gd name="connsiteY126" fmla="*/ 241936 h 3537654"/>
              <a:gd name="connsiteX127" fmla="*/ 636307 w 2209311"/>
              <a:gd name="connsiteY127" fmla="*/ 226890 h 3537654"/>
              <a:gd name="connsiteX128" fmla="*/ 631934 w 2209311"/>
              <a:gd name="connsiteY128" fmla="*/ 222520 h 3537654"/>
              <a:gd name="connsiteX129" fmla="*/ 628533 w 2209311"/>
              <a:gd name="connsiteY129" fmla="*/ 205534 h 3537654"/>
              <a:gd name="connsiteX130" fmla="*/ 591638 w 2209311"/>
              <a:gd name="connsiteY130" fmla="*/ 203580 h 3537654"/>
              <a:gd name="connsiteX131" fmla="*/ 588255 w 2209311"/>
              <a:gd name="connsiteY131" fmla="*/ 174948 h 3537654"/>
              <a:gd name="connsiteX132" fmla="*/ 542143 w 2209311"/>
              <a:gd name="connsiteY132" fmla="*/ 167178 h 3537654"/>
              <a:gd name="connsiteX133" fmla="*/ 540207 w 2209311"/>
              <a:gd name="connsiteY133" fmla="*/ 154069 h 3537654"/>
              <a:gd name="connsiteX134" fmla="*/ 473217 w 2209311"/>
              <a:gd name="connsiteY134" fmla="*/ 126883 h 3537654"/>
              <a:gd name="connsiteX135" fmla="*/ 455755 w 2209311"/>
              <a:gd name="connsiteY135" fmla="*/ 121051 h 3537654"/>
              <a:gd name="connsiteX136" fmla="*/ 449921 w 2209311"/>
              <a:gd name="connsiteY136" fmla="*/ 98234 h 3537654"/>
              <a:gd name="connsiteX137" fmla="*/ 371778 w 2209311"/>
              <a:gd name="connsiteY137" fmla="*/ 69585 h 3537654"/>
              <a:gd name="connsiteX138" fmla="*/ 312081 w 2209311"/>
              <a:gd name="connsiteY138" fmla="*/ 48230 h 3537654"/>
              <a:gd name="connsiteX139" fmla="*/ 164535 w 2209311"/>
              <a:gd name="connsiteY139" fmla="*/ 44338 h 3537654"/>
              <a:gd name="connsiteX140" fmla="*/ 114547 w 2209311"/>
              <a:gd name="connsiteY140" fmla="*/ 71047 h 3537654"/>
              <a:gd name="connsiteX141" fmla="*/ 160658 w 2209311"/>
              <a:gd name="connsiteY141" fmla="*/ 86588 h 3537654"/>
              <a:gd name="connsiteX142" fmla="*/ 200936 w 2209311"/>
              <a:gd name="connsiteY142" fmla="*/ 98234 h 3537654"/>
              <a:gd name="connsiteX143" fmla="*/ 283448 w 2209311"/>
              <a:gd name="connsiteY143" fmla="*/ 136591 h 3537654"/>
              <a:gd name="connsiteX144" fmla="*/ 388765 w 2209311"/>
              <a:gd name="connsiteY144" fmla="*/ 197765 h 3537654"/>
              <a:gd name="connsiteX145" fmla="*/ 419353 w 2209311"/>
              <a:gd name="connsiteY145" fmla="*/ 221058 h 3537654"/>
              <a:gd name="connsiteX146" fmla="*/ 488264 w 2209311"/>
              <a:gd name="connsiteY146" fmla="*/ 271063 h 3537654"/>
              <a:gd name="connsiteX147" fmla="*/ 538251 w 2209311"/>
              <a:gd name="connsiteY147" fmla="*/ 334191 h 3537654"/>
              <a:gd name="connsiteX148" fmla="*/ 505743 w 2209311"/>
              <a:gd name="connsiteY148" fmla="*/ 431765 h 3537654"/>
              <a:gd name="connsiteX149" fmla="*/ 471277 w 2209311"/>
              <a:gd name="connsiteY149" fmla="*/ 495372 h 3537654"/>
              <a:gd name="connsiteX150" fmla="*/ 444092 w 2209311"/>
              <a:gd name="connsiteY150" fmla="*/ 541006 h 3537654"/>
              <a:gd name="connsiteX151" fmla="*/ 382947 w 2209311"/>
              <a:gd name="connsiteY151" fmla="*/ 637121 h 3537654"/>
              <a:gd name="connsiteX152" fmla="*/ 306269 w 2209311"/>
              <a:gd name="connsiteY152" fmla="*/ 755593 h 3537654"/>
              <a:gd name="connsiteX153" fmla="*/ 267926 w 2209311"/>
              <a:gd name="connsiteY153" fmla="*/ 807532 h 3537654"/>
              <a:gd name="connsiteX154" fmla="*/ 258692 w 2209311"/>
              <a:gd name="connsiteY154" fmla="*/ 822583 h 3537654"/>
              <a:gd name="connsiteX155" fmla="*/ 262093 w 2209311"/>
              <a:gd name="connsiteY155" fmla="*/ 826952 h 3537654"/>
              <a:gd name="connsiteX156" fmla="*/ 200936 w 2209311"/>
              <a:gd name="connsiteY156" fmla="*/ 893955 h 3537654"/>
              <a:gd name="connsiteX157" fmla="*/ 245111 w 2209311"/>
              <a:gd name="connsiteY157" fmla="*/ 962901 h 3537654"/>
              <a:gd name="connsiteX158" fmla="*/ 332944 w 2209311"/>
              <a:gd name="connsiteY158" fmla="*/ 972606 h 3537654"/>
              <a:gd name="connsiteX159" fmla="*/ 384887 w 2209311"/>
              <a:gd name="connsiteY159" fmla="*/ 995426 h 3537654"/>
              <a:gd name="connsiteX160" fmla="*/ 407703 w 2209311"/>
              <a:gd name="connsiteY160" fmla="*/ 1001238 h 3537654"/>
              <a:gd name="connsiteX161" fmla="*/ 517388 w 2209311"/>
              <a:gd name="connsiteY161" fmla="*/ 1043489 h 3537654"/>
              <a:gd name="connsiteX162" fmla="*/ 726080 w 2209311"/>
              <a:gd name="connsiteY162" fmla="*/ 1114373 h 3537654"/>
              <a:gd name="connsiteX163" fmla="*/ 737741 w 2209311"/>
              <a:gd name="connsiteY163" fmla="*/ 1120189 h 3537654"/>
              <a:gd name="connsiteX164" fmla="*/ 726080 w 2209311"/>
              <a:gd name="connsiteY164" fmla="*/ 1237196 h 3537654"/>
              <a:gd name="connsiteX165" fmla="*/ 733848 w 2209311"/>
              <a:gd name="connsiteY165" fmla="*/ 1261952 h 3537654"/>
              <a:gd name="connsiteX166" fmla="*/ 739185 w 2209311"/>
              <a:gd name="connsiteY166" fmla="*/ 1279430 h 3537654"/>
              <a:gd name="connsiteX167" fmla="*/ 720754 w 2209311"/>
              <a:gd name="connsiteY167" fmla="*/ 1358083 h 3537654"/>
              <a:gd name="connsiteX168" fmla="*/ 743558 w 2209311"/>
              <a:gd name="connsiteY168" fmla="*/ 1522664 h 3537654"/>
              <a:gd name="connsiteX169" fmla="*/ 758604 w 2209311"/>
              <a:gd name="connsiteY169" fmla="*/ 1555190 h 3537654"/>
              <a:gd name="connsiteX170" fmla="*/ 762497 w 2209311"/>
              <a:gd name="connsiteY170" fmla="*/ 1652765 h 3537654"/>
              <a:gd name="connsiteX171" fmla="*/ 797439 w 2209311"/>
              <a:gd name="connsiteY171" fmla="*/ 1773652 h 3537654"/>
              <a:gd name="connsiteX172" fmla="*/ 808592 w 2209311"/>
              <a:gd name="connsiteY172" fmla="*/ 1821716 h 3537654"/>
              <a:gd name="connsiteX173" fmla="*/ 854703 w 2209311"/>
              <a:gd name="connsiteY173" fmla="*/ 1853764 h 3537654"/>
              <a:gd name="connsiteX174" fmla="*/ 835300 w 2209311"/>
              <a:gd name="connsiteY174" fmla="*/ 1888723 h 3537654"/>
              <a:gd name="connsiteX175" fmla="*/ 831408 w 2209311"/>
              <a:gd name="connsiteY175" fmla="*/ 1888723 h 3537654"/>
              <a:gd name="connsiteX176" fmla="*/ 839180 w 2209311"/>
              <a:gd name="connsiteY176" fmla="*/ 1907661 h 3537654"/>
              <a:gd name="connsiteX177" fmla="*/ 935279 w 2209311"/>
              <a:gd name="connsiteY177" fmla="*/ 2072719 h 3537654"/>
              <a:gd name="connsiteX178" fmla="*/ 971681 w 2209311"/>
              <a:gd name="connsiteY178" fmla="*/ 2116894 h 3537654"/>
              <a:gd name="connsiteX179" fmla="*/ 1076992 w 2209311"/>
              <a:gd name="connsiteY179" fmla="*/ 2202839 h 3537654"/>
              <a:gd name="connsiteX180" fmla="*/ 1061946 w 2209311"/>
              <a:gd name="connsiteY180" fmla="*/ 2214485 h 3537654"/>
              <a:gd name="connsiteX181" fmla="*/ 1025545 w 2209311"/>
              <a:gd name="connsiteY181" fmla="*/ 2297014 h 3537654"/>
              <a:gd name="connsiteX182" fmla="*/ 1059514 w 2209311"/>
              <a:gd name="connsiteY182" fmla="*/ 2373727 h 3537654"/>
              <a:gd name="connsiteX183" fmla="*/ 960031 w 2209311"/>
              <a:gd name="connsiteY183" fmla="*/ 2398974 h 3537654"/>
              <a:gd name="connsiteX184" fmla="*/ 844994 w 2209311"/>
              <a:gd name="connsiteY184" fmla="*/ 2331496 h 3537654"/>
              <a:gd name="connsiteX185" fmla="*/ 797439 w 2209311"/>
              <a:gd name="connsiteY185" fmla="*/ 2295078 h 3537654"/>
              <a:gd name="connsiteX186" fmla="*/ 762497 w 2209311"/>
              <a:gd name="connsiteY186" fmla="*/ 2312553 h 3537654"/>
              <a:gd name="connsiteX187" fmla="*/ 768314 w 2209311"/>
              <a:gd name="connsiteY187" fmla="*/ 2395082 h 3537654"/>
              <a:gd name="connsiteX188" fmla="*/ 766374 w 2209311"/>
              <a:gd name="connsiteY188" fmla="*/ 2396546 h 3537654"/>
              <a:gd name="connsiteX189" fmla="*/ 766374 w 2209311"/>
              <a:gd name="connsiteY189" fmla="*/ 2423730 h 3537654"/>
              <a:gd name="connsiteX190" fmla="*/ 754728 w 2209311"/>
              <a:gd name="connsiteY190" fmla="*/ 2457719 h 3537654"/>
              <a:gd name="connsiteX191" fmla="*/ 693570 w 2209311"/>
              <a:gd name="connsiteY191" fmla="*/ 2423730 h 3537654"/>
              <a:gd name="connsiteX192" fmla="*/ 622704 w 2209311"/>
              <a:gd name="connsiteY192" fmla="*/ 2398974 h 3537654"/>
              <a:gd name="connsiteX193" fmla="*/ 546021 w 2209311"/>
              <a:gd name="connsiteY193" fmla="*/ 2383435 h 3537654"/>
              <a:gd name="connsiteX194" fmla="*/ 432935 w 2209311"/>
              <a:gd name="connsiteY194" fmla="*/ 2427131 h 3537654"/>
              <a:gd name="connsiteX195" fmla="*/ 379055 w 2209311"/>
              <a:gd name="connsiteY195" fmla="*/ 2423730 h 3537654"/>
              <a:gd name="connsiteX196" fmla="*/ 392657 w 2209311"/>
              <a:gd name="connsiteY196" fmla="*/ 2546557 h 3537654"/>
              <a:gd name="connsiteX197" fmla="*/ 398473 w 2209311"/>
              <a:gd name="connsiteY197" fmla="*/ 2567437 h 3537654"/>
              <a:gd name="connsiteX198" fmla="*/ 412076 w 2209311"/>
              <a:gd name="connsiteY198" fmla="*/ 2672798 h 3537654"/>
              <a:gd name="connsiteX199" fmla="*/ 398473 w 2209311"/>
              <a:gd name="connsiteY199" fmla="*/ 2741724 h 3537654"/>
              <a:gd name="connsiteX200" fmla="*/ 390705 w 2209311"/>
              <a:gd name="connsiteY200" fmla="*/ 2772313 h 3537654"/>
              <a:gd name="connsiteX201" fmla="*/ 379055 w 2209311"/>
              <a:gd name="connsiteY201" fmla="*/ 2799497 h 3537654"/>
              <a:gd name="connsiteX202" fmla="*/ 388765 w 2209311"/>
              <a:gd name="connsiteY202" fmla="*/ 2941264 h 3537654"/>
              <a:gd name="connsiteX203" fmla="*/ 317914 w 2209311"/>
              <a:gd name="connsiteY203" fmla="*/ 2997097 h 3537654"/>
              <a:gd name="connsiteX204" fmla="*/ 277619 w 2209311"/>
              <a:gd name="connsiteY204" fmla="*/ 3027685 h 3537654"/>
              <a:gd name="connsiteX205" fmla="*/ 271803 w 2209311"/>
              <a:gd name="connsiteY205" fmla="*/ 2977682 h 3537654"/>
              <a:gd name="connsiteX206" fmla="*/ 306269 w 2209311"/>
              <a:gd name="connsiteY206" fmla="*/ 2968447 h 3537654"/>
              <a:gd name="connsiteX207" fmla="*/ 292666 w 2209311"/>
              <a:gd name="connsiteY207" fmla="*/ 2910674 h 3537654"/>
              <a:gd name="connsiteX208" fmla="*/ 300435 w 2209311"/>
              <a:gd name="connsiteY208" fmla="*/ 2882026 h 3537654"/>
              <a:gd name="connsiteX209" fmla="*/ 291222 w 2209311"/>
              <a:gd name="connsiteY209" fmla="*/ 2864551 h 3537654"/>
              <a:gd name="connsiteX210" fmla="*/ 292666 w 2209311"/>
              <a:gd name="connsiteY210" fmla="*/ 2849025 h 3537654"/>
              <a:gd name="connsiteX211" fmla="*/ 283448 w 2209311"/>
              <a:gd name="connsiteY211" fmla="*/ 2826209 h 3537654"/>
              <a:gd name="connsiteX212" fmla="*/ 271803 w 2209311"/>
              <a:gd name="connsiteY212" fmla="*/ 2761144 h 3537654"/>
              <a:gd name="connsiteX213" fmla="*/ 246554 w 2209311"/>
              <a:gd name="connsiteY213" fmla="*/ 2730554 h 3537654"/>
              <a:gd name="connsiteX214" fmla="*/ 189291 w 2209311"/>
              <a:gd name="connsiteY214" fmla="*/ 2691721 h 3537654"/>
              <a:gd name="connsiteX215" fmla="*/ 175705 w 2209311"/>
              <a:gd name="connsiteY215" fmla="*/ 2707263 h 3537654"/>
              <a:gd name="connsiteX216" fmla="*/ 197059 w 2209311"/>
              <a:gd name="connsiteY216" fmla="*/ 2762603 h 3537654"/>
              <a:gd name="connsiteX217" fmla="*/ 252388 w 2209311"/>
              <a:gd name="connsiteY217" fmla="*/ 3039331 h 3537654"/>
              <a:gd name="connsiteX218" fmla="*/ 198999 w 2209311"/>
              <a:gd name="connsiteY218" fmla="*/ 3040796 h 3537654"/>
              <a:gd name="connsiteX219" fmla="*/ 168426 w 2209311"/>
              <a:gd name="connsiteY219" fmla="*/ 3017975 h 3537654"/>
              <a:gd name="connsiteX220" fmla="*/ 154825 w 2209311"/>
              <a:gd name="connsiteY220" fmla="*/ 2969912 h 3537654"/>
              <a:gd name="connsiteX221" fmla="*/ 133962 w 2209311"/>
              <a:gd name="connsiteY221" fmla="*/ 2908738 h 3537654"/>
              <a:gd name="connsiteX222" fmla="*/ 141736 w 2209311"/>
              <a:gd name="connsiteY222" fmla="*/ 2901444 h 3537654"/>
              <a:gd name="connsiteX223" fmla="*/ 187830 w 2209311"/>
              <a:gd name="connsiteY223" fmla="*/ 2893195 h 3537654"/>
              <a:gd name="connsiteX224" fmla="*/ 170368 w 2209311"/>
              <a:gd name="connsiteY224" fmla="*/ 2837855 h 3537654"/>
              <a:gd name="connsiteX225" fmla="*/ 141736 w 2209311"/>
              <a:gd name="connsiteY225" fmla="*/ 2772313 h 3537654"/>
              <a:gd name="connsiteX226" fmla="*/ 130069 w 2209311"/>
              <a:gd name="connsiteY226" fmla="*/ 2747558 h 3537654"/>
              <a:gd name="connsiteX227" fmla="*/ 103377 w 2209311"/>
              <a:gd name="connsiteY227" fmla="*/ 2682506 h 3537654"/>
              <a:gd name="connsiteX228" fmla="*/ 28157 w 2209311"/>
              <a:gd name="connsiteY228" fmla="*/ 2640257 h 3537654"/>
              <a:gd name="connsiteX229" fmla="*/ 0 w 2209311"/>
              <a:gd name="connsiteY229" fmla="*/ 2644149 h 3537654"/>
              <a:gd name="connsiteX230" fmla="*/ 30586 w 2209311"/>
              <a:gd name="connsiteY230" fmla="*/ 2705307 h 3537654"/>
              <a:gd name="connsiteX231" fmla="*/ 61158 w 2209311"/>
              <a:gd name="connsiteY231" fmla="*/ 2766480 h 3537654"/>
              <a:gd name="connsiteX232" fmla="*/ 87850 w 2209311"/>
              <a:gd name="connsiteY232" fmla="*/ 2845624 h 3537654"/>
              <a:gd name="connsiteX233" fmla="*/ 126192 w 2209311"/>
              <a:gd name="connsiteY233" fmla="*/ 2954866 h 3537654"/>
              <a:gd name="connsiteX234" fmla="*/ 154825 w 2209311"/>
              <a:gd name="connsiteY234" fmla="*/ 3043224 h 3537654"/>
              <a:gd name="connsiteX235" fmla="*/ 170368 w 2209311"/>
              <a:gd name="connsiteY235" fmla="*/ 3058273 h 3537654"/>
              <a:gd name="connsiteX236" fmla="*/ 225691 w 2209311"/>
              <a:gd name="connsiteY236" fmla="*/ 3073797 h 3537654"/>
              <a:gd name="connsiteX237" fmla="*/ 262093 w 2209311"/>
              <a:gd name="connsiteY237" fmla="*/ 3067979 h 3537654"/>
              <a:gd name="connsiteX238" fmla="*/ 317914 w 2209311"/>
              <a:gd name="connsiteY238" fmla="*/ 3133030 h 3537654"/>
              <a:gd name="connsiteX239" fmla="*/ 338777 w 2209311"/>
              <a:gd name="connsiteY239" fmla="*/ 3136911 h 3537654"/>
              <a:gd name="connsiteX240" fmla="*/ 461567 w 2209311"/>
              <a:gd name="connsiteY240" fmla="*/ 3073797 h 3537654"/>
              <a:gd name="connsiteX241" fmla="*/ 488264 w 2209311"/>
              <a:gd name="connsiteY241" fmla="*/ 3046608 h 3537654"/>
              <a:gd name="connsiteX242" fmla="*/ 564946 w 2209311"/>
              <a:gd name="connsiteY242" fmla="*/ 3064087 h 3537654"/>
              <a:gd name="connsiteX243" fmla="*/ 631934 w 2209311"/>
              <a:gd name="connsiteY243" fmla="*/ 3102445 h 3537654"/>
              <a:gd name="connsiteX244" fmla="*/ 624639 w 2209311"/>
              <a:gd name="connsiteY244" fmla="*/ 3150508 h 3537654"/>
              <a:gd name="connsiteX245" fmla="*/ 608816 w 2209311"/>
              <a:gd name="connsiteY245" fmla="*/ 3190077 h 3537654"/>
              <a:gd name="connsiteX246" fmla="*/ 605900 w 2209311"/>
              <a:gd name="connsiteY246" fmla="*/ 3203494 h 3537654"/>
              <a:gd name="connsiteX247" fmla="*/ 586332 w 2209311"/>
              <a:gd name="connsiteY247" fmla="*/ 3329286 h 3537654"/>
              <a:gd name="connsiteX248" fmla="*/ 569383 w 2209311"/>
              <a:gd name="connsiteY248" fmla="*/ 3315727 h 3537654"/>
              <a:gd name="connsiteX249" fmla="*/ 532096 w 2209311"/>
              <a:gd name="connsiteY249" fmla="*/ 3315727 h 3537654"/>
              <a:gd name="connsiteX250" fmla="*/ 525316 w 2209311"/>
              <a:gd name="connsiteY250" fmla="*/ 3339456 h 3537654"/>
              <a:gd name="connsiteX251" fmla="*/ 498198 w 2209311"/>
              <a:gd name="connsiteY251" fmla="*/ 3420809 h 3537654"/>
              <a:gd name="connsiteX252" fmla="*/ 486439 w 2209311"/>
              <a:gd name="connsiteY252" fmla="*/ 3463927 h 3537654"/>
              <a:gd name="connsiteX253" fmla="*/ 501865 w 2209311"/>
              <a:gd name="connsiteY253" fmla="*/ 3474335 h 3537654"/>
              <a:gd name="connsiteX254" fmla="*/ 540207 w 2209311"/>
              <a:gd name="connsiteY254" fmla="*/ 3468502 h 3537654"/>
              <a:gd name="connsiteX255" fmla="*/ 566884 w 2209311"/>
              <a:gd name="connsiteY255" fmla="*/ 3447624 h 3537654"/>
              <a:gd name="connsiteX256" fmla="*/ 572716 w 2209311"/>
              <a:gd name="connsiteY256" fmla="*/ 3447624 h 3537654"/>
              <a:gd name="connsiteX257" fmla="*/ 597472 w 2209311"/>
              <a:gd name="connsiteY257" fmla="*/ 3493274 h 3537654"/>
              <a:gd name="connsiteX258" fmla="*/ 624639 w 2209311"/>
              <a:gd name="connsiteY258" fmla="*/ 3489875 h 3537654"/>
              <a:gd name="connsiteX259" fmla="*/ 668338 w 2209311"/>
              <a:gd name="connsiteY259" fmla="*/ 3452980 h 3537654"/>
              <a:gd name="connsiteX260" fmla="*/ 672216 w 2209311"/>
              <a:gd name="connsiteY260" fmla="*/ 3497150 h 3537654"/>
              <a:gd name="connsiteX261" fmla="*/ 699383 w 2209311"/>
              <a:gd name="connsiteY261" fmla="*/ 3508797 h 3537654"/>
              <a:gd name="connsiteX262" fmla="*/ 739185 w 2209311"/>
              <a:gd name="connsiteY262" fmla="*/ 3447624 h 3537654"/>
              <a:gd name="connsiteX263" fmla="*/ 751573 w 2209311"/>
              <a:gd name="connsiteY263" fmla="*/ 3446707 h 3537654"/>
              <a:gd name="connsiteX264" fmla="*/ 759208 w 2209311"/>
              <a:gd name="connsiteY264" fmla="*/ 3397081 h 3537654"/>
              <a:gd name="connsiteX265" fmla="*/ 728700 w 2209311"/>
              <a:gd name="connsiteY265" fmla="*/ 3356404 h 3537654"/>
              <a:gd name="connsiteX266" fmla="*/ 698193 w 2209311"/>
              <a:gd name="connsiteY266" fmla="*/ 3329286 h 3537654"/>
              <a:gd name="connsiteX267" fmla="*/ 691413 w 2209311"/>
              <a:gd name="connsiteY267" fmla="*/ 3305559 h 3537654"/>
              <a:gd name="connsiteX268" fmla="*/ 696581 w 2209311"/>
              <a:gd name="connsiteY268" fmla="*/ 3238404 h 3537654"/>
              <a:gd name="connsiteX269" fmla="*/ 683862 w 2209311"/>
              <a:gd name="connsiteY269" fmla="*/ 3236930 h 3537654"/>
              <a:gd name="connsiteX270" fmla="*/ 697447 w 2209311"/>
              <a:gd name="connsiteY270" fmla="*/ 3148080 h 3537654"/>
              <a:gd name="connsiteX271" fmla="*/ 712494 w 2209311"/>
              <a:gd name="connsiteY271" fmla="*/ 3146632 h 3537654"/>
              <a:gd name="connsiteX272" fmla="*/ 831408 w 2209311"/>
              <a:gd name="connsiteY272" fmla="*/ 3136911 h 3537654"/>
              <a:gd name="connsiteX273" fmla="*/ 948386 w 2209311"/>
              <a:gd name="connsiteY273" fmla="*/ 2983498 h 3537654"/>
              <a:gd name="connsiteX274" fmla="*/ 952262 w 2209311"/>
              <a:gd name="connsiteY274" fmla="*/ 2818440 h 3537654"/>
              <a:gd name="connsiteX275" fmla="*/ 1040590 w 2209311"/>
              <a:gd name="connsiteY275" fmla="*/ 2862611 h 3537654"/>
              <a:gd name="connsiteX276" fmla="*/ 1063410 w 2209311"/>
              <a:gd name="connsiteY276" fmla="*/ 2870381 h 3537654"/>
              <a:gd name="connsiteX277" fmla="*/ 1134274 w 2209311"/>
              <a:gd name="connsiteY277" fmla="*/ 2876213 h 3537654"/>
              <a:gd name="connsiteX278" fmla="*/ 1140090 w 2209311"/>
              <a:gd name="connsiteY278" fmla="*/ 2880090 h 3537654"/>
              <a:gd name="connsiteX279" fmla="*/ 1255111 w 2209311"/>
              <a:gd name="connsiteY279" fmla="*/ 2864551 h 3537654"/>
              <a:gd name="connsiteX280" fmla="*/ 1290069 w 2209311"/>
              <a:gd name="connsiteY280" fmla="*/ 2843196 h 3537654"/>
              <a:gd name="connsiteX281" fmla="*/ 1327919 w 2209311"/>
              <a:gd name="connsiteY281" fmla="*/ 2895135 h 3537654"/>
              <a:gd name="connsiteX282" fmla="*/ 1368212 w 2209311"/>
              <a:gd name="connsiteY282" fmla="*/ 3002913 h 3537654"/>
              <a:gd name="connsiteX283" fmla="*/ 1343456 w 2209311"/>
              <a:gd name="connsiteY283" fmla="*/ 3044672 h 3537654"/>
              <a:gd name="connsiteX284" fmla="*/ 1274530 w 2209311"/>
              <a:gd name="connsiteY284" fmla="*/ 3129153 h 3537654"/>
              <a:gd name="connsiteX285" fmla="*/ 1197846 w 2209311"/>
              <a:gd name="connsiteY285" fmla="*/ 3231101 h 3537654"/>
              <a:gd name="connsiteX286" fmla="*/ 1187188 w 2209311"/>
              <a:gd name="connsiteY286" fmla="*/ 3230688 h 3537654"/>
              <a:gd name="connsiteX287" fmla="*/ 1159195 w 2209311"/>
              <a:gd name="connsiteY287" fmla="*/ 3278441 h 3537654"/>
              <a:gd name="connsiteX288" fmla="*/ 1121908 w 2209311"/>
              <a:gd name="connsiteY288" fmla="*/ 3281831 h 3537654"/>
              <a:gd name="connsiteX289" fmla="*/ 1037165 w 2209311"/>
              <a:gd name="connsiteY289" fmla="*/ 3312338 h 3537654"/>
              <a:gd name="connsiteX290" fmla="*/ 916750 w 2209311"/>
              <a:gd name="connsiteY290" fmla="*/ 3449557 h 3537654"/>
              <a:gd name="connsiteX291" fmla="*/ 917800 w 2209311"/>
              <a:gd name="connsiteY291" fmla="*/ 3449579 h 3537654"/>
              <a:gd name="connsiteX292" fmla="*/ 933339 w 2209311"/>
              <a:gd name="connsiteY292" fmla="*/ 3456856 h 3537654"/>
              <a:gd name="connsiteX293" fmla="*/ 952262 w 2209311"/>
              <a:gd name="connsiteY293" fmla="*/ 3497150 h 3537654"/>
              <a:gd name="connsiteX294" fmla="*/ 992544 w 2209311"/>
              <a:gd name="connsiteY294" fmla="*/ 3523846 h 3537654"/>
              <a:gd name="connsiteX295" fmla="*/ 1053701 w 2209311"/>
              <a:gd name="connsiteY295" fmla="*/ 3518505 h 3537654"/>
              <a:gd name="connsiteX296" fmla="*/ 1082826 w 2209311"/>
              <a:gd name="connsiteY296" fmla="*/ 3537445 h 353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Lst>
            <a:rect l="l" t="t" r="r" b="b"/>
            <a:pathLst>
              <a:path w="2209311" h="3537654">
                <a:moveTo>
                  <a:pt x="839180" y="2557728"/>
                </a:moveTo>
                <a:cubicBezTo>
                  <a:pt x="828979" y="2543157"/>
                  <a:pt x="819269" y="2531511"/>
                  <a:pt x="812485" y="2517432"/>
                </a:cubicBezTo>
                <a:cubicBezTo>
                  <a:pt x="815884" y="2498014"/>
                  <a:pt x="821702" y="2480043"/>
                  <a:pt x="822193" y="2460152"/>
                </a:cubicBezTo>
                <a:cubicBezTo>
                  <a:pt x="828502" y="2451886"/>
                  <a:pt x="825578" y="2436364"/>
                  <a:pt x="831408" y="2425670"/>
                </a:cubicBezTo>
                <a:lnTo>
                  <a:pt x="864412" y="2460152"/>
                </a:lnTo>
                <a:cubicBezTo>
                  <a:pt x="855671" y="2492678"/>
                  <a:pt x="842577" y="2524709"/>
                  <a:pt x="839180" y="2557728"/>
                </a:cubicBezTo>
                <a:close/>
                <a:moveTo>
                  <a:pt x="334838" y="3110633"/>
                </a:moveTo>
                <a:cubicBezTo>
                  <a:pt x="326041" y="3108752"/>
                  <a:pt x="317668" y="3105114"/>
                  <a:pt x="310145" y="3100505"/>
                </a:cubicBezTo>
                <a:cubicBezTo>
                  <a:pt x="309652" y="3081565"/>
                  <a:pt x="285881" y="3072829"/>
                  <a:pt x="289265" y="3058273"/>
                </a:cubicBezTo>
                <a:lnTo>
                  <a:pt x="348487" y="3010206"/>
                </a:lnTo>
                <a:cubicBezTo>
                  <a:pt x="371778" y="3002913"/>
                  <a:pt x="388765" y="2995159"/>
                  <a:pt x="407703" y="2979622"/>
                </a:cubicBezTo>
                <a:cubicBezTo>
                  <a:pt x="420321" y="3002913"/>
                  <a:pt x="441184" y="3014575"/>
                  <a:pt x="452354" y="3036902"/>
                </a:cubicBezTo>
                <a:cubicBezTo>
                  <a:pt x="439736" y="3054874"/>
                  <a:pt x="427106" y="3069444"/>
                  <a:pt x="409643" y="3079629"/>
                </a:cubicBezTo>
                <a:cubicBezTo>
                  <a:pt x="400902" y="3099044"/>
                  <a:pt x="378578" y="3100997"/>
                  <a:pt x="362073" y="3110214"/>
                </a:cubicBezTo>
                <a:cubicBezTo>
                  <a:pt x="352856" y="3112637"/>
                  <a:pt x="343636" y="3112513"/>
                  <a:pt x="334838" y="3110633"/>
                </a:cubicBezTo>
                <a:close/>
                <a:moveTo>
                  <a:pt x="1082826" y="3537445"/>
                </a:moveTo>
                <a:cubicBezTo>
                  <a:pt x="1107089" y="3540353"/>
                  <a:pt x="1111933" y="3512196"/>
                  <a:pt x="1126980" y="3499092"/>
                </a:cubicBezTo>
                <a:cubicBezTo>
                  <a:pt x="1146399" y="3480148"/>
                  <a:pt x="1157077" y="3458792"/>
                  <a:pt x="1178432" y="3443746"/>
                </a:cubicBezTo>
                <a:cubicBezTo>
                  <a:pt x="1182801" y="3446663"/>
                  <a:pt x="1187773" y="3445813"/>
                  <a:pt x="1192747" y="3443688"/>
                </a:cubicBezTo>
                <a:lnTo>
                  <a:pt x="1194337" y="3442832"/>
                </a:lnTo>
                <a:lnTo>
                  <a:pt x="1233768" y="3353014"/>
                </a:lnTo>
                <a:lnTo>
                  <a:pt x="1233768" y="3330185"/>
                </a:lnTo>
                <a:lnTo>
                  <a:pt x="1226087" y="3324431"/>
                </a:lnTo>
                <a:lnTo>
                  <a:pt x="1346003" y="3164401"/>
                </a:lnTo>
                <a:lnTo>
                  <a:pt x="1374029" y="3123325"/>
                </a:lnTo>
                <a:cubicBezTo>
                  <a:pt x="1397813" y="3094200"/>
                  <a:pt x="1418200" y="3061179"/>
                  <a:pt x="1439063" y="3029625"/>
                </a:cubicBezTo>
                <a:cubicBezTo>
                  <a:pt x="1435187" y="3002913"/>
                  <a:pt x="1459943" y="2993204"/>
                  <a:pt x="1456542" y="2966019"/>
                </a:cubicBezTo>
                <a:cubicBezTo>
                  <a:pt x="1446340" y="2946124"/>
                  <a:pt x="1440031" y="2920877"/>
                  <a:pt x="1419648" y="2908738"/>
                </a:cubicBezTo>
                <a:cubicBezTo>
                  <a:pt x="1404599" y="2860671"/>
                  <a:pt x="1374521" y="2818440"/>
                  <a:pt x="1358503" y="2770848"/>
                </a:cubicBezTo>
                <a:cubicBezTo>
                  <a:pt x="1372566" y="2762603"/>
                  <a:pt x="1373538" y="2744632"/>
                  <a:pt x="1385675" y="2735911"/>
                </a:cubicBezTo>
                <a:cubicBezTo>
                  <a:pt x="1383739" y="2725710"/>
                  <a:pt x="1394892" y="2725710"/>
                  <a:pt x="1395384" y="2716968"/>
                </a:cubicBezTo>
                <a:cubicBezTo>
                  <a:pt x="1393921" y="2661628"/>
                  <a:pt x="1401214" y="2602390"/>
                  <a:pt x="1375966" y="2550451"/>
                </a:cubicBezTo>
                <a:cubicBezTo>
                  <a:pt x="1375489" y="2520833"/>
                  <a:pt x="1355102" y="2498014"/>
                  <a:pt x="1337628" y="2477134"/>
                </a:cubicBezTo>
                <a:cubicBezTo>
                  <a:pt x="1342488" y="2467429"/>
                  <a:pt x="1328887" y="2465489"/>
                  <a:pt x="1327919" y="2457719"/>
                </a:cubicBezTo>
                <a:cubicBezTo>
                  <a:pt x="1345873" y="2443150"/>
                  <a:pt x="1376457" y="2443641"/>
                  <a:pt x="1389075" y="2421794"/>
                </a:cubicBezTo>
                <a:lnTo>
                  <a:pt x="1392952" y="2421794"/>
                </a:lnTo>
                <a:cubicBezTo>
                  <a:pt x="1424985" y="2394113"/>
                  <a:pt x="1428878" y="2354312"/>
                  <a:pt x="1422076" y="2314493"/>
                </a:cubicBezTo>
                <a:cubicBezTo>
                  <a:pt x="1419648" y="2298475"/>
                  <a:pt x="1406062" y="2285844"/>
                  <a:pt x="1402661" y="2272258"/>
                </a:cubicBezTo>
                <a:cubicBezTo>
                  <a:pt x="1394892" y="2259149"/>
                  <a:pt x="1421601" y="2266430"/>
                  <a:pt x="1427910" y="2256720"/>
                </a:cubicBezTo>
                <a:cubicBezTo>
                  <a:pt x="1456542" y="2246043"/>
                  <a:pt x="1476930" y="2226131"/>
                  <a:pt x="1502652" y="2206717"/>
                </a:cubicBezTo>
                <a:cubicBezTo>
                  <a:pt x="1522547" y="2189730"/>
                  <a:pt x="1544395" y="2174667"/>
                  <a:pt x="1561378" y="2149435"/>
                </a:cubicBezTo>
                <a:cubicBezTo>
                  <a:pt x="1566226" y="2137294"/>
                  <a:pt x="1574964" y="2131465"/>
                  <a:pt x="1578840" y="2118847"/>
                </a:cubicBezTo>
                <a:cubicBezTo>
                  <a:pt x="1612830" y="2091170"/>
                  <a:pt x="1614766" y="2044567"/>
                  <a:pt x="1628845" y="2005241"/>
                </a:cubicBezTo>
                <a:cubicBezTo>
                  <a:pt x="1639030" y="2002808"/>
                  <a:pt x="1632228" y="1996499"/>
                  <a:pt x="1634661" y="1988254"/>
                </a:cubicBezTo>
                <a:cubicBezTo>
                  <a:pt x="1630292" y="1980485"/>
                  <a:pt x="1626416" y="1973191"/>
                  <a:pt x="1622523" y="1964942"/>
                </a:cubicBezTo>
                <a:cubicBezTo>
                  <a:pt x="1639030" y="1960573"/>
                  <a:pt x="1651171" y="1944067"/>
                  <a:pt x="1668634" y="1942603"/>
                </a:cubicBezTo>
                <a:cubicBezTo>
                  <a:pt x="1686109" y="1904740"/>
                  <a:pt x="1705035" y="1865907"/>
                  <a:pt x="1705527" y="1823180"/>
                </a:cubicBezTo>
                <a:cubicBezTo>
                  <a:pt x="1710864" y="1815411"/>
                  <a:pt x="1709404" y="1804241"/>
                  <a:pt x="1712804" y="1794531"/>
                </a:cubicBezTo>
                <a:cubicBezTo>
                  <a:pt x="1713297" y="1770744"/>
                  <a:pt x="1727358" y="1749864"/>
                  <a:pt x="1726390" y="1727541"/>
                </a:cubicBezTo>
                <a:cubicBezTo>
                  <a:pt x="1733667" y="1716863"/>
                  <a:pt x="1739021" y="1699861"/>
                  <a:pt x="1733667" y="1689183"/>
                </a:cubicBezTo>
                <a:cubicBezTo>
                  <a:pt x="1732220" y="1672201"/>
                  <a:pt x="1739496" y="1658598"/>
                  <a:pt x="1722514" y="1646952"/>
                </a:cubicBezTo>
                <a:cubicBezTo>
                  <a:pt x="1730284" y="1634318"/>
                  <a:pt x="1747270" y="1626566"/>
                  <a:pt x="1753082" y="1612470"/>
                </a:cubicBezTo>
                <a:cubicBezTo>
                  <a:pt x="1783672" y="1543544"/>
                  <a:pt x="1750654" y="1468292"/>
                  <a:pt x="1760852" y="1398376"/>
                </a:cubicBezTo>
                <a:cubicBezTo>
                  <a:pt x="1756008" y="1370701"/>
                  <a:pt x="1737068" y="1363419"/>
                  <a:pt x="1720574" y="1340604"/>
                </a:cubicBezTo>
                <a:cubicBezTo>
                  <a:pt x="1736100" y="1331866"/>
                  <a:pt x="1732699" y="1316324"/>
                  <a:pt x="1749206" y="1308079"/>
                </a:cubicBezTo>
                <a:cubicBezTo>
                  <a:pt x="1752114" y="1285263"/>
                  <a:pt x="1760852" y="1258076"/>
                  <a:pt x="1749206" y="1237196"/>
                </a:cubicBezTo>
                <a:cubicBezTo>
                  <a:pt x="1745330" y="1196902"/>
                  <a:pt x="1735603" y="1153683"/>
                  <a:pt x="1712804" y="1118249"/>
                </a:cubicBezTo>
                <a:cubicBezTo>
                  <a:pt x="1692417" y="1121157"/>
                  <a:pt x="1700186" y="1097369"/>
                  <a:pt x="1688050" y="1087184"/>
                </a:cubicBezTo>
                <a:cubicBezTo>
                  <a:pt x="1705527" y="1070678"/>
                  <a:pt x="1703587" y="1040564"/>
                  <a:pt x="1695818" y="1020182"/>
                </a:cubicBezTo>
                <a:cubicBezTo>
                  <a:pt x="1682711" y="1008532"/>
                  <a:pt x="1683204" y="991533"/>
                  <a:pt x="1672526" y="978422"/>
                </a:cubicBezTo>
                <a:cubicBezTo>
                  <a:pt x="1668634" y="977947"/>
                  <a:pt x="1663786" y="979392"/>
                  <a:pt x="1661358" y="976482"/>
                </a:cubicBezTo>
                <a:cubicBezTo>
                  <a:pt x="1676403" y="949774"/>
                  <a:pt x="1677372" y="917741"/>
                  <a:pt x="1689990" y="890061"/>
                </a:cubicBezTo>
                <a:cubicBezTo>
                  <a:pt x="1695327" y="870646"/>
                  <a:pt x="1702604" y="849291"/>
                  <a:pt x="1705527" y="830843"/>
                </a:cubicBezTo>
                <a:cubicBezTo>
                  <a:pt x="1713772" y="797827"/>
                  <a:pt x="1729791" y="768699"/>
                  <a:pt x="1739496" y="736653"/>
                </a:cubicBezTo>
                <a:cubicBezTo>
                  <a:pt x="1749206" y="718203"/>
                  <a:pt x="1753082" y="682769"/>
                  <a:pt x="1783672" y="683249"/>
                </a:cubicBezTo>
                <a:cubicBezTo>
                  <a:pt x="1799194" y="674031"/>
                  <a:pt x="1794350" y="651200"/>
                  <a:pt x="1795318" y="637121"/>
                </a:cubicBezTo>
                <a:cubicBezTo>
                  <a:pt x="1810364" y="627904"/>
                  <a:pt x="1828319" y="624996"/>
                  <a:pt x="1841428" y="609934"/>
                </a:cubicBezTo>
                <a:cubicBezTo>
                  <a:pt x="1872001" y="588578"/>
                  <a:pt x="1903061" y="574500"/>
                  <a:pt x="1933634" y="556528"/>
                </a:cubicBezTo>
                <a:cubicBezTo>
                  <a:pt x="1940911" y="539050"/>
                  <a:pt x="1965192" y="544407"/>
                  <a:pt x="1971501" y="527405"/>
                </a:cubicBezTo>
                <a:cubicBezTo>
                  <a:pt x="2003532" y="518175"/>
                  <a:pt x="2030224" y="495847"/>
                  <a:pt x="2057889" y="475941"/>
                </a:cubicBezTo>
                <a:cubicBezTo>
                  <a:pt x="2077784" y="468664"/>
                  <a:pt x="2096231" y="459429"/>
                  <a:pt x="2113710" y="446816"/>
                </a:cubicBezTo>
                <a:cubicBezTo>
                  <a:pt x="2123415" y="448752"/>
                  <a:pt x="2129723" y="440014"/>
                  <a:pt x="2138460" y="437599"/>
                </a:cubicBezTo>
                <a:cubicBezTo>
                  <a:pt x="2170002" y="431273"/>
                  <a:pt x="2203499" y="406518"/>
                  <a:pt x="2209311" y="374486"/>
                </a:cubicBezTo>
                <a:cubicBezTo>
                  <a:pt x="2206407" y="359915"/>
                  <a:pt x="2204942" y="344869"/>
                  <a:pt x="2194265" y="334191"/>
                </a:cubicBezTo>
                <a:cubicBezTo>
                  <a:pt x="2192329" y="322051"/>
                  <a:pt x="2170975" y="317189"/>
                  <a:pt x="2178743" y="301650"/>
                </a:cubicBezTo>
                <a:cubicBezTo>
                  <a:pt x="2185052" y="293879"/>
                  <a:pt x="2200098" y="291464"/>
                  <a:pt x="2198158" y="278355"/>
                </a:cubicBezTo>
                <a:cubicBezTo>
                  <a:pt x="2185529" y="271555"/>
                  <a:pt x="2173894" y="269616"/>
                  <a:pt x="2165157" y="257477"/>
                </a:cubicBezTo>
                <a:cubicBezTo>
                  <a:pt x="2171466" y="248738"/>
                  <a:pt x="2169526" y="231736"/>
                  <a:pt x="2167574" y="224951"/>
                </a:cubicBezTo>
                <a:cubicBezTo>
                  <a:pt x="2153020" y="220090"/>
                  <a:pt x="2145742" y="209412"/>
                  <a:pt x="2134569" y="201641"/>
                </a:cubicBezTo>
                <a:lnTo>
                  <a:pt x="2138460" y="188041"/>
                </a:lnTo>
                <a:lnTo>
                  <a:pt x="2136509" y="188041"/>
                </a:lnTo>
                <a:cubicBezTo>
                  <a:pt x="2142833" y="173963"/>
                  <a:pt x="2125831" y="168148"/>
                  <a:pt x="2117586" y="159884"/>
                </a:cubicBezTo>
                <a:cubicBezTo>
                  <a:pt x="2109337" y="163285"/>
                  <a:pt x="2107876" y="150668"/>
                  <a:pt x="2100107" y="151638"/>
                </a:cubicBezTo>
                <a:cubicBezTo>
                  <a:pt x="2098659" y="137068"/>
                  <a:pt x="2113213" y="118620"/>
                  <a:pt x="2094291" y="113774"/>
                </a:cubicBezTo>
                <a:cubicBezTo>
                  <a:pt x="2082152" y="106004"/>
                  <a:pt x="2066134" y="99695"/>
                  <a:pt x="2052055" y="92403"/>
                </a:cubicBezTo>
                <a:cubicBezTo>
                  <a:pt x="2047704" y="89495"/>
                  <a:pt x="2053520" y="81248"/>
                  <a:pt x="2046719" y="79294"/>
                </a:cubicBezTo>
                <a:cubicBezTo>
                  <a:pt x="2049644" y="76880"/>
                  <a:pt x="2050612" y="73479"/>
                  <a:pt x="2050612" y="69585"/>
                </a:cubicBezTo>
                <a:cubicBezTo>
                  <a:pt x="2044303" y="65709"/>
                  <a:pt x="2040902" y="53570"/>
                  <a:pt x="2031192" y="57938"/>
                </a:cubicBezTo>
                <a:cubicBezTo>
                  <a:pt x="2018579" y="46293"/>
                  <a:pt x="1994792" y="43861"/>
                  <a:pt x="1998191" y="23475"/>
                </a:cubicBezTo>
                <a:cubicBezTo>
                  <a:pt x="1970528" y="-1297"/>
                  <a:pt x="1928790" y="-328"/>
                  <a:pt x="1889480" y="165"/>
                </a:cubicBezTo>
                <a:cubicBezTo>
                  <a:pt x="1881706" y="8904"/>
                  <a:pt x="1867628" y="165"/>
                  <a:pt x="1860351" y="7935"/>
                </a:cubicBezTo>
                <a:lnTo>
                  <a:pt x="1833658" y="7935"/>
                </a:lnTo>
                <a:cubicBezTo>
                  <a:pt x="1880245" y="39491"/>
                  <a:pt x="1918588" y="83664"/>
                  <a:pt x="1961791" y="121051"/>
                </a:cubicBezTo>
                <a:cubicBezTo>
                  <a:pt x="2007901" y="187564"/>
                  <a:pt x="2058364" y="258939"/>
                  <a:pt x="2077304" y="339529"/>
                </a:cubicBezTo>
                <a:cubicBezTo>
                  <a:pt x="2081677" y="363316"/>
                  <a:pt x="2057396" y="371562"/>
                  <a:pt x="2044303" y="385641"/>
                </a:cubicBezTo>
                <a:cubicBezTo>
                  <a:pt x="1964224" y="423028"/>
                  <a:pt x="1899661" y="465263"/>
                  <a:pt x="1829782" y="523527"/>
                </a:cubicBezTo>
                <a:cubicBezTo>
                  <a:pt x="1811336" y="536145"/>
                  <a:pt x="1792885" y="554117"/>
                  <a:pt x="1766668" y="550716"/>
                </a:cubicBezTo>
                <a:cubicBezTo>
                  <a:pt x="1767653" y="554117"/>
                  <a:pt x="1764253" y="556053"/>
                  <a:pt x="1762792" y="558486"/>
                </a:cubicBezTo>
                <a:lnTo>
                  <a:pt x="1760852" y="556528"/>
                </a:lnTo>
                <a:cubicBezTo>
                  <a:pt x="1755515" y="585670"/>
                  <a:pt x="1721542" y="572564"/>
                  <a:pt x="1703095" y="575965"/>
                </a:cubicBezTo>
                <a:cubicBezTo>
                  <a:pt x="1691449" y="584210"/>
                  <a:pt x="1673494" y="586150"/>
                  <a:pt x="1672526" y="604116"/>
                </a:cubicBezTo>
                <a:cubicBezTo>
                  <a:pt x="1659893" y="619167"/>
                  <a:pt x="1682232" y="643443"/>
                  <a:pt x="1661358" y="650228"/>
                </a:cubicBezTo>
                <a:cubicBezTo>
                  <a:pt x="1643878" y="687142"/>
                  <a:pt x="1613306" y="707525"/>
                  <a:pt x="1597784" y="744422"/>
                </a:cubicBezTo>
                <a:cubicBezTo>
                  <a:pt x="1571563" y="769179"/>
                  <a:pt x="1565258" y="806072"/>
                  <a:pt x="1542439" y="834721"/>
                </a:cubicBezTo>
                <a:cubicBezTo>
                  <a:pt x="1536130" y="845890"/>
                  <a:pt x="1533225" y="872582"/>
                  <a:pt x="1515268" y="865305"/>
                </a:cubicBezTo>
                <a:cubicBezTo>
                  <a:pt x="1494884" y="859000"/>
                  <a:pt x="1479838" y="838613"/>
                  <a:pt x="1458483" y="834721"/>
                </a:cubicBezTo>
                <a:cubicBezTo>
                  <a:pt x="1419648" y="807532"/>
                  <a:pt x="1369180" y="809472"/>
                  <a:pt x="1327919" y="788594"/>
                </a:cubicBezTo>
                <a:cubicBezTo>
                  <a:pt x="1295886" y="784241"/>
                  <a:pt x="1264345" y="773547"/>
                  <a:pt x="1231819" y="775008"/>
                </a:cubicBezTo>
                <a:lnTo>
                  <a:pt x="1226478" y="771115"/>
                </a:lnTo>
                <a:cubicBezTo>
                  <a:pt x="1160001" y="765298"/>
                  <a:pt x="1100780" y="784241"/>
                  <a:pt x="1036714" y="795886"/>
                </a:cubicBezTo>
                <a:cubicBezTo>
                  <a:pt x="999344" y="801227"/>
                  <a:pt x="972157" y="830843"/>
                  <a:pt x="936740" y="841998"/>
                </a:cubicBezTo>
                <a:cubicBezTo>
                  <a:pt x="927013" y="854136"/>
                  <a:pt x="912952" y="856568"/>
                  <a:pt x="900321" y="863369"/>
                </a:cubicBezTo>
                <a:cubicBezTo>
                  <a:pt x="877027" y="888618"/>
                  <a:pt x="842085" y="910941"/>
                  <a:pt x="819762" y="939589"/>
                </a:cubicBezTo>
                <a:cubicBezTo>
                  <a:pt x="794513" y="941529"/>
                  <a:pt x="758604" y="931820"/>
                  <a:pt x="731908" y="918709"/>
                </a:cubicBezTo>
                <a:cubicBezTo>
                  <a:pt x="691138" y="904632"/>
                  <a:pt x="641643" y="904632"/>
                  <a:pt x="599900" y="899294"/>
                </a:cubicBezTo>
                <a:cubicBezTo>
                  <a:pt x="588255" y="894434"/>
                  <a:pt x="575144" y="894434"/>
                  <a:pt x="563499" y="892017"/>
                </a:cubicBezTo>
                <a:cubicBezTo>
                  <a:pt x="493600" y="877448"/>
                  <a:pt x="426630" y="890554"/>
                  <a:pt x="358192" y="872582"/>
                </a:cubicBezTo>
                <a:cubicBezTo>
                  <a:pt x="350423" y="865305"/>
                  <a:pt x="340238" y="880848"/>
                  <a:pt x="335376" y="867245"/>
                </a:cubicBezTo>
                <a:cubicBezTo>
                  <a:pt x="357223" y="834721"/>
                  <a:pt x="389256" y="804131"/>
                  <a:pt x="403810" y="767238"/>
                </a:cubicBezTo>
                <a:cubicBezTo>
                  <a:pt x="428566" y="735681"/>
                  <a:pt x="451386" y="705097"/>
                  <a:pt x="471277" y="669663"/>
                </a:cubicBezTo>
                <a:cubicBezTo>
                  <a:pt x="476618" y="652660"/>
                  <a:pt x="490696" y="649752"/>
                  <a:pt x="497973" y="633245"/>
                </a:cubicBezTo>
                <a:cubicBezTo>
                  <a:pt x="497001" y="622567"/>
                  <a:pt x="507679" y="619642"/>
                  <a:pt x="503803" y="609934"/>
                </a:cubicBezTo>
                <a:cubicBezTo>
                  <a:pt x="530497" y="576933"/>
                  <a:pt x="559607" y="541006"/>
                  <a:pt x="572716" y="500713"/>
                </a:cubicBezTo>
                <a:cubicBezTo>
                  <a:pt x="607657" y="453613"/>
                  <a:pt x="636782" y="401180"/>
                  <a:pt x="668338" y="351176"/>
                </a:cubicBezTo>
                <a:cubicBezTo>
                  <a:pt x="668338" y="339037"/>
                  <a:pt x="670276" y="326420"/>
                  <a:pt x="680461" y="318651"/>
                </a:cubicBezTo>
                <a:cubicBezTo>
                  <a:pt x="675615" y="292911"/>
                  <a:pt x="675615" y="261353"/>
                  <a:pt x="651336" y="249707"/>
                </a:cubicBezTo>
                <a:cubicBezTo>
                  <a:pt x="641151" y="252614"/>
                  <a:pt x="636307" y="244368"/>
                  <a:pt x="628533" y="241936"/>
                </a:cubicBezTo>
                <a:cubicBezTo>
                  <a:pt x="630948" y="237091"/>
                  <a:pt x="629505" y="230291"/>
                  <a:pt x="636307" y="226890"/>
                </a:cubicBezTo>
                <a:lnTo>
                  <a:pt x="631934" y="222520"/>
                </a:lnTo>
                <a:cubicBezTo>
                  <a:pt x="638718" y="215720"/>
                  <a:pt x="627072" y="212319"/>
                  <a:pt x="628533" y="205534"/>
                </a:cubicBezTo>
                <a:cubicBezTo>
                  <a:pt x="618335" y="204549"/>
                  <a:pt x="603301" y="207473"/>
                  <a:pt x="591638" y="203580"/>
                </a:cubicBezTo>
                <a:lnTo>
                  <a:pt x="588255" y="174948"/>
                </a:lnTo>
                <a:cubicBezTo>
                  <a:pt x="573684" y="169594"/>
                  <a:pt x="557666" y="169594"/>
                  <a:pt x="542143" y="167178"/>
                </a:cubicBezTo>
                <a:cubicBezTo>
                  <a:pt x="532915" y="163777"/>
                  <a:pt x="543592" y="159884"/>
                  <a:pt x="540207" y="154069"/>
                </a:cubicBezTo>
                <a:cubicBezTo>
                  <a:pt x="537774" y="118620"/>
                  <a:pt x="498941" y="133191"/>
                  <a:pt x="473217" y="126883"/>
                </a:cubicBezTo>
                <a:cubicBezTo>
                  <a:pt x="466908" y="126883"/>
                  <a:pt x="459139" y="128328"/>
                  <a:pt x="455755" y="121051"/>
                </a:cubicBezTo>
                <a:lnTo>
                  <a:pt x="449921" y="98234"/>
                </a:lnTo>
                <a:cubicBezTo>
                  <a:pt x="426138" y="83187"/>
                  <a:pt x="380519" y="107942"/>
                  <a:pt x="371778" y="69585"/>
                </a:cubicBezTo>
                <a:cubicBezTo>
                  <a:pt x="349946" y="55032"/>
                  <a:pt x="316945" y="84633"/>
                  <a:pt x="312081" y="48230"/>
                </a:cubicBezTo>
                <a:cubicBezTo>
                  <a:pt x="265001" y="18136"/>
                  <a:pt x="215013" y="49199"/>
                  <a:pt x="164535" y="44338"/>
                </a:cubicBezTo>
                <a:cubicBezTo>
                  <a:pt x="148520" y="50169"/>
                  <a:pt x="114054" y="46293"/>
                  <a:pt x="114547" y="71047"/>
                </a:cubicBezTo>
                <a:cubicBezTo>
                  <a:pt x="125224" y="88033"/>
                  <a:pt x="146087" y="78324"/>
                  <a:pt x="160658" y="86588"/>
                </a:cubicBezTo>
                <a:cubicBezTo>
                  <a:pt x="175212" y="87556"/>
                  <a:pt x="184922" y="100172"/>
                  <a:pt x="200936" y="98234"/>
                </a:cubicBezTo>
                <a:cubicBezTo>
                  <a:pt x="228124" y="110850"/>
                  <a:pt x="254323" y="127851"/>
                  <a:pt x="283448" y="136591"/>
                </a:cubicBezTo>
                <a:cubicBezTo>
                  <a:pt x="319362" y="162315"/>
                  <a:pt x="357223" y="168624"/>
                  <a:pt x="388765" y="197765"/>
                </a:cubicBezTo>
                <a:cubicBezTo>
                  <a:pt x="402842" y="200673"/>
                  <a:pt x="406735" y="214273"/>
                  <a:pt x="419353" y="221058"/>
                </a:cubicBezTo>
                <a:cubicBezTo>
                  <a:pt x="449921" y="230766"/>
                  <a:pt x="460107" y="256015"/>
                  <a:pt x="488264" y="271063"/>
                </a:cubicBezTo>
                <a:cubicBezTo>
                  <a:pt x="513020" y="287094"/>
                  <a:pt x="524665" y="313312"/>
                  <a:pt x="538251" y="334191"/>
                </a:cubicBezTo>
                <a:cubicBezTo>
                  <a:pt x="545051" y="372055"/>
                  <a:pt x="518356" y="400210"/>
                  <a:pt x="505743" y="431765"/>
                </a:cubicBezTo>
                <a:cubicBezTo>
                  <a:pt x="491172" y="452153"/>
                  <a:pt x="480019" y="471091"/>
                  <a:pt x="471277" y="495372"/>
                </a:cubicBezTo>
                <a:cubicBezTo>
                  <a:pt x="456230" y="506049"/>
                  <a:pt x="453322" y="525960"/>
                  <a:pt x="444092" y="541006"/>
                </a:cubicBezTo>
                <a:cubicBezTo>
                  <a:pt x="426138" y="576933"/>
                  <a:pt x="391196" y="596347"/>
                  <a:pt x="382947" y="637121"/>
                </a:cubicBezTo>
                <a:cubicBezTo>
                  <a:pt x="352363" y="676447"/>
                  <a:pt x="332944" y="714802"/>
                  <a:pt x="306269" y="755593"/>
                </a:cubicBezTo>
                <a:cubicBezTo>
                  <a:pt x="288789" y="769179"/>
                  <a:pt x="283448" y="793454"/>
                  <a:pt x="267926" y="807532"/>
                </a:cubicBezTo>
                <a:cubicBezTo>
                  <a:pt x="271310" y="815302"/>
                  <a:pt x="263065" y="820150"/>
                  <a:pt x="258692" y="822583"/>
                </a:cubicBezTo>
                <a:lnTo>
                  <a:pt x="262093" y="826952"/>
                </a:lnTo>
                <a:cubicBezTo>
                  <a:pt x="231509" y="836182"/>
                  <a:pt x="212585" y="865802"/>
                  <a:pt x="200936" y="893955"/>
                </a:cubicBezTo>
                <a:cubicBezTo>
                  <a:pt x="202877" y="924050"/>
                  <a:pt x="215506" y="951235"/>
                  <a:pt x="245111" y="962901"/>
                </a:cubicBezTo>
                <a:cubicBezTo>
                  <a:pt x="271803" y="977947"/>
                  <a:pt x="303836" y="975023"/>
                  <a:pt x="332944" y="972606"/>
                </a:cubicBezTo>
                <a:cubicBezTo>
                  <a:pt x="351395" y="978422"/>
                  <a:pt x="368869" y="985717"/>
                  <a:pt x="384887" y="995426"/>
                </a:cubicBezTo>
                <a:cubicBezTo>
                  <a:pt x="397501" y="988625"/>
                  <a:pt x="395074" y="1008040"/>
                  <a:pt x="407703" y="1001238"/>
                </a:cubicBezTo>
                <a:cubicBezTo>
                  <a:pt x="440709" y="1023582"/>
                  <a:pt x="481462" y="1026487"/>
                  <a:pt x="517388" y="1043489"/>
                </a:cubicBezTo>
                <a:cubicBezTo>
                  <a:pt x="585329" y="1069693"/>
                  <a:pt x="656690" y="1090569"/>
                  <a:pt x="726080" y="1114373"/>
                </a:cubicBezTo>
                <a:cubicBezTo>
                  <a:pt x="731432" y="1112416"/>
                  <a:pt x="734340" y="1117281"/>
                  <a:pt x="737741" y="1120189"/>
                </a:cubicBezTo>
                <a:cubicBezTo>
                  <a:pt x="742110" y="1162420"/>
                  <a:pt x="722202" y="1197378"/>
                  <a:pt x="726080" y="1237196"/>
                </a:cubicBezTo>
                <a:cubicBezTo>
                  <a:pt x="720754" y="1238164"/>
                  <a:pt x="728031" y="1256615"/>
                  <a:pt x="733848" y="1261952"/>
                </a:cubicBezTo>
                <a:cubicBezTo>
                  <a:pt x="741142" y="1265353"/>
                  <a:pt x="739185" y="1273121"/>
                  <a:pt x="739185" y="1279430"/>
                </a:cubicBezTo>
                <a:cubicBezTo>
                  <a:pt x="702307" y="1291568"/>
                  <a:pt x="727539" y="1329926"/>
                  <a:pt x="720754" y="1358083"/>
                </a:cubicBezTo>
                <a:cubicBezTo>
                  <a:pt x="720754" y="1413920"/>
                  <a:pt x="742585" y="1464891"/>
                  <a:pt x="743558" y="1522664"/>
                </a:cubicBezTo>
                <a:cubicBezTo>
                  <a:pt x="740174" y="1534310"/>
                  <a:pt x="756171" y="1543052"/>
                  <a:pt x="758604" y="1555190"/>
                </a:cubicBezTo>
                <a:cubicBezTo>
                  <a:pt x="740174" y="1582377"/>
                  <a:pt x="761037" y="1619764"/>
                  <a:pt x="762497" y="1652765"/>
                </a:cubicBezTo>
                <a:cubicBezTo>
                  <a:pt x="777051" y="1692091"/>
                  <a:pt x="779484" y="1735786"/>
                  <a:pt x="797439" y="1773652"/>
                </a:cubicBezTo>
                <a:cubicBezTo>
                  <a:pt x="798882" y="1790162"/>
                  <a:pt x="811025" y="1802793"/>
                  <a:pt x="808592" y="1821716"/>
                </a:cubicBezTo>
                <a:cubicBezTo>
                  <a:pt x="828007" y="1830457"/>
                  <a:pt x="835300" y="1844534"/>
                  <a:pt x="854703" y="1853764"/>
                </a:cubicBezTo>
                <a:cubicBezTo>
                  <a:pt x="854226" y="1865907"/>
                  <a:pt x="840625" y="1878045"/>
                  <a:pt x="835300" y="1888723"/>
                </a:cubicBezTo>
                <a:lnTo>
                  <a:pt x="831408" y="1888723"/>
                </a:lnTo>
                <a:cubicBezTo>
                  <a:pt x="829472" y="1897940"/>
                  <a:pt x="834808" y="1900860"/>
                  <a:pt x="839180" y="1907661"/>
                </a:cubicBezTo>
                <a:cubicBezTo>
                  <a:pt x="859563" y="1969315"/>
                  <a:pt x="894505" y="2021255"/>
                  <a:pt x="935279" y="2072719"/>
                </a:cubicBezTo>
                <a:cubicBezTo>
                  <a:pt x="942556" y="2087770"/>
                  <a:pt x="959063" y="2105740"/>
                  <a:pt x="971681" y="2116894"/>
                </a:cubicBezTo>
                <a:cubicBezTo>
                  <a:pt x="1006126" y="2150878"/>
                  <a:pt x="1036714" y="2178067"/>
                  <a:pt x="1076992" y="2202839"/>
                </a:cubicBezTo>
                <a:cubicBezTo>
                  <a:pt x="1077485" y="2212545"/>
                  <a:pt x="1065823" y="2208176"/>
                  <a:pt x="1061946" y="2214485"/>
                </a:cubicBezTo>
                <a:cubicBezTo>
                  <a:pt x="1033806" y="2230024"/>
                  <a:pt x="1019236" y="2262057"/>
                  <a:pt x="1025545" y="2297014"/>
                </a:cubicBezTo>
                <a:cubicBezTo>
                  <a:pt x="1031377" y="2325171"/>
                  <a:pt x="1042055" y="2350418"/>
                  <a:pt x="1059514" y="2373727"/>
                </a:cubicBezTo>
                <a:cubicBezTo>
                  <a:pt x="1023605" y="2376158"/>
                  <a:pt x="994005" y="2398006"/>
                  <a:pt x="960031" y="2398974"/>
                </a:cubicBezTo>
                <a:cubicBezTo>
                  <a:pt x="918293" y="2383928"/>
                  <a:pt x="884304" y="2355280"/>
                  <a:pt x="844994" y="2331496"/>
                </a:cubicBezTo>
                <a:cubicBezTo>
                  <a:pt x="837717" y="2310125"/>
                  <a:pt x="818794" y="2297507"/>
                  <a:pt x="797439" y="2295078"/>
                </a:cubicBezTo>
                <a:cubicBezTo>
                  <a:pt x="782868" y="2298971"/>
                  <a:pt x="772190" y="2302355"/>
                  <a:pt x="762497" y="2312553"/>
                </a:cubicBezTo>
                <a:cubicBezTo>
                  <a:pt x="755696" y="2340709"/>
                  <a:pt x="757636" y="2368390"/>
                  <a:pt x="768314" y="2395082"/>
                </a:cubicBezTo>
                <a:lnTo>
                  <a:pt x="766374" y="2396546"/>
                </a:lnTo>
                <a:cubicBezTo>
                  <a:pt x="769282" y="2402375"/>
                  <a:pt x="769282" y="2415961"/>
                  <a:pt x="766374" y="2423730"/>
                </a:cubicBezTo>
                <a:cubicBezTo>
                  <a:pt x="763941" y="2435873"/>
                  <a:pt x="762497" y="2448010"/>
                  <a:pt x="754728" y="2457719"/>
                </a:cubicBezTo>
                <a:cubicBezTo>
                  <a:pt x="733372" y="2449459"/>
                  <a:pt x="716863" y="2429564"/>
                  <a:pt x="693570" y="2423730"/>
                </a:cubicBezTo>
                <a:cubicBezTo>
                  <a:pt x="674152" y="2405760"/>
                  <a:pt x="647952" y="2402375"/>
                  <a:pt x="622704" y="2398974"/>
                </a:cubicBezTo>
                <a:cubicBezTo>
                  <a:pt x="594564" y="2399454"/>
                  <a:pt x="571252" y="2382944"/>
                  <a:pt x="546021" y="2383435"/>
                </a:cubicBezTo>
                <a:cubicBezTo>
                  <a:pt x="508174" y="2392669"/>
                  <a:pt x="468848" y="2408684"/>
                  <a:pt x="432935" y="2427131"/>
                </a:cubicBezTo>
                <a:cubicBezTo>
                  <a:pt x="417396" y="2426163"/>
                  <a:pt x="397010" y="2413532"/>
                  <a:pt x="379055" y="2423730"/>
                </a:cubicBezTo>
                <a:cubicBezTo>
                  <a:pt x="364009" y="2463056"/>
                  <a:pt x="363532" y="2515001"/>
                  <a:pt x="392657" y="2546557"/>
                </a:cubicBezTo>
                <a:cubicBezTo>
                  <a:pt x="400426" y="2550926"/>
                  <a:pt x="393625" y="2561620"/>
                  <a:pt x="398473" y="2567437"/>
                </a:cubicBezTo>
                <a:cubicBezTo>
                  <a:pt x="408675" y="2599962"/>
                  <a:pt x="410119" y="2636379"/>
                  <a:pt x="412076" y="2672798"/>
                </a:cubicBezTo>
                <a:cubicBezTo>
                  <a:pt x="418856" y="2695597"/>
                  <a:pt x="408675" y="2721337"/>
                  <a:pt x="398473" y="2741724"/>
                </a:cubicBezTo>
                <a:cubicBezTo>
                  <a:pt x="394104" y="2750466"/>
                  <a:pt x="405750" y="2768436"/>
                  <a:pt x="390705" y="2772313"/>
                </a:cubicBezTo>
                <a:cubicBezTo>
                  <a:pt x="392657" y="2781543"/>
                  <a:pt x="380043" y="2789312"/>
                  <a:pt x="379055" y="2799497"/>
                </a:cubicBezTo>
                <a:cubicBezTo>
                  <a:pt x="373734" y="2845624"/>
                  <a:pt x="370810" y="2899997"/>
                  <a:pt x="388765" y="2941264"/>
                </a:cubicBezTo>
                <a:cubicBezTo>
                  <a:pt x="379055" y="2977189"/>
                  <a:pt x="340717" y="2972820"/>
                  <a:pt x="317914" y="2997097"/>
                </a:cubicBezTo>
                <a:cubicBezTo>
                  <a:pt x="306269" y="3007775"/>
                  <a:pt x="289757" y="3018452"/>
                  <a:pt x="277619" y="3027685"/>
                </a:cubicBezTo>
                <a:cubicBezTo>
                  <a:pt x="269867" y="3010683"/>
                  <a:pt x="259189" y="2995636"/>
                  <a:pt x="271803" y="2977682"/>
                </a:cubicBezTo>
                <a:cubicBezTo>
                  <a:pt x="286357" y="2982526"/>
                  <a:pt x="298007" y="2977682"/>
                  <a:pt x="306269" y="2968447"/>
                </a:cubicBezTo>
                <a:cubicBezTo>
                  <a:pt x="306269" y="2949509"/>
                  <a:pt x="293634" y="2931062"/>
                  <a:pt x="292666" y="2910674"/>
                </a:cubicBezTo>
                <a:cubicBezTo>
                  <a:pt x="303836" y="2904370"/>
                  <a:pt x="303836" y="2891736"/>
                  <a:pt x="300435" y="2882026"/>
                </a:cubicBezTo>
                <a:cubicBezTo>
                  <a:pt x="296066" y="2878150"/>
                  <a:pt x="293158" y="2870381"/>
                  <a:pt x="291222" y="2864551"/>
                </a:cubicBezTo>
                <a:cubicBezTo>
                  <a:pt x="294606" y="2860671"/>
                  <a:pt x="292666" y="2854842"/>
                  <a:pt x="292666" y="2849025"/>
                </a:cubicBezTo>
                <a:cubicBezTo>
                  <a:pt x="283448" y="2843689"/>
                  <a:pt x="284421" y="2834947"/>
                  <a:pt x="283448" y="2826209"/>
                </a:cubicBezTo>
                <a:cubicBezTo>
                  <a:pt x="313546" y="2798529"/>
                  <a:pt x="258692" y="2788820"/>
                  <a:pt x="271803" y="2761144"/>
                </a:cubicBezTo>
                <a:cubicBezTo>
                  <a:pt x="258692" y="2754358"/>
                  <a:pt x="255296" y="2740756"/>
                  <a:pt x="246554" y="2730554"/>
                </a:cubicBezTo>
                <a:cubicBezTo>
                  <a:pt x="225691" y="2718433"/>
                  <a:pt x="213077" y="2700938"/>
                  <a:pt x="189291" y="2691721"/>
                </a:cubicBezTo>
                <a:cubicBezTo>
                  <a:pt x="181521" y="2695597"/>
                  <a:pt x="179104" y="2698998"/>
                  <a:pt x="175705" y="2707263"/>
                </a:cubicBezTo>
                <a:cubicBezTo>
                  <a:pt x="182982" y="2725710"/>
                  <a:pt x="184445" y="2746588"/>
                  <a:pt x="197059" y="2762603"/>
                </a:cubicBezTo>
                <a:cubicBezTo>
                  <a:pt x="220831" y="2852901"/>
                  <a:pt x="235401" y="2949032"/>
                  <a:pt x="252388" y="3039331"/>
                </a:cubicBezTo>
                <a:cubicBezTo>
                  <a:pt x="236369" y="3047100"/>
                  <a:pt x="215981" y="3048073"/>
                  <a:pt x="198999" y="3040796"/>
                </a:cubicBezTo>
                <a:cubicBezTo>
                  <a:pt x="188798" y="3033022"/>
                  <a:pt x="169396" y="3035930"/>
                  <a:pt x="168426" y="3017975"/>
                </a:cubicBezTo>
                <a:cubicBezTo>
                  <a:pt x="168903" y="3000005"/>
                  <a:pt x="155317" y="2987867"/>
                  <a:pt x="154825" y="2969912"/>
                </a:cubicBezTo>
                <a:cubicBezTo>
                  <a:pt x="148040" y="2949509"/>
                  <a:pt x="138335" y="2930094"/>
                  <a:pt x="133962" y="2908738"/>
                </a:cubicBezTo>
                <a:lnTo>
                  <a:pt x="141736" y="2901444"/>
                </a:lnTo>
                <a:cubicBezTo>
                  <a:pt x="156290" y="2897568"/>
                  <a:pt x="175705" y="2909214"/>
                  <a:pt x="187830" y="2893195"/>
                </a:cubicBezTo>
                <a:cubicBezTo>
                  <a:pt x="189766" y="2871349"/>
                  <a:pt x="160166" y="2860178"/>
                  <a:pt x="170368" y="2837855"/>
                </a:cubicBezTo>
                <a:cubicBezTo>
                  <a:pt x="137842" y="2821345"/>
                  <a:pt x="179581" y="2783483"/>
                  <a:pt x="141736" y="2772313"/>
                </a:cubicBezTo>
                <a:cubicBezTo>
                  <a:pt x="140746" y="2761635"/>
                  <a:pt x="115515" y="2760663"/>
                  <a:pt x="130069" y="2747558"/>
                </a:cubicBezTo>
                <a:cubicBezTo>
                  <a:pt x="124732" y="2722802"/>
                  <a:pt x="92223" y="2711631"/>
                  <a:pt x="103377" y="2682506"/>
                </a:cubicBezTo>
                <a:cubicBezTo>
                  <a:pt x="78637" y="2667440"/>
                  <a:pt x="50957" y="2660163"/>
                  <a:pt x="28157" y="2640257"/>
                </a:cubicBezTo>
                <a:cubicBezTo>
                  <a:pt x="17956" y="2644624"/>
                  <a:pt x="5340" y="2631038"/>
                  <a:pt x="0" y="2644149"/>
                </a:cubicBezTo>
                <a:cubicBezTo>
                  <a:pt x="1939" y="2667440"/>
                  <a:pt x="24265" y="2684919"/>
                  <a:pt x="30586" y="2705307"/>
                </a:cubicBezTo>
                <a:cubicBezTo>
                  <a:pt x="41743" y="2727170"/>
                  <a:pt x="45636" y="2746588"/>
                  <a:pt x="61158" y="2766480"/>
                </a:cubicBezTo>
                <a:cubicBezTo>
                  <a:pt x="65527" y="2792220"/>
                  <a:pt x="83974" y="2816976"/>
                  <a:pt x="87850" y="2845624"/>
                </a:cubicBezTo>
                <a:cubicBezTo>
                  <a:pt x="98036" y="2884950"/>
                  <a:pt x="121824" y="2913107"/>
                  <a:pt x="126192" y="2954866"/>
                </a:cubicBezTo>
                <a:cubicBezTo>
                  <a:pt x="137842" y="2983498"/>
                  <a:pt x="143672" y="3014082"/>
                  <a:pt x="154825" y="3043224"/>
                </a:cubicBezTo>
                <a:lnTo>
                  <a:pt x="170368" y="3058273"/>
                </a:lnTo>
                <a:lnTo>
                  <a:pt x="225691" y="3073797"/>
                </a:lnTo>
                <a:cubicBezTo>
                  <a:pt x="237337" y="3064087"/>
                  <a:pt x="247523" y="3069444"/>
                  <a:pt x="262093" y="3067979"/>
                </a:cubicBezTo>
                <a:cubicBezTo>
                  <a:pt x="278587" y="3093703"/>
                  <a:pt x="281020" y="3127694"/>
                  <a:pt x="317914" y="3133030"/>
                </a:cubicBezTo>
                <a:cubicBezTo>
                  <a:pt x="324699" y="3131570"/>
                  <a:pt x="331500" y="3148080"/>
                  <a:pt x="338777" y="3136911"/>
                </a:cubicBezTo>
                <a:cubicBezTo>
                  <a:pt x="387320" y="3139830"/>
                  <a:pt x="432935" y="3111182"/>
                  <a:pt x="461567" y="3073797"/>
                </a:cubicBezTo>
                <a:cubicBezTo>
                  <a:pt x="474185" y="3067979"/>
                  <a:pt x="476142" y="3052441"/>
                  <a:pt x="488264" y="3046608"/>
                </a:cubicBezTo>
                <a:cubicBezTo>
                  <a:pt x="515928" y="3054377"/>
                  <a:pt x="536311" y="3066043"/>
                  <a:pt x="564946" y="3064087"/>
                </a:cubicBezTo>
                <a:cubicBezTo>
                  <a:pt x="590195" y="3070889"/>
                  <a:pt x="617363" y="3080121"/>
                  <a:pt x="631934" y="3102445"/>
                </a:cubicBezTo>
                <a:cubicBezTo>
                  <a:pt x="620288" y="3119447"/>
                  <a:pt x="630473" y="3131093"/>
                  <a:pt x="624639" y="3150508"/>
                </a:cubicBezTo>
                <a:cubicBezTo>
                  <a:pt x="617609" y="3162649"/>
                  <a:pt x="612636" y="3176242"/>
                  <a:pt x="608816" y="3190077"/>
                </a:cubicBezTo>
                <a:lnTo>
                  <a:pt x="605900" y="3203494"/>
                </a:lnTo>
                <a:lnTo>
                  <a:pt x="586332" y="3329286"/>
                </a:lnTo>
                <a:lnTo>
                  <a:pt x="569383" y="3315727"/>
                </a:lnTo>
                <a:lnTo>
                  <a:pt x="532096" y="3315727"/>
                </a:lnTo>
                <a:lnTo>
                  <a:pt x="525316" y="3339456"/>
                </a:lnTo>
                <a:lnTo>
                  <a:pt x="498198" y="3420809"/>
                </a:lnTo>
                <a:lnTo>
                  <a:pt x="486439" y="3463927"/>
                </a:lnTo>
                <a:lnTo>
                  <a:pt x="501865" y="3474335"/>
                </a:lnTo>
                <a:cubicBezTo>
                  <a:pt x="514479" y="3478212"/>
                  <a:pt x="530005" y="3476272"/>
                  <a:pt x="540207" y="3468502"/>
                </a:cubicBezTo>
                <a:cubicBezTo>
                  <a:pt x="551853" y="3462685"/>
                  <a:pt x="546512" y="3434037"/>
                  <a:pt x="566884" y="3447624"/>
                </a:cubicBezTo>
                <a:lnTo>
                  <a:pt x="572716" y="3447624"/>
                </a:lnTo>
                <a:cubicBezTo>
                  <a:pt x="569808" y="3468994"/>
                  <a:pt x="583886" y="3480640"/>
                  <a:pt x="597472" y="3493274"/>
                </a:cubicBezTo>
                <a:cubicBezTo>
                  <a:pt x="604749" y="3493274"/>
                  <a:pt x="616887" y="3493751"/>
                  <a:pt x="624639" y="3489875"/>
                </a:cubicBezTo>
                <a:cubicBezTo>
                  <a:pt x="647952" y="3483073"/>
                  <a:pt x="639690" y="3431116"/>
                  <a:pt x="668338" y="3452980"/>
                </a:cubicBezTo>
                <a:cubicBezTo>
                  <a:pt x="658630" y="3470442"/>
                  <a:pt x="671244" y="3480148"/>
                  <a:pt x="672216" y="3497150"/>
                </a:cubicBezTo>
                <a:cubicBezTo>
                  <a:pt x="682401" y="3502984"/>
                  <a:pt x="685321" y="3512689"/>
                  <a:pt x="699383" y="3508797"/>
                </a:cubicBezTo>
                <a:cubicBezTo>
                  <a:pt x="724631" y="3496659"/>
                  <a:pt x="730940" y="3471410"/>
                  <a:pt x="739185" y="3447624"/>
                </a:cubicBezTo>
                <a:lnTo>
                  <a:pt x="751573" y="3446707"/>
                </a:lnTo>
                <a:lnTo>
                  <a:pt x="759208" y="3397081"/>
                </a:lnTo>
                <a:lnTo>
                  <a:pt x="728700" y="3356404"/>
                </a:lnTo>
                <a:lnTo>
                  <a:pt x="698193" y="3329286"/>
                </a:lnTo>
                <a:lnTo>
                  <a:pt x="691413" y="3305559"/>
                </a:lnTo>
                <a:lnTo>
                  <a:pt x="696581" y="3238404"/>
                </a:lnTo>
                <a:lnTo>
                  <a:pt x="683862" y="3236930"/>
                </a:lnTo>
                <a:cubicBezTo>
                  <a:pt x="684353" y="3205377"/>
                  <a:pt x="700847" y="3181098"/>
                  <a:pt x="697447" y="3148080"/>
                </a:cubicBezTo>
                <a:cubicBezTo>
                  <a:pt x="698907" y="3137402"/>
                  <a:pt x="707648" y="3146632"/>
                  <a:pt x="712494" y="3146632"/>
                </a:cubicBezTo>
                <a:cubicBezTo>
                  <a:pt x="751327" y="3151480"/>
                  <a:pt x="791605" y="3146139"/>
                  <a:pt x="831408" y="3136911"/>
                </a:cubicBezTo>
                <a:cubicBezTo>
                  <a:pt x="889168" y="3110707"/>
                  <a:pt x="939648" y="3050501"/>
                  <a:pt x="948386" y="2983498"/>
                </a:cubicBezTo>
                <a:cubicBezTo>
                  <a:pt x="961479" y="2930586"/>
                  <a:pt x="956635" y="2871349"/>
                  <a:pt x="952262" y="2818440"/>
                </a:cubicBezTo>
                <a:cubicBezTo>
                  <a:pt x="981866" y="2833486"/>
                  <a:pt x="1009527" y="2851933"/>
                  <a:pt x="1040590" y="2862611"/>
                </a:cubicBezTo>
                <a:cubicBezTo>
                  <a:pt x="1047869" y="2866012"/>
                  <a:pt x="1057101" y="2864551"/>
                  <a:pt x="1063410" y="2870381"/>
                </a:cubicBezTo>
                <a:cubicBezTo>
                  <a:pt x="1086209" y="2869413"/>
                  <a:pt x="1110965" y="2880090"/>
                  <a:pt x="1134274" y="2876213"/>
                </a:cubicBezTo>
                <a:lnTo>
                  <a:pt x="1140090" y="2880090"/>
                </a:lnTo>
                <a:cubicBezTo>
                  <a:pt x="1178432" y="2874749"/>
                  <a:pt x="1220666" y="2884950"/>
                  <a:pt x="1255111" y="2864551"/>
                </a:cubicBezTo>
                <a:cubicBezTo>
                  <a:pt x="1266285" y="2860178"/>
                  <a:pt x="1280360" y="2850473"/>
                  <a:pt x="1290069" y="2843196"/>
                </a:cubicBezTo>
                <a:cubicBezTo>
                  <a:pt x="1311900" y="2848533"/>
                  <a:pt x="1315301" y="2878150"/>
                  <a:pt x="1327919" y="2895135"/>
                </a:cubicBezTo>
                <a:cubicBezTo>
                  <a:pt x="1363844" y="2919909"/>
                  <a:pt x="1343933" y="2972820"/>
                  <a:pt x="1368212" y="3002913"/>
                </a:cubicBezTo>
                <a:cubicBezTo>
                  <a:pt x="1368688" y="3019425"/>
                  <a:pt x="1352198" y="3033022"/>
                  <a:pt x="1343456" y="3044672"/>
                </a:cubicBezTo>
                <a:cubicBezTo>
                  <a:pt x="1321133" y="3073797"/>
                  <a:pt x="1299286" y="3101477"/>
                  <a:pt x="1274530" y="3129153"/>
                </a:cubicBezTo>
                <a:cubicBezTo>
                  <a:pt x="1251727" y="3163126"/>
                  <a:pt x="1228419" y="3200513"/>
                  <a:pt x="1197846" y="3231101"/>
                </a:cubicBezTo>
                <a:lnTo>
                  <a:pt x="1187188" y="3230688"/>
                </a:lnTo>
                <a:lnTo>
                  <a:pt x="1159195" y="3278441"/>
                </a:lnTo>
                <a:lnTo>
                  <a:pt x="1121908" y="3281831"/>
                </a:lnTo>
                <a:lnTo>
                  <a:pt x="1037165" y="3312338"/>
                </a:lnTo>
                <a:lnTo>
                  <a:pt x="916750" y="3449557"/>
                </a:lnTo>
                <a:lnTo>
                  <a:pt x="917800" y="3449579"/>
                </a:lnTo>
                <a:cubicBezTo>
                  <a:pt x="920704" y="3457333"/>
                  <a:pt x="929938" y="3449087"/>
                  <a:pt x="933339" y="3456856"/>
                </a:cubicBezTo>
                <a:cubicBezTo>
                  <a:pt x="923629" y="3476272"/>
                  <a:pt x="940616" y="3487922"/>
                  <a:pt x="952262" y="3497150"/>
                </a:cubicBezTo>
                <a:cubicBezTo>
                  <a:pt x="968280" y="3512689"/>
                  <a:pt x="998849" y="3488414"/>
                  <a:pt x="992544" y="3523846"/>
                </a:cubicBezTo>
                <a:cubicBezTo>
                  <a:pt x="1011959" y="3530644"/>
                  <a:pt x="1037191" y="3529200"/>
                  <a:pt x="1053701" y="3518505"/>
                </a:cubicBezTo>
                <a:cubicBezTo>
                  <a:pt x="1060502" y="3531616"/>
                  <a:pt x="1070687" y="3533569"/>
                  <a:pt x="1082826" y="3537445"/>
                </a:cubicBezTo>
                <a:close/>
              </a:path>
            </a:pathLst>
          </a:custGeom>
          <a:solidFill>
            <a:schemeClr val="accent2">
              <a:lumMod val="75000"/>
            </a:schemeClr>
          </a:solidFill>
          <a:ln w="2858" cap="flat">
            <a:noFill/>
            <a:prstDash val="solid"/>
            <a:miter/>
          </a:ln>
        </p:spPr>
        <p:txBody>
          <a:bodyPr rtlCol="0" anchor="ctr"/>
          <a:lstStyle/>
          <a:p>
            <a:endParaRPr lang="en-US" dirty="0"/>
          </a:p>
        </p:txBody>
      </p:sp>
      <p:sp>
        <p:nvSpPr>
          <p:cNvPr id="35" name="Graphic 31" descr="Leaf">
            <a:extLst>
              <a:ext uri="{FF2B5EF4-FFF2-40B4-BE49-F238E27FC236}">
                <a16:creationId xmlns:a16="http://schemas.microsoft.com/office/drawing/2014/main" id="{F443DB35-41F8-456D-B534-0757084356FF}"/>
              </a:ext>
            </a:extLst>
          </p:cNvPr>
          <p:cNvSpPr/>
          <p:nvPr/>
        </p:nvSpPr>
        <p:spPr>
          <a:xfrm>
            <a:off x="3818158" y="1414712"/>
            <a:ext cx="4157442" cy="3987631"/>
          </a:xfrm>
          <a:custGeom>
            <a:avLst/>
            <a:gdLst>
              <a:gd name="connsiteX0" fmla="*/ 1862580 w 4007367"/>
              <a:gd name="connsiteY0" fmla="*/ 338651 h 3843686"/>
              <a:gd name="connsiteX1" fmla="*/ 282209 w 4007367"/>
              <a:gd name="connsiteY1" fmla="*/ 1919021 h 3843686"/>
              <a:gd name="connsiteX2" fmla="*/ 479755 w 4007367"/>
              <a:gd name="connsiteY2" fmla="*/ 2680986 h 3843686"/>
              <a:gd name="connsiteX3" fmla="*/ 869204 w 4007367"/>
              <a:gd name="connsiteY3" fmla="*/ 2297182 h 3843686"/>
              <a:gd name="connsiteX4" fmla="*/ 1992396 w 4007367"/>
              <a:gd name="connsiteY4" fmla="*/ 1377180 h 3843686"/>
              <a:gd name="connsiteX5" fmla="*/ 2065770 w 4007367"/>
              <a:gd name="connsiteY5" fmla="*/ 1348959 h 3843686"/>
              <a:gd name="connsiteX6" fmla="*/ 2178654 w 4007367"/>
              <a:gd name="connsiteY6" fmla="*/ 1461843 h 3843686"/>
              <a:gd name="connsiteX7" fmla="*/ 2133500 w 4007367"/>
              <a:gd name="connsiteY7" fmla="*/ 1552150 h 3843686"/>
              <a:gd name="connsiteX8" fmla="*/ 2133500 w 4007367"/>
              <a:gd name="connsiteY8" fmla="*/ 1552150 h 3843686"/>
              <a:gd name="connsiteX9" fmla="*/ 513620 w 4007367"/>
              <a:gd name="connsiteY9" fmla="*/ 2980127 h 3843686"/>
              <a:gd name="connsiteX10" fmla="*/ 423314 w 4007367"/>
              <a:gd name="connsiteY10" fmla="*/ 3081722 h 3843686"/>
              <a:gd name="connsiteX11" fmla="*/ 423314 w 4007367"/>
              <a:gd name="connsiteY11" fmla="*/ 3081722 h 3843686"/>
              <a:gd name="connsiteX12" fmla="*/ 0 w 4007367"/>
              <a:gd name="connsiteY12" fmla="*/ 3843687 h 3843686"/>
              <a:gd name="connsiteX13" fmla="*/ 338651 w 4007367"/>
              <a:gd name="connsiteY13" fmla="*/ 3843687 h 3843686"/>
              <a:gd name="connsiteX14" fmla="*/ 835339 w 4007367"/>
              <a:gd name="connsiteY14" fmla="*/ 3126876 h 3843686"/>
              <a:gd name="connsiteX15" fmla="*/ 1862580 w 4007367"/>
              <a:gd name="connsiteY15" fmla="*/ 3505036 h 3843686"/>
              <a:gd name="connsiteX16" fmla="*/ 2647121 w 4007367"/>
              <a:gd name="connsiteY16" fmla="*/ 3296201 h 3843686"/>
              <a:gd name="connsiteX17" fmla="*/ 2647121 w 4007367"/>
              <a:gd name="connsiteY17" fmla="*/ 3296201 h 3843686"/>
              <a:gd name="connsiteX18" fmla="*/ 4007368 w 4007367"/>
              <a:gd name="connsiteY18" fmla="*/ 0 h 3843686"/>
              <a:gd name="connsiteX19" fmla="*/ 1862580 w 4007367"/>
              <a:gd name="connsiteY19" fmla="*/ 338651 h 384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07367" h="3843686">
                <a:moveTo>
                  <a:pt x="1862580" y="338651"/>
                </a:moveTo>
                <a:cubicBezTo>
                  <a:pt x="987732" y="338651"/>
                  <a:pt x="282209" y="1044173"/>
                  <a:pt x="282209" y="1919021"/>
                </a:cubicBezTo>
                <a:cubicBezTo>
                  <a:pt x="282209" y="2195586"/>
                  <a:pt x="355583" y="2455219"/>
                  <a:pt x="479755" y="2680986"/>
                </a:cubicBezTo>
                <a:cubicBezTo>
                  <a:pt x="598283" y="2556814"/>
                  <a:pt x="728099" y="2432642"/>
                  <a:pt x="869204" y="2297182"/>
                </a:cubicBezTo>
                <a:cubicBezTo>
                  <a:pt x="1224787" y="1964175"/>
                  <a:pt x="1642456" y="1625524"/>
                  <a:pt x="1992396" y="1377180"/>
                </a:cubicBezTo>
                <a:cubicBezTo>
                  <a:pt x="2014972" y="1360247"/>
                  <a:pt x="2037549" y="1348959"/>
                  <a:pt x="2065770" y="1348959"/>
                </a:cubicBezTo>
                <a:cubicBezTo>
                  <a:pt x="2127856" y="1348959"/>
                  <a:pt x="2178654" y="1399757"/>
                  <a:pt x="2178654" y="1461843"/>
                </a:cubicBezTo>
                <a:cubicBezTo>
                  <a:pt x="2178654" y="1501352"/>
                  <a:pt x="2161721" y="1529573"/>
                  <a:pt x="2133500" y="1552150"/>
                </a:cubicBezTo>
                <a:lnTo>
                  <a:pt x="2133500" y="1552150"/>
                </a:lnTo>
                <a:cubicBezTo>
                  <a:pt x="1631168" y="1913377"/>
                  <a:pt x="965155" y="2472151"/>
                  <a:pt x="513620" y="2980127"/>
                </a:cubicBezTo>
                <a:cubicBezTo>
                  <a:pt x="513620" y="2980127"/>
                  <a:pt x="451534" y="3047857"/>
                  <a:pt x="423314" y="3081722"/>
                </a:cubicBezTo>
                <a:lnTo>
                  <a:pt x="423314" y="3081722"/>
                </a:lnTo>
                <a:cubicBezTo>
                  <a:pt x="169325" y="3380864"/>
                  <a:pt x="0" y="3651785"/>
                  <a:pt x="0" y="3843687"/>
                </a:cubicBezTo>
                <a:lnTo>
                  <a:pt x="338651" y="3843687"/>
                </a:lnTo>
                <a:cubicBezTo>
                  <a:pt x="338651" y="3719515"/>
                  <a:pt x="536197" y="3448594"/>
                  <a:pt x="835339" y="3126876"/>
                </a:cubicBezTo>
                <a:cubicBezTo>
                  <a:pt x="1111904" y="3363931"/>
                  <a:pt x="1467487" y="3505036"/>
                  <a:pt x="1862580" y="3505036"/>
                </a:cubicBezTo>
                <a:cubicBezTo>
                  <a:pt x="2144789" y="3505036"/>
                  <a:pt x="2415709" y="3431662"/>
                  <a:pt x="2647121" y="3296201"/>
                </a:cubicBezTo>
                <a:lnTo>
                  <a:pt x="2647121" y="3296201"/>
                </a:lnTo>
                <a:cubicBezTo>
                  <a:pt x="3854975" y="2624544"/>
                  <a:pt x="4007368" y="1388468"/>
                  <a:pt x="4007368" y="0"/>
                </a:cubicBezTo>
                <a:cubicBezTo>
                  <a:pt x="4007368" y="0"/>
                  <a:pt x="2692274" y="361228"/>
                  <a:pt x="1862580" y="3386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a:p>
        </p:txBody>
      </p:sp>
      <p:grpSp>
        <p:nvGrpSpPr>
          <p:cNvPr id="37" name="Group 36">
            <a:extLst>
              <a:ext uri="{FF2B5EF4-FFF2-40B4-BE49-F238E27FC236}">
                <a16:creationId xmlns:a16="http://schemas.microsoft.com/office/drawing/2014/main" id="{B5A45901-2519-42EE-BD84-1F8344FE9676}"/>
              </a:ext>
            </a:extLst>
          </p:cNvPr>
          <p:cNvGrpSpPr/>
          <p:nvPr/>
        </p:nvGrpSpPr>
        <p:grpSpPr>
          <a:xfrm>
            <a:off x="340731" y="1242150"/>
            <a:ext cx="2926080" cy="2736703"/>
            <a:chOff x="332936" y="2627766"/>
            <a:chExt cx="2926080" cy="2736703"/>
          </a:xfrm>
        </p:grpSpPr>
        <p:sp>
          <p:nvSpPr>
            <p:cNvPr id="38" name="TextBox 37">
              <a:extLst>
                <a:ext uri="{FF2B5EF4-FFF2-40B4-BE49-F238E27FC236}">
                  <a16:creationId xmlns:a16="http://schemas.microsoft.com/office/drawing/2014/main" id="{0814C8F5-7EC8-4D30-A7C0-83C2920594DC}"/>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9" name="TextBox 38">
              <a:extLst>
                <a:ext uri="{FF2B5EF4-FFF2-40B4-BE49-F238E27FC236}">
                  <a16:creationId xmlns:a16="http://schemas.microsoft.com/office/drawing/2014/main" id="{5296365B-E0C8-4681-B37D-279155A4A94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0" name="Group 39">
            <a:extLst>
              <a:ext uri="{FF2B5EF4-FFF2-40B4-BE49-F238E27FC236}">
                <a16:creationId xmlns:a16="http://schemas.microsoft.com/office/drawing/2014/main" id="{EAA97902-98B0-493F-8732-2C58955D9296}"/>
              </a:ext>
            </a:extLst>
          </p:cNvPr>
          <p:cNvGrpSpPr/>
          <p:nvPr/>
        </p:nvGrpSpPr>
        <p:grpSpPr>
          <a:xfrm>
            <a:off x="8925189" y="1242150"/>
            <a:ext cx="2926080" cy="2736703"/>
            <a:chOff x="332936" y="2627766"/>
            <a:chExt cx="2926080" cy="2736703"/>
          </a:xfrm>
        </p:grpSpPr>
        <p:sp>
          <p:nvSpPr>
            <p:cNvPr id="41" name="TextBox 40">
              <a:extLst>
                <a:ext uri="{FF2B5EF4-FFF2-40B4-BE49-F238E27FC236}">
                  <a16:creationId xmlns:a16="http://schemas.microsoft.com/office/drawing/2014/main" id="{38ED7670-C219-47C1-85DA-AFEAA55058B2}"/>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2" name="TextBox 41">
              <a:extLst>
                <a:ext uri="{FF2B5EF4-FFF2-40B4-BE49-F238E27FC236}">
                  <a16:creationId xmlns:a16="http://schemas.microsoft.com/office/drawing/2014/main" id="{1548ECEA-1A3B-44C3-B2DB-194F60D1EBC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7426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8504</TotalTime>
  <Words>377</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Ant (Metaphor) – Slide Template</vt:lpstr>
      <vt:lpstr>The Ant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Ant (Metaphor)</dc:title>
  <dc:creator>PresentationGO.com</dc:creator>
  <dc:description>© Copyright PresentationGO.com</dc:description>
  <dcterms:created xsi:type="dcterms:W3CDTF">2014-11-26T05:14:11Z</dcterms:created>
  <dcterms:modified xsi:type="dcterms:W3CDTF">2020-08-26T17:52:01Z</dcterms:modified>
  <cp:category>Graphics &amp; Metaphors</cp:category>
</cp:coreProperties>
</file>