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3" r:id="rId4"/>
    <p:sldId id="30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2B323B"/>
    <a:srgbClr val="00B09B"/>
    <a:srgbClr val="F0EEEF"/>
    <a:srgbClr val="0D95BC"/>
    <a:srgbClr val="DF361F"/>
    <a:srgbClr val="6C2B43"/>
    <a:srgbClr val="7B0051"/>
    <a:srgbClr val="063951"/>
    <a:srgbClr val="EB1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306074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8/1/2023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4" name="Picture 3" descr="A red and white target with a dart in the center&#10;&#10;Description automatically generated">
            <a:extLst>
              <a:ext uri="{FF2B5EF4-FFF2-40B4-BE49-F238E27FC236}">
                <a16:creationId xmlns:a16="http://schemas.microsoft.com/office/drawing/2014/main" id="{09CED212-55B6-CBB6-5299-DBB937A2F1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5300" y="0"/>
            <a:ext cx="48387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628650" y="106331"/>
            <a:ext cx="7804676" cy="739056"/>
          </a:xfrm>
        </p:spPr>
        <p:txBody>
          <a:bodyPr>
            <a:noAutofit/>
          </a:bodyPr>
          <a:lstStyle/>
          <a:p>
            <a:pPr>
              <a:lnSpc>
                <a:spcPct val="100000"/>
              </a:lnSpc>
            </a:pPr>
            <a:r>
              <a:rPr lang="en-US" dirty="0"/>
              <a:t>The Arrow Hitting on Bullseye Concept – Slide Template</a:t>
            </a:r>
          </a:p>
        </p:txBody>
      </p:sp>
      <p:sp>
        <p:nvSpPr>
          <p:cNvPr id="12" name="Rectangle 11">
            <a:extLst>
              <a:ext uri="{FF2B5EF4-FFF2-40B4-BE49-F238E27FC236}">
                <a16:creationId xmlns:a16="http://schemas.microsoft.com/office/drawing/2014/main" id="{8D945196-E3CD-DA14-336C-BBACDCC7416A}"/>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13" name="Group 12">
            <a:extLst>
              <a:ext uri="{FF2B5EF4-FFF2-40B4-BE49-F238E27FC236}">
                <a16:creationId xmlns:a16="http://schemas.microsoft.com/office/drawing/2014/main" id="{100D6204-3D3B-8D74-6124-E8823E8EDC4D}"/>
              </a:ext>
            </a:extLst>
          </p:cNvPr>
          <p:cNvGrpSpPr/>
          <p:nvPr/>
        </p:nvGrpSpPr>
        <p:grpSpPr>
          <a:xfrm>
            <a:off x="628650" y="1906446"/>
            <a:ext cx="4603750" cy="3045107"/>
            <a:chOff x="332936" y="2309732"/>
            <a:chExt cx="2926080" cy="4060142"/>
          </a:xfrm>
        </p:grpSpPr>
        <p:sp>
          <p:nvSpPr>
            <p:cNvPr id="14" name="TextBox 13">
              <a:extLst>
                <a:ext uri="{FF2B5EF4-FFF2-40B4-BE49-F238E27FC236}">
                  <a16:creationId xmlns:a16="http://schemas.microsoft.com/office/drawing/2014/main" id="{1E65505E-7CF8-B193-6F6D-78230EDB255C}"/>
                </a:ext>
              </a:extLst>
            </p:cNvPr>
            <p:cNvSpPr txBox="1"/>
            <p:nvPr/>
          </p:nvSpPr>
          <p:spPr>
            <a:xfrm>
              <a:off x="332936" y="2309732"/>
              <a:ext cx="2926080" cy="779700"/>
            </a:xfrm>
            <a:prstGeom prst="rect">
              <a:avLst/>
            </a:prstGeom>
            <a:noFill/>
          </p:spPr>
          <p:txBody>
            <a:bodyPr wrap="square" lIns="0" rIns="0" rtlCol="0" anchor="b">
              <a:spAutoFit/>
            </a:bodyPr>
            <a:lstStyle/>
            <a:p>
              <a:pPr algn="ctr"/>
              <a:r>
                <a:rPr lang="en-US" sz="3200" b="1" noProof="1"/>
                <a:t>Lorem Ipsum</a:t>
              </a:r>
            </a:p>
          </p:txBody>
        </p:sp>
        <p:sp>
          <p:nvSpPr>
            <p:cNvPr id="15" name="TextBox 14">
              <a:extLst>
                <a:ext uri="{FF2B5EF4-FFF2-40B4-BE49-F238E27FC236}">
                  <a16:creationId xmlns:a16="http://schemas.microsoft.com/office/drawing/2014/main" id="{C0A56806-E43D-44AC-77D3-A1DDD4524CE2}"/>
                </a:ext>
              </a:extLst>
            </p:cNvPr>
            <p:cNvSpPr txBox="1"/>
            <p:nvPr/>
          </p:nvSpPr>
          <p:spPr>
            <a:xfrm>
              <a:off x="332936" y="3086924"/>
              <a:ext cx="2926080" cy="3282950"/>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Tree>
    <p:extLst>
      <p:ext uri="{BB962C8B-B14F-4D97-AF65-F5344CB8AC3E}">
        <p14:creationId xmlns:p14="http://schemas.microsoft.com/office/powerpoint/2010/main" val="334511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10695</TotalTime>
  <Words>122</Words>
  <Application>Microsoft Office PowerPoint</Application>
  <PresentationFormat>On-screen Show (4:3)</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Arrow Hitting on Bullseye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Arrow Hitting on Bullseye Concept</dc:title>
  <dc:creator>PresentationGO.com</dc:creator>
  <dc:description>© Copyright PresentationGO.com - Do not distribute or sale without written permission.</dc:description>
  <cp:lastModifiedBy>Christophe Barroche</cp:lastModifiedBy>
  <cp:revision>23</cp:revision>
  <dcterms:created xsi:type="dcterms:W3CDTF">2014-11-26T05:14:11Z</dcterms:created>
  <dcterms:modified xsi:type="dcterms:W3CDTF">2023-08-01T23:02:15Z</dcterms:modified>
  <cp:category>Graphics &amp; Metaphors</cp:category>
</cp:coreProperties>
</file>