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3" r:id="rId4"/>
    <p:sldId id="3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F9F8F8"/>
    <a:srgbClr val="2B323B"/>
    <a:srgbClr val="EB1E42"/>
    <a:srgbClr val="FFDB55"/>
    <a:srgbClr val="05ACC7"/>
    <a:srgbClr val="C13018"/>
    <a:srgbClr val="F36F13"/>
    <a:srgbClr val="A2B969"/>
    <a:srgbClr val="063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88285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8" name="Picture 7" descr="A red and white target with a dart in the center&#10;&#10;Description automatically generated">
            <a:extLst>
              <a:ext uri="{FF2B5EF4-FFF2-40B4-BE49-F238E27FC236}">
                <a16:creationId xmlns:a16="http://schemas.microsoft.com/office/drawing/2014/main" id="{F60D86A7-244B-DDDC-C59A-1FF7E63249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0"/>
            <a:ext cx="6858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838200" y="163481"/>
            <a:ext cx="7752080" cy="739056"/>
          </a:xfrm>
        </p:spPr>
        <p:txBody>
          <a:bodyPr>
            <a:noAutofit/>
          </a:bodyPr>
          <a:lstStyle/>
          <a:p>
            <a:pPr>
              <a:lnSpc>
                <a:spcPct val="100000"/>
              </a:lnSpc>
            </a:pPr>
            <a:r>
              <a:rPr lang="en-US" dirty="0"/>
              <a:t>The Arrow Hitting on Bullseye Concept – Slide Template</a:t>
            </a:r>
          </a:p>
        </p:txBody>
      </p:sp>
      <p:grpSp>
        <p:nvGrpSpPr>
          <p:cNvPr id="5" name="Group 4">
            <a:extLst>
              <a:ext uri="{FF2B5EF4-FFF2-40B4-BE49-F238E27FC236}">
                <a16:creationId xmlns:a16="http://schemas.microsoft.com/office/drawing/2014/main" id="{EA89EB65-6D97-4393-A124-FA28625ED9D3}"/>
              </a:ext>
            </a:extLst>
          </p:cNvPr>
          <p:cNvGrpSpPr/>
          <p:nvPr/>
        </p:nvGrpSpPr>
        <p:grpSpPr>
          <a:xfrm>
            <a:off x="838201" y="2004593"/>
            <a:ext cx="5086350" cy="3383033"/>
            <a:chOff x="332936" y="2443100"/>
            <a:chExt cx="2926080" cy="3383033"/>
          </a:xfrm>
        </p:grpSpPr>
        <p:sp>
          <p:nvSpPr>
            <p:cNvPr id="6" name="TextBox 5">
              <a:extLst>
                <a:ext uri="{FF2B5EF4-FFF2-40B4-BE49-F238E27FC236}">
                  <a16:creationId xmlns:a16="http://schemas.microsoft.com/office/drawing/2014/main" id="{639E5676-C42E-AB18-D45B-56AFE716D9C9}"/>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7" name="TextBox 6">
              <a:extLst>
                <a:ext uri="{FF2B5EF4-FFF2-40B4-BE49-F238E27FC236}">
                  <a16:creationId xmlns:a16="http://schemas.microsoft.com/office/drawing/2014/main" id="{4AC88B29-D4AB-9456-319B-70D03D7FBC50}"/>
                </a:ext>
              </a:extLst>
            </p:cNvPr>
            <p:cNvSpPr txBox="1"/>
            <p:nvPr/>
          </p:nvSpPr>
          <p:spPr>
            <a:xfrm>
              <a:off x="332936" y="3086922"/>
              <a:ext cx="2926080" cy="2739211"/>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4" name="Rectangle 3">
            <a:extLst>
              <a:ext uri="{FF2B5EF4-FFF2-40B4-BE49-F238E27FC236}">
                <a16:creationId xmlns:a16="http://schemas.microsoft.com/office/drawing/2014/main" id="{A6170824-B830-F014-BE32-1492326EB2BB}"/>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Tree>
    <p:extLst>
      <p:ext uri="{BB962C8B-B14F-4D97-AF65-F5344CB8AC3E}">
        <p14:creationId xmlns:p14="http://schemas.microsoft.com/office/powerpoint/2010/main" val="280924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8888</TotalTime>
  <Words>122</Words>
  <Application>Microsoft Office PowerPoint</Application>
  <PresentationFormat>Widescreen</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Arrow Hitting on Bullseye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Arrow Hitting on Bullseye Concept</dc:title>
  <dc:creator>PresentationGO.com</dc:creator>
  <dc:description>© Copyright PresentationGO.com - Do not distribute or sale without written permission.</dc:description>
  <cp:lastModifiedBy>Christophe Barroche</cp:lastModifiedBy>
  <cp:revision>22</cp:revision>
  <dcterms:created xsi:type="dcterms:W3CDTF">2014-11-26T05:14:11Z</dcterms:created>
  <dcterms:modified xsi:type="dcterms:W3CDTF">2023-08-01T19:43:09Z</dcterms:modified>
  <cp:category>Graphics &amp; Metaphors</cp:category>
</cp:coreProperties>
</file>