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9F8F8"/>
    <a:srgbClr val="2B323B"/>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0" d="100"/>
          <a:sy n="140" d="100"/>
        </p:scale>
        <p:origin x="14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8285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stack of gold coins&#10;&#10;Description automatically generated">
            <a:extLst>
              <a:ext uri="{FF2B5EF4-FFF2-40B4-BE49-F238E27FC236}">
                <a16:creationId xmlns:a16="http://schemas.microsoft.com/office/drawing/2014/main" id="{0B020708-4086-0E06-E960-56F9C0C4CF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ct val="100000"/>
              </a:lnSpc>
            </a:pPr>
            <a:r>
              <a:rPr lang="en-US" dirty="0"/>
              <a:t>The Bitcoin Stack Concept – Slide Template</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1" y="2004593"/>
            <a:ext cx="5086350" cy="3383033"/>
            <a:chOff x="332936" y="2443100"/>
            <a:chExt cx="2926080" cy="3383033"/>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28092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8888</TotalTime>
  <Words>120</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Bitcoin Stack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Bitcoin Stack Concept</dc:title>
  <dc:creator>PresentationGO.com</dc:creator>
  <dc:description>© Copyright PresentationGO.com - Do not distribute or sale without written permission.</dc:description>
  <cp:lastModifiedBy>Christophe Barroche</cp:lastModifiedBy>
  <cp:revision>23</cp:revision>
  <dcterms:created xsi:type="dcterms:W3CDTF">2014-11-26T05:14:11Z</dcterms:created>
  <dcterms:modified xsi:type="dcterms:W3CDTF">2023-08-01T22:59:36Z</dcterms:modified>
  <cp:category>Graphics &amp; Metaphors</cp:category>
</cp:coreProperties>
</file>